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73" r:id="rId2"/>
    <p:sldId id="292" r:id="rId3"/>
    <p:sldId id="283" r:id="rId4"/>
    <p:sldId id="284" r:id="rId5"/>
    <p:sldId id="285" r:id="rId6"/>
    <p:sldId id="274" r:id="rId7"/>
    <p:sldId id="277" r:id="rId8"/>
    <p:sldId id="272" r:id="rId9"/>
    <p:sldId id="264" r:id="rId10"/>
    <p:sldId id="288" r:id="rId11"/>
    <p:sldId id="289" r:id="rId12"/>
    <p:sldId id="267" r:id="rId13"/>
    <p:sldId id="268" r:id="rId14"/>
    <p:sldId id="269" r:id="rId15"/>
    <p:sldId id="290" r:id="rId16"/>
    <p:sldId id="282" r:id="rId17"/>
    <p:sldId id="291" r:id="rId1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275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2160" userDrawn="1">
          <p15:clr>
            <a:srgbClr val="A4A3A4"/>
          </p15:clr>
        </p15:guide>
        <p15:guide id="4" orient="horz" pos="30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B6DD"/>
    <a:srgbClr val="FAC11E"/>
    <a:srgbClr val="D4DDE5"/>
    <a:srgbClr val="9AB609"/>
    <a:srgbClr val="FF9C8F"/>
    <a:srgbClr val="FFFF00"/>
    <a:srgbClr val="4DBECD"/>
    <a:srgbClr val="FFCC33"/>
    <a:srgbClr val="33363D"/>
    <a:srgbClr val="B0BA49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 horzBarState="maximized">
    <p:restoredLeft sz="10662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-762" y="-90"/>
      </p:cViewPr>
      <p:guideLst>
        <p:guide orient="horz" pos="1275"/>
        <p:guide orient="horz" pos="2160"/>
        <p:guide orient="horz" pos="306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C268FF-D218-4172-87EF-B8430939723B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8E08D2-22BD-49F7-8887-0BF5DBB318C3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079754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577631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1270913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049940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0148921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3460970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2214702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23965531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512284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4109329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3884784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911798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7D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0449EE-A3AF-4EC4-90BA-D329851C2930}" type="datetimeFigureOut">
              <a:rPr lang="zh-CN" altLang="en-US" smtClean="0"/>
              <a:pPr/>
              <a:t>2016/3/9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FF6DFF-5581-4E05-AC94-C04A847A66AD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74282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18" Type="http://schemas.openxmlformats.org/officeDocument/2006/relationships/image" Target="../media/image35.png"/><Relationship Id="rId26" Type="http://schemas.openxmlformats.org/officeDocument/2006/relationships/image" Target="../media/image43.png"/><Relationship Id="rId39" Type="http://schemas.openxmlformats.org/officeDocument/2006/relationships/image" Target="../media/image56.emf"/><Relationship Id="rId3" Type="http://schemas.openxmlformats.org/officeDocument/2006/relationships/image" Target="../media/image20.png"/><Relationship Id="rId21" Type="http://schemas.openxmlformats.org/officeDocument/2006/relationships/image" Target="../media/image38.png"/><Relationship Id="rId34" Type="http://schemas.openxmlformats.org/officeDocument/2006/relationships/image" Target="../media/image51.png"/><Relationship Id="rId7" Type="http://schemas.openxmlformats.org/officeDocument/2006/relationships/image" Target="../media/image24.png"/><Relationship Id="rId12" Type="http://schemas.openxmlformats.org/officeDocument/2006/relationships/image" Target="../media/image29.png"/><Relationship Id="rId17" Type="http://schemas.openxmlformats.org/officeDocument/2006/relationships/image" Target="../media/image34.png"/><Relationship Id="rId25" Type="http://schemas.openxmlformats.org/officeDocument/2006/relationships/image" Target="../media/image42.png"/><Relationship Id="rId33" Type="http://schemas.openxmlformats.org/officeDocument/2006/relationships/image" Target="../media/image50.png"/><Relationship Id="rId38" Type="http://schemas.openxmlformats.org/officeDocument/2006/relationships/image" Target="../media/image55.emf"/><Relationship Id="rId2" Type="http://schemas.openxmlformats.org/officeDocument/2006/relationships/image" Target="../media/image19.png"/><Relationship Id="rId16" Type="http://schemas.openxmlformats.org/officeDocument/2006/relationships/image" Target="../media/image33.png"/><Relationship Id="rId20" Type="http://schemas.openxmlformats.org/officeDocument/2006/relationships/image" Target="../media/image37.png"/><Relationship Id="rId29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11" Type="http://schemas.openxmlformats.org/officeDocument/2006/relationships/image" Target="../media/image28.png"/><Relationship Id="rId24" Type="http://schemas.openxmlformats.org/officeDocument/2006/relationships/image" Target="../media/image41.png"/><Relationship Id="rId32" Type="http://schemas.openxmlformats.org/officeDocument/2006/relationships/image" Target="../media/image49.png"/><Relationship Id="rId37" Type="http://schemas.openxmlformats.org/officeDocument/2006/relationships/image" Target="../media/image54.png"/><Relationship Id="rId5" Type="http://schemas.openxmlformats.org/officeDocument/2006/relationships/image" Target="../media/image22.png"/><Relationship Id="rId15" Type="http://schemas.openxmlformats.org/officeDocument/2006/relationships/image" Target="../media/image32.png"/><Relationship Id="rId23" Type="http://schemas.openxmlformats.org/officeDocument/2006/relationships/image" Target="../media/image40.png"/><Relationship Id="rId28" Type="http://schemas.openxmlformats.org/officeDocument/2006/relationships/image" Target="../media/image45.png"/><Relationship Id="rId36" Type="http://schemas.openxmlformats.org/officeDocument/2006/relationships/image" Target="../media/image53.png"/><Relationship Id="rId10" Type="http://schemas.openxmlformats.org/officeDocument/2006/relationships/image" Target="../media/image27.png"/><Relationship Id="rId19" Type="http://schemas.openxmlformats.org/officeDocument/2006/relationships/image" Target="../media/image36.png"/><Relationship Id="rId31" Type="http://schemas.openxmlformats.org/officeDocument/2006/relationships/image" Target="../media/image48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31.png"/><Relationship Id="rId22" Type="http://schemas.openxmlformats.org/officeDocument/2006/relationships/image" Target="../media/image39.png"/><Relationship Id="rId27" Type="http://schemas.openxmlformats.org/officeDocument/2006/relationships/image" Target="../media/image44.png"/><Relationship Id="rId30" Type="http://schemas.openxmlformats.org/officeDocument/2006/relationships/image" Target="../media/image47.png"/><Relationship Id="rId35" Type="http://schemas.openxmlformats.org/officeDocument/2006/relationships/image" Target="../media/image52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.png"/><Relationship Id="rId671" Type="http://schemas.openxmlformats.org/officeDocument/2006/relationships/image" Target="../media/image726.png"/><Relationship Id="rId769" Type="http://schemas.openxmlformats.org/officeDocument/2006/relationships/image" Target="../media/image824.png"/><Relationship Id="rId21" Type="http://schemas.openxmlformats.org/officeDocument/2006/relationships/image" Target="../media/image76.png"/><Relationship Id="rId324" Type="http://schemas.openxmlformats.org/officeDocument/2006/relationships/image" Target="../media/image379.png"/><Relationship Id="rId531" Type="http://schemas.openxmlformats.org/officeDocument/2006/relationships/image" Target="../media/image586.png"/><Relationship Id="rId629" Type="http://schemas.openxmlformats.org/officeDocument/2006/relationships/image" Target="../media/image684.png"/><Relationship Id="rId170" Type="http://schemas.openxmlformats.org/officeDocument/2006/relationships/image" Target="../media/image225.png"/><Relationship Id="rId268" Type="http://schemas.openxmlformats.org/officeDocument/2006/relationships/image" Target="../media/image323.png"/><Relationship Id="rId475" Type="http://schemas.openxmlformats.org/officeDocument/2006/relationships/image" Target="../media/image530.png"/><Relationship Id="rId682" Type="http://schemas.openxmlformats.org/officeDocument/2006/relationships/image" Target="../media/image737.png"/><Relationship Id="rId32" Type="http://schemas.openxmlformats.org/officeDocument/2006/relationships/image" Target="../media/image87.png"/><Relationship Id="rId128" Type="http://schemas.openxmlformats.org/officeDocument/2006/relationships/image" Target="../media/image183.png"/><Relationship Id="rId335" Type="http://schemas.openxmlformats.org/officeDocument/2006/relationships/image" Target="../media/image390.png"/><Relationship Id="rId542" Type="http://schemas.openxmlformats.org/officeDocument/2006/relationships/image" Target="../media/image597.png"/><Relationship Id="rId181" Type="http://schemas.openxmlformats.org/officeDocument/2006/relationships/image" Target="../media/image236.png"/><Relationship Id="rId402" Type="http://schemas.openxmlformats.org/officeDocument/2006/relationships/image" Target="../media/image457.png"/><Relationship Id="rId279" Type="http://schemas.openxmlformats.org/officeDocument/2006/relationships/image" Target="../media/image334.png"/><Relationship Id="rId486" Type="http://schemas.openxmlformats.org/officeDocument/2006/relationships/image" Target="../media/image541.png"/><Relationship Id="rId693" Type="http://schemas.openxmlformats.org/officeDocument/2006/relationships/image" Target="../media/image748.png"/><Relationship Id="rId707" Type="http://schemas.openxmlformats.org/officeDocument/2006/relationships/image" Target="../media/image762.png"/><Relationship Id="rId43" Type="http://schemas.openxmlformats.org/officeDocument/2006/relationships/image" Target="../media/image98.png"/><Relationship Id="rId139" Type="http://schemas.openxmlformats.org/officeDocument/2006/relationships/image" Target="../media/image194.png"/><Relationship Id="rId346" Type="http://schemas.openxmlformats.org/officeDocument/2006/relationships/image" Target="../media/image401.png"/><Relationship Id="rId553" Type="http://schemas.openxmlformats.org/officeDocument/2006/relationships/image" Target="../media/image608.png"/><Relationship Id="rId760" Type="http://schemas.openxmlformats.org/officeDocument/2006/relationships/image" Target="../media/image815.png"/><Relationship Id="rId192" Type="http://schemas.openxmlformats.org/officeDocument/2006/relationships/image" Target="../media/image247.png"/><Relationship Id="rId206" Type="http://schemas.openxmlformats.org/officeDocument/2006/relationships/image" Target="../media/image261.png"/><Relationship Id="rId413" Type="http://schemas.openxmlformats.org/officeDocument/2006/relationships/image" Target="../media/image468.png"/><Relationship Id="rId497" Type="http://schemas.openxmlformats.org/officeDocument/2006/relationships/image" Target="../media/image552.png"/><Relationship Id="rId620" Type="http://schemas.openxmlformats.org/officeDocument/2006/relationships/image" Target="../media/image675.png"/><Relationship Id="rId718" Type="http://schemas.openxmlformats.org/officeDocument/2006/relationships/image" Target="../media/image773.png"/><Relationship Id="rId357" Type="http://schemas.openxmlformats.org/officeDocument/2006/relationships/image" Target="../media/image412.png"/><Relationship Id="rId54" Type="http://schemas.openxmlformats.org/officeDocument/2006/relationships/image" Target="../media/image109.png"/><Relationship Id="rId96" Type="http://schemas.openxmlformats.org/officeDocument/2006/relationships/image" Target="../media/image151.png"/><Relationship Id="rId161" Type="http://schemas.openxmlformats.org/officeDocument/2006/relationships/image" Target="../media/image216.png"/><Relationship Id="rId217" Type="http://schemas.openxmlformats.org/officeDocument/2006/relationships/image" Target="../media/image272.png"/><Relationship Id="rId399" Type="http://schemas.openxmlformats.org/officeDocument/2006/relationships/image" Target="../media/image454.png"/><Relationship Id="rId564" Type="http://schemas.openxmlformats.org/officeDocument/2006/relationships/image" Target="../media/image619.png"/><Relationship Id="rId771" Type="http://schemas.openxmlformats.org/officeDocument/2006/relationships/image" Target="../media/image826.png"/><Relationship Id="rId827" Type="http://schemas.openxmlformats.org/officeDocument/2006/relationships/image" Target="../media/image882.png"/><Relationship Id="rId259" Type="http://schemas.openxmlformats.org/officeDocument/2006/relationships/image" Target="../media/image314.png"/><Relationship Id="rId424" Type="http://schemas.openxmlformats.org/officeDocument/2006/relationships/image" Target="../media/image479.png"/><Relationship Id="rId466" Type="http://schemas.openxmlformats.org/officeDocument/2006/relationships/image" Target="../media/image521.png"/><Relationship Id="rId631" Type="http://schemas.openxmlformats.org/officeDocument/2006/relationships/image" Target="../media/image686.png"/><Relationship Id="rId673" Type="http://schemas.openxmlformats.org/officeDocument/2006/relationships/image" Target="../media/image728.png"/><Relationship Id="rId729" Type="http://schemas.openxmlformats.org/officeDocument/2006/relationships/image" Target="../media/image784.png"/><Relationship Id="rId23" Type="http://schemas.openxmlformats.org/officeDocument/2006/relationships/image" Target="../media/image78.png"/><Relationship Id="rId119" Type="http://schemas.openxmlformats.org/officeDocument/2006/relationships/image" Target="../media/image174.png"/><Relationship Id="rId270" Type="http://schemas.openxmlformats.org/officeDocument/2006/relationships/image" Target="../media/image325.png"/><Relationship Id="rId326" Type="http://schemas.openxmlformats.org/officeDocument/2006/relationships/image" Target="../media/image381.png"/><Relationship Id="rId533" Type="http://schemas.openxmlformats.org/officeDocument/2006/relationships/image" Target="../media/image588.png"/><Relationship Id="rId65" Type="http://schemas.openxmlformats.org/officeDocument/2006/relationships/image" Target="../media/image120.png"/><Relationship Id="rId130" Type="http://schemas.openxmlformats.org/officeDocument/2006/relationships/image" Target="../media/image185.png"/><Relationship Id="rId368" Type="http://schemas.openxmlformats.org/officeDocument/2006/relationships/image" Target="../media/image423.png"/><Relationship Id="rId575" Type="http://schemas.openxmlformats.org/officeDocument/2006/relationships/image" Target="../media/image630.png"/><Relationship Id="rId740" Type="http://schemas.openxmlformats.org/officeDocument/2006/relationships/image" Target="../media/image795.png"/><Relationship Id="rId782" Type="http://schemas.openxmlformats.org/officeDocument/2006/relationships/image" Target="../media/image837.png"/><Relationship Id="rId172" Type="http://schemas.openxmlformats.org/officeDocument/2006/relationships/image" Target="../media/image227.png"/><Relationship Id="rId228" Type="http://schemas.openxmlformats.org/officeDocument/2006/relationships/image" Target="../media/image283.png"/><Relationship Id="rId435" Type="http://schemas.openxmlformats.org/officeDocument/2006/relationships/image" Target="../media/image490.png"/><Relationship Id="rId477" Type="http://schemas.openxmlformats.org/officeDocument/2006/relationships/image" Target="../media/image532.png"/><Relationship Id="rId600" Type="http://schemas.openxmlformats.org/officeDocument/2006/relationships/image" Target="../media/image655.png"/><Relationship Id="rId642" Type="http://schemas.openxmlformats.org/officeDocument/2006/relationships/image" Target="../media/image697.png"/><Relationship Id="rId684" Type="http://schemas.openxmlformats.org/officeDocument/2006/relationships/image" Target="../media/image739.png"/><Relationship Id="rId281" Type="http://schemas.openxmlformats.org/officeDocument/2006/relationships/image" Target="../media/image336.png"/><Relationship Id="rId337" Type="http://schemas.openxmlformats.org/officeDocument/2006/relationships/image" Target="../media/image392.png"/><Relationship Id="rId502" Type="http://schemas.openxmlformats.org/officeDocument/2006/relationships/image" Target="../media/image557.png"/><Relationship Id="rId34" Type="http://schemas.openxmlformats.org/officeDocument/2006/relationships/image" Target="../media/image89.png"/><Relationship Id="rId76" Type="http://schemas.openxmlformats.org/officeDocument/2006/relationships/image" Target="../media/image131.png"/><Relationship Id="rId141" Type="http://schemas.openxmlformats.org/officeDocument/2006/relationships/image" Target="../media/image196.png"/><Relationship Id="rId379" Type="http://schemas.openxmlformats.org/officeDocument/2006/relationships/image" Target="../media/image434.png"/><Relationship Id="rId544" Type="http://schemas.openxmlformats.org/officeDocument/2006/relationships/image" Target="../media/image599.png"/><Relationship Id="rId586" Type="http://schemas.openxmlformats.org/officeDocument/2006/relationships/image" Target="../media/image641.png"/><Relationship Id="rId751" Type="http://schemas.openxmlformats.org/officeDocument/2006/relationships/image" Target="../media/image806.png"/><Relationship Id="rId793" Type="http://schemas.openxmlformats.org/officeDocument/2006/relationships/image" Target="../media/image848.png"/><Relationship Id="rId807" Type="http://schemas.openxmlformats.org/officeDocument/2006/relationships/image" Target="../media/image862.png"/><Relationship Id="rId7" Type="http://schemas.openxmlformats.org/officeDocument/2006/relationships/image" Target="../media/image62.png"/><Relationship Id="rId183" Type="http://schemas.openxmlformats.org/officeDocument/2006/relationships/image" Target="../media/image238.png"/><Relationship Id="rId239" Type="http://schemas.openxmlformats.org/officeDocument/2006/relationships/image" Target="../media/image294.png"/><Relationship Id="rId390" Type="http://schemas.openxmlformats.org/officeDocument/2006/relationships/image" Target="../media/image445.png"/><Relationship Id="rId404" Type="http://schemas.openxmlformats.org/officeDocument/2006/relationships/image" Target="../media/image459.png"/><Relationship Id="rId446" Type="http://schemas.openxmlformats.org/officeDocument/2006/relationships/image" Target="../media/image501.png"/><Relationship Id="rId611" Type="http://schemas.openxmlformats.org/officeDocument/2006/relationships/image" Target="../media/image666.png"/><Relationship Id="rId653" Type="http://schemas.openxmlformats.org/officeDocument/2006/relationships/image" Target="../media/image708.png"/><Relationship Id="rId250" Type="http://schemas.openxmlformats.org/officeDocument/2006/relationships/image" Target="../media/image305.png"/><Relationship Id="rId292" Type="http://schemas.openxmlformats.org/officeDocument/2006/relationships/image" Target="../media/image347.png"/><Relationship Id="rId306" Type="http://schemas.openxmlformats.org/officeDocument/2006/relationships/image" Target="../media/image361.png"/><Relationship Id="rId488" Type="http://schemas.openxmlformats.org/officeDocument/2006/relationships/image" Target="../media/image543.png"/><Relationship Id="rId695" Type="http://schemas.openxmlformats.org/officeDocument/2006/relationships/image" Target="../media/image750.png"/><Relationship Id="rId709" Type="http://schemas.openxmlformats.org/officeDocument/2006/relationships/image" Target="../media/image764.png"/><Relationship Id="rId45" Type="http://schemas.openxmlformats.org/officeDocument/2006/relationships/image" Target="../media/image100.png"/><Relationship Id="rId87" Type="http://schemas.openxmlformats.org/officeDocument/2006/relationships/image" Target="../media/image142.png"/><Relationship Id="rId110" Type="http://schemas.openxmlformats.org/officeDocument/2006/relationships/image" Target="../media/image165.png"/><Relationship Id="rId348" Type="http://schemas.openxmlformats.org/officeDocument/2006/relationships/image" Target="../media/image403.png"/><Relationship Id="rId513" Type="http://schemas.openxmlformats.org/officeDocument/2006/relationships/image" Target="../media/image568.png"/><Relationship Id="rId555" Type="http://schemas.openxmlformats.org/officeDocument/2006/relationships/image" Target="../media/image610.png"/><Relationship Id="rId597" Type="http://schemas.openxmlformats.org/officeDocument/2006/relationships/image" Target="../media/image652.png"/><Relationship Id="rId720" Type="http://schemas.openxmlformats.org/officeDocument/2006/relationships/image" Target="../media/image775.png"/><Relationship Id="rId762" Type="http://schemas.openxmlformats.org/officeDocument/2006/relationships/image" Target="../media/image817.png"/><Relationship Id="rId818" Type="http://schemas.openxmlformats.org/officeDocument/2006/relationships/image" Target="../media/image873.png"/><Relationship Id="rId152" Type="http://schemas.openxmlformats.org/officeDocument/2006/relationships/image" Target="../media/image207.png"/><Relationship Id="rId194" Type="http://schemas.openxmlformats.org/officeDocument/2006/relationships/image" Target="../media/image249.png"/><Relationship Id="rId208" Type="http://schemas.openxmlformats.org/officeDocument/2006/relationships/image" Target="../media/image263.png"/><Relationship Id="rId415" Type="http://schemas.openxmlformats.org/officeDocument/2006/relationships/image" Target="../media/image470.png"/><Relationship Id="rId457" Type="http://schemas.openxmlformats.org/officeDocument/2006/relationships/image" Target="../media/image512.png"/><Relationship Id="rId622" Type="http://schemas.openxmlformats.org/officeDocument/2006/relationships/image" Target="../media/image677.png"/><Relationship Id="rId261" Type="http://schemas.openxmlformats.org/officeDocument/2006/relationships/image" Target="../media/image316.png"/><Relationship Id="rId499" Type="http://schemas.openxmlformats.org/officeDocument/2006/relationships/image" Target="../media/image554.png"/><Relationship Id="rId664" Type="http://schemas.openxmlformats.org/officeDocument/2006/relationships/image" Target="../media/image719.png"/><Relationship Id="rId14" Type="http://schemas.openxmlformats.org/officeDocument/2006/relationships/image" Target="../media/image69.png"/><Relationship Id="rId56" Type="http://schemas.openxmlformats.org/officeDocument/2006/relationships/image" Target="../media/image111.png"/><Relationship Id="rId317" Type="http://schemas.openxmlformats.org/officeDocument/2006/relationships/image" Target="../media/image372.png"/><Relationship Id="rId359" Type="http://schemas.openxmlformats.org/officeDocument/2006/relationships/image" Target="../media/image414.png"/><Relationship Id="rId524" Type="http://schemas.openxmlformats.org/officeDocument/2006/relationships/image" Target="../media/image579.png"/><Relationship Id="rId566" Type="http://schemas.openxmlformats.org/officeDocument/2006/relationships/image" Target="../media/image621.png"/><Relationship Id="rId731" Type="http://schemas.openxmlformats.org/officeDocument/2006/relationships/image" Target="../media/image786.png"/><Relationship Id="rId773" Type="http://schemas.openxmlformats.org/officeDocument/2006/relationships/image" Target="../media/image828.png"/><Relationship Id="rId98" Type="http://schemas.openxmlformats.org/officeDocument/2006/relationships/image" Target="../media/image153.png"/><Relationship Id="rId121" Type="http://schemas.openxmlformats.org/officeDocument/2006/relationships/image" Target="../media/image176.png"/><Relationship Id="rId163" Type="http://schemas.openxmlformats.org/officeDocument/2006/relationships/image" Target="../media/image218.png"/><Relationship Id="rId219" Type="http://schemas.openxmlformats.org/officeDocument/2006/relationships/image" Target="../media/image274.png"/><Relationship Id="rId370" Type="http://schemas.openxmlformats.org/officeDocument/2006/relationships/image" Target="../media/image425.png"/><Relationship Id="rId426" Type="http://schemas.openxmlformats.org/officeDocument/2006/relationships/image" Target="../media/image481.png"/><Relationship Id="rId633" Type="http://schemas.openxmlformats.org/officeDocument/2006/relationships/image" Target="../media/image688.png"/><Relationship Id="rId829" Type="http://schemas.openxmlformats.org/officeDocument/2006/relationships/image" Target="../media/image884.png"/><Relationship Id="rId230" Type="http://schemas.openxmlformats.org/officeDocument/2006/relationships/image" Target="../media/image285.png"/><Relationship Id="rId468" Type="http://schemas.openxmlformats.org/officeDocument/2006/relationships/image" Target="../media/image523.png"/><Relationship Id="rId675" Type="http://schemas.openxmlformats.org/officeDocument/2006/relationships/image" Target="../media/image730.png"/><Relationship Id="rId25" Type="http://schemas.openxmlformats.org/officeDocument/2006/relationships/image" Target="../media/image80.png"/><Relationship Id="rId67" Type="http://schemas.openxmlformats.org/officeDocument/2006/relationships/image" Target="../media/image122.png"/><Relationship Id="rId272" Type="http://schemas.openxmlformats.org/officeDocument/2006/relationships/image" Target="../media/image327.png"/><Relationship Id="rId328" Type="http://schemas.openxmlformats.org/officeDocument/2006/relationships/image" Target="../media/image383.png"/><Relationship Id="rId535" Type="http://schemas.openxmlformats.org/officeDocument/2006/relationships/image" Target="../media/image590.png"/><Relationship Id="rId577" Type="http://schemas.openxmlformats.org/officeDocument/2006/relationships/image" Target="../media/image632.png"/><Relationship Id="rId700" Type="http://schemas.openxmlformats.org/officeDocument/2006/relationships/image" Target="../media/image755.png"/><Relationship Id="rId742" Type="http://schemas.openxmlformats.org/officeDocument/2006/relationships/image" Target="../media/image797.png"/><Relationship Id="rId132" Type="http://schemas.openxmlformats.org/officeDocument/2006/relationships/image" Target="../media/image187.png"/><Relationship Id="rId174" Type="http://schemas.openxmlformats.org/officeDocument/2006/relationships/image" Target="../media/image229.png"/><Relationship Id="rId381" Type="http://schemas.openxmlformats.org/officeDocument/2006/relationships/image" Target="../media/image436.png"/><Relationship Id="rId602" Type="http://schemas.openxmlformats.org/officeDocument/2006/relationships/image" Target="../media/image657.png"/><Relationship Id="rId784" Type="http://schemas.openxmlformats.org/officeDocument/2006/relationships/image" Target="../media/image839.png"/><Relationship Id="rId241" Type="http://schemas.openxmlformats.org/officeDocument/2006/relationships/image" Target="../media/image296.png"/><Relationship Id="rId437" Type="http://schemas.openxmlformats.org/officeDocument/2006/relationships/image" Target="../media/image492.png"/><Relationship Id="rId479" Type="http://schemas.openxmlformats.org/officeDocument/2006/relationships/image" Target="../media/image534.png"/><Relationship Id="rId644" Type="http://schemas.openxmlformats.org/officeDocument/2006/relationships/image" Target="../media/image699.png"/><Relationship Id="rId686" Type="http://schemas.openxmlformats.org/officeDocument/2006/relationships/image" Target="../media/image741.png"/><Relationship Id="rId36" Type="http://schemas.openxmlformats.org/officeDocument/2006/relationships/image" Target="../media/image91.png"/><Relationship Id="rId283" Type="http://schemas.openxmlformats.org/officeDocument/2006/relationships/image" Target="../media/image338.png"/><Relationship Id="rId339" Type="http://schemas.openxmlformats.org/officeDocument/2006/relationships/image" Target="../media/image394.png"/><Relationship Id="rId490" Type="http://schemas.openxmlformats.org/officeDocument/2006/relationships/image" Target="../media/image545.png"/><Relationship Id="rId504" Type="http://schemas.openxmlformats.org/officeDocument/2006/relationships/image" Target="../media/image559.png"/><Relationship Id="rId546" Type="http://schemas.openxmlformats.org/officeDocument/2006/relationships/image" Target="../media/image601.png"/><Relationship Id="rId711" Type="http://schemas.openxmlformats.org/officeDocument/2006/relationships/image" Target="../media/image766.png"/><Relationship Id="rId753" Type="http://schemas.openxmlformats.org/officeDocument/2006/relationships/image" Target="../media/image808.png"/><Relationship Id="rId78" Type="http://schemas.openxmlformats.org/officeDocument/2006/relationships/image" Target="../media/image133.png"/><Relationship Id="rId101" Type="http://schemas.openxmlformats.org/officeDocument/2006/relationships/image" Target="../media/image156.png"/><Relationship Id="rId143" Type="http://schemas.openxmlformats.org/officeDocument/2006/relationships/image" Target="../media/image198.png"/><Relationship Id="rId185" Type="http://schemas.openxmlformats.org/officeDocument/2006/relationships/image" Target="../media/image240.png"/><Relationship Id="rId350" Type="http://schemas.openxmlformats.org/officeDocument/2006/relationships/image" Target="../media/image405.png"/><Relationship Id="rId406" Type="http://schemas.openxmlformats.org/officeDocument/2006/relationships/image" Target="../media/image461.png"/><Relationship Id="rId588" Type="http://schemas.openxmlformats.org/officeDocument/2006/relationships/image" Target="../media/image643.png"/><Relationship Id="rId795" Type="http://schemas.openxmlformats.org/officeDocument/2006/relationships/image" Target="../media/image850.png"/><Relationship Id="rId809" Type="http://schemas.openxmlformats.org/officeDocument/2006/relationships/image" Target="../media/image864.png"/><Relationship Id="rId9" Type="http://schemas.openxmlformats.org/officeDocument/2006/relationships/image" Target="../media/image64.png"/><Relationship Id="rId210" Type="http://schemas.openxmlformats.org/officeDocument/2006/relationships/image" Target="../media/image265.png"/><Relationship Id="rId392" Type="http://schemas.openxmlformats.org/officeDocument/2006/relationships/image" Target="../media/image447.png"/><Relationship Id="rId448" Type="http://schemas.openxmlformats.org/officeDocument/2006/relationships/image" Target="../media/image503.png"/><Relationship Id="rId613" Type="http://schemas.openxmlformats.org/officeDocument/2006/relationships/image" Target="../media/image668.png"/><Relationship Id="rId655" Type="http://schemas.openxmlformats.org/officeDocument/2006/relationships/image" Target="../media/image710.png"/><Relationship Id="rId697" Type="http://schemas.openxmlformats.org/officeDocument/2006/relationships/image" Target="../media/image752.png"/><Relationship Id="rId820" Type="http://schemas.openxmlformats.org/officeDocument/2006/relationships/image" Target="../media/image875.png"/><Relationship Id="rId252" Type="http://schemas.openxmlformats.org/officeDocument/2006/relationships/image" Target="../media/image307.png"/><Relationship Id="rId294" Type="http://schemas.openxmlformats.org/officeDocument/2006/relationships/image" Target="../media/image349.png"/><Relationship Id="rId308" Type="http://schemas.openxmlformats.org/officeDocument/2006/relationships/image" Target="../media/image363.png"/><Relationship Id="rId515" Type="http://schemas.openxmlformats.org/officeDocument/2006/relationships/image" Target="../media/image570.png"/><Relationship Id="rId722" Type="http://schemas.openxmlformats.org/officeDocument/2006/relationships/image" Target="../media/image777.png"/><Relationship Id="rId47" Type="http://schemas.openxmlformats.org/officeDocument/2006/relationships/image" Target="../media/image102.png"/><Relationship Id="rId89" Type="http://schemas.openxmlformats.org/officeDocument/2006/relationships/image" Target="../media/image144.png"/><Relationship Id="rId112" Type="http://schemas.openxmlformats.org/officeDocument/2006/relationships/image" Target="../media/image167.png"/><Relationship Id="rId154" Type="http://schemas.openxmlformats.org/officeDocument/2006/relationships/image" Target="../media/image209.png"/><Relationship Id="rId361" Type="http://schemas.openxmlformats.org/officeDocument/2006/relationships/image" Target="../media/image416.png"/><Relationship Id="rId557" Type="http://schemas.openxmlformats.org/officeDocument/2006/relationships/image" Target="../media/image612.png"/><Relationship Id="rId599" Type="http://schemas.openxmlformats.org/officeDocument/2006/relationships/image" Target="../media/image654.png"/><Relationship Id="rId764" Type="http://schemas.openxmlformats.org/officeDocument/2006/relationships/image" Target="../media/image819.png"/><Relationship Id="rId196" Type="http://schemas.openxmlformats.org/officeDocument/2006/relationships/image" Target="../media/image251.png"/><Relationship Id="rId417" Type="http://schemas.openxmlformats.org/officeDocument/2006/relationships/image" Target="../media/image472.png"/><Relationship Id="rId459" Type="http://schemas.openxmlformats.org/officeDocument/2006/relationships/image" Target="../media/image514.png"/><Relationship Id="rId624" Type="http://schemas.openxmlformats.org/officeDocument/2006/relationships/image" Target="../media/image679.png"/><Relationship Id="rId666" Type="http://schemas.openxmlformats.org/officeDocument/2006/relationships/image" Target="../media/image721.png"/><Relationship Id="rId16" Type="http://schemas.openxmlformats.org/officeDocument/2006/relationships/image" Target="../media/image71.png"/><Relationship Id="rId221" Type="http://schemas.openxmlformats.org/officeDocument/2006/relationships/image" Target="../media/image276.png"/><Relationship Id="rId263" Type="http://schemas.openxmlformats.org/officeDocument/2006/relationships/image" Target="../media/image318.png"/><Relationship Id="rId319" Type="http://schemas.openxmlformats.org/officeDocument/2006/relationships/image" Target="../media/image374.png"/><Relationship Id="rId470" Type="http://schemas.openxmlformats.org/officeDocument/2006/relationships/image" Target="../media/image525.png"/><Relationship Id="rId526" Type="http://schemas.openxmlformats.org/officeDocument/2006/relationships/image" Target="../media/image581.png"/><Relationship Id="rId58" Type="http://schemas.openxmlformats.org/officeDocument/2006/relationships/image" Target="../media/image113.png"/><Relationship Id="rId123" Type="http://schemas.openxmlformats.org/officeDocument/2006/relationships/image" Target="../media/image178.png"/><Relationship Id="rId330" Type="http://schemas.openxmlformats.org/officeDocument/2006/relationships/image" Target="../media/image385.png"/><Relationship Id="rId568" Type="http://schemas.openxmlformats.org/officeDocument/2006/relationships/image" Target="../media/image623.png"/><Relationship Id="rId733" Type="http://schemas.openxmlformats.org/officeDocument/2006/relationships/image" Target="../media/image788.png"/><Relationship Id="rId775" Type="http://schemas.openxmlformats.org/officeDocument/2006/relationships/image" Target="../media/image830.png"/><Relationship Id="rId165" Type="http://schemas.openxmlformats.org/officeDocument/2006/relationships/image" Target="../media/image220.png"/><Relationship Id="rId372" Type="http://schemas.openxmlformats.org/officeDocument/2006/relationships/image" Target="../media/image427.png"/><Relationship Id="rId428" Type="http://schemas.openxmlformats.org/officeDocument/2006/relationships/image" Target="../media/image483.png"/><Relationship Id="rId635" Type="http://schemas.openxmlformats.org/officeDocument/2006/relationships/image" Target="../media/image690.png"/><Relationship Id="rId677" Type="http://schemas.openxmlformats.org/officeDocument/2006/relationships/image" Target="../media/image732.png"/><Relationship Id="rId800" Type="http://schemas.openxmlformats.org/officeDocument/2006/relationships/image" Target="../media/image855.png"/><Relationship Id="rId232" Type="http://schemas.openxmlformats.org/officeDocument/2006/relationships/image" Target="../media/image287.png"/><Relationship Id="rId274" Type="http://schemas.openxmlformats.org/officeDocument/2006/relationships/image" Target="../media/image329.png"/><Relationship Id="rId481" Type="http://schemas.openxmlformats.org/officeDocument/2006/relationships/image" Target="../media/image536.png"/><Relationship Id="rId702" Type="http://schemas.openxmlformats.org/officeDocument/2006/relationships/image" Target="../media/image757.png"/><Relationship Id="rId27" Type="http://schemas.openxmlformats.org/officeDocument/2006/relationships/image" Target="../media/image82.png"/><Relationship Id="rId69" Type="http://schemas.openxmlformats.org/officeDocument/2006/relationships/image" Target="../media/image124.png"/><Relationship Id="rId134" Type="http://schemas.openxmlformats.org/officeDocument/2006/relationships/image" Target="../media/image189.png"/><Relationship Id="rId537" Type="http://schemas.openxmlformats.org/officeDocument/2006/relationships/image" Target="../media/image592.png"/><Relationship Id="rId579" Type="http://schemas.openxmlformats.org/officeDocument/2006/relationships/image" Target="../media/image634.png"/><Relationship Id="rId744" Type="http://schemas.openxmlformats.org/officeDocument/2006/relationships/image" Target="../media/image799.png"/><Relationship Id="rId786" Type="http://schemas.openxmlformats.org/officeDocument/2006/relationships/image" Target="../media/image841.png"/><Relationship Id="rId80" Type="http://schemas.openxmlformats.org/officeDocument/2006/relationships/image" Target="../media/image135.png"/><Relationship Id="rId176" Type="http://schemas.openxmlformats.org/officeDocument/2006/relationships/image" Target="../media/image231.png"/><Relationship Id="rId341" Type="http://schemas.openxmlformats.org/officeDocument/2006/relationships/image" Target="../media/image396.png"/><Relationship Id="rId383" Type="http://schemas.openxmlformats.org/officeDocument/2006/relationships/image" Target="../media/image438.png"/><Relationship Id="rId439" Type="http://schemas.openxmlformats.org/officeDocument/2006/relationships/image" Target="../media/image494.png"/><Relationship Id="rId590" Type="http://schemas.openxmlformats.org/officeDocument/2006/relationships/image" Target="../media/image645.png"/><Relationship Id="rId604" Type="http://schemas.openxmlformats.org/officeDocument/2006/relationships/image" Target="../media/image659.png"/><Relationship Id="rId646" Type="http://schemas.openxmlformats.org/officeDocument/2006/relationships/image" Target="../media/image701.png"/><Relationship Id="rId811" Type="http://schemas.openxmlformats.org/officeDocument/2006/relationships/image" Target="../media/image866.png"/><Relationship Id="rId201" Type="http://schemas.openxmlformats.org/officeDocument/2006/relationships/image" Target="../media/image256.png"/><Relationship Id="rId243" Type="http://schemas.openxmlformats.org/officeDocument/2006/relationships/image" Target="../media/image298.png"/><Relationship Id="rId285" Type="http://schemas.openxmlformats.org/officeDocument/2006/relationships/image" Target="../media/image340.png"/><Relationship Id="rId450" Type="http://schemas.openxmlformats.org/officeDocument/2006/relationships/image" Target="../media/image505.png"/><Relationship Id="rId506" Type="http://schemas.openxmlformats.org/officeDocument/2006/relationships/image" Target="../media/image561.png"/><Relationship Id="rId688" Type="http://schemas.openxmlformats.org/officeDocument/2006/relationships/image" Target="../media/image743.png"/><Relationship Id="rId38" Type="http://schemas.openxmlformats.org/officeDocument/2006/relationships/image" Target="../media/image93.png"/><Relationship Id="rId103" Type="http://schemas.openxmlformats.org/officeDocument/2006/relationships/image" Target="../media/image158.png"/><Relationship Id="rId310" Type="http://schemas.openxmlformats.org/officeDocument/2006/relationships/image" Target="../media/image365.png"/><Relationship Id="rId492" Type="http://schemas.openxmlformats.org/officeDocument/2006/relationships/image" Target="../media/image547.png"/><Relationship Id="rId548" Type="http://schemas.openxmlformats.org/officeDocument/2006/relationships/image" Target="../media/image603.png"/><Relationship Id="rId713" Type="http://schemas.openxmlformats.org/officeDocument/2006/relationships/image" Target="../media/image768.png"/><Relationship Id="rId755" Type="http://schemas.openxmlformats.org/officeDocument/2006/relationships/image" Target="../media/image810.png"/><Relationship Id="rId797" Type="http://schemas.openxmlformats.org/officeDocument/2006/relationships/image" Target="../media/image852.png"/><Relationship Id="rId91" Type="http://schemas.openxmlformats.org/officeDocument/2006/relationships/image" Target="../media/image146.png"/><Relationship Id="rId145" Type="http://schemas.openxmlformats.org/officeDocument/2006/relationships/image" Target="../media/image200.png"/><Relationship Id="rId187" Type="http://schemas.openxmlformats.org/officeDocument/2006/relationships/image" Target="../media/image242.png"/><Relationship Id="rId352" Type="http://schemas.openxmlformats.org/officeDocument/2006/relationships/image" Target="../media/image407.png"/><Relationship Id="rId394" Type="http://schemas.openxmlformats.org/officeDocument/2006/relationships/image" Target="../media/image449.png"/><Relationship Id="rId408" Type="http://schemas.openxmlformats.org/officeDocument/2006/relationships/image" Target="../media/image463.png"/><Relationship Id="rId615" Type="http://schemas.openxmlformats.org/officeDocument/2006/relationships/image" Target="../media/image670.png"/><Relationship Id="rId822" Type="http://schemas.openxmlformats.org/officeDocument/2006/relationships/image" Target="../media/image877.png"/><Relationship Id="rId212" Type="http://schemas.openxmlformats.org/officeDocument/2006/relationships/image" Target="../media/image267.png"/><Relationship Id="rId254" Type="http://schemas.openxmlformats.org/officeDocument/2006/relationships/image" Target="../media/image309.png"/><Relationship Id="rId657" Type="http://schemas.openxmlformats.org/officeDocument/2006/relationships/image" Target="../media/image712.png"/><Relationship Id="rId699" Type="http://schemas.openxmlformats.org/officeDocument/2006/relationships/image" Target="../media/image754.png"/><Relationship Id="rId49" Type="http://schemas.openxmlformats.org/officeDocument/2006/relationships/image" Target="../media/image104.png"/><Relationship Id="rId114" Type="http://schemas.openxmlformats.org/officeDocument/2006/relationships/image" Target="../media/image169.png"/><Relationship Id="rId296" Type="http://schemas.openxmlformats.org/officeDocument/2006/relationships/image" Target="../media/image351.png"/><Relationship Id="rId461" Type="http://schemas.openxmlformats.org/officeDocument/2006/relationships/image" Target="../media/image516.png"/><Relationship Id="rId517" Type="http://schemas.openxmlformats.org/officeDocument/2006/relationships/image" Target="../media/image572.png"/><Relationship Id="rId559" Type="http://schemas.openxmlformats.org/officeDocument/2006/relationships/image" Target="../media/image614.png"/><Relationship Id="rId724" Type="http://schemas.openxmlformats.org/officeDocument/2006/relationships/image" Target="../media/image779.png"/><Relationship Id="rId766" Type="http://schemas.openxmlformats.org/officeDocument/2006/relationships/image" Target="../media/image821.png"/><Relationship Id="rId60" Type="http://schemas.openxmlformats.org/officeDocument/2006/relationships/image" Target="../media/image115.png"/><Relationship Id="rId156" Type="http://schemas.openxmlformats.org/officeDocument/2006/relationships/image" Target="../media/image211.png"/><Relationship Id="rId198" Type="http://schemas.openxmlformats.org/officeDocument/2006/relationships/image" Target="../media/image253.png"/><Relationship Id="rId321" Type="http://schemas.openxmlformats.org/officeDocument/2006/relationships/image" Target="../media/image376.png"/><Relationship Id="rId363" Type="http://schemas.openxmlformats.org/officeDocument/2006/relationships/image" Target="../media/image418.png"/><Relationship Id="rId419" Type="http://schemas.openxmlformats.org/officeDocument/2006/relationships/image" Target="../media/image474.png"/><Relationship Id="rId570" Type="http://schemas.openxmlformats.org/officeDocument/2006/relationships/image" Target="../media/image625.png"/><Relationship Id="rId626" Type="http://schemas.openxmlformats.org/officeDocument/2006/relationships/image" Target="../media/image681.png"/><Relationship Id="rId223" Type="http://schemas.openxmlformats.org/officeDocument/2006/relationships/image" Target="../media/image278.png"/><Relationship Id="rId430" Type="http://schemas.openxmlformats.org/officeDocument/2006/relationships/image" Target="../media/image485.png"/><Relationship Id="rId668" Type="http://schemas.openxmlformats.org/officeDocument/2006/relationships/image" Target="../media/image723.png"/><Relationship Id="rId18" Type="http://schemas.openxmlformats.org/officeDocument/2006/relationships/image" Target="../media/image73.png"/><Relationship Id="rId265" Type="http://schemas.openxmlformats.org/officeDocument/2006/relationships/image" Target="../media/image320.png"/><Relationship Id="rId472" Type="http://schemas.openxmlformats.org/officeDocument/2006/relationships/image" Target="../media/image527.png"/><Relationship Id="rId528" Type="http://schemas.openxmlformats.org/officeDocument/2006/relationships/image" Target="../media/image583.png"/><Relationship Id="rId735" Type="http://schemas.openxmlformats.org/officeDocument/2006/relationships/image" Target="../media/image790.png"/><Relationship Id="rId125" Type="http://schemas.openxmlformats.org/officeDocument/2006/relationships/image" Target="../media/image180.png"/><Relationship Id="rId167" Type="http://schemas.openxmlformats.org/officeDocument/2006/relationships/image" Target="../media/image222.png"/><Relationship Id="rId332" Type="http://schemas.openxmlformats.org/officeDocument/2006/relationships/image" Target="../media/image387.png"/><Relationship Id="rId374" Type="http://schemas.openxmlformats.org/officeDocument/2006/relationships/image" Target="../media/image429.png"/><Relationship Id="rId581" Type="http://schemas.openxmlformats.org/officeDocument/2006/relationships/image" Target="../media/image636.png"/><Relationship Id="rId777" Type="http://schemas.openxmlformats.org/officeDocument/2006/relationships/image" Target="../media/image832.png"/><Relationship Id="rId71" Type="http://schemas.openxmlformats.org/officeDocument/2006/relationships/image" Target="../media/image126.png"/><Relationship Id="rId234" Type="http://schemas.openxmlformats.org/officeDocument/2006/relationships/image" Target="../media/image289.png"/><Relationship Id="rId637" Type="http://schemas.openxmlformats.org/officeDocument/2006/relationships/image" Target="../media/image692.png"/><Relationship Id="rId679" Type="http://schemas.openxmlformats.org/officeDocument/2006/relationships/image" Target="../media/image734.png"/><Relationship Id="rId802" Type="http://schemas.openxmlformats.org/officeDocument/2006/relationships/image" Target="../media/image857.png"/><Relationship Id="rId2" Type="http://schemas.openxmlformats.org/officeDocument/2006/relationships/image" Target="../media/image57.png"/><Relationship Id="rId29" Type="http://schemas.openxmlformats.org/officeDocument/2006/relationships/image" Target="../media/image84.png"/><Relationship Id="rId276" Type="http://schemas.openxmlformats.org/officeDocument/2006/relationships/image" Target="../media/image331.png"/><Relationship Id="rId441" Type="http://schemas.openxmlformats.org/officeDocument/2006/relationships/image" Target="../media/image496.png"/><Relationship Id="rId483" Type="http://schemas.openxmlformats.org/officeDocument/2006/relationships/image" Target="../media/image538.png"/><Relationship Id="rId539" Type="http://schemas.openxmlformats.org/officeDocument/2006/relationships/image" Target="../media/image594.png"/><Relationship Id="rId690" Type="http://schemas.openxmlformats.org/officeDocument/2006/relationships/image" Target="../media/image745.png"/><Relationship Id="rId704" Type="http://schemas.openxmlformats.org/officeDocument/2006/relationships/image" Target="../media/image759.png"/><Relationship Id="rId746" Type="http://schemas.openxmlformats.org/officeDocument/2006/relationships/image" Target="../media/image801.png"/><Relationship Id="rId40" Type="http://schemas.openxmlformats.org/officeDocument/2006/relationships/image" Target="../media/image95.png"/><Relationship Id="rId136" Type="http://schemas.openxmlformats.org/officeDocument/2006/relationships/image" Target="../media/image191.png"/><Relationship Id="rId178" Type="http://schemas.openxmlformats.org/officeDocument/2006/relationships/image" Target="../media/image233.png"/><Relationship Id="rId301" Type="http://schemas.openxmlformats.org/officeDocument/2006/relationships/image" Target="../media/image356.png"/><Relationship Id="rId343" Type="http://schemas.openxmlformats.org/officeDocument/2006/relationships/image" Target="../media/image398.png"/><Relationship Id="rId550" Type="http://schemas.openxmlformats.org/officeDocument/2006/relationships/image" Target="../media/image605.png"/><Relationship Id="rId788" Type="http://schemas.openxmlformats.org/officeDocument/2006/relationships/image" Target="../media/image843.png"/><Relationship Id="rId82" Type="http://schemas.openxmlformats.org/officeDocument/2006/relationships/image" Target="../media/image137.png"/><Relationship Id="rId203" Type="http://schemas.openxmlformats.org/officeDocument/2006/relationships/image" Target="../media/image258.png"/><Relationship Id="rId385" Type="http://schemas.openxmlformats.org/officeDocument/2006/relationships/image" Target="../media/image440.png"/><Relationship Id="rId592" Type="http://schemas.openxmlformats.org/officeDocument/2006/relationships/image" Target="../media/image647.png"/><Relationship Id="rId606" Type="http://schemas.openxmlformats.org/officeDocument/2006/relationships/image" Target="../media/image661.png"/><Relationship Id="rId648" Type="http://schemas.openxmlformats.org/officeDocument/2006/relationships/image" Target="../media/image703.png"/><Relationship Id="rId813" Type="http://schemas.openxmlformats.org/officeDocument/2006/relationships/image" Target="../media/image868.png"/><Relationship Id="rId245" Type="http://schemas.openxmlformats.org/officeDocument/2006/relationships/image" Target="../media/image300.png"/><Relationship Id="rId287" Type="http://schemas.openxmlformats.org/officeDocument/2006/relationships/image" Target="../media/image342.png"/><Relationship Id="rId410" Type="http://schemas.openxmlformats.org/officeDocument/2006/relationships/image" Target="../media/image465.png"/><Relationship Id="rId452" Type="http://schemas.openxmlformats.org/officeDocument/2006/relationships/image" Target="../media/image507.png"/><Relationship Id="rId494" Type="http://schemas.openxmlformats.org/officeDocument/2006/relationships/image" Target="../media/image549.png"/><Relationship Id="rId508" Type="http://schemas.openxmlformats.org/officeDocument/2006/relationships/image" Target="../media/image563.png"/><Relationship Id="rId715" Type="http://schemas.openxmlformats.org/officeDocument/2006/relationships/image" Target="../media/image770.png"/><Relationship Id="rId105" Type="http://schemas.openxmlformats.org/officeDocument/2006/relationships/image" Target="../media/image160.png"/><Relationship Id="rId147" Type="http://schemas.openxmlformats.org/officeDocument/2006/relationships/image" Target="../media/image202.png"/><Relationship Id="rId312" Type="http://schemas.openxmlformats.org/officeDocument/2006/relationships/image" Target="../media/image367.png"/><Relationship Id="rId354" Type="http://schemas.openxmlformats.org/officeDocument/2006/relationships/image" Target="../media/image409.png"/><Relationship Id="rId757" Type="http://schemas.openxmlformats.org/officeDocument/2006/relationships/image" Target="../media/image812.png"/><Relationship Id="rId799" Type="http://schemas.openxmlformats.org/officeDocument/2006/relationships/image" Target="../media/image854.png"/><Relationship Id="rId51" Type="http://schemas.openxmlformats.org/officeDocument/2006/relationships/image" Target="../media/image106.png"/><Relationship Id="rId93" Type="http://schemas.openxmlformats.org/officeDocument/2006/relationships/image" Target="../media/image148.png"/><Relationship Id="rId189" Type="http://schemas.openxmlformats.org/officeDocument/2006/relationships/image" Target="../media/image244.png"/><Relationship Id="rId396" Type="http://schemas.openxmlformats.org/officeDocument/2006/relationships/image" Target="../media/image451.png"/><Relationship Id="rId561" Type="http://schemas.openxmlformats.org/officeDocument/2006/relationships/image" Target="../media/image616.png"/><Relationship Id="rId617" Type="http://schemas.openxmlformats.org/officeDocument/2006/relationships/image" Target="../media/image672.png"/><Relationship Id="rId659" Type="http://schemas.openxmlformats.org/officeDocument/2006/relationships/image" Target="../media/image714.png"/><Relationship Id="rId824" Type="http://schemas.openxmlformats.org/officeDocument/2006/relationships/image" Target="../media/image879.png"/><Relationship Id="rId214" Type="http://schemas.openxmlformats.org/officeDocument/2006/relationships/image" Target="../media/image269.png"/><Relationship Id="rId256" Type="http://schemas.openxmlformats.org/officeDocument/2006/relationships/image" Target="../media/image311.png"/><Relationship Id="rId298" Type="http://schemas.openxmlformats.org/officeDocument/2006/relationships/image" Target="../media/image353.png"/><Relationship Id="rId421" Type="http://schemas.openxmlformats.org/officeDocument/2006/relationships/image" Target="../media/image476.png"/><Relationship Id="rId463" Type="http://schemas.openxmlformats.org/officeDocument/2006/relationships/image" Target="../media/image518.png"/><Relationship Id="rId519" Type="http://schemas.openxmlformats.org/officeDocument/2006/relationships/image" Target="../media/image574.png"/><Relationship Id="rId670" Type="http://schemas.openxmlformats.org/officeDocument/2006/relationships/image" Target="../media/image725.png"/><Relationship Id="rId116" Type="http://schemas.openxmlformats.org/officeDocument/2006/relationships/image" Target="../media/image171.png"/><Relationship Id="rId158" Type="http://schemas.openxmlformats.org/officeDocument/2006/relationships/image" Target="../media/image213.png"/><Relationship Id="rId323" Type="http://schemas.openxmlformats.org/officeDocument/2006/relationships/image" Target="../media/image378.png"/><Relationship Id="rId530" Type="http://schemas.openxmlformats.org/officeDocument/2006/relationships/image" Target="../media/image585.png"/><Relationship Id="rId726" Type="http://schemas.openxmlformats.org/officeDocument/2006/relationships/image" Target="../media/image781.png"/><Relationship Id="rId768" Type="http://schemas.openxmlformats.org/officeDocument/2006/relationships/image" Target="../media/image823.png"/><Relationship Id="rId20" Type="http://schemas.openxmlformats.org/officeDocument/2006/relationships/image" Target="../media/image75.png"/><Relationship Id="rId62" Type="http://schemas.openxmlformats.org/officeDocument/2006/relationships/image" Target="../media/image117.png"/><Relationship Id="rId365" Type="http://schemas.openxmlformats.org/officeDocument/2006/relationships/image" Target="../media/image420.png"/><Relationship Id="rId572" Type="http://schemas.openxmlformats.org/officeDocument/2006/relationships/image" Target="../media/image627.png"/><Relationship Id="rId628" Type="http://schemas.openxmlformats.org/officeDocument/2006/relationships/image" Target="../media/image683.png"/><Relationship Id="rId225" Type="http://schemas.openxmlformats.org/officeDocument/2006/relationships/image" Target="../media/image280.png"/><Relationship Id="rId267" Type="http://schemas.openxmlformats.org/officeDocument/2006/relationships/image" Target="../media/image322.png"/><Relationship Id="rId432" Type="http://schemas.openxmlformats.org/officeDocument/2006/relationships/image" Target="../media/image487.png"/><Relationship Id="rId474" Type="http://schemas.openxmlformats.org/officeDocument/2006/relationships/image" Target="../media/image529.png"/><Relationship Id="rId127" Type="http://schemas.openxmlformats.org/officeDocument/2006/relationships/image" Target="../media/image182.png"/><Relationship Id="rId681" Type="http://schemas.openxmlformats.org/officeDocument/2006/relationships/image" Target="../media/image736.png"/><Relationship Id="rId737" Type="http://schemas.openxmlformats.org/officeDocument/2006/relationships/image" Target="../media/image792.png"/><Relationship Id="rId779" Type="http://schemas.openxmlformats.org/officeDocument/2006/relationships/image" Target="../media/image834.png"/><Relationship Id="rId31" Type="http://schemas.openxmlformats.org/officeDocument/2006/relationships/image" Target="../media/image86.png"/><Relationship Id="rId73" Type="http://schemas.openxmlformats.org/officeDocument/2006/relationships/image" Target="../media/image128.png"/><Relationship Id="rId169" Type="http://schemas.openxmlformats.org/officeDocument/2006/relationships/image" Target="../media/image224.png"/><Relationship Id="rId334" Type="http://schemas.openxmlformats.org/officeDocument/2006/relationships/image" Target="../media/image389.png"/><Relationship Id="rId376" Type="http://schemas.openxmlformats.org/officeDocument/2006/relationships/image" Target="../media/image431.png"/><Relationship Id="rId541" Type="http://schemas.openxmlformats.org/officeDocument/2006/relationships/image" Target="../media/image596.png"/><Relationship Id="rId583" Type="http://schemas.openxmlformats.org/officeDocument/2006/relationships/image" Target="../media/image638.png"/><Relationship Id="rId639" Type="http://schemas.openxmlformats.org/officeDocument/2006/relationships/image" Target="../media/image694.png"/><Relationship Id="rId790" Type="http://schemas.openxmlformats.org/officeDocument/2006/relationships/image" Target="../media/image845.png"/><Relationship Id="rId804" Type="http://schemas.openxmlformats.org/officeDocument/2006/relationships/image" Target="../media/image859.png"/><Relationship Id="rId4" Type="http://schemas.openxmlformats.org/officeDocument/2006/relationships/image" Target="../media/image59.png"/><Relationship Id="rId180" Type="http://schemas.openxmlformats.org/officeDocument/2006/relationships/image" Target="../media/image235.png"/><Relationship Id="rId236" Type="http://schemas.openxmlformats.org/officeDocument/2006/relationships/image" Target="../media/image291.png"/><Relationship Id="rId278" Type="http://schemas.openxmlformats.org/officeDocument/2006/relationships/image" Target="../media/image333.png"/><Relationship Id="rId401" Type="http://schemas.openxmlformats.org/officeDocument/2006/relationships/image" Target="../media/image456.png"/><Relationship Id="rId443" Type="http://schemas.openxmlformats.org/officeDocument/2006/relationships/image" Target="../media/image498.png"/><Relationship Id="rId650" Type="http://schemas.openxmlformats.org/officeDocument/2006/relationships/image" Target="../media/image705.png"/><Relationship Id="rId303" Type="http://schemas.openxmlformats.org/officeDocument/2006/relationships/image" Target="../media/image358.png"/><Relationship Id="rId485" Type="http://schemas.openxmlformats.org/officeDocument/2006/relationships/image" Target="../media/image540.png"/><Relationship Id="rId692" Type="http://schemas.openxmlformats.org/officeDocument/2006/relationships/image" Target="../media/image747.png"/><Relationship Id="rId706" Type="http://schemas.openxmlformats.org/officeDocument/2006/relationships/image" Target="../media/image761.png"/><Relationship Id="rId748" Type="http://schemas.openxmlformats.org/officeDocument/2006/relationships/image" Target="../media/image803.png"/><Relationship Id="rId42" Type="http://schemas.openxmlformats.org/officeDocument/2006/relationships/image" Target="../media/image97.png"/><Relationship Id="rId84" Type="http://schemas.openxmlformats.org/officeDocument/2006/relationships/image" Target="../media/image139.png"/><Relationship Id="rId138" Type="http://schemas.openxmlformats.org/officeDocument/2006/relationships/image" Target="../media/image193.png"/><Relationship Id="rId345" Type="http://schemas.openxmlformats.org/officeDocument/2006/relationships/image" Target="../media/image400.png"/><Relationship Id="rId387" Type="http://schemas.openxmlformats.org/officeDocument/2006/relationships/image" Target="../media/image442.png"/><Relationship Id="rId510" Type="http://schemas.openxmlformats.org/officeDocument/2006/relationships/image" Target="../media/image565.png"/><Relationship Id="rId552" Type="http://schemas.openxmlformats.org/officeDocument/2006/relationships/image" Target="../media/image607.png"/><Relationship Id="rId594" Type="http://schemas.openxmlformats.org/officeDocument/2006/relationships/image" Target="../media/image649.png"/><Relationship Id="rId608" Type="http://schemas.openxmlformats.org/officeDocument/2006/relationships/image" Target="../media/image663.png"/><Relationship Id="rId815" Type="http://schemas.openxmlformats.org/officeDocument/2006/relationships/image" Target="../media/image870.png"/><Relationship Id="rId191" Type="http://schemas.openxmlformats.org/officeDocument/2006/relationships/image" Target="../media/image246.png"/><Relationship Id="rId205" Type="http://schemas.openxmlformats.org/officeDocument/2006/relationships/image" Target="../media/image260.png"/><Relationship Id="rId247" Type="http://schemas.openxmlformats.org/officeDocument/2006/relationships/image" Target="../media/image302.png"/><Relationship Id="rId412" Type="http://schemas.openxmlformats.org/officeDocument/2006/relationships/image" Target="../media/image467.png"/><Relationship Id="rId107" Type="http://schemas.openxmlformats.org/officeDocument/2006/relationships/image" Target="../media/image162.png"/><Relationship Id="rId289" Type="http://schemas.openxmlformats.org/officeDocument/2006/relationships/image" Target="../media/image344.png"/><Relationship Id="rId454" Type="http://schemas.openxmlformats.org/officeDocument/2006/relationships/image" Target="../media/image509.png"/><Relationship Id="rId496" Type="http://schemas.openxmlformats.org/officeDocument/2006/relationships/image" Target="../media/image551.png"/><Relationship Id="rId661" Type="http://schemas.openxmlformats.org/officeDocument/2006/relationships/image" Target="../media/image716.png"/><Relationship Id="rId717" Type="http://schemas.openxmlformats.org/officeDocument/2006/relationships/image" Target="../media/image772.png"/><Relationship Id="rId759" Type="http://schemas.openxmlformats.org/officeDocument/2006/relationships/image" Target="../media/image814.png"/><Relationship Id="rId11" Type="http://schemas.openxmlformats.org/officeDocument/2006/relationships/image" Target="../media/image66.png"/><Relationship Id="rId53" Type="http://schemas.openxmlformats.org/officeDocument/2006/relationships/image" Target="../media/image108.png"/><Relationship Id="rId149" Type="http://schemas.openxmlformats.org/officeDocument/2006/relationships/image" Target="../media/image204.png"/><Relationship Id="rId314" Type="http://schemas.openxmlformats.org/officeDocument/2006/relationships/image" Target="../media/image369.png"/><Relationship Id="rId356" Type="http://schemas.openxmlformats.org/officeDocument/2006/relationships/image" Target="../media/image411.png"/><Relationship Id="rId398" Type="http://schemas.openxmlformats.org/officeDocument/2006/relationships/image" Target="../media/image453.png"/><Relationship Id="rId521" Type="http://schemas.openxmlformats.org/officeDocument/2006/relationships/image" Target="../media/image576.png"/><Relationship Id="rId563" Type="http://schemas.openxmlformats.org/officeDocument/2006/relationships/image" Target="../media/image618.png"/><Relationship Id="rId619" Type="http://schemas.openxmlformats.org/officeDocument/2006/relationships/image" Target="../media/image674.png"/><Relationship Id="rId770" Type="http://schemas.openxmlformats.org/officeDocument/2006/relationships/image" Target="../media/image825.png"/><Relationship Id="rId95" Type="http://schemas.openxmlformats.org/officeDocument/2006/relationships/image" Target="../media/image150.png"/><Relationship Id="rId160" Type="http://schemas.openxmlformats.org/officeDocument/2006/relationships/image" Target="../media/image215.png"/><Relationship Id="rId216" Type="http://schemas.openxmlformats.org/officeDocument/2006/relationships/image" Target="../media/image271.png"/><Relationship Id="rId423" Type="http://schemas.openxmlformats.org/officeDocument/2006/relationships/image" Target="../media/image478.png"/><Relationship Id="rId826" Type="http://schemas.openxmlformats.org/officeDocument/2006/relationships/image" Target="../media/image881.png"/><Relationship Id="rId258" Type="http://schemas.openxmlformats.org/officeDocument/2006/relationships/image" Target="../media/image313.png"/><Relationship Id="rId465" Type="http://schemas.openxmlformats.org/officeDocument/2006/relationships/image" Target="../media/image520.png"/><Relationship Id="rId630" Type="http://schemas.openxmlformats.org/officeDocument/2006/relationships/image" Target="../media/image685.png"/><Relationship Id="rId672" Type="http://schemas.openxmlformats.org/officeDocument/2006/relationships/image" Target="../media/image727.png"/><Relationship Id="rId728" Type="http://schemas.openxmlformats.org/officeDocument/2006/relationships/image" Target="../media/image783.png"/><Relationship Id="rId22" Type="http://schemas.openxmlformats.org/officeDocument/2006/relationships/image" Target="../media/image77.png"/><Relationship Id="rId64" Type="http://schemas.openxmlformats.org/officeDocument/2006/relationships/image" Target="../media/image119.png"/><Relationship Id="rId118" Type="http://schemas.openxmlformats.org/officeDocument/2006/relationships/image" Target="../media/image173.png"/><Relationship Id="rId325" Type="http://schemas.openxmlformats.org/officeDocument/2006/relationships/image" Target="../media/image380.png"/><Relationship Id="rId367" Type="http://schemas.openxmlformats.org/officeDocument/2006/relationships/image" Target="../media/image422.png"/><Relationship Id="rId532" Type="http://schemas.openxmlformats.org/officeDocument/2006/relationships/image" Target="../media/image587.png"/><Relationship Id="rId574" Type="http://schemas.openxmlformats.org/officeDocument/2006/relationships/image" Target="../media/image629.png"/><Relationship Id="rId171" Type="http://schemas.openxmlformats.org/officeDocument/2006/relationships/image" Target="../media/image226.png"/><Relationship Id="rId227" Type="http://schemas.openxmlformats.org/officeDocument/2006/relationships/image" Target="../media/image282.png"/><Relationship Id="rId781" Type="http://schemas.openxmlformats.org/officeDocument/2006/relationships/image" Target="../media/image836.png"/><Relationship Id="rId269" Type="http://schemas.openxmlformats.org/officeDocument/2006/relationships/image" Target="../media/image324.png"/><Relationship Id="rId434" Type="http://schemas.openxmlformats.org/officeDocument/2006/relationships/image" Target="../media/image489.png"/><Relationship Id="rId476" Type="http://schemas.openxmlformats.org/officeDocument/2006/relationships/image" Target="../media/image531.png"/><Relationship Id="rId641" Type="http://schemas.openxmlformats.org/officeDocument/2006/relationships/image" Target="../media/image696.png"/><Relationship Id="rId683" Type="http://schemas.openxmlformats.org/officeDocument/2006/relationships/image" Target="../media/image738.png"/><Relationship Id="rId739" Type="http://schemas.openxmlformats.org/officeDocument/2006/relationships/image" Target="../media/image794.png"/><Relationship Id="rId33" Type="http://schemas.openxmlformats.org/officeDocument/2006/relationships/image" Target="../media/image88.png"/><Relationship Id="rId129" Type="http://schemas.openxmlformats.org/officeDocument/2006/relationships/image" Target="../media/image184.png"/><Relationship Id="rId280" Type="http://schemas.openxmlformats.org/officeDocument/2006/relationships/image" Target="../media/image335.png"/><Relationship Id="rId336" Type="http://schemas.openxmlformats.org/officeDocument/2006/relationships/image" Target="../media/image391.png"/><Relationship Id="rId501" Type="http://schemas.openxmlformats.org/officeDocument/2006/relationships/image" Target="../media/image556.png"/><Relationship Id="rId543" Type="http://schemas.openxmlformats.org/officeDocument/2006/relationships/image" Target="../media/image598.png"/><Relationship Id="rId75" Type="http://schemas.openxmlformats.org/officeDocument/2006/relationships/image" Target="../media/image130.png"/><Relationship Id="rId140" Type="http://schemas.openxmlformats.org/officeDocument/2006/relationships/image" Target="../media/image195.png"/><Relationship Id="rId182" Type="http://schemas.openxmlformats.org/officeDocument/2006/relationships/image" Target="../media/image237.png"/><Relationship Id="rId378" Type="http://schemas.openxmlformats.org/officeDocument/2006/relationships/image" Target="../media/image433.png"/><Relationship Id="rId403" Type="http://schemas.openxmlformats.org/officeDocument/2006/relationships/image" Target="../media/image458.png"/><Relationship Id="rId585" Type="http://schemas.openxmlformats.org/officeDocument/2006/relationships/image" Target="../media/image640.png"/><Relationship Id="rId750" Type="http://schemas.openxmlformats.org/officeDocument/2006/relationships/image" Target="../media/image805.png"/><Relationship Id="rId792" Type="http://schemas.openxmlformats.org/officeDocument/2006/relationships/image" Target="../media/image847.png"/><Relationship Id="rId806" Type="http://schemas.openxmlformats.org/officeDocument/2006/relationships/image" Target="../media/image861.png"/><Relationship Id="rId6" Type="http://schemas.openxmlformats.org/officeDocument/2006/relationships/image" Target="../media/image61.png"/><Relationship Id="rId238" Type="http://schemas.openxmlformats.org/officeDocument/2006/relationships/image" Target="../media/image293.png"/><Relationship Id="rId445" Type="http://schemas.openxmlformats.org/officeDocument/2006/relationships/image" Target="../media/image500.png"/><Relationship Id="rId487" Type="http://schemas.openxmlformats.org/officeDocument/2006/relationships/image" Target="../media/image542.png"/><Relationship Id="rId610" Type="http://schemas.openxmlformats.org/officeDocument/2006/relationships/image" Target="../media/image665.png"/><Relationship Id="rId652" Type="http://schemas.openxmlformats.org/officeDocument/2006/relationships/image" Target="../media/image707.png"/><Relationship Id="rId694" Type="http://schemas.openxmlformats.org/officeDocument/2006/relationships/image" Target="../media/image749.png"/><Relationship Id="rId708" Type="http://schemas.openxmlformats.org/officeDocument/2006/relationships/image" Target="../media/image763.png"/><Relationship Id="rId291" Type="http://schemas.openxmlformats.org/officeDocument/2006/relationships/image" Target="../media/image346.png"/><Relationship Id="rId305" Type="http://schemas.openxmlformats.org/officeDocument/2006/relationships/image" Target="../media/image360.png"/><Relationship Id="rId347" Type="http://schemas.openxmlformats.org/officeDocument/2006/relationships/image" Target="../media/image402.png"/><Relationship Id="rId512" Type="http://schemas.openxmlformats.org/officeDocument/2006/relationships/image" Target="../media/image567.png"/><Relationship Id="rId44" Type="http://schemas.openxmlformats.org/officeDocument/2006/relationships/image" Target="../media/image99.png"/><Relationship Id="rId86" Type="http://schemas.openxmlformats.org/officeDocument/2006/relationships/image" Target="../media/image141.png"/><Relationship Id="rId151" Type="http://schemas.openxmlformats.org/officeDocument/2006/relationships/image" Target="../media/image206.png"/><Relationship Id="rId389" Type="http://schemas.openxmlformats.org/officeDocument/2006/relationships/image" Target="../media/image444.png"/><Relationship Id="rId554" Type="http://schemas.openxmlformats.org/officeDocument/2006/relationships/image" Target="../media/image609.png"/><Relationship Id="rId596" Type="http://schemas.openxmlformats.org/officeDocument/2006/relationships/image" Target="../media/image651.png"/><Relationship Id="rId761" Type="http://schemas.openxmlformats.org/officeDocument/2006/relationships/image" Target="../media/image816.png"/><Relationship Id="rId817" Type="http://schemas.openxmlformats.org/officeDocument/2006/relationships/image" Target="../media/image872.png"/><Relationship Id="rId193" Type="http://schemas.openxmlformats.org/officeDocument/2006/relationships/image" Target="../media/image248.png"/><Relationship Id="rId207" Type="http://schemas.openxmlformats.org/officeDocument/2006/relationships/image" Target="../media/image262.png"/><Relationship Id="rId249" Type="http://schemas.openxmlformats.org/officeDocument/2006/relationships/image" Target="../media/image304.png"/><Relationship Id="rId414" Type="http://schemas.openxmlformats.org/officeDocument/2006/relationships/image" Target="../media/image469.png"/><Relationship Id="rId456" Type="http://schemas.openxmlformats.org/officeDocument/2006/relationships/image" Target="../media/image511.png"/><Relationship Id="rId498" Type="http://schemas.openxmlformats.org/officeDocument/2006/relationships/image" Target="../media/image553.png"/><Relationship Id="rId621" Type="http://schemas.openxmlformats.org/officeDocument/2006/relationships/image" Target="../media/image676.png"/><Relationship Id="rId663" Type="http://schemas.openxmlformats.org/officeDocument/2006/relationships/image" Target="../media/image718.png"/><Relationship Id="rId13" Type="http://schemas.openxmlformats.org/officeDocument/2006/relationships/image" Target="../media/image68.png"/><Relationship Id="rId109" Type="http://schemas.openxmlformats.org/officeDocument/2006/relationships/image" Target="../media/image164.png"/><Relationship Id="rId260" Type="http://schemas.openxmlformats.org/officeDocument/2006/relationships/image" Target="../media/image315.png"/><Relationship Id="rId316" Type="http://schemas.openxmlformats.org/officeDocument/2006/relationships/image" Target="../media/image371.png"/><Relationship Id="rId523" Type="http://schemas.openxmlformats.org/officeDocument/2006/relationships/image" Target="../media/image578.png"/><Relationship Id="rId719" Type="http://schemas.openxmlformats.org/officeDocument/2006/relationships/image" Target="../media/image774.png"/><Relationship Id="rId55" Type="http://schemas.openxmlformats.org/officeDocument/2006/relationships/image" Target="../media/image110.png"/><Relationship Id="rId97" Type="http://schemas.openxmlformats.org/officeDocument/2006/relationships/image" Target="../media/image152.png"/><Relationship Id="rId120" Type="http://schemas.openxmlformats.org/officeDocument/2006/relationships/image" Target="../media/image175.png"/><Relationship Id="rId358" Type="http://schemas.openxmlformats.org/officeDocument/2006/relationships/image" Target="../media/image413.png"/><Relationship Id="rId565" Type="http://schemas.openxmlformats.org/officeDocument/2006/relationships/image" Target="../media/image620.png"/><Relationship Id="rId730" Type="http://schemas.openxmlformats.org/officeDocument/2006/relationships/image" Target="../media/image785.png"/><Relationship Id="rId772" Type="http://schemas.openxmlformats.org/officeDocument/2006/relationships/image" Target="../media/image827.png"/><Relationship Id="rId828" Type="http://schemas.openxmlformats.org/officeDocument/2006/relationships/image" Target="../media/image883.png"/><Relationship Id="rId162" Type="http://schemas.openxmlformats.org/officeDocument/2006/relationships/image" Target="../media/image217.png"/><Relationship Id="rId218" Type="http://schemas.openxmlformats.org/officeDocument/2006/relationships/image" Target="../media/image273.png"/><Relationship Id="rId425" Type="http://schemas.openxmlformats.org/officeDocument/2006/relationships/image" Target="../media/image480.png"/><Relationship Id="rId467" Type="http://schemas.openxmlformats.org/officeDocument/2006/relationships/image" Target="../media/image522.png"/><Relationship Id="rId632" Type="http://schemas.openxmlformats.org/officeDocument/2006/relationships/image" Target="../media/image687.png"/><Relationship Id="rId271" Type="http://schemas.openxmlformats.org/officeDocument/2006/relationships/image" Target="../media/image326.png"/><Relationship Id="rId674" Type="http://schemas.openxmlformats.org/officeDocument/2006/relationships/image" Target="../media/image729.png"/><Relationship Id="rId24" Type="http://schemas.openxmlformats.org/officeDocument/2006/relationships/image" Target="../media/image79.png"/><Relationship Id="rId66" Type="http://schemas.openxmlformats.org/officeDocument/2006/relationships/image" Target="../media/image121.png"/><Relationship Id="rId131" Type="http://schemas.openxmlformats.org/officeDocument/2006/relationships/image" Target="../media/image186.png"/><Relationship Id="rId327" Type="http://schemas.openxmlformats.org/officeDocument/2006/relationships/image" Target="../media/image382.png"/><Relationship Id="rId369" Type="http://schemas.openxmlformats.org/officeDocument/2006/relationships/image" Target="../media/image424.png"/><Relationship Id="rId534" Type="http://schemas.openxmlformats.org/officeDocument/2006/relationships/image" Target="../media/image589.png"/><Relationship Id="rId576" Type="http://schemas.openxmlformats.org/officeDocument/2006/relationships/image" Target="../media/image631.png"/><Relationship Id="rId741" Type="http://schemas.openxmlformats.org/officeDocument/2006/relationships/image" Target="../media/image796.png"/><Relationship Id="rId783" Type="http://schemas.openxmlformats.org/officeDocument/2006/relationships/image" Target="../media/image838.png"/><Relationship Id="rId173" Type="http://schemas.openxmlformats.org/officeDocument/2006/relationships/image" Target="../media/image228.png"/><Relationship Id="rId229" Type="http://schemas.openxmlformats.org/officeDocument/2006/relationships/image" Target="../media/image284.png"/><Relationship Id="rId380" Type="http://schemas.openxmlformats.org/officeDocument/2006/relationships/image" Target="../media/image435.png"/><Relationship Id="rId436" Type="http://schemas.openxmlformats.org/officeDocument/2006/relationships/image" Target="../media/image491.png"/><Relationship Id="rId601" Type="http://schemas.openxmlformats.org/officeDocument/2006/relationships/image" Target="../media/image656.png"/><Relationship Id="rId643" Type="http://schemas.openxmlformats.org/officeDocument/2006/relationships/image" Target="../media/image698.png"/><Relationship Id="rId240" Type="http://schemas.openxmlformats.org/officeDocument/2006/relationships/image" Target="../media/image295.png"/><Relationship Id="rId478" Type="http://schemas.openxmlformats.org/officeDocument/2006/relationships/image" Target="../media/image533.png"/><Relationship Id="rId685" Type="http://schemas.openxmlformats.org/officeDocument/2006/relationships/image" Target="../media/image740.png"/><Relationship Id="rId35" Type="http://schemas.openxmlformats.org/officeDocument/2006/relationships/image" Target="../media/image90.png"/><Relationship Id="rId77" Type="http://schemas.openxmlformats.org/officeDocument/2006/relationships/image" Target="../media/image132.png"/><Relationship Id="rId100" Type="http://schemas.openxmlformats.org/officeDocument/2006/relationships/image" Target="../media/image155.png"/><Relationship Id="rId282" Type="http://schemas.openxmlformats.org/officeDocument/2006/relationships/image" Target="../media/image337.png"/><Relationship Id="rId338" Type="http://schemas.openxmlformats.org/officeDocument/2006/relationships/image" Target="../media/image393.png"/><Relationship Id="rId503" Type="http://schemas.openxmlformats.org/officeDocument/2006/relationships/image" Target="../media/image558.png"/><Relationship Id="rId545" Type="http://schemas.openxmlformats.org/officeDocument/2006/relationships/image" Target="../media/image600.png"/><Relationship Id="rId587" Type="http://schemas.openxmlformats.org/officeDocument/2006/relationships/image" Target="../media/image642.png"/><Relationship Id="rId710" Type="http://schemas.openxmlformats.org/officeDocument/2006/relationships/image" Target="../media/image765.png"/><Relationship Id="rId752" Type="http://schemas.openxmlformats.org/officeDocument/2006/relationships/image" Target="../media/image807.png"/><Relationship Id="rId808" Type="http://schemas.openxmlformats.org/officeDocument/2006/relationships/image" Target="../media/image863.png"/><Relationship Id="rId8" Type="http://schemas.openxmlformats.org/officeDocument/2006/relationships/image" Target="../media/image63.png"/><Relationship Id="rId142" Type="http://schemas.openxmlformats.org/officeDocument/2006/relationships/image" Target="../media/image197.png"/><Relationship Id="rId184" Type="http://schemas.openxmlformats.org/officeDocument/2006/relationships/image" Target="../media/image239.png"/><Relationship Id="rId391" Type="http://schemas.openxmlformats.org/officeDocument/2006/relationships/image" Target="../media/image446.png"/><Relationship Id="rId405" Type="http://schemas.openxmlformats.org/officeDocument/2006/relationships/image" Target="../media/image460.png"/><Relationship Id="rId447" Type="http://schemas.openxmlformats.org/officeDocument/2006/relationships/image" Target="../media/image502.png"/><Relationship Id="rId612" Type="http://schemas.openxmlformats.org/officeDocument/2006/relationships/image" Target="../media/image667.png"/><Relationship Id="rId794" Type="http://schemas.openxmlformats.org/officeDocument/2006/relationships/image" Target="../media/image849.png"/><Relationship Id="rId251" Type="http://schemas.openxmlformats.org/officeDocument/2006/relationships/image" Target="../media/image306.png"/><Relationship Id="rId489" Type="http://schemas.openxmlformats.org/officeDocument/2006/relationships/image" Target="../media/image544.png"/><Relationship Id="rId654" Type="http://schemas.openxmlformats.org/officeDocument/2006/relationships/image" Target="../media/image709.png"/><Relationship Id="rId696" Type="http://schemas.openxmlformats.org/officeDocument/2006/relationships/image" Target="../media/image751.png"/><Relationship Id="rId46" Type="http://schemas.openxmlformats.org/officeDocument/2006/relationships/image" Target="../media/image101.png"/><Relationship Id="rId293" Type="http://schemas.openxmlformats.org/officeDocument/2006/relationships/image" Target="../media/image348.png"/><Relationship Id="rId307" Type="http://schemas.openxmlformats.org/officeDocument/2006/relationships/image" Target="../media/image362.png"/><Relationship Id="rId349" Type="http://schemas.openxmlformats.org/officeDocument/2006/relationships/image" Target="../media/image404.png"/><Relationship Id="rId514" Type="http://schemas.openxmlformats.org/officeDocument/2006/relationships/image" Target="../media/image569.png"/><Relationship Id="rId556" Type="http://schemas.openxmlformats.org/officeDocument/2006/relationships/image" Target="../media/image611.png"/><Relationship Id="rId721" Type="http://schemas.openxmlformats.org/officeDocument/2006/relationships/image" Target="../media/image776.png"/><Relationship Id="rId763" Type="http://schemas.openxmlformats.org/officeDocument/2006/relationships/image" Target="../media/image818.png"/><Relationship Id="rId88" Type="http://schemas.openxmlformats.org/officeDocument/2006/relationships/image" Target="../media/image143.png"/><Relationship Id="rId111" Type="http://schemas.openxmlformats.org/officeDocument/2006/relationships/image" Target="../media/image166.png"/><Relationship Id="rId153" Type="http://schemas.openxmlformats.org/officeDocument/2006/relationships/image" Target="../media/image208.png"/><Relationship Id="rId195" Type="http://schemas.openxmlformats.org/officeDocument/2006/relationships/image" Target="../media/image250.png"/><Relationship Id="rId209" Type="http://schemas.openxmlformats.org/officeDocument/2006/relationships/image" Target="../media/image264.png"/><Relationship Id="rId360" Type="http://schemas.openxmlformats.org/officeDocument/2006/relationships/image" Target="../media/image415.png"/><Relationship Id="rId416" Type="http://schemas.openxmlformats.org/officeDocument/2006/relationships/image" Target="../media/image471.png"/><Relationship Id="rId598" Type="http://schemas.openxmlformats.org/officeDocument/2006/relationships/image" Target="../media/image653.png"/><Relationship Id="rId819" Type="http://schemas.openxmlformats.org/officeDocument/2006/relationships/image" Target="../media/image874.png"/><Relationship Id="rId220" Type="http://schemas.openxmlformats.org/officeDocument/2006/relationships/image" Target="../media/image275.png"/><Relationship Id="rId458" Type="http://schemas.openxmlformats.org/officeDocument/2006/relationships/image" Target="../media/image513.png"/><Relationship Id="rId623" Type="http://schemas.openxmlformats.org/officeDocument/2006/relationships/image" Target="../media/image678.png"/><Relationship Id="rId665" Type="http://schemas.openxmlformats.org/officeDocument/2006/relationships/image" Target="../media/image720.png"/><Relationship Id="rId15" Type="http://schemas.openxmlformats.org/officeDocument/2006/relationships/image" Target="../media/image70.png"/><Relationship Id="rId57" Type="http://schemas.openxmlformats.org/officeDocument/2006/relationships/image" Target="../media/image112.png"/><Relationship Id="rId262" Type="http://schemas.openxmlformats.org/officeDocument/2006/relationships/image" Target="../media/image317.png"/><Relationship Id="rId318" Type="http://schemas.openxmlformats.org/officeDocument/2006/relationships/image" Target="../media/image373.png"/><Relationship Id="rId525" Type="http://schemas.openxmlformats.org/officeDocument/2006/relationships/image" Target="../media/image580.png"/><Relationship Id="rId567" Type="http://schemas.openxmlformats.org/officeDocument/2006/relationships/image" Target="../media/image622.png"/><Relationship Id="rId732" Type="http://schemas.openxmlformats.org/officeDocument/2006/relationships/image" Target="../media/image787.png"/><Relationship Id="rId99" Type="http://schemas.openxmlformats.org/officeDocument/2006/relationships/image" Target="../media/image154.png"/><Relationship Id="rId122" Type="http://schemas.openxmlformats.org/officeDocument/2006/relationships/image" Target="../media/image177.png"/><Relationship Id="rId164" Type="http://schemas.openxmlformats.org/officeDocument/2006/relationships/image" Target="../media/image219.png"/><Relationship Id="rId371" Type="http://schemas.openxmlformats.org/officeDocument/2006/relationships/image" Target="../media/image426.png"/><Relationship Id="rId774" Type="http://schemas.openxmlformats.org/officeDocument/2006/relationships/image" Target="../media/image829.png"/><Relationship Id="rId427" Type="http://schemas.openxmlformats.org/officeDocument/2006/relationships/image" Target="../media/image482.png"/><Relationship Id="rId469" Type="http://schemas.openxmlformats.org/officeDocument/2006/relationships/image" Target="../media/image524.png"/><Relationship Id="rId634" Type="http://schemas.openxmlformats.org/officeDocument/2006/relationships/image" Target="../media/image689.png"/><Relationship Id="rId676" Type="http://schemas.openxmlformats.org/officeDocument/2006/relationships/image" Target="../media/image731.png"/><Relationship Id="rId26" Type="http://schemas.openxmlformats.org/officeDocument/2006/relationships/image" Target="../media/image81.png"/><Relationship Id="rId231" Type="http://schemas.openxmlformats.org/officeDocument/2006/relationships/image" Target="../media/image286.png"/><Relationship Id="rId273" Type="http://schemas.openxmlformats.org/officeDocument/2006/relationships/image" Target="../media/image328.png"/><Relationship Id="rId329" Type="http://schemas.openxmlformats.org/officeDocument/2006/relationships/image" Target="../media/image384.png"/><Relationship Id="rId480" Type="http://schemas.openxmlformats.org/officeDocument/2006/relationships/image" Target="../media/image535.png"/><Relationship Id="rId536" Type="http://schemas.openxmlformats.org/officeDocument/2006/relationships/image" Target="../media/image591.png"/><Relationship Id="rId701" Type="http://schemas.openxmlformats.org/officeDocument/2006/relationships/image" Target="../media/image756.png"/><Relationship Id="rId68" Type="http://schemas.openxmlformats.org/officeDocument/2006/relationships/image" Target="../media/image123.png"/><Relationship Id="rId133" Type="http://schemas.openxmlformats.org/officeDocument/2006/relationships/image" Target="../media/image188.png"/><Relationship Id="rId175" Type="http://schemas.openxmlformats.org/officeDocument/2006/relationships/image" Target="../media/image230.png"/><Relationship Id="rId340" Type="http://schemas.openxmlformats.org/officeDocument/2006/relationships/image" Target="../media/image395.png"/><Relationship Id="rId578" Type="http://schemas.openxmlformats.org/officeDocument/2006/relationships/image" Target="../media/image633.png"/><Relationship Id="rId743" Type="http://schemas.openxmlformats.org/officeDocument/2006/relationships/image" Target="../media/image798.png"/><Relationship Id="rId785" Type="http://schemas.openxmlformats.org/officeDocument/2006/relationships/image" Target="../media/image840.png"/><Relationship Id="rId200" Type="http://schemas.openxmlformats.org/officeDocument/2006/relationships/image" Target="../media/image255.png"/><Relationship Id="rId382" Type="http://schemas.openxmlformats.org/officeDocument/2006/relationships/image" Target="../media/image437.png"/><Relationship Id="rId438" Type="http://schemas.openxmlformats.org/officeDocument/2006/relationships/image" Target="../media/image493.png"/><Relationship Id="rId603" Type="http://schemas.openxmlformats.org/officeDocument/2006/relationships/image" Target="../media/image658.png"/><Relationship Id="rId645" Type="http://schemas.openxmlformats.org/officeDocument/2006/relationships/image" Target="../media/image700.png"/><Relationship Id="rId687" Type="http://schemas.openxmlformats.org/officeDocument/2006/relationships/image" Target="../media/image742.png"/><Relationship Id="rId810" Type="http://schemas.openxmlformats.org/officeDocument/2006/relationships/image" Target="../media/image865.png"/><Relationship Id="rId242" Type="http://schemas.openxmlformats.org/officeDocument/2006/relationships/image" Target="../media/image297.png"/><Relationship Id="rId284" Type="http://schemas.openxmlformats.org/officeDocument/2006/relationships/image" Target="../media/image339.png"/><Relationship Id="rId491" Type="http://schemas.openxmlformats.org/officeDocument/2006/relationships/image" Target="../media/image546.png"/><Relationship Id="rId505" Type="http://schemas.openxmlformats.org/officeDocument/2006/relationships/image" Target="../media/image560.png"/><Relationship Id="rId712" Type="http://schemas.openxmlformats.org/officeDocument/2006/relationships/image" Target="../media/image767.png"/><Relationship Id="rId37" Type="http://schemas.openxmlformats.org/officeDocument/2006/relationships/image" Target="../media/image92.png"/><Relationship Id="rId79" Type="http://schemas.openxmlformats.org/officeDocument/2006/relationships/image" Target="../media/image134.png"/><Relationship Id="rId102" Type="http://schemas.openxmlformats.org/officeDocument/2006/relationships/image" Target="../media/image157.png"/><Relationship Id="rId144" Type="http://schemas.openxmlformats.org/officeDocument/2006/relationships/image" Target="../media/image199.png"/><Relationship Id="rId547" Type="http://schemas.openxmlformats.org/officeDocument/2006/relationships/image" Target="../media/image602.png"/><Relationship Id="rId589" Type="http://schemas.openxmlformats.org/officeDocument/2006/relationships/image" Target="../media/image644.png"/><Relationship Id="rId754" Type="http://schemas.openxmlformats.org/officeDocument/2006/relationships/image" Target="../media/image809.png"/><Relationship Id="rId796" Type="http://schemas.openxmlformats.org/officeDocument/2006/relationships/image" Target="../media/image851.png"/><Relationship Id="rId90" Type="http://schemas.openxmlformats.org/officeDocument/2006/relationships/image" Target="../media/image145.png"/><Relationship Id="rId186" Type="http://schemas.openxmlformats.org/officeDocument/2006/relationships/image" Target="../media/image241.png"/><Relationship Id="rId351" Type="http://schemas.openxmlformats.org/officeDocument/2006/relationships/image" Target="../media/image406.png"/><Relationship Id="rId393" Type="http://schemas.openxmlformats.org/officeDocument/2006/relationships/image" Target="../media/image448.png"/><Relationship Id="rId407" Type="http://schemas.openxmlformats.org/officeDocument/2006/relationships/image" Target="../media/image462.png"/><Relationship Id="rId449" Type="http://schemas.openxmlformats.org/officeDocument/2006/relationships/image" Target="../media/image504.png"/><Relationship Id="rId614" Type="http://schemas.openxmlformats.org/officeDocument/2006/relationships/image" Target="../media/image669.png"/><Relationship Id="rId656" Type="http://schemas.openxmlformats.org/officeDocument/2006/relationships/image" Target="../media/image711.png"/><Relationship Id="rId821" Type="http://schemas.openxmlformats.org/officeDocument/2006/relationships/image" Target="../media/image876.png"/><Relationship Id="rId211" Type="http://schemas.openxmlformats.org/officeDocument/2006/relationships/image" Target="../media/image266.png"/><Relationship Id="rId253" Type="http://schemas.openxmlformats.org/officeDocument/2006/relationships/image" Target="../media/image308.png"/><Relationship Id="rId295" Type="http://schemas.openxmlformats.org/officeDocument/2006/relationships/image" Target="../media/image350.png"/><Relationship Id="rId309" Type="http://schemas.openxmlformats.org/officeDocument/2006/relationships/image" Target="../media/image364.png"/><Relationship Id="rId460" Type="http://schemas.openxmlformats.org/officeDocument/2006/relationships/image" Target="../media/image515.png"/><Relationship Id="rId516" Type="http://schemas.openxmlformats.org/officeDocument/2006/relationships/image" Target="../media/image571.png"/><Relationship Id="rId698" Type="http://schemas.openxmlformats.org/officeDocument/2006/relationships/image" Target="../media/image753.png"/><Relationship Id="rId48" Type="http://schemas.openxmlformats.org/officeDocument/2006/relationships/image" Target="../media/image103.png"/><Relationship Id="rId113" Type="http://schemas.openxmlformats.org/officeDocument/2006/relationships/image" Target="../media/image168.png"/><Relationship Id="rId320" Type="http://schemas.openxmlformats.org/officeDocument/2006/relationships/image" Target="../media/image375.png"/><Relationship Id="rId558" Type="http://schemas.openxmlformats.org/officeDocument/2006/relationships/image" Target="../media/image613.png"/><Relationship Id="rId723" Type="http://schemas.openxmlformats.org/officeDocument/2006/relationships/image" Target="../media/image778.png"/><Relationship Id="rId765" Type="http://schemas.openxmlformats.org/officeDocument/2006/relationships/image" Target="../media/image820.png"/><Relationship Id="rId155" Type="http://schemas.openxmlformats.org/officeDocument/2006/relationships/image" Target="../media/image210.png"/><Relationship Id="rId197" Type="http://schemas.openxmlformats.org/officeDocument/2006/relationships/image" Target="../media/image252.png"/><Relationship Id="rId362" Type="http://schemas.openxmlformats.org/officeDocument/2006/relationships/image" Target="../media/image417.png"/><Relationship Id="rId418" Type="http://schemas.openxmlformats.org/officeDocument/2006/relationships/image" Target="../media/image473.png"/><Relationship Id="rId625" Type="http://schemas.openxmlformats.org/officeDocument/2006/relationships/image" Target="../media/image680.png"/><Relationship Id="rId222" Type="http://schemas.openxmlformats.org/officeDocument/2006/relationships/image" Target="../media/image277.png"/><Relationship Id="rId264" Type="http://schemas.openxmlformats.org/officeDocument/2006/relationships/image" Target="../media/image319.png"/><Relationship Id="rId471" Type="http://schemas.openxmlformats.org/officeDocument/2006/relationships/image" Target="../media/image526.png"/><Relationship Id="rId667" Type="http://schemas.openxmlformats.org/officeDocument/2006/relationships/image" Target="../media/image722.png"/><Relationship Id="rId17" Type="http://schemas.openxmlformats.org/officeDocument/2006/relationships/image" Target="../media/image72.png"/><Relationship Id="rId59" Type="http://schemas.openxmlformats.org/officeDocument/2006/relationships/image" Target="../media/image114.png"/><Relationship Id="rId124" Type="http://schemas.openxmlformats.org/officeDocument/2006/relationships/image" Target="../media/image179.png"/><Relationship Id="rId527" Type="http://schemas.openxmlformats.org/officeDocument/2006/relationships/image" Target="../media/image582.png"/><Relationship Id="rId569" Type="http://schemas.openxmlformats.org/officeDocument/2006/relationships/image" Target="../media/image624.png"/><Relationship Id="rId734" Type="http://schemas.openxmlformats.org/officeDocument/2006/relationships/image" Target="../media/image789.png"/><Relationship Id="rId776" Type="http://schemas.openxmlformats.org/officeDocument/2006/relationships/image" Target="../media/image831.png"/><Relationship Id="rId70" Type="http://schemas.openxmlformats.org/officeDocument/2006/relationships/image" Target="../media/image125.png"/><Relationship Id="rId166" Type="http://schemas.openxmlformats.org/officeDocument/2006/relationships/image" Target="../media/image221.png"/><Relationship Id="rId331" Type="http://schemas.openxmlformats.org/officeDocument/2006/relationships/image" Target="../media/image386.png"/><Relationship Id="rId373" Type="http://schemas.openxmlformats.org/officeDocument/2006/relationships/image" Target="../media/image428.png"/><Relationship Id="rId429" Type="http://schemas.openxmlformats.org/officeDocument/2006/relationships/image" Target="../media/image484.png"/><Relationship Id="rId580" Type="http://schemas.openxmlformats.org/officeDocument/2006/relationships/image" Target="../media/image635.png"/><Relationship Id="rId636" Type="http://schemas.openxmlformats.org/officeDocument/2006/relationships/image" Target="../media/image691.png"/><Relationship Id="rId801" Type="http://schemas.openxmlformats.org/officeDocument/2006/relationships/image" Target="../media/image856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88.png"/><Relationship Id="rId440" Type="http://schemas.openxmlformats.org/officeDocument/2006/relationships/image" Target="../media/image495.png"/><Relationship Id="rId678" Type="http://schemas.openxmlformats.org/officeDocument/2006/relationships/image" Target="../media/image733.png"/><Relationship Id="rId28" Type="http://schemas.openxmlformats.org/officeDocument/2006/relationships/image" Target="../media/image83.png"/><Relationship Id="rId275" Type="http://schemas.openxmlformats.org/officeDocument/2006/relationships/image" Target="../media/image330.png"/><Relationship Id="rId300" Type="http://schemas.openxmlformats.org/officeDocument/2006/relationships/image" Target="../media/image355.png"/><Relationship Id="rId482" Type="http://schemas.openxmlformats.org/officeDocument/2006/relationships/image" Target="../media/image537.png"/><Relationship Id="rId538" Type="http://schemas.openxmlformats.org/officeDocument/2006/relationships/image" Target="../media/image593.png"/><Relationship Id="rId703" Type="http://schemas.openxmlformats.org/officeDocument/2006/relationships/image" Target="../media/image758.png"/><Relationship Id="rId745" Type="http://schemas.openxmlformats.org/officeDocument/2006/relationships/image" Target="../media/image800.png"/><Relationship Id="rId81" Type="http://schemas.openxmlformats.org/officeDocument/2006/relationships/image" Target="../media/image136.png"/><Relationship Id="rId135" Type="http://schemas.openxmlformats.org/officeDocument/2006/relationships/image" Target="../media/image190.png"/><Relationship Id="rId177" Type="http://schemas.openxmlformats.org/officeDocument/2006/relationships/image" Target="../media/image232.png"/><Relationship Id="rId342" Type="http://schemas.openxmlformats.org/officeDocument/2006/relationships/image" Target="../media/image397.png"/><Relationship Id="rId384" Type="http://schemas.openxmlformats.org/officeDocument/2006/relationships/image" Target="../media/image439.png"/><Relationship Id="rId591" Type="http://schemas.openxmlformats.org/officeDocument/2006/relationships/image" Target="../media/image646.png"/><Relationship Id="rId605" Type="http://schemas.openxmlformats.org/officeDocument/2006/relationships/image" Target="../media/image660.png"/><Relationship Id="rId787" Type="http://schemas.openxmlformats.org/officeDocument/2006/relationships/image" Target="../media/image842.png"/><Relationship Id="rId812" Type="http://schemas.openxmlformats.org/officeDocument/2006/relationships/image" Target="../media/image867.png"/><Relationship Id="rId202" Type="http://schemas.openxmlformats.org/officeDocument/2006/relationships/image" Target="../media/image257.png"/><Relationship Id="rId244" Type="http://schemas.openxmlformats.org/officeDocument/2006/relationships/image" Target="../media/image299.png"/><Relationship Id="rId647" Type="http://schemas.openxmlformats.org/officeDocument/2006/relationships/image" Target="../media/image702.png"/><Relationship Id="rId689" Type="http://schemas.openxmlformats.org/officeDocument/2006/relationships/image" Target="../media/image744.png"/><Relationship Id="rId39" Type="http://schemas.openxmlformats.org/officeDocument/2006/relationships/image" Target="../media/image94.png"/><Relationship Id="rId286" Type="http://schemas.openxmlformats.org/officeDocument/2006/relationships/image" Target="../media/image341.png"/><Relationship Id="rId451" Type="http://schemas.openxmlformats.org/officeDocument/2006/relationships/image" Target="../media/image506.png"/><Relationship Id="rId493" Type="http://schemas.openxmlformats.org/officeDocument/2006/relationships/image" Target="../media/image548.png"/><Relationship Id="rId507" Type="http://schemas.openxmlformats.org/officeDocument/2006/relationships/image" Target="../media/image562.png"/><Relationship Id="rId549" Type="http://schemas.openxmlformats.org/officeDocument/2006/relationships/image" Target="../media/image604.png"/><Relationship Id="rId714" Type="http://schemas.openxmlformats.org/officeDocument/2006/relationships/image" Target="../media/image769.png"/><Relationship Id="rId756" Type="http://schemas.openxmlformats.org/officeDocument/2006/relationships/image" Target="../media/image811.png"/><Relationship Id="rId50" Type="http://schemas.openxmlformats.org/officeDocument/2006/relationships/image" Target="../media/image105.png"/><Relationship Id="rId104" Type="http://schemas.openxmlformats.org/officeDocument/2006/relationships/image" Target="../media/image159.png"/><Relationship Id="rId146" Type="http://schemas.openxmlformats.org/officeDocument/2006/relationships/image" Target="../media/image201.png"/><Relationship Id="rId188" Type="http://schemas.openxmlformats.org/officeDocument/2006/relationships/image" Target="../media/image243.png"/><Relationship Id="rId311" Type="http://schemas.openxmlformats.org/officeDocument/2006/relationships/image" Target="../media/image366.png"/><Relationship Id="rId353" Type="http://schemas.openxmlformats.org/officeDocument/2006/relationships/image" Target="../media/image408.png"/><Relationship Id="rId395" Type="http://schemas.openxmlformats.org/officeDocument/2006/relationships/image" Target="../media/image450.png"/><Relationship Id="rId409" Type="http://schemas.openxmlformats.org/officeDocument/2006/relationships/image" Target="../media/image464.png"/><Relationship Id="rId560" Type="http://schemas.openxmlformats.org/officeDocument/2006/relationships/image" Target="../media/image615.png"/><Relationship Id="rId798" Type="http://schemas.openxmlformats.org/officeDocument/2006/relationships/image" Target="../media/image853.png"/><Relationship Id="rId92" Type="http://schemas.openxmlformats.org/officeDocument/2006/relationships/image" Target="../media/image147.png"/><Relationship Id="rId213" Type="http://schemas.openxmlformats.org/officeDocument/2006/relationships/image" Target="../media/image268.png"/><Relationship Id="rId420" Type="http://schemas.openxmlformats.org/officeDocument/2006/relationships/image" Target="../media/image475.png"/><Relationship Id="rId616" Type="http://schemas.openxmlformats.org/officeDocument/2006/relationships/image" Target="../media/image671.png"/><Relationship Id="rId658" Type="http://schemas.openxmlformats.org/officeDocument/2006/relationships/image" Target="../media/image713.png"/><Relationship Id="rId823" Type="http://schemas.openxmlformats.org/officeDocument/2006/relationships/image" Target="../media/image878.png"/><Relationship Id="rId255" Type="http://schemas.openxmlformats.org/officeDocument/2006/relationships/image" Target="../media/image310.png"/><Relationship Id="rId297" Type="http://schemas.openxmlformats.org/officeDocument/2006/relationships/image" Target="../media/image352.png"/><Relationship Id="rId462" Type="http://schemas.openxmlformats.org/officeDocument/2006/relationships/image" Target="../media/image517.png"/><Relationship Id="rId518" Type="http://schemas.openxmlformats.org/officeDocument/2006/relationships/image" Target="../media/image573.png"/><Relationship Id="rId725" Type="http://schemas.openxmlformats.org/officeDocument/2006/relationships/image" Target="../media/image780.png"/><Relationship Id="rId115" Type="http://schemas.openxmlformats.org/officeDocument/2006/relationships/image" Target="../media/image170.png"/><Relationship Id="rId157" Type="http://schemas.openxmlformats.org/officeDocument/2006/relationships/image" Target="../media/image212.png"/><Relationship Id="rId322" Type="http://schemas.openxmlformats.org/officeDocument/2006/relationships/image" Target="../media/image377.png"/><Relationship Id="rId364" Type="http://schemas.openxmlformats.org/officeDocument/2006/relationships/image" Target="../media/image419.png"/><Relationship Id="rId767" Type="http://schemas.openxmlformats.org/officeDocument/2006/relationships/image" Target="../media/image822.png"/><Relationship Id="rId61" Type="http://schemas.openxmlformats.org/officeDocument/2006/relationships/image" Target="../media/image116.png"/><Relationship Id="rId199" Type="http://schemas.openxmlformats.org/officeDocument/2006/relationships/image" Target="../media/image254.png"/><Relationship Id="rId571" Type="http://schemas.openxmlformats.org/officeDocument/2006/relationships/image" Target="../media/image626.png"/><Relationship Id="rId627" Type="http://schemas.openxmlformats.org/officeDocument/2006/relationships/image" Target="../media/image682.png"/><Relationship Id="rId669" Type="http://schemas.openxmlformats.org/officeDocument/2006/relationships/image" Target="../media/image724.png"/><Relationship Id="rId19" Type="http://schemas.openxmlformats.org/officeDocument/2006/relationships/image" Target="../media/image74.png"/><Relationship Id="rId224" Type="http://schemas.openxmlformats.org/officeDocument/2006/relationships/image" Target="../media/image279.png"/><Relationship Id="rId266" Type="http://schemas.openxmlformats.org/officeDocument/2006/relationships/image" Target="../media/image321.png"/><Relationship Id="rId431" Type="http://schemas.openxmlformats.org/officeDocument/2006/relationships/image" Target="../media/image486.png"/><Relationship Id="rId473" Type="http://schemas.openxmlformats.org/officeDocument/2006/relationships/image" Target="../media/image528.png"/><Relationship Id="rId529" Type="http://schemas.openxmlformats.org/officeDocument/2006/relationships/image" Target="../media/image584.png"/><Relationship Id="rId680" Type="http://schemas.openxmlformats.org/officeDocument/2006/relationships/image" Target="../media/image735.png"/><Relationship Id="rId736" Type="http://schemas.openxmlformats.org/officeDocument/2006/relationships/image" Target="../media/image791.png"/><Relationship Id="rId30" Type="http://schemas.openxmlformats.org/officeDocument/2006/relationships/image" Target="../media/image85.png"/><Relationship Id="rId126" Type="http://schemas.openxmlformats.org/officeDocument/2006/relationships/image" Target="../media/image181.png"/><Relationship Id="rId168" Type="http://schemas.openxmlformats.org/officeDocument/2006/relationships/image" Target="../media/image223.png"/><Relationship Id="rId333" Type="http://schemas.openxmlformats.org/officeDocument/2006/relationships/image" Target="../media/image388.png"/><Relationship Id="rId540" Type="http://schemas.openxmlformats.org/officeDocument/2006/relationships/image" Target="../media/image595.png"/><Relationship Id="rId778" Type="http://schemas.openxmlformats.org/officeDocument/2006/relationships/image" Target="../media/image833.png"/><Relationship Id="rId72" Type="http://schemas.openxmlformats.org/officeDocument/2006/relationships/image" Target="../media/image127.png"/><Relationship Id="rId375" Type="http://schemas.openxmlformats.org/officeDocument/2006/relationships/image" Target="../media/image430.png"/><Relationship Id="rId582" Type="http://schemas.openxmlformats.org/officeDocument/2006/relationships/image" Target="../media/image637.png"/><Relationship Id="rId638" Type="http://schemas.openxmlformats.org/officeDocument/2006/relationships/image" Target="../media/image693.png"/><Relationship Id="rId803" Type="http://schemas.openxmlformats.org/officeDocument/2006/relationships/image" Target="../media/image858.png"/><Relationship Id="rId3" Type="http://schemas.openxmlformats.org/officeDocument/2006/relationships/image" Target="../media/image58.png"/><Relationship Id="rId235" Type="http://schemas.openxmlformats.org/officeDocument/2006/relationships/image" Target="../media/image290.png"/><Relationship Id="rId277" Type="http://schemas.openxmlformats.org/officeDocument/2006/relationships/image" Target="../media/image332.png"/><Relationship Id="rId400" Type="http://schemas.openxmlformats.org/officeDocument/2006/relationships/image" Target="../media/image455.png"/><Relationship Id="rId442" Type="http://schemas.openxmlformats.org/officeDocument/2006/relationships/image" Target="../media/image497.png"/><Relationship Id="rId484" Type="http://schemas.openxmlformats.org/officeDocument/2006/relationships/image" Target="../media/image539.png"/><Relationship Id="rId705" Type="http://schemas.openxmlformats.org/officeDocument/2006/relationships/image" Target="../media/image760.png"/><Relationship Id="rId137" Type="http://schemas.openxmlformats.org/officeDocument/2006/relationships/image" Target="../media/image192.png"/><Relationship Id="rId302" Type="http://schemas.openxmlformats.org/officeDocument/2006/relationships/image" Target="../media/image357.png"/><Relationship Id="rId344" Type="http://schemas.openxmlformats.org/officeDocument/2006/relationships/image" Target="../media/image399.png"/><Relationship Id="rId691" Type="http://schemas.openxmlformats.org/officeDocument/2006/relationships/image" Target="../media/image746.png"/><Relationship Id="rId747" Type="http://schemas.openxmlformats.org/officeDocument/2006/relationships/image" Target="../media/image802.png"/><Relationship Id="rId789" Type="http://schemas.openxmlformats.org/officeDocument/2006/relationships/image" Target="../media/image844.png"/><Relationship Id="rId41" Type="http://schemas.openxmlformats.org/officeDocument/2006/relationships/image" Target="../media/image96.png"/><Relationship Id="rId83" Type="http://schemas.openxmlformats.org/officeDocument/2006/relationships/image" Target="../media/image138.png"/><Relationship Id="rId179" Type="http://schemas.openxmlformats.org/officeDocument/2006/relationships/image" Target="../media/image234.png"/><Relationship Id="rId386" Type="http://schemas.openxmlformats.org/officeDocument/2006/relationships/image" Target="../media/image441.png"/><Relationship Id="rId551" Type="http://schemas.openxmlformats.org/officeDocument/2006/relationships/image" Target="../media/image606.png"/><Relationship Id="rId593" Type="http://schemas.openxmlformats.org/officeDocument/2006/relationships/image" Target="../media/image648.png"/><Relationship Id="rId607" Type="http://schemas.openxmlformats.org/officeDocument/2006/relationships/image" Target="../media/image662.png"/><Relationship Id="rId649" Type="http://schemas.openxmlformats.org/officeDocument/2006/relationships/image" Target="../media/image704.png"/><Relationship Id="rId814" Type="http://schemas.openxmlformats.org/officeDocument/2006/relationships/image" Target="../media/image869.png"/><Relationship Id="rId190" Type="http://schemas.openxmlformats.org/officeDocument/2006/relationships/image" Target="../media/image245.png"/><Relationship Id="rId204" Type="http://schemas.openxmlformats.org/officeDocument/2006/relationships/image" Target="../media/image259.png"/><Relationship Id="rId246" Type="http://schemas.openxmlformats.org/officeDocument/2006/relationships/image" Target="../media/image301.png"/><Relationship Id="rId288" Type="http://schemas.openxmlformats.org/officeDocument/2006/relationships/image" Target="../media/image343.png"/><Relationship Id="rId411" Type="http://schemas.openxmlformats.org/officeDocument/2006/relationships/image" Target="../media/image466.png"/><Relationship Id="rId453" Type="http://schemas.openxmlformats.org/officeDocument/2006/relationships/image" Target="../media/image508.png"/><Relationship Id="rId509" Type="http://schemas.openxmlformats.org/officeDocument/2006/relationships/image" Target="../media/image564.png"/><Relationship Id="rId660" Type="http://schemas.openxmlformats.org/officeDocument/2006/relationships/image" Target="../media/image715.png"/><Relationship Id="rId106" Type="http://schemas.openxmlformats.org/officeDocument/2006/relationships/image" Target="../media/image161.png"/><Relationship Id="rId313" Type="http://schemas.openxmlformats.org/officeDocument/2006/relationships/image" Target="../media/image368.png"/><Relationship Id="rId495" Type="http://schemas.openxmlformats.org/officeDocument/2006/relationships/image" Target="../media/image550.png"/><Relationship Id="rId716" Type="http://schemas.openxmlformats.org/officeDocument/2006/relationships/image" Target="../media/image771.png"/><Relationship Id="rId758" Type="http://schemas.openxmlformats.org/officeDocument/2006/relationships/image" Target="../media/image813.png"/><Relationship Id="rId10" Type="http://schemas.openxmlformats.org/officeDocument/2006/relationships/image" Target="../media/image65.png"/><Relationship Id="rId52" Type="http://schemas.openxmlformats.org/officeDocument/2006/relationships/image" Target="../media/image107.png"/><Relationship Id="rId94" Type="http://schemas.openxmlformats.org/officeDocument/2006/relationships/image" Target="../media/image149.png"/><Relationship Id="rId148" Type="http://schemas.openxmlformats.org/officeDocument/2006/relationships/image" Target="../media/image203.png"/><Relationship Id="rId355" Type="http://schemas.openxmlformats.org/officeDocument/2006/relationships/image" Target="../media/image410.png"/><Relationship Id="rId397" Type="http://schemas.openxmlformats.org/officeDocument/2006/relationships/image" Target="../media/image452.png"/><Relationship Id="rId520" Type="http://schemas.openxmlformats.org/officeDocument/2006/relationships/image" Target="../media/image575.png"/><Relationship Id="rId562" Type="http://schemas.openxmlformats.org/officeDocument/2006/relationships/image" Target="../media/image617.png"/><Relationship Id="rId618" Type="http://schemas.openxmlformats.org/officeDocument/2006/relationships/image" Target="../media/image673.png"/><Relationship Id="rId825" Type="http://schemas.openxmlformats.org/officeDocument/2006/relationships/image" Target="../media/image880.png"/><Relationship Id="rId215" Type="http://schemas.openxmlformats.org/officeDocument/2006/relationships/image" Target="../media/image270.png"/><Relationship Id="rId257" Type="http://schemas.openxmlformats.org/officeDocument/2006/relationships/image" Target="../media/image312.png"/><Relationship Id="rId422" Type="http://schemas.openxmlformats.org/officeDocument/2006/relationships/image" Target="../media/image477.png"/><Relationship Id="rId464" Type="http://schemas.openxmlformats.org/officeDocument/2006/relationships/image" Target="../media/image519.png"/><Relationship Id="rId299" Type="http://schemas.openxmlformats.org/officeDocument/2006/relationships/image" Target="../media/image354.png"/><Relationship Id="rId727" Type="http://schemas.openxmlformats.org/officeDocument/2006/relationships/image" Target="../media/image782.png"/><Relationship Id="rId63" Type="http://schemas.openxmlformats.org/officeDocument/2006/relationships/image" Target="../media/image118.png"/><Relationship Id="rId159" Type="http://schemas.openxmlformats.org/officeDocument/2006/relationships/image" Target="../media/image214.png"/><Relationship Id="rId366" Type="http://schemas.openxmlformats.org/officeDocument/2006/relationships/image" Target="../media/image421.png"/><Relationship Id="rId573" Type="http://schemas.openxmlformats.org/officeDocument/2006/relationships/image" Target="../media/image628.png"/><Relationship Id="rId780" Type="http://schemas.openxmlformats.org/officeDocument/2006/relationships/image" Target="../media/image835.png"/><Relationship Id="rId226" Type="http://schemas.openxmlformats.org/officeDocument/2006/relationships/image" Target="../media/image281.png"/><Relationship Id="rId433" Type="http://schemas.openxmlformats.org/officeDocument/2006/relationships/image" Target="../media/image488.png"/><Relationship Id="rId640" Type="http://schemas.openxmlformats.org/officeDocument/2006/relationships/image" Target="../media/image695.png"/><Relationship Id="rId738" Type="http://schemas.openxmlformats.org/officeDocument/2006/relationships/image" Target="../media/image793.png"/><Relationship Id="rId74" Type="http://schemas.openxmlformats.org/officeDocument/2006/relationships/image" Target="../media/image129.png"/><Relationship Id="rId377" Type="http://schemas.openxmlformats.org/officeDocument/2006/relationships/image" Target="../media/image432.png"/><Relationship Id="rId500" Type="http://schemas.openxmlformats.org/officeDocument/2006/relationships/image" Target="../media/image555.png"/><Relationship Id="rId584" Type="http://schemas.openxmlformats.org/officeDocument/2006/relationships/image" Target="../media/image639.png"/><Relationship Id="rId805" Type="http://schemas.openxmlformats.org/officeDocument/2006/relationships/image" Target="../media/image860.png"/><Relationship Id="rId5" Type="http://schemas.openxmlformats.org/officeDocument/2006/relationships/image" Target="../media/image60.png"/><Relationship Id="rId237" Type="http://schemas.openxmlformats.org/officeDocument/2006/relationships/image" Target="../media/image292.png"/><Relationship Id="rId791" Type="http://schemas.openxmlformats.org/officeDocument/2006/relationships/image" Target="../media/image846.png"/><Relationship Id="rId444" Type="http://schemas.openxmlformats.org/officeDocument/2006/relationships/image" Target="../media/image499.png"/><Relationship Id="rId651" Type="http://schemas.openxmlformats.org/officeDocument/2006/relationships/image" Target="../media/image706.png"/><Relationship Id="rId749" Type="http://schemas.openxmlformats.org/officeDocument/2006/relationships/image" Target="../media/image804.png"/><Relationship Id="rId290" Type="http://schemas.openxmlformats.org/officeDocument/2006/relationships/image" Target="../media/image345.png"/><Relationship Id="rId304" Type="http://schemas.openxmlformats.org/officeDocument/2006/relationships/image" Target="../media/image359.png"/><Relationship Id="rId388" Type="http://schemas.openxmlformats.org/officeDocument/2006/relationships/image" Target="../media/image443.png"/><Relationship Id="rId511" Type="http://schemas.openxmlformats.org/officeDocument/2006/relationships/image" Target="../media/image566.png"/><Relationship Id="rId609" Type="http://schemas.openxmlformats.org/officeDocument/2006/relationships/image" Target="../media/image664.png"/><Relationship Id="rId85" Type="http://schemas.openxmlformats.org/officeDocument/2006/relationships/image" Target="../media/image140.png"/><Relationship Id="rId150" Type="http://schemas.openxmlformats.org/officeDocument/2006/relationships/image" Target="../media/image205.png"/><Relationship Id="rId595" Type="http://schemas.openxmlformats.org/officeDocument/2006/relationships/image" Target="../media/image650.png"/><Relationship Id="rId816" Type="http://schemas.openxmlformats.org/officeDocument/2006/relationships/image" Target="../media/image871.png"/><Relationship Id="rId248" Type="http://schemas.openxmlformats.org/officeDocument/2006/relationships/image" Target="../media/image303.png"/><Relationship Id="rId455" Type="http://schemas.openxmlformats.org/officeDocument/2006/relationships/image" Target="../media/image510.png"/><Relationship Id="rId662" Type="http://schemas.openxmlformats.org/officeDocument/2006/relationships/image" Target="../media/image717.png"/><Relationship Id="rId12" Type="http://schemas.openxmlformats.org/officeDocument/2006/relationships/image" Target="../media/image67.png"/><Relationship Id="rId108" Type="http://schemas.openxmlformats.org/officeDocument/2006/relationships/image" Target="../media/image163.png"/><Relationship Id="rId315" Type="http://schemas.openxmlformats.org/officeDocument/2006/relationships/image" Target="../media/image370.png"/><Relationship Id="rId522" Type="http://schemas.openxmlformats.org/officeDocument/2006/relationships/image" Target="../media/image57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5.emf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7.emf"/><Relationship Id="rId2" Type="http://schemas.openxmlformats.org/officeDocument/2006/relationships/image" Target="../media/image886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8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9.emf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://weibo.com/jinbaoli" TargetMode="External"/><Relationship Id="rId2" Type="http://schemas.openxmlformats.org/officeDocument/2006/relationships/image" Target="../media/image890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矩形 3154"/>
          <p:cNvSpPr/>
          <p:nvPr/>
        </p:nvSpPr>
        <p:spPr>
          <a:xfrm>
            <a:off x="0" y="-5013"/>
            <a:ext cx="12192000" cy="6850459"/>
          </a:xfrm>
          <a:prstGeom prst="rect">
            <a:avLst/>
          </a:prstGeom>
          <a:solidFill>
            <a:srgbClr val="87DE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07949" y="156515"/>
            <a:ext cx="6448426" cy="5832475"/>
          </a:xfrm>
          <a:custGeom>
            <a:avLst/>
            <a:gdLst>
              <a:gd name="T0" fmla="*/ 5000 w 9640"/>
              <a:gd name="T1" fmla="*/ 8721 h 8721"/>
              <a:gd name="T2" fmla="*/ 5440 w 9640"/>
              <a:gd name="T3" fmla="*/ 8281 h 8721"/>
              <a:gd name="T4" fmla="*/ 5403 w 9640"/>
              <a:gd name="T5" fmla="*/ 8103 h 8721"/>
              <a:gd name="T6" fmla="*/ 5585 w 9640"/>
              <a:gd name="T7" fmla="*/ 7754 h 8721"/>
              <a:gd name="T8" fmla="*/ 6040 w 9640"/>
              <a:gd name="T9" fmla="*/ 7881 h 8721"/>
              <a:gd name="T10" fmla="*/ 6868 w 9640"/>
              <a:gd name="T11" fmla="*/ 7301 h 8721"/>
              <a:gd name="T12" fmla="*/ 7121 w 9640"/>
              <a:gd name="T13" fmla="*/ 7455 h 8721"/>
              <a:gd name="T14" fmla="*/ 7520 w 9640"/>
              <a:gd name="T15" fmla="*/ 7840 h 8721"/>
              <a:gd name="T16" fmla="*/ 7889 w 9640"/>
              <a:gd name="T17" fmla="*/ 7595 h 8721"/>
              <a:gd name="T18" fmla="*/ 8436 w 9640"/>
              <a:gd name="T19" fmla="*/ 7438 h 8721"/>
              <a:gd name="T20" fmla="*/ 8800 w 9640"/>
              <a:gd name="T21" fmla="*/ 7521 h 8721"/>
              <a:gd name="T22" fmla="*/ 9640 w 9640"/>
              <a:gd name="T23" fmla="*/ 6681 h 8721"/>
              <a:gd name="T24" fmla="*/ 9232 w 9640"/>
              <a:gd name="T25" fmla="*/ 5960 h 8721"/>
              <a:gd name="T26" fmla="*/ 9088 w 9640"/>
              <a:gd name="T27" fmla="*/ 5467 h 8721"/>
              <a:gd name="T28" fmla="*/ 9600 w 9640"/>
              <a:gd name="T29" fmla="*/ 4721 h 8721"/>
              <a:gd name="T30" fmla="*/ 9077 w 9640"/>
              <a:gd name="T31" fmla="*/ 3970 h 8721"/>
              <a:gd name="T32" fmla="*/ 9160 w 9640"/>
              <a:gd name="T33" fmla="*/ 3440 h 8721"/>
              <a:gd name="T34" fmla="*/ 8668 w 9640"/>
              <a:gd name="T35" fmla="*/ 2236 h 8721"/>
              <a:gd name="T36" fmla="*/ 9001 w 9640"/>
              <a:gd name="T37" fmla="*/ 1360 h 8721"/>
              <a:gd name="T38" fmla="*/ 7680 w 9640"/>
              <a:gd name="T39" fmla="*/ 41 h 8721"/>
              <a:gd name="T40" fmla="*/ 6551 w 9640"/>
              <a:gd name="T41" fmla="*/ 676 h 8721"/>
              <a:gd name="T42" fmla="*/ 5000 w 9640"/>
              <a:gd name="T43" fmla="*/ 0 h 8721"/>
              <a:gd name="T44" fmla="*/ 2950 w 9640"/>
              <a:gd name="T45" fmla="*/ 1581 h 8721"/>
              <a:gd name="T46" fmla="*/ 1680 w 9640"/>
              <a:gd name="T47" fmla="*/ 1000 h 8721"/>
              <a:gd name="T48" fmla="*/ 0 w 9640"/>
              <a:gd name="T49" fmla="*/ 2680 h 8721"/>
              <a:gd name="T50" fmla="*/ 674 w 9640"/>
              <a:gd name="T51" fmla="*/ 4026 h 8721"/>
              <a:gd name="T52" fmla="*/ 40 w 9640"/>
              <a:gd name="T53" fmla="*/ 5281 h 8721"/>
              <a:gd name="T54" fmla="*/ 1103 w 9640"/>
              <a:gd name="T55" fmla="*/ 6760 h 8721"/>
              <a:gd name="T56" fmla="*/ 1080 w 9640"/>
              <a:gd name="T57" fmla="*/ 6920 h 8721"/>
              <a:gd name="T58" fmla="*/ 1240 w 9640"/>
              <a:gd name="T59" fmla="*/ 7312 h 8721"/>
              <a:gd name="T60" fmla="*/ 1040 w 9640"/>
              <a:gd name="T61" fmla="*/ 7840 h 8721"/>
              <a:gd name="T62" fmla="*/ 1840 w 9640"/>
              <a:gd name="T63" fmla="*/ 8641 h 8721"/>
              <a:gd name="T64" fmla="*/ 2638 w 9640"/>
              <a:gd name="T65" fmla="*/ 7894 h 8721"/>
              <a:gd name="T66" fmla="*/ 3040 w 9640"/>
              <a:gd name="T67" fmla="*/ 7961 h 8721"/>
              <a:gd name="T68" fmla="*/ 3432 w 9640"/>
              <a:gd name="T69" fmla="*/ 7897 h 8721"/>
              <a:gd name="T70" fmla="*/ 4480 w 9640"/>
              <a:gd name="T71" fmla="*/ 8561 h 8721"/>
              <a:gd name="T72" fmla="*/ 4651 w 9640"/>
              <a:gd name="T73" fmla="*/ 8548 h 8721"/>
              <a:gd name="T74" fmla="*/ 5000 w 9640"/>
              <a:gd name="T75" fmla="*/ 8721 h 8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40" h="8721">
                <a:moveTo>
                  <a:pt x="5000" y="8721"/>
                </a:moveTo>
                <a:cubicBezTo>
                  <a:pt x="5243" y="8721"/>
                  <a:pt x="5440" y="8524"/>
                  <a:pt x="5440" y="8281"/>
                </a:cubicBezTo>
                <a:cubicBezTo>
                  <a:pt x="5440" y="8218"/>
                  <a:pt x="5427" y="8158"/>
                  <a:pt x="5403" y="8103"/>
                </a:cubicBezTo>
                <a:cubicBezTo>
                  <a:pt x="5482" y="7999"/>
                  <a:pt x="5545" y="7881"/>
                  <a:pt x="5585" y="7754"/>
                </a:cubicBezTo>
                <a:cubicBezTo>
                  <a:pt x="5718" y="7834"/>
                  <a:pt x="5874" y="7881"/>
                  <a:pt x="6040" y="7881"/>
                </a:cubicBezTo>
                <a:cubicBezTo>
                  <a:pt x="6421" y="7881"/>
                  <a:pt x="6745" y="7639"/>
                  <a:pt x="6868" y="7301"/>
                </a:cubicBezTo>
                <a:cubicBezTo>
                  <a:pt x="6946" y="7360"/>
                  <a:pt x="7031" y="7412"/>
                  <a:pt x="7121" y="7455"/>
                </a:cubicBezTo>
                <a:cubicBezTo>
                  <a:pt x="7128" y="7669"/>
                  <a:pt x="7305" y="7840"/>
                  <a:pt x="7520" y="7840"/>
                </a:cubicBezTo>
                <a:cubicBezTo>
                  <a:pt x="7687" y="7840"/>
                  <a:pt x="7829" y="7739"/>
                  <a:pt x="7889" y="7595"/>
                </a:cubicBezTo>
                <a:cubicBezTo>
                  <a:pt x="8085" y="7578"/>
                  <a:pt x="8270" y="7523"/>
                  <a:pt x="8436" y="7438"/>
                </a:cubicBezTo>
                <a:cubicBezTo>
                  <a:pt x="8546" y="7491"/>
                  <a:pt x="8670" y="7521"/>
                  <a:pt x="8800" y="7521"/>
                </a:cubicBezTo>
                <a:cubicBezTo>
                  <a:pt x="9264" y="7521"/>
                  <a:pt x="9640" y="7144"/>
                  <a:pt x="9640" y="6681"/>
                </a:cubicBezTo>
                <a:cubicBezTo>
                  <a:pt x="9640" y="6375"/>
                  <a:pt x="9476" y="6107"/>
                  <a:pt x="9232" y="5960"/>
                </a:cubicBezTo>
                <a:cubicBezTo>
                  <a:pt x="9213" y="5785"/>
                  <a:pt x="9163" y="5619"/>
                  <a:pt x="9088" y="5467"/>
                </a:cubicBezTo>
                <a:cubicBezTo>
                  <a:pt x="9388" y="5351"/>
                  <a:pt x="9600" y="5061"/>
                  <a:pt x="9600" y="4721"/>
                </a:cubicBezTo>
                <a:cubicBezTo>
                  <a:pt x="9600" y="4376"/>
                  <a:pt x="9382" y="4083"/>
                  <a:pt x="9077" y="3970"/>
                </a:cubicBezTo>
                <a:cubicBezTo>
                  <a:pt x="9131" y="3803"/>
                  <a:pt x="9160" y="3625"/>
                  <a:pt x="9160" y="3440"/>
                </a:cubicBezTo>
                <a:cubicBezTo>
                  <a:pt x="9160" y="2972"/>
                  <a:pt x="8972" y="2546"/>
                  <a:pt x="8668" y="2236"/>
                </a:cubicBezTo>
                <a:cubicBezTo>
                  <a:pt x="8875" y="2003"/>
                  <a:pt x="9001" y="1696"/>
                  <a:pt x="9001" y="1360"/>
                </a:cubicBezTo>
                <a:cubicBezTo>
                  <a:pt x="9001" y="632"/>
                  <a:pt x="8409" y="41"/>
                  <a:pt x="7680" y="41"/>
                </a:cubicBezTo>
                <a:cubicBezTo>
                  <a:pt x="7202" y="41"/>
                  <a:pt x="6783" y="295"/>
                  <a:pt x="6551" y="676"/>
                </a:cubicBezTo>
                <a:cubicBezTo>
                  <a:pt x="6164" y="260"/>
                  <a:pt x="5613" y="0"/>
                  <a:pt x="5000" y="0"/>
                </a:cubicBezTo>
                <a:cubicBezTo>
                  <a:pt x="4017" y="0"/>
                  <a:pt x="3189" y="671"/>
                  <a:pt x="2950" y="1581"/>
                </a:cubicBezTo>
                <a:cubicBezTo>
                  <a:pt x="2642" y="1225"/>
                  <a:pt x="2187" y="1000"/>
                  <a:pt x="1680" y="1000"/>
                </a:cubicBezTo>
                <a:cubicBezTo>
                  <a:pt x="753" y="1000"/>
                  <a:pt x="0" y="1753"/>
                  <a:pt x="0" y="2680"/>
                </a:cubicBezTo>
                <a:cubicBezTo>
                  <a:pt x="0" y="3231"/>
                  <a:pt x="265" y="3719"/>
                  <a:pt x="674" y="4026"/>
                </a:cubicBezTo>
                <a:cubicBezTo>
                  <a:pt x="290" y="4310"/>
                  <a:pt x="40" y="4766"/>
                  <a:pt x="40" y="5281"/>
                </a:cubicBezTo>
                <a:cubicBezTo>
                  <a:pt x="40" y="5968"/>
                  <a:pt x="486" y="6552"/>
                  <a:pt x="1103" y="6760"/>
                </a:cubicBezTo>
                <a:cubicBezTo>
                  <a:pt x="1088" y="6811"/>
                  <a:pt x="1080" y="6864"/>
                  <a:pt x="1080" y="6920"/>
                </a:cubicBezTo>
                <a:cubicBezTo>
                  <a:pt x="1080" y="7073"/>
                  <a:pt x="1141" y="7211"/>
                  <a:pt x="1240" y="7312"/>
                </a:cubicBezTo>
                <a:cubicBezTo>
                  <a:pt x="1116" y="7453"/>
                  <a:pt x="1040" y="7638"/>
                  <a:pt x="1040" y="7840"/>
                </a:cubicBezTo>
                <a:cubicBezTo>
                  <a:pt x="1040" y="8282"/>
                  <a:pt x="1399" y="8641"/>
                  <a:pt x="1840" y="8641"/>
                </a:cubicBezTo>
                <a:cubicBezTo>
                  <a:pt x="2264" y="8641"/>
                  <a:pt x="2611" y="8311"/>
                  <a:pt x="2638" y="7894"/>
                </a:cubicBezTo>
                <a:cubicBezTo>
                  <a:pt x="2764" y="7937"/>
                  <a:pt x="2900" y="7961"/>
                  <a:pt x="3040" y="7961"/>
                </a:cubicBezTo>
                <a:cubicBezTo>
                  <a:pt x="3177" y="7961"/>
                  <a:pt x="3309" y="7938"/>
                  <a:pt x="3432" y="7897"/>
                </a:cubicBezTo>
                <a:cubicBezTo>
                  <a:pt x="3618" y="8289"/>
                  <a:pt x="4018" y="8561"/>
                  <a:pt x="4480" y="8561"/>
                </a:cubicBezTo>
                <a:cubicBezTo>
                  <a:pt x="4538" y="8561"/>
                  <a:pt x="4595" y="8556"/>
                  <a:pt x="4651" y="8548"/>
                </a:cubicBezTo>
                <a:cubicBezTo>
                  <a:pt x="4731" y="8653"/>
                  <a:pt x="4858" y="8721"/>
                  <a:pt x="5000" y="8721"/>
                </a:cubicBezTo>
                <a:close/>
              </a:path>
            </a:pathLst>
          </a:custGeom>
          <a:solidFill>
            <a:srgbClr val="D7F4EE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-24106" y="5535758"/>
            <a:ext cx="12216106" cy="1309688"/>
          </a:xfrm>
          <a:custGeom>
            <a:avLst/>
            <a:gdLst>
              <a:gd name="T0" fmla="*/ 77 w 10234"/>
              <a:gd name="T1" fmla="*/ 640 h 1957"/>
              <a:gd name="T2" fmla="*/ 333 w 10234"/>
              <a:gd name="T3" fmla="*/ 640 h 1957"/>
              <a:gd name="T4" fmla="*/ 282 w 10234"/>
              <a:gd name="T5" fmla="*/ 1024 h 1957"/>
              <a:gd name="T6" fmla="*/ 461 w 10234"/>
              <a:gd name="T7" fmla="*/ 947 h 1957"/>
              <a:gd name="T8" fmla="*/ 921 w 10234"/>
              <a:gd name="T9" fmla="*/ 717 h 1957"/>
              <a:gd name="T10" fmla="*/ 1151 w 10234"/>
              <a:gd name="T11" fmla="*/ 717 h 1957"/>
              <a:gd name="T12" fmla="*/ 1331 w 10234"/>
              <a:gd name="T13" fmla="*/ 691 h 1957"/>
              <a:gd name="T14" fmla="*/ 1561 w 10234"/>
              <a:gd name="T15" fmla="*/ 870 h 1957"/>
              <a:gd name="T16" fmla="*/ 1740 w 10234"/>
              <a:gd name="T17" fmla="*/ 844 h 1957"/>
              <a:gd name="T18" fmla="*/ 1919 w 10234"/>
              <a:gd name="T19" fmla="*/ 538 h 1957"/>
              <a:gd name="T20" fmla="*/ 2175 w 10234"/>
              <a:gd name="T21" fmla="*/ 486 h 1957"/>
              <a:gd name="T22" fmla="*/ 2507 w 10234"/>
              <a:gd name="T23" fmla="*/ 538 h 1957"/>
              <a:gd name="T24" fmla="*/ 2661 w 10234"/>
              <a:gd name="T25" fmla="*/ 640 h 1957"/>
              <a:gd name="T26" fmla="*/ 2968 w 10234"/>
              <a:gd name="T27" fmla="*/ 640 h 1957"/>
              <a:gd name="T28" fmla="*/ 3326 w 10234"/>
              <a:gd name="T29" fmla="*/ 614 h 1957"/>
              <a:gd name="T30" fmla="*/ 3556 w 10234"/>
              <a:gd name="T31" fmla="*/ 538 h 1957"/>
              <a:gd name="T32" fmla="*/ 3838 w 10234"/>
              <a:gd name="T33" fmla="*/ 640 h 1957"/>
              <a:gd name="T34" fmla="*/ 4094 w 10234"/>
              <a:gd name="T35" fmla="*/ 512 h 1957"/>
              <a:gd name="T36" fmla="*/ 4247 w 10234"/>
              <a:gd name="T37" fmla="*/ 691 h 1957"/>
              <a:gd name="T38" fmla="*/ 4477 w 10234"/>
              <a:gd name="T39" fmla="*/ 589 h 1957"/>
              <a:gd name="T40" fmla="*/ 4708 w 10234"/>
              <a:gd name="T41" fmla="*/ 538 h 1957"/>
              <a:gd name="T42" fmla="*/ 5015 w 10234"/>
              <a:gd name="T43" fmla="*/ 563 h 1957"/>
              <a:gd name="T44" fmla="*/ 5219 w 10234"/>
              <a:gd name="T45" fmla="*/ 486 h 1957"/>
              <a:gd name="T46" fmla="*/ 5475 w 10234"/>
              <a:gd name="T47" fmla="*/ 512 h 1957"/>
              <a:gd name="T48" fmla="*/ 5859 w 10234"/>
              <a:gd name="T49" fmla="*/ 563 h 1957"/>
              <a:gd name="T50" fmla="*/ 6038 w 10234"/>
              <a:gd name="T51" fmla="*/ 384 h 1957"/>
              <a:gd name="T52" fmla="*/ 6345 w 10234"/>
              <a:gd name="T53" fmla="*/ 333 h 1957"/>
              <a:gd name="T54" fmla="*/ 6678 w 10234"/>
              <a:gd name="T55" fmla="*/ 256 h 1957"/>
              <a:gd name="T56" fmla="*/ 6831 w 10234"/>
              <a:gd name="T57" fmla="*/ 435 h 1957"/>
              <a:gd name="T58" fmla="*/ 7215 w 10234"/>
              <a:gd name="T59" fmla="*/ 358 h 1957"/>
              <a:gd name="T60" fmla="*/ 7855 w 10234"/>
              <a:gd name="T61" fmla="*/ 998 h 1957"/>
              <a:gd name="T62" fmla="*/ 8161 w 10234"/>
              <a:gd name="T63" fmla="*/ 870 h 1957"/>
              <a:gd name="T64" fmla="*/ 8520 w 10234"/>
              <a:gd name="T65" fmla="*/ 921 h 1957"/>
              <a:gd name="T66" fmla="*/ 8750 w 10234"/>
              <a:gd name="T67" fmla="*/ 844 h 1957"/>
              <a:gd name="T68" fmla="*/ 9876 w 10234"/>
              <a:gd name="T69" fmla="*/ 384 h 1957"/>
              <a:gd name="T70" fmla="*/ 9671 w 10234"/>
              <a:gd name="T71" fmla="*/ 589 h 1957"/>
              <a:gd name="T72" fmla="*/ 9978 w 10234"/>
              <a:gd name="T73" fmla="*/ 563 h 1957"/>
              <a:gd name="T74" fmla="*/ 10183 w 10234"/>
              <a:gd name="T75" fmla="*/ 384 h 1957"/>
              <a:gd name="T76" fmla="*/ 0 w 10234"/>
              <a:gd name="T77" fmla="*/ 1957 h 1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234" h="1957">
                <a:moveTo>
                  <a:pt x="26" y="1638"/>
                </a:moveTo>
                <a:cubicBezTo>
                  <a:pt x="77" y="640"/>
                  <a:pt x="77" y="640"/>
                  <a:pt x="77" y="640"/>
                </a:cubicBezTo>
                <a:cubicBezTo>
                  <a:pt x="77" y="640"/>
                  <a:pt x="51" y="1075"/>
                  <a:pt x="102" y="1254"/>
                </a:cubicBezTo>
                <a:cubicBezTo>
                  <a:pt x="154" y="1433"/>
                  <a:pt x="102" y="793"/>
                  <a:pt x="333" y="640"/>
                </a:cubicBezTo>
                <a:cubicBezTo>
                  <a:pt x="563" y="486"/>
                  <a:pt x="716" y="461"/>
                  <a:pt x="716" y="461"/>
                </a:cubicBezTo>
                <a:cubicBezTo>
                  <a:pt x="716" y="461"/>
                  <a:pt x="256" y="640"/>
                  <a:pt x="282" y="1024"/>
                </a:cubicBezTo>
                <a:cubicBezTo>
                  <a:pt x="307" y="1407"/>
                  <a:pt x="537" y="1407"/>
                  <a:pt x="537" y="1407"/>
                </a:cubicBezTo>
                <a:cubicBezTo>
                  <a:pt x="461" y="947"/>
                  <a:pt x="461" y="947"/>
                  <a:pt x="461" y="947"/>
                </a:cubicBezTo>
                <a:cubicBezTo>
                  <a:pt x="716" y="1382"/>
                  <a:pt x="716" y="1382"/>
                  <a:pt x="716" y="1382"/>
                </a:cubicBezTo>
                <a:cubicBezTo>
                  <a:pt x="921" y="717"/>
                  <a:pt x="921" y="717"/>
                  <a:pt x="921" y="717"/>
                </a:cubicBezTo>
                <a:cubicBezTo>
                  <a:pt x="947" y="1279"/>
                  <a:pt x="947" y="1279"/>
                  <a:pt x="947" y="1279"/>
                </a:cubicBezTo>
                <a:cubicBezTo>
                  <a:pt x="947" y="1279"/>
                  <a:pt x="1151" y="972"/>
                  <a:pt x="1151" y="717"/>
                </a:cubicBezTo>
                <a:cubicBezTo>
                  <a:pt x="1151" y="461"/>
                  <a:pt x="972" y="256"/>
                  <a:pt x="972" y="256"/>
                </a:cubicBezTo>
                <a:cubicBezTo>
                  <a:pt x="972" y="256"/>
                  <a:pt x="1305" y="409"/>
                  <a:pt x="1331" y="691"/>
                </a:cubicBezTo>
                <a:cubicBezTo>
                  <a:pt x="1356" y="972"/>
                  <a:pt x="1305" y="1279"/>
                  <a:pt x="1305" y="1279"/>
                </a:cubicBezTo>
                <a:cubicBezTo>
                  <a:pt x="1561" y="870"/>
                  <a:pt x="1561" y="870"/>
                  <a:pt x="1561" y="870"/>
                </a:cubicBezTo>
                <a:cubicBezTo>
                  <a:pt x="1561" y="1177"/>
                  <a:pt x="1561" y="1177"/>
                  <a:pt x="1561" y="1177"/>
                </a:cubicBezTo>
                <a:cubicBezTo>
                  <a:pt x="1561" y="1177"/>
                  <a:pt x="1689" y="1203"/>
                  <a:pt x="1740" y="844"/>
                </a:cubicBezTo>
                <a:cubicBezTo>
                  <a:pt x="1791" y="486"/>
                  <a:pt x="1638" y="307"/>
                  <a:pt x="1638" y="307"/>
                </a:cubicBezTo>
                <a:cubicBezTo>
                  <a:pt x="1638" y="307"/>
                  <a:pt x="1868" y="384"/>
                  <a:pt x="1919" y="538"/>
                </a:cubicBezTo>
                <a:cubicBezTo>
                  <a:pt x="1970" y="691"/>
                  <a:pt x="1945" y="1126"/>
                  <a:pt x="1945" y="972"/>
                </a:cubicBezTo>
                <a:cubicBezTo>
                  <a:pt x="1945" y="819"/>
                  <a:pt x="2175" y="486"/>
                  <a:pt x="2175" y="486"/>
                </a:cubicBezTo>
                <a:cubicBezTo>
                  <a:pt x="2200" y="947"/>
                  <a:pt x="2200" y="947"/>
                  <a:pt x="2200" y="947"/>
                </a:cubicBezTo>
                <a:cubicBezTo>
                  <a:pt x="2200" y="947"/>
                  <a:pt x="2226" y="742"/>
                  <a:pt x="2507" y="538"/>
                </a:cubicBezTo>
                <a:cubicBezTo>
                  <a:pt x="2789" y="333"/>
                  <a:pt x="2993" y="435"/>
                  <a:pt x="2993" y="435"/>
                </a:cubicBezTo>
                <a:cubicBezTo>
                  <a:pt x="2993" y="435"/>
                  <a:pt x="2712" y="486"/>
                  <a:pt x="2661" y="640"/>
                </a:cubicBezTo>
                <a:cubicBezTo>
                  <a:pt x="2610" y="793"/>
                  <a:pt x="2840" y="1152"/>
                  <a:pt x="2789" y="1049"/>
                </a:cubicBezTo>
                <a:cubicBezTo>
                  <a:pt x="2738" y="947"/>
                  <a:pt x="2968" y="640"/>
                  <a:pt x="2968" y="640"/>
                </a:cubicBezTo>
                <a:cubicBezTo>
                  <a:pt x="2968" y="1049"/>
                  <a:pt x="2968" y="1049"/>
                  <a:pt x="2968" y="1049"/>
                </a:cubicBezTo>
                <a:cubicBezTo>
                  <a:pt x="2968" y="1049"/>
                  <a:pt x="3326" y="819"/>
                  <a:pt x="3326" y="614"/>
                </a:cubicBezTo>
                <a:cubicBezTo>
                  <a:pt x="3326" y="410"/>
                  <a:pt x="3096" y="128"/>
                  <a:pt x="3096" y="128"/>
                </a:cubicBezTo>
                <a:cubicBezTo>
                  <a:pt x="3096" y="128"/>
                  <a:pt x="3531" y="358"/>
                  <a:pt x="3556" y="538"/>
                </a:cubicBezTo>
                <a:cubicBezTo>
                  <a:pt x="3582" y="717"/>
                  <a:pt x="3659" y="1024"/>
                  <a:pt x="3659" y="1024"/>
                </a:cubicBezTo>
                <a:cubicBezTo>
                  <a:pt x="3838" y="640"/>
                  <a:pt x="3838" y="640"/>
                  <a:pt x="3838" y="640"/>
                </a:cubicBezTo>
                <a:cubicBezTo>
                  <a:pt x="3838" y="640"/>
                  <a:pt x="3787" y="1100"/>
                  <a:pt x="3838" y="972"/>
                </a:cubicBezTo>
                <a:cubicBezTo>
                  <a:pt x="3889" y="844"/>
                  <a:pt x="3940" y="614"/>
                  <a:pt x="4094" y="512"/>
                </a:cubicBezTo>
                <a:cubicBezTo>
                  <a:pt x="4247" y="410"/>
                  <a:pt x="4554" y="384"/>
                  <a:pt x="4554" y="384"/>
                </a:cubicBezTo>
                <a:cubicBezTo>
                  <a:pt x="4554" y="384"/>
                  <a:pt x="4298" y="461"/>
                  <a:pt x="4247" y="691"/>
                </a:cubicBezTo>
                <a:cubicBezTo>
                  <a:pt x="4196" y="921"/>
                  <a:pt x="4426" y="1049"/>
                  <a:pt x="4426" y="1049"/>
                </a:cubicBezTo>
                <a:cubicBezTo>
                  <a:pt x="4477" y="589"/>
                  <a:pt x="4477" y="589"/>
                  <a:pt x="4477" y="589"/>
                </a:cubicBezTo>
                <a:cubicBezTo>
                  <a:pt x="4631" y="947"/>
                  <a:pt x="4631" y="947"/>
                  <a:pt x="4631" y="947"/>
                </a:cubicBezTo>
                <a:cubicBezTo>
                  <a:pt x="4708" y="538"/>
                  <a:pt x="4708" y="538"/>
                  <a:pt x="4708" y="538"/>
                </a:cubicBezTo>
                <a:cubicBezTo>
                  <a:pt x="4912" y="972"/>
                  <a:pt x="4912" y="972"/>
                  <a:pt x="4912" y="972"/>
                </a:cubicBezTo>
                <a:cubicBezTo>
                  <a:pt x="4912" y="972"/>
                  <a:pt x="5091" y="793"/>
                  <a:pt x="5015" y="563"/>
                </a:cubicBezTo>
                <a:cubicBezTo>
                  <a:pt x="4938" y="333"/>
                  <a:pt x="4733" y="154"/>
                  <a:pt x="4733" y="154"/>
                </a:cubicBezTo>
                <a:cubicBezTo>
                  <a:pt x="4733" y="154"/>
                  <a:pt x="5194" y="230"/>
                  <a:pt x="5219" y="486"/>
                </a:cubicBezTo>
                <a:cubicBezTo>
                  <a:pt x="5245" y="742"/>
                  <a:pt x="5270" y="998"/>
                  <a:pt x="5270" y="998"/>
                </a:cubicBezTo>
                <a:cubicBezTo>
                  <a:pt x="5475" y="512"/>
                  <a:pt x="5475" y="512"/>
                  <a:pt x="5475" y="512"/>
                </a:cubicBezTo>
                <a:cubicBezTo>
                  <a:pt x="5603" y="921"/>
                  <a:pt x="5603" y="921"/>
                  <a:pt x="5603" y="921"/>
                </a:cubicBezTo>
                <a:cubicBezTo>
                  <a:pt x="5603" y="921"/>
                  <a:pt x="5859" y="819"/>
                  <a:pt x="5859" y="563"/>
                </a:cubicBezTo>
                <a:cubicBezTo>
                  <a:pt x="5859" y="307"/>
                  <a:pt x="5680" y="103"/>
                  <a:pt x="5680" y="103"/>
                </a:cubicBezTo>
                <a:cubicBezTo>
                  <a:pt x="5680" y="103"/>
                  <a:pt x="5987" y="230"/>
                  <a:pt x="6038" y="384"/>
                </a:cubicBezTo>
                <a:cubicBezTo>
                  <a:pt x="6089" y="538"/>
                  <a:pt x="6140" y="921"/>
                  <a:pt x="6140" y="819"/>
                </a:cubicBezTo>
                <a:cubicBezTo>
                  <a:pt x="6140" y="717"/>
                  <a:pt x="6345" y="333"/>
                  <a:pt x="6345" y="333"/>
                </a:cubicBezTo>
                <a:cubicBezTo>
                  <a:pt x="6345" y="793"/>
                  <a:pt x="6345" y="793"/>
                  <a:pt x="6345" y="793"/>
                </a:cubicBezTo>
                <a:cubicBezTo>
                  <a:pt x="6345" y="793"/>
                  <a:pt x="6447" y="358"/>
                  <a:pt x="6678" y="256"/>
                </a:cubicBezTo>
                <a:cubicBezTo>
                  <a:pt x="6908" y="154"/>
                  <a:pt x="7215" y="205"/>
                  <a:pt x="7215" y="205"/>
                </a:cubicBezTo>
                <a:cubicBezTo>
                  <a:pt x="7215" y="205"/>
                  <a:pt x="6805" y="230"/>
                  <a:pt x="6831" y="435"/>
                </a:cubicBezTo>
                <a:cubicBezTo>
                  <a:pt x="6857" y="640"/>
                  <a:pt x="7087" y="717"/>
                  <a:pt x="7087" y="717"/>
                </a:cubicBezTo>
                <a:cubicBezTo>
                  <a:pt x="7215" y="358"/>
                  <a:pt x="7215" y="358"/>
                  <a:pt x="7215" y="358"/>
                </a:cubicBezTo>
                <a:cubicBezTo>
                  <a:pt x="7343" y="768"/>
                  <a:pt x="7343" y="768"/>
                  <a:pt x="7343" y="768"/>
                </a:cubicBezTo>
                <a:cubicBezTo>
                  <a:pt x="7343" y="768"/>
                  <a:pt x="7548" y="1049"/>
                  <a:pt x="7855" y="998"/>
                </a:cubicBezTo>
                <a:cubicBezTo>
                  <a:pt x="8161" y="947"/>
                  <a:pt x="7829" y="384"/>
                  <a:pt x="7829" y="384"/>
                </a:cubicBezTo>
                <a:cubicBezTo>
                  <a:pt x="8161" y="870"/>
                  <a:pt x="8161" y="870"/>
                  <a:pt x="8161" y="870"/>
                </a:cubicBezTo>
                <a:cubicBezTo>
                  <a:pt x="8392" y="461"/>
                  <a:pt x="8392" y="461"/>
                  <a:pt x="8392" y="461"/>
                </a:cubicBezTo>
                <a:cubicBezTo>
                  <a:pt x="8520" y="921"/>
                  <a:pt x="8520" y="921"/>
                  <a:pt x="8520" y="921"/>
                </a:cubicBezTo>
                <a:cubicBezTo>
                  <a:pt x="8520" y="921"/>
                  <a:pt x="8852" y="205"/>
                  <a:pt x="8852" y="410"/>
                </a:cubicBezTo>
                <a:cubicBezTo>
                  <a:pt x="8852" y="614"/>
                  <a:pt x="8750" y="844"/>
                  <a:pt x="8750" y="844"/>
                </a:cubicBezTo>
                <a:cubicBezTo>
                  <a:pt x="8750" y="844"/>
                  <a:pt x="9185" y="410"/>
                  <a:pt x="9441" y="358"/>
                </a:cubicBezTo>
                <a:cubicBezTo>
                  <a:pt x="9697" y="307"/>
                  <a:pt x="9876" y="384"/>
                  <a:pt x="9876" y="384"/>
                </a:cubicBezTo>
                <a:cubicBezTo>
                  <a:pt x="9876" y="384"/>
                  <a:pt x="9466" y="461"/>
                  <a:pt x="9466" y="717"/>
                </a:cubicBezTo>
                <a:cubicBezTo>
                  <a:pt x="9466" y="972"/>
                  <a:pt x="9671" y="589"/>
                  <a:pt x="9671" y="589"/>
                </a:cubicBezTo>
                <a:cubicBezTo>
                  <a:pt x="9799" y="870"/>
                  <a:pt x="9799" y="870"/>
                  <a:pt x="9799" y="870"/>
                </a:cubicBezTo>
                <a:cubicBezTo>
                  <a:pt x="9799" y="870"/>
                  <a:pt x="10004" y="896"/>
                  <a:pt x="9978" y="563"/>
                </a:cubicBezTo>
                <a:cubicBezTo>
                  <a:pt x="9952" y="230"/>
                  <a:pt x="9799" y="0"/>
                  <a:pt x="9799" y="0"/>
                </a:cubicBezTo>
                <a:cubicBezTo>
                  <a:pt x="9799" y="0"/>
                  <a:pt x="10131" y="205"/>
                  <a:pt x="10183" y="384"/>
                </a:cubicBezTo>
                <a:cubicBezTo>
                  <a:pt x="10234" y="563"/>
                  <a:pt x="10234" y="1957"/>
                  <a:pt x="10234" y="1957"/>
                </a:cubicBezTo>
                <a:cubicBezTo>
                  <a:pt x="0" y="1957"/>
                  <a:pt x="0" y="1957"/>
                  <a:pt x="0" y="1957"/>
                </a:cubicBezTo>
                <a:cubicBezTo>
                  <a:pt x="26" y="1638"/>
                  <a:pt x="26" y="1638"/>
                  <a:pt x="26" y="1638"/>
                </a:cubicBezTo>
                <a:close/>
              </a:path>
            </a:pathLst>
          </a:custGeom>
          <a:solidFill>
            <a:srgbClr val="ABC837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5" name="人"/>
          <p:cNvGrpSpPr/>
          <p:nvPr/>
        </p:nvGrpSpPr>
        <p:grpSpPr>
          <a:xfrm>
            <a:off x="1414461" y="1209821"/>
            <a:ext cx="3835401" cy="3725862"/>
            <a:chOff x="1963737" y="1531938"/>
            <a:chExt cx="3835401" cy="3725862"/>
          </a:xfrm>
        </p:grpSpPr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1963737" y="4048125"/>
              <a:ext cx="3213100" cy="1209675"/>
            </a:xfrm>
            <a:custGeom>
              <a:avLst/>
              <a:gdLst>
                <a:gd name="T0" fmla="*/ 1662 w 4802"/>
                <a:gd name="T1" fmla="*/ 139 h 1808"/>
                <a:gd name="T2" fmla="*/ 741 w 4802"/>
                <a:gd name="T3" fmla="*/ 296 h 1808"/>
                <a:gd name="T4" fmla="*/ 462 w 4802"/>
                <a:gd name="T5" fmla="*/ 1417 h 1808"/>
                <a:gd name="T6" fmla="*/ 770 w 4802"/>
                <a:gd name="T7" fmla="*/ 1486 h 1808"/>
                <a:gd name="T8" fmla="*/ 1731 w 4802"/>
                <a:gd name="T9" fmla="*/ 875 h 1808"/>
                <a:gd name="T10" fmla="*/ 2914 w 4802"/>
                <a:gd name="T11" fmla="*/ 1430 h 1808"/>
                <a:gd name="T12" fmla="*/ 4364 w 4802"/>
                <a:gd name="T13" fmla="*/ 1607 h 1808"/>
                <a:gd name="T14" fmla="*/ 4802 w 4802"/>
                <a:gd name="T15" fmla="*/ 868 h 1808"/>
                <a:gd name="T16" fmla="*/ 4527 w 4802"/>
                <a:gd name="T17" fmla="*/ 788 h 1808"/>
                <a:gd name="T18" fmla="*/ 4175 w 4802"/>
                <a:gd name="T19" fmla="*/ 1077 h 1808"/>
                <a:gd name="T20" fmla="*/ 3898 w 4802"/>
                <a:gd name="T21" fmla="*/ 363 h 1808"/>
                <a:gd name="T22" fmla="*/ 1662 w 4802"/>
                <a:gd name="T23" fmla="*/ 139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2" h="1808">
                  <a:moveTo>
                    <a:pt x="1662" y="139"/>
                  </a:moveTo>
                  <a:cubicBezTo>
                    <a:pt x="1662" y="139"/>
                    <a:pt x="1336" y="0"/>
                    <a:pt x="741" y="296"/>
                  </a:cubicBezTo>
                  <a:cubicBezTo>
                    <a:pt x="0" y="664"/>
                    <a:pt x="462" y="1417"/>
                    <a:pt x="462" y="1417"/>
                  </a:cubicBezTo>
                  <a:cubicBezTo>
                    <a:pt x="770" y="1486"/>
                    <a:pt x="770" y="1486"/>
                    <a:pt x="770" y="1486"/>
                  </a:cubicBezTo>
                  <a:cubicBezTo>
                    <a:pt x="770" y="1486"/>
                    <a:pt x="1097" y="624"/>
                    <a:pt x="1731" y="875"/>
                  </a:cubicBezTo>
                  <a:cubicBezTo>
                    <a:pt x="2365" y="1126"/>
                    <a:pt x="2348" y="1140"/>
                    <a:pt x="2914" y="1430"/>
                  </a:cubicBezTo>
                  <a:cubicBezTo>
                    <a:pt x="3480" y="1721"/>
                    <a:pt x="4071" y="1808"/>
                    <a:pt x="4364" y="1607"/>
                  </a:cubicBezTo>
                  <a:cubicBezTo>
                    <a:pt x="4658" y="1405"/>
                    <a:pt x="4802" y="868"/>
                    <a:pt x="4802" y="868"/>
                  </a:cubicBezTo>
                  <a:cubicBezTo>
                    <a:pt x="4527" y="788"/>
                    <a:pt x="4527" y="788"/>
                    <a:pt x="4527" y="788"/>
                  </a:cubicBezTo>
                  <a:cubicBezTo>
                    <a:pt x="4527" y="788"/>
                    <a:pt x="4431" y="1061"/>
                    <a:pt x="4175" y="1077"/>
                  </a:cubicBezTo>
                  <a:cubicBezTo>
                    <a:pt x="3920" y="1094"/>
                    <a:pt x="3898" y="363"/>
                    <a:pt x="3898" y="363"/>
                  </a:cubicBezTo>
                  <a:cubicBezTo>
                    <a:pt x="1662" y="139"/>
                    <a:pt x="1662" y="139"/>
                    <a:pt x="1662" y="139"/>
                  </a:cubicBezTo>
                  <a:close/>
                </a:path>
              </a:pathLst>
            </a:custGeom>
            <a:solidFill>
              <a:srgbClr val="008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2778125" y="2117725"/>
              <a:ext cx="2946400" cy="2628900"/>
            </a:xfrm>
            <a:custGeom>
              <a:avLst/>
              <a:gdLst>
                <a:gd name="T0" fmla="*/ 436 w 4405"/>
                <a:gd name="T1" fmla="*/ 0 h 3930"/>
                <a:gd name="T2" fmla="*/ 71 w 4405"/>
                <a:gd name="T3" fmla="*/ 910 h 3930"/>
                <a:gd name="T4" fmla="*/ 729 w 4405"/>
                <a:gd name="T5" fmla="*/ 1607 h 3930"/>
                <a:gd name="T6" fmla="*/ 357 w 4405"/>
                <a:gd name="T7" fmla="*/ 2206 h 3930"/>
                <a:gd name="T8" fmla="*/ 21 w 4405"/>
                <a:gd name="T9" fmla="*/ 2958 h 3930"/>
                <a:gd name="T10" fmla="*/ 1580 w 4405"/>
                <a:gd name="T11" fmla="*/ 3810 h 3930"/>
                <a:gd name="T12" fmla="*/ 3227 w 4405"/>
                <a:gd name="T13" fmla="*/ 3056 h 3930"/>
                <a:gd name="T14" fmla="*/ 3227 w 4405"/>
                <a:gd name="T15" fmla="*/ 1884 h 3930"/>
                <a:gd name="T16" fmla="*/ 3728 w 4405"/>
                <a:gd name="T17" fmla="*/ 1672 h 3930"/>
                <a:gd name="T18" fmla="*/ 4178 w 4405"/>
                <a:gd name="T19" fmla="*/ 1993 h 3930"/>
                <a:gd name="T20" fmla="*/ 4403 w 4405"/>
                <a:gd name="T21" fmla="*/ 1912 h 3930"/>
                <a:gd name="T22" fmla="*/ 4022 w 4405"/>
                <a:gd name="T23" fmla="*/ 1227 h 3930"/>
                <a:gd name="T24" fmla="*/ 3856 w 4405"/>
                <a:gd name="T25" fmla="*/ 1168 h 3930"/>
                <a:gd name="T26" fmla="*/ 2792 w 4405"/>
                <a:gd name="T27" fmla="*/ 1103 h 3930"/>
                <a:gd name="T28" fmla="*/ 2315 w 4405"/>
                <a:gd name="T29" fmla="*/ 1037 h 3930"/>
                <a:gd name="T30" fmla="*/ 2103 w 4405"/>
                <a:gd name="T31" fmla="*/ 1071 h 3930"/>
                <a:gd name="T32" fmla="*/ 1966 w 4405"/>
                <a:gd name="T33" fmla="*/ 1302 h 3930"/>
                <a:gd name="T34" fmla="*/ 1860 w 4405"/>
                <a:gd name="T35" fmla="*/ 1223 h 3930"/>
                <a:gd name="T36" fmla="*/ 1870 w 4405"/>
                <a:gd name="T37" fmla="*/ 1035 h 3930"/>
                <a:gd name="T38" fmla="*/ 1603 w 4405"/>
                <a:gd name="T39" fmla="*/ 889 h 3930"/>
                <a:gd name="T40" fmla="*/ 1572 w 4405"/>
                <a:gd name="T41" fmla="*/ 1009 h 3930"/>
                <a:gd name="T42" fmla="*/ 1471 w 4405"/>
                <a:gd name="T43" fmla="*/ 1047 h 3930"/>
                <a:gd name="T44" fmla="*/ 482 w 4405"/>
                <a:gd name="T45" fmla="*/ 750 h 3930"/>
                <a:gd name="T46" fmla="*/ 679 w 4405"/>
                <a:gd name="T47" fmla="*/ 89 h 3930"/>
                <a:gd name="T48" fmla="*/ 436 w 4405"/>
                <a:gd name="T49" fmla="*/ 0 h 3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05" h="3930">
                  <a:moveTo>
                    <a:pt x="436" y="0"/>
                  </a:moveTo>
                  <a:cubicBezTo>
                    <a:pt x="436" y="0"/>
                    <a:pt x="70" y="376"/>
                    <a:pt x="71" y="910"/>
                  </a:cubicBezTo>
                  <a:cubicBezTo>
                    <a:pt x="71" y="1187"/>
                    <a:pt x="488" y="1467"/>
                    <a:pt x="729" y="1607"/>
                  </a:cubicBezTo>
                  <a:cubicBezTo>
                    <a:pt x="564" y="1863"/>
                    <a:pt x="608" y="2014"/>
                    <a:pt x="357" y="2206"/>
                  </a:cubicBezTo>
                  <a:cubicBezTo>
                    <a:pt x="71" y="2424"/>
                    <a:pt x="0" y="2648"/>
                    <a:pt x="21" y="2958"/>
                  </a:cubicBezTo>
                  <a:cubicBezTo>
                    <a:pt x="42" y="3269"/>
                    <a:pt x="429" y="3930"/>
                    <a:pt x="1580" y="3810"/>
                  </a:cubicBezTo>
                  <a:cubicBezTo>
                    <a:pt x="2731" y="3690"/>
                    <a:pt x="3118" y="3524"/>
                    <a:pt x="3227" y="3056"/>
                  </a:cubicBezTo>
                  <a:cubicBezTo>
                    <a:pt x="3295" y="2765"/>
                    <a:pt x="3328" y="2324"/>
                    <a:pt x="3227" y="1884"/>
                  </a:cubicBezTo>
                  <a:cubicBezTo>
                    <a:pt x="3365" y="1772"/>
                    <a:pt x="3555" y="1654"/>
                    <a:pt x="3728" y="1672"/>
                  </a:cubicBezTo>
                  <a:cubicBezTo>
                    <a:pt x="4050" y="1705"/>
                    <a:pt x="4178" y="1993"/>
                    <a:pt x="4178" y="1993"/>
                  </a:cubicBezTo>
                  <a:cubicBezTo>
                    <a:pt x="4403" y="1912"/>
                    <a:pt x="4403" y="1912"/>
                    <a:pt x="4403" y="1912"/>
                  </a:cubicBezTo>
                  <a:cubicBezTo>
                    <a:pt x="4403" y="1912"/>
                    <a:pt x="4405" y="1416"/>
                    <a:pt x="4022" y="1227"/>
                  </a:cubicBezTo>
                  <a:cubicBezTo>
                    <a:pt x="3974" y="1204"/>
                    <a:pt x="3918" y="1184"/>
                    <a:pt x="3856" y="1168"/>
                  </a:cubicBezTo>
                  <a:cubicBezTo>
                    <a:pt x="3501" y="1074"/>
                    <a:pt x="2969" y="1093"/>
                    <a:pt x="2792" y="1103"/>
                  </a:cubicBezTo>
                  <a:cubicBezTo>
                    <a:pt x="2671" y="1081"/>
                    <a:pt x="2435" y="1040"/>
                    <a:pt x="2315" y="1037"/>
                  </a:cubicBezTo>
                  <a:cubicBezTo>
                    <a:pt x="2151" y="1032"/>
                    <a:pt x="2103" y="1071"/>
                    <a:pt x="2103" y="1071"/>
                  </a:cubicBezTo>
                  <a:cubicBezTo>
                    <a:pt x="1966" y="1302"/>
                    <a:pt x="1966" y="1302"/>
                    <a:pt x="1966" y="1302"/>
                  </a:cubicBezTo>
                  <a:cubicBezTo>
                    <a:pt x="1860" y="1223"/>
                    <a:pt x="1860" y="1223"/>
                    <a:pt x="1860" y="1223"/>
                  </a:cubicBezTo>
                  <a:cubicBezTo>
                    <a:pt x="1870" y="1035"/>
                    <a:pt x="1870" y="1035"/>
                    <a:pt x="1870" y="1035"/>
                  </a:cubicBezTo>
                  <a:cubicBezTo>
                    <a:pt x="1603" y="889"/>
                    <a:pt x="1603" y="889"/>
                    <a:pt x="1603" y="889"/>
                  </a:cubicBezTo>
                  <a:cubicBezTo>
                    <a:pt x="1572" y="1009"/>
                    <a:pt x="1572" y="1009"/>
                    <a:pt x="1572" y="1009"/>
                  </a:cubicBezTo>
                  <a:cubicBezTo>
                    <a:pt x="1572" y="1009"/>
                    <a:pt x="1532" y="1022"/>
                    <a:pt x="1471" y="1047"/>
                  </a:cubicBezTo>
                  <a:cubicBezTo>
                    <a:pt x="1119" y="1092"/>
                    <a:pt x="504" y="1118"/>
                    <a:pt x="482" y="750"/>
                  </a:cubicBezTo>
                  <a:cubicBezTo>
                    <a:pt x="451" y="233"/>
                    <a:pt x="679" y="89"/>
                    <a:pt x="679" y="89"/>
                  </a:cubicBezTo>
                  <a:cubicBezTo>
                    <a:pt x="436" y="0"/>
                    <a:pt x="436" y="0"/>
                    <a:pt x="436" y="0"/>
                  </a:cubicBezTo>
                  <a:close/>
                </a:path>
              </a:pathLst>
            </a:custGeom>
            <a:solidFill>
              <a:srgbClr val="00A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863850" y="3063875"/>
              <a:ext cx="936625" cy="1552575"/>
            </a:xfrm>
            <a:custGeom>
              <a:avLst/>
              <a:gdLst>
                <a:gd name="T0" fmla="*/ 482 w 1401"/>
                <a:gd name="T1" fmla="*/ 2322 h 2322"/>
                <a:gd name="T2" fmla="*/ 299 w 1401"/>
                <a:gd name="T3" fmla="*/ 1458 h 2322"/>
                <a:gd name="T4" fmla="*/ 1189 w 1401"/>
                <a:gd name="T5" fmla="*/ 642 h 2322"/>
                <a:gd name="T6" fmla="*/ 1401 w 1401"/>
                <a:gd name="T7" fmla="*/ 0 h 2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1" h="2322">
                  <a:moveTo>
                    <a:pt x="482" y="2322"/>
                  </a:moveTo>
                  <a:cubicBezTo>
                    <a:pt x="482" y="2322"/>
                    <a:pt x="0" y="1894"/>
                    <a:pt x="299" y="1458"/>
                  </a:cubicBezTo>
                  <a:cubicBezTo>
                    <a:pt x="599" y="1022"/>
                    <a:pt x="1008" y="866"/>
                    <a:pt x="1189" y="642"/>
                  </a:cubicBezTo>
                  <a:cubicBezTo>
                    <a:pt x="1371" y="417"/>
                    <a:pt x="1401" y="0"/>
                    <a:pt x="1401" y="0"/>
                  </a:cubicBezTo>
                </a:path>
              </a:pathLst>
            </a:custGeom>
            <a:noFill/>
            <a:ln w="9525" cap="flat">
              <a:solidFill>
                <a:srgbClr val="0088A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4643438" y="2894013"/>
              <a:ext cx="1044575" cy="515938"/>
            </a:xfrm>
            <a:custGeom>
              <a:avLst/>
              <a:gdLst>
                <a:gd name="T0" fmla="*/ 0 w 1563"/>
                <a:gd name="T1" fmla="*/ 26 h 771"/>
                <a:gd name="T2" fmla="*/ 892 w 1563"/>
                <a:gd name="T3" fmla="*/ 42 h 771"/>
                <a:gd name="T4" fmla="*/ 1453 w 1563"/>
                <a:gd name="T5" fmla="*/ 408 h 771"/>
                <a:gd name="T6" fmla="*/ 1563 w 1563"/>
                <a:gd name="T7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3" h="771">
                  <a:moveTo>
                    <a:pt x="0" y="26"/>
                  </a:moveTo>
                  <a:cubicBezTo>
                    <a:pt x="0" y="26"/>
                    <a:pt x="630" y="0"/>
                    <a:pt x="892" y="42"/>
                  </a:cubicBezTo>
                  <a:cubicBezTo>
                    <a:pt x="1154" y="84"/>
                    <a:pt x="1368" y="264"/>
                    <a:pt x="1453" y="408"/>
                  </a:cubicBezTo>
                  <a:cubicBezTo>
                    <a:pt x="1539" y="552"/>
                    <a:pt x="1563" y="771"/>
                    <a:pt x="1563" y="771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4549775" y="2932113"/>
              <a:ext cx="1081088" cy="498475"/>
            </a:xfrm>
            <a:custGeom>
              <a:avLst/>
              <a:gdLst>
                <a:gd name="T0" fmla="*/ 0 w 1617"/>
                <a:gd name="T1" fmla="*/ 108 h 746"/>
                <a:gd name="T2" fmla="*/ 979 w 1617"/>
                <a:gd name="T3" fmla="*/ 83 h 746"/>
                <a:gd name="T4" fmla="*/ 1477 w 1617"/>
                <a:gd name="T5" fmla="*/ 380 h 746"/>
                <a:gd name="T6" fmla="*/ 1617 w 1617"/>
                <a:gd name="T7" fmla="*/ 7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7" h="746">
                  <a:moveTo>
                    <a:pt x="0" y="108"/>
                  </a:moveTo>
                  <a:cubicBezTo>
                    <a:pt x="0" y="108"/>
                    <a:pt x="630" y="0"/>
                    <a:pt x="979" y="83"/>
                  </a:cubicBezTo>
                  <a:cubicBezTo>
                    <a:pt x="1328" y="167"/>
                    <a:pt x="1399" y="297"/>
                    <a:pt x="1477" y="380"/>
                  </a:cubicBezTo>
                  <a:cubicBezTo>
                    <a:pt x="1586" y="496"/>
                    <a:pt x="1617" y="746"/>
                    <a:pt x="1617" y="746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003550" y="2154238"/>
              <a:ext cx="571500" cy="744538"/>
            </a:xfrm>
            <a:custGeom>
              <a:avLst/>
              <a:gdLst>
                <a:gd name="T0" fmla="*/ 856 w 856"/>
                <a:gd name="T1" fmla="*/ 1082 h 1113"/>
                <a:gd name="T2" fmla="*/ 347 w 856"/>
                <a:gd name="T3" fmla="*/ 1040 h 1113"/>
                <a:gd name="T4" fmla="*/ 58 w 856"/>
                <a:gd name="T5" fmla="*/ 461 h 1113"/>
                <a:gd name="T6" fmla="*/ 238 w 856"/>
                <a:gd name="T7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6" h="1113">
                  <a:moveTo>
                    <a:pt x="856" y="1082"/>
                  </a:moveTo>
                  <a:cubicBezTo>
                    <a:pt x="856" y="1082"/>
                    <a:pt x="523" y="1113"/>
                    <a:pt x="347" y="1040"/>
                  </a:cubicBezTo>
                  <a:cubicBezTo>
                    <a:pt x="171" y="968"/>
                    <a:pt x="0" y="854"/>
                    <a:pt x="58" y="461"/>
                  </a:cubicBezTo>
                  <a:cubicBezTo>
                    <a:pt x="116" y="67"/>
                    <a:pt x="238" y="0"/>
                    <a:pt x="23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3341687" y="1531938"/>
              <a:ext cx="1619250" cy="1311275"/>
            </a:xfrm>
            <a:custGeom>
              <a:avLst/>
              <a:gdLst>
                <a:gd name="T0" fmla="*/ 3 w 2421"/>
                <a:gd name="T1" fmla="*/ 1136 h 1962"/>
                <a:gd name="T2" fmla="*/ 171 w 2421"/>
                <a:gd name="T3" fmla="*/ 636 h 1962"/>
                <a:gd name="T4" fmla="*/ 408 w 2421"/>
                <a:gd name="T5" fmla="*/ 385 h 1962"/>
                <a:gd name="T6" fmla="*/ 345 w 2421"/>
                <a:gd name="T7" fmla="*/ 368 h 1962"/>
                <a:gd name="T8" fmla="*/ 560 w 2421"/>
                <a:gd name="T9" fmla="*/ 231 h 1962"/>
                <a:gd name="T10" fmla="*/ 739 w 2421"/>
                <a:gd name="T11" fmla="*/ 173 h 1962"/>
                <a:gd name="T12" fmla="*/ 639 w 2421"/>
                <a:gd name="T13" fmla="*/ 154 h 1962"/>
                <a:gd name="T14" fmla="*/ 950 w 2421"/>
                <a:gd name="T15" fmla="*/ 19 h 1962"/>
                <a:gd name="T16" fmla="*/ 1259 w 2421"/>
                <a:gd name="T17" fmla="*/ 264 h 1962"/>
                <a:gd name="T18" fmla="*/ 1740 w 2421"/>
                <a:gd name="T19" fmla="*/ 188 h 1962"/>
                <a:gd name="T20" fmla="*/ 2023 w 2421"/>
                <a:gd name="T21" fmla="*/ 418 h 1962"/>
                <a:gd name="T22" fmla="*/ 1933 w 2421"/>
                <a:gd name="T23" fmla="*/ 395 h 1962"/>
                <a:gd name="T24" fmla="*/ 2167 w 2421"/>
                <a:gd name="T25" fmla="*/ 582 h 1962"/>
                <a:gd name="T26" fmla="*/ 2263 w 2421"/>
                <a:gd name="T27" fmla="*/ 756 h 1962"/>
                <a:gd name="T28" fmla="*/ 2174 w 2421"/>
                <a:gd name="T29" fmla="*/ 726 h 1962"/>
                <a:gd name="T30" fmla="*/ 2373 w 2421"/>
                <a:gd name="T31" fmla="*/ 1076 h 1962"/>
                <a:gd name="T32" fmla="*/ 2390 w 2421"/>
                <a:gd name="T33" fmla="*/ 1356 h 1962"/>
                <a:gd name="T34" fmla="*/ 2361 w 2421"/>
                <a:gd name="T35" fmla="*/ 1266 h 1962"/>
                <a:gd name="T36" fmla="*/ 2299 w 2421"/>
                <a:gd name="T37" fmla="*/ 1563 h 1962"/>
                <a:gd name="T38" fmla="*/ 953 w 2421"/>
                <a:gd name="T39" fmla="*/ 1779 h 1962"/>
                <a:gd name="T40" fmla="*/ 3 w 2421"/>
                <a:gd name="T41" fmla="*/ 1136 h 1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21" h="1962">
                  <a:moveTo>
                    <a:pt x="3" y="1136"/>
                  </a:moveTo>
                  <a:cubicBezTo>
                    <a:pt x="3" y="1136"/>
                    <a:pt x="13" y="841"/>
                    <a:pt x="171" y="636"/>
                  </a:cubicBezTo>
                  <a:cubicBezTo>
                    <a:pt x="328" y="431"/>
                    <a:pt x="408" y="385"/>
                    <a:pt x="408" y="385"/>
                  </a:cubicBezTo>
                  <a:cubicBezTo>
                    <a:pt x="345" y="368"/>
                    <a:pt x="345" y="368"/>
                    <a:pt x="345" y="368"/>
                  </a:cubicBezTo>
                  <a:cubicBezTo>
                    <a:pt x="345" y="368"/>
                    <a:pt x="435" y="280"/>
                    <a:pt x="560" y="231"/>
                  </a:cubicBezTo>
                  <a:cubicBezTo>
                    <a:pt x="684" y="181"/>
                    <a:pt x="739" y="173"/>
                    <a:pt x="739" y="173"/>
                  </a:cubicBezTo>
                  <a:cubicBezTo>
                    <a:pt x="639" y="154"/>
                    <a:pt x="639" y="154"/>
                    <a:pt x="639" y="154"/>
                  </a:cubicBezTo>
                  <a:cubicBezTo>
                    <a:pt x="639" y="154"/>
                    <a:pt x="761" y="0"/>
                    <a:pt x="950" y="19"/>
                  </a:cubicBezTo>
                  <a:cubicBezTo>
                    <a:pt x="1139" y="39"/>
                    <a:pt x="1259" y="264"/>
                    <a:pt x="1259" y="264"/>
                  </a:cubicBezTo>
                  <a:cubicBezTo>
                    <a:pt x="1259" y="264"/>
                    <a:pt x="1552" y="139"/>
                    <a:pt x="1740" y="188"/>
                  </a:cubicBezTo>
                  <a:cubicBezTo>
                    <a:pt x="1929" y="237"/>
                    <a:pt x="2023" y="418"/>
                    <a:pt x="2023" y="418"/>
                  </a:cubicBezTo>
                  <a:cubicBezTo>
                    <a:pt x="1933" y="395"/>
                    <a:pt x="1933" y="395"/>
                    <a:pt x="1933" y="395"/>
                  </a:cubicBezTo>
                  <a:cubicBezTo>
                    <a:pt x="1933" y="395"/>
                    <a:pt x="2101" y="491"/>
                    <a:pt x="2167" y="582"/>
                  </a:cubicBezTo>
                  <a:cubicBezTo>
                    <a:pt x="2232" y="674"/>
                    <a:pt x="2263" y="756"/>
                    <a:pt x="2263" y="756"/>
                  </a:cubicBezTo>
                  <a:cubicBezTo>
                    <a:pt x="2174" y="726"/>
                    <a:pt x="2174" y="726"/>
                    <a:pt x="2174" y="726"/>
                  </a:cubicBezTo>
                  <a:cubicBezTo>
                    <a:pt x="2174" y="726"/>
                    <a:pt x="2326" y="885"/>
                    <a:pt x="2373" y="1076"/>
                  </a:cubicBezTo>
                  <a:cubicBezTo>
                    <a:pt x="2421" y="1267"/>
                    <a:pt x="2390" y="1356"/>
                    <a:pt x="2390" y="1356"/>
                  </a:cubicBezTo>
                  <a:cubicBezTo>
                    <a:pt x="2361" y="1266"/>
                    <a:pt x="2361" y="1266"/>
                    <a:pt x="2361" y="1266"/>
                  </a:cubicBezTo>
                  <a:cubicBezTo>
                    <a:pt x="2361" y="1266"/>
                    <a:pt x="2382" y="1443"/>
                    <a:pt x="2299" y="1563"/>
                  </a:cubicBezTo>
                  <a:cubicBezTo>
                    <a:pt x="2215" y="1683"/>
                    <a:pt x="1427" y="1962"/>
                    <a:pt x="953" y="1779"/>
                  </a:cubicBezTo>
                  <a:cubicBezTo>
                    <a:pt x="480" y="1596"/>
                    <a:pt x="0" y="1150"/>
                    <a:pt x="3" y="113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3281362" y="1724025"/>
              <a:ext cx="1617663" cy="1481138"/>
            </a:xfrm>
            <a:custGeom>
              <a:avLst/>
              <a:gdLst>
                <a:gd name="T0" fmla="*/ 798 w 2417"/>
                <a:gd name="T1" fmla="*/ 201 h 2213"/>
                <a:gd name="T2" fmla="*/ 88 w 2417"/>
                <a:gd name="T3" fmla="*/ 1129 h 2213"/>
                <a:gd name="T4" fmla="*/ 698 w 2417"/>
                <a:gd name="T5" fmla="*/ 2024 h 2213"/>
                <a:gd name="T6" fmla="*/ 1162 w 2417"/>
                <a:gd name="T7" fmla="*/ 2103 h 2213"/>
                <a:gd name="T8" fmla="*/ 1870 w 2417"/>
                <a:gd name="T9" fmla="*/ 1972 h 2213"/>
                <a:gd name="T10" fmla="*/ 2302 w 2417"/>
                <a:gd name="T11" fmla="*/ 883 h 2213"/>
                <a:gd name="T12" fmla="*/ 1838 w 2417"/>
                <a:gd name="T13" fmla="*/ 235 h 2213"/>
                <a:gd name="T14" fmla="*/ 1543 w 2417"/>
                <a:gd name="T15" fmla="*/ 74 h 2213"/>
                <a:gd name="T16" fmla="*/ 1510 w 2417"/>
                <a:gd name="T17" fmla="*/ 361 h 2213"/>
                <a:gd name="T18" fmla="*/ 1400 w 2417"/>
                <a:gd name="T19" fmla="*/ 58 h 2213"/>
                <a:gd name="T20" fmla="*/ 1333 w 2417"/>
                <a:gd name="T21" fmla="*/ 314 h 2213"/>
                <a:gd name="T22" fmla="*/ 1534 w 2417"/>
                <a:gd name="T23" fmla="*/ 493 h 2213"/>
                <a:gd name="T24" fmla="*/ 1189 w 2417"/>
                <a:gd name="T25" fmla="*/ 298 h 2213"/>
                <a:gd name="T26" fmla="*/ 1099 w 2417"/>
                <a:gd name="T27" fmla="*/ 0 h 2213"/>
                <a:gd name="T28" fmla="*/ 1040 w 2417"/>
                <a:gd name="T29" fmla="*/ 306 h 2213"/>
                <a:gd name="T30" fmla="*/ 1212 w 2417"/>
                <a:gd name="T31" fmla="*/ 536 h 2213"/>
                <a:gd name="T32" fmla="*/ 798 w 2417"/>
                <a:gd name="T33" fmla="*/ 201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7" h="2213">
                  <a:moveTo>
                    <a:pt x="798" y="201"/>
                  </a:moveTo>
                  <a:cubicBezTo>
                    <a:pt x="798" y="201"/>
                    <a:pt x="0" y="495"/>
                    <a:pt x="88" y="1129"/>
                  </a:cubicBezTo>
                  <a:cubicBezTo>
                    <a:pt x="176" y="1763"/>
                    <a:pt x="620" y="1836"/>
                    <a:pt x="698" y="2024"/>
                  </a:cubicBezTo>
                  <a:cubicBezTo>
                    <a:pt x="775" y="2213"/>
                    <a:pt x="1042" y="2156"/>
                    <a:pt x="1162" y="2103"/>
                  </a:cubicBezTo>
                  <a:cubicBezTo>
                    <a:pt x="1281" y="2050"/>
                    <a:pt x="1518" y="2112"/>
                    <a:pt x="1870" y="1972"/>
                  </a:cubicBezTo>
                  <a:cubicBezTo>
                    <a:pt x="2223" y="1832"/>
                    <a:pt x="2417" y="1250"/>
                    <a:pt x="2302" y="883"/>
                  </a:cubicBezTo>
                  <a:cubicBezTo>
                    <a:pt x="2186" y="516"/>
                    <a:pt x="1838" y="235"/>
                    <a:pt x="1838" y="235"/>
                  </a:cubicBezTo>
                  <a:cubicBezTo>
                    <a:pt x="1543" y="74"/>
                    <a:pt x="1543" y="74"/>
                    <a:pt x="1543" y="74"/>
                  </a:cubicBezTo>
                  <a:cubicBezTo>
                    <a:pt x="1510" y="361"/>
                    <a:pt x="1510" y="361"/>
                    <a:pt x="1510" y="361"/>
                  </a:cubicBezTo>
                  <a:cubicBezTo>
                    <a:pt x="1400" y="58"/>
                    <a:pt x="1400" y="58"/>
                    <a:pt x="1400" y="58"/>
                  </a:cubicBezTo>
                  <a:cubicBezTo>
                    <a:pt x="1400" y="58"/>
                    <a:pt x="1235" y="205"/>
                    <a:pt x="1333" y="314"/>
                  </a:cubicBezTo>
                  <a:cubicBezTo>
                    <a:pt x="1431" y="424"/>
                    <a:pt x="1534" y="493"/>
                    <a:pt x="1534" y="493"/>
                  </a:cubicBezTo>
                  <a:cubicBezTo>
                    <a:pt x="1534" y="493"/>
                    <a:pt x="1327" y="418"/>
                    <a:pt x="1189" y="298"/>
                  </a:cubicBezTo>
                  <a:cubicBezTo>
                    <a:pt x="1052" y="178"/>
                    <a:pt x="1099" y="0"/>
                    <a:pt x="1099" y="0"/>
                  </a:cubicBezTo>
                  <a:cubicBezTo>
                    <a:pt x="1099" y="0"/>
                    <a:pt x="952" y="157"/>
                    <a:pt x="1040" y="306"/>
                  </a:cubicBezTo>
                  <a:cubicBezTo>
                    <a:pt x="1127" y="456"/>
                    <a:pt x="1212" y="536"/>
                    <a:pt x="1212" y="536"/>
                  </a:cubicBezTo>
                  <a:cubicBezTo>
                    <a:pt x="1212" y="536"/>
                    <a:pt x="1086" y="635"/>
                    <a:pt x="798" y="201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3644900" y="2147888"/>
              <a:ext cx="390525" cy="390525"/>
            </a:xfrm>
            <a:custGeom>
              <a:avLst/>
              <a:gdLst>
                <a:gd name="T0" fmla="*/ 546 w 583"/>
                <a:gd name="T1" fmla="*/ 358 h 583"/>
                <a:gd name="T2" fmla="*/ 225 w 583"/>
                <a:gd name="T3" fmla="*/ 546 h 583"/>
                <a:gd name="T4" fmla="*/ 37 w 583"/>
                <a:gd name="T5" fmla="*/ 225 h 583"/>
                <a:gd name="T6" fmla="*/ 358 w 583"/>
                <a:gd name="T7" fmla="*/ 37 h 583"/>
                <a:gd name="T8" fmla="*/ 546 w 583"/>
                <a:gd name="T9" fmla="*/ 35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583">
                  <a:moveTo>
                    <a:pt x="546" y="358"/>
                  </a:moveTo>
                  <a:cubicBezTo>
                    <a:pt x="509" y="498"/>
                    <a:pt x="366" y="583"/>
                    <a:pt x="225" y="546"/>
                  </a:cubicBezTo>
                  <a:cubicBezTo>
                    <a:pt x="84" y="509"/>
                    <a:pt x="0" y="366"/>
                    <a:pt x="37" y="225"/>
                  </a:cubicBezTo>
                  <a:cubicBezTo>
                    <a:pt x="73" y="84"/>
                    <a:pt x="217" y="0"/>
                    <a:pt x="358" y="37"/>
                  </a:cubicBezTo>
                  <a:cubicBezTo>
                    <a:pt x="499" y="73"/>
                    <a:pt x="583" y="217"/>
                    <a:pt x="546" y="358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016375" y="2174875"/>
              <a:ext cx="506413" cy="506413"/>
            </a:xfrm>
            <a:custGeom>
              <a:avLst/>
              <a:gdLst>
                <a:gd name="T0" fmla="*/ 710 w 758"/>
                <a:gd name="T1" fmla="*/ 466 h 759"/>
                <a:gd name="T2" fmla="*/ 293 w 758"/>
                <a:gd name="T3" fmla="*/ 711 h 759"/>
                <a:gd name="T4" fmla="*/ 48 w 758"/>
                <a:gd name="T5" fmla="*/ 293 h 759"/>
                <a:gd name="T6" fmla="*/ 465 w 758"/>
                <a:gd name="T7" fmla="*/ 48 h 759"/>
                <a:gd name="T8" fmla="*/ 710 w 758"/>
                <a:gd name="T9" fmla="*/ 46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" h="759">
                  <a:moveTo>
                    <a:pt x="710" y="466"/>
                  </a:moveTo>
                  <a:cubicBezTo>
                    <a:pt x="663" y="649"/>
                    <a:pt x="476" y="759"/>
                    <a:pt x="293" y="711"/>
                  </a:cubicBezTo>
                  <a:cubicBezTo>
                    <a:pt x="110" y="663"/>
                    <a:pt x="0" y="476"/>
                    <a:pt x="48" y="293"/>
                  </a:cubicBezTo>
                  <a:cubicBezTo>
                    <a:pt x="95" y="110"/>
                    <a:pt x="282" y="0"/>
                    <a:pt x="465" y="48"/>
                  </a:cubicBezTo>
                  <a:cubicBezTo>
                    <a:pt x="648" y="96"/>
                    <a:pt x="758" y="283"/>
                    <a:pt x="710" y="466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4337050" y="2132013"/>
              <a:ext cx="233363" cy="246063"/>
            </a:xfrm>
            <a:custGeom>
              <a:avLst/>
              <a:gdLst>
                <a:gd name="T0" fmla="*/ 0 w 348"/>
                <a:gd name="T1" fmla="*/ 16 h 368"/>
                <a:gd name="T2" fmla="*/ 240 w 348"/>
                <a:gd name="T3" fmla="*/ 76 h 368"/>
                <a:gd name="T4" fmla="*/ 311 w 348"/>
                <a:gd name="T5" fmla="*/ 318 h 368"/>
                <a:gd name="T6" fmla="*/ 0 w 348"/>
                <a:gd name="T7" fmla="*/ 1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368">
                  <a:moveTo>
                    <a:pt x="0" y="16"/>
                  </a:moveTo>
                  <a:cubicBezTo>
                    <a:pt x="0" y="16"/>
                    <a:pt x="153" y="0"/>
                    <a:pt x="240" y="76"/>
                  </a:cubicBezTo>
                  <a:cubicBezTo>
                    <a:pt x="327" y="151"/>
                    <a:pt x="326" y="269"/>
                    <a:pt x="311" y="318"/>
                  </a:cubicBezTo>
                  <a:cubicBezTo>
                    <a:pt x="297" y="368"/>
                    <a:pt x="348" y="149"/>
                    <a:pt x="0" y="1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3609975" y="2052638"/>
              <a:ext cx="282575" cy="196850"/>
            </a:xfrm>
            <a:custGeom>
              <a:avLst/>
              <a:gdLst>
                <a:gd name="T0" fmla="*/ 0 w 423"/>
                <a:gd name="T1" fmla="*/ 293 h 293"/>
                <a:gd name="T2" fmla="*/ 127 w 423"/>
                <a:gd name="T3" fmla="*/ 82 h 293"/>
                <a:gd name="T4" fmla="*/ 380 w 423"/>
                <a:gd name="T5" fmla="*/ 85 h 293"/>
                <a:gd name="T6" fmla="*/ 0 w 423"/>
                <a:gd name="T7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3" h="293">
                  <a:moveTo>
                    <a:pt x="0" y="293"/>
                  </a:moveTo>
                  <a:cubicBezTo>
                    <a:pt x="0" y="293"/>
                    <a:pt x="29" y="143"/>
                    <a:pt x="127" y="82"/>
                  </a:cubicBezTo>
                  <a:cubicBezTo>
                    <a:pt x="225" y="20"/>
                    <a:pt x="336" y="57"/>
                    <a:pt x="380" y="85"/>
                  </a:cubicBezTo>
                  <a:cubicBezTo>
                    <a:pt x="423" y="113"/>
                    <a:pt x="229" y="0"/>
                    <a:pt x="0" y="293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3960813" y="2613025"/>
              <a:ext cx="219075" cy="219075"/>
            </a:xfrm>
            <a:custGeom>
              <a:avLst/>
              <a:gdLst>
                <a:gd name="T0" fmla="*/ 307 w 327"/>
                <a:gd name="T1" fmla="*/ 201 h 328"/>
                <a:gd name="T2" fmla="*/ 126 w 327"/>
                <a:gd name="T3" fmla="*/ 307 h 328"/>
                <a:gd name="T4" fmla="*/ 21 w 327"/>
                <a:gd name="T5" fmla="*/ 127 h 328"/>
                <a:gd name="T6" fmla="*/ 201 w 327"/>
                <a:gd name="T7" fmla="*/ 21 h 328"/>
                <a:gd name="T8" fmla="*/ 307 w 327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328">
                  <a:moveTo>
                    <a:pt x="307" y="201"/>
                  </a:moveTo>
                  <a:cubicBezTo>
                    <a:pt x="286" y="280"/>
                    <a:pt x="205" y="328"/>
                    <a:pt x="126" y="307"/>
                  </a:cubicBezTo>
                  <a:cubicBezTo>
                    <a:pt x="47" y="286"/>
                    <a:pt x="0" y="206"/>
                    <a:pt x="21" y="127"/>
                  </a:cubicBezTo>
                  <a:cubicBezTo>
                    <a:pt x="41" y="48"/>
                    <a:pt x="122" y="0"/>
                    <a:pt x="201" y="21"/>
                  </a:cubicBezTo>
                  <a:cubicBezTo>
                    <a:pt x="280" y="41"/>
                    <a:pt x="327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3465512" y="2428875"/>
              <a:ext cx="219075" cy="219075"/>
            </a:xfrm>
            <a:custGeom>
              <a:avLst/>
              <a:gdLst>
                <a:gd name="T0" fmla="*/ 307 w 328"/>
                <a:gd name="T1" fmla="*/ 201 h 328"/>
                <a:gd name="T2" fmla="*/ 127 w 328"/>
                <a:gd name="T3" fmla="*/ 307 h 328"/>
                <a:gd name="T4" fmla="*/ 21 w 328"/>
                <a:gd name="T5" fmla="*/ 127 h 328"/>
                <a:gd name="T6" fmla="*/ 201 w 328"/>
                <a:gd name="T7" fmla="*/ 21 h 328"/>
                <a:gd name="T8" fmla="*/ 307 w 328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307" y="201"/>
                  </a:moveTo>
                  <a:cubicBezTo>
                    <a:pt x="287" y="280"/>
                    <a:pt x="206" y="328"/>
                    <a:pt x="127" y="307"/>
                  </a:cubicBezTo>
                  <a:cubicBezTo>
                    <a:pt x="48" y="286"/>
                    <a:pt x="0" y="206"/>
                    <a:pt x="21" y="127"/>
                  </a:cubicBezTo>
                  <a:cubicBezTo>
                    <a:pt x="42" y="48"/>
                    <a:pt x="122" y="0"/>
                    <a:pt x="201" y="21"/>
                  </a:cubicBezTo>
                  <a:cubicBezTo>
                    <a:pt x="280" y="41"/>
                    <a:pt x="328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3587750" y="2574925"/>
              <a:ext cx="273050" cy="360363"/>
            </a:xfrm>
            <a:custGeom>
              <a:avLst/>
              <a:gdLst>
                <a:gd name="T0" fmla="*/ 313 w 407"/>
                <a:gd name="T1" fmla="*/ 0 h 537"/>
                <a:gd name="T2" fmla="*/ 264 w 407"/>
                <a:gd name="T3" fmla="*/ 106 h 537"/>
                <a:gd name="T4" fmla="*/ 72 w 407"/>
                <a:gd name="T5" fmla="*/ 173 h 537"/>
                <a:gd name="T6" fmla="*/ 256 w 407"/>
                <a:gd name="T7" fmla="*/ 393 h 537"/>
                <a:gd name="T8" fmla="*/ 244 w 407"/>
                <a:gd name="T9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537">
                  <a:moveTo>
                    <a:pt x="313" y="0"/>
                  </a:moveTo>
                  <a:cubicBezTo>
                    <a:pt x="313" y="0"/>
                    <a:pt x="407" y="181"/>
                    <a:pt x="264" y="106"/>
                  </a:cubicBezTo>
                  <a:cubicBezTo>
                    <a:pt x="162" y="53"/>
                    <a:pt x="112" y="87"/>
                    <a:pt x="72" y="173"/>
                  </a:cubicBezTo>
                  <a:cubicBezTo>
                    <a:pt x="0" y="332"/>
                    <a:pt x="146" y="359"/>
                    <a:pt x="256" y="393"/>
                  </a:cubicBezTo>
                  <a:cubicBezTo>
                    <a:pt x="308" y="409"/>
                    <a:pt x="244" y="537"/>
                    <a:pt x="244" y="537"/>
                  </a:cubicBezTo>
                </a:path>
              </a:pathLst>
            </a:custGeom>
            <a:noFill/>
            <a:ln w="7938" cap="flat">
              <a:solidFill>
                <a:srgbClr val="C8713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651250" y="2652713"/>
              <a:ext cx="92075" cy="119063"/>
            </a:xfrm>
            <a:custGeom>
              <a:avLst/>
              <a:gdLst>
                <a:gd name="T0" fmla="*/ 113 w 138"/>
                <a:gd name="T1" fmla="*/ 103 h 177"/>
                <a:gd name="T2" fmla="*/ 31 w 138"/>
                <a:gd name="T3" fmla="*/ 172 h 177"/>
                <a:gd name="T4" fmla="*/ 20 w 138"/>
                <a:gd name="T5" fmla="*/ 84 h 177"/>
                <a:gd name="T6" fmla="*/ 25 w 138"/>
                <a:gd name="T7" fmla="*/ 74 h 177"/>
                <a:gd name="T8" fmla="*/ 107 w 138"/>
                <a:gd name="T9" fmla="*/ 5 h 177"/>
                <a:gd name="T10" fmla="*/ 118 w 138"/>
                <a:gd name="T11" fmla="*/ 93 h 177"/>
                <a:gd name="T12" fmla="*/ 113 w 138"/>
                <a:gd name="T13" fmla="*/ 10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113" y="103"/>
                  </a:moveTo>
                  <a:cubicBezTo>
                    <a:pt x="93" y="146"/>
                    <a:pt x="56" y="177"/>
                    <a:pt x="31" y="172"/>
                  </a:cubicBezTo>
                  <a:cubicBezTo>
                    <a:pt x="5" y="167"/>
                    <a:pt x="0" y="127"/>
                    <a:pt x="20" y="84"/>
                  </a:cubicBezTo>
                  <a:cubicBezTo>
                    <a:pt x="22" y="81"/>
                    <a:pt x="23" y="77"/>
                    <a:pt x="25" y="74"/>
                  </a:cubicBezTo>
                  <a:cubicBezTo>
                    <a:pt x="45" y="30"/>
                    <a:pt x="82" y="0"/>
                    <a:pt x="107" y="5"/>
                  </a:cubicBezTo>
                  <a:cubicBezTo>
                    <a:pt x="133" y="10"/>
                    <a:pt x="138" y="49"/>
                    <a:pt x="118" y="93"/>
                  </a:cubicBezTo>
                  <a:cubicBezTo>
                    <a:pt x="116" y="96"/>
                    <a:pt x="115" y="100"/>
                    <a:pt x="113" y="103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4048125" y="2297113"/>
              <a:ext cx="223838" cy="223838"/>
            </a:xfrm>
            <a:custGeom>
              <a:avLst/>
              <a:gdLst>
                <a:gd name="T0" fmla="*/ 21 w 336"/>
                <a:gd name="T1" fmla="*/ 130 h 335"/>
                <a:gd name="T2" fmla="*/ 206 w 336"/>
                <a:gd name="T3" fmla="*/ 21 h 335"/>
                <a:gd name="T4" fmla="*/ 315 w 336"/>
                <a:gd name="T5" fmla="*/ 206 h 335"/>
                <a:gd name="T6" fmla="*/ 130 w 336"/>
                <a:gd name="T7" fmla="*/ 314 h 335"/>
                <a:gd name="T8" fmla="*/ 21 w 336"/>
                <a:gd name="T9" fmla="*/ 13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335">
                  <a:moveTo>
                    <a:pt x="21" y="130"/>
                  </a:moveTo>
                  <a:cubicBezTo>
                    <a:pt x="42" y="49"/>
                    <a:pt x="125" y="0"/>
                    <a:pt x="206" y="21"/>
                  </a:cubicBezTo>
                  <a:cubicBezTo>
                    <a:pt x="287" y="42"/>
                    <a:pt x="336" y="125"/>
                    <a:pt x="315" y="206"/>
                  </a:cubicBezTo>
                  <a:cubicBezTo>
                    <a:pt x="293" y="287"/>
                    <a:pt x="211" y="335"/>
                    <a:pt x="130" y="314"/>
                  </a:cubicBezTo>
                  <a:cubicBezTo>
                    <a:pt x="49" y="293"/>
                    <a:pt x="0" y="211"/>
                    <a:pt x="21" y="130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4090988" y="2344738"/>
              <a:ext cx="133350" cy="133350"/>
            </a:xfrm>
            <a:custGeom>
              <a:avLst/>
              <a:gdLst>
                <a:gd name="T0" fmla="*/ 12 w 199"/>
                <a:gd name="T1" fmla="*/ 77 h 199"/>
                <a:gd name="T2" fmla="*/ 122 w 199"/>
                <a:gd name="T3" fmla="*/ 12 h 199"/>
                <a:gd name="T4" fmla="*/ 187 w 199"/>
                <a:gd name="T5" fmla="*/ 122 h 199"/>
                <a:gd name="T6" fmla="*/ 77 w 199"/>
                <a:gd name="T7" fmla="*/ 187 h 199"/>
                <a:gd name="T8" fmla="*/ 12 w 199"/>
                <a:gd name="T9" fmla="*/ 7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9">
                  <a:moveTo>
                    <a:pt x="12" y="77"/>
                  </a:moveTo>
                  <a:cubicBezTo>
                    <a:pt x="25" y="28"/>
                    <a:pt x="74" y="0"/>
                    <a:pt x="122" y="12"/>
                  </a:cubicBezTo>
                  <a:cubicBezTo>
                    <a:pt x="170" y="25"/>
                    <a:pt x="199" y="74"/>
                    <a:pt x="187" y="122"/>
                  </a:cubicBezTo>
                  <a:cubicBezTo>
                    <a:pt x="174" y="170"/>
                    <a:pt x="125" y="199"/>
                    <a:pt x="77" y="187"/>
                  </a:cubicBezTo>
                  <a:cubicBezTo>
                    <a:pt x="29" y="174"/>
                    <a:pt x="0" y="125"/>
                    <a:pt x="12" y="7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4122738" y="2376488"/>
              <a:ext cx="68263" cy="69850"/>
            </a:xfrm>
            <a:custGeom>
              <a:avLst/>
              <a:gdLst>
                <a:gd name="T0" fmla="*/ 6 w 103"/>
                <a:gd name="T1" fmla="*/ 40 h 103"/>
                <a:gd name="T2" fmla="*/ 63 w 103"/>
                <a:gd name="T3" fmla="*/ 6 h 103"/>
                <a:gd name="T4" fmla="*/ 97 w 103"/>
                <a:gd name="T5" fmla="*/ 63 h 103"/>
                <a:gd name="T6" fmla="*/ 40 w 103"/>
                <a:gd name="T7" fmla="*/ 97 h 103"/>
                <a:gd name="T8" fmla="*/ 6 w 103"/>
                <a:gd name="T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6" y="40"/>
                  </a:moveTo>
                  <a:cubicBezTo>
                    <a:pt x="13" y="15"/>
                    <a:pt x="38" y="0"/>
                    <a:pt x="63" y="6"/>
                  </a:cubicBezTo>
                  <a:cubicBezTo>
                    <a:pt x="88" y="13"/>
                    <a:pt x="103" y="38"/>
                    <a:pt x="97" y="63"/>
                  </a:cubicBezTo>
                  <a:cubicBezTo>
                    <a:pt x="90" y="88"/>
                    <a:pt x="65" y="103"/>
                    <a:pt x="40" y="97"/>
                  </a:cubicBezTo>
                  <a:cubicBezTo>
                    <a:pt x="15" y="90"/>
                    <a:pt x="0" y="65"/>
                    <a:pt x="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4092575" y="2389188"/>
              <a:ext cx="47625" cy="47625"/>
            </a:xfrm>
            <a:custGeom>
              <a:avLst/>
              <a:gdLst>
                <a:gd name="T0" fmla="*/ 5 w 72"/>
                <a:gd name="T1" fmla="*/ 28 h 72"/>
                <a:gd name="T2" fmla="*/ 44 w 72"/>
                <a:gd name="T3" fmla="*/ 5 h 72"/>
                <a:gd name="T4" fmla="*/ 68 w 72"/>
                <a:gd name="T5" fmla="*/ 45 h 72"/>
                <a:gd name="T6" fmla="*/ 28 w 72"/>
                <a:gd name="T7" fmla="*/ 68 h 72"/>
                <a:gd name="T8" fmla="*/ 5 w 72"/>
                <a:gd name="T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" y="28"/>
                  </a:moveTo>
                  <a:cubicBezTo>
                    <a:pt x="9" y="11"/>
                    <a:pt x="27" y="0"/>
                    <a:pt x="44" y="5"/>
                  </a:cubicBezTo>
                  <a:cubicBezTo>
                    <a:pt x="62" y="9"/>
                    <a:pt x="72" y="27"/>
                    <a:pt x="68" y="45"/>
                  </a:cubicBezTo>
                  <a:cubicBezTo>
                    <a:pt x="63" y="62"/>
                    <a:pt x="45" y="72"/>
                    <a:pt x="28" y="68"/>
                  </a:cubicBezTo>
                  <a:cubicBezTo>
                    <a:pt x="11" y="63"/>
                    <a:pt x="0" y="45"/>
                    <a:pt x="5" y="28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3813175" y="2279650"/>
              <a:ext cx="160338" cy="160338"/>
            </a:xfrm>
            <a:custGeom>
              <a:avLst/>
              <a:gdLst>
                <a:gd name="T0" fmla="*/ 225 w 240"/>
                <a:gd name="T1" fmla="*/ 147 h 240"/>
                <a:gd name="T2" fmla="*/ 93 w 240"/>
                <a:gd name="T3" fmla="*/ 225 h 240"/>
                <a:gd name="T4" fmla="*/ 15 w 240"/>
                <a:gd name="T5" fmla="*/ 93 h 240"/>
                <a:gd name="T6" fmla="*/ 147 w 240"/>
                <a:gd name="T7" fmla="*/ 15 h 240"/>
                <a:gd name="T8" fmla="*/ 225 w 240"/>
                <a:gd name="T9" fmla="*/ 14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25" y="147"/>
                  </a:moveTo>
                  <a:cubicBezTo>
                    <a:pt x="209" y="205"/>
                    <a:pt x="150" y="240"/>
                    <a:pt x="93" y="225"/>
                  </a:cubicBezTo>
                  <a:cubicBezTo>
                    <a:pt x="35" y="210"/>
                    <a:pt x="0" y="150"/>
                    <a:pt x="15" y="93"/>
                  </a:cubicBezTo>
                  <a:cubicBezTo>
                    <a:pt x="30" y="35"/>
                    <a:pt x="89" y="0"/>
                    <a:pt x="147" y="15"/>
                  </a:cubicBezTo>
                  <a:cubicBezTo>
                    <a:pt x="205" y="30"/>
                    <a:pt x="240" y="89"/>
                    <a:pt x="225" y="147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3848100" y="2311400"/>
              <a:ext cx="95250" cy="95250"/>
            </a:xfrm>
            <a:custGeom>
              <a:avLst/>
              <a:gdLst>
                <a:gd name="T0" fmla="*/ 133 w 142"/>
                <a:gd name="T1" fmla="*/ 87 h 142"/>
                <a:gd name="T2" fmla="*/ 55 w 142"/>
                <a:gd name="T3" fmla="*/ 133 h 142"/>
                <a:gd name="T4" fmla="*/ 9 w 142"/>
                <a:gd name="T5" fmla="*/ 55 h 142"/>
                <a:gd name="T6" fmla="*/ 87 w 142"/>
                <a:gd name="T7" fmla="*/ 9 h 142"/>
                <a:gd name="T8" fmla="*/ 133 w 142"/>
                <a:gd name="T9" fmla="*/ 8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133" y="87"/>
                  </a:moveTo>
                  <a:cubicBezTo>
                    <a:pt x="124" y="122"/>
                    <a:pt x="89" y="142"/>
                    <a:pt x="55" y="133"/>
                  </a:cubicBezTo>
                  <a:cubicBezTo>
                    <a:pt x="20" y="124"/>
                    <a:pt x="0" y="89"/>
                    <a:pt x="9" y="55"/>
                  </a:cubicBezTo>
                  <a:cubicBezTo>
                    <a:pt x="18" y="20"/>
                    <a:pt x="53" y="0"/>
                    <a:pt x="87" y="9"/>
                  </a:cubicBezTo>
                  <a:cubicBezTo>
                    <a:pt x="122" y="18"/>
                    <a:pt x="142" y="53"/>
                    <a:pt x="133" y="8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3870325" y="2333625"/>
              <a:ext cx="50800" cy="49213"/>
            </a:xfrm>
            <a:custGeom>
              <a:avLst/>
              <a:gdLst>
                <a:gd name="T0" fmla="*/ 69 w 74"/>
                <a:gd name="T1" fmla="*/ 45 h 74"/>
                <a:gd name="T2" fmla="*/ 29 w 74"/>
                <a:gd name="T3" fmla="*/ 69 h 74"/>
                <a:gd name="T4" fmla="*/ 5 w 74"/>
                <a:gd name="T5" fmla="*/ 29 h 74"/>
                <a:gd name="T6" fmla="*/ 46 w 74"/>
                <a:gd name="T7" fmla="*/ 5 h 74"/>
                <a:gd name="T8" fmla="*/ 69 w 74"/>
                <a:gd name="T9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69" y="45"/>
                  </a:moveTo>
                  <a:cubicBezTo>
                    <a:pt x="65" y="63"/>
                    <a:pt x="47" y="74"/>
                    <a:pt x="29" y="69"/>
                  </a:cubicBezTo>
                  <a:cubicBezTo>
                    <a:pt x="11" y="65"/>
                    <a:pt x="0" y="46"/>
                    <a:pt x="5" y="29"/>
                  </a:cubicBezTo>
                  <a:cubicBezTo>
                    <a:pt x="9" y="11"/>
                    <a:pt x="28" y="0"/>
                    <a:pt x="46" y="5"/>
                  </a:cubicBezTo>
                  <a:cubicBezTo>
                    <a:pt x="63" y="9"/>
                    <a:pt x="74" y="28"/>
                    <a:pt x="6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3906838" y="2339975"/>
              <a:ext cx="34925" cy="34925"/>
            </a:xfrm>
            <a:custGeom>
              <a:avLst/>
              <a:gdLst>
                <a:gd name="T0" fmla="*/ 49 w 52"/>
                <a:gd name="T1" fmla="*/ 32 h 52"/>
                <a:gd name="T2" fmla="*/ 20 w 52"/>
                <a:gd name="T3" fmla="*/ 48 h 52"/>
                <a:gd name="T4" fmla="*/ 4 w 52"/>
                <a:gd name="T5" fmla="*/ 20 h 52"/>
                <a:gd name="T6" fmla="*/ 32 w 52"/>
                <a:gd name="T7" fmla="*/ 4 h 52"/>
                <a:gd name="T8" fmla="*/ 49 w 52"/>
                <a:gd name="T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9" y="32"/>
                  </a:moveTo>
                  <a:cubicBezTo>
                    <a:pt x="45" y="44"/>
                    <a:pt x="33" y="52"/>
                    <a:pt x="20" y="48"/>
                  </a:cubicBezTo>
                  <a:cubicBezTo>
                    <a:pt x="8" y="45"/>
                    <a:pt x="0" y="32"/>
                    <a:pt x="4" y="20"/>
                  </a:cubicBezTo>
                  <a:cubicBezTo>
                    <a:pt x="7" y="8"/>
                    <a:pt x="20" y="0"/>
                    <a:pt x="32" y="4"/>
                  </a:cubicBezTo>
                  <a:cubicBezTo>
                    <a:pt x="44" y="7"/>
                    <a:pt x="52" y="19"/>
                    <a:pt x="49" y="32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4056063" y="4611688"/>
              <a:ext cx="1060450" cy="466725"/>
            </a:xfrm>
            <a:custGeom>
              <a:avLst/>
              <a:gdLst>
                <a:gd name="T0" fmla="*/ 0 w 1586"/>
                <a:gd name="T1" fmla="*/ 33 h 697"/>
                <a:gd name="T2" fmla="*/ 803 w 1586"/>
                <a:gd name="T3" fmla="*/ 696 h 697"/>
                <a:gd name="T4" fmla="*/ 1586 w 1586"/>
                <a:gd name="T5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6" h="697">
                  <a:moveTo>
                    <a:pt x="0" y="33"/>
                  </a:moveTo>
                  <a:cubicBezTo>
                    <a:pt x="0" y="33"/>
                    <a:pt x="392" y="697"/>
                    <a:pt x="803" y="696"/>
                  </a:cubicBezTo>
                  <a:cubicBezTo>
                    <a:pt x="1214" y="694"/>
                    <a:pt x="1515" y="248"/>
                    <a:pt x="1586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4133850" y="4603750"/>
              <a:ext cx="922338" cy="469900"/>
            </a:xfrm>
            <a:custGeom>
              <a:avLst/>
              <a:gdLst>
                <a:gd name="T0" fmla="*/ 0 w 1378"/>
                <a:gd name="T1" fmla="*/ 17 h 702"/>
                <a:gd name="T2" fmla="*/ 413 w 1378"/>
                <a:gd name="T3" fmla="*/ 499 h 702"/>
                <a:gd name="T4" fmla="*/ 1081 w 1378"/>
                <a:gd name="T5" fmla="*/ 416 h 702"/>
                <a:gd name="T6" fmla="*/ 1378 w 1378"/>
                <a:gd name="T7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8" h="702">
                  <a:moveTo>
                    <a:pt x="0" y="17"/>
                  </a:moveTo>
                  <a:cubicBezTo>
                    <a:pt x="0" y="17"/>
                    <a:pt x="178" y="421"/>
                    <a:pt x="413" y="499"/>
                  </a:cubicBezTo>
                  <a:cubicBezTo>
                    <a:pt x="611" y="564"/>
                    <a:pt x="820" y="702"/>
                    <a:pt x="1081" y="416"/>
                  </a:cubicBezTo>
                  <a:cubicBezTo>
                    <a:pt x="1342" y="129"/>
                    <a:pt x="1378" y="0"/>
                    <a:pt x="137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2132012" y="4179888"/>
              <a:ext cx="679450" cy="814388"/>
            </a:xfrm>
            <a:custGeom>
              <a:avLst/>
              <a:gdLst>
                <a:gd name="T0" fmla="*/ 223 w 1018"/>
                <a:gd name="T1" fmla="*/ 1218 h 1218"/>
                <a:gd name="T2" fmla="*/ 218 w 1018"/>
                <a:gd name="T3" fmla="*/ 416 h 1218"/>
                <a:gd name="T4" fmla="*/ 1018 w 1018"/>
                <a:gd name="T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8" h="1218">
                  <a:moveTo>
                    <a:pt x="223" y="1218"/>
                  </a:moveTo>
                  <a:cubicBezTo>
                    <a:pt x="223" y="1218"/>
                    <a:pt x="0" y="770"/>
                    <a:pt x="218" y="416"/>
                  </a:cubicBezTo>
                  <a:cubicBezTo>
                    <a:pt x="435" y="63"/>
                    <a:pt x="1018" y="0"/>
                    <a:pt x="101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4989513" y="4449763"/>
              <a:ext cx="501650" cy="242888"/>
            </a:xfrm>
            <a:custGeom>
              <a:avLst/>
              <a:gdLst>
                <a:gd name="T0" fmla="*/ 14 w 749"/>
                <a:gd name="T1" fmla="*/ 190 h 361"/>
                <a:gd name="T2" fmla="*/ 462 w 749"/>
                <a:gd name="T3" fmla="*/ 349 h 361"/>
                <a:gd name="T4" fmla="*/ 749 w 749"/>
                <a:gd name="T5" fmla="*/ 165 h 361"/>
                <a:gd name="T6" fmla="*/ 0 w 749"/>
                <a:gd name="T7" fmla="*/ 0 h 361"/>
                <a:gd name="T8" fmla="*/ 14 w 749"/>
                <a:gd name="T9" fmla="*/ 1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9" h="361">
                  <a:moveTo>
                    <a:pt x="14" y="190"/>
                  </a:moveTo>
                  <a:cubicBezTo>
                    <a:pt x="14" y="190"/>
                    <a:pt x="242" y="338"/>
                    <a:pt x="462" y="349"/>
                  </a:cubicBezTo>
                  <a:cubicBezTo>
                    <a:pt x="681" y="361"/>
                    <a:pt x="749" y="165"/>
                    <a:pt x="749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2998787" y="1912938"/>
              <a:ext cx="339725" cy="265113"/>
            </a:xfrm>
            <a:custGeom>
              <a:avLst/>
              <a:gdLst>
                <a:gd name="T0" fmla="*/ 317 w 509"/>
                <a:gd name="T1" fmla="*/ 395 h 396"/>
                <a:gd name="T2" fmla="*/ 470 w 509"/>
                <a:gd name="T3" fmla="*/ 322 h 396"/>
                <a:gd name="T4" fmla="*/ 455 w 509"/>
                <a:gd name="T5" fmla="*/ 232 h 396"/>
                <a:gd name="T6" fmla="*/ 404 w 509"/>
                <a:gd name="T7" fmla="*/ 236 h 396"/>
                <a:gd name="T8" fmla="*/ 467 w 509"/>
                <a:gd name="T9" fmla="*/ 95 h 396"/>
                <a:gd name="T10" fmla="*/ 347 w 509"/>
                <a:gd name="T11" fmla="*/ 111 h 396"/>
                <a:gd name="T12" fmla="*/ 283 w 509"/>
                <a:gd name="T13" fmla="*/ 1 h 396"/>
                <a:gd name="T14" fmla="*/ 203 w 509"/>
                <a:gd name="T15" fmla="*/ 109 h 396"/>
                <a:gd name="T16" fmla="*/ 78 w 509"/>
                <a:gd name="T17" fmla="*/ 79 h 396"/>
                <a:gd name="T18" fmla="*/ 60 w 509"/>
                <a:gd name="T19" fmla="*/ 277 h 396"/>
                <a:gd name="T20" fmla="*/ 317 w 509"/>
                <a:gd name="T21" fmla="*/ 39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9" h="396">
                  <a:moveTo>
                    <a:pt x="317" y="395"/>
                  </a:moveTo>
                  <a:cubicBezTo>
                    <a:pt x="317" y="395"/>
                    <a:pt x="434" y="368"/>
                    <a:pt x="470" y="322"/>
                  </a:cubicBezTo>
                  <a:cubicBezTo>
                    <a:pt x="507" y="275"/>
                    <a:pt x="489" y="247"/>
                    <a:pt x="455" y="232"/>
                  </a:cubicBezTo>
                  <a:cubicBezTo>
                    <a:pt x="421" y="218"/>
                    <a:pt x="404" y="236"/>
                    <a:pt x="404" y="236"/>
                  </a:cubicBezTo>
                  <a:cubicBezTo>
                    <a:pt x="404" y="236"/>
                    <a:pt x="509" y="167"/>
                    <a:pt x="467" y="95"/>
                  </a:cubicBezTo>
                  <a:cubicBezTo>
                    <a:pt x="424" y="23"/>
                    <a:pt x="347" y="111"/>
                    <a:pt x="347" y="111"/>
                  </a:cubicBezTo>
                  <a:cubicBezTo>
                    <a:pt x="347" y="111"/>
                    <a:pt x="376" y="2"/>
                    <a:pt x="283" y="1"/>
                  </a:cubicBezTo>
                  <a:cubicBezTo>
                    <a:pt x="191" y="0"/>
                    <a:pt x="203" y="109"/>
                    <a:pt x="203" y="109"/>
                  </a:cubicBezTo>
                  <a:cubicBezTo>
                    <a:pt x="203" y="109"/>
                    <a:pt x="137" y="19"/>
                    <a:pt x="78" y="79"/>
                  </a:cubicBezTo>
                  <a:cubicBezTo>
                    <a:pt x="20" y="138"/>
                    <a:pt x="0" y="218"/>
                    <a:pt x="60" y="277"/>
                  </a:cubicBezTo>
                  <a:cubicBezTo>
                    <a:pt x="119" y="335"/>
                    <a:pt x="322" y="396"/>
                    <a:pt x="317" y="395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5491163" y="3389313"/>
              <a:ext cx="307975" cy="292100"/>
            </a:xfrm>
            <a:custGeom>
              <a:avLst/>
              <a:gdLst>
                <a:gd name="T0" fmla="*/ 67 w 460"/>
                <a:gd name="T1" fmla="*/ 90 h 436"/>
                <a:gd name="T2" fmla="*/ 5 w 460"/>
                <a:gd name="T3" fmla="*/ 248 h 436"/>
                <a:gd name="T4" fmla="*/ 76 w 460"/>
                <a:gd name="T5" fmla="*/ 303 h 436"/>
                <a:gd name="T6" fmla="*/ 112 w 460"/>
                <a:gd name="T7" fmla="*/ 265 h 436"/>
                <a:gd name="T8" fmla="*/ 160 w 460"/>
                <a:gd name="T9" fmla="*/ 412 h 436"/>
                <a:gd name="T10" fmla="*/ 238 w 460"/>
                <a:gd name="T11" fmla="*/ 319 h 436"/>
                <a:gd name="T12" fmla="*/ 359 w 460"/>
                <a:gd name="T13" fmla="*/ 357 h 436"/>
                <a:gd name="T14" fmla="*/ 345 w 460"/>
                <a:gd name="T15" fmla="*/ 224 h 436"/>
                <a:gd name="T16" fmla="*/ 457 w 460"/>
                <a:gd name="T17" fmla="*/ 162 h 436"/>
                <a:gd name="T18" fmla="*/ 338 w 460"/>
                <a:gd name="T19" fmla="*/ 3 h 436"/>
                <a:gd name="T20" fmla="*/ 67 w 460"/>
                <a:gd name="T21" fmla="*/ 9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436">
                  <a:moveTo>
                    <a:pt x="67" y="90"/>
                  </a:moveTo>
                  <a:cubicBezTo>
                    <a:pt x="67" y="90"/>
                    <a:pt x="0" y="188"/>
                    <a:pt x="5" y="248"/>
                  </a:cubicBezTo>
                  <a:cubicBezTo>
                    <a:pt x="10" y="307"/>
                    <a:pt x="41" y="316"/>
                    <a:pt x="76" y="303"/>
                  </a:cubicBezTo>
                  <a:cubicBezTo>
                    <a:pt x="111" y="291"/>
                    <a:pt x="112" y="265"/>
                    <a:pt x="112" y="265"/>
                  </a:cubicBezTo>
                  <a:cubicBezTo>
                    <a:pt x="112" y="265"/>
                    <a:pt x="80" y="388"/>
                    <a:pt x="160" y="412"/>
                  </a:cubicBezTo>
                  <a:cubicBezTo>
                    <a:pt x="240" y="436"/>
                    <a:pt x="238" y="319"/>
                    <a:pt x="238" y="319"/>
                  </a:cubicBezTo>
                  <a:cubicBezTo>
                    <a:pt x="238" y="319"/>
                    <a:pt x="291" y="419"/>
                    <a:pt x="359" y="357"/>
                  </a:cubicBezTo>
                  <a:cubicBezTo>
                    <a:pt x="428" y="296"/>
                    <a:pt x="345" y="224"/>
                    <a:pt x="345" y="224"/>
                  </a:cubicBezTo>
                  <a:cubicBezTo>
                    <a:pt x="345" y="224"/>
                    <a:pt x="455" y="245"/>
                    <a:pt x="457" y="162"/>
                  </a:cubicBezTo>
                  <a:cubicBezTo>
                    <a:pt x="460" y="78"/>
                    <a:pt x="421" y="6"/>
                    <a:pt x="338" y="3"/>
                  </a:cubicBezTo>
                  <a:cubicBezTo>
                    <a:pt x="254" y="0"/>
                    <a:pt x="63" y="93"/>
                    <a:pt x="67" y="90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1989137" y="4964113"/>
              <a:ext cx="509588" cy="206375"/>
            </a:xfrm>
            <a:custGeom>
              <a:avLst/>
              <a:gdLst>
                <a:gd name="T0" fmla="*/ 728 w 762"/>
                <a:gd name="T1" fmla="*/ 122 h 310"/>
                <a:gd name="T2" fmla="*/ 265 w 762"/>
                <a:gd name="T3" fmla="*/ 12 h 310"/>
                <a:gd name="T4" fmla="*/ 0 w 762"/>
                <a:gd name="T5" fmla="*/ 226 h 310"/>
                <a:gd name="T6" fmla="*/ 762 w 762"/>
                <a:gd name="T7" fmla="*/ 310 h 310"/>
                <a:gd name="T8" fmla="*/ 728 w 762"/>
                <a:gd name="T9" fmla="*/ 12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310">
                  <a:moveTo>
                    <a:pt x="728" y="122"/>
                  </a:moveTo>
                  <a:cubicBezTo>
                    <a:pt x="728" y="122"/>
                    <a:pt x="484" y="0"/>
                    <a:pt x="265" y="12"/>
                  </a:cubicBezTo>
                  <a:cubicBezTo>
                    <a:pt x="46" y="24"/>
                    <a:pt x="0" y="226"/>
                    <a:pt x="0" y="226"/>
                  </a:cubicBezTo>
                  <a:cubicBezTo>
                    <a:pt x="762" y="310"/>
                    <a:pt x="762" y="310"/>
                    <a:pt x="762" y="310"/>
                  </a:cubicBezTo>
                  <a:cubicBezTo>
                    <a:pt x="728" y="122"/>
                    <a:pt x="728" y="122"/>
                    <a:pt x="728" y="122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4094163" y="3497263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2 h 70"/>
                <a:gd name="T4" fmla="*/ 11 w 72"/>
                <a:gd name="T5" fmla="*/ 67 h 70"/>
                <a:gd name="T6" fmla="*/ 21 w 72"/>
                <a:gd name="T7" fmla="*/ 42 h 70"/>
                <a:gd name="T8" fmla="*/ 0 w 72"/>
                <a:gd name="T9" fmla="*/ 24 h 70"/>
                <a:gd name="T10" fmla="*/ 28 w 72"/>
                <a:gd name="T11" fmla="*/ 26 h 70"/>
                <a:gd name="T12" fmla="*/ 38 w 72"/>
                <a:gd name="T13" fmla="*/ 0 h 70"/>
                <a:gd name="T14" fmla="*/ 44 w 72"/>
                <a:gd name="T15" fmla="*/ 27 h 70"/>
                <a:gd name="T16" fmla="*/ 72 w 72"/>
                <a:gd name="T17" fmla="*/ 29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2"/>
                  </a:lnTo>
                  <a:lnTo>
                    <a:pt x="11" y="67"/>
                  </a:lnTo>
                  <a:lnTo>
                    <a:pt x="21" y="42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72" y="29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4224338" y="3505200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1 h 70"/>
                <a:gd name="T4" fmla="*/ 10 w 72"/>
                <a:gd name="T5" fmla="*/ 66 h 70"/>
                <a:gd name="T6" fmla="*/ 21 w 72"/>
                <a:gd name="T7" fmla="*/ 41 h 70"/>
                <a:gd name="T8" fmla="*/ 0 w 72"/>
                <a:gd name="T9" fmla="*/ 23 h 70"/>
                <a:gd name="T10" fmla="*/ 27 w 72"/>
                <a:gd name="T11" fmla="*/ 25 h 70"/>
                <a:gd name="T12" fmla="*/ 37 w 72"/>
                <a:gd name="T13" fmla="*/ 0 h 70"/>
                <a:gd name="T14" fmla="*/ 44 w 72"/>
                <a:gd name="T15" fmla="*/ 26 h 70"/>
                <a:gd name="T16" fmla="*/ 72 w 72"/>
                <a:gd name="T17" fmla="*/ 28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1"/>
                  </a:lnTo>
                  <a:lnTo>
                    <a:pt x="10" y="66"/>
                  </a:lnTo>
                  <a:lnTo>
                    <a:pt x="21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2" y="28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4354513" y="3505200"/>
              <a:ext cx="112713" cy="111125"/>
            </a:xfrm>
            <a:custGeom>
              <a:avLst/>
              <a:gdLst>
                <a:gd name="T0" fmla="*/ 54 w 71"/>
                <a:gd name="T1" fmla="*/ 70 h 70"/>
                <a:gd name="T2" fmla="*/ 33 w 71"/>
                <a:gd name="T3" fmla="*/ 51 h 70"/>
                <a:gd name="T4" fmla="*/ 10 w 71"/>
                <a:gd name="T5" fmla="*/ 66 h 70"/>
                <a:gd name="T6" fmla="*/ 20 w 71"/>
                <a:gd name="T7" fmla="*/ 41 h 70"/>
                <a:gd name="T8" fmla="*/ 0 w 71"/>
                <a:gd name="T9" fmla="*/ 23 h 70"/>
                <a:gd name="T10" fmla="*/ 27 w 71"/>
                <a:gd name="T11" fmla="*/ 25 h 70"/>
                <a:gd name="T12" fmla="*/ 37 w 71"/>
                <a:gd name="T13" fmla="*/ 0 h 70"/>
                <a:gd name="T14" fmla="*/ 44 w 71"/>
                <a:gd name="T15" fmla="*/ 26 h 70"/>
                <a:gd name="T16" fmla="*/ 71 w 71"/>
                <a:gd name="T17" fmla="*/ 28 h 70"/>
                <a:gd name="T18" fmla="*/ 48 w 71"/>
                <a:gd name="T19" fmla="*/ 43 h 70"/>
                <a:gd name="T20" fmla="*/ 54 w 71"/>
                <a:gd name="T21" fmla="*/ 70 h 70"/>
                <a:gd name="T22" fmla="*/ 54 w 71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70">
                  <a:moveTo>
                    <a:pt x="54" y="70"/>
                  </a:moveTo>
                  <a:lnTo>
                    <a:pt x="33" y="51"/>
                  </a:lnTo>
                  <a:lnTo>
                    <a:pt x="10" y="66"/>
                  </a:lnTo>
                  <a:lnTo>
                    <a:pt x="20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1" y="28"/>
                  </a:lnTo>
                  <a:lnTo>
                    <a:pt x="48" y="43"/>
                  </a:lnTo>
                  <a:lnTo>
                    <a:pt x="54" y="70"/>
                  </a:lnTo>
                  <a:lnTo>
                    <a:pt x="54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154" name="文本框 3153"/>
          <p:cNvSpPr txBox="1"/>
          <p:nvPr/>
        </p:nvSpPr>
        <p:spPr>
          <a:xfrm>
            <a:off x="9971316" y="6286905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Bobbie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作品</a:t>
            </a:r>
            <a:endParaRPr lang="zh-CN" altLang="en-US" sz="2400" b="1" dirty="0">
              <a:solidFill>
                <a:schemeClr val="bg1"/>
              </a:solidFill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7393341" y="3949846"/>
            <a:ext cx="3994804" cy="1384299"/>
            <a:chOff x="7508718" y="3824433"/>
            <a:chExt cx="3994804" cy="1384299"/>
          </a:xfrm>
        </p:grpSpPr>
        <p:sp>
          <p:nvSpPr>
            <p:cNvPr id="49" name="任意多边形 48"/>
            <p:cNvSpPr/>
            <p:nvPr/>
          </p:nvSpPr>
          <p:spPr>
            <a:xfrm>
              <a:off x="7508718" y="3824433"/>
              <a:ext cx="3994804" cy="1384299"/>
            </a:xfrm>
            <a:custGeom>
              <a:avLst/>
              <a:gdLst>
                <a:gd name="connsiteX0" fmla="*/ 350 w 3994804"/>
                <a:gd name="connsiteY0" fmla="*/ 600744 h 1208426"/>
                <a:gd name="connsiteX1" fmla="*/ 12276 w 3994804"/>
                <a:gd name="connsiteY1" fmla="*/ 698963 h 1208426"/>
                <a:gd name="connsiteX2" fmla="*/ 604213 w 3994804"/>
                <a:gd name="connsiteY2" fmla="*/ 1099513 h 1208426"/>
                <a:gd name="connsiteX3" fmla="*/ 1031457 w 3994804"/>
                <a:gd name="connsiteY3" fmla="*/ 952583 h 1208426"/>
                <a:gd name="connsiteX4" fmla="*/ 1084718 w 3994804"/>
                <a:gd name="connsiteY4" fmla="*/ 898988 h 1208426"/>
                <a:gd name="connsiteX5" fmla="*/ 1137980 w 3994804"/>
                <a:gd name="connsiteY5" fmla="*/ 952583 h 1208426"/>
                <a:gd name="connsiteX6" fmla="*/ 1565223 w 3994804"/>
                <a:gd name="connsiteY6" fmla="*/ 1099513 h 1208426"/>
                <a:gd name="connsiteX7" fmla="*/ 1992466 w 3994804"/>
                <a:gd name="connsiteY7" fmla="*/ 952583 h 1208426"/>
                <a:gd name="connsiteX8" fmla="*/ 2017241 w 3994804"/>
                <a:gd name="connsiteY8" fmla="*/ 927654 h 1208426"/>
                <a:gd name="connsiteX9" fmla="*/ 2042015 w 3994804"/>
                <a:gd name="connsiteY9" fmla="*/ 952583 h 1208426"/>
                <a:gd name="connsiteX10" fmla="*/ 2469258 w 3994804"/>
                <a:gd name="connsiteY10" fmla="*/ 1099513 h 1208426"/>
                <a:gd name="connsiteX11" fmla="*/ 2896501 w 3994804"/>
                <a:gd name="connsiteY11" fmla="*/ 952583 h 1208426"/>
                <a:gd name="connsiteX12" fmla="*/ 2929925 w 3994804"/>
                <a:gd name="connsiteY12" fmla="*/ 918950 h 1208426"/>
                <a:gd name="connsiteX13" fmla="*/ 2963348 w 3994804"/>
                <a:gd name="connsiteY13" fmla="*/ 952583 h 1208426"/>
                <a:gd name="connsiteX14" fmla="*/ 3390591 w 3994804"/>
                <a:gd name="connsiteY14" fmla="*/ 1099513 h 1208426"/>
                <a:gd name="connsiteX15" fmla="*/ 3982529 w 3994804"/>
                <a:gd name="connsiteY15" fmla="*/ 698963 h 1208426"/>
                <a:gd name="connsiteX16" fmla="*/ 3994455 w 3994804"/>
                <a:gd name="connsiteY16" fmla="*/ 600744 h 1208426"/>
                <a:gd name="connsiteX17" fmla="*/ 3994804 w 3994804"/>
                <a:gd name="connsiteY17" fmla="*/ 604213 h 1208426"/>
                <a:gd name="connsiteX18" fmla="*/ 3390591 w 3994804"/>
                <a:gd name="connsiteY18" fmla="*/ 1208426 h 1208426"/>
                <a:gd name="connsiteX19" fmla="*/ 2963348 w 3994804"/>
                <a:gd name="connsiteY19" fmla="*/ 1031456 h 1208426"/>
                <a:gd name="connsiteX20" fmla="*/ 2929925 w 3994804"/>
                <a:gd name="connsiteY20" fmla="*/ 990947 h 1208426"/>
                <a:gd name="connsiteX21" fmla="*/ 2896501 w 3994804"/>
                <a:gd name="connsiteY21" fmla="*/ 1031456 h 1208426"/>
                <a:gd name="connsiteX22" fmla="*/ 2469258 w 3994804"/>
                <a:gd name="connsiteY22" fmla="*/ 1208426 h 1208426"/>
                <a:gd name="connsiteX23" fmla="*/ 2042015 w 3994804"/>
                <a:gd name="connsiteY23" fmla="*/ 1031456 h 1208426"/>
                <a:gd name="connsiteX24" fmla="*/ 2017241 w 3994804"/>
                <a:gd name="connsiteY24" fmla="*/ 1001430 h 1208426"/>
                <a:gd name="connsiteX25" fmla="*/ 1992466 w 3994804"/>
                <a:gd name="connsiteY25" fmla="*/ 1031456 h 1208426"/>
                <a:gd name="connsiteX26" fmla="*/ 1565223 w 3994804"/>
                <a:gd name="connsiteY26" fmla="*/ 1208426 h 1208426"/>
                <a:gd name="connsiteX27" fmla="*/ 1137980 w 3994804"/>
                <a:gd name="connsiteY27" fmla="*/ 1031456 h 1208426"/>
                <a:gd name="connsiteX28" fmla="*/ 1084718 w 3994804"/>
                <a:gd name="connsiteY28" fmla="*/ 966903 h 1208426"/>
                <a:gd name="connsiteX29" fmla="*/ 1031457 w 3994804"/>
                <a:gd name="connsiteY29" fmla="*/ 1031456 h 1208426"/>
                <a:gd name="connsiteX30" fmla="*/ 604213 w 3994804"/>
                <a:gd name="connsiteY30" fmla="*/ 1208426 h 1208426"/>
                <a:gd name="connsiteX31" fmla="*/ 0 w 3994804"/>
                <a:gd name="connsiteY31" fmla="*/ 604213 h 1208426"/>
                <a:gd name="connsiteX32" fmla="*/ 604213 w 3994804"/>
                <a:gd name="connsiteY32" fmla="*/ 0 h 1208426"/>
                <a:gd name="connsiteX33" fmla="*/ 1031457 w 3994804"/>
                <a:gd name="connsiteY33" fmla="*/ 176970 h 1208426"/>
                <a:gd name="connsiteX34" fmla="*/ 1084718 w 3994804"/>
                <a:gd name="connsiteY34" fmla="*/ 241524 h 1208426"/>
                <a:gd name="connsiteX35" fmla="*/ 1137980 w 3994804"/>
                <a:gd name="connsiteY35" fmla="*/ 176970 h 1208426"/>
                <a:gd name="connsiteX36" fmla="*/ 1565223 w 3994804"/>
                <a:gd name="connsiteY36" fmla="*/ 0 h 1208426"/>
                <a:gd name="connsiteX37" fmla="*/ 1992466 w 3994804"/>
                <a:gd name="connsiteY37" fmla="*/ 176970 h 1208426"/>
                <a:gd name="connsiteX38" fmla="*/ 2017241 w 3994804"/>
                <a:gd name="connsiteY38" fmla="*/ 206997 h 1208426"/>
                <a:gd name="connsiteX39" fmla="*/ 2042015 w 3994804"/>
                <a:gd name="connsiteY39" fmla="*/ 176970 h 1208426"/>
                <a:gd name="connsiteX40" fmla="*/ 2469258 w 3994804"/>
                <a:gd name="connsiteY40" fmla="*/ 0 h 1208426"/>
                <a:gd name="connsiteX41" fmla="*/ 2896501 w 3994804"/>
                <a:gd name="connsiteY41" fmla="*/ 176970 h 1208426"/>
                <a:gd name="connsiteX42" fmla="*/ 2929925 w 3994804"/>
                <a:gd name="connsiteY42" fmla="*/ 217479 h 1208426"/>
                <a:gd name="connsiteX43" fmla="*/ 2963348 w 3994804"/>
                <a:gd name="connsiteY43" fmla="*/ 176970 h 1208426"/>
                <a:gd name="connsiteX44" fmla="*/ 3390591 w 3994804"/>
                <a:gd name="connsiteY44" fmla="*/ 0 h 1208426"/>
                <a:gd name="connsiteX45" fmla="*/ 3982529 w 3994804"/>
                <a:gd name="connsiteY45" fmla="*/ 482443 h 1208426"/>
                <a:gd name="connsiteX46" fmla="*/ 3991033 w 3994804"/>
                <a:gd name="connsiteY46" fmla="*/ 566804 h 1208426"/>
                <a:gd name="connsiteX47" fmla="*/ 3982529 w 3994804"/>
                <a:gd name="connsiteY47" fmla="*/ 496763 h 1208426"/>
                <a:gd name="connsiteX48" fmla="*/ 3390591 w 3994804"/>
                <a:gd name="connsiteY48" fmla="*/ 96213 h 1208426"/>
                <a:gd name="connsiteX49" fmla="*/ 2963348 w 3994804"/>
                <a:gd name="connsiteY49" fmla="*/ 243143 h 1208426"/>
                <a:gd name="connsiteX50" fmla="*/ 2929925 w 3994804"/>
                <a:gd name="connsiteY50" fmla="*/ 276776 h 1208426"/>
                <a:gd name="connsiteX51" fmla="*/ 2896501 w 3994804"/>
                <a:gd name="connsiteY51" fmla="*/ 243143 h 1208426"/>
                <a:gd name="connsiteX52" fmla="*/ 2469258 w 3994804"/>
                <a:gd name="connsiteY52" fmla="*/ 96213 h 1208426"/>
                <a:gd name="connsiteX53" fmla="*/ 2042015 w 3994804"/>
                <a:gd name="connsiteY53" fmla="*/ 243143 h 1208426"/>
                <a:gd name="connsiteX54" fmla="*/ 2017241 w 3994804"/>
                <a:gd name="connsiteY54" fmla="*/ 268073 h 1208426"/>
                <a:gd name="connsiteX55" fmla="*/ 1992466 w 3994804"/>
                <a:gd name="connsiteY55" fmla="*/ 243143 h 1208426"/>
                <a:gd name="connsiteX56" fmla="*/ 1565223 w 3994804"/>
                <a:gd name="connsiteY56" fmla="*/ 96213 h 1208426"/>
                <a:gd name="connsiteX57" fmla="*/ 1137980 w 3994804"/>
                <a:gd name="connsiteY57" fmla="*/ 243143 h 1208426"/>
                <a:gd name="connsiteX58" fmla="*/ 1084718 w 3994804"/>
                <a:gd name="connsiteY58" fmla="*/ 296739 h 1208426"/>
                <a:gd name="connsiteX59" fmla="*/ 1031457 w 3994804"/>
                <a:gd name="connsiteY59" fmla="*/ 243143 h 1208426"/>
                <a:gd name="connsiteX60" fmla="*/ 604213 w 3994804"/>
                <a:gd name="connsiteY60" fmla="*/ 96213 h 1208426"/>
                <a:gd name="connsiteX61" fmla="*/ 12276 w 3994804"/>
                <a:gd name="connsiteY61" fmla="*/ 496763 h 1208426"/>
                <a:gd name="connsiteX62" fmla="*/ 3771 w 3994804"/>
                <a:gd name="connsiteY62" fmla="*/ 566804 h 1208426"/>
                <a:gd name="connsiteX63" fmla="*/ 12276 w 3994804"/>
                <a:gd name="connsiteY63" fmla="*/ 482443 h 1208426"/>
                <a:gd name="connsiteX64" fmla="*/ 604213 w 3994804"/>
                <a:gd name="connsiteY64" fmla="*/ 0 h 120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4804" h="1208426">
                  <a:moveTo>
                    <a:pt x="350" y="600744"/>
                  </a:moveTo>
                  <a:lnTo>
                    <a:pt x="12276" y="698963"/>
                  </a:lnTo>
                  <a:cubicBezTo>
                    <a:pt x="68616" y="927557"/>
                    <a:pt x="312227" y="1099513"/>
                    <a:pt x="604213" y="1099513"/>
                  </a:cubicBezTo>
                  <a:cubicBezTo>
                    <a:pt x="771062" y="1099513"/>
                    <a:pt x="922116" y="1043364"/>
                    <a:pt x="1031457" y="952583"/>
                  </a:cubicBezTo>
                  <a:lnTo>
                    <a:pt x="1084718" y="898988"/>
                  </a:lnTo>
                  <a:lnTo>
                    <a:pt x="1137980" y="952583"/>
                  </a:lnTo>
                  <a:cubicBezTo>
                    <a:pt x="1247321" y="1043364"/>
                    <a:pt x="1398374" y="1099513"/>
                    <a:pt x="1565223" y="1099513"/>
                  </a:cubicBezTo>
                  <a:cubicBezTo>
                    <a:pt x="1732072" y="1099513"/>
                    <a:pt x="1883125" y="1043364"/>
                    <a:pt x="1992466" y="952583"/>
                  </a:cubicBezTo>
                  <a:lnTo>
                    <a:pt x="2017241" y="927654"/>
                  </a:lnTo>
                  <a:lnTo>
                    <a:pt x="2042015" y="952583"/>
                  </a:lnTo>
                  <a:cubicBezTo>
                    <a:pt x="2151356" y="1043364"/>
                    <a:pt x="2302409" y="1099513"/>
                    <a:pt x="2469258" y="1099513"/>
                  </a:cubicBezTo>
                  <a:cubicBezTo>
                    <a:pt x="2636107" y="1099513"/>
                    <a:pt x="2787160" y="1043364"/>
                    <a:pt x="2896501" y="952583"/>
                  </a:cubicBezTo>
                  <a:lnTo>
                    <a:pt x="2929925" y="918950"/>
                  </a:lnTo>
                  <a:lnTo>
                    <a:pt x="2963348" y="952583"/>
                  </a:lnTo>
                  <a:cubicBezTo>
                    <a:pt x="3072689" y="1043364"/>
                    <a:pt x="3223742" y="1099513"/>
                    <a:pt x="3390591" y="1099513"/>
                  </a:cubicBezTo>
                  <a:cubicBezTo>
                    <a:pt x="3682577" y="1099513"/>
                    <a:pt x="3926188" y="927557"/>
                    <a:pt x="3982529" y="698963"/>
                  </a:cubicBezTo>
                  <a:lnTo>
                    <a:pt x="3994455" y="600744"/>
                  </a:lnTo>
                  <a:lnTo>
                    <a:pt x="3994804" y="604213"/>
                  </a:lnTo>
                  <a:cubicBezTo>
                    <a:pt x="3994804" y="937911"/>
                    <a:pt x="3724289" y="1208426"/>
                    <a:pt x="3390591" y="1208426"/>
                  </a:cubicBezTo>
                  <a:cubicBezTo>
                    <a:pt x="3223742" y="1208426"/>
                    <a:pt x="3072689" y="1140797"/>
                    <a:pt x="2963348" y="1031456"/>
                  </a:cubicBezTo>
                  <a:lnTo>
                    <a:pt x="2929925" y="990947"/>
                  </a:lnTo>
                  <a:lnTo>
                    <a:pt x="2896501" y="1031456"/>
                  </a:lnTo>
                  <a:cubicBezTo>
                    <a:pt x="2787160" y="1140797"/>
                    <a:pt x="2636107" y="1208426"/>
                    <a:pt x="2469258" y="1208426"/>
                  </a:cubicBezTo>
                  <a:cubicBezTo>
                    <a:pt x="2302409" y="1208426"/>
                    <a:pt x="2151356" y="1140797"/>
                    <a:pt x="2042015" y="1031456"/>
                  </a:cubicBezTo>
                  <a:lnTo>
                    <a:pt x="2017241" y="1001430"/>
                  </a:lnTo>
                  <a:lnTo>
                    <a:pt x="1992466" y="1031456"/>
                  </a:lnTo>
                  <a:cubicBezTo>
                    <a:pt x="1883125" y="1140797"/>
                    <a:pt x="1732072" y="1208426"/>
                    <a:pt x="1565223" y="1208426"/>
                  </a:cubicBezTo>
                  <a:cubicBezTo>
                    <a:pt x="1398374" y="1208426"/>
                    <a:pt x="1247321" y="1140797"/>
                    <a:pt x="1137980" y="1031456"/>
                  </a:cubicBezTo>
                  <a:lnTo>
                    <a:pt x="1084718" y="966903"/>
                  </a:lnTo>
                  <a:lnTo>
                    <a:pt x="1031457" y="1031456"/>
                  </a:lnTo>
                  <a:cubicBezTo>
                    <a:pt x="922116" y="1140797"/>
                    <a:pt x="771062" y="1208426"/>
                    <a:pt x="604213" y="1208426"/>
                  </a:cubicBezTo>
                  <a:cubicBezTo>
                    <a:pt x="270515" y="1208426"/>
                    <a:pt x="0" y="937911"/>
                    <a:pt x="0" y="604213"/>
                  </a:cubicBezTo>
                  <a:close/>
                  <a:moveTo>
                    <a:pt x="604213" y="0"/>
                  </a:moveTo>
                  <a:cubicBezTo>
                    <a:pt x="771062" y="0"/>
                    <a:pt x="922116" y="67629"/>
                    <a:pt x="1031457" y="176970"/>
                  </a:cubicBezTo>
                  <a:lnTo>
                    <a:pt x="1084718" y="241524"/>
                  </a:lnTo>
                  <a:lnTo>
                    <a:pt x="1137980" y="176970"/>
                  </a:lnTo>
                  <a:cubicBezTo>
                    <a:pt x="1247321" y="67629"/>
                    <a:pt x="1398374" y="0"/>
                    <a:pt x="1565223" y="0"/>
                  </a:cubicBezTo>
                  <a:cubicBezTo>
                    <a:pt x="1732072" y="0"/>
                    <a:pt x="1883125" y="67629"/>
                    <a:pt x="1992466" y="176970"/>
                  </a:cubicBezTo>
                  <a:lnTo>
                    <a:pt x="2017241" y="206997"/>
                  </a:lnTo>
                  <a:lnTo>
                    <a:pt x="2042015" y="176970"/>
                  </a:lnTo>
                  <a:cubicBezTo>
                    <a:pt x="2151356" y="67629"/>
                    <a:pt x="2302409" y="0"/>
                    <a:pt x="2469258" y="0"/>
                  </a:cubicBezTo>
                  <a:cubicBezTo>
                    <a:pt x="2636107" y="0"/>
                    <a:pt x="2787160" y="67629"/>
                    <a:pt x="2896501" y="176970"/>
                  </a:cubicBezTo>
                  <a:lnTo>
                    <a:pt x="2929925" y="217479"/>
                  </a:lnTo>
                  <a:lnTo>
                    <a:pt x="2963348" y="176970"/>
                  </a:lnTo>
                  <a:cubicBezTo>
                    <a:pt x="3072689" y="67629"/>
                    <a:pt x="3223742" y="0"/>
                    <a:pt x="3390591" y="0"/>
                  </a:cubicBezTo>
                  <a:cubicBezTo>
                    <a:pt x="3682577" y="0"/>
                    <a:pt x="3926188" y="207113"/>
                    <a:pt x="3982529" y="482443"/>
                  </a:cubicBezTo>
                  <a:lnTo>
                    <a:pt x="3991033" y="566804"/>
                  </a:lnTo>
                  <a:lnTo>
                    <a:pt x="3982529" y="496763"/>
                  </a:lnTo>
                  <a:cubicBezTo>
                    <a:pt x="3926188" y="268169"/>
                    <a:pt x="3682577" y="96213"/>
                    <a:pt x="3390591" y="96213"/>
                  </a:cubicBezTo>
                  <a:cubicBezTo>
                    <a:pt x="3223742" y="96213"/>
                    <a:pt x="3072689" y="152362"/>
                    <a:pt x="2963348" y="243143"/>
                  </a:cubicBezTo>
                  <a:lnTo>
                    <a:pt x="2929925" y="276776"/>
                  </a:lnTo>
                  <a:lnTo>
                    <a:pt x="2896501" y="243143"/>
                  </a:lnTo>
                  <a:cubicBezTo>
                    <a:pt x="2787160" y="152362"/>
                    <a:pt x="2636107" y="96213"/>
                    <a:pt x="2469258" y="96213"/>
                  </a:cubicBezTo>
                  <a:cubicBezTo>
                    <a:pt x="2302409" y="96213"/>
                    <a:pt x="2151356" y="152362"/>
                    <a:pt x="2042015" y="243143"/>
                  </a:cubicBezTo>
                  <a:lnTo>
                    <a:pt x="2017241" y="268073"/>
                  </a:lnTo>
                  <a:lnTo>
                    <a:pt x="1992466" y="243143"/>
                  </a:lnTo>
                  <a:cubicBezTo>
                    <a:pt x="1883125" y="152362"/>
                    <a:pt x="1732072" y="96213"/>
                    <a:pt x="1565223" y="96213"/>
                  </a:cubicBezTo>
                  <a:cubicBezTo>
                    <a:pt x="1398374" y="96213"/>
                    <a:pt x="1247321" y="152362"/>
                    <a:pt x="1137980" y="243143"/>
                  </a:cubicBezTo>
                  <a:lnTo>
                    <a:pt x="1084718" y="296739"/>
                  </a:lnTo>
                  <a:lnTo>
                    <a:pt x="1031457" y="243143"/>
                  </a:lnTo>
                  <a:cubicBezTo>
                    <a:pt x="922116" y="152362"/>
                    <a:pt x="771062" y="96213"/>
                    <a:pt x="604213" y="96213"/>
                  </a:cubicBezTo>
                  <a:cubicBezTo>
                    <a:pt x="312227" y="96213"/>
                    <a:pt x="68616" y="268169"/>
                    <a:pt x="12276" y="496763"/>
                  </a:cubicBezTo>
                  <a:lnTo>
                    <a:pt x="3771" y="566804"/>
                  </a:lnTo>
                  <a:lnTo>
                    <a:pt x="12276" y="482443"/>
                  </a:lnTo>
                  <a:cubicBezTo>
                    <a:pt x="68616" y="207113"/>
                    <a:pt x="312227" y="0"/>
                    <a:pt x="604213" y="0"/>
                  </a:cubicBezTo>
                  <a:close/>
                </a:path>
              </a:pathLst>
            </a:custGeom>
            <a:solidFill>
              <a:srgbClr val="D7F4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/>
            <p:cNvSpPr/>
            <p:nvPr/>
          </p:nvSpPr>
          <p:spPr>
            <a:xfrm>
              <a:off x="8530991" y="3919335"/>
              <a:ext cx="111120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7200" b="1" dirty="0">
                  <a:solidFill>
                    <a:prstClr val="white"/>
                  </a:solidFill>
                  <a:latin typeface="方正胖娃_GBK" panose="03000509000000000000" pitchFamily="65" charset="-122"/>
                  <a:ea typeface="方正胖娃_GBK" panose="03000509000000000000" pitchFamily="65" charset="-122"/>
                </a:rPr>
                <a:t>胖</a:t>
              </a:r>
              <a:endParaRPr lang="zh-CN" altLang="en-US" sz="2000" b="1" dirty="0">
                <a:latin typeface="方正胖娃_GBK" panose="03000509000000000000" pitchFamily="65" charset="-122"/>
                <a:ea typeface="方正胖娃_GBK" panose="03000509000000000000" pitchFamily="65" charset="-122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7618143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发</a:t>
              </a:r>
              <a:endParaRPr lang="zh-CN" altLang="en-US" dirty="0"/>
            </a:p>
          </p:txBody>
        </p:sp>
        <p:sp>
          <p:nvSpPr>
            <p:cNvPr id="53" name="矩形 52"/>
            <p:cNvSpPr/>
            <p:nvPr/>
          </p:nvSpPr>
          <p:spPr>
            <a:xfrm>
              <a:off x="9506120" y="4006450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习</a:t>
              </a:r>
              <a:endParaRPr lang="zh-CN" altLang="en-US" dirty="0"/>
            </a:p>
          </p:txBody>
        </p:sp>
        <p:sp>
          <p:nvSpPr>
            <p:cNvPr id="54" name="矩形 53"/>
            <p:cNvSpPr/>
            <p:nvPr/>
          </p:nvSpPr>
          <p:spPr>
            <a:xfrm>
              <a:off x="10410155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惯</a:t>
              </a:r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763657" y="2639024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>
            <a:off x="6763657" y="2753696"/>
            <a:ext cx="5254172" cy="0"/>
          </a:xfrm>
          <a:prstGeom prst="line">
            <a:avLst/>
          </a:prstGeom>
          <a:ln w="3175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5"/>
          <p:cNvGrpSpPr/>
          <p:nvPr/>
        </p:nvGrpSpPr>
        <p:grpSpPr>
          <a:xfrm>
            <a:off x="6537864" y="-36169"/>
            <a:ext cx="5675837" cy="2699350"/>
            <a:chOff x="6537864" y="135281"/>
            <a:chExt cx="5675837" cy="2699350"/>
          </a:xfrm>
        </p:grpSpPr>
        <p:sp>
          <p:nvSpPr>
            <p:cNvPr id="48" name="矩形 47"/>
            <p:cNvSpPr/>
            <p:nvPr/>
          </p:nvSpPr>
          <p:spPr>
            <a:xfrm>
              <a:off x="7199950" y="618640"/>
              <a:ext cx="4572085" cy="221599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14</a:t>
              </a:r>
              <a:r>
                <a:rPr lang="zh-CN" altLang="en-US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个</a:t>
              </a:r>
              <a:endParaRPr lang="zh-CN" altLang="en-US" sz="4400" dirty="0">
                <a:latin typeface="造字工房力黑（非商用）常规体" pitchFamily="50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37864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简综艺" panose="02010609000101010101" pitchFamily="49" charset="-122"/>
                </a:rPr>
                <a:t>[</a:t>
              </a:r>
              <a:endParaRPr lang="zh-CN" altLang="en-US" sz="166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11317302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anose="020B0503020204020204" pitchFamily="34" charset="-122"/>
                  <a:ea typeface="微软简综艺" panose="02010609000101010101" pitchFamily="49" charset="-122"/>
                </a:rPr>
                <a:t>]</a:t>
              </a:r>
              <a:endParaRPr lang="zh-CN" altLang="en-US" sz="166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64" name="任意多边形 63"/>
          <p:cNvSpPr/>
          <p:nvPr/>
        </p:nvSpPr>
        <p:spPr>
          <a:xfrm>
            <a:off x="6731615" y="2894953"/>
            <a:ext cx="5318256" cy="774609"/>
          </a:xfrm>
          <a:custGeom>
            <a:avLst/>
            <a:gdLst>
              <a:gd name="connsiteX0" fmla="*/ 1008888 w 5318256"/>
              <a:gd name="connsiteY0" fmla="*/ 643890 h 774609"/>
              <a:gd name="connsiteX1" fmla="*/ 1008888 w 5318256"/>
              <a:gd name="connsiteY1" fmla="*/ 701802 h 774609"/>
              <a:gd name="connsiteX2" fmla="*/ 761238 w 5318256"/>
              <a:gd name="connsiteY2" fmla="*/ 719328 h 774609"/>
              <a:gd name="connsiteX3" fmla="*/ 761238 w 5318256"/>
              <a:gd name="connsiteY3" fmla="*/ 661416 h 774609"/>
              <a:gd name="connsiteX4" fmla="*/ 2840736 w 5318256"/>
              <a:gd name="connsiteY4" fmla="*/ 492252 h 774609"/>
              <a:gd name="connsiteX5" fmla="*/ 2983992 w 5318256"/>
              <a:gd name="connsiteY5" fmla="*/ 492252 h 774609"/>
              <a:gd name="connsiteX6" fmla="*/ 3006852 w 5318256"/>
              <a:gd name="connsiteY6" fmla="*/ 717804 h 774609"/>
              <a:gd name="connsiteX7" fmla="*/ 2863596 w 5318256"/>
              <a:gd name="connsiteY7" fmla="*/ 717804 h 774609"/>
              <a:gd name="connsiteX8" fmla="*/ 2302764 w 5318256"/>
              <a:gd name="connsiteY8" fmla="*/ 486156 h 774609"/>
              <a:gd name="connsiteX9" fmla="*/ 2446782 w 5318256"/>
              <a:gd name="connsiteY9" fmla="*/ 486156 h 774609"/>
              <a:gd name="connsiteX10" fmla="*/ 2430018 w 5318256"/>
              <a:gd name="connsiteY10" fmla="*/ 714756 h 774609"/>
              <a:gd name="connsiteX11" fmla="*/ 2286000 w 5318256"/>
              <a:gd name="connsiteY11" fmla="*/ 714756 h 774609"/>
              <a:gd name="connsiteX12" fmla="*/ 2462784 w 5318256"/>
              <a:gd name="connsiteY12" fmla="*/ 477774 h 774609"/>
              <a:gd name="connsiteX13" fmla="*/ 2638044 w 5318256"/>
              <a:gd name="connsiteY13" fmla="*/ 477774 h 774609"/>
              <a:gd name="connsiteX14" fmla="*/ 2638044 w 5318256"/>
              <a:gd name="connsiteY14" fmla="*/ 669036 h 774609"/>
              <a:gd name="connsiteX15" fmla="*/ 2842260 w 5318256"/>
              <a:gd name="connsiteY15" fmla="*/ 669036 h 774609"/>
              <a:gd name="connsiteX16" fmla="*/ 2842260 w 5318256"/>
              <a:gd name="connsiteY16" fmla="*/ 723138 h 774609"/>
              <a:gd name="connsiteX17" fmla="*/ 2462784 w 5318256"/>
              <a:gd name="connsiteY17" fmla="*/ 723138 h 774609"/>
              <a:gd name="connsiteX18" fmla="*/ 2657856 w 5318256"/>
              <a:gd name="connsiteY18" fmla="*/ 467868 h 774609"/>
              <a:gd name="connsiteX19" fmla="*/ 2815590 w 5318256"/>
              <a:gd name="connsiteY19" fmla="*/ 467868 h 774609"/>
              <a:gd name="connsiteX20" fmla="*/ 2830068 w 5318256"/>
              <a:gd name="connsiteY20" fmla="*/ 640080 h 774609"/>
              <a:gd name="connsiteX21" fmla="*/ 2672334 w 5318256"/>
              <a:gd name="connsiteY21" fmla="*/ 640080 h 774609"/>
              <a:gd name="connsiteX22" fmla="*/ 4709160 w 5318256"/>
              <a:gd name="connsiteY22" fmla="*/ 453390 h 774609"/>
              <a:gd name="connsiteX23" fmla="*/ 4709160 w 5318256"/>
              <a:gd name="connsiteY23" fmla="*/ 662940 h 774609"/>
              <a:gd name="connsiteX24" fmla="*/ 4733544 w 5318256"/>
              <a:gd name="connsiteY24" fmla="*/ 662940 h 774609"/>
              <a:gd name="connsiteX25" fmla="*/ 4747832 w 5318256"/>
              <a:gd name="connsiteY25" fmla="*/ 656939 h 774609"/>
              <a:gd name="connsiteX26" fmla="*/ 4754118 w 5318256"/>
              <a:gd name="connsiteY26" fmla="*/ 642366 h 774609"/>
              <a:gd name="connsiteX27" fmla="*/ 4754118 w 5318256"/>
              <a:gd name="connsiteY27" fmla="*/ 453390 h 774609"/>
              <a:gd name="connsiteX28" fmla="*/ 589026 w 5318256"/>
              <a:gd name="connsiteY28" fmla="*/ 334518 h 774609"/>
              <a:gd name="connsiteX29" fmla="*/ 699516 w 5318256"/>
              <a:gd name="connsiteY29" fmla="*/ 334518 h 774609"/>
              <a:gd name="connsiteX30" fmla="*/ 720852 w 5318256"/>
              <a:gd name="connsiteY30" fmla="*/ 684276 h 774609"/>
              <a:gd name="connsiteX31" fmla="*/ 611124 w 5318256"/>
              <a:gd name="connsiteY31" fmla="*/ 684276 h 774609"/>
              <a:gd name="connsiteX32" fmla="*/ 256032 w 5318256"/>
              <a:gd name="connsiteY32" fmla="*/ 334518 h 774609"/>
              <a:gd name="connsiteX33" fmla="*/ 367284 w 5318256"/>
              <a:gd name="connsiteY33" fmla="*/ 334518 h 774609"/>
              <a:gd name="connsiteX34" fmla="*/ 344424 w 5318256"/>
              <a:gd name="connsiteY34" fmla="*/ 684276 h 774609"/>
              <a:gd name="connsiteX35" fmla="*/ 234696 w 5318256"/>
              <a:gd name="connsiteY35" fmla="*/ 684276 h 774609"/>
              <a:gd name="connsiteX36" fmla="*/ 2783586 w 5318256"/>
              <a:gd name="connsiteY36" fmla="*/ 323088 h 774609"/>
              <a:gd name="connsiteX37" fmla="*/ 2783586 w 5318256"/>
              <a:gd name="connsiteY37" fmla="*/ 388620 h 774609"/>
              <a:gd name="connsiteX38" fmla="*/ 2841498 w 5318256"/>
              <a:gd name="connsiteY38" fmla="*/ 388620 h 774609"/>
              <a:gd name="connsiteX39" fmla="*/ 2857119 w 5318256"/>
              <a:gd name="connsiteY39" fmla="*/ 382238 h 774609"/>
              <a:gd name="connsiteX40" fmla="*/ 2863596 w 5318256"/>
              <a:gd name="connsiteY40" fmla="*/ 367284 h 774609"/>
              <a:gd name="connsiteX41" fmla="*/ 2863596 w 5318256"/>
              <a:gd name="connsiteY41" fmla="*/ 323088 h 774609"/>
              <a:gd name="connsiteX42" fmla="*/ 4911090 w 5318256"/>
              <a:gd name="connsiteY42" fmla="*/ 296418 h 774609"/>
              <a:gd name="connsiteX43" fmla="*/ 5049012 w 5318256"/>
              <a:gd name="connsiteY43" fmla="*/ 296418 h 774609"/>
              <a:gd name="connsiteX44" fmla="*/ 5087874 w 5318256"/>
              <a:gd name="connsiteY44" fmla="*/ 565404 h 774609"/>
              <a:gd name="connsiteX45" fmla="*/ 4949190 w 5318256"/>
              <a:gd name="connsiteY45" fmla="*/ 565404 h 774609"/>
              <a:gd name="connsiteX46" fmla="*/ 1318260 w 5318256"/>
              <a:gd name="connsiteY46" fmla="*/ 281178 h 774609"/>
              <a:gd name="connsiteX47" fmla="*/ 1318260 w 5318256"/>
              <a:gd name="connsiteY47" fmla="*/ 466344 h 774609"/>
              <a:gd name="connsiteX48" fmla="*/ 1325118 w 5318256"/>
              <a:gd name="connsiteY48" fmla="*/ 466344 h 774609"/>
              <a:gd name="connsiteX49" fmla="*/ 1340073 w 5318256"/>
              <a:gd name="connsiteY49" fmla="*/ 459772 h 774609"/>
              <a:gd name="connsiteX50" fmla="*/ 1346454 w 5318256"/>
              <a:gd name="connsiteY50" fmla="*/ 443484 h 774609"/>
              <a:gd name="connsiteX51" fmla="*/ 1346454 w 5318256"/>
              <a:gd name="connsiteY51" fmla="*/ 281178 h 774609"/>
              <a:gd name="connsiteX52" fmla="*/ 1171194 w 5318256"/>
              <a:gd name="connsiteY52" fmla="*/ 281178 h 774609"/>
              <a:gd name="connsiteX53" fmla="*/ 1171194 w 5318256"/>
              <a:gd name="connsiteY53" fmla="*/ 466344 h 774609"/>
              <a:gd name="connsiteX54" fmla="*/ 1197102 w 5318256"/>
              <a:gd name="connsiteY54" fmla="*/ 466344 h 774609"/>
              <a:gd name="connsiteX55" fmla="*/ 1197102 w 5318256"/>
              <a:gd name="connsiteY55" fmla="*/ 281178 h 774609"/>
              <a:gd name="connsiteX56" fmla="*/ 398526 w 5318256"/>
              <a:gd name="connsiteY56" fmla="*/ 265176 h 774609"/>
              <a:gd name="connsiteX57" fmla="*/ 549402 w 5318256"/>
              <a:gd name="connsiteY57" fmla="*/ 265176 h 774609"/>
              <a:gd name="connsiteX58" fmla="*/ 549402 w 5318256"/>
              <a:gd name="connsiteY58" fmla="*/ 652272 h 774609"/>
              <a:gd name="connsiteX59" fmla="*/ 525590 w 5318256"/>
              <a:gd name="connsiteY59" fmla="*/ 703326 h 774609"/>
              <a:gd name="connsiteX60" fmla="*/ 468630 w 5318256"/>
              <a:gd name="connsiteY60" fmla="*/ 724662 h 774609"/>
              <a:gd name="connsiteX61" fmla="*/ 360426 w 5318256"/>
              <a:gd name="connsiteY61" fmla="*/ 724662 h 774609"/>
              <a:gd name="connsiteX62" fmla="*/ 360426 w 5318256"/>
              <a:gd name="connsiteY62" fmla="*/ 666750 h 774609"/>
              <a:gd name="connsiteX63" fmla="*/ 374904 w 5318256"/>
              <a:gd name="connsiteY63" fmla="*/ 666750 h 774609"/>
              <a:gd name="connsiteX64" fmla="*/ 391573 w 5318256"/>
              <a:gd name="connsiteY64" fmla="*/ 660654 h 774609"/>
              <a:gd name="connsiteX65" fmla="*/ 398526 w 5318256"/>
              <a:gd name="connsiteY65" fmla="*/ 645414 h 774609"/>
              <a:gd name="connsiteX66" fmla="*/ 1877568 w 5318256"/>
              <a:gd name="connsiteY66" fmla="*/ 246888 h 774609"/>
              <a:gd name="connsiteX67" fmla="*/ 2001012 w 5318256"/>
              <a:gd name="connsiteY67" fmla="*/ 246888 h 774609"/>
              <a:gd name="connsiteX68" fmla="*/ 2018538 w 5318256"/>
              <a:gd name="connsiteY68" fmla="*/ 541020 h 774609"/>
              <a:gd name="connsiteX69" fmla="*/ 1895094 w 5318256"/>
              <a:gd name="connsiteY69" fmla="*/ 541020 h 774609"/>
              <a:gd name="connsiteX70" fmla="*/ 2783586 w 5318256"/>
              <a:gd name="connsiteY70" fmla="*/ 207264 h 774609"/>
              <a:gd name="connsiteX71" fmla="*/ 2783586 w 5318256"/>
              <a:gd name="connsiteY71" fmla="*/ 265176 h 774609"/>
              <a:gd name="connsiteX72" fmla="*/ 2863596 w 5318256"/>
              <a:gd name="connsiteY72" fmla="*/ 265176 h 774609"/>
              <a:gd name="connsiteX73" fmla="*/ 2863596 w 5318256"/>
              <a:gd name="connsiteY73" fmla="*/ 207264 h 774609"/>
              <a:gd name="connsiteX74" fmla="*/ 4709160 w 5318256"/>
              <a:gd name="connsiteY74" fmla="*/ 173736 h 774609"/>
              <a:gd name="connsiteX75" fmla="*/ 4709160 w 5318256"/>
              <a:gd name="connsiteY75" fmla="*/ 395478 h 774609"/>
              <a:gd name="connsiteX76" fmla="*/ 4754118 w 5318256"/>
              <a:gd name="connsiteY76" fmla="*/ 395478 h 774609"/>
              <a:gd name="connsiteX77" fmla="*/ 4754118 w 5318256"/>
              <a:gd name="connsiteY77" fmla="*/ 173736 h 774609"/>
              <a:gd name="connsiteX78" fmla="*/ 2545842 w 5318256"/>
              <a:gd name="connsiteY78" fmla="*/ 151638 h 774609"/>
              <a:gd name="connsiteX79" fmla="*/ 2619756 w 5318256"/>
              <a:gd name="connsiteY79" fmla="*/ 151638 h 774609"/>
              <a:gd name="connsiteX80" fmla="*/ 2627376 w 5318256"/>
              <a:gd name="connsiteY80" fmla="*/ 445770 h 774609"/>
              <a:gd name="connsiteX81" fmla="*/ 2553462 w 5318256"/>
              <a:gd name="connsiteY81" fmla="*/ 445770 h 774609"/>
              <a:gd name="connsiteX82" fmla="*/ 2293620 w 5318256"/>
              <a:gd name="connsiteY82" fmla="*/ 151638 h 774609"/>
              <a:gd name="connsiteX83" fmla="*/ 2366772 w 5318256"/>
              <a:gd name="connsiteY83" fmla="*/ 151638 h 774609"/>
              <a:gd name="connsiteX84" fmla="*/ 2359152 w 5318256"/>
              <a:gd name="connsiteY84" fmla="*/ 445770 h 774609"/>
              <a:gd name="connsiteX85" fmla="*/ 2286000 w 5318256"/>
              <a:gd name="connsiteY85" fmla="*/ 445770 h 774609"/>
              <a:gd name="connsiteX86" fmla="*/ 2783586 w 5318256"/>
              <a:gd name="connsiteY86" fmla="*/ 83820 h 774609"/>
              <a:gd name="connsiteX87" fmla="*/ 2783586 w 5318256"/>
              <a:gd name="connsiteY87" fmla="*/ 149352 h 774609"/>
              <a:gd name="connsiteX88" fmla="*/ 2863596 w 5318256"/>
              <a:gd name="connsiteY88" fmla="*/ 149352 h 774609"/>
              <a:gd name="connsiteX89" fmla="*/ 2863596 w 5318256"/>
              <a:gd name="connsiteY89" fmla="*/ 83820 h 774609"/>
              <a:gd name="connsiteX90" fmla="*/ 4236720 w 5318256"/>
              <a:gd name="connsiteY90" fmla="*/ 67056 h 774609"/>
              <a:gd name="connsiteX91" fmla="*/ 4361688 w 5318256"/>
              <a:gd name="connsiteY91" fmla="*/ 67056 h 774609"/>
              <a:gd name="connsiteX92" fmla="*/ 4361688 w 5318256"/>
              <a:gd name="connsiteY92" fmla="*/ 615696 h 774609"/>
              <a:gd name="connsiteX93" fmla="*/ 4236720 w 5318256"/>
              <a:gd name="connsiteY93" fmla="*/ 615696 h 774609"/>
              <a:gd name="connsiteX94" fmla="*/ 1527048 w 5318256"/>
              <a:gd name="connsiteY94" fmla="*/ 54864 h 774609"/>
              <a:gd name="connsiteX95" fmla="*/ 1843278 w 5318256"/>
              <a:gd name="connsiteY95" fmla="*/ 54864 h 774609"/>
              <a:gd name="connsiteX96" fmla="*/ 1843278 w 5318256"/>
              <a:gd name="connsiteY96" fmla="*/ 156210 h 774609"/>
              <a:gd name="connsiteX97" fmla="*/ 1751076 w 5318256"/>
              <a:gd name="connsiteY97" fmla="*/ 440436 h 774609"/>
              <a:gd name="connsiteX98" fmla="*/ 1861950 w 5318256"/>
              <a:gd name="connsiteY98" fmla="*/ 752316 h 774609"/>
              <a:gd name="connsiteX99" fmla="*/ 5318256 w 5318256"/>
              <a:gd name="connsiteY99" fmla="*/ 752348 h 774609"/>
              <a:gd name="connsiteX100" fmla="*/ 5318256 w 5318256"/>
              <a:gd name="connsiteY100" fmla="*/ 774609 h 774609"/>
              <a:gd name="connsiteX101" fmla="*/ 1749522 w 5318256"/>
              <a:gd name="connsiteY101" fmla="*/ 774609 h 774609"/>
              <a:gd name="connsiteX102" fmla="*/ 1734950 w 5318256"/>
              <a:gd name="connsiteY102" fmla="*/ 755491 h 774609"/>
              <a:gd name="connsiteX103" fmla="*/ 1687830 w 5318256"/>
              <a:gd name="connsiteY103" fmla="*/ 634746 h 774609"/>
              <a:gd name="connsiteX104" fmla="*/ 1667005 w 5318256"/>
              <a:gd name="connsiteY104" fmla="*/ 704056 h 774609"/>
              <a:gd name="connsiteX105" fmla="*/ 1627597 w 5318256"/>
              <a:gd name="connsiteY105" fmla="*/ 774609 h 774609"/>
              <a:gd name="connsiteX106" fmla="*/ 20449 w 5318256"/>
              <a:gd name="connsiteY106" fmla="*/ 774609 h 774609"/>
              <a:gd name="connsiteX107" fmla="*/ 20449 w 5318256"/>
              <a:gd name="connsiteY107" fmla="*/ 754881 h 774609"/>
              <a:gd name="connsiteX108" fmla="*/ 1524130 w 5318256"/>
              <a:gd name="connsiteY108" fmla="*/ 754856 h 774609"/>
              <a:gd name="connsiteX109" fmla="*/ 1615440 w 5318256"/>
              <a:gd name="connsiteY109" fmla="*/ 436626 h 774609"/>
              <a:gd name="connsiteX110" fmla="*/ 1527810 w 5318256"/>
              <a:gd name="connsiteY110" fmla="*/ 198120 h 774609"/>
              <a:gd name="connsiteX111" fmla="*/ 1527810 w 5318256"/>
              <a:gd name="connsiteY111" fmla="*/ 157734 h 774609"/>
              <a:gd name="connsiteX112" fmla="*/ 1648206 w 5318256"/>
              <a:gd name="connsiteY112" fmla="*/ 157734 h 774609"/>
              <a:gd name="connsiteX113" fmla="*/ 1677162 w 5318256"/>
              <a:gd name="connsiteY113" fmla="*/ 238506 h 774609"/>
              <a:gd name="connsiteX114" fmla="*/ 1716786 w 5318256"/>
              <a:gd name="connsiteY114" fmla="*/ 112776 h 774609"/>
              <a:gd name="connsiteX115" fmla="*/ 1527048 w 5318256"/>
              <a:gd name="connsiteY115" fmla="*/ 112776 h 774609"/>
              <a:gd name="connsiteX116" fmla="*/ 2645664 w 5318256"/>
              <a:gd name="connsiteY116" fmla="*/ 25908 h 774609"/>
              <a:gd name="connsiteX117" fmla="*/ 3000756 w 5318256"/>
              <a:gd name="connsiteY117" fmla="*/ 25908 h 774609"/>
              <a:gd name="connsiteX118" fmla="*/ 3000756 w 5318256"/>
              <a:gd name="connsiteY118" fmla="*/ 374142 h 774609"/>
              <a:gd name="connsiteX119" fmla="*/ 2979420 w 5318256"/>
              <a:gd name="connsiteY119" fmla="*/ 424815 h 774609"/>
              <a:gd name="connsiteX120" fmla="*/ 2928366 w 5318256"/>
              <a:gd name="connsiteY120" fmla="*/ 445770 h 774609"/>
              <a:gd name="connsiteX121" fmla="*/ 2645664 w 5318256"/>
              <a:gd name="connsiteY121" fmla="*/ 445770 h 774609"/>
              <a:gd name="connsiteX122" fmla="*/ 3047238 w 5318256"/>
              <a:gd name="connsiteY122" fmla="*/ 19050 h 774609"/>
              <a:gd name="connsiteX123" fmla="*/ 3769614 w 5318256"/>
              <a:gd name="connsiteY123" fmla="*/ 19050 h 774609"/>
              <a:gd name="connsiteX124" fmla="*/ 3769614 w 5318256"/>
              <a:gd name="connsiteY124" fmla="*/ 76962 h 774609"/>
              <a:gd name="connsiteX125" fmla="*/ 3442716 w 5318256"/>
              <a:gd name="connsiteY125" fmla="*/ 76962 h 774609"/>
              <a:gd name="connsiteX126" fmla="*/ 3407664 w 5318256"/>
              <a:gd name="connsiteY126" fmla="*/ 164592 h 774609"/>
              <a:gd name="connsiteX127" fmla="*/ 3499104 w 5318256"/>
              <a:gd name="connsiteY127" fmla="*/ 164592 h 774609"/>
              <a:gd name="connsiteX128" fmla="*/ 3499104 w 5318256"/>
              <a:gd name="connsiteY128" fmla="*/ 227076 h 774609"/>
              <a:gd name="connsiteX129" fmla="*/ 3607308 w 5318256"/>
              <a:gd name="connsiteY129" fmla="*/ 227076 h 774609"/>
              <a:gd name="connsiteX130" fmla="*/ 3769614 w 5318256"/>
              <a:gd name="connsiteY130" fmla="*/ 627126 h 774609"/>
              <a:gd name="connsiteX131" fmla="*/ 3592830 w 5318256"/>
              <a:gd name="connsiteY131" fmla="*/ 627126 h 774609"/>
              <a:gd name="connsiteX132" fmla="*/ 3499104 w 5318256"/>
              <a:gd name="connsiteY132" fmla="*/ 395478 h 774609"/>
              <a:gd name="connsiteX133" fmla="*/ 3499104 w 5318256"/>
              <a:gd name="connsiteY133" fmla="*/ 724662 h 774609"/>
              <a:gd name="connsiteX134" fmla="*/ 3317748 w 5318256"/>
              <a:gd name="connsiteY134" fmla="*/ 724662 h 774609"/>
              <a:gd name="connsiteX135" fmla="*/ 3317748 w 5318256"/>
              <a:gd name="connsiteY135" fmla="*/ 391668 h 774609"/>
              <a:gd name="connsiteX136" fmla="*/ 3224022 w 5318256"/>
              <a:gd name="connsiteY136" fmla="*/ 627126 h 774609"/>
              <a:gd name="connsiteX137" fmla="*/ 3047238 w 5318256"/>
              <a:gd name="connsiteY137" fmla="*/ 627126 h 774609"/>
              <a:gd name="connsiteX138" fmla="*/ 3266694 w 5318256"/>
              <a:gd name="connsiteY138" fmla="*/ 76962 h 774609"/>
              <a:gd name="connsiteX139" fmla="*/ 3047238 w 5318256"/>
              <a:gd name="connsiteY139" fmla="*/ 76962 h 774609"/>
              <a:gd name="connsiteX140" fmla="*/ 3810762 w 5318256"/>
              <a:gd name="connsiteY140" fmla="*/ 10668 h 774609"/>
              <a:gd name="connsiteX141" fmla="*/ 4210050 w 5318256"/>
              <a:gd name="connsiteY141" fmla="*/ 10668 h 774609"/>
              <a:gd name="connsiteX142" fmla="*/ 4210050 w 5318256"/>
              <a:gd name="connsiteY142" fmla="*/ 68580 h 774609"/>
              <a:gd name="connsiteX143" fmla="*/ 4021836 w 5318256"/>
              <a:gd name="connsiteY143" fmla="*/ 68580 h 774609"/>
              <a:gd name="connsiteX144" fmla="*/ 3989070 w 5318256"/>
              <a:gd name="connsiteY144" fmla="*/ 296418 h 774609"/>
              <a:gd name="connsiteX145" fmla="*/ 4031742 w 5318256"/>
              <a:gd name="connsiteY145" fmla="*/ 296418 h 774609"/>
              <a:gd name="connsiteX146" fmla="*/ 4047744 w 5318256"/>
              <a:gd name="connsiteY146" fmla="*/ 289655 h 774609"/>
              <a:gd name="connsiteX147" fmla="*/ 4052316 w 5318256"/>
              <a:gd name="connsiteY147" fmla="*/ 274320 h 774609"/>
              <a:gd name="connsiteX148" fmla="*/ 4030980 w 5318256"/>
              <a:gd name="connsiteY148" fmla="*/ 163068 h 774609"/>
              <a:gd name="connsiteX149" fmla="*/ 4180332 w 5318256"/>
              <a:gd name="connsiteY149" fmla="*/ 163068 h 774609"/>
              <a:gd name="connsiteX150" fmla="*/ 4202430 w 5318256"/>
              <a:gd name="connsiteY150" fmla="*/ 281940 h 774609"/>
              <a:gd name="connsiteX151" fmla="*/ 4185000 w 5318256"/>
              <a:gd name="connsiteY151" fmla="*/ 332708 h 774609"/>
              <a:gd name="connsiteX152" fmla="*/ 4133850 w 5318256"/>
              <a:gd name="connsiteY152" fmla="*/ 354330 h 774609"/>
              <a:gd name="connsiteX153" fmla="*/ 4101084 w 5318256"/>
              <a:gd name="connsiteY153" fmla="*/ 354330 h 774609"/>
              <a:gd name="connsiteX154" fmla="*/ 4101084 w 5318256"/>
              <a:gd name="connsiteY154" fmla="*/ 469392 h 774609"/>
              <a:gd name="connsiteX155" fmla="*/ 4203954 w 5318256"/>
              <a:gd name="connsiteY155" fmla="*/ 469392 h 774609"/>
              <a:gd name="connsiteX156" fmla="*/ 4203954 w 5318256"/>
              <a:gd name="connsiteY156" fmla="*/ 527304 h 774609"/>
              <a:gd name="connsiteX157" fmla="*/ 4101084 w 5318256"/>
              <a:gd name="connsiteY157" fmla="*/ 527304 h 774609"/>
              <a:gd name="connsiteX158" fmla="*/ 4101084 w 5318256"/>
              <a:gd name="connsiteY158" fmla="*/ 643128 h 774609"/>
              <a:gd name="connsiteX159" fmla="*/ 4212336 w 5318256"/>
              <a:gd name="connsiteY159" fmla="*/ 635508 h 774609"/>
              <a:gd name="connsiteX160" fmla="*/ 4212336 w 5318256"/>
              <a:gd name="connsiteY160" fmla="*/ 693420 h 774609"/>
              <a:gd name="connsiteX161" fmla="*/ 3809238 w 5318256"/>
              <a:gd name="connsiteY161" fmla="*/ 720852 h 774609"/>
              <a:gd name="connsiteX162" fmla="*/ 3809238 w 5318256"/>
              <a:gd name="connsiteY162" fmla="*/ 662940 h 774609"/>
              <a:gd name="connsiteX163" fmla="*/ 3919728 w 5318256"/>
              <a:gd name="connsiteY163" fmla="*/ 655320 h 774609"/>
              <a:gd name="connsiteX164" fmla="*/ 3919728 w 5318256"/>
              <a:gd name="connsiteY164" fmla="*/ 527304 h 774609"/>
              <a:gd name="connsiteX165" fmla="*/ 3821430 w 5318256"/>
              <a:gd name="connsiteY165" fmla="*/ 527304 h 774609"/>
              <a:gd name="connsiteX166" fmla="*/ 3821430 w 5318256"/>
              <a:gd name="connsiteY166" fmla="*/ 469392 h 774609"/>
              <a:gd name="connsiteX167" fmla="*/ 3919728 w 5318256"/>
              <a:gd name="connsiteY167" fmla="*/ 469392 h 774609"/>
              <a:gd name="connsiteX168" fmla="*/ 3919728 w 5318256"/>
              <a:gd name="connsiteY168" fmla="*/ 354330 h 774609"/>
              <a:gd name="connsiteX169" fmla="*/ 3818382 w 5318256"/>
              <a:gd name="connsiteY169" fmla="*/ 354330 h 774609"/>
              <a:gd name="connsiteX170" fmla="*/ 3861816 w 5318256"/>
              <a:gd name="connsiteY170" fmla="*/ 68580 h 774609"/>
              <a:gd name="connsiteX171" fmla="*/ 3810762 w 5318256"/>
              <a:gd name="connsiteY171" fmla="*/ 68580 h 774609"/>
              <a:gd name="connsiteX172" fmla="*/ 2380488 w 5318256"/>
              <a:gd name="connsiteY172" fmla="*/ 3048 h 774609"/>
              <a:gd name="connsiteX173" fmla="*/ 2532126 w 5318256"/>
              <a:gd name="connsiteY173" fmla="*/ 3048 h 774609"/>
              <a:gd name="connsiteX174" fmla="*/ 2532126 w 5318256"/>
              <a:gd name="connsiteY174" fmla="*/ 66294 h 774609"/>
              <a:gd name="connsiteX175" fmla="*/ 2627376 w 5318256"/>
              <a:gd name="connsiteY175" fmla="*/ 66294 h 774609"/>
              <a:gd name="connsiteX176" fmla="*/ 2627376 w 5318256"/>
              <a:gd name="connsiteY176" fmla="*/ 124206 h 774609"/>
              <a:gd name="connsiteX177" fmla="*/ 2532126 w 5318256"/>
              <a:gd name="connsiteY177" fmla="*/ 124206 h 774609"/>
              <a:gd name="connsiteX178" fmla="*/ 2532126 w 5318256"/>
              <a:gd name="connsiteY178" fmla="*/ 445770 h 774609"/>
              <a:gd name="connsiteX179" fmla="*/ 2380488 w 5318256"/>
              <a:gd name="connsiteY179" fmla="*/ 445770 h 774609"/>
              <a:gd name="connsiteX180" fmla="*/ 2380488 w 5318256"/>
              <a:gd name="connsiteY180" fmla="*/ 124206 h 774609"/>
              <a:gd name="connsiteX181" fmla="*/ 2286000 w 5318256"/>
              <a:gd name="connsiteY181" fmla="*/ 124206 h 774609"/>
              <a:gd name="connsiteX182" fmla="*/ 2286000 w 5318256"/>
              <a:gd name="connsiteY182" fmla="*/ 66294 h 774609"/>
              <a:gd name="connsiteX183" fmla="*/ 2380488 w 5318256"/>
              <a:gd name="connsiteY183" fmla="*/ 66294 h 774609"/>
              <a:gd name="connsiteX184" fmla="*/ 4938522 w 5318256"/>
              <a:gd name="connsiteY184" fmla="*/ 1524 h 774609"/>
              <a:gd name="connsiteX185" fmla="*/ 5076444 w 5318256"/>
              <a:gd name="connsiteY185" fmla="*/ 1524 h 774609"/>
              <a:gd name="connsiteX186" fmla="*/ 5068062 w 5318256"/>
              <a:gd name="connsiteY186" fmla="*/ 54102 h 774609"/>
              <a:gd name="connsiteX187" fmla="*/ 5293614 w 5318256"/>
              <a:gd name="connsiteY187" fmla="*/ 54102 h 774609"/>
              <a:gd name="connsiteX188" fmla="*/ 5293614 w 5318256"/>
              <a:gd name="connsiteY188" fmla="*/ 635508 h 774609"/>
              <a:gd name="connsiteX189" fmla="*/ 5267610 w 5318256"/>
              <a:gd name="connsiteY189" fmla="*/ 696278 h 774609"/>
              <a:gd name="connsiteX190" fmla="*/ 5204460 w 5318256"/>
              <a:gd name="connsiteY190" fmla="*/ 721614 h 774609"/>
              <a:gd name="connsiteX191" fmla="*/ 5057394 w 5318256"/>
              <a:gd name="connsiteY191" fmla="*/ 721614 h 774609"/>
              <a:gd name="connsiteX192" fmla="*/ 5057394 w 5318256"/>
              <a:gd name="connsiteY192" fmla="*/ 663702 h 774609"/>
              <a:gd name="connsiteX193" fmla="*/ 5122164 w 5318256"/>
              <a:gd name="connsiteY193" fmla="*/ 663702 h 774609"/>
              <a:gd name="connsiteX194" fmla="*/ 5138452 w 5318256"/>
              <a:gd name="connsiteY194" fmla="*/ 657701 h 774609"/>
              <a:gd name="connsiteX195" fmla="*/ 5145024 w 5318256"/>
              <a:gd name="connsiteY195" fmla="*/ 643128 h 774609"/>
              <a:gd name="connsiteX196" fmla="*/ 5145024 w 5318256"/>
              <a:gd name="connsiteY196" fmla="*/ 112014 h 774609"/>
              <a:gd name="connsiteX197" fmla="*/ 5058918 w 5318256"/>
              <a:gd name="connsiteY197" fmla="*/ 112014 h 774609"/>
              <a:gd name="connsiteX198" fmla="*/ 5036820 w 5318256"/>
              <a:gd name="connsiteY198" fmla="*/ 249936 h 774609"/>
              <a:gd name="connsiteX199" fmla="*/ 4899660 w 5318256"/>
              <a:gd name="connsiteY199" fmla="*/ 249936 h 774609"/>
              <a:gd name="connsiteX200" fmla="*/ 4649724 w 5318256"/>
              <a:gd name="connsiteY200" fmla="*/ 1524 h 774609"/>
              <a:gd name="connsiteX201" fmla="*/ 4792218 w 5318256"/>
              <a:gd name="connsiteY201" fmla="*/ 1524 h 774609"/>
              <a:gd name="connsiteX202" fmla="*/ 4767834 w 5318256"/>
              <a:gd name="connsiteY202" fmla="*/ 115824 h 774609"/>
              <a:gd name="connsiteX203" fmla="*/ 4885182 w 5318256"/>
              <a:gd name="connsiteY203" fmla="*/ 115824 h 774609"/>
              <a:gd name="connsiteX204" fmla="*/ 4885182 w 5318256"/>
              <a:gd name="connsiteY204" fmla="*/ 662940 h 774609"/>
              <a:gd name="connsiteX205" fmla="*/ 4866608 w 5318256"/>
              <a:gd name="connsiteY205" fmla="*/ 704183 h 774609"/>
              <a:gd name="connsiteX206" fmla="*/ 4823460 w 5318256"/>
              <a:gd name="connsiteY206" fmla="*/ 720852 h 774609"/>
              <a:gd name="connsiteX207" fmla="*/ 4578858 w 5318256"/>
              <a:gd name="connsiteY207" fmla="*/ 720852 h 774609"/>
              <a:gd name="connsiteX208" fmla="*/ 4578858 w 5318256"/>
              <a:gd name="connsiteY208" fmla="*/ 115824 h 774609"/>
              <a:gd name="connsiteX209" fmla="*/ 4625340 w 5318256"/>
              <a:gd name="connsiteY209" fmla="*/ 115824 h 774609"/>
              <a:gd name="connsiteX210" fmla="*/ 4389120 w 5318256"/>
              <a:gd name="connsiteY210" fmla="*/ 1524 h 774609"/>
              <a:gd name="connsiteX211" fmla="*/ 4527804 w 5318256"/>
              <a:gd name="connsiteY211" fmla="*/ 1524 h 774609"/>
              <a:gd name="connsiteX212" fmla="*/ 4527804 w 5318256"/>
              <a:gd name="connsiteY212" fmla="*/ 653034 h 774609"/>
              <a:gd name="connsiteX213" fmla="*/ 4506944 w 5318256"/>
              <a:gd name="connsiteY213" fmla="*/ 703707 h 774609"/>
              <a:gd name="connsiteX214" fmla="*/ 4456938 w 5318256"/>
              <a:gd name="connsiteY214" fmla="*/ 724662 h 774609"/>
              <a:gd name="connsiteX215" fmla="*/ 4321302 w 5318256"/>
              <a:gd name="connsiteY215" fmla="*/ 724662 h 774609"/>
              <a:gd name="connsiteX216" fmla="*/ 4321302 w 5318256"/>
              <a:gd name="connsiteY216" fmla="*/ 667512 h 774609"/>
              <a:gd name="connsiteX217" fmla="*/ 4367784 w 5318256"/>
              <a:gd name="connsiteY217" fmla="*/ 667512 h 774609"/>
              <a:gd name="connsiteX218" fmla="*/ 4382739 w 5318256"/>
              <a:gd name="connsiteY218" fmla="*/ 661035 h 774609"/>
              <a:gd name="connsiteX219" fmla="*/ 4389120 w 5318256"/>
              <a:gd name="connsiteY219" fmla="*/ 645414 h 774609"/>
              <a:gd name="connsiteX220" fmla="*/ 1086612 w 5318256"/>
              <a:gd name="connsiteY220" fmla="*/ 1524 h 774609"/>
              <a:gd name="connsiteX221" fmla="*/ 1253490 w 5318256"/>
              <a:gd name="connsiteY221" fmla="*/ 1524 h 774609"/>
              <a:gd name="connsiteX222" fmla="*/ 1237488 w 5318256"/>
              <a:gd name="connsiteY222" fmla="*/ 54864 h 774609"/>
              <a:gd name="connsiteX223" fmla="*/ 1472946 w 5318256"/>
              <a:gd name="connsiteY223" fmla="*/ 54864 h 774609"/>
              <a:gd name="connsiteX224" fmla="*/ 1425702 w 5318256"/>
              <a:gd name="connsiteY224" fmla="*/ 222504 h 774609"/>
              <a:gd name="connsiteX225" fmla="*/ 1475994 w 5318256"/>
              <a:gd name="connsiteY225" fmla="*/ 222504 h 774609"/>
              <a:gd name="connsiteX226" fmla="*/ 1475994 w 5318256"/>
              <a:gd name="connsiteY226" fmla="*/ 451104 h 774609"/>
              <a:gd name="connsiteX227" fmla="*/ 1455516 w 5318256"/>
              <a:gd name="connsiteY227" fmla="*/ 502825 h 774609"/>
              <a:gd name="connsiteX228" fmla="*/ 1405890 w 5318256"/>
              <a:gd name="connsiteY228" fmla="*/ 524256 h 774609"/>
              <a:gd name="connsiteX229" fmla="*/ 1171194 w 5318256"/>
              <a:gd name="connsiteY229" fmla="*/ 524256 h 774609"/>
              <a:gd name="connsiteX230" fmla="*/ 1171194 w 5318256"/>
              <a:gd name="connsiteY230" fmla="*/ 664464 h 774609"/>
              <a:gd name="connsiteX231" fmla="*/ 1485138 w 5318256"/>
              <a:gd name="connsiteY231" fmla="*/ 664464 h 774609"/>
              <a:gd name="connsiteX232" fmla="*/ 1485138 w 5318256"/>
              <a:gd name="connsiteY232" fmla="*/ 722376 h 774609"/>
              <a:gd name="connsiteX233" fmla="*/ 1037082 w 5318256"/>
              <a:gd name="connsiteY233" fmla="*/ 722376 h 774609"/>
              <a:gd name="connsiteX234" fmla="*/ 1037082 w 5318256"/>
              <a:gd name="connsiteY234" fmla="*/ 222504 h 774609"/>
              <a:gd name="connsiteX235" fmla="*/ 1265682 w 5318256"/>
              <a:gd name="connsiteY235" fmla="*/ 222504 h 774609"/>
              <a:gd name="connsiteX236" fmla="*/ 1296924 w 5318256"/>
              <a:gd name="connsiteY236" fmla="*/ 113538 h 774609"/>
              <a:gd name="connsiteX237" fmla="*/ 1219962 w 5318256"/>
              <a:gd name="connsiteY237" fmla="*/ 113538 h 774609"/>
              <a:gd name="connsiteX238" fmla="*/ 1194816 w 5318256"/>
              <a:gd name="connsiteY238" fmla="*/ 198120 h 774609"/>
              <a:gd name="connsiteX239" fmla="*/ 1028700 w 5318256"/>
              <a:gd name="connsiteY239" fmla="*/ 198120 h 774609"/>
              <a:gd name="connsiteX240" fmla="*/ 848868 w 5318256"/>
              <a:gd name="connsiteY240" fmla="*/ 1524 h 774609"/>
              <a:gd name="connsiteX241" fmla="*/ 1008126 w 5318256"/>
              <a:gd name="connsiteY241" fmla="*/ 1524 h 774609"/>
              <a:gd name="connsiteX242" fmla="*/ 954024 w 5318256"/>
              <a:gd name="connsiteY242" fmla="*/ 225552 h 774609"/>
              <a:gd name="connsiteX243" fmla="*/ 1015746 w 5318256"/>
              <a:gd name="connsiteY243" fmla="*/ 225552 h 774609"/>
              <a:gd name="connsiteX244" fmla="*/ 951738 w 5318256"/>
              <a:gd name="connsiteY244" fmla="*/ 539496 h 774609"/>
              <a:gd name="connsiteX245" fmla="*/ 1006602 w 5318256"/>
              <a:gd name="connsiteY245" fmla="*/ 539496 h 774609"/>
              <a:gd name="connsiteX246" fmla="*/ 1006602 w 5318256"/>
              <a:gd name="connsiteY246" fmla="*/ 597408 h 774609"/>
              <a:gd name="connsiteX247" fmla="*/ 769620 w 5318256"/>
              <a:gd name="connsiteY247" fmla="*/ 597408 h 774609"/>
              <a:gd name="connsiteX248" fmla="*/ 829056 w 5318256"/>
              <a:gd name="connsiteY248" fmla="*/ 342900 h 774609"/>
              <a:gd name="connsiteX249" fmla="*/ 766572 w 5318256"/>
              <a:gd name="connsiteY249" fmla="*/ 342900 h 774609"/>
              <a:gd name="connsiteX250" fmla="*/ 281178 w 5318256"/>
              <a:gd name="connsiteY250" fmla="*/ 1524 h 774609"/>
              <a:gd name="connsiteX251" fmla="*/ 436626 w 5318256"/>
              <a:gd name="connsiteY251" fmla="*/ 1524 h 774609"/>
              <a:gd name="connsiteX252" fmla="*/ 423672 w 5318256"/>
              <a:gd name="connsiteY252" fmla="*/ 68580 h 774609"/>
              <a:gd name="connsiteX253" fmla="*/ 720852 w 5318256"/>
              <a:gd name="connsiteY253" fmla="*/ 68580 h 774609"/>
              <a:gd name="connsiteX254" fmla="*/ 685800 w 5318256"/>
              <a:gd name="connsiteY254" fmla="*/ 254508 h 774609"/>
              <a:gd name="connsiteX255" fmla="*/ 531114 w 5318256"/>
              <a:gd name="connsiteY255" fmla="*/ 254508 h 774609"/>
              <a:gd name="connsiteX256" fmla="*/ 555498 w 5318256"/>
              <a:gd name="connsiteY256" fmla="*/ 126492 h 774609"/>
              <a:gd name="connsiteX257" fmla="*/ 413004 w 5318256"/>
              <a:gd name="connsiteY257" fmla="*/ 126492 h 774609"/>
              <a:gd name="connsiteX258" fmla="*/ 389382 w 5318256"/>
              <a:gd name="connsiteY258" fmla="*/ 254508 h 774609"/>
              <a:gd name="connsiteX259" fmla="*/ 234696 w 5318256"/>
              <a:gd name="connsiteY259" fmla="*/ 254508 h 774609"/>
              <a:gd name="connsiteX260" fmla="*/ 67818 w 5318256"/>
              <a:gd name="connsiteY260" fmla="*/ 1524 h 774609"/>
              <a:gd name="connsiteX261" fmla="*/ 227838 w 5318256"/>
              <a:gd name="connsiteY261" fmla="*/ 1524 h 774609"/>
              <a:gd name="connsiteX262" fmla="*/ 191262 w 5318256"/>
              <a:gd name="connsiteY262" fmla="*/ 182118 h 774609"/>
              <a:gd name="connsiteX263" fmla="*/ 216408 w 5318256"/>
              <a:gd name="connsiteY263" fmla="*/ 182118 h 774609"/>
              <a:gd name="connsiteX264" fmla="*/ 216408 w 5318256"/>
              <a:gd name="connsiteY264" fmla="*/ 722376 h 774609"/>
              <a:gd name="connsiteX265" fmla="*/ 57150 w 5318256"/>
              <a:gd name="connsiteY265" fmla="*/ 722376 h 774609"/>
              <a:gd name="connsiteX266" fmla="*/ 57150 w 5318256"/>
              <a:gd name="connsiteY266" fmla="*/ 340614 h 774609"/>
              <a:gd name="connsiteX267" fmla="*/ 0 w 5318256"/>
              <a:gd name="connsiteY267" fmla="*/ 340614 h 774609"/>
              <a:gd name="connsiteX268" fmla="*/ 2052828 w 5318256"/>
              <a:gd name="connsiteY268" fmla="*/ 0 h 774609"/>
              <a:gd name="connsiteX269" fmla="*/ 2218944 w 5318256"/>
              <a:gd name="connsiteY269" fmla="*/ 0 h 774609"/>
              <a:gd name="connsiteX270" fmla="*/ 2218944 w 5318256"/>
              <a:gd name="connsiteY270" fmla="*/ 105156 h 774609"/>
              <a:gd name="connsiteX271" fmla="*/ 2244852 w 5318256"/>
              <a:gd name="connsiteY271" fmla="*/ 105156 h 774609"/>
              <a:gd name="connsiteX272" fmla="*/ 2244852 w 5318256"/>
              <a:gd name="connsiteY272" fmla="*/ 163068 h 774609"/>
              <a:gd name="connsiteX273" fmla="*/ 2218944 w 5318256"/>
              <a:gd name="connsiteY273" fmla="*/ 163068 h 774609"/>
              <a:gd name="connsiteX274" fmla="*/ 2218944 w 5318256"/>
              <a:gd name="connsiteY274" fmla="*/ 648462 h 774609"/>
              <a:gd name="connsiteX275" fmla="*/ 2198180 w 5318256"/>
              <a:gd name="connsiteY275" fmla="*/ 699516 h 774609"/>
              <a:gd name="connsiteX276" fmla="*/ 2148840 w 5318256"/>
              <a:gd name="connsiteY276" fmla="*/ 720852 h 774609"/>
              <a:gd name="connsiteX277" fmla="*/ 1965198 w 5318256"/>
              <a:gd name="connsiteY277" fmla="*/ 720852 h 774609"/>
              <a:gd name="connsiteX278" fmla="*/ 1965198 w 5318256"/>
              <a:gd name="connsiteY278" fmla="*/ 662940 h 774609"/>
              <a:gd name="connsiteX279" fmla="*/ 2032254 w 5318256"/>
              <a:gd name="connsiteY279" fmla="*/ 662940 h 774609"/>
              <a:gd name="connsiteX280" fmla="*/ 2046827 w 5318256"/>
              <a:gd name="connsiteY280" fmla="*/ 656844 h 774609"/>
              <a:gd name="connsiteX281" fmla="*/ 2052828 w 5318256"/>
              <a:gd name="connsiteY281" fmla="*/ 641604 h 774609"/>
              <a:gd name="connsiteX282" fmla="*/ 2052828 w 5318256"/>
              <a:gd name="connsiteY282" fmla="*/ 163068 h 774609"/>
              <a:gd name="connsiteX283" fmla="*/ 1867662 w 5318256"/>
              <a:gd name="connsiteY283" fmla="*/ 163068 h 774609"/>
              <a:gd name="connsiteX284" fmla="*/ 1867662 w 5318256"/>
              <a:gd name="connsiteY284" fmla="*/ 105156 h 774609"/>
              <a:gd name="connsiteX285" fmla="*/ 2052828 w 5318256"/>
              <a:gd name="connsiteY285" fmla="*/ 105156 h 774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5318256" h="774609">
                <a:moveTo>
                  <a:pt x="1008888" y="643890"/>
                </a:moveTo>
                <a:lnTo>
                  <a:pt x="1008888" y="701802"/>
                </a:lnTo>
                <a:lnTo>
                  <a:pt x="761238" y="719328"/>
                </a:lnTo>
                <a:lnTo>
                  <a:pt x="761238" y="661416"/>
                </a:lnTo>
                <a:close/>
                <a:moveTo>
                  <a:pt x="2840736" y="492252"/>
                </a:moveTo>
                <a:lnTo>
                  <a:pt x="2983992" y="492252"/>
                </a:lnTo>
                <a:lnTo>
                  <a:pt x="3006852" y="717804"/>
                </a:lnTo>
                <a:lnTo>
                  <a:pt x="2863596" y="717804"/>
                </a:lnTo>
                <a:close/>
                <a:moveTo>
                  <a:pt x="2302764" y="486156"/>
                </a:moveTo>
                <a:lnTo>
                  <a:pt x="2446782" y="486156"/>
                </a:lnTo>
                <a:lnTo>
                  <a:pt x="2430018" y="714756"/>
                </a:lnTo>
                <a:lnTo>
                  <a:pt x="2286000" y="714756"/>
                </a:lnTo>
                <a:close/>
                <a:moveTo>
                  <a:pt x="2462784" y="477774"/>
                </a:moveTo>
                <a:lnTo>
                  <a:pt x="2638044" y="477774"/>
                </a:lnTo>
                <a:lnTo>
                  <a:pt x="2638044" y="669036"/>
                </a:lnTo>
                <a:lnTo>
                  <a:pt x="2842260" y="669036"/>
                </a:lnTo>
                <a:lnTo>
                  <a:pt x="2842260" y="723138"/>
                </a:lnTo>
                <a:lnTo>
                  <a:pt x="2462784" y="723138"/>
                </a:lnTo>
                <a:close/>
                <a:moveTo>
                  <a:pt x="2657856" y="467868"/>
                </a:moveTo>
                <a:lnTo>
                  <a:pt x="2815590" y="467868"/>
                </a:lnTo>
                <a:lnTo>
                  <a:pt x="2830068" y="640080"/>
                </a:lnTo>
                <a:lnTo>
                  <a:pt x="2672334" y="640080"/>
                </a:lnTo>
                <a:close/>
                <a:moveTo>
                  <a:pt x="4709160" y="453390"/>
                </a:moveTo>
                <a:lnTo>
                  <a:pt x="4709160" y="662940"/>
                </a:lnTo>
                <a:lnTo>
                  <a:pt x="4733544" y="662940"/>
                </a:lnTo>
                <a:cubicBezTo>
                  <a:pt x="4739068" y="662797"/>
                  <a:pt x="4743831" y="660797"/>
                  <a:pt x="4747832" y="656939"/>
                </a:cubicBezTo>
                <a:cubicBezTo>
                  <a:pt x="4751832" y="653082"/>
                  <a:pt x="4753928" y="648224"/>
                  <a:pt x="4754118" y="642366"/>
                </a:cubicBezTo>
                <a:lnTo>
                  <a:pt x="4754118" y="453390"/>
                </a:lnTo>
                <a:close/>
                <a:moveTo>
                  <a:pt x="589026" y="334518"/>
                </a:moveTo>
                <a:lnTo>
                  <a:pt x="699516" y="334518"/>
                </a:lnTo>
                <a:lnTo>
                  <a:pt x="720852" y="684276"/>
                </a:lnTo>
                <a:lnTo>
                  <a:pt x="611124" y="684276"/>
                </a:lnTo>
                <a:close/>
                <a:moveTo>
                  <a:pt x="256032" y="334518"/>
                </a:moveTo>
                <a:lnTo>
                  <a:pt x="367284" y="334518"/>
                </a:lnTo>
                <a:lnTo>
                  <a:pt x="344424" y="684276"/>
                </a:lnTo>
                <a:lnTo>
                  <a:pt x="234696" y="684276"/>
                </a:lnTo>
                <a:close/>
                <a:moveTo>
                  <a:pt x="2783586" y="323088"/>
                </a:moveTo>
                <a:lnTo>
                  <a:pt x="2783586" y="388620"/>
                </a:lnTo>
                <a:lnTo>
                  <a:pt x="2841498" y="388620"/>
                </a:lnTo>
                <a:cubicBezTo>
                  <a:pt x="2847753" y="388446"/>
                  <a:pt x="2852960" y="386318"/>
                  <a:pt x="2857119" y="382238"/>
                </a:cubicBezTo>
                <a:cubicBezTo>
                  <a:pt x="2861278" y="378159"/>
                  <a:pt x="2863437" y="373174"/>
                  <a:pt x="2863596" y="367284"/>
                </a:cubicBezTo>
                <a:lnTo>
                  <a:pt x="2863596" y="323088"/>
                </a:lnTo>
                <a:close/>
                <a:moveTo>
                  <a:pt x="4911090" y="296418"/>
                </a:moveTo>
                <a:lnTo>
                  <a:pt x="5049012" y="296418"/>
                </a:lnTo>
                <a:lnTo>
                  <a:pt x="5087874" y="565404"/>
                </a:lnTo>
                <a:lnTo>
                  <a:pt x="4949190" y="565404"/>
                </a:lnTo>
                <a:close/>
                <a:moveTo>
                  <a:pt x="1318260" y="281178"/>
                </a:moveTo>
                <a:lnTo>
                  <a:pt x="1318260" y="466344"/>
                </a:lnTo>
                <a:lnTo>
                  <a:pt x="1325118" y="466344"/>
                </a:lnTo>
                <a:cubicBezTo>
                  <a:pt x="1331008" y="466201"/>
                  <a:pt x="1335993" y="464011"/>
                  <a:pt x="1340073" y="459772"/>
                </a:cubicBezTo>
                <a:cubicBezTo>
                  <a:pt x="1344152" y="455533"/>
                  <a:pt x="1346280" y="450104"/>
                  <a:pt x="1346454" y="443484"/>
                </a:cubicBezTo>
                <a:lnTo>
                  <a:pt x="1346454" y="281178"/>
                </a:lnTo>
                <a:close/>
                <a:moveTo>
                  <a:pt x="1171194" y="281178"/>
                </a:moveTo>
                <a:lnTo>
                  <a:pt x="1171194" y="466344"/>
                </a:lnTo>
                <a:lnTo>
                  <a:pt x="1197102" y="466344"/>
                </a:lnTo>
                <a:lnTo>
                  <a:pt x="1197102" y="281178"/>
                </a:lnTo>
                <a:close/>
                <a:moveTo>
                  <a:pt x="398526" y="265176"/>
                </a:moveTo>
                <a:lnTo>
                  <a:pt x="549402" y="265176"/>
                </a:lnTo>
                <a:lnTo>
                  <a:pt x="549402" y="652272"/>
                </a:lnTo>
                <a:cubicBezTo>
                  <a:pt x="548799" y="672624"/>
                  <a:pt x="540862" y="689642"/>
                  <a:pt x="525590" y="703326"/>
                </a:cubicBezTo>
                <a:cubicBezTo>
                  <a:pt x="510318" y="717010"/>
                  <a:pt x="491332" y="724122"/>
                  <a:pt x="468630" y="724662"/>
                </a:cubicBezTo>
                <a:lnTo>
                  <a:pt x="360426" y="724662"/>
                </a:lnTo>
                <a:lnTo>
                  <a:pt x="360426" y="666750"/>
                </a:lnTo>
                <a:lnTo>
                  <a:pt x="374904" y="666750"/>
                </a:lnTo>
                <a:cubicBezTo>
                  <a:pt x="381556" y="666623"/>
                  <a:pt x="387112" y="664591"/>
                  <a:pt x="391573" y="660654"/>
                </a:cubicBezTo>
                <a:cubicBezTo>
                  <a:pt x="396034" y="656717"/>
                  <a:pt x="398352" y="651637"/>
                  <a:pt x="398526" y="645414"/>
                </a:cubicBezTo>
                <a:close/>
                <a:moveTo>
                  <a:pt x="1877568" y="246888"/>
                </a:moveTo>
                <a:lnTo>
                  <a:pt x="2001012" y="246888"/>
                </a:lnTo>
                <a:lnTo>
                  <a:pt x="2018538" y="541020"/>
                </a:lnTo>
                <a:lnTo>
                  <a:pt x="1895094" y="541020"/>
                </a:lnTo>
                <a:close/>
                <a:moveTo>
                  <a:pt x="2783586" y="207264"/>
                </a:moveTo>
                <a:lnTo>
                  <a:pt x="2783586" y="265176"/>
                </a:lnTo>
                <a:lnTo>
                  <a:pt x="2863596" y="265176"/>
                </a:lnTo>
                <a:lnTo>
                  <a:pt x="2863596" y="207264"/>
                </a:lnTo>
                <a:close/>
                <a:moveTo>
                  <a:pt x="4709160" y="173736"/>
                </a:moveTo>
                <a:lnTo>
                  <a:pt x="4709160" y="395478"/>
                </a:lnTo>
                <a:lnTo>
                  <a:pt x="4754118" y="395478"/>
                </a:lnTo>
                <a:lnTo>
                  <a:pt x="4754118" y="173736"/>
                </a:lnTo>
                <a:close/>
                <a:moveTo>
                  <a:pt x="2545842" y="151638"/>
                </a:moveTo>
                <a:lnTo>
                  <a:pt x="2619756" y="151638"/>
                </a:lnTo>
                <a:lnTo>
                  <a:pt x="2627376" y="445770"/>
                </a:lnTo>
                <a:lnTo>
                  <a:pt x="2553462" y="445770"/>
                </a:lnTo>
                <a:close/>
                <a:moveTo>
                  <a:pt x="2293620" y="151638"/>
                </a:moveTo>
                <a:lnTo>
                  <a:pt x="2366772" y="151638"/>
                </a:lnTo>
                <a:lnTo>
                  <a:pt x="2359152" y="445770"/>
                </a:lnTo>
                <a:lnTo>
                  <a:pt x="2286000" y="445770"/>
                </a:lnTo>
                <a:close/>
                <a:moveTo>
                  <a:pt x="2783586" y="83820"/>
                </a:moveTo>
                <a:lnTo>
                  <a:pt x="2783586" y="149352"/>
                </a:lnTo>
                <a:lnTo>
                  <a:pt x="2863596" y="149352"/>
                </a:lnTo>
                <a:lnTo>
                  <a:pt x="2863596" y="83820"/>
                </a:lnTo>
                <a:close/>
                <a:moveTo>
                  <a:pt x="4236720" y="67056"/>
                </a:moveTo>
                <a:lnTo>
                  <a:pt x="4361688" y="67056"/>
                </a:lnTo>
                <a:lnTo>
                  <a:pt x="4361688" y="615696"/>
                </a:lnTo>
                <a:lnTo>
                  <a:pt x="4236720" y="615696"/>
                </a:lnTo>
                <a:close/>
                <a:moveTo>
                  <a:pt x="1527048" y="54864"/>
                </a:moveTo>
                <a:lnTo>
                  <a:pt x="1843278" y="54864"/>
                </a:lnTo>
                <a:lnTo>
                  <a:pt x="1843278" y="156210"/>
                </a:lnTo>
                <a:lnTo>
                  <a:pt x="1751076" y="440436"/>
                </a:lnTo>
                <a:lnTo>
                  <a:pt x="1861950" y="752316"/>
                </a:lnTo>
                <a:lnTo>
                  <a:pt x="5318256" y="752348"/>
                </a:lnTo>
                <a:lnTo>
                  <a:pt x="5318256" y="774609"/>
                </a:lnTo>
                <a:lnTo>
                  <a:pt x="1749522" y="774609"/>
                </a:lnTo>
                <a:lnTo>
                  <a:pt x="1734950" y="755491"/>
                </a:lnTo>
                <a:lnTo>
                  <a:pt x="1687830" y="634746"/>
                </a:lnTo>
                <a:lnTo>
                  <a:pt x="1667005" y="704056"/>
                </a:lnTo>
                <a:lnTo>
                  <a:pt x="1627597" y="774609"/>
                </a:lnTo>
                <a:lnTo>
                  <a:pt x="20449" y="774609"/>
                </a:lnTo>
                <a:lnTo>
                  <a:pt x="20449" y="754881"/>
                </a:lnTo>
                <a:lnTo>
                  <a:pt x="1524130" y="754856"/>
                </a:lnTo>
                <a:lnTo>
                  <a:pt x="1615440" y="436626"/>
                </a:lnTo>
                <a:lnTo>
                  <a:pt x="1527810" y="198120"/>
                </a:lnTo>
                <a:lnTo>
                  <a:pt x="1527810" y="157734"/>
                </a:lnTo>
                <a:lnTo>
                  <a:pt x="1648206" y="157734"/>
                </a:lnTo>
                <a:lnTo>
                  <a:pt x="1677162" y="238506"/>
                </a:lnTo>
                <a:lnTo>
                  <a:pt x="1716786" y="112776"/>
                </a:lnTo>
                <a:lnTo>
                  <a:pt x="1527048" y="112776"/>
                </a:lnTo>
                <a:close/>
                <a:moveTo>
                  <a:pt x="2645664" y="25908"/>
                </a:moveTo>
                <a:lnTo>
                  <a:pt x="3000756" y="25908"/>
                </a:lnTo>
                <a:lnTo>
                  <a:pt x="3000756" y="374142"/>
                </a:lnTo>
                <a:cubicBezTo>
                  <a:pt x="3000217" y="394462"/>
                  <a:pt x="2993104" y="411353"/>
                  <a:pt x="2979420" y="424815"/>
                </a:cubicBezTo>
                <a:cubicBezTo>
                  <a:pt x="2965736" y="438277"/>
                  <a:pt x="2948718" y="445262"/>
                  <a:pt x="2928366" y="445770"/>
                </a:cubicBezTo>
                <a:lnTo>
                  <a:pt x="2645664" y="445770"/>
                </a:lnTo>
                <a:close/>
                <a:moveTo>
                  <a:pt x="3047238" y="19050"/>
                </a:moveTo>
                <a:lnTo>
                  <a:pt x="3769614" y="19050"/>
                </a:lnTo>
                <a:lnTo>
                  <a:pt x="3769614" y="76962"/>
                </a:lnTo>
                <a:lnTo>
                  <a:pt x="3442716" y="76962"/>
                </a:lnTo>
                <a:lnTo>
                  <a:pt x="3407664" y="164592"/>
                </a:lnTo>
                <a:lnTo>
                  <a:pt x="3499104" y="164592"/>
                </a:lnTo>
                <a:lnTo>
                  <a:pt x="3499104" y="227076"/>
                </a:lnTo>
                <a:lnTo>
                  <a:pt x="3607308" y="227076"/>
                </a:lnTo>
                <a:lnTo>
                  <a:pt x="3769614" y="627126"/>
                </a:lnTo>
                <a:lnTo>
                  <a:pt x="3592830" y="627126"/>
                </a:lnTo>
                <a:lnTo>
                  <a:pt x="3499104" y="395478"/>
                </a:lnTo>
                <a:lnTo>
                  <a:pt x="3499104" y="724662"/>
                </a:lnTo>
                <a:lnTo>
                  <a:pt x="3317748" y="724662"/>
                </a:lnTo>
                <a:lnTo>
                  <a:pt x="3317748" y="391668"/>
                </a:lnTo>
                <a:lnTo>
                  <a:pt x="3224022" y="627126"/>
                </a:lnTo>
                <a:lnTo>
                  <a:pt x="3047238" y="627126"/>
                </a:lnTo>
                <a:lnTo>
                  <a:pt x="3266694" y="76962"/>
                </a:lnTo>
                <a:lnTo>
                  <a:pt x="3047238" y="76962"/>
                </a:lnTo>
                <a:close/>
                <a:moveTo>
                  <a:pt x="3810762" y="10668"/>
                </a:moveTo>
                <a:lnTo>
                  <a:pt x="4210050" y="10668"/>
                </a:lnTo>
                <a:lnTo>
                  <a:pt x="4210050" y="68580"/>
                </a:lnTo>
                <a:lnTo>
                  <a:pt x="4021836" y="68580"/>
                </a:lnTo>
                <a:lnTo>
                  <a:pt x="3989070" y="296418"/>
                </a:lnTo>
                <a:lnTo>
                  <a:pt x="4031742" y="296418"/>
                </a:lnTo>
                <a:cubicBezTo>
                  <a:pt x="4038124" y="296212"/>
                  <a:pt x="4043458" y="293958"/>
                  <a:pt x="4047744" y="289655"/>
                </a:cubicBezTo>
                <a:cubicBezTo>
                  <a:pt x="4052031" y="285353"/>
                  <a:pt x="4053555" y="280242"/>
                  <a:pt x="4052316" y="274320"/>
                </a:cubicBezTo>
                <a:lnTo>
                  <a:pt x="4030980" y="163068"/>
                </a:lnTo>
                <a:lnTo>
                  <a:pt x="4180332" y="163068"/>
                </a:lnTo>
                <a:lnTo>
                  <a:pt x="4202430" y="281940"/>
                </a:lnTo>
                <a:cubicBezTo>
                  <a:pt x="4204954" y="301959"/>
                  <a:pt x="4199144" y="318881"/>
                  <a:pt x="4185000" y="332708"/>
                </a:cubicBezTo>
                <a:cubicBezTo>
                  <a:pt x="4170855" y="346536"/>
                  <a:pt x="4153805" y="353743"/>
                  <a:pt x="4133850" y="354330"/>
                </a:cubicBezTo>
                <a:lnTo>
                  <a:pt x="4101084" y="354330"/>
                </a:lnTo>
                <a:lnTo>
                  <a:pt x="4101084" y="469392"/>
                </a:lnTo>
                <a:lnTo>
                  <a:pt x="4203954" y="469392"/>
                </a:lnTo>
                <a:lnTo>
                  <a:pt x="4203954" y="527304"/>
                </a:lnTo>
                <a:lnTo>
                  <a:pt x="4101084" y="527304"/>
                </a:lnTo>
                <a:lnTo>
                  <a:pt x="4101084" y="643128"/>
                </a:lnTo>
                <a:lnTo>
                  <a:pt x="4212336" y="635508"/>
                </a:lnTo>
                <a:lnTo>
                  <a:pt x="4212336" y="693420"/>
                </a:lnTo>
                <a:lnTo>
                  <a:pt x="3809238" y="720852"/>
                </a:lnTo>
                <a:lnTo>
                  <a:pt x="3809238" y="662940"/>
                </a:lnTo>
                <a:lnTo>
                  <a:pt x="3919728" y="655320"/>
                </a:lnTo>
                <a:lnTo>
                  <a:pt x="3919728" y="527304"/>
                </a:lnTo>
                <a:lnTo>
                  <a:pt x="3821430" y="527304"/>
                </a:lnTo>
                <a:lnTo>
                  <a:pt x="3821430" y="469392"/>
                </a:lnTo>
                <a:lnTo>
                  <a:pt x="3919728" y="469392"/>
                </a:lnTo>
                <a:lnTo>
                  <a:pt x="3919728" y="354330"/>
                </a:lnTo>
                <a:lnTo>
                  <a:pt x="3818382" y="354330"/>
                </a:lnTo>
                <a:lnTo>
                  <a:pt x="3861816" y="68580"/>
                </a:lnTo>
                <a:lnTo>
                  <a:pt x="3810762" y="68580"/>
                </a:lnTo>
                <a:close/>
                <a:moveTo>
                  <a:pt x="2380488" y="3048"/>
                </a:moveTo>
                <a:lnTo>
                  <a:pt x="2532126" y="3048"/>
                </a:lnTo>
                <a:lnTo>
                  <a:pt x="2532126" y="66294"/>
                </a:lnTo>
                <a:lnTo>
                  <a:pt x="2627376" y="66294"/>
                </a:lnTo>
                <a:lnTo>
                  <a:pt x="2627376" y="124206"/>
                </a:lnTo>
                <a:lnTo>
                  <a:pt x="2532126" y="124206"/>
                </a:lnTo>
                <a:lnTo>
                  <a:pt x="2532126" y="445770"/>
                </a:lnTo>
                <a:lnTo>
                  <a:pt x="2380488" y="445770"/>
                </a:lnTo>
                <a:lnTo>
                  <a:pt x="2380488" y="124206"/>
                </a:lnTo>
                <a:lnTo>
                  <a:pt x="2286000" y="124206"/>
                </a:lnTo>
                <a:lnTo>
                  <a:pt x="2286000" y="66294"/>
                </a:lnTo>
                <a:lnTo>
                  <a:pt x="2380488" y="66294"/>
                </a:lnTo>
                <a:close/>
                <a:moveTo>
                  <a:pt x="4938522" y="1524"/>
                </a:moveTo>
                <a:lnTo>
                  <a:pt x="5076444" y="1524"/>
                </a:lnTo>
                <a:lnTo>
                  <a:pt x="5068062" y="54102"/>
                </a:lnTo>
                <a:lnTo>
                  <a:pt x="5293614" y="54102"/>
                </a:lnTo>
                <a:lnTo>
                  <a:pt x="5293614" y="635508"/>
                </a:lnTo>
                <a:cubicBezTo>
                  <a:pt x="5292994" y="659765"/>
                  <a:pt x="5284327" y="680022"/>
                  <a:pt x="5267610" y="696278"/>
                </a:cubicBezTo>
                <a:cubicBezTo>
                  <a:pt x="5250894" y="712534"/>
                  <a:pt x="5229844" y="720979"/>
                  <a:pt x="5204460" y="721614"/>
                </a:cubicBezTo>
                <a:lnTo>
                  <a:pt x="5057394" y="721614"/>
                </a:lnTo>
                <a:lnTo>
                  <a:pt x="5057394" y="663702"/>
                </a:lnTo>
                <a:lnTo>
                  <a:pt x="5122164" y="663702"/>
                </a:lnTo>
                <a:cubicBezTo>
                  <a:pt x="5128784" y="663559"/>
                  <a:pt x="5134213" y="661559"/>
                  <a:pt x="5138452" y="657701"/>
                </a:cubicBezTo>
                <a:cubicBezTo>
                  <a:pt x="5142690" y="653844"/>
                  <a:pt x="5144881" y="648986"/>
                  <a:pt x="5145024" y="643128"/>
                </a:cubicBezTo>
                <a:lnTo>
                  <a:pt x="5145024" y="112014"/>
                </a:lnTo>
                <a:lnTo>
                  <a:pt x="5058918" y="112014"/>
                </a:lnTo>
                <a:lnTo>
                  <a:pt x="5036820" y="249936"/>
                </a:lnTo>
                <a:lnTo>
                  <a:pt x="4899660" y="249936"/>
                </a:lnTo>
                <a:close/>
                <a:moveTo>
                  <a:pt x="4649724" y="1524"/>
                </a:moveTo>
                <a:lnTo>
                  <a:pt x="4792218" y="1524"/>
                </a:lnTo>
                <a:lnTo>
                  <a:pt x="4767834" y="115824"/>
                </a:lnTo>
                <a:lnTo>
                  <a:pt x="4885182" y="115824"/>
                </a:lnTo>
                <a:lnTo>
                  <a:pt x="4885182" y="662940"/>
                </a:lnTo>
                <a:cubicBezTo>
                  <a:pt x="4884658" y="679688"/>
                  <a:pt x="4878467" y="693436"/>
                  <a:pt x="4866608" y="704183"/>
                </a:cubicBezTo>
                <a:cubicBezTo>
                  <a:pt x="4854750" y="714931"/>
                  <a:pt x="4840367" y="720487"/>
                  <a:pt x="4823460" y="720852"/>
                </a:cubicBezTo>
                <a:lnTo>
                  <a:pt x="4578858" y="720852"/>
                </a:lnTo>
                <a:lnTo>
                  <a:pt x="4578858" y="115824"/>
                </a:lnTo>
                <a:lnTo>
                  <a:pt x="4625340" y="115824"/>
                </a:lnTo>
                <a:close/>
                <a:moveTo>
                  <a:pt x="4389120" y="1524"/>
                </a:moveTo>
                <a:lnTo>
                  <a:pt x="4527804" y="1524"/>
                </a:lnTo>
                <a:lnTo>
                  <a:pt x="4527804" y="653034"/>
                </a:lnTo>
                <a:cubicBezTo>
                  <a:pt x="4527280" y="673354"/>
                  <a:pt x="4520327" y="690245"/>
                  <a:pt x="4506944" y="703707"/>
                </a:cubicBezTo>
                <a:cubicBezTo>
                  <a:pt x="4493562" y="717169"/>
                  <a:pt x="4476893" y="724154"/>
                  <a:pt x="4456938" y="724662"/>
                </a:cubicBezTo>
                <a:lnTo>
                  <a:pt x="4321302" y="724662"/>
                </a:lnTo>
                <a:lnTo>
                  <a:pt x="4321302" y="667512"/>
                </a:lnTo>
                <a:lnTo>
                  <a:pt x="4367784" y="667512"/>
                </a:lnTo>
                <a:cubicBezTo>
                  <a:pt x="4373674" y="667353"/>
                  <a:pt x="4378659" y="665194"/>
                  <a:pt x="4382739" y="661035"/>
                </a:cubicBezTo>
                <a:cubicBezTo>
                  <a:pt x="4386818" y="656876"/>
                  <a:pt x="4388946" y="651669"/>
                  <a:pt x="4389120" y="645414"/>
                </a:cubicBezTo>
                <a:close/>
                <a:moveTo>
                  <a:pt x="1086612" y="1524"/>
                </a:moveTo>
                <a:lnTo>
                  <a:pt x="1253490" y="1524"/>
                </a:lnTo>
                <a:lnTo>
                  <a:pt x="1237488" y="54864"/>
                </a:lnTo>
                <a:lnTo>
                  <a:pt x="1472946" y="54864"/>
                </a:lnTo>
                <a:lnTo>
                  <a:pt x="1425702" y="222504"/>
                </a:lnTo>
                <a:lnTo>
                  <a:pt x="1475994" y="222504"/>
                </a:lnTo>
                <a:lnTo>
                  <a:pt x="1475994" y="451104"/>
                </a:lnTo>
                <a:cubicBezTo>
                  <a:pt x="1475502" y="471821"/>
                  <a:pt x="1468676" y="489061"/>
                  <a:pt x="1455516" y="502825"/>
                </a:cubicBezTo>
                <a:cubicBezTo>
                  <a:pt x="1442355" y="516589"/>
                  <a:pt x="1425813" y="523732"/>
                  <a:pt x="1405890" y="524256"/>
                </a:cubicBezTo>
                <a:lnTo>
                  <a:pt x="1171194" y="524256"/>
                </a:lnTo>
                <a:lnTo>
                  <a:pt x="1171194" y="664464"/>
                </a:lnTo>
                <a:lnTo>
                  <a:pt x="1485138" y="664464"/>
                </a:lnTo>
                <a:lnTo>
                  <a:pt x="1485138" y="722376"/>
                </a:lnTo>
                <a:lnTo>
                  <a:pt x="1037082" y="722376"/>
                </a:lnTo>
                <a:lnTo>
                  <a:pt x="1037082" y="222504"/>
                </a:lnTo>
                <a:lnTo>
                  <a:pt x="1265682" y="222504"/>
                </a:lnTo>
                <a:lnTo>
                  <a:pt x="1296924" y="113538"/>
                </a:lnTo>
                <a:lnTo>
                  <a:pt x="1219962" y="113538"/>
                </a:lnTo>
                <a:lnTo>
                  <a:pt x="1194816" y="198120"/>
                </a:lnTo>
                <a:lnTo>
                  <a:pt x="1028700" y="198120"/>
                </a:lnTo>
                <a:close/>
                <a:moveTo>
                  <a:pt x="848868" y="1524"/>
                </a:moveTo>
                <a:lnTo>
                  <a:pt x="1008126" y="1524"/>
                </a:lnTo>
                <a:lnTo>
                  <a:pt x="954024" y="225552"/>
                </a:lnTo>
                <a:lnTo>
                  <a:pt x="1015746" y="225552"/>
                </a:lnTo>
                <a:lnTo>
                  <a:pt x="951738" y="539496"/>
                </a:lnTo>
                <a:lnTo>
                  <a:pt x="1006602" y="539496"/>
                </a:lnTo>
                <a:lnTo>
                  <a:pt x="1006602" y="597408"/>
                </a:lnTo>
                <a:lnTo>
                  <a:pt x="769620" y="597408"/>
                </a:lnTo>
                <a:lnTo>
                  <a:pt x="829056" y="342900"/>
                </a:lnTo>
                <a:lnTo>
                  <a:pt x="766572" y="342900"/>
                </a:lnTo>
                <a:close/>
                <a:moveTo>
                  <a:pt x="281178" y="1524"/>
                </a:moveTo>
                <a:lnTo>
                  <a:pt x="436626" y="1524"/>
                </a:lnTo>
                <a:lnTo>
                  <a:pt x="423672" y="68580"/>
                </a:lnTo>
                <a:lnTo>
                  <a:pt x="720852" y="68580"/>
                </a:lnTo>
                <a:lnTo>
                  <a:pt x="685800" y="254508"/>
                </a:lnTo>
                <a:lnTo>
                  <a:pt x="531114" y="254508"/>
                </a:lnTo>
                <a:lnTo>
                  <a:pt x="555498" y="126492"/>
                </a:lnTo>
                <a:lnTo>
                  <a:pt x="413004" y="126492"/>
                </a:lnTo>
                <a:lnTo>
                  <a:pt x="389382" y="254508"/>
                </a:lnTo>
                <a:lnTo>
                  <a:pt x="234696" y="254508"/>
                </a:lnTo>
                <a:close/>
                <a:moveTo>
                  <a:pt x="67818" y="1524"/>
                </a:moveTo>
                <a:lnTo>
                  <a:pt x="227838" y="1524"/>
                </a:lnTo>
                <a:lnTo>
                  <a:pt x="191262" y="182118"/>
                </a:lnTo>
                <a:lnTo>
                  <a:pt x="216408" y="182118"/>
                </a:lnTo>
                <a:lnTo>
                  <a:pt x="216408" y="722376"/>
                </a:lnTo>
                <a:lnTo>
                  <a:pt x="57150" y="722376"/>
                </a:lnTo>
                <a:lnTo>
                  <a:pt x="57150" y="340614"/>
                </a:lnTo>
                <a:lnTo>
                  <a:pt x="0" y="340614"/>
                </a:lnTo>
                <a:close/>
                <a:moveTo>
                  <a:pt x="2052828" y="0"/>
                </a:moveTo>
                <a:lnTo>
                  <a:pt x="2218944" y="0"/>
                </a:lnTo>
                <a:lnTo>
                  <a:pt x="2218944" y="105156"/>
                </a:lnTo>
                <a:lnTo>
                  <a:pt x="2244852" y="105156"/>
                </a:lnTo>
                <a:lnTo>
                  <a:pt x="2244852" y="163068"/>
                </a:lnTo>
                <a:lnTo>
                  <a:pt x="2218944" y="163068"/>
                </a:lnTo>
                <a:lnTo>
                  <a:pt x="2218944" y="648462"/>
                </a:lnTo>
                <a:cubicBezTo>
                  <a:pt x="2218405" y="668814"/>
                  <a:pt x="2211483" y="685832"/>
                  <a:pt x="2198180" y="699516"/>
                </a:cubicBezTo>
                <a:cubicBezTo>
                  <a:pt x="2184876" y="713200"/>
                  <a:pt x="2168430" y="720312"/>
                  <a:pt x="2148840" y="720852"/>
                </a:cubicBezTo>
                <a:lnTo>
                  <a:pt x="1965198" y="720852"/>
                </a:lnTo>
                <a:lnTo>
                  <a:pt x="1965198" y="662940"/>
                </a:lnTo>
                <a:lnTo>
                  <a:pt x="2032254" y="662940"/>
                </a:lnTo>
                <a:cubicBezTo>
                  <a:pt x="2038112" y="662813"/>
                  <a:pt x="2042970" y="660781"/>
                  <a:pt x="2046827" y="656844"/>
                </a:cubicBezTo>
                <a:cubicBezTo>
                  <a:pt x="2050685" y="652907"/>
                  <a:pt x="2052685" y="647827"/>
                  <a:pt x="2052828" y="641604"/>
                </a:cubicBezTo>
                <a:lnTo>
                  <a:pt x="2052828" y="163068"/>
                </a:lnTo>
                <a:lnTo>
                  <a:pt x="1867662" y="163068"/>
                </a:lnTo>
                <a:lnTo>
                  <a:pt x="1867662" y="105156"/>
                </a:lnTo>
                <a:lnTo>
                  <a:pt x="2052828" y="105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000" dirty="0">
              <a:solidFill>
                <a:schemeClr val="bg1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763657" y="3779479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172666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D0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背景"/>
          <p:cNvGrpSpPr/>
          <p:nvPr/>
        </p:nvGrpSpPr>
        <p:grpSpPr>
          <a:xfrm>
            <a:off x="-12700" y="-439738"/>
            <a:ext cx="12255500" cy="7294563"/>
            <a:chOff x="-12700" y="-439738"/>
            <a:chExt cx="12255500" cy="7294563"/>
          </a:xfrm>
        </p:grpSpPr>
        <p:sp>
          <p:nvSpPr>
            <p:cNvPr id="1290" name="Freeform 5"/>
            <p:cNvSpPr>
              <a:spLocks/>
            </p:cNvSpPr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6"/>
            <p:cNvSpPr>
              <a:spLocks/>
            </p:cNvSpPr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7"/>
            <p:cNvSpPr>
              <a:spLocks/>
            </p:cNvSpPr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8"/>
            <p:cNvSpPr>
              <a:spLocks/>
            </p:cNvSpPr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9"/>
            <p:cNvSpPr>
              <a:spLocks/>
            </p:cNvSpPr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0"/>
            <p:cNvSpPr>
              <a:spLocks/>
            </p:cNvSpPr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1"/>
            <p:cNvSpPr>
              <a:spLocks/>
            </p:cNvSpPr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2"/>
            <p:cNvSpPr>
              <a:spLocks/>
            </p:cNvSpPr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3"/>
            <p:cNvSpPr>
              <a:spLocks/>
            </p:cNvSpPr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4"/>
            <p:cNvSpPr>
              <a:spLocks/>
            </p:cNvSpPr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5"/>
            <p:cNvSpPr>
              <a:spLocks/>
            </p:cNvSpPr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6"/>
            <p:cNvSpPr>
              <a:spLocks/>
            </p:cNvSpPr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7"/>
            <p:cNvSpPr>
              <a:spLocks/>
            </p:cNvSpPr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8"/>
            <p:cNvSpPr>
              <a:spLocks/>
            </p:cNvSpPr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9"/>
            <p:cNvSpPr>
              <a:spLocks/>
            </p:cNvSpPr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0"/>
            <p:cNvSpPr>
              <a:spLocks/>
            </p:cNvSpPr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1"/>
            <p:cNvSpPr>
              <a:spLocks/>
            </p:cNvSpPr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2"/>
            <p:cNvSpPr>
              <a:spLocks/>
            </p:cNvSpPr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3"/>
            <p:cNvSpPr>
              <a:spLocks/>
            </p:cNvSpPr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4"/>
            <p:cNvSpPr>
              <a:spLocks/>
            </p:cNvSpPr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5"/>
            <p:cNvSpPr>
              <a:spLocks/>
            </p:cNvSpPr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6"/>
            <p:cNvSpPr>
              <a:spLocks/>
            </p:cNvSpPr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7"/>
            <p:cNvSpPr>
              <a:spLocks/>
            </p:cNvSpPr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8"/>
            <p:cNvSpPr>
              <a:spLocks/>
            </p:cNvSpPr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9"/>
            <p:cNvSpPr>
              <a:spLocks/>
            </p:cNvSpPr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30"/>
            <p:cNvSpPr>
              <a:spLocks/>
            </p:cNvSpPr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31"/>
            <p:cNvSpPr>
              <a:spLocks/>
            </p:cNvSpPr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32"/>
            <p:cNvSpPr>
              <a:spLocks/>
            </p:cNvSpPr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33"/>
            <p:cNvSpPr>
              <a:spLocks/>
            </p:cNvSpPr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34"/>
            <p:cNvSpPr>
              <a:spLocks/>
            </p:cNvSpPr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35"/>
            <p:cNvSpPr>
              <a:spLocks/>
            </p:cNvSpPr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36"/>
            <p:cNvSpPr>
              <a:spLocks/>
            </p:cNvSpPr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37"/>
            <p:cNvSpPr>
              <a:spLocks/>
            </p:cNvSpPr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38"/>
            <p:cNvSpPr>
              <a:spLocks/>
            </p:cNvSpPr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39"/>
            <p:cNvSpPr>
              <a:spLocks/>
            </p:cNvSpPr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40"/>
            <p:cNvSpPr>
              <a:spLocks/>
            </p:cNvSpPr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41"/>
            <p:cNvSpPr>
              <a:spLocks/>
            </p:cNvSpPr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42"/>
            <p:cNvSpPr>
              <a:spLocks/>
            </p:cNvSpPr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43"/>
            <p:cNvSpPr>
              <a:spLocks/>
            </p:cNvSpPr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44"/>
            <p:cNvSpPr>
              <a:spLocks/>
            </p:cNvSpPr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Rectangle 45"/>
            <p:cNvSpPr>
              <a:spLocks noChangeArrowheads="1"/>
            </p:cNvSpPr>
            <p:nvPr/>
          </p:nvSpPr>
          <p:spPr bwMode="auto">
            <a:xfrm>
              <a:off x="-12700" y="-103187"/>
              <a:ext cx="376238" cy="4797425"/>
            </a:xfrm>
            <a:prstGeom prst="rect">
              <a:avLst/>
            </a:pr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46"/>
            <p:cNvSpPr>
              <a:spLocks/>
            </p:cNvSpPr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47"/>
            <p:cNvSpPr>
              <a:spLocks/>
            </p:cNvSpPr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48"/>
            <p:cNvSpPr>
              <a:spLocks/>
            </p:cNvSpPr>
            <p:nvPr/>
          </p:nvSpPr>
          <p:spPr bwMode="auto">
            <a:xfrm>
              <a:off x="927100" y="-103187"/>
              <a:ext cx="663575" cy="2233613"/>
            </a:xfrm>
            <a:custGeom>
              <a:avLst/>
              <a:gdLst>
                <a:gd name="T0" fmla="*/ 160 w 182"/>
                <a:gd name="T1" fmla="*/ 0 h 758"/>
                <a:gd name="T2" fmla="*/ 0 w 182"/>
                <a:gd name="T3" fmla="*/ 0 h 758"/>
                <a:gd name="T4" fmla="*/ 0 w 182"/>
                <a:gd name="T5" fmla="*/ 758 h 758"/>
                <a:gd name="T6" fmla="*/ 182 w 182"/>
                <a:gd name="T7" fmla="*/ 646 h 758"/>
                <a:gd name="T8" fmla="*/ 182 w 182"/>
                <a:gd name="T9" fmla="*/ 1 h 758"/>
                <a:gd name="T10" fmla="*/ 160 w 182"/>
                <a:gd name="T1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758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55" y="711"/>
                    <a:pt x="117" y="674"/>
                    <a:pt x="182" y="646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75" y="1"/>
                    <a:pt x="168" y="0"/>
                    <a:pt x="16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49"/>
            <p:cNvSpPr>
              <a:spLocks/>
            </p:cNvSpPr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50"/>
            <p:cNvSpPr>
              <a:spLocks/>
            </p:cNvSpPr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51"/>
            <p:cNvSpPr>
              <a:spLocks/>
            </p:cNvSpPr>
            <p:nvPr/>
          </p:nvSpPr>
          <p:spPr bwMode="auto">
            <a:xfrm>
              <a:off x="2249488" y="-3175"/>
              <a:ext cx="595313" cy="1630363"/>
            </a:xfrm>
            <a:custGeom>
              <a:avLst/>
              <a:gdLst>
                <a:gd name="T0" fmla="*/ 0 w 163"/>
                <a:gd name="T1" fmla="*/ 0 h 553"/>
                <a:gd name="T2" fmla="*/ 0 w 163"/>
                <a:gd name="T3" fmla="*/ 553 h 553"/>
                <a:gd name="T4" fmla="*/ 163 w 163"/>
                <a:gd name="T5" fmla="*/ 526 h 553"/>
                <a:gd name="T6" fmla="*/ 163 w 163"/>
                <a:gd name="T7" fmla="*/ 87 h 553"/>
                <a:gd name="T8" fmla="*/ 0 w 163"/>
                <a:gd name="T9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553">
                  <a:moveTo>
                    <a:pt x="0" y="0"/>
                  </a:moveTo>
                  <a:cubicBezTo>
                    <a:pt x="0" y="553"/>
                    <a:pt x="0" y="553"/>
                    <a:pt x="0" y="553"/>
                  </a:cubicBezTo>
                  <a:cubicBezTo>
                    <a:pt x="59" y="540"/>
                    <a:pt x="114" y="531"/>
                    <a:pt x="163" y="52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20" y="52"/>
                    <a:pt x="67" y="22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52"/>
            <p:cNvSpPr>
              <a:spLocks/>
            </p:cNvSpPr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53"/>
            <p:cNvSpPr>
              <a:spLocks/>
            </p:cNvSpPr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54"/>
            <p:cNvSpPr>
              <a:spLocks/>
            </p:cNvSpPr>
            <p:nvPr/>
          </p:nvSpPr>
          <p:spPr bwMode="auto">
            <a:xfrm>
              <a:off x="3432175" y="1101725"/>
              <a:ext cx="44450" cy="422275"/>
            </a:xfrm>
            <a:custGeom>
              <a:avLst/>
              <a:gdLst>
                <a:gd name="T0" fmla="*/ 0 w 12"/>
                <a:gd name="T1" fmla="*/ 0 h 143"/>
                <a:gd name="T2" fmla="*/ 0 w 12"/>
                <a:gd name="T3" fmla="*/ 143 h 143"/>
                <a:gd name="T4" fmla="*/ 10 w 12"/>
                <a:gd name="T5" fmla="*/ 143 h 143"/>
                <a:gd name="T6" fmla="*/ 0 w 12"/>
                <a:gd name="T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7" y="143"/>
                    <a:pt x="10" y="143"/>
                    <a:pt x="10" y="143"/>
                  </a:cubicBezTo>
                  <a:cubicBezTo>
                    <a:pt x="12" y="109"/>
                    <a:pt x="11" y="58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55"/>
            <p:cNvSpPr>
              <a:spLocks/>
            </p:cNvSpPr>
            <p:nvPr/>
          </p:nvSpPr>
          <p:spPr bwMode="auto">
            <a:xfrm>
              <a:off x="1590675" y="-103187"/>
              <a:ext cx="658813" cy="100013"/>
            </a:xfrm>
            <a:custGeom>
              <a:avLst/>
              <a:gdLst>
                <a:gd name="T0" fmla="*/ 180 w 180"/>
                <a:gd name="T1" fmla="*/ 0 h 34"/>
                <a:gd name="T2" fmla="*/ 0 w 180"/>
                <a:gd name="T3" fmla="*/ 0 h 34"/>
                <a:gd name="T4" fmla="*/ 0 w 180"/>
                <a:gd name="T5" fmla="*/ 1 h 34"/>
                <a:gd name="T6" fmla="*/ 180 w 180"/>
                <a:gd name="T7" fmla="*/ 34 h 34"/>
                <a:gd name="T8" fmla="*/ 180 w 18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34">
                  <a:moveTo>
                    <a:pt x="1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9" y="6"/>
                    <a:pt x="128" y="17"/>
                    <a:pt x="180" y="34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56"/>
            <p:cNvSpPr>
              <a:spLocks/>
            </p:cNvSpPr>
            <p:nvPr/>
          </p:nvSpPr>
          <p:spPr bwMode="auto">
            <a:xfrm>
              <a:off x="2844800" y="-103187"/>
              <a:ext cx="587375" cy="1204913"/>
            </a:xfrm>
            <a:custGeom>
              <a:avLst/>
              <a:gdLst>
                <a:gd name="T0" fmla="*/ 161 w 161"/>
                <a:gd name="T1" fmla="*/ 0 h 409"/>
                <a:gd name="T2" fmla="*/ 0 w 161"/>
                <a:gd name="T3" fmla="*/ 0 h 409"/>
                <a:gd name="T4" fmla="*/ 0 w 161"/>
                <a:gd name="T5" fmla="*/ 121 h 409"/>
                <a:gd name="T6" fmla="*/ 161 w 161"/>
                <a:gd name="T7" fmla="*/ 409 h 409"/>
                <a:gd name="T8" fmla="*/ 161 w 161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09">
                  <a:moveTo>
                    <a:pt x="1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1" y="204"/>
                    <a:pt x="144" y="316"/>
                    <a:pt x="161" y="409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57"/>
            <p:cNvSpPr>
              <a:spLocks/>
            </p:cNvSpPr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58"/>
            <p:cNvSpPr>
              <a:spLocks/>
            </p:cNvSpPr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59"/>
            <p:cNvSpPr>
              <a:spLocks/>
            </p:cNvSpPr>
            <p:nvPr/>
          </p:nvSpPr>
          <p:spPr bwMode="auto">
            <a:xfrm>
              <a:off x="1511300" y="-103187"/>
              <a:ext cx="79375" cy="3175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0 h 1"/>
                <a:gd name="T4" fmla="*/ 22 w 22"/>
                <a:gd name="T5" fmla="*/ 1 h 1"/>
                <a:gd name="T6" fmla="*/ 22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60"/>
            <p:cNvSpPr>
              <a:spLocks/>
            </p:cNvSpPr>
            <p:nvPr/>
          </p:nvSpPr>
          <p:spPr bwMode="auto">
            <a:xfrm>
              <a:off x="2249488" y="-103187"/>
              <a:ext cx="595313" cy="355600"/>
            </a:xfrm>
            <a:custGeom>
              <a:avLst/>
              <a:gdLst>
                <a:gd name="T0" fmla="*/ 163 w 163"/>
                <a:gd name="T1" fmla="*/ 0 h 121"/>
                <a:gd name="T2" fmla="*/ 0 w 163"/>
                <a:gd name="T3" fmla="*/ 0 h 121"/>
                <a:gd name="T4" fmla="*/ 0 w 163"/>
                <a:gd name="T5" fmla="*/ 34 h 121"/>
                <a:gd name="T6" fmla="*/ 163 w 163"/>
                <a:gd name="T7" fmla="*/ 121 h 121"/>
                <a:gd name="T8" fmla="*/ 163 w 163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21">
                  <a:moveTo>
                    <a:pt x="1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7" y="56"/>
                    <a:pt x="120" y="86"/>
                    <a:pt x="163" y="121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61"/>
            <p:cNvSpPr>
              <a:spLocks noEditPoints="1"/>
            </p:cNvSpPr>
            <p:nvPr/>
          </p:nvSpPr>
          <p:spPr bwMode="auto">
            <a:xfrm>
              <a:off x="2844800" y="1524000"/>
              <a:ext cx="587375" cy="2027238"/>
            </a:xfrm>
            <a:custGeom>
              <a:avLst/>
              <a:gdLst>
                <a:gd name="T0" fmla="*/ 3 w 161"/>
                <a:gd name="T1" fmla="*/ 686 h 688"/>
                <a:gd name="T2" fmla="*/ 0 w 161"/>
                <a:gd name="T3" fmla="*/ 686 h 688"/>
                <a:gd name="T4" fmla="*/ 0 w 161"/>
                <a:gd name="T5" fmla="*/ 688 h 688"/>
                <a:gd name="T6" fmla="*/ 3 w 161"/>
                <a:gd name="T7" fmla="*/ 686 h 688"/>
                <a:gd name="T8" fmla="*/ 146 w 161"/>
                <a:gd name="T9" fmla="*/ 0 h 688"/>
                <a:gd name="T10" fmla="*/ 0 w 161"/>
                <a:gd name="T11" fmla="*/ 8 h 688"/>
                <a:gd name="T12" fmla="*/ 0 w 161"/>
                <a:gd name="T13" fmla="*/ 670 h 688"/>
                <a:gd name="T14" fmla="*/ 35 w 161"/>
                <a:gd name="T15" fmla="*/ 670 h 688"/>
                <a:gd name="T16" fmla="*/ 132 w 161"/>
                <a:gd name="T17" fmla="*/ 622 h 688"/>
                <a:gd name="T18" fmla="*/ 81 w 161"/>
                <a:gd name="T19" fmla="*/ 622 h 688"/>
                <a:gd name="T20" fmla="*/ 111 w 161"/>
                <a:gd name="T21" fmla="*/ 606 h 688"/>
                <a:gd name="T22" fmla="*/ 161 w 161"/>
                <a:gd name="T23" fmla="*/ 606 h 688"/>
                <a:gd name="T24" fmla="*/ 161 w 161"/>
                <a:gd name="T25" fmla="*/ 0 h 688"/>
                <a:gd name="T26" fmla="*/ 146 w 161"/>
                <a:gd name="T27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88">
                  <a:moveTo>
                    <a:pt x="3" y="686"/>
                  </a:moveTo>
                  <a:cubicBezTo>
                    <a:pt x="0" y="686"/>
                    <a:pt x="0" y="686"/>
                    <a:pt x="0" y="686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" y="686"/>
                    <a:pt x="3" y="686"/>
                    <a:pt x="3" y="686"/>
                  </a:cubicBezTo>
                  <a:moveTo>
                    <a:pt x="146" y="0"/>
                  </a:moveTo>
                  <a:cubicBezTo>
                    <a:pt x="117" y="0"/>
                    <a:pt x="65" y="1"/>
                    <a:pt x="0" y="8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35" y="670"/>
                    <a:pt x="35" y="670"/>
                    <a:pt x="35" y="670"/>
                  </a:cubicBezTo>
                  <a:cubicBezTo>
                    <a:pt x="132" y="622"/>
                    <a:pt x="132" y="622"/>
                    <a:pt x="132" y="622"/>
                  </a:cubicBezTo>
                  <a:cubicBezTo>
                    <a:pt x="81" y="622"/>
                    <a:pt x="81" y="622"/>
                    <a:pt x="81" y="622"/>
                  </a:cubicBezTo>
                  <a:cubicBezTo>
                    <a:pt x="111" y="606"/>
                    <a:pt x="111" y="606"/>
                    <a:pt x="111" y="606"/>
                  </a:cubicBezTo>
                  <a:cubicBezTo>
                    <a:pt x="161" y="606"/>
                    <a:pt x="161" y="606"/>
                    <a:pt x="161" y="606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7" y="0"/>
                    <a:pt x="152" y="0"/>
                    <a:pt x="146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62"/>
            <p:cNvSpPr>
              <a:spLocks/>
            </p:cNvSpPr>
            <p:nvPr/>
          </p:nvSpPr>
          <p:spPr bwMode="auto">
            <a:xfrm>
              <a:off x="1590675" y="1627188"/>
              <a:ext cx="658813" cy="2433638"/>
            </a:xfrm>
            <a:custGeom>
              <a:avLst/>
              <a:gdLst>
                <a:gd name="T0" fmla="*/ 180 w 180"/>
                <a:gd name="T1" fmla="*/ 0 h 826"/>
                <a:gd name="T2" fmla="*/ 0 w 180"/>
                <a:gd name="T3" fmla="*/ 59 h 826"/>
                <a:gd name="T4" fmla="*/ 0 w 180"/>
                <a:gd name="T5" fmla="*/ 826 h 826"/>
                <a:gd name="T6" fmla="*/ 89 w 180"/>
                <a:gd name="T7" fmla="*/ 781 h 826"/>
                <a:gd name="T8" fmla="*/ 60 w 180"/>
                <a:gd name="T9" fmla="*/ 781 h 826"/>
                <a:gd name="T10" fmla="*/ 90 w 180"/>
                <a:gd name="T11" fmla="*/ 765 h 826"/>
                <a:gd name="T12" fmla="*/ 121 w 180"/>
                <a:gd name="T13" fmla="*/ 765 h 826"/>
                <a:gd name="T14" fmla="*/ 180 w 180"/>
                <a:gd name="T15" fmla="*/ 735 h 826"/>
                <a:gd name="T16" fmla="*/ 180 w 180"/>
                <a:gd name="T17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826">
                  <a:moveTo>
                    <a:pt x="180" y="0"/>
                  </a:moveTo>
                  <a:cubicBezTo>
                    <a:pt x="121" y="14"/>
                    <a:pt x="60" y="33"/>
                    <a:pt x="0" y="59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89" y="781"/>
                    <a:pt x="89" y="781"/>
                    <a:pt x="89" y="781"/>
                  </a:cubicBezTo>
                  <a:cubicBezTo>
                    <a:pt x="60" y="781"/>
                    <a:pt x="60" y="781"/>
                    <a:pt x="60" y="781"/>
                  </a:cubicBezTo>
                  <a:cubicBezTo>
                    <a:pt x="90" y="765"/>
                    <a:pt x="90" y="765"/>
                    <a:pt x="90" y="765"/>
                  </a:cubicBezTo>
                  <a:cubicBezTo>
                    <a:pt x="121" y="765"/>
                    <a:pt x="121" y="765"/>
                    <a:pt x="121" y="765"/>
                  </a:cubicBezTo>
                  <a:cubicBezTo>
                    <a:pt x="180" y="735"/>
                    <a:pt x="180" y="735"/>
                    <a:pt x="180" y="735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63"/>
            <p:cNvSpPr>
              <a:spLocks/>
            </p:cNvSpPr>
            <p:nvPr/>
          </p:nvSpPr>
          <p:spPr bwMode="auto">
            <a:xfrm>
              <a:off x="331788" y="2130425"/>
              <a:ext cx="595313" cy="2428875"/>
            </a:xfrm>
            <a:custGeom>
              <a:avLst/>
              <a:gdLst>
                <a:gd name="T0" fmla="*/ 163 w 163"/>
                <a:gd name="T1" fmla="*/ 0 h 824"/>
                <a:gd name="T2" fmla="*/ 134 w 163"/>
                <a:gd name="T3" fmla="*/ 26 h 824"/>
                <a:gd name="T4" fmla="*/ 77 w 163"/>
                <a:gd name="T5" fmla="*/ 70 h 824"/>
                <a:gd name="T6" fmla="*/ 0 w 163"/>
                <a:gd name="T7" fmla="*/ 102 h 824"/>
                <a:gd name="T8" fmla="*/ 0 w 163"/>
                <a:gd name="T9" fmla="*/ 212 h 824"/>
                <a:gd name="T10" fmla="*/ 0 w 163"/>
                <a:gd name="T11" fmla="*/ 247 h 824"/>
                <a:gd name="T12" fmla="*/ 0 w 163"/>
                <a:gd name="T13" fmla="*/ 824 h 824"/>
                <a:gd name="T14" fmla="*/ 42 w 163"/>
                <a:gd name="T15" fmla="*/ 803 h 824"/>
                <a:gd name="T16" fmla="*/ 41 w 163"/>
                <a:gd name="T17" fmla="*/ 803 h 824"/>
                <a:gd name="T18" fmla="*/ 71 w 163"/>
                <a:gd name="T19" fmla="*/ 787 h 824"/>
                <a:gd name="T20" fmla="*/ 75 w 163"/>
                <a:gd name="T21" fmla="*/ 787 h 824"/>
                <a:gd name="T22" fmla="*/ 163 w 163"/>
                <a:gd name="T23" fmla="*/ 744 h 824"/>
                <a:gd name="T24" fmla="*/ 163 w 163"/>
                <a:gd name="T25" fmla="*/ 739 h 824"/>
                <a:gd name="T26" fmla="*/ 162 w 163"/>
                <a:gd name="T27" fmla="*/ 739 h 824"/>
                <a:gd name="T28" fmla="*/ 163 w 163"/>
                <a:gd name="T29" fmla="*/ 738 h 824"/>
                <a:gd name="T30" fmla="*/ 163 w 163"/>
                <a:gd name="T31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824">
                  <a:moveTo>
                    <a:pt x="163" y="0"/>
                  </a:moveTo>
                  <a:cubicBezTo>
                    <a:pt x="153" y="8"/>
                    <a:pt x="143" y="17"/>
                    <a:pt x="134" y="26"/>
                  </a:cubicBezTo>
                  <a:cubicBezTo>
                    <a:pt x="134" y="26"/>
                    <a:pt x="115" y="63"/>
                    <a:pt x="77" y="70"/>
                  </a:cubicBezTo>
                  <a:cubicBezTo>
                    <a:pt x="63" y="73"/>
                    <a:pt x="30" y="85"/>
                    <a:pt x="0" y="10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7" y="227"/>
                    <a:pt x="23" y="234"/>
                    <a:pt x="0" y="247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42" y="803"/>
                    <a:pt x="42" y="803"/>
                    <a:pt x="42" y="803"/>
                  </a:cubicBezTo>
                  <a:cubicBezTo>
                    <a:pt x="41" y="803"/>
                    <a:pt x="41" y="803"/>
                    <a:pt x="41" y="803"/>
                  </a:cubicBezTo>
                  <a:cubicBezTo>
                    <a:pt x="71" y="787"/>
                    <a:pt x="71" y="787"/>
                    <a:pt x="71" y="787"/>
                  </a:cubicBezTo>
                  <a:cubicBezTo>
                    <a:pt x="75" y="787"/>
                    <a:pt x="75" y="787"/>
                    <a:pt x="75" y="787"/>
                  </a:cubicBezTo>
                  <a:cubicBezTo>
                    <a:pt x="163" y="744"/>
                    <a:pt x="163" y="744"/>
                    <a:pt x="163" y="744"/>
                  </a:cubicBezTo>
                  <a:cubicBezTo>
                    <a:pt x="163" y="739"/>
                    <a:pt x="163" y="739"/>
                    <a:pt x="163" y="739"/>
                  </a:cubicBezTo>
                  <a:cubicBezTo>
                    <a:pt x="162" y="739"/>
                    <a:pt x="162" y="739"/>
                    <a:pt x="162" y="739"/>
                  </a:cubicBezTo>
                  <a:cubicBezTo>
                    <a:pt x="163" y="738"/>
                    <a:pt x="163" y="738"/>
                    <a:pt x="163" y="738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64"/>
            <p:cNvSpPr>
              <a:spLocks noEditPoints="1"/>
            </p:cNvSpPr>
            <p:nvPr/>
          </p:nvSpPr>
          <p:spPr bwMode="auto">
            <a:xfrm>
              <a:off x="-12700" y="2430463"/>
              <a:ext cx="376238" cy="2263775"/>
            </a:xfrm>
            <a:custGeom>
              <a:avLst/>
              <a:gdLst>
                <a:gd name="T0" fmla="*/ 94 w 103"/>
                <a:gd name="T1" fmla="*/ 145 h 768"/>
                <a:gd name="T2" fmla="*/ 38 w 103"/>
                <a:gd name="T3" fmla="*/ 174 h 768"/>
                <a:gd name="T4" fmla="*/ 0 w 103"/>
                <a:gd name="T5" fmla="*/ 209 h 768"/>
                <a:gd name="T6" fmla="*/ 0 w 103"/>
                <a:gd name="T7" fmla="*/ 509 h 768"/>
                <a:gd name="T8" fmla="*/ 0 w 103"/>
                <a:gd name="T9" fmla="*/ 698 h 768"/>
                <a:gd name="T10" fmla="*/ 0 w 103"/>
                <a:gd name="T11" fmla="*/ 768 h 768"/>
                <a:gd name="T12" fmla="*/ 94 w 103"/>
                <a:gd name="T13" fmla="*/ 722 h 768"/>
                <a:gd name="T14" fmla="*/ 94 w 103"/>
                <a:gd name="T15" fmla="*/ 145 h 768"/>
                <a:gd name="T16" fmla="*/ 94 w 103"/>
                <a:gd name="T17" fmla="*/ 0 h 768"/>
                <a:gd name="T18" fmla="*/ 57 w 103"/>
                <a:gd name="T19" fmla="*/ 93 h 768"/>
                <a:gd name="T20" fmla="*/ 94 w 103"/>
                <a:gd name="T21" fmla="*/ 110 h 768"/>
                <a:gd name="T22" fmla="*/ 94 w 103"/>
                <a:gd name="T2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768">
                  <a:moveTo>
                    <a:pt x="94" y="145"/>
                  </a:moveTo>
                  <a:cubicBezTo>
                    <a:pt x="81" y="152"/>
                    <a:pt x="61" y="161"/>
                    <a:pt x="38" y="174"/>
                  </a:cubicBezTo>
                  <a:cubicBezTo>
                    <a:pt x="22" y="182"/>
                    <a:pt x="10" y="194"/>
                    <a:pt x="0" y="2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49" y="549"/>
                    <a:pt x="103" y="600"/>
                    <a:pt x="0" y="69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94" y="722"/>
                    <a:pt x="94" y="722"/>
                    <a:pt x="94" y="722"/>
                  </a:cubicBezTo>
                  <a:cubicBezTo>
                    <a:pt x="94" y="145"/>
                    <a:pt x="94" y="145"/>
                    <a:pt x="94" y="145"/>
                  </a:cubicBezTo>
                  <a:moveTo>
                    <a:pt x="94" y="0"/>
                  </a:moveTo>
                  <a:cubicBezTo>
                    <a:pt x="44" y="28"/>
                    <a:pt x="0" y="68"/>
                    <a:pt x="57" y="93"/>
                  </a:cubicBezTo>
                  <a:cubicBezTo>
                    <a:pt x="72" y="100"/>
                    <a:pt x="85" y="106"/>
                    <a:pt x="94" y="110"/>
                  </a:cubicBezTo>
                  <a:cubicBezTo>
                    <a:pt x="94" y="0"/>
                    <a:pt x="94" y="0"/>
                    <a:pt x="94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65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close/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A0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66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67"/>
            <p:cNvSpPr>
              <a:spLocks noEditPoints="1"/>
            </p:cNvSpPr>
            <p:nvPr/>
          </p:nvSpPr>
          <p:spPr bwMode="auto">
            <a:xfrm>
              <a:off x="927100" y="1800225"/>
              <a:ext cx="663575" cy="2522538"/>
            </a:xfrm>
            <a:custGeom>
              <a:avLst/>
              <a:gdLst>
                <a:gd name="T0" fmla="*/ 11 w 182"/>
                <a:gd name="T1" fmla="*/ 851 h 856"/>
                <a:gd name="T2" fmla="*/ 0 w 182"/>
                <a:gd name="T3" fmla="*/ 851 h 856"/>
                <a:gd name="T4" fmla="*/ 0 w 182"/>
                <a:gd name="T5" fmla="*/ 856 h 856"/>
                <a:gd name="T6" fmla="*/ 11 w 182"/>
                <a:gd name="T7" fmla="*/ 851 h 856"/>
                <a:gd name="T8" fmla="*/ 182 w 182"/>
                <a:gd name="T9" fmla="*/ 0 h 856"/>
                <a:gd name="T10" fmla="*/ 0 w 182"/>
                <a:gd name="T11" fmla="*/ 112 h 856"/>
                <a:gd name="T12" fmla="*/ 0 w 182"/>
                <a:gd name="T13" fmla="*/ 850 h 856"/>
                <a:gd name="T14" fmla="*/ 29 w 182"/>
                <a:gd name="T15" fmla="*/ 835 h 856"/>
                <a:gd name="T16" fmla="*/ 43 w 182"/>
                <a:gd name="T17" fmla="*/ 835 h 856"/>
                <a:gd name="T18" fmla="*/ 142 w 182"/>
                <a:gd name="T19" fmla="*/ 786 h 856"/>
                <a:gd name="T20" fmla="*/ 121 w 182"/>
                <a:gd name="T21" fmla="*/ 786 h 856"/>
                <a:gd name="T22" fmla="*/ 151 w 182"/>
                <a:gd name="T23" fmla="*/ 770 h 856"/>
                <a:gd name="T24" fmla="*/ 175 w 182"/>
                <a:gd name="T25" fmla="*/ 770 h 856"/>
                <a:gd name="T26" fmla="*/ 182 w 182"/>
                <a:gd name="T27" fmla="*/ 767 h 856"/>
                <a:gd name="T28" fmla="*/ 182 w 182"/>
                <a:gd name="T29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856">
                  <a:moveTo>
                    <a:pt x="11" y="851"/>
                  </a:moveTo>
                  <a:cubicBezTo>
                    <a:pt x="0" y="851"/>
                    <a:pt x="0" y="851"/>
                    <a:pt x="0" y="851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11" y="851"/>
                    <a:pt x="11" y="851"/>
                    <a:pt x="11" y="851"/>
                  </a:cubicBezTo>
                  <a:moveTo>
                    <a:pt x="182" y="0"/>
                  </a:moveTo>
                  <a:cubicBezTo>
                    <a:pt x="117" y="28"/>
                    <a:pt x="55" y="65"/>
                    <a:pt x="0" y="112"/>
                  </a:cubicBezTo>
                  <a:cubicBezTo>
                    <a:pt x="0" y="850"/>
                    <a:pt x="0" y="850"/>
                    <a:pt x="0" y="850"/>
                  </a:cubicBezTo>
                  <a:cubicBezTo>
                    <a:pt x="29" y="835"/>
                    <a:pt x="29" y="835"/>
                    <a:pt x="29" y="835"/>
                  </a:cubicBezTo>
                  <a:cubicBezTo>
                    <a:pt x="43" y="835"/>
                    <a:pt x="43" y="835"/>
                    <a:pt x="43" y="835"/>
                  </a:cubicBezTo>
                  <a:cubicBezTo>
                    <a:pt x="142" y="786"/>
                    <a:pt x="142" y="786"/>
                    <a:pt x="142" y="786"/>
                  </a:cubicBezTo>
                  <a:cubicBezTo>
                    <a:pt x="121" y="786"/>
                    <a:pt x="121" y="786"/>
                    <a:pt x="121" y="786"/>
                  </a:cubicBezTo>
                  <a:cubicBezTo>
                    <a:pt x="151" y="770"/>
                    <a:pt x="151" y="770"/>
                    <a:pt x="151" y="770"/>
                  </a:cubicBezTo>
                  <a:cubicBezTo>
                    <a:pt x="175" y="770"/>
                    <a:pt x="175" y="770"/>
                    <a:pt x="175" y="770"/>
                  </a:cubicBezTo>
                  <a:cubicBezTo>
                    <a:pt x="182" y="767"/>
                    <a:pt x="182" y="767"/>
                    <a:pt x="182" y="767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68"/>
            <p:cNvSpPr>
              <a:spLocks/>
            </p:cNvSpPr>
            <p:nvPr/>
          </p:nvSpPr>
          <p:spPr bwMode="auto">
            <a:xfrm>
              <a:off x="2249488" y="1546225"/>
              <a:ext cx="595313" cy="2246313"/>
            </a:xfrm>
            <a:custGeom>
              <a:avLst/>
              <a:gdLst>
                <a:gd name="T0" fmla="*/ 163 w 163"/>
                <a:gd name="T1" fmla="*/ 0 h 762"/>
                <a:gd name="T2" fmla="*/ 0 w 163"/>
                <a:gd name="T3" fmla="*/ 27 h 762"/>
                <a:gd name="T4" fmla="*/ 0 w 163"/>
                <a:gd name="T5" fmla="*/ 762 h 762"/>
                <a:gd name="T6" fmla="*/ 38 w 163"/>
                <a:gd name="T7" fmla="*/ 743 h 762"/>
                <a:gd name="T8" fmla="*/ 1 w 163"/>
                <a:gd name="T9" fmla="*/ 743 h 762"/>
                <a:gd name="T10" fmla="*/ 31 w 163"/>
                <a:gd name="T11" fmla="*/ 727 h 762"/>
                <a:gd name="T12" fmla="*/ 70 w 163"/>
                <a:gd name="T13" fmla="*/ 727 h 762"/>
                <a:gd name="T14" fmla="*/ 163 w 163"/>
                <a:gd name="T15" fmla="*/ 680 h 762"/>
                <a:gd name="T16" fmla="*/ 163 w 163"/>
                <a:gd name="T17" fmla="*/ 678 h 762"/>
                <a:gd name="T18" fmla="*/ 122 w 163"/>
                <a:gd name="T19" fmla="*/ 678 h 762"/>
                <a:gd name="T20" fmla="*/ 152 w 163"/>
                <a:gd name="T21" fmla="*/ 662 h 762"/>
                <a:gd name="T22" fmla="*/ 163 w 163"/>
                <a:gd name="T23" fmla="*/ 662 h 762"/>
                <a:gd name="T24" fmla="*/ 163 w 163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762">
                  <a:moveTo>
                    <a:pt x="163" y="0"/>
                  </a:moveTo>
                  <a:cubicBezTo>
                    <a:pt x="114" y="5"/>
                    <a:pt x="59" y="14"/>
                    <a:pt x="0" y="27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38" y="743"/>
                    <a:pt x="38" y="743"/>
                    <a:pt x="38" y="743"/>
                  </a:cubicBezTo>
                  <a:cubicBezTo>
                    <a:pt x="1" y="743"/>
                    <a:pt x="1" y="743"/>
                    <a:pt x="1" y="743"/>
                  </a:cubicBezTo>
                  <a:cubicBezTo>
                    <a:pt x="31" y="727"/>
                    <a:pt x="31" y="727"/>
                    <a:pt x="31" y="727"/>
                  </a:cubicBezTo>
                  <a:cubicBezTo>
                    <a:pt x="70" y="727"/>
                    <a:pt x="70" y="727"/>
                    <a:pt x="70" y="727"/>
                  </a:cubicBezTo>
                  <a:cubicBezTo>
                    <a:pt x="163" y="680"/>
                    <a:pt x="163" y="680"/>
                    <a:pt x="163" y="680"/>
                  </a:cubicBezTo>
                  <a:cubicBezTo>
                    <a:pt x="163" y="678"/>
                    <a:pt x="163" y="678"/>
                    <a:pt x="163" y="678"/>
                  </a:cubicBezTo>
                  <a:cubicBezTo>
                    <a:pt x="122" y="678"/>
                    <a:pt x="122" y="678"/>
                    <a:pt x="122" y="678"/>
                  </a:cubicBezTo>
                  <a:cubicBezTo>
                    <a:pt x="152" y="662"/>
                    <a:pt x="152" y="662"/>
                    <a:pt x="152" y="662"/>
                  </a:cubicBezTo>
                  <a:cubicBezTo>
                    <a:pt x="163" y="662"/>
                    <a:pt x="163" y="662"/>
                    <a:pt x="163" y="662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69"/>
            <p:cNvSpPr>
              <a:spLocks/>
            </p:cNvSpPr>
            <p:nvPr/>
          </p:nvSpPr>
          <p:spPr bwMode="auto">
            <a:xfrm>
              <a:off x="3432175" y="-103187"/>
              <a:ext cx="508000" cy="3413125"/>
            </a:xfrm>
            <a:custGeom>
              <a:avLst/>
              <a:gdLst>
                <a:gd name="T0" fmla="*/ 139 w 139"/>
                <a:gd name="T1" fmla="*/ 0 h 1158"/>
                <a:gd name="T2" fmla="*/ 0 w 139"/>
                <a:gd name="T3" fmla="*/ 0 h 1158"/>
                <a:gd name="T4" fmla="*/ 0 w 139"/>
                <a:gd name="T5" fmla="*/ 409 h 1158"/>
                <a:gd name="T6" fmla="*/ 10 w 139"/>
                <a:gd name="T7" fmla="*/ 552 h 1158"/>
                <a:gd name="T8" fmla="*/ 0 w 139"/>
                <a:gd name="T9" fmla="*/ 552 h 1158"/>
                <a:gd name="T10" fmla="*/ 0 w 139"/>
                <a:gd name="T11" fmla="*/ 1158 h 1158"/>
                <a:gd name="T12" fmla="*/ 2 w 139"/>
                <a:gd name="T13" fmla="*/ 1158 h 1158"/>
                <a:gd name="T14" fmla="*/ 99 w 139"/>
                <a:gd name="T15" fmla="*/ 1109 h 1158"/>
                <a:gd name="T16" fmla="*/ 41 w 139"/>
                <a:gd name="T17" fmla="*/ 1109 h 1158"/>
                <a:gd name="T18" fmla="*/ 71 w 139"/>
                <a:gd name="T19" fmla="*/ 1093 h 1158"/>
                <a:gd name="T20" fmla="*/ 131 w 139"/>
                <a:gd name="T21" fmla="*/ 1093 h 1158"/>
                <a:gd name="T22" fmla="*/ 139 w 139"/>
                <a:gd name="T23" fmla="*/ 1089 h 1158"/>
                <a:gd name="T24" fmla="*/ 139 w 139"/>
                <a:gd name="T25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158">
                  <a:moveTo>
                    <a:pt x="1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11" y="467"/>
                    <a:pt x="12" y="518"/>
                    <a:pt x="10" y="552"/>
                  </a:cubicBezTo>
                  <a:cubicBezTo>
                    <a:pt x="10" y="552"/>
                    <a:pt x="7" y="552"/>
                    <a:pt x="0" y="552"/>
                  </a:cubicBezTo>
                  <a:cubicBezTo>
                    <a:pt x="0" y="1158"/>
                    <a:pt x="0" y="1158"/>
                    <a:pt x="0" y="1158"/>
                  </a:cubicBezTo>
                  <a:cubicBezTo>
                    <a:pt x="2" y="1158"/>
                    <a:pt x="2" y="1158"/>
                    <a:pt x="2" y="1158"/>
                  </a:cubicBezTo>
                  <a:cubicBezTo>
                    <a:pt x="99" y="1109"/>
                    <a:pt x="99" y="1109"/>
                    <a:pt x="99" y="1109"/>
                  </a:cubicBezTo>
                  <a:cubicBezTo>
                    <a:pt x="41" y="1109"/>
                    <a:pt x="41" y="1109"/>
                    <a:pt x="41" y="1109"/>
                  </a:cubicBezTo>
                  <a:cubicBezTo>
                    <a:pt x="71" y="1093"/>
                    <a:pt x="71" y="1093"/>
                    <a:pt x="71" y="1093"/>
                  </a:cubicBezTo>
                  <a:cubicBezTo>
                    <a:pt x="131" y="1093"/>
                    <a:pt x="131" y="1093"/>
                    <a:pt x="131" y="1093"/>
                  </a:cubicBezTo>
                  <a:cubicBezTo>
                    <a:pt x="139" y="1089"/>
                    <a:pt x="139" y="1089"/>
                    <a:pt x="139" y="1089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70"/>
            <p:cNvSpPr>
              <a:spLocks/>
            </p:cNvSpPr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E8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71"/>
            <p:cNvSpPr>
              <a:spLocks/>
            </p:cNvSpPr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72"/>
            <p:cNvSpPr>
              <a:spLocks noEditPoints="1"/>
            </p:cNvSpPr>
            <p:nvPr/>
          </p:nvSpPr>
          <p:spPr bwMode="auto">
            <a:xfrm>
              <a:off x="5346700" y="-103187"/>
              <a:ext cx="533400" cy="1219200"/>
            </a:xfrm>
            <a:custGeom>
              <a:avLst/>
              <a:gdLst>
                <a:gd name="T0" fmla="*/ 82 w 146"/>
                <a:gd name="T1" fmla="*/ 353 h 414"/>
                <a:gd name="T2" fmla="*/ 40 w 146"/>
                <a:gd name="T3" fmla="*/ 353 h 414"/>
                <a:gd name="T4" fmla="*/ 40 w 146"/>
                <a:gd name="T5" fmla="*/ 353 h 414"/>
                <a:gd name="T6" fmla="*/ 77 w 146"/>
                <a:gd name="T7" fmla="*/ 353 h 414"/>
                <a:gd name="T8" fmla="*/ 82 w 146"/>
                <a:gd name="T9" fmla="*/ 353 h 414"/>
                <a:gd name="T10" fmla="*/ 1 w 146"/>
                <a:gd name="T11" fmla="*/ 0 h 414"/>
                <a:gd name="T12" fmla="*/ 0 w 146"/>
                <a:gd name="T13" fmla="*/ 0 h 414"/>
                <a:gd name="T14" fmla="*/ 0 w 146"/>
                <a:gd name="T15" fmla="*/ 414 h 414"/>
                <a:gd name="T16" fmla="*/ 146 w 146"/>
                <a:gd name="T17" fmla="*/ 414 h 414"/>
                <a:gd name="T18" fmla="*/ 146 w 146"/>
                <a:gd name="T19" fmla="*/ 393 h 414"/>
                <a:gd name="T20" fmla="*/ 1 w 146"/>
                <a:gd name="T21" fmla="*/ 393 h 414"/>
                <a:gd name="T22" fmla="*/ 1 w 146"/>
                <a:gd name="T23" fmla="*/ 392 h 414"/>
                <a:gd name="T24" fmla="*/ 1 w 146"/>
                <a:gd name="T25" fmla="*/ 391 h 414"/>
                <a:gd name="T26" fmla="*/ 1 w 146"/>
                <a:gd name="T27" fmla="*/ 391 h 414"/>
                <a:gd name="T28" fmla="*/ 1 w 146"/>
                <a:gd name="T2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414">
                  <a:moveTo>
                    <a:pt x="82" y="353"/>
                  </a:moveTo>
                  <a:cubicBezTo>
                    <a:pt x="40" y="353"/>
                    <a:pt x="40" y="353"/>
                    <a:pt x="40" y="353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9" y="353"/>
                    <a:pt x="80" y="353"/>
                    <a:pt x="82" y="353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46" y="393"/>
                    <a:pt x="146" y="393"/>
                    <a:pt x="146" y="393"/>
                  </a:cubicBezTo>
                  <a:cubicBezTo>
                    <a:pt x="1" y="393"/>
                    <a:pt x="1" y="393"/>
                    <a:pt x="1" y="393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Rectangle 73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Rectangle 74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75"/>
            <p:cNvSpPr>
              <a:spLocks/>
            </p:cNvSpPr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76"/>
            <p:cNvSpPr>
              <a:spLocks/>
            </p:cNvSpPr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Rectangle 77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Rectangle 78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Rectangle 79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Rectangle 80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81"/>
            <p:cNvSpPr>
              <a:spLocks/>
            </p:cNvSpPr>
            <p:nvPr/>
          </p:nvSpPr>
          <p:spPr bwMode="auto">
            <a:xfrm>
              <a:off x="6950075" y="1054100"/>
              <a:ext cx="541338" cy="61913"/>
            </a:xfrm>
            <a:custGeom>
              <a:avLst/>
              <a:gdLst>
                <a:gd name="T0" fmla="*/ 148 w 148"/>
                <a:gd name="T1" fmla="*/ 0 h 21"/>
                <a:gd name="T2" fmla="*/ 0 w 148"/>
                <a:gd name="T3" fmla="*/ 0 h 21"/>
                <a:gd name="T4" fmla="*/ 0 w 148"/>
                <a:gd name="T5" fmla="*/ 21 h 21"/>
                <a:gd name="T6" fmla="*/ 113 w 148"/>
                <a:gd name="T7" fmla="*/ 21 h 21"/>
                <a:gd name="T8" fmla="*/ 113 w 148"/>
                <a:gd name="T9" fmla="*/ 17 h 21"/>
                <a:gd name="T10" fmla="*/ 122 w 148"/>
                <a:gd name="T11" fmla="*/ 8 h 21"/>
                <a:gd name="T12" fmla="*/ 148 w 148"/>
                <a:gd name="T13" fmla="*/ 8 h 21"/>
                <a:gd name="T14" fmla="*/ 148 w 14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21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2"/>
                    <a:pt x="117" y="8"/>
                    <a:pt x="122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0"/>
                    <a:pt x="148" y="0"/>
                    <a:pt x="148" y="0"/>
                  </a:cubicBezTo>
                </a:path>
              </a:pathLst>
            </a:cu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Rectangle 82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solidFill>
              <a:srgbClr val="EA5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Rectangle 83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84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close/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  <a:close/>
                </a:path>
              </a:pathLst>
            </a:custGeom>
            <a:solidFill>
              <a:srgbClr val="FF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85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86"/>
            <p:cNvSpPr>
              <a:spLocks/>
            </p:cNvSpPr>
            <p:nvPr/>
          </p:nvSpPr>
          <p:spPr bwMode="auto">
            <a:xfrm>
              <a:off x="6054725" y="898525"/>
              <a:ext cx="1038225" cy="268288"/>
            </a:xfrm>
            <a:custGeom>
              <a:avLst/>
              <a:gdLst>
                <a:gd name="T0" fmla="*/ 0 w 284"/>
                <a:gd name="T1" fmla="*/ 0 h 91"/>
                <a:gd name="T2" fmla="*/ 67 w 284"/>
                <a:gd name="T3" fmla="*/ 78 h 91"/>
                <a:gd name="T4" fmla="*/ 217 w 284"/>
                <a:gd name="T5" fmla="*/ 78 h 91"/>
                <a:gd name="T6" fmla="*/ 284 w 284"/>
                <a:gd name="T7" fmla="*/ 0 h 91"/>
                <a:gd name="T8" fmla="*/ 0 w 28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91">
                  <a:moveTo>
                    <a:pt x="0" y="0"/>
                  </a:moveTo>
                  <a:cubicBezTo>
                    <a:pt x="0" y="0"/>
                    <a:pt x="13" y="70"/>
                    <a:pt x="67" y="78"/>
                  </a:cubicBezTo>
                  <a:cubicBezTo>
                    <a:pt x="149" y="91"/>
                    <a:pt x="217" y="78"/>
                    <a:pt x="217" y="78"/>
                  </a:cubicBezTo>
                  <a:cubicBezTo>
                    <a:pt x="272" y="72"/>
                    <a:pt x="284" y="0"/>
                    <a:pt x="28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87"/>
            <p:cNvSpPr>
              <a:spLocks noEditPoints="1"/>
            </p:cNvSpPr>
            <p:nvPr/>
          </p:nvSpPr>
          <p:spPr bwMode="auto">
            <a:xfrm>
              <a:off x="6054725" y="898525"/>
              <a:ext cx="1041400" cy="247650"/>
            </a:xfrm>
            <a:custGeom>
              <a:avLst/>
              <a:gdLst>
                <a:gd name="T0" fmla="*/ 67 w 285"/>
                <a:gd name="T1" fmla="*/ 78 h 84"/>
                <a:gd name="T2" fmla="*/ 0 w 285"/>
                <a:gd name="T3" fmla="*/ 0 h 84"/>
                <a:gd name="T4" fmla="*/ 0 w 285"/>
                <a:gd name="T5" fmla="*/ 0 h 84"/>
                <a:gd name="T6" fmla="*/ 0 w 285"/>
                <a:gd name="T7" fmla="*/ 0 h 84"/>
                <a:gd name="T8" fmla="*/ 285 w 285"/>
                <a:gd name="T9" fmla="*/ 0 h 84"/>
                <a:gd name="T10" fmla="*/ 285 w 285"/>
                <a:gd name="T11" fmla="*/ 0 h 84"/>
                <a:gd name="T12" fmla="*/ 217 w 285"/>
                <a:gd name="T13" fmla="*/ 78 h 84"/>
                <a:gd name="T14" fmla="*/ 142 w 285"/>
                <a:gd name="T15" fmla="*/ 84 h 84"/>
                <a:gd name="T16" fmla="*/ 67 w 285"/>
                <a:gd name="T17" fmla="*/ 78 h 84"/>
                <a:gd name="T18" fmla="*/ 3 w 285"/>
                <a:gd name="T19" fmla="*/ 11 h 84"/>
                <a:gd name="T20" fmla="*/ 14 w 285"/>
                <a:gd name="T21" fmla="*/ 36 h 84"/>
                <a:gd name="T22" fmla="*/ 67 w 285"/>
                <a:gd name="T23" fmla="*/ 78 h 84"/>
                <a:gd name="T24" fmla="*/ 142 w 285"/>
                <a:gd name="T25" fmla="*/ 83 h 84"/>
                <a:gd name="T26" fmla="*/ 197 w 285"/>
                <a:gd name="T27" fmla="*/ 81 h 84"/>
                <a:gd name="T28" fmla="*/ 217 w 285"/>
                <a:gd name="T29" fmla="*/ 78 h 84"/>
                <a:gd name="T30" fmla="*/ 271 w 285"/>
                <a:gd name="T31" fmla="*/ 37 h 84"/>
                <a:gd name="T32" fmla="*/ 284 w 285"/>
                <a:gd name="T33" fmla="*/ 1 h 84"/>
                <a:gd name="T34" fmla="*/ 1 w 285"/>
                <a:gd name="T35" fmla="*/ 1 h 84"/>
                <a:gd name="T36" fmla="*/ 3 w 285"/>
                <a:gd name="T37" fmla="*/ 11 h 84"/>
                <a:gd name="T38" fmla="*/ 0 w 285"/>
                <a:gd name="T39" fmla="*/ 1 h 84"/>
                <a:gd name="T40" fmla="*/ 0 w 285"/>
                <a:gd name="T41" fmla="*/ 0 h 84"/>
                <a:gd name="T42" fmla="*/ 0 w 285"/>
                <a:gd name="T4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5" h="84">
                  <a:moveTo>
                    <a:pt x="67" y="78"/>
                  </a:moveTo>
                  <a:cubicBezTo>
                    <a:pt x="12" y="7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73" y="73"/>
                    <a:pt x="217" y="78"/>
                  </a:cubicBezTo>
                  <a:cubicBezTo>
                    <a:pt x="217" y="78"/>
                    <a:pt x="187" y="84"/>
                    <a:pt x="142" y="84"/>
                  </a:cubicBezTo>
                  <a:cubicBezTo>
                    <a:pt x="120" y="84"/>
                    <a:pt x="94" y="83"/>
                    <a:pt x="67" y="78"/>
                  </a:cubicBezTo>
                  <a:moveTo>
                    <a:pt x="3" y="11"/>
                  </a:moveTo>
                  <a:cubicBezTo>
                    <a:pt x="5" y="18"/>
                    <a:pt x="9" y="27"/>
                    <a:pt x="14" y="36"/>
                  </a:cubicBezTo>
                  <a:cubicBezTo>
                    <a:pt x="23" y="54"/>
                    <a:pt x="40" y="74"/>
                    <a:pt x="67" y="78"/>
                  </a:cubicBezTo>
                  <a:cubicBezTo>
                    <a:pt x="94" y="82"/>
                    <a:pt x="120" y="83"/>
                    <a:pt x="142" y="83"/>
                  </a:cubicBezTo>
                  <a:cubicBezTo>
                    <a:pt x="165" y="83"/>
                    <a:pt x="183" y="82"/>
                    <a:pt x="197" y="81"/>
                  </a:cubicBezTo>
                  <a:cubicBezTo>
                    <a:pt x="210" y="79"/>
                    <a:pt x="217" y="78"/>
                    <a:pt x="217" y="78"/>
                  </a:cubicBezTo>
                  <a:cubicBezTo>
                    <a:pt x="245" y="75"/>
                    <a:pt x="261" y="56"/>
                    <a:pt x="271" y="37"/>
                  </a:cubicBezTo>
                  <a:cubicBezTo>
                    <a:pt x="280" y="20"/>
                    <a:pt x="284" y="3"/>
                    <a:pt x="28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6"/>
                    <a:pt x="3" y="11"/>
                  </a:cubicBezTo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88"/>
            <p:cNvSpPr>
              <a:spLocks/>
            </p:cNvSpPr>
            <p:nvPr/>
          </p:nvSpPr>
          <p:spPr bwMode="auto">
            <a:xfrm>
              <a:off x="6011863" y="788988"/>
              <a:ext cx="1128713" cy="222250"/>
            </a:xfrm>
            <a:custGeom>
              <a:avLst/>
              <a:gdLst>
                <a:gd name="T0" fmla="*/ 309 w 309"/>
                <a:gd name="T1" fmla="*/ 36 h 75"/>
                <a:gd name="T2" fmla="*/ 309 w 309"/>
                <a:gd name="T3" fmla="*/ 28 h 75"/>
                <a:gd name="T4" fmla="*/ 304 w 309"/>
                <a:gd name="T5" fmla="*/ 28 h 75"/>
                <a:gd name="T6" fmla="*/ 154 w 309"/>
                <a:gd name="T7" fmla="*/ 0 h 75"/>
                <a:gd name="T8" fmla="*/ 7 w 309"/>
                <a:gd name="T9" fmla="*/ 26 h 75"/>
                <a:gd name="T10" fmla="*/ 0 w 309"/>
                <a:gd name="T11" fmla="*/ 26 h 75"/>
                <a:gd name="T12" fmla="*/ 0 w 309"/>
                <a:gd name="T13" fmla="*/ 38 h 75"/>
                <a:gd name="T14" fmla="*/ 0 w 309"/>
                <a:gd name="T15" fmla="*/ 38 h 75"/>
                <a:gd name="T16" fmla="*/ 154 w 309"/>
                <a:gd name="T17" fmla="*/ 75 h 75"/>
                <a:gd name="T18" fmla="*/ 309 w 309"/>
                <a:gd name="T19" fmla="*/ 37 h 75"/>
                <a:gd name="T20" fmla="*/ 309 w 309"/>
                <a:gd name="T21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75">
                  <a:moveTo>
                    <a:pt x="309" y="36"/>
                  </a:moveTo>
                  <a:cubicBezTo>
                    <a:pt x="309" y="28"/>
                    <a:pt x="309" y="28"/>
                    <a:pt x="309" y="28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286" y="12"/>
                    <a:pt x="226" y="0"/>
                    <a:pt x="154" y="0"/>
                  </a:cubicBezTo>
                  <a:cubicBezTo>
                    <a:pt x="85" y="0"/>
                    <a:pt x="27" y="11"/>
                    <a:pt x="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58"/>
                    <a:pt x="71" y="75"/>
                    <a:pt x="154" y="75"/>
                  </a:cubicBezTo>
                  <a:cubicBezTo>
                    <a:pt x="240" y="75"/>
                    <a:pt x="309" y="58"/>
                    <a:pt x="309" y="37"/>
                  </a:cubicBezTo>
                  <a:cubicBezTo>
                    <a:pt x="309" y="37"/>
                    <a:pt x="309" y="36"/>
                    <a:pt x="309" y="36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89"/>
            <p:cNvSpPr>
              <a:spLocks noEditPoints="1"/>
            </p:cNvSpPr>
            <p:nvPr/>
          </p:nvSpPr>
          <p:spPr bwMode="auto">
            <a:xfrm>
              <a:off x="6011863" y="785813"/>
              <a:ext cx="1128713" cy="225425"/>
            </a:xfrm>
            <a:custGeom>
              <a:avLst/>
              <a:gdLst>
                <a:gd name="T0" fmla="*/ 47 w 309"/>
                <a:gd name="T1" fmla="*/ 65 h 76"/>
                <a:gd name="T2" fmla="*/ 0 w 309"/>
                <a:gd name="T3" fmla="*/ 40 h 76"/>
                <a:gd name="T4" fmla="*/ 0 w 309"/>
                <a:gd name="T5" fmla="*/ 40 h 76"/>
                <a:gd name="T6" fmla="*/ 0 w 309"/>
                <a:gd name="T7" fmla="*/ 26 h 76"/>
                <a:gd name="T8" fmla="*/ 7 w 309"/>
                <a:gd name="T9" fmla="*/ 27 h 76"/>
                <a:gd name="T10" fmla="*/ 154 w 309"/>
                <a:gd name="T11" fmla="*/ 0 h 76"/>
                <a:gd name="T12" fmla="*/ 304 w 309"/>
                <a:gd name="T13" fmla="*/ 28 h 76"/>
                <a:gd name="T14" fmla="*/ 309 w 309"/>
                <a:gd name="T15" fmla="*/ 28 h 76"/>
                <a:gd name="T16" fmla="*/ 309 w 309"/>
                <a:gd name="T17" fmla="*/ 37 h 76"/>
                <a:gd name="T18" fmla="*/ 309 w 309"/>
                <a:gd name="T19" fmla="*/ 38 h 76"/>
                <a:gd name="T20" fmla="*/ 264 w 309"/>
                <a:gd name="T21" fmla="*/ 65 h 76"/>
                <a:gd name="T22" fmla="*/ 154 w 309"/>
                <a:gd name="T23" fmla="*/ 76 h 76"/>
                <a:gd name="T24" fmla="*/ 47 w 309"/>
                <a:gd name="T25" fmla="*/ 65 h 76"/>
                <a:gd name="T26" fmla="*/ 0 w 309"/>
                <a:gd name="T27" fmla="*/ 39 h 76"/>
                <a:gd name="T28" fmla="*/ 0 w 309"/>
                <a:gd name="T29" fmla="*/ 39 h 76"/>
                <a:gd name="T30" fmla="*/ 0 w 309"/>
                <a:gd name="T31" fmla="*/ 39 h 76"/>
                <a:gd name="T32" fmla="*/ 47 w 309"/>
                <a:gd name="T33" fmla="*/ 65 h 76"/>
                <a:gd name="T34" fmla="*/ 154 w 309"/>
                <a:gd name="T35" fmla="*/ 75 h 76"/>
                <a:gd name="T36" fmla="*/ 264 w 309"/>
                <a:gd name="T37" fmla="*/ 64 h 76"/>
                <a:gd name="T38" fmla="*/ 309 w 309"/>
                <a:gd name="T39" fmla="*/ 38 h 76"/>
                <a:gd name="T40" fmla="*/ 308 w 309"/>
                <a:gd name="T41" fmla="*/ 37 h 76"/>
                <a:gd name="T42" fmla="*/ 309 w 309"/>
                <a:gd name="T43" fmla="*/ 37 h 76"/>
                <a:gd name="T44" fmla="*/ 308 w 309"/>
                <a:gd name="T45" fmla="*/ 37 h 76"/>
                <a:gd name="T46" fmla="*/ 308 w 309"/>
                <a:gd name="T47" fmla="*/ 29 h 76"/>
                <a:gd name="T48" fmla="*/ 304 w 309"/>
                <a:gd name="T49" fmla="*/ 29 h 76"/>
                <a:gd name="T50" fmla="*/ 304 w 309"/>
                <a:gd name="T51" fmla="*/ 29 h 76"/>
                <a:gd name="T52" fmla="*/ 154 w 309"/>
                <a:gd name="T53" fmla="*/ 1 h 76"/>
                <a:gd name="T54" fmla="*/ 7 w 309"/>
                <a:gd name="T55" fmla="*/ 27 h 76"/>
                <a:gd name="T56" fmla="*/ 7 w 309"/>
                <a:gd name="T57" fmla="*/ 27 h 76"/>
                <a:gd name="T58" fmla="*/ 0 w 309"/>
                <a:gd name="T59" fmla="*/ 27 h 76"/>
                <a:gd name="T60" fmla="*/ 0 w 309"/>
                <a:gd name="T61" fmla="*/ 3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76">
                  <a:moveTo>
                    <a:pt x="47" y="65"/>
                  </a:moveTo>
                  <a:cubicBezTo>
                    <a:pt x="19" y="59"/>
                    <a:pt x="1" y="5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7" y="11"/>
                    <a:pt x="85" y="0"/>
                    <a:pt x="154" y="0"/>
                  </a:cubicBezTo>
                  <a:cubicBezTo>
                    <a:pt x="226" y="0"/>
                    <a:pt x="286" y="12"/>
                    <a:pt x="304" y="28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9" y="37"/>
                    <a:pt x="309" y="38"/>
                    <a:pt x="309" y="38"/>
                  </a:cubicBezTo>
                  <a:cubicBezTo>
                    <a:pt x="309" y="49"/>
                    <a:pt x="292" y="58"/>
                    <a:pt x="264" y="65"/>
                  </a:cubicBezTo>
                  <a:cubicBezTo>
                    <a:pt x="236" y="72"/>
                    <a:pt x="197" y="76"/>
                    <a:pt x="154" y="76"/>
                  </a:cubicBezTo>
                  <a:cubicBezTo>
                    <a:pt x="113" y="76"/>
                    <a:pt x="75" y="72"/>
                    <a:pt x="47" y="65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9"/>
                    <a:pt x="19" y="58"/>
                    <a:pt x="47" y="65"/>
                  </a:cubicBezTo>
                  <a:cubicBezTo>
                    <a:pt x="75" y="71"/>
                    <a:pt x="113" y="75"/>
                    <a:pt x="154" y="75"/>
                  </a:cubicBezTo>
                  <a:cubicBezTo>
                    <a:pt x="197" y="75"/>
                    <a:pt x="236" y="71"/>
                    <a:pt x="264" y="64"/>
                  </a:cubicBezTo>
                  <a:cubicBezTo>
                    <a:pt x="291" y="58"/>
                    <a:pt x="309" y="48"/>
                    <a:pt x="309" y="38"/>
                  </a:cubicBezTo>
                  <a:cubicBezTo>
                    <a:pt x="309" y="38"/>
                    <a:pt x="308" y="37"/>
                    <a:pt x="308" y="37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286" y="13"/>
                    <a:pt x="226" y="1"/>
                    <a:pt x="154" y="1"/>
                  </a:cubicBezTo>
                  <a:cubicBezTo>
                    <a:pt x="85" y="1"/>
                    <a:pt x="27" y="1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9"/>
                    <a:pt x="0" y="39"/>
                    <a:pt x="0" y="39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Oval 90"/>
            <p:cNvSpPr>
              <a:spLocks noChangeArrowheads="1"/>
            </p:cNvSpPr>
            <p:nvPr/>
          </p:nvSpPr>
          <p:spPr bwMode="auto">
            <a:xfrm>
              <a:off x="6011863" y="763588"/>
              <a:ext cx="1128713" cy="207963"/>
            </a:xfrm>
            <a:prstGeom prst="ellipse">
              <a:avLst/>
            </a:prstGeom>
            <a:solidFill>
              <a:srgbClr val="EA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91"/>
            <p:cNvSpPr>
              <a:spLocks noEditPoints="1"/>
            </p:cNvSpPr>
            <p:nvPr/>
          </p:nvSpPr>
          <p:spPr bwMode="auto">
            <a:xfrm>
              <a:off x="6011863" y="760413"/>
              <a:ext cx="1128713" cy="211138"/>
            </a:xfrm>
            <a:custGeom>
              <a:avLst/>
              <a:gdLst>
                <a:gd name="T0" fmla="*/ 45 w 309"/>
                <a:gd name="T1" fmla="*/ 62 h 72"/>
                <a:gd name="T2" fmla="*/ 0 w 309"/>
                <a:gd name="T3" fmla="*/ 36 h 72"/>
                <a:gd name="T4" fmla="*/ 45 w 309"/>
                <a:gd name="T5" fmla="*/ 11 h 72"/>
                <a:gd name="T6" fmla="*/ 154 w 309"/>
                <a:gd name="T7" fmla="*/ 0 h 72"/>
                <a:gd name="T8" fmla="*/ 264 w 309"/>
                <a:gd name="T9" fmla="*/ 11 h 72"/>
                <a:gd name="T10" fmla="*/ 309 w 309"/>
                <a:gd name="T11" fmla="*/ 36 h 72"/>
                <a:gd name="T12" fmla="*/ 264 w 309"/>
                <a:gd name="T13" fmla="*/ 62 h 72"/>
                <a:gd name="T14" fmla="*/ 154 w 309"/>
                <a:gd name="T15" fmla="*/ 72 h 72"/>
                <a:gd name="T16" fmla="*/ 45 w 309"/>
                <a:gd name="T17" fmla="*/ 62 h 72"/>
                <a:gd name="T18" fmla="*/ 45 w 309"/>
                <a:gd name="T19" fmla="*/ 11 h 72"/>
                <a:gd name="T20" fmla="*/ 0 w 309"/>
                <a:gd name="T21" fmla="*/ 36 h 72"/>
                <a:gd name="T22" fmla="*/ 45 w 309"/>
                <a:gd name="T23" fmla="*/ 61 h 72"/>
                <a:gd name="T24" fmla="*/ 154 w 309"/>
                <a:gd name="T25" fmla="*/ 71 h 72"/>
                <a:gd name="T26" fmla="*/ 264 w 309"/>
                <a:gd name="T27" fmla="*/ 61 h 72"/>
                <a:gd name="T28" fmla="*/ 309 w 309"/>
                <a:gd name="T29" fmla="*/ 36 h 72"/>
                <a:gd name="T30" fmla="*/ 264 w 309"/>
                <a:gd name="T31" fmla="*/ 11 h 72"/>
                <a:gd name="T32" fmla="*/ 154 w 309"/>
                <a:gd name="T33" fmla="*/ 1 h 72"/>
                <a:gd name="T34" fmla="*/ 45 w 309"/>
                <a:gd name="T35" fmla="*/ 1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" h="72">
                  <a:moveTo>
                    <a:pt x="45" y="62"/>
                  </a:moveTo>
                  <a:cubicBezTo>
                    <a:pt x="17" y="55"/>
                    <a:pt x="0" y="46"/>
                    <a:pt x="0" y="36"/>
                  </a:cubicBezTo>
                  <a:cubicBezTo>
                    <a:pt x="0" y="26"/>
                    <a:pt x="17" y="17"/>
                    <a:pt x="45" y="11"/>
                  </a:cubicBezTo>
                  <a:cubicBezTo>
                    <a:pt x="73" y="4"/>
                    <a:pt x="112" y="0"/>
                    <a:pt x="154" y="0"/>
                  </a:cubicBezTo>
                  <a:cubicBezTo>
                    <a:pt x="197" y="0"/>
                    <a:pt x="236" y="4"/>
                    <a:pt x="264" y="11"/>
                  </a:cubicBezTo>
                  <a:cubicBezTo>
                    <a:pt x="292" y="17"/>
                    <a:pt x="309" y="26"/>
                    <a:pt x="309" y="36"/>
                  </a:cubicBezTo>
                  <a:cubicBezTo>
                    <a:pt x="309" y="46"/>
                    <a:pt x="292" y="55"/>
                    <a:pt x="264" y="62"/>
                  </a:cubicBezTo>
                  <a:cubicBezTo>
                    <a:pt x="236" y="68"/>
                    <a:pt x="197" y="72"/>
                    <a:pt x="154" y="72"/>
                  </a:cubicBezTo>
                  <a:cubicBezTo>
                    <a:pt x="112" y="72"/>
                    <a:pt x="73" y="68"/>
                    <a:pt x="45" y="62"/>
                  </a:cubicBezTo>
                  <a:moveTo>
                    <a:pt x="45" y="11"/>
                  </a:moveTo>
                  <a:cubicBezTo>
                    <a:pt x="17" y="18"/>
                    <a:pt x="0" y="27"/>
                    <a:pt x="0" y="36"/>
                  </a:cubicBezTo>
                  <a:cubicBezTo>
                    <a:pt x="0" y="46"/>
                    <a:pt x="17" y="55"/>
                    <a:pt x="45" y="61"/>
                  </a:cubicBezTo>
                  <a:cubicBezTo>
                    <a:pt x="73" y="67"/>
                    <a:pt x="112" y="71"/>
                    <a:pt x="154" y="71"/>
                  </a:cubicBezTo>
                  <a:cubicBezTo>
                    <a:pt x="197" y="71"/>
                    <a:pt x="236" y="67"/>
                    <a:pt x="264" y="61"/>
                  </a:cubicBezTo>
                  <a:cubicBezTo>
                    <a:pt x="291" y="55"/>
                    <a:pt x="309" y="46"/>
                    <a:pt x="309" y="36"/>
                  </a:cubicBezTo>
                  <a:cubicBezTo>
                    <a:pt x="309" y="27"/>
                    <a:pt x="291" y="18"/>
                    <a:pt x="264" y="11"/>
                  </a:cubicBezTo>
                  <a:cubicBezTo>
                    <a:pt x="236" y="5"/>
                    <a:pt x="197" y="1"/>
                    <a:pt x="154" y="1"/>
                  </a:cubicBezTo>
                  <a:cubicBezTo>
                    <a:pt x="112" y="1"/>
                    <a:pt x="73" y="5"/>
                    <a:pt x="45" y="11"/>
                  </a:cubicBezTo>
                </a:path>
              </a:pathLst>
            </a:custGeom>
            <a:solidFill>
              <a:srgbClr val="D76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92"/>
            <p:cNvSpPr>
              <a:spLocks/>
            </p:cNvSpPr>
            <p:nvPr/>
          </p:nvSpPr>
          <p:spPr bwMode="auto">
            <a:xfrm>
              <a:off x="6062663" y="809625"/>
              <a:ext cx="95250" cy="58738"/>
            </a:xfrm>
            <a:custGeom>
              <a:avLst/>
              <a:gdLst>
                <a:gd name="T0" fmla="*/ 26 w 26"/>
                <a:gd name="T1" fmla="*/ 0 h 20"/>
                <a:gd name="T2" fmla="*/ 0 w 26"/>
                <a:gd name="T3" fmla="*/ 19 h 20"/>
                <a:gd name="T4" fmla="*/ 0 w 26"/>
                <a:gd name="T5" fmla="*/ 20 h 20"/>
                <a:gd name="T6" fmla="*/ 6 w 26"/>
                <a:gd name="T7" fmla="*/ 18 h 20"/>
                <a:gd name="T8" fmla="*/ 20 w 26"/>
                <a:gd name="T9" fmla="*/ 5 h 20"/>
                <a:gd name="T10" fmla="*/ 23 w 26"/>
                <a:gd name="T11" fmla="*/ 5 h 20"/>
                <a:gd name="T12" fmla="*/ 26 w 2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0">
                  <a:moveTo>
                    <a:pt x="26" y="0"/>
                  </a:moveTo>
                  <a:cubicBezTo>
                    <a:pt x="10" y="6"/>
                    <a:pt x="0" y="12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7" y="11"/>
                    <a:pt x="13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3" y="4"/>
                    <a:pt x="25" y="2"/>
                    <a:pt x="26" y="0"/>
                  </a:cubicBezTo>
                </a:path>
              </a:pathLst>
            </a:custGeom>
            <a:solidFill>
              <a:srgbClr val="BD2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Oval 93"/>
            <p:cNvSpPr>
              <a:spLocks noChangeArrowheads="1"/>
            </p:cNvSpPr>
            <p:nvPr/>
          </p:nvSpPr>
          <p:spPr bwMode="auto">
            <a:xfrm>
              <a:off x="6096000" y="795338"/>
              <a:ext cx="974725" cy="168275"/>
            </a:xfrm>
            <a:prstGeom prst="ellipse">
              <a:avLst/>
            </a:prstGeom>
            <a:solidFill>
              <a:srgbClr val="9A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94"/>
            <p:cNvSpPr>
              <a:spLocks noEditPoints="1"/>
            </p:cNvSpPr>
            <p:nvPr/>
          </p:nvSpPr>
          <p:spPr bwMode="auto">
            <a:xfrm>
              <a:off x="6091238" y="792163"/>
              <a:ext cx="979488" cy="171450"/>
            </a:xfrm>
            <a:custGeom>
              <a:avLst/>
              <a:gdLst>
                <a:gd name="T0" fmla="*/ 40 w 268"/>
                <a:gd name="T1" fmla="*/ 50 h 58"/>
                <a:gd name="T2" fmla="*/ 0 w 268"/>
                <a:gd name="T3" fmla="*/ 29 h 58"/>
                <a:gd name="T4" fmla="*/ 40 w 268"/>
                <a:gd name="T5" fmla="*/ 9 h 58"/>
                <a:gd name="T6" fmla="*/ 134 w 268"/>
                <a:gd name="T7" fmla="*/ 0 h 58"/>
                <a:gd name="T8" fmla="*/ 229 w 268"/>
                <a:gd name="T9" fmla="*/ 9 h 58"/>
                <a:gd name="T10" fmla="*/ 268 w 268"/>
                <a:gd name="T11" fmla="*/ 29 h 58"/>
                <a:gd name="T12" fmla="*/ 229 w 268"/>
                <a:gd name="T13" fmla="*/ 50 h 58"/>
                <a:gd name="T14" fmla="*/ 134 w 268"/>
                <a:gd name="T15" fmla="*/ 58 h 58"/>
                <a:gd name="T16" fmla="*/ 40 w 268"/>
                <a:gd name="T17" fmla="*/ 50 h 58"/>
                <a:gd name="T18" fmla="*/ 40 w 268"/>
                <a:gd name="T19" fmla="*/ 9 h 58"/>
                <a:gd name="T20" fmla="*/ 1 w 268"/>
                <a:gd name="T21" fmla="*/ 29 h 58"/>
                <a:gd name="T22" fmla="*/ 40 w 268"/>
                <a:gd name="T23" fmla="*/ 49 h 58"/>
                <a:gd name="T24" fmla="*/ 134 w 268"/>
                <a:gd name="T25" fmla="*/ 57 h 58"/>
                <a:gd name="T26" fmla="*/ 229 w 268"/>
                <a:gd name="T27" fmla="*/ 49 h 58"/>
                <a:gd name="T28" fmla="*/ 267 w 268"/>
                <a:gd name="T29" fmla="*/ 29 h 58"/>
                <a:gd name="T30" fmla="*/ 229 w 268"/>
                <a:gd name="T31" fmla="*/ 9 h 58"/>
                <a:gd name="T32" fmla="*/ 134 w 268"/>
                <a:gd name="T33" fmla="*/ 1 h 58"/>
                <a:gd name="T34" fmla="*/ 134 w 268"/>
                <a:gd name="T35" fmla="*/ 1 h 58"/>
                <a:gd name="T36" fmla="*/ 40 w 268"/>
                <a:gd name="T37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8" h="58">
                  <a:moveTo>
                    <a:pt x="40" y="50"/>
                  </a:moveTo>
                  <a:cubicBezTo>
                    <a:pt x="16" y="44"/>
                    <a:pt x="1" y="37"/>
                    <a:pt x="0" y="29"/>
                  </a:cubicBezTo>
                  <a:cubicBezTo>
                    <a:pt x="1" y="21"/>
                    <a:pt x="16" y="14"/>
                    <a:pt x="40" y="9"/>
                  </a:cubicBezTo>
                  <a:cubicBezTo>
                    <a:pt x="64" y="4"/>
                    <a:pt x="97" y="0"/>
                    <a:pt x="134" y="0"/>
                  </a:cubicBezTo>
                  <a:cubicBezTo>
                    <a:pt x="171" y="0"/>
                    <a:pt x="205" y="4"/>
                    <a:pt x="229" y="9"/>
                  </a:cubicBezTo>
                  <a:cubicBezTo>
                    <a:pt x="253" y="14"/>
                    <a:pt x="268" y="21"/>
                    <a:pt x="268" y="29"/>
                  </a:cubicBezTo>
                  <a:cubicBezTo>
                    <a:pt x="268" y="37"/>
                    <a:pt x="253" y="44"/>
                    <a:pt x="229" y="50"/>
                  </a:cubicBezTo>
                  <a:cubicBezTo>
                    <a:pt x="205" y="55"/>
                    <a:pt x="171" y="58"/>
                    <a:pt x="134" y="58"/>
                  </a:cubicBezTo>
                  <a:cubicBezTo>
                    <a:pt x="97" y="58"/>
                    <a:pt x="64" y="55"/>
                    <a:pt x="40" y="50"/>
                  </a:cubicBezTo>
                  <a:moveTo>
                    <a:pt x="40" y="9"/>
                  </a:moveTo>
                  <a:cubicBezTo>
                    <a:pt x="16" y="14"/>
                    <a:pt x="1" y="22"/>
                    <a:pt x="1" y="29"/>
                  </a:cubicBezTo>
                  <a:cubicBezTo>
                    <a:pt x="1" y="37"/>
                    <a:pt x="16" y="44"/>
                    <a:pt x="40" y="49"/>
                  </a:cubicBezTo>
                  <a:cubicBezTo>
                    <a:pt x="64" y="54"/>
                    <a:pt x="97" y="57"/>
                    <a:pt x="134" y="57"/>
                  </a:cubicBezTo>
                  <a:cubicBezTo>
                    <a:pt x="171" y="57"/>
                    <a:pt x="204" y="54"/>
                    <a:pt x="229" y="49"/>
                  </a:cubicBezTo>
                  <a:cubicBezTo>
                    <a:pt x="253" y="44"/>
                    <a:pt x="268" y="37"/>
                    <a:pt x="267" y="29"/>
                  </a:cubicBezTo>
                  <a:cubicBezTo>
                    <a:pt x="268" y="22"/>
                    <a:pt x="253" y="14"/>
                    <a:pt x="229" y="9"/>
                  </a:cubicBezTo>
                  <a:cubicBezTo>
                    <a:pt x="204" y="4"/>
                    <a:pt x="171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97" y="1"/>
                    <a:pt x="64" y="4"/>
                    <a:pt x="40" y="9"/>
                  </a:cubicBezTo>
                </a:path>
              </a:pathLst>
            </a:custGeom>
            <a:solidFill>
              <a:srgbClr val="64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95"/>
            <p:cNvSpPr>
              <a:spLocks/>
            </p:cNvSpPr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96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97"/>
            <p:cNvSpPr>
              <a:spLocks/>
            </p:cNvSpPr>
            <p:nvPr/>
          </p:nvSpPr>
          <p:spPr bwMode="auto">
            <a:xfrm>
              <a:off x="6719888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98"/>
            <p:cNvSpPr>
              <a:spLocks noEditPoints="1"/>
            </p:cNvSpPr>
            <p:nvPr/>
          </p:nvSpPr>
          <p:spPr bwMode="auto">
            <a:xfrm>
              <a:off x="6719888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99"/>
            <p:cNvSpPr>
              <a:spLocks/>
            </p:cNvSpPr>
            <p:nvPr/>
          </p:nvSpPr>
          <p:spPr bwMode="auto">
            <a:xfrm>
              <a:off x="5970588" y="276225"/>
              <a:ext cx="1212850" cy="604838"/>
            </a:xfrm>
            <a:custGeom>
              <a:avLst/>
              <a:gdLst>
                <a:gd name="T0" fmla="*/ 310 w 332"/>
                <a:gd name="T1" fmla="*/ 51 h 205"/>
                <a:gd name="T2" fmla="*/ 329 w 332"/>
                <a:gd name="T3" fmla="*/ 42 h 205"/>
                <a:gd name="T4" fmla="*/ 315 w 332"/>
                <a:gd name="T5" fmla="*/ 39 h 205"/>
                <a:gd name="T6" fmla="*/ 310 w 332"/>
                <a:gd name="T7" fmla="*/ 38 h 205"/>
                <a:gd name="T8" fmla="*/ 320 w 332"/>
                <a:gd name="T9" fmla="*/ 18 h 205"/>
                <a:gd name="T10" fmla="*/ 309 w 332"/>
                <a:gd name="T11" fmla="*/ 28 h 205"/>
                <a:gd name="T12" fmla="*/ 303 w 332"/>
                <a:gd name="T13" fmla="*/ 28 h 205"/>
                <a:gd name="T14" fmla="*/ 307 w 332"/>
                <a:gd name="T15" fmla="*/ 3 h 205"/>
                <a:gd name="T16" fmla="*/ 302 w 332"/>
                <a:gd name="T17" fmla="*/ 9 h 205"/>
                <a:gd name="T18" fmla="*/ 292 w 332"/>
                <a:gd name="T19" fmla="*/ 24 h 205"/>
                <a:gd name="T20" fmla="*/ 285 w 332"/>
                <a:gd name="T21" fmla="*/ 9 h 205"/>
                <a:gd name="T22" fmla="*/ 282 w 332"/>
                <a:gd name="T23" fmla="*/ 29 h 205"/>
                <a:gd name="T24" fmla="*/ 274 w 332"/>
                <a:gd name="T25" fmla="*/ 56 h 205"/>
                <a:gd name="T26" fmla="*/ 209 w 332"/>
                <a:gd name="T27" fmla="*/ 86 h 205"/>
                <a:gd name="T28" fmla="*/ 126 w 332"/>
                <a:gd name="T29" fmla="*/ 90 h 205"/>
                <a:gd name="T30" fmla="*/ 50 w 332"/>
                <a:gd name="T31" fmla="*/ 51 h 205"/>
                <a:gd name="T32" fmla="*/ 49 w 332"/>
                <a:gd name="T33" fmla="*/ 31 h 205"/>
                <a:gd name="T34" fmla="*/ 43 w 332"/>
                <a:gd name="T35" fmla="*/ 14 h 205"/>
                <a:gd name="T36" fmla="*/ 36 w 332"/>
                <a:gd name="T37" fmla="*/ 21 h 205"/>
                <a:gd name="T38" fmla="*/ 30 w 332"/>
                <a:gd name="T39" fmla="*/ 9 h 205"/>
                <a:gd name="T40" fmla="*/ 24 w 332"/>
                <a:gd name="T41" fmla="*/ 2 h 205"/>
                <a:gd name="T42" fmla="*/ 29 w 332"/>
                <a:gd name="T43" fmla="*/ 26 h 205"/>
                <a:gd name="T44" fmla="*/ 18 w 332"/>
                <a:gd name="T45" fmla="*/ 18 h 205"/>
                <a:gd name="T46" fmla="*/ 8 w 332"/>
                <a:gd name="T47" fmla="*/ 14 h 205"/>
                <a:gd name="T48" fmla="*/ 21 w 332"/>
                <a:gd name="T49" fmla="*/ 35 h 205"/>
                <a:gd name="T50" fmla="*/ 2 w 332"/>
                <a:gd name="T51" fmla="*/ 35 h 205"/>
                <a:gd name="T52" fmla="*/ 13 w 332"/>
                <a:gd name="T53" fmla="*/ 45 h 205"/>
                <a:gd name="T54" fmla="*/ 5 w 332"/>
                <a:gd name="T55" fmla="*/ 53 h 205"/>
                <a:gd name="T56" fmla="*/ 22 w 332"/>
                <a:gd name="T57" fmla="*/ 50 h 205"/>
                <a:gd name="T58" fmla="*/ 34 w 332"/>
                <a:gd name="T59" fmla="*/ 58 h 205"/>
                <a:gd name="T60" fmla="*/ 102 w 332"/>
                <a:gd name="T61" fmla="*/ 117 h 205"/>
                <a:gd name="T62" fmla="*/ 88 w 332"/>
                <a:gd name="T63" fmla="*/ 172 h 205"/>
                <a:gd name="T64" fmla="*/ 132 w 332"/>
                <a:gd name="T65" fmla="*/ 205 h 205"/>
                <a:gd name="T66" fmla="*/ 137 w 332"/>
                <a:gd name="T67" fmla="*/ 205 h 205"/>
                <a:gd name="T68" fmla="*/ 187 w 332"/>
                <a:gd name="T69" fmla="*/ 205 h 205"/>
                <a:gd name="T70" fmla="*/ 205 w 332"/>
                <a:gd name="T71" fmla="*/ 198 h 205"/>
                <a:gd name="T72" fmla="*/ 241 w 332"/>
                <a:gd name="T73" fmla="*/ 176 h 205"/>
                <a:gd name="T74" fmla="*/ 221 w 332"/>
                <a:gd name="T75" fmla="*/ 109 h 205"/>
                <a:gd name="T76" fmla="*/ 289 w 332"/>
                <a:gd name="T77" fmla="*/ 70 h 205"/>
                <a:gd name="T78" fmla="*/ 305 w 332"/>
                <a:gd name="T79" fmla="*/ 63 h 205"/>
                <a:gd name="T80" fmla="*/ 307 w 332"/>
                <a:gd name="T81" fmla="*/ 60 h 205"/>
                <a:gd name="T82" fmla="*/ 323 w 332"/>
                <a:gd name="T83" fmla="*/ 59 h 205"/>
                <a:gd name="T84" fmla="*/ 312 w 332"/>
                <a:gd name="T85" fmla="*/ 52 h 205"/>
                <a:gd name="T86" fmla="*/ 310 w 332"/>
                <a:gd name="T87" fmla="*/ 5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205">
                  <a:moveTo>
                    <a:pt x="310" y="51"/>
                  </a:moveTo>
                  <a:cubicBezTo>
                    <a:pt x="317" y="51"/>
                    <a:pt x="329" y="48"/>
                    <a:pt x="329" y="42"/>
                  </a:cubicBezTo>
                  <a:cubicBezTo>
                    <a:pt x="329" y="36"/>
                    <a:pt x="320" y="39"/>
                    <a:pt x="315" y="39"/>
                  </a:cubicBezTo>
                  <a:cubicBezTo>
                    <a:pt x="310" y="39"/>
                    <a:pt x="309" y="38"/>
                    <a:pt x="310" y="38"/>
                  </a:cubicBezTo>
                  <a:cubicBezTo>
                    <a:pt x="332" y="27"/>
                    <a:pt x="322" y="18"/>
                    <a:pt x="320" y="18"/>
                  </a:cubicBezTo>
                  <a:cubicBezTo>
                    <a:pt x="319" y="18"/>
                    <a:pt x="312" y="25"/>
                    <a:pt x="309" y="28"/>
                  </a:cubicBezTo>
                  <a:cubicBezTo>
                    <a:pt x="305" y="31"/>
                    <a:pt x="302" y="30"/>
                    <a:pt x="303" y="28"/>
                  </a:cubicBezTo>
                  <a:cubicBezTo>
                    <a:pt x="315" y="10"/>
                    <a:pt x="310" y="3"/>
                    <a:pt x="307" y="3"/>
                  </a:cubicBezTo>
                  <a:cubicBezTo>
                    <a:pt x="305" y="3"/>
                    <a:pt x="303" y="4"/>
                    <a:pt x="302" y="9"/>
                  </a:cubicBezTo>
                  <a:cubicBezTo>
                    <a:pt x="300" y="15"/>
                    <a:pt x="291" y="27"/>
                    <a:pt x="292" y="24"/>
                  </a:cubicBezTo>
                  <a:cubicBezTo>
                    <a:pt x="293" y="12"/>
                    <a:pt x="289" y="9"/>
                    <a:pt x="285" y="9"/>
                  </a:cubicBezTo>
                  <a:cubicBezTo>
                    <a:pt x="281" y="8"/>
                    <a:pt x="284" y="17"/>
                    <a:pt x="282" y="29"/>
                  </a:cubicBezTo>
                  <a:cubicBezTo>
                    <a:pt x="280" y="40"/>
                    <a:pt x="282" y="48"/>
                    <a:pt x="274" y="56"/>
                  </a:cubicBezTo>
                  <a:cubicBezTo>
                    <a:pt x="251" y="76"/>
                    <a:pt x="209" y="86"/>
                    <a:pt x="209" y="86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91" y="92"/>
                    <a:pt x="53" y="54"/>
                    <a:pt x="50" y="51"/>
                  </a:cubicBezTo>
                  <a:cubicBezTo>
                    <a:pt x="46" y="49"/>
                    <a:pt x="49" y="39"/>
                    <a:pt x="49" y="31"/>
                  </a:cubicBezTo>
                  <a:cubicBezTo>
                    <a:pt x="50" y="23"/>
                    <a:pt x="48" y="14"/>
                    <a:pt x="43" y="14"/>
                  </a:cubicBezTo>
                  <a:cubicBezTo>
                    <a:pt x="38" y="14"/>
                    <a:pt x="37" y="19"/>
                    <a:pt x="36" y="21"/>
                  </a:cubicBezTo>
                  <a:cubicBezTo>
                    <a:pt x="33" y="20"/>
                    <a:pt x="31" y="13"/>
                    <a:pt x="30" y="9"/>
                  </a:cubicBezTo>
                  <a:cubicBezTo>
                    <a:pt x="30" y="5"/>
                    <a:pt x="28" y="0"/>
                    <a:pt x="24" y="2"/>
                  </a:cubicBezTo>
                  <a:cubicBezTo>
                    <a:pt x="13" y="10"/>
                    <a:pt x="30" y="25"/>
                    <a:pt x="29" y="26"/>
                  </a:cubicBezTo>
                  <a:cubicBezTo>
                    <a:pt x="28" y="28"/>
                    <a:pt x="22" y="21"/>
                    <a:pt x="18" y="18"/>
                  </a:cubicBezTo>
                  <a:cubicBezTo>
                    <a:pt x="14" y="15"/>
                    <a:pt x="10" y="12"/>
                    <a:pt x="8" y="14"/>
                  </a:cubicBezTo>
                  <a:cubicBezTo>
                    <a:pt x="1" y="26"/>
                    <a:pt x="21" y="35"/>
                    <a:pt x="21" y="35"/>
                  </a:cubicBezTo>
                  <a:cubicBezTo>
                    <a:pt x="21" y="35"/>
                    <a:pt x="4" y="29"/>
                    <a:pt x="2" y="35"/>
                  </a:cubicBezTo>
                  <a:cubicBezTo>
                    <a:pt x="0" y="42"/>
                    <a:pt x="13" y="45"/>
                    <a:pt x="13" y="45"/>
                  </a:cubicBezTo>
                  <a:cubicBezTo>
                    <a:pt x="13" y="45"/>
                    <a:pt x="3" y="49"/>
                    <a:pt x="5" y="53"/>
                  </a:cubicBezTo>
                  <a:cubicBezTo>
                    <a:pt x="11" y="60"/>
                    <a:pt x="23" y="50"/>
                    <a:pt x="22" y="50"/>
                  </a:cubicBezTo>
                  <a:cubicBezTo>
                    <a:pt x="25" y="59"/>
                    <a:pt x="34" y="58"/>
                    <a:pt x="34" y="58"/>
                  </a:cubicBezTo>
                  <a:cubicBezTo>
                    <a:pt x="60" y="99"/>
                    <a:pt x="102" y="117"/>
                    <a:pt x="102" y="117"/>
                  </a:cubicBezTo>
                  <a:cubicBezTo>
                    <a:pt x="92" y="142"/>
                    <a:pt x="88" y="172"/>
                    <a:pt x="88" y="172"/>
                  </a:cubicBezTo>
                  <a:cubicBezTo>
                    <a:pt x="124" y="189"/>
                    <a:pt x="131" y="205"/>
                    <a:pt x="132" y="205"/>
                  </a:cubicBezTo>
                  <a:cubicBezTo>
                    <a:pt x="134" y="205"/>
                    <a:pt x="136" y="205"/>
                    <a:pt x="137" y="205"/>
                  </a:cubicBezTo>
                  <a:cubicBezTo>
                    <a:pt x="141" y="205"/>
                    <a:pt x="175" y="205"/>
                    <a:pt x="187" y="205"/>
                  </a:cubicBezTo>
                  <a:cubicBezTo>
                    <a:pt x="198" y="205"/>
                    <a:pt x="205" y="198"/>
                    <a:pt x="205" y="198"/>
                  </a:cubicBezTo>
                  <a:cubicBezTo>
                    <a:pt x="205" y="198"/>
                    <a:pt x="220" y="182"/>
                    <a:pt x="241" y="176"/>
                  </a:cubicBezTo>
                  <a:cubicBezTo>
                    <a:pt x="239" y="154"/>
                    <a:pt x="221" y="109"/>
                    <a:pt x="221" y="109"/>
                  </a:cubicBezTo>
                  <a:cubicBezTo>
                    <a:pt x="267" y="103"/>
                    <a:pt x="289" y="70"/>
                    <a:pt x="289" y="70"/>
                  </a:cubicBezTo>
                  <a:cubicBezTo>
                    <a:pt x="299" y="70"/>
                    <a:pt x="304" y="65"/>
                    <a:pt x="305" y="63"/>
                  </a:cubicBezTo>
                  <a:cubicBezTo>
                    <a:pt x="307" y="60"/>
                    <a:pt x="306" y="59"/>
                    <a:pt x="307" y="60"/>
                  </a:cubicBezTo>
                  <a:cubicBezTo>
                    <a:pt x="315" y="66"/>
                    <a:pt x="322" y="63"/>
                    <a:pt x="323" y="59"/>
                  </a:cubicBezTo>
                  <a:cubicBezTo>
                    <a:pt x="325" y="54"/>
                    <a:pt x="316" y="53"/>
                    <a:pt x="312" y="52"/>
                  </a:cubicBezTo>
                  <a:cubicBezTo>
                    <a:pt x="309" y="51"/>
                    <a:pt x="310" y="51"/>
                    <a:pt x="310" y="5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00"/>
            <p:cNvSpPr>
              <a:spLocks noEditPoints="1"/>
            </p:cNvSpPr>
            <p:nvPr/>
          </p:nvSpPr>
          <p:spPr bwMode="auto">
            <a:xfrm>
              <a:off x="5975350" y="279400"/>
              <a:ext cx="1196975" cy="604838"/>
            </a:xfrm>
            <a:custGeom>
              <a:avLst/>
              <a:gdLst>
                <a:gd name="T0" fmla="*/ 87 w 328"/>
                <a:gd name="T1" fmla="*/ 171 h 205"/>
                <a:gd name="T2" fmla="*/ 76 w 328"/>
                <a:gd name="T3" fmla="*/ 102 h 205"/>
                <a:gd name="T4" fmla="*/ 21 w 328"/>
                <a:gd name="T5" fmla="*/ 50 h 205"/>
                <a:gd name="T6" fmla="*/ 4 w 328"/>
                <a:gd name="T7" fmla="*/ 53 h 205"/>
                <a:gd name="T8" fmla="*/ 6 w 328"/>
                <a:gd name="T9" fmla="*/ 43 h 205"/>
                <a:gd name="T10" fmla="*/ 14 w 328"/>
                <a:gd name="T11" fmla="*/ 32 h 205"/>
                <a:gd name="T12" fmla="*/ 7 w 328"/>
                <a:gd name="T13" fmla="*/ 13 h 205"/>
                <a:gd name="T14" fmla="*/ 27 w 328"/>
                <a:gd name="T15" fmla="*/ 25 h 205"/>
                <a:gd name="T16" fmla="*/ 19 w 328"/>
                <a:gd name="T17" fmla="*/ 8 h 205"/>
                <a:gd name="T18" fmla="*/ 25 w 328"/>
                <a:gd name="T19" fmla="*/ 0 h 205"/>
                <a:gd name="T20" fmla="*/ 36 w 328"/>
                <a:gd name="T21" fmla="*/ 15 h 205"/>
                <a:gd name="T22" fmla="*/ 49 w 328"/>
                <a:gd name="T23" fmla="*/ 27 h 205"/>
                <a:gd name="T24" fmla="*/ 123 w 328"/>
                <a:gd name="T25" fmla="*/ 89 h 205"/>
                <a:gd name="T26" fmla="*/ 272 w 328"/>
                <a:gd name="T27" fmla="*/ 55 h 205"/>
                <a:gd name="T28" fmla="*/ 284 w 328"/>
                <a:gd name="T29" fmla="*/ 7 h 205"/>
                <a:gd name="T30" fmla="*/ 292 w 328"/>
                <a:gd name="T31" fmla="*/ 21 h 205"/>
                <a:gd name="T32" fmla="*/ 310 w 328"/>
                <a:gd name="T33" fmla="*/ 8 h 205"/>
                <a:gd name="T34" fmla="*/ 307 w 328"/>
                <a:gd name="T35" fmla="*/ 27 h 205"/>
                <a:gd name="T36" fmla="*/ 324 w 328"/>
                <a:gd name="T37" fmla="*/ 23 h 205"/>
                <a:gd name="T38" fmla="*/ 314 w 328"/>
                <a:gd name="T39" fmla="*/ 37 h 205"/>
                <a:gd name="T40" fmla="*/ 328 w 328"/>
                <a:gd name="T41" fmla="*/ 41 h 205"/>
                <a:gd name="T42" fmla="*/ 319 w 328"/>
                <a:gd name="T43" fmla="*/ 52 h 205"/>
                <a:gd name="T44" fmla="*/ 306 w 328"/>
                <a:gd name="T45" fmla="*/ 59 h 205"/>
                <a:gd name="T46" fmla="*/ 221 w 328"/>
                <a:gd name="T47" fmla="*/ 108 h 205"/>
                <a:gd name="T48" fmla="*/ 214 w 328"/>
                <a:gd name="T49" fmla="*/ 189 h 205"/>
                <a:gd name="T50" fmla="*/ 136 w 328"/>
                <a:gd name="T51" fmla="*/ 205 h 205"/>
                <a:gd name="T52" fmla="*/ 131 w 328"/>
                <a:gd name="T53" fmla="*/ 204 h 205"/>
                <a:gd name="T54" fmla="*/ 199 w 328"/>
                <a:gd name="T55" fmla="*/ 200 h 205"/>
                <a:gd name="T56" fmla="*/ 219 w 328"/>
                <a:gd name="T57" fmla="*/ 108 h 205"/>
                <a:gd name="T58" fmla="*/ 283 w 328"/>
                <a:gd name="T59" fmla="*/ 74 h 205"/>
                <a:gd name="T60" fmla="*/ 288 w 328"/>
                <a:gd name="T61" fmla="*/ 69 h 205"/>
                <a:gd name="T62" fmla="*/ 305 w 328"/>
                <a:gd name="T63" fmla="*/ 58 h 205"/>
                <a:gd name="T64" fmla="*/ 306 w 328"/>
                <a:gd name="T65" fmla="*/ 58 h 205"/>
                <a:gd name="T66" fmla="*/ 318 w 328"/>
                <a:gd name="T67" fmla="*/ 53 h 205"/>
                <a:gd name="T68" fmla="*/ 309 w 328"/>
                <a:gd name="T69" fmla="*/ 49 h 205"/>
                <a:gd name="T70" fmla="*/ 321 w 328"/>
                <a:gd name="T71" fmla="*/ 47 h 205"/>
                <a:gd name="T72" fmla="*/ 326 w 328"/>
                <a:gd name="T73" fmla="*/ 38 h 205"/>
                <a:gd name="T74" fmla="*/ 309 w 328"/>
                <a:gd name="T75" fmla="*/ 38 h 205"/>
                <a:gd name="T76" fmla="*/ 319 w 328"/>
                <a:gd name="T77" fmla="*/ 17 h 205"/>
                <a:gd name="T78" fmla="*/ 315 w 328"/>
                <a:gd name="T79" fmla="*/ 21 h 205"/>
                <a:gd name="T80" fmla="*/ 301 w 328"/>
                <a:gd name="T81" fmla="*/ 27 h 205"/>
                <a:gd name="T82" fmla="*/ 301 w 328"/>
                <a:gd name="T83" fmla="*/ 8 h 205"/>
                <a:gd name="T84" fmla="*/ 290 w 328"/>
                <a:gd name="T85" fmla="*/ 23 h 205"/>
                <a:gd name="T86" fmla="*/ 284 w 328"/>
                <a:gd name="T87" fmla="*/ 8 h 205"/>
                <a:gd name="T88" fmla="*/ 273 w 328"/>
                <a:gd name="T89" fmla="*/ 56 h 205"/>
                <a:gd name="T90" fmla="*/ 123 w 328"/>
                <a:gd name="T91" fmla="*/ 90 h 205"/>
                <a:gd name="T92" fmla="*/ 48 w 328"/>
                <a:gd name="T93" fmla="*/ 27 h 205"/>
                <a:gd name="T94" fmla="*/ 37 w 328"/>
                <a:gd name="T95" fmla="*/ 16 h 205"/>
                <a:gd name="T96" fmla="*/ 31 w 328"/>
                <a:gd name="T97" fmla="*/ 15 h 205"/>
                <a:gd name="T98" fmla="*/ 20 w 328"/>
                <a:gd name="T99" fmla="*/ 8 h 205"/>
                <a:gd name="T100" fmla="*/ 28 w 328"/>
                <a:gd name="T101" fmla="*/ 26 h 205"/>
                <a:gd name="T102" fmla="*/ 8 w 328"/>
                <a:gd name="T103" fmla="*/ 14 h 205"/>
                <a:gd name="T104" fmla="*/ 20 w 328"/>
                <a:gd name="T105" fmla="*/ 33 h 205"/>
                <a:gd name="T106" fmla="*/ 1 w 328"/>
                <a:gd name="T107" fmla="*/ 34 h 205"/>
                <a:gd name="T108" fmla="*/ 15 w 328"/>
                <a:gd name="T109" fmla="*/ 44 h 205"/>
                <a:gd name="T110" fmla="*/ 5 w 328"/>
                <a:gd name="T111" fmla="*/ 52 h 205"/>
                <a:gd name="T112" fmla="*/ 21 w 328"/>
                <a:gd name="T113" fmla="*/ 48 h 205"/>
                <a:gd name="T114" fmla="*/ 32 w 328"/>
                <a:gd name="T115" fmla="*/ 57 h 205"/>
                <a:gd name="T116" fmla="*/ 94 w 328"/>
                <a:gd name="T117" fmla="*/ 112 h 205"/>
                <a:gd name="T118" fmla="*/ 102 w 328"/>
                <a:gd name="T119" fmla="*/ 116 h 205"/>
                <a:gd name="T120" fmla="*/ 102 w 328"/>
                <a:gd name="T121" fmla="*/ 116 h 205"/>
                <a:gd name="T122" fmla="*/ 102 w 328"/>
                <a:gd name="T123" fmla="*/ 116 h 205"/>
                <a:gd name="T124" fmla="*/ 22 w 328"/>
                <a:gd name="T125" fmla="*/ 4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205">
                  <a:moveTo>
                    <a:pt x="130" y="205"/>
                  </a:moveTo>
                  <a:cubicBezTo>
                    <a:pt x="130" y="204"/>
                    <a:pt x="122" y="189"/>
                    <a:pt x="87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90" y="141"/>
                    <a:pt x="100" y="116"/>
                  </a:cubicBezTo>
                  <a:cubicBezTo>
                    <a:pt x="100" y="116"/>
                    <a:pt x="100" y="116"/>
                    <a:pt x="99" y="116"/>
                  </a:cubicBezTo>
                  <a:cubicBezTo>
                    <a:pt x="98" y="115"/>
                    <a:pt x="96" y="114"/>
                    <a:pt x="94" y="113"/>
                  </a:cubicBezTo>
                  <a:cubicBezTo>
                    <a:pt x="89" y="111"/>
                    <a:pt x="83" y="107"/>
                    <a:pt x="76" y="102"/>
                  </a:cubicBezTo>
                  <a:cubicBezTo>
                    <a:pt x="63" y="93"/>
                    <a:pt x="46" y="7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9" y="58"/>
                    <a:pt x="23" y="57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19" y="52"/>
                    <a:pt x="18" y="53"/>
                  </a:cubicBezTo>
                  <a:cubicBezTo>
                    <a:pt x="16" y="54"/>
                    <a:pt x="13" y="55"/>
                    <a:pt x="10" y="55"/>
                  </a:cubicBezTo>
                  <a:cubicBezTo>
                    <a:pt x="7" y="55"/>
                    <a:pt x="5" y="55"/>
                    <a:pt x="4" y="53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49"/>
                    <a:pt x="6" y="47"/>
                    <a:pt x="8" y="46"/>
                  </a:cubicBezTo>
                  <a:cubicBezTo>
                    <a:pt x="9" y="45"/>
                    <a:pt x="10" y="45"/>
                    <a:pt x="10" y="44"/>
                  </a:cubicBezTo>
                  <a:cubicBezTo>
                    <a:pt x="9" y="44"/>
                    <a:pt x="8" y="44"/>
                    <a:pt x="6" y="43"/>
                  </a:cubicBezTo>
                  <a:cubicBezTo>
                    <a:pt x="3" y="41"/>
                    <a:pt x="0" y="39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" y="31"/>
                    <a:pt x="4" y="30"/>
                    <a:pt x="7" y="30"/>
                  </a:cubicBezTo>
                  <a:cubicBezTo>
                    <a:pt x="9" y="30"/>
                    <a:pt x="12" y="31"/>
                    <a:pt x="14" y="32"/>
                  </a:cubicBezTo>
                  <a:cubicBezTo>
                    <a:pt x="10" y="29"/>
                    <a:pt x="5" y="24"/>
                    <a:pt x="5" y="19"/>
                  </a:cubicBezTo>
                  <a:cubicBezTo>
                    <a:pt x="5" y="17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1" y="12"/>
                    <a:pt x="15" y="14"/>
                    <a:pt x="17" y="16"/>
                  </a:cubicBezTo>
                  <a:cubicBezTo>
                    <a:pt x="19" y="18"/>
                    <a:pt x="21" y="20"/>
                    <a:pt x="23" y="22"/>
                  </a:cubicBezTo>
                  <a:cubicBezTo>
                    <a:pt x="25" y="23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6" y="22"/>
                    <a:pt x="24" y="21"/>
                    <a:pt x="23" y="19"/>
                  </a:cubicBezTo>
                  <a:cubicBezTo>
                    <a:pt x="21" y="16"/>
                    <a:pt x="19" y="12"/>
                    <a:pt x="19" y="8"/>
                  </a:cubicBezTo>
                  <a:cubicBezTo>
                    <a:pt x="19" y="5"/>
                    <a:pt x="20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8" y="0"/>
                    <a:pt x="29" y="4"/>
                    <a:pt x="30" y="8"/>
                  </a:cubicBezTo>
                  <a:cubicBezTo>
                    <a:pt x="30" y="10"/>
                    <a:pt x="31" y="13"/>
                    <a:pt x="32" y="15"/>
                  </a:cubicBezTo>
                  <a:cubicBezTo>
                    <a:pt x="33" y="17"/>
                    <a:pt x="34" y="19"/>
                    <a:pt x="35" y="19"/>
                  </a:cubicBezTo>
                  <a:cubicBezTo>
                    <a:pt x="35" y="18"/>
                    <a:pt x="36" y="16"/>
                    <a:pt x="36" y="15"/>
                  </a:cubicBezTo>
                  <a:cubicBezTo>
                    <a:pt x="37" y="14"/>
                    <a:pt x="39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5" y="12"/>
                    <a:pt x="46" y="14"/>
                    <a:pt x="47" y="17"/>
                  </a:cubicBezTo>
                  <a:cubicBezTo>
                    <a:pt x="49" y="20"/>
                    <a:pt x="49" y="23"/>
                    <a:pt x="49" y="27"/>
                  </a:cubicBezTo>
                  <a:cubicBezTo>
                    <a:pt x="49" y="28"/>
                    <a:pt x="49" y="29"/>
                    <a:pt x="49" y="30"/>
                  </a:cubicBezTo>
                  <a:cubicBezTo>
                    <a:pt x="49" y="35"/>
                    <a:pt x="48" y="40"/>
                    <a:pt x="48" y="45"/>
                  </a:cubicBezTo>
                  <a:cubicBezTo>
                    <a:pt x="48" y="47"/>
                    <a:pt x="48" y="49"/>
                    <a:pt x="49" y="50"/>
                  </a:cubicBezTo>
                  <a:cubicBezTo>
                    <a:pt x="52" y="52"/>
                    <a:pt x="89" y="89"/>
                    <a:pt x="123" y="89"/>
                  </a:cubicBezTo>
                  <a:cubicBezTo>
                    <a:pt x="124" y="89"/>
                    <a:pt x="124" y="89"/>
                    <a:pt x="125" y="89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9" y="85"/>
                    <a:pt x="219" y="82"/>
                    <a:pt x="232" y="77"/>
                  </a:cubicBezTo>
                  <a:cubicBezTo>
                    <a:pt x="245" y="72"/>
                    <a:pt x="261" y="65"/>
                    <a:pt x="272" y="55"/>
                  </a:cubicBezTo>
                  <a:cubicBezTo>
                    <a:pt x="280" y="46"/>
                    <a:pt x="278" y="39"/>
                    <a:pt x="280" y="27"/>
                  </a:cubicBezTo>
                  <a:cubicBezTo>
                    <a:pt x="282" y="19"/>
                    <a:pt x="281" y="12"/>
                    <a:pt x="282" y="9"/>
                  </a:cubicBezTo>
                  <a:cubicBezTo>
                    <a:pt x="282" y="8"/>
                    <a:pt x="283" y="7"/>
                    <a:pt x="284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8" y="7"/>
                    <a:pt x="292" y="10"/>
                    <a:pt x="292" y="18"/>
                  </a:cubicBezTo>
                  <a:cubicBezTo>
                    <a:pt x="292" y="19"/>
                    <a:pt x="292" y="21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2" y="22"/>
                    <a:pt x="292" y="22"/>
                    <a:pt x="292" y="21"/>
                  </a:cubicBezTo>
                  <a:cubicBezTo>
                    <a:pt x="293" y="20"/>
                    <a:pt x="294" y="19"/>
                    <a:pt x="295" y="17"/>
                  </a:cubicBezTo>
                  <a:cubicBezTo>
                    <a:pt x="297" y="14"/>
                    <a:pt x="299" y="10"/>
                    <a:pt x="300" y="8"/>
                  </a:cubicBezTo>
                  <a:cubicBezTo>
                    <a:pt x="302" y="2"/>
                    <a:pt x="304" y="2"/>
                    <a:pt x="306" y="2"/>
                  </a:cubicBezTo>
                  <a:cubicBezTo>
                    <a:pt x="308" y="2"/>
                    <a:pt x="310" y="4"/>
                    <a:pt x="310" y="8"/>
                  </a:cubicBezTo>
                  <a:cubicBezTo>
                    <a:pt x="310" y="12"/>
                    <a:pt x="308" y="19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8"/>
                    <a:pt x="303" y="28"/>
                    <a:pt x="303" y="28"/>
                  </a:cubicBezTo>
                  <a:cubicBezTo>
                    <a:pt x="304" y="28"/>
                    <a:pt x="305" y="28"/>
                    <a:pt x="307" y="27"/>
                  </a:cubicBezTo>
                  <a:cubicBezTo>
                    <a:pt x="310" y="24"/>
                    <a:pt x="314" y="20"/>
                    <a:pt x="317" y="17"/>
                  </a:cubicBezTo>
                  <a:cubicBezTo>
                    <a:pt x="318" y="17"/>
                    <a:pt x="319" y="16"/>
                    <a:pt x="319" y="16"/>
                  </a:cubicBezTo>
                  <a:cubicBezTo>
                    <a:pt x="320" y="16"/>
                    <a:pt x="321" y="17"/>
                    <a:pt x="322" y="18"/>
                  </a:cubicBezTo>
                  <a:cubicBezTo>
                    <a:pt x="323" y="19"/>
                    <a:pt x="324" y="21"/>
                    <a:pt x="324" y="23"/>
                  </a:cubicBezTo>
                  <a:cubicBezTo>
                    <a:pt x="324" y="27"/>
                    <a:pt x="320" y="32"/>
                    <a:pt x="309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0" y="37"/>
                    <a:pt x="311" y="37"/>
                    <a:pt x="312" y="37"/>
                  </a:cubicBezTo>
                  <a:cubicBezTo>
                    <a:pt x="313" y="37"/>
                    <a:pt x="313" y="37"/>
                    <a:pt x="314" y="37"/>
                  </a:cubicBezTo>
                  <a:cubicBezTo>
                    <a:pt x="316" y="37"/>
                    <a:pt x="320" y="36"/>
                    <a:pt x="322" y="36"/>
                  </a:cubicBezTo>
                  <a:cubicBezTo>
                    <a:pt x="324" y="36"/>
                    <a:pt x="325" y="37"/>
                    <a:pt x="326" y="37"/>
                  </a:cubicBezTo>
                  <a:cubicBezTo>
                    <a:pt x="328" y="38"/>
                    <a:pt x="328" y="39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4"/>
                    <a:pt x="325" y="46"/>
                    <a:pt x="321" y="48"/>
                  </a:cubicBezTo>
                  <a:cubicBezTo>
                    <a:pt x="318" y="49"/>
                    <a:pt x="314" y="50"/>
                    <a:pt x="311" y="50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3" y="51"/>
                    <a:pt x="316" y="51"/>
                    <a:pt x="319" y="52"/>
                  </a:cubicBezTo>
                  <a:cubicBezTo>
                    <a:pt x="321" y="53"/>
                    <a:pt x="323" y="54"/>
                    <a:pt x="323" y="57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22" y="61"/>
                    <a:pt x="319" y="63"/>
                    <a:pt x="315" y="63"/>
                  </a:cubicBezTo>
                  <a:cubicBezTo>
                    <a:pt x="312" y="63"/>
                    <a:pt x="309" y="62"/>
                    <a:pt x="306" y="59"/>
                  </a:cubicBezTo>
                  <a:cubicBezTo>
                    <a:pt x="306" y="60"/>
                    <a:pt x="305" y="61"/>
                    <a:pt x="305" y="62"/>
                  </a:cubicBezTo>
                  <a:cubicBezTo>
                    <a:pt x="303" y="65"/>
                    <a:pt x="29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6" y="73"/>
                    <a:pt x="264" y="102"/>
                    <a:pt x="221" y="108"/>
                  </a:cubicBezTo>
                  <a:cubicBezTo>
                    <a:pt x="223" y="114"/>
                    <a:pt x="238" y="154"/>
                    <a:pt x="240" y="175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29" y="179"/>
                    <a:pt x="221" y="184"/>
                    <a:pt x="214" y="189"/>
                  </a:cubicBezTo>
                  <a:cubicBezTo>
                    <a:pt x="208" y="193"/>
                    <a:pt x="205" y="197"/>
                    <a:pt x="205" y="197"/>
                  </a:cubicBezTo>
                  <a:cubicBezTo>
                    <a:pt x="205" y="197"/>
                    <a:pt x="197" y="204"/>
                    <a:pt x="186" y="205"/>
                  </a:cubicBezTo>
                  <a:cubicBezTo>
                    <a:pt x="182" y="205"/>
                    <a:pt x="175" y="205"/>
                    <a:pt x="168" y="205"/>
                  </a:cubicBezTo>
                  <a:cubicBezTo>
                    <a:pt x="155" y="205"/>
                    <a:pt x="138" y="205"/>
                    <a:pt x="136" y="205"/>
                  </a:cubicBezTo>
                  <a:cubicBezTo>
                    <a:pt x="135" y="205"/>
                    <a:pt x="133" y="205"/>
                    <a:pt x="131" y="205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5"/>
                    <a:pt x="130" y="205"/>
                    <a:pt x="130" y="205"/>
                  </a:cubicBezTo>
                  <a:moveTo>
                    <a:pt x="131" y="204"/>
                  </a:moveTo>
                  <a:cubicBezTo>
                    <a:pt x="133" y="203"/>
                    <a:pt x="135" y="203"/>
                    <a:pt x="136" y="203"/>
                  </a:cubicBezTo>
                  <a:cubicBezTo>
                    <a:pt x="138" y="203"/>
                    <a:pt x="155" y="203"/>
                    <a:pt x="168" y="203"/>
                  </a:cubicBezTo>
                  <a:cubicBezTo>
                    <a:pt x="175" y="203"/>
                    <a:pt x="182" y="203"/>
                    <a:pt x="186" y="203"/>
                  </a:cubicBezTo>
                  <a:cubicBezTo>
                    <a:pt x="191" y="203"/>
                    <a:pt x="196" y="201"/>
                    <a:pt x="199" y="200"/>
                  </a:cubicBezTo>
                  <a:cubicBezTo>
                    <a:pt x="202" y="198"/>
                    <a:pt x="204" y="196"/>
                    <a:pt x="204" y="196"/>
                  </a:cubicBezTo>
                  <a:cubicBezTo>
                    <a:pt x="204" y="196"/>
                    <a:pt x="218" y="181"/>
                    <a:pt x="239" y="175"/>
                  </a:cubicBezTo>
                  <a:cubicBezTo>
                    <a:pt x="238" y="164"/>
                    <a:pt x="233" y="147"/>
                    <a:pt x="228" y="133"/>
                  </a:cubicBezTo>
                  <a:cubicBezTo>
                    <a:pt x="224" y="119"/>
                    <a:pt x="219" y="108"/>
                    <a:pt x="219" y="108"/>
                  </a:cubicBezTo>
                  <a:cubicBezTo>
                    <a:pt x="219" y="108"/>
                    <a:pt x="219" y="108"/>
                    <a:pt x="219" y="108"/>
                  </a:cubicBezTo>
                  <a:cubicBezTo>
                    <a:pt x="219" y="107"/>
                    <a:pt x="219" y="107"/>
                    <a:pt x="219" y="107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54" y="103"/>
                    <a:pt x="275" y="83"/>
                    <a:pt x="283" y="74"/>
                  </a:cubicBezTo>
                  <a:cubicBezTo>
                    <a:pt x="286" y="71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98" y="69"/>
                    <a:pt x="302" y="64"/>
                    <a:pt x="304" y="61"/>
                  </a:cubicBezTo>
                  <a:cubicBezTo>
                    <a:pt x="304" y="61"/>
                    <a:pt x="304" y="60"/>
                    <a:pt x="305" y="59"/>
                  </a:cubicBezTo>
                  <a:cubicBezTo>
                    <a:pt x="305" y="59"/>
                    <a:pt x="304" y="59"/>
                    <a:pt x="305" y="58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9" y="61"/>
                    <a:pt x="312" y="62"/>
                    <a:pt x="315" y="62"/>
                  </a:cubicBezTo>
                  <a:cubicBezTo>
                    <a:pt x="319" y="62"/>
                    <a:pt x="321" y="60"/>
                    <a:pt x="322" y="57"/>
                  </a:cubicBezTo>
                  <a:cubicBezTo>
                    <a:pt x="322" y="57"/>
                    <a:pt x="322" y="57"/>
                    <a:pt x="322" y="57"/>
                  </a:cubicBezTo>
                  <a:cubicBezTo>
                    <a:pt x="322" y="55"/>
                    <a:pt x="320" y="54"/>
                    <a:pt x="318" y="53"/>
                  </a:cubicBezTo>
                  <a:cubicBezTo>
                    <a:pt x="316" y="53"/>
                    <a:pt x="313" y="52"/>
                    <a:pt x="311" y="52"/>
                  </a:cubicBezTo>
                  <a:cubicBezTo>
                    <a:pt x="310" y="52"/>
                    <a:pt x="310" y="51"/>
                    <a:pt x="309" y="51"/>
                  </a:cubicBezTo>
                  <a:cubicBezTo>
                    <a:pt x="309" y="51"/>
                    <a:pt x="308" y="51"/>
                    <a:pt x="308" y="50"/>
                  </a:cubicBezTo>
                  <a:cubicBezTo>
                    <a:pt x="308" y="50"/>
                    <a:pt x="309" y="50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12" y="49"/>
                    <a:pt x="317" y="48"/>
                    <a:pt x="321" y="47"/>
                  </a:cubicBezTo>
                  <a:cubicBezTo>
                    <a:pt x="324" y="45"/>
                    <a:pt x="327" y="43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39"/>
                    <a:pt x="327" y="39"/>
                    <a:pt x="326" y="38"/>
                  </a:cubicBezTo>
                  <a:cubicBezTo>
                    <a:pt x="325" y="38"/>
                    <a:pt x="324" y="38"/>
                    <a:pt x="322" y="38"/>
                  </a:cubicBezTo>
                  <a:cubicBezTo>
                    <a:pt x="320" y="38"/>
                    <a:pt x="316" y="38"/>
                    <a:pt x="314" y="38"/>
                  </a:cubicBezTo>
                  <a:cubicBezTo>
                    <a:pt x="313" y="39"/>
                    <a:pt x="313" y="39"/>
                    <a:pt x="312" y="39"/>
                  </a:cubicBezTo>
                  <a:cubicBezTo>
                    <a:pt x="311" y="39"/>
                    <a:pt x="310" y="38"/>
                    <a:pt x="309" y="38"/>
                  </a:cubicBezTo>
                  <a:cubicBezTo>
                    <a:pt x="309" y="38"/>
                    <a:pt x="308" y="38"/>
                    <a:pt x="308" y="37"/>
                  </a:cubicBezTo>
                  <a:cubicBezTo>
                    <a:pt x="308" y="36"/>
                    <a:pt x="308" y="36"/>
                    <a:pt x="309" y="36"/>
                  </a:cubicBezTo>
                  <a:cubicBezTo>
                    <a:pt x="320" y="31"/>
                    <a:pt x="322" y="26"/>
                    <a:pt x="322" y="23"/>
                  </a:cubicBezTo>
                  <a:cubicBezTo>
                    <a:pt x="322" y="20"/>
                    <a:pt x="320" y="18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8"/>
                    <a:pt x="318" y="18"/>
                  </a:cubicBezTo>
                  <a:cubicBezTo>
                    <a:pt x="317" y="19"/>
                    <a:pt x="316" y="20"/>
                    <a:pt x="315" y="21"/>
                  </a:cubicBezTo>
                  <a:cubicBezTo>
                    <a:pt x="312" y="23"/>
                    <a:pt x="310" y="26"/>
                    <a:pt x="308" y="27"/>
                  </a:cubicBezTo>
                  <a:cubicBezTo>
                    <a:pt x="306" y="29"/>
                    <a:pt x="305" y="30"/>
                    <a:pt x="303" y="30"/>
                  </a:cubicBezTo>
                  <a:cubicBezTo>
                    <a:pt x="302" y="30"/>
                    <a:pt x="301" y="29"/>
                    <a:pt x="301" y="28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7" y="18"/>
                    <a:pt x="309" y="12"/>
                    <a:pt x="309" y="8"/>
                  </a:cubicBezTo>
                  <a:cubicBezTo>
                    <a:pt x="309" y="6"/>
                    <a:pt x="308" y="5"/>
                    <a:pt x="308" y="4"/>
                  </a:cubicBezTo>
                  <a:cubicBezTo>
                    <a:pt x="307" y="3"/>
                    <a:pt x="307" y="3"/>
                    <a:pt x="306" y="3"/>
                  </a:cubicBezTo>
                  <a:cubicBezTo>
                    <a:pt x="304" y="3"/>
                    <a:pt x="303" y="3"/>
                    <a:pt x="301" y="8"/>
                  </a:cubicBezTo>
                  <a:cubicBezTo>
                    <a:pt x="300" y="12"/>
                    <a:pt x="296" y="19"/>
                    <a:pt x="293" y="22"/>
                  </a:cubicBezTo>
                  <a:cubicBezTo>
                    <a:pt x="292" y="23"/>
                    <a:pt x="292" y="24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1"/>
                    <a:pt x="290" y="19"/>
                    <a:pt x="290" y="18"/>
                  </a:cubicBezTo>
                  <a:cubicBezTo>
                    <a:pt x="290" y="10"/>
                    <a:pt x="287" y="9"/>
                    <a:pt x="284" y="8"/>
                  </a:cubicBezTo>
                  <a:cubicBezTo>
                    <a:pt x="284" y="8"/>
                    <a:pt x="284" y="8"/>
                    <a:pt x="284" y="8"/>
                  </a:cubicBezTo>
                  <a:cubicBezTo>
                    <a:pt x="283" y="8"/>
                    <a:pt x="283" y="9"/>
                    <a:pt x="283" y="9"/>
                  </a:cubicBezTo>
                  <a:cubicBezTo>
                    <a:pt x="282" y="10"/>
                    <a:pt x="282" y="12"/>
                    <a:pt x="282" y="13"/>
                  </a:cubicBezTo>
                  <a:cubicBezTo>
                    <a:pt x="282" y="17"/>
                    <a:pt x="282" y="22"/>
                    <a:pt x="281" y="28"/>
                  </a:cubicBezTo>
                  <a:cubicBezTo>
                    <a:pt x="280" y="39"/>
                    <a:pt x="281" y="47"/>
                    <a:pt x="273" y="56"/>
                  </a:cubicBezTo>
                  <a:cubicBezTo>
                    <a:pt x="251" y="76"/>
                    <a:pt x="208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4" y="90"/>
                    <a:pt x="124" y="90"/>
                    <a:pt x="123" y="90"/>
                  </a:cubicBezTo>
                  <a:cubicBezTo>
                    <a:pt x="88" y="90"/>
                    <a:pt x="51" y="53"/>
                    <a:pt x="48" y="51"/>
                  </a:cubicBezTo>
                  <a:cubicBezTo>
                    <a:pt x="47" y="49"/>
                    <a:pt x="46" y="47"/>
                    <a:pt x="46" y="45"/>
                  </a:cubicBezTo>
                  <a:cubicBezTo>
                    <a:pt x="46" y="40"/>
                    <a:pt x="47" y="35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3"/>
                    <a:pt x="47" y="20"/>
                    <a:pt x="46" y="17"/>
                  </a:cubicBezTo>
                  <a:cubicBezTo>
                    <a:pt x="45" y="15"/>
                    <a:pt x="44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3"/>
                    <a:pt x="38" y="14"/>
                    <a:pt x="37" y="16"/>
                  </a:cubicBezTo>
                  <a:cubicBezTo>
                    <a:pt x="37" y="17"/>
                    <a:pt x="36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2" y="18"/>
                    <a:pt x="31" y="15"/>
                  </a:cubicBezTo>
                  <a:cubicBezTo>
                    <a:pt x="30" y="13"/>
                    <a:pt x="29" y="10"/>
                    <a:pt x="29" y="8"/>
                  </a:cubicBezTo>
                  <a:cubicBezTo>
                    <a:pt x="28" y="4"/>
                    <a:pt x="27" y="1"/>
                    <a:pt x="25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1" y="3"/>
                    <a:pt x="20" y="5"/>
                    <a:pt x="20" y="8"/>
                  </a:cubicBezTo>
                  <a:cubicBezTo>
                    <a:pt x="20" y="13"/>
                    <a:pt x="25" y="19"/>
                    <a:pt x="27" y="23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6"/>
                    <a:pt x="25" y="25"/>
                    <a:pt x="23" y="23"/>
                  </a:cubicBezTo>
                  <a:cubicBezTo>
                    <a:pt x="21" y="21"/>
                    <a:pt x="18" y="19"/>
                    <a:pt x="17" y="17"/>
                  </a:cubicBezTo>
                  <a:cubicBezTo>
                    <a:pt x="14" y="15"/>
                    <a:pt x="11" y="13"/>
                    <a:pt x="9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6" y="17"/>
                    <a:pt x="6" y="19"/>
                  </a:cubicBezTo>
                  <a:cubicBezTo>
                    <a:pt x="6" y="23"/>
                    <a:pt x="10" y="26"/>
                    <a:pt x="13" y="29"/>
                  </a:cubicBezTo>
                  <a:cubicBezTo>
                    <a:pt x="16" y="32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4"/>
                    <a:pt x="15" y="33"/>
                  </a:cubicBezTo>
                  <a:cubicBezTo>
                    <a:pt x="12" y="32"/>
                    <a:pt x="9" y="32"/>
                    <a:pt x="7" y="32"/>
                  </a:cubicBezTo>
                  <a:cubicBezTo>
                    <a:pt x="4" y="32"/>
                    <a:pt x="2" y="32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8"/>
                    <a:pt x="4" y="40"/>
                    <a:pt x="7" y="42"/>
                  </a:cubicBezTo>
                  <a:cubicBezTo>
                    <a:pt x="10" y="43"/>
                    <a:pt x="12" y="44"/>
                    <a:pt x="12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6"/>
                    <a:pt x="8" y="47"/>
                  </a:cubicBezTo>
                  <a:cubicBezTo>
                    <a:pt x="6" y="48"/>
                    <a:pt x="4" y="50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4"/>
                    <a:pt x="8" y="54"/>
                    <a:pt x="10" y="54"/>
                  </a:cubicBezTo>
                  <a:cubicBezTo>
                    <a:pt x="12" y="54"/>
                    <a:pt x="15" y="53"/>
                    <a:pt x="17" y="52"/>
                  </a:cubicBezTo>
                  <a:cubicBezTo>
                    <a:pt x="19" y="50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6"/>
                    <a:pt x="29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52" y="87"/>
                    <a:pt x="80" y="104"/>
                    <a:pt x="94" y="112"/>
                  </a:cubicBezTo>
                  <a:cubicBezTo>
                    <a:pt x="98" y="114"/>
                    <a:pt x="101" y="115"/>
                    <a:pt x="101" y="116"/>
                  </a:cubicBezTo>
                  <a:cubicBezTo>
                    <a:pt x="101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92" y="139"/>
                    <a:pt x="88" y="167"/>
                    <a:pt x="88" y="171"/>
                  </a:cubicBezTo>
                  <a:cubicBezTo>
                    <a:pt x="120" y="186"/>
                    <a:pt x="130" y="201"/>
                    <a:pt x="131" y="204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22" y="49"/>
                  </a:move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01"/>
            <p:cNvSpPr>
              <a:spLocks/>
            </p:cNvSpPr>
            <p:nvPr/>
          </p:nvSpPr>
          <p:spPr bwMode="auto">
            <a:xfrm>
              <a:off x="7031038" y="371475"/>
              <a:ext cx="47625" cy="49213"/>
            </a:xfrm>
            <a:custGeom>
              <a:avLst/>
              <a:gdLst>
                <a:gd name="T0" fmla="*/ 12 w 13"/>
                <a:gd name="T1" fmla="*/ 17 h 17"/>
                <a:gd name="T2" fmla="*/ 12 w 13"/>
                <a:gd name="T3" fmla="*/ 15 h 17"/>
                <a:gd name="T4" fmla="*/ 5 w 13"/>
                <a:gd name="T5" fmla="*/ 6 h 17"/>
                <a:gd name="T6" fmla="*/ 0 w 13"/>
                <a:gd name="T7" fmla="*/ 1 h 17"/>
                <a:gd name="T8" fmla="*/ 0 w 13"/>
                <a:gd name="T9" fmla="*/ 0 h 17"/>
                <a:gd name="T10" fmla="*/ 1 w 13"/>
                <a:gd name="T11" fmla="*/ 0 h 17"/>
                <a:gd name="T12" fmla="*/ 1 w 13"/>
                <a:gd name="T13" fmla="*/ 1 h 17"/>
                <a:gd name="T14" fmla="*/ 5 w 13"/>
                <a:gd name="T15" fmla="*/ 5 h 17"/>
                <a:gd name="T16" fmla="*/ 13 w 13"/>
                <a:gd name="T17" fmla="*/ 15 h 17"/>
                <a:gd name="T18" fmla="*/ 13 w 13"/>
                <a:gd name="T19" fmla="*/ 17 h 17"/>
                <a:gd name="T20" fmla="*/ 12 w 13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9"/>
                    <a:pt x="9" y="6"/>
                    <a:pt x="5" y="6"/>
                  </a:cubicBezTo>
                  <a:cubicBezTo>
                    <a:pt x="1" y="5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2" y="4"/>
                    <a:pt x="5" y="5"/>
                  </a:cubicBezTo>
                  <a:cubicBezTo>
                    <a:pt x="10" y="5"/>
                    <a:pt x="13" y="9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02"/>
            <p:cNvSpPr>
              <a:spLocks/>
            </p:cNvSpPr>
            <p:nvPr/>
          </p:nvSpPr>
          <p:spPr bwMode="auto">
            <a:xfrm>
              <a:off x="6559550" y="806450"/>
              <a:ext cx="36513" cy="20638"/>
            </a:xfrm>
            <a:custGeom>
              <a:avLst/>
              <a:gdLst>
                <a:gd name="T0" fmla="*/ 10 w 10"/>
                <a:gd name="T1" fmla="*/ 4 h 7"/>
                <a:gd name="T2" fmla="*/ 5 w 10"/>
                <a:gd name="T3" fmla="*/ 7 h 7"/>
                <a:gd name="T4" fmla="*/ 0 w 10"/>
                <a:gd name="T5" fmla="*/ 3 h 7"/>
                <a:gd name="T6" fmla="*/ 5 w 10"/>
                <a:gd name="T7" fmla="*/ 0 h 7"/>
                <a:gd name="T8" fmla="*/ 10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10" y="6"/>
                    <a:pt x="8" y="7"/>
                    <a:pt x="5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103"/>
            <p:cNvSpPr>
              <a:spLocks noEditPoints="1"/>
            </p:cNvSpPr>
            <p:nvPr/>
          </p:nvSpPr>
          <p:spPr bwMode="auto">
            <a:xfrm>
              <a:off x="6559550" y="804863"/>
              <a:ext cx="39688" cy="25400"/>
            </a:xfrm>
            <a:custGeom>
              <a:avLst/>
              <a:gdLst>
                <a:gd name="T0" fmla="*/ 5 w 11"/>
                <a:gd name="T1" fmla="*/ 9 h 9"/>
                <a:gd name="T2" fmla="*/ 0 w 11"/>
                <a:gd name="T3" fmla="*/ 4 h 9"/>
                <a:gd name="T4" fmla="*/ 0 w 11"/>
                <a:gd name="T5" fmla="*/ 4 h 9"/>
                <a:gd name="T6" fmla="*/ 5 w 11"/>
                <a:gd name="T7" fmla="*/ 0 h 9"/>
                <a:gd name="T8" fmla="*/ 5 w 11"/>
                <a:gd name="T9" fmla="*/ 0 h 9"/>
                <a:gd name="T10" fmla="*/ 11 w 11"/>
                <a:gd name="T11" fmla="*/ 5 h 9"/>
                <a:gd name="T12" fmla="*/ 11 w 11"/>
                <a:gd name="T13" fmla="*/ 5 h 9"/>
                <a:gd name="T14" fmla="*/ 10 w 11"/>
                <a:gd name="T15" fmla="*/ 5 h 9"/>
                <a:gd name="T16" fmla="*/ 11 w 11"/>
                <a:gd name="T17" fmla="*/ 5 h 9"/>
                <a:gd name="T18" fmla="*/ 5 w 11"/>
                <a:gd name="T19" fmla="*/ 9 h 9"/>
                <a:gd name="T20" fmla="*/ 5 w 11"/>
                <a:gd name="T21" fmla="*/ 9 h 9"/>
                <a:gd name="T22" fmla="*/ 1 w 11"/>
                <a:gd name="T23" fmla="*/ 4 h 9"/>
                <a:gd name="T24" fmla="*/ 1 w 11"/>
                <a:gd name="T25" fmla="*/ 4 h 9"/>
                <a:gd name="T26" fmla="*/ 5 w 11"/>
                <a:gd name="T27" fmla="*/ 8 h 9"/>
                <a:gd name="T28" fmla="*/ 5 w 11"/>
                <a:gd name="T29" fmla="*/ 8 h 9"/>
                <a:gd name="T30" fmla="*/ 10 w 11"/>
                <a:gd name="T31" fmla="*/ 5 h 9"/>
                <a:gd name="T32" fmla="*/ 10 w 11"/>
                <a:gd name="T33" fmla="*/ 5 h 9"/>
                <a:gd name="T34" fmla="*/ 5 w 11"/>
                <a:gd name="T35" fmla="*/ 1 h 9"/>
                <a:gd name="T36" fmla="*/ 5 w 11"/>
                <a:gd name="T37" fmla="*/ 1 h 9"/>
                <a:gd name="T38" fmla="*/ 1 w 11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04"/>
            <p:cNvSpPr>
              <a:spLocks/>
            </p:cNvSpPr>
            <p:nvPr/>
          </p:nvSpPr>
          <p:spPr bwMode="auto">
            <a:xfrm>
              <a:off x="6570663" y="812800"/>
              <a:ext cx="11113" cy="17463"/>
            </a:xfrm>
            <a:custGeom>
              <a:avLst/>
              <a:gdLst>
                <a:gd name="T0" fmla="*/ 0 w 3"/>
                <a:gd name="T1" fmla="*/ 4 h 6"/>
                <a:gd name="T2" fmla="*/ 2 w 3"/>
                <a:gd name="T3" fmla="*/ 0 h 6"/>
                <a:gd name="T4" fmla="*/ 3 w 3"/>
                <a:gd name="T5" fmla="*/ 1 h 6"/>
                <a:gd name="T6" fmla="*/ 2 w 3"/>
                <a:gd name="T7" fmla="*/ 2 h 6"/>
                <a:gd name="T8" fmla="*/ 1 w 3"/>
                <a:gd name="T9" fmla="*/ 4 h 6"/>
                <a:gd name="T10" fmla="*/ 2 w 3"/>
                <a:gd name="T11" fmla="*/ 5 h 6"/>
                <a:gd name="T12" fmla="*/ 2 w 3"/>
                <a:gd name="T13" fmla="*/ 6 h 6"/>
                <a:gd name="T14" fmla="*/ 0 w 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cubicBezTo>
                    <a:pt x="0" y="2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Oval 105"/>
            <p:cNvSpPr>
              <a:spLocks noChangeArrowheads="1"/>
            </p:cNvSpPr>
            <p:nvPr/>
          </p:nvSpPr>
          <p:spPr bwMode="auto">
            <a:xfrm>
              <a:off x="6683375" y="647700"/>
              <a:ext cx="14288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Oval 106"/>
            <p:cNvSpPr>
              <a:spLocks noChangeArrowheads="1"/>
            </p:cNvSpPr>
            <p:nvPr/>
          </p:nvSpPr>
          <p:spPr bwMode="auto">
            <a:xfrm>
              <a:off x="6435725" y="641350"/>
              <a:ext cx="9525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07"/>
            <p:cNvSpPr>
              <a:spLocks noEditPoints="1"/>
            </p:cNvSpPr>
            <p:nvPr/>
          </p:nvSpPr>
          <p:spPr bwMode="auto">
            <a:xfrm>
              <a:off x="6894513" y="69850"/>
              <a:ext cx="100013" cy="79375"/>
            </a:xfrm>
            <a:custGeom>
              <a:avLst/>
              <a:gdLst>
                <a:gd name="T0" fmla="*/ 15 w 27"/>
                <a:gd name="T1" fmla="*/ 22 h 27"/>
                <a:gd name="T2" fmla="*/ 4 w 27"/>
                <a:gd name="T3" fmla="*/ 12 h 27"/>
                <a:gd name="T4" fmla="*/ 15 w 27"/>
                <a:gd name="T5" fmla="*/ 1 h 27"/>
                <a:gd name="T6" fmla="*/ 26 w 27"/>
                <a:gd name="T7" fmla="*/ 12 h 27"/>
                <a:gd name="T8" fmla="*/ 15 w 27"/>
                <a:gd name="T9" fmla="*/ 22 h 27"/>
                <a:gd name="T10" fmla="*/ 13 w 27"/>
                <a:gd name="T11" fmla="*/ 0 h 27"/>
                <a:gd name="T12" fmla="*/ 0 w 27"/>
                <a:gd name="T13" fmla="*/ 13 h 27"/>
                <a:gd name="T14" fmla="*/ 13 w 27"/>
                <a:gd name="T15" fmla="*/ 27 h 27"/>
                <a:gd name="T16" fmla="*/ 19 w 27"/>
                <a:gd name="T17" fmla="*/ 26 h 27"/>
                <a:gd name="T18" fmla="*/ 24 w 27"/>
                <a:gd name="T19" fmla="*/ 22 h 27"/>
                <a:gd name="T20" fmla="*/ 27 w 27"/>
                <a:gd name="T21" fmla="*/ 13 h 27"/>
                <a:gd name="T22" fmla="*/ 13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15" y="22"/>
                  </a:moveTo>
                  <a:cubicBezTo>
                    <a:pt x="9" y="22"/>
                    <a:pt x="4" y="18"/>
                    <a:pt x="4" y="12"/>
                  </a:cubicBezTo>
                  <a:cubicBezTo>
                    <a:pt x="4" y="6"/>
                    <a:pt x="9" y="1"/>
                    <a:pt x="15" y="1"/>
                  </a:cubicBezTo>
                  <a:cubicBezTo>
                    <a:pt x="21" y="1"/>
                    <a:pt x="26" y="6"/>
                    <a:pt x="26" y="12"/>
                  </a:cubicBezTo>
                  <a:cubicBezTo>
                    <a:pt x="26" y="18"/>
                    <a:pt x="21" y="22"/>
                    <a:pt x="15" y="22"/>
                  </a:cubicBezTo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6" y="27"/>
                    <a:pt x="18" y="26"/>
                    <a:pt x="19" y="26"/>
                  </a:cubicBezTo>
                  <a:cubicBezTo>
                    <a:pt x="20" y="24"/>
                    <a:pt x="22" y="22"/>
                    <a:pt x="24" y="22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08"/>
            <p:cNvSpPr>
              <a:spLocks/>
            </p:cNvSpPr>
            <p:nvPr/>
          </p:nvSpPr>
          <p:spPr bwMode="auto">
            <a:xfrm>
              <a:off x="6891338" y="66675"/>
              <a:ext cx="106363" cy="85725"/>
            </a:xfrm>
            <a:custGeom>
              <a:avLst/>
              <a:gdLst>
                <a:gd name="T0" fmla="*/ 14 w 29"/>
                <a:gd name="T1" fmla="*/ 0 h 29"/>
                <a:gd name="T2" fmla="*/ 0 w 29"/>
                <a:gd name="T3" fmla="*/ 14 h 29"/>
                <a:gd name="T4" fmla="*/ 14 w 29"/>
                <a:gd name="T5" fmla="*/ 29 h 29"/>
                <a:gd name="T6" fmla="*/ 20 w 29"/>
                <a:gd name="T7" fmla="*/ 27 h 29"/>
                <a:gd name="T8" fmla="*/ 20 w 29"/>
                <a:gd name="T9" fmla="*/ 27 h 29"/>
                <a:gd name="T10" fmla="*/ 14 w 29"/>
                <a:gd name="T11" fmla="*/ 28 h 29"/>
                <a:gd name="T12" fmla="*/ 1 w 29"/>
                <a:gd name="T13" fmla="*/ 14 h 29"/>
                <a:gd name="T14" fmla="*/ 14 w 29"/>
                <a:gd name="T15" fmla="*/ 1 h 29"/>
                <a:gd name="T16" fmla="*/ 28 w 29"/>
                <a:gd name="T17" fmla="*/ 14 h 29"/>
                <a:gd name="T18" fmla="*/ 25 w 29"/>
                <a:gd name="T19" fmla="*/ 23 h 29"/>
                <a:gd name="T20" fmla="*/ 26 w 29"/>
                <a:gd name="T21" fmla="*/ 23 h 29"/>
                <a:gd name="T22" fmla="*/ 29 w 29"/>
                <a:gd name="T23" fmla="*/ 14 h 29"/>
                <a:gd name="T24" fmla="*/ 14 w 2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7" y="0"/>
                    <a:pt x="0" y="7"/>
                    <a:pt x="0" y="14"/>
                  </a:cubicBezTo>
                  <a:cubicBezTo>
                    <a:pt x="0" y="22"/>
                    <a:pt x="7" y="29"/>
                    <a:pt x="14" y="29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7" y="28"/>
                    <a:pt x="14" y="28"/>
                  </a:cubicBezTo>
                  <a:cubicBezTo>
                    <a:pt x="7" y="28"/>
                    <a:pt x="1" y="22"/>
                    <a:pt x="1" y="14"/>
                  </a:cubicBezTo>
                  <a:cubicBezTo>
                    <a:pt x="1" y="7"/>
                    <a:pt x="7" y="1"/>
                    <a:pt x="14" y="1"/>
                  </a:cubicBezTo>
                  <a:cubicBezTo>
                    <a:pt x="22" y="1"/>
                    <a:pt x="28" y="7"/>
                    <a:pt x="28" y="14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8" y="20"/>
                    <a:pt x="29" y="18"/>
                    <a:pt x="29" y="14"/>
                  </a:cubicBezTo>
                  <a:cubicBezTo>
                    <a:pt x="29" y="7"/>
                    <a:pt x="22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09"/>
            <p:cNvSpPr>
              <a:spLocks noEditPoints="1"/>
            </p:cNvSpPr>
            <p:nvPr/>
          </p:nvSpPr>
          <p:spPr bwMode="auto">
            <a:xfrm>
              <a:off x="6910388" y="73025"/>
              <a:ext cx="79375" cy="61913"/>
            </a:xfrm>
            <a:custGeom>
              <a:avLst/>
              <a:gdLst>
                <a:gd name="T0" fmla="*/ 13 w 22"/>
                <a:gd name="T1" fmla="*/ 8 h 21"/>
                <a:gd name="T2" fmla="*/ 10 w 22"/>
                <a:gd name="T3" fmla="*/ 4 h 21"/>
                <a:gd name="T4" fmla="*/ 14 w 22"/>
                <a:gd name="T5" fmla="*/ 1 h 21"/>
                <a:gd name="T6" fmla="*/ 17 w 22"/>
                <a:gd name="T7" fmla="*/ 4 h 21"/>
                <a:gd name="T8" fmla="*/ 17 w 22"/>
                <a:gd name="T9" fmla="*/ 7 h 21"/>
                <a:gd name="T10" fmla="*/ 17 w 22"/>
                <a:gd name="T11" fmla="*/ 8 h 21"/>
                <a:gd name="T12" fmla="*/ 15 w 22"/>
                <a:gd name="T13" fmla="*/ 10 h 21"/>
                <a:gd name="T14" fmla="*/ 13 w 22"/>
                <a:gd name="T15" fmla="*/ 8 h 21"/>
                <a:gd name="T16" fmla="*/ 11 w 22"/>
                <a:gd name="T17" fmla="*/ 0 h 21"/>
                <a:gd name="T18" fmla="*/ 0 w 22"/>
                <a:gd name="T19" fmla="*/ 11 h 21"/>
                <a:gd name="T20" fmla="*/ 11 w 22"/>
                <a:gd name="T21" fmla="*/ 21 h 21"/>
                <a:gd name="T22" fmla="*/ 22 w 22"/>
                <a:gd name="T23" fmla="*/ 11 h 21"/>
                <a:gd name="T24" fmla="*/ 11 w 2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1">
                  <a:moveTo>
                    <a:pt x="13" y="8"/>
                  </a:moveTo>
                  <a:cubicBezTo>
                    <a:pt x="11" y="8"/>
                    <a:pt x="10" y="6"/>
                    <a:pt x="10" y="4"/>
                  </a:cubicBezTo>
                  <a:cubicBezTo>
                    <a:pt x="10" y="2"/>
                    <a:pt x="11" y="1"/>
                    <a:pt x="14" y="1"/>
                  </a:cubicBezTo>
                  <a:cubicBezTo>
                    <a:pt x="16" y="1"/>
                    <a:pt x="17" y="2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7" y="21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10"/>
            <p:cNvSpPr>
              <a:spLocks/>
            </p:cNvSpPr>
            <p:nvPr/>
          </p:nvSpPr>
          <p:spPr bwMode="auto">
            <a:xfrm>
              <a:off x="6946900" y="76200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3 w 7"/>
                <a:gd name="T7" fmla="*/ 7 h 7"/>
                <a:gd name="T8" fmla="*/ 5 w 7"/>
                <a:gd name="T9" fmla="*/ 5 h 7"/>
                <a:gd name="T10" fmla="*/ 7 w 7"/>
                <a:gd name="T11" fmla="*/ 6 h 7"/>
                <a:gd name="T12" fmla="*/ 7 w 7"/>
                <a:gd name="T13" fmla="*/ 3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11"/>
            <p:cNvSpPr>
              <a:spLocks/>
            </p:cNvSpPr>
            <p:nvPr/>
          </p:nvSpPr>
          <p:spPr bwMode="auto">
            <a:xfrm>
              <a:off x="6958013" y="93663"/>
              <a:ext cx="14288" cy="952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12"/>
            <p:cNvSpPr>
              <a:spLocks/>
            </p:cNvSpPr>
            <p:nvPr/>
          </p:nvSpPr>
          <p:spPr bwMode="auto">
            <a:xfrm>
              <a:off x="6958013" y="90488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113"/>
            <p:cNvSpPr>
              <a:spLocks/>
            </p:cNvSpPr>
            <p:nvPr/>
          </p:nvSpPr>
          <p:spPr bwMode="auto">
            <a:xfrm>
              <a:off x="6416675" y="533400"/>
              <a:ext cx="325438" cy="38100"/>
            </a:xfrm>
            <a:custGeom>
              <a:avLst/>
              <a:gdLst>
                <a:gd name="T0" fmla="*/ 89 w 89"/>
                <a:gd name="T1" fmla="*/ 0 h 13"/>
                <a:gd name="T2" fmla="*/ 88 w 89"/>
                <a:gd name="T3" fmla="*/ 0 h 13"/>
                <a:gd name="T4" fmla="*/ 40 w 89"/>
                <a:gd name="T5" fmla="*/ 11 h 13"/>
                <a:gd name="T6" fmla="*/ 39 w 89"/>
                <a:gd name="T7" fmla="*/ 11 h 13"/>
                <a:gd name="T8" fmla="*/ 3 w 89"/>
                <a:gd name="T9" fmla="*/ 4 h 13"/>
                <a:gd name="T10" fmla="*/ 2 w 89"/>
                <a:gd name="T11" fmla="*/ 4 h 13"/>
                <a:gd name="T12" fmla="*/ 0 w 89"/>
                <a:gd name="T13" fmla="*/ 4 h 13"/>
                <a:gd name="T14" fmla="*/ 40 w 89"/>
                <a:gd name="T15" fmla="*/ 13 h 13"/>
                <a:gd name="T16" fmla="*/ 89 w 8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3">
                  <a:moveTo>
                    <a:pt x="8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76" y="6"/>
                    <a:pt x="60" y="10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1" y="11"/>
                    <a:pt x="17" y="10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7" y="7"/>
                    <a:pt x="21" y="13"/>
                    <a:pt x="40" y="13"/>
                  </a:cubicBezTo>
                  <a:cubicBezTo>
                    <a:pt x="54" y="13"/>
                    <a:pt x="71" y="10"/>
                    <a:pt x="89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114"/>
            <p:cNvSpPr>
              <a:spLocks noEditPoints="1"/>
            </p:cNvSpPr>
            <p:nvPr/>
          </p:nvSpPr>
          <p:spPr bwMode="auto">
            <a:xfrm>
              <a:off x="6408738" y="527050"/>
              <a:ext cx="339725" cy="17463"/>
            </a:xfrm>
            <a:custGeom>
              <a:avLst/>
              <a:gdLst>
                <a:gd name="T0" fmla="*/ 0 w 93"/>
                <a:gd name="T1" fmla="*/ 5 h 6"/>
                <a:gd name="T2" fmla="*/ 2 w 93"/>
                <a:gd name="T3" fmla="*/ 6 h 6"/>
                <a:gd name="T4" fmla="*/ 4 w 93"/>
                <a:gd name="T5" fmla="*/ 6 h 6"/>
                <a:gd name="T6" fmla="*/ 5 w 93"/>
                <a:gd name="T7" fmla="*/ 6 h 6"/>
                <a:gd name="T8" fmla="*/ 3 w 93"/>
                <a:gd name="T9" fmla="*/ 5 h 6"/>
                <a:gd name="T10" fmla="*/ 0 w 93"/>
                <a:gd name="T11" fmla="*/ 5 h 6"/>
                <a:gd name="T12" fmla="*/ 93 w 93"/>
                <a:gd name="T13" fmla="*/ 0 h 6"/>
                <a:gd name="T14" fmla="*/ 92 w 93"/>
                <a:gd name="T15" fmla="*/ 1 h 6"/>
                <a:gd name="T16" fmla="*/ 90 w 93"/>
                <a:gd name="T17" fmla="*/ 2 h 6"/>
                <a:gd name="T18" fmla="*/ 91 w 93"/>
                <a:gd name="T19" fmla="*/ 2 h 6"/>
                <a:gd name="T20" fmla="*/ 93 w 9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6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moveTo>
                    <a:pt x="93" y="0"/>
                  </a:moveTo>
                  <a:cubicBezTo>
                    <a:pt x="93" y="0"/>
                    <a:pt x="92" y="1"/>
                    <a:pt x="92" y="1"/>
                  </a:cubicBezTo>
                  <a:cubicBezTo>
                    <a:pt x="91" y="1"/>
                    <a:pt x="90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92" y="1"/>
                    <a:pt x="92" y="1"/>
                    <a:pt x="9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15"/>
            <p:cNvSpPr>
              <a:spLocks noEditPoints="1"/>
            </p:cNvSpPr>
            <p:nvPr/>
          </p:nvSpPr>
          <p:spPr bwMode="auto">
            <a:xfrm>
              <a:off x="6007100" y="230188"/>
              <a:ext cx="58738" cy="42863"/>
            </a:xfrm>
            <a:custGeom>
              <a:avLst/>
              <a:gdLst>
                <a:gd name="T0" fmla="*/ 9 w 16"/>
                <a:gd name="T1" fmla="*/ 13 h 15"/>
                <a:gd name="T2" fmla="*/ 3 w 16"/>
                <a:gd name="T3" fmla="*/ 6 h 15"/>
                <a:gd name="T4" fmla="*/ 9 w 16"/>
                <a:gd name="T5" fmla="*/ 0 h 15"/>
                <a:gd name="T6" fmla="*/ 16 w 16"/>
                <a:gd name="T7" fmla="*/ 6 h 15"/>
                <a:gd name="T8" fmla="*/ 9 w 16"/>
                <a:gd name="T9" fmla="*/ 13 h 15"/>
                <a:gd name="T10" fmla="*/ 8 w 16"/>
                <a:gd name="T11" fmla="*/ 0 h 15"/>
                <a:gd name="T12" fmla="*/ 0 w 16"/>
                <a:gd name="T13" fmla="*/ 8 h 15"/>
                <a:gd name="T14" fmla="*/ 8 w 16"/>
                <a:gd name="T15" fmla="*/ 15 h 15"/>
                <a:gd name="T16" fmla="*/ 16 w 16"/>
                <a:gd name="T17" fmla="*/ 8 h 15"/>
                <a:gd name="T18" fmla="*/ 8 w 1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9" y="13"/>
                  </a:moveTo>
                  <a:cubicBezTo>
                    <a:pt x="6" y="13"/>
                    <a:pt x="3" y="10"/>
                    <a:pt x="3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6" y="3"/>
                    <a:pt x="16" y="6"/>
                  </a:cubicBezTo>
                  <a:cubicBezTo>
                    <a:pt x="16" y="10"/>
                    <a:pt x="13" y="13"/>
                    <a:pt x="9" y="13"/>
                  </a:cubicBezTo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" y="15"/>
                    <a:pt x="16" y="12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16"/>
            <p:cNvSpPr>
              <a:spLocks noEditPoints="1"/>
            </p:cNvSpPr>
            <p:nvPr/>
          </p:nvSpPr>
          <p:spPr bwMode="auto">
            <a:xfrm>
              <a:off x="6007100" y="227013"/>
              <a:ext cx="61913" cy="49213"/>
            </a:xfrm>
            <a:custGeom>
              <a:avLst/>
              <a:gdLst>
                <a:gd name="T0" fmla="*/ 8 w 17"/>
                <a:gd name="T1" fmla="*/ 16 h 17"/>
                <a:gd name="T2" fmla="*/ 0 w 17"/>
                <a:gd name="T3" fmla="*/ 9 h 17"/>
                <a:gd name="T4" fmla="*/ 8 w 17"/>
                <a:gd name="T5" fmla="*/ 1 h 17"/>
                <a:gd name="T6" fmla="*/ 16 w 17"/>
                <a:gd name="T7" fmla="*/ 9 h 17"/>
                <a:gd name="T8" fmla="*/ 8 w 17"/>
                <a:gd name="T9" fmla="*/ 16 h 17"/>
                <a:gd name="T10" fmla="*/ 8 w 17"/>
                <a:gd name="T11" fmla="*/ 0 h 17"/>
                <a:gd name="T12" fmla="*/ 0 w 17"/>
                <a:gd name="T13" fmla="*/ 9 h 17"/>
                <a:gd name="T14" fmla="*/ 8 w 17"/>
                <a:gd name="T15" fmla="*/ 17 h 17"/>
                <a:gd name="T16" fmla="*/ 17 w 17"/>
                <a:gd name="T17" fmla="*/ 9 h 17"/>
                <a:gd name="T18" fmla="*/ 8 w 17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8" y="16"/>
                  </a:moveTo>
                  <a:cubicBezTo>
                    <a:pt x="4" y="16"/>
                    <a:pt x="0" y="13"/>
                    <a:pt x="0" y="9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1"/>
                    <a:pt x="16" y="4"/>
                    <a:pt x="16" y="9"/>
                  </a:cubicBezTo>
                  <a:cubicBezTo>
                    <a:pt x="16" y="13"/>
                    <a:pt x="13" y="16"/>
                    <a:pt x="8" y="16"/>
                  </a:cubicBezTo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17"/>
            <p:cNvSpPr>
              <a:spLocks noEditPoints="1"/>
            </p:cNvSpPr>
            <p:nvPr/>
          </p:nvSpPr>
          <p:spPr bwMode="auto">
            <a:xfrm>
              <a:off x="6018213" y="230188"/>
              <a:ext cx="47625" cy="38100"/>
            </a:xfrm>
            <a:custGeom>
              <a:avLst/>
              <a:gdLst>
                <a:gd name="T0" fmla="*/ 8 w 13"/>
                <a:gd name="T1" fmla="*/ 5 h 13"/>
                <a:gd name="T2" fmla="*/ 5 w 13"/>
                <a:gd name="T3" fmla="*/ 3 h 13"/>
                <a:gd name="T4" fmla="*/ 8 w 13"/>
                <a:gd name="T5" fmla="*/ 0 h 13"/>
                <a:gd name="T6" fmla="*/ 10 w 13"/>
                <a:gd name="T7" fmla="*/ 3 h 13"/>
                <a:gd name="T8" fmla="*/ 10 w 13"/>
                <a:gd name="T9" fmla="*/ 4 h 13"/>
                <a:gd name="T10" fmla="*/ 10 w 13"/>
                <a:gd name="T11" fmla="*/ 5 h 13"/>
                <a:gd name="T12" fmla="*/ 9 w 13"/>
                <a:gd name="T13" fmla="*/ 6 h 13"/>
                <a:gd name="T14" fmla="*/ 8 w 13"/>
                <a:gd name="T15" fmla="*/ 5 h 13"/>
                <a:gd name="T16" fmla="*/ 6 w 13"/>
                <a:gd name="T17" fmla="*/ 0 h 13"/>
                <a:gd name="T18" fmla="*/ 0 w 13"/>
                <a:gd name="T19" fmla="*/ 6 h 13"/>
                <a:gd name="T20" fmla="*/ 6 w 13"/>
                <a:gd name="T21" fmla="*/ 13 h 13"/>
                <a:gd name="T22" fmla="*/ 13 w 13"/>
                <a:gd name="T23" fmla="*/ 6 h 13"/>
                <a:gd name="T24" fmla="*/ 6 w 13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8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5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18"/>
            <p:cNvSpPr>
              <a:spLocks/>
            </p:cNvSpPr>
            <p:nvPr/>
          </p:nvSpPr>
          <p:spPr bwMode="auto">
            <a:xfrm>
              <a:off x="6037263" y="230188"/>
              <a:ext cx="17463" cy="14288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19"/>
            <p:cNvSpPr>
              <a:spLocks/>
            </p:cNvSpPr>
            <p:nvPr/>
          </p:nvSpPr>
          <p:spPr bwMode="auto">
            <a:xfrm>
              <a:off x="6048375" y="24130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20"/>
            <p:cNvSpPr>
              <a:spLocks/>
            </p:cNvSpPr>
            <p:nvPr/>
          </p:nvSpPr>
          <p:spPr bwMode="auto">
            <a:xfrm>
              <a:off x="6048375" y="241300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21"/>
            <p:cNvSpPr>
              <a:spLocks noEditPoints="1"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11 w 14"/>
                <a:gd name="T1" fmla="*/ 2 h 14"/>
                <a:gd name="T2" fmla="*/ 13 w 14"/>
                <a:gd name="T3" fmla="*/ 6 h 14"/>
                <a:gd name="T4" fmla="*/ 8 w 14"/>
                <a:gd name="T5" fmla="*/ 12 h 14"/>
                <a:gd name="T6" fmla="*/ 2 w 14"/>
                <a:gd name="T7" fmla="*/ 6 h 14"/>
                <a:gd name="T8" fmla="*/ 3 w 14"/>
                <a:gd name="T9" fmla="*/ 2 h 14"/>
                <a:gd name="T10" fmla="*/ 1 w 14"/>
                <a:gd name="T11" fmla="*/ 4 h 14"/>
                <a:gd name="T12" fmla="*/ 0 w 14"/>
                <a:gd name="T13" fmla="*/ 7 h 14"/>
                <a:gd name="T14" fmla="*/ 7 w 14"/>
                <a:gd name="T15" fmla="*/ 14 h 14"/>
                <a:gd name="T16" fmla="*/ 14 w 14"/>
                <a:gd name="T17" fmla="*/ 7 h 14"/>
                <a:gd name="T18" fmla="*/ 11 w 14"/>
                <a:gd name="T19" fmla="*/ 2 h 14"/>
                <a:gd name="T20" fmla="*/ 7 w 14"/>
                <a:gd name="T21" fmla="*/ 0 h 14"/>
                <a:gd name="T22" fmla="*/ 5 w 14"/>
                <a:gd name="T23" fmla="*/ 0 h 14"/>
                <a:gd name="T24" fmla="*/ 4 w 14"/>
                <a:gd name="T25" fmla="*/ 1 h 14"/>
                <a:gd name="T26" fmla="*/ 8 w 14"/>
                <a:gd name="T27" fmla="*/ 0 h 14"/>
                <a:gd name="T28" fmla="*/ 11 w 14"/>
                <a:gd name="T29" fmla="*/ 1 h 14"/>
                <a:gd name="T30" fmla="*/ 7 w 14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2" y="3"/>
                    <a:pt x="13" y="4"/>
                    <a:pt x="13" y="6"/>
                  </a:cubicBezTo>
                  <a:cubicBezTo>
                    <a:pt x="13" y="9"/>
                    <a:pt x="11" y="12"/>
                    <a:pt x="8" y="12"/>
                  </a:cubicBezTo>
                  <a:cubicBezTo>
                    <a:pt x="5" y="12"/>
                    <a:pt x="2" y="9"/>
                    <a:pt x="2" y="6"/>
                  </a:cubicBezTo>
                  <a:cubicBezTo>
                    <a:pt x="2" y="5"/>
                    <a:pt x="3" y="3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5"/>
                    <a:pt x="13" y="3"/>
                    <a:pt x="11" y="2"/>
                  </a:cubicBezTo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22"/>
            <p:cNvSpPr>
              <a:spLocks/>
            </p:cNvSpPr>
            <p:nvPr/>
          </p:nvSpPr>
          <p:spPr bwMode="auto">
            <a:xfrm>
              <a:off x="6972300" y="138113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23"/>
            <p:cNvSpPr>
              <a:spLocks/>
            </p:cNvSpPr>
            <p:nvPr/>
          </p:nvSpPr>
          <p:spPr bwMode="auto">
            <a:xfrm>
              <a:off x="6967538" y="134938"/>
              <a:ext cx="15875" cy="1270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1 h 4"/>
                <a:gd name="T4" fmla="*/ 1 w 4"/>
                <a:gd name="T5" fmla="*/ 3 h 4"/>
                <a:gd name="T6" fmla="*/ 0 w 4"/>
                <a:gd name="T7" fmla="*/ 4 h 4"/>
                <a:gd name="T8" fmla="*/ 2 w 4"/>
                <a:gd name="T9" fmla="*/ 2 h 4"/>
                <a:gd name="T10" fmla="*/ 3 w 4"/>
                <a:gd name="T11" fmla="*/ 1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24"/>
            <p:cNvSpPr>
              <a:spLocks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7 w 14"/>
                <a:gd name="T1" fmla="*/ 0 h 14"/>
                <a:gd name="T2" fmla="*/ 6 w 14"/>
                <a:gd name="T3" fmla="*/ 0 h 14"/>
                <a:gd name="T4" fmla="*/ 5 w 14"/>
                <a:gd name="T5" fmla="*/ 0 h 14"/>
                <a:gd name="T6" fmla="*/ 7 w 14"/>
                <a:gd name="T7" fmla="*/ 0 h 14"/>
                <a:gd name="T8" fmla="*/ 11 w 14"/>
                <a:gd name="T9" fmla="*/ 1 h 14"/>
                <a:gd name="T10" fmla="*/ 11 w 14"/>
                <a:gd name="T11" fmla="*/ 2 h 14"/>
                <a:gd name="T12" fmla="*/ 14 w 14"/>
                <a:gd name="T13" fmla="*/ 7 h 14"/>
                <a:gd name="T14" fmla="*/ 7 w 14"/>
                <a:gd name="T15" fmla="*/ 14 h 14"/>
                <a:gd name="T16" fmla="*/ 0 w 14"/>
                <a:gd name="T17" fmla="*/ 7 h 14"/>
                <a:gd name="T18" fmla="*/ 1 w 14"/>
                <a:gd name="T19" fmla="*/ 4 h 14"/>
                <a:gd name="T20" fmla="*/ 0 w 14"/>
                <a:gd name="T21" fmla="*/ 4 h 14"/>
                <a:gd name="T22" fmla="*/ 0 w 14"/>
                <a:gd name="T23" fmla="*/ 7 h 14"/>
                <a:gd name="T24" fmla="*/ 7 w 14"/>
                <a:gd name="T25" fmla="*/ 14 h 14"/>
                <a:gd name="T26" fmla="*/ 14 w 14"/>
                <a:gd name="T27" fmla="*/ 7 h 14"/>
                <a:gd name="T28" fmla="*/ 7 w 14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25"/>
            <p:cNvSpPr>
              <a:spLocks/>
            </p:cNvSpPr>
            <p:nvPr/>
          </p:nvSpPr>
          <p:spPr bwMode="auto">
            <a:xfrm>
              <a:off x="6964363" y="134938"/>
              <a:ext cx="19050" cy="1270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2 w 5"/>
                <a:gd name="T5" fmla="*/ 3 h 4"/>
                <a:gd name="T6" fmla="*/ 4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26"/>
            <p:cNvSpPr>
              <a:spLocks noEditPoints="1"/>
            </p:cNvSpPr>
            <p:nvPr/>
          </p:nvSpPr>
          <p:spPr bwMode="auto">
            <a:xfrm>
              <a:off x="6964363" y="134938"/>
              <a:ext cx="22225" cy="12700"/>
            </a:xfrm>
            <a:custGeom>
              <a:avLst/>
              <a:gdLst>
                <a:gd name="T0" fmla="*/ 2 w 6"/>
                <a:gd name="T1" fmla="*/ 3 h 4"/>
                <a:gd name="T2" fmla="*/ 0 w 6"/>
                <a:gd name="T3" fmla="*/ 4 h 4"/>
                <a:gd name="T4" fmla="*/ 0 w 6"/>
                <a:gd name="T5" fmla="*/ 4 h 4"/>
                <a:gd name="T6" fmla="*/ 1 w 6"/>
                <a:gd name="T7" fmla="*/ 4 h 4"/>
                <a:gd name="T8" fmla="*/ 2 w 6"/>
                <a:gd name="T9" fmla="*/ 3 h 4"/>
                <a:gd name="T10" fmla="*/ 6 w 6"/>
                <a:gd name="T11" fmla="*/ 0 h 4"/>
                <a:gd name="T12" fmla="*/ 5 w 6"/>
                <a:gd name="T13" fmla="*/ 0 h 4"/>
                <a:gd name="T14" fmla="*/ 4 w 6"/>
                <a:gd name="T15" fmla="*/ 1 h 4"/>
                <a:gd name="T16" fmla="*/ 5 w 6"/>
                <a:gd name="T17" fmla="*/ 0 h 4"/>
                <a:gd name="T18" fmla="*/ 6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27"/>
            <p:cNvSpPr>
              <a:spLocks noEditPoints="1"/>
            </p:cNvSpPr>
            <p:nvPr/>
          </p:nvSpPr>
          <p:spPr bwMode="auto">
            <a:xfrm>
              <a:off x="6972300" y="134938"/>
              <a:ext cx="39688" cy="34925"/>
            </a:xfrm>
            <a:custGeom>
              <a:avLst/>
              <a:gdLst>
                <a:gd name="T0" fmla="*/ 7 w 11"/>
                <a:gd name="T1" fmla="*/ 5 h 12"/>
                <a:gd name="T2" fmla="*/ 5 w 11"/>
                <a:gd name="T3" fmla="*/ 3 h 12"/>
                <a:gd name="T4" fmla="*/ 7 w 11"/>
                <a:gd name="T5" fmla="*/ 1 h 12"/>
                <a:gd name="T6" fmla="*/ 9 w 11"/>
                <a:gd name="T7" fmla="*/ 3 h 12"/>
                <a:gd name="T8" fmla="*/ 9 w 11"/>
                <a:gd name="T9" fmla="*/ 4 h 12"/>
                <a:gd name="T10" fmla="*/ 9 w 11"/>
                <a:gd name="T11" fmla="*/ 5 h 12"/>
                <a:gd name="T12" fmla="*/ 8 w 11"/>
                <a:gd name="T13" fmla="*/ 6 h 12"/>
                <a:gd name="T14" fmla="*/ 7 w 11"/>
                <a:gd name="T15" fmla="*/ 5 h 12"/>
                <a:gd name="T16" fmla="*/ 6 w 11"/>
                <a:gd name="T17" fmla="*/ 0 h 12"/>
                <a:gd name="T18" fmla="*/ 2 w 11"/>
                <a:gd name="T19" fmla="*/ 1 h 12"/>
                <a:gd name="T20" fmla="*/ 1 w 11"/>
                <a:gd name="T21" fmla="*/ 2 h 12"/>
                <a:gd name="T22" fmla="*/ 0 w 11"/>
                <a:gd name="T23" fmla="*/ 6 h 12"/>
                <a:gd name="T24" fmla="*/ 6 w 11"/>
                <a:gd name="T25" fmla="*/ 12 h 12"/>
                <a:gd name="T26" fmla="*/ 11 w 11"/>
                <a:gd name="T27" fmla="*/ 6 h 12"/>
                <a:gd name="T28" fmla="*/ 9 w 11"/>
                <a:gd name="T29" fmla="*/ 2 h 12"/>
                <a:gd name="T30" fmla="*/ 9 w 11"/>
                <a:gd name="T31" fmla="*/ 1 h 12"/>
                <a:gd name="T32" fmla="*/ 6 w 11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7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4"/>
                    <a:pt x="10" y="3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28"/>
            <p:cNvSpPr>
              <a:spLocks/>
            </p:cNvSpPr>
            <p:nvPr/>
          </p:nvSpPr>
          <p:spPr bwMode="auto">
            <a:xfrm>
              <a:off x="6975475" y="1381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29"/>
            <p:cNvSpPr>
              <a:spLocks/>
            </p:cNvSpPr>
            <p:nvPr/>
          </p:nvSpPr>
          <p:spPr bwMode="auto">
            <a:xfrm>
              <a:off x="7004050" y="138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30"/>
            <p:cNvSpPr>
              <a:spLocks/>
            </p:cNvSpPr>
            <p:nvPr/>
          </p:nvSpPr>
          <p:spPr bwMode="auto">
            <a:xfrm>
              <a:off x="6989763" y="138113"/>
              <a:ext cx="14288" cy="111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2 w 4"/>
                <a:gd name="T7" fmla="*/ 4 h 4"/>
                <a:gd name="T8" fmla="*/ 3 w 4"/>
                <a:gd name="T9" fmla="*/ 3 h 4"/>
                <a:gd name="T10" fmla="*/ 4 w 4"/>
                <a:gd name="T11" fmla="*/ 3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31"/>
            <p:cNvSpPr>
              <a:spLocks/>
            </p:cNvSpPr>
            <p:nvPr/>
          </p:nvSpPr>
          <p:spPr bwMode="auto">
            <a:xfrm>
              <a:off x="6997700" y="147638"/>
              <a:ext cx="6350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32"/>
            <p:cNvSpPr>
              <a:spLocks/>
            </p:cNvSpPr>
            <p:nvPr/>
          </p:nvSpPr>
          <p:spPr bwMode="auto">
            <a:xfrm>
              <a:off x="6997700" y="147638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133"/>
            <p:cNvSpPr>
              <a:spLocks/>
            </p:cNvSpPr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134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35"/>
            <p:cNvSpPr>
              <a:spLocks/>
            </p:cNvSpPr>
            <p:nvPr/>
          </p:nvSpPr>
          <p:spPr bwMode="auto">
            <a:xfrm>
              <a:off x="6080125" y="338138"/>
              <a:ext cx="25400" cy="76200"/>
            </a:xfrm>
            <a:custGeom>
              <a:avLst/>
              <a:gdLst>
                <a:gd name="T0" fmla="*/ 0 w 7"/>
                <a:gd name="T1" fmla="*/ 20 h 26"/>
                <a:gd name="T2" fmla="*/ 6 w 7"/>
                <a:gd name="T3" fmla="*/ 12 h 26"/>
                <a:gd name="T4" fmla="*/ 5 w 7"/>
                <a:gd name="T5" fmla="*/ 6 h 26"/>
                <a:gd name="T6" fmla="*/ 6 w 7"/>
                <a:gd name="T7" fmla="*/ 0 h 26"/>
                <a:gd name="T8" fmla="*/ 6 w 7"/>
                <a:gd name="T9" fmla="*/ 0 h 26"/>
                <a:gd name="T10" fmla="*/ 7 w 7"/>
                <a:gd name="T11" fmla="*/ 0 h 26"/>
                <a:gd name="T12" fmla="*/ 6 w 7"/>
                <a:gd name="T13" fmla="*/ 6 h 26"/>
                <a:gd name="T14" fmla="*/ 7 w 7"/>
                <a:gd name="T15" fmla="*/ 12 h 26"/>
                <a:gd name="T16" fmla="*/ 7 w 7"/>
                <a:gd name="T17" fmla="*/ 12 h 26"/>
                <a:gd name="T18" fmla="*/ 7 w 7"/>
                <a:gd name="T19" fmla="*/ 12 h 26"/>
                <a:gd name="T20" fmla="*/ 4 w 7"/>
                <a:gd name="T21" fmla="*/ 14 h 26"/>
                <a:gd name="T22" fmla="*/ 1 w 7"/>
                <a:gd name="T23" fmla="*/ 20 h 26"/>
                <a:gd name="T24" fmla="*/ 3 w 7"/>
                <a:gd name="T25" fmla="*/ 25 h 26"/>
                <a:gd name="T26" fmla="*/ 2 w 7"/>
                <a:gd name="T27" fmla="*/ 26 h 26"/>
                <a:gd name="T28" fmla="*/ 0 w 7"/>
                <a:gd name="T2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26">
                  <a:moveTo>
                    <a:pt x="0" y="20"/>
                  </a:moveTo>
                  <a:cubicBezTo>
                    <a:pt x="0" y="15"/>
                    <a:pt x="5" y="12"/>
                    <a:pt x="6" y="12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2"/>
                    <a:pt x="6" y="6"/>
                  </a:cubicBezTo>
                  <a:cubicBezTo>
                    <a:pt x="6" y="8"/>
                    <a:pt x="6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2" y="16"/>
                    <a:pt x="1" y="18"/>
                    <a:pt x="1" y="20"/>
                  </a:cubicBezTo>
                  <a:cubicBezTo>
                    <a:pt x="1" y="21"/>
                    <a:pt x="1" y="23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36"/>
            <p:cNvSpPr>
              <a:spLocks/>
            </p:cNvSpPr>
            <p:nvPr/>
          </p:nvSpPr>
          <p:spPr bwMode="auto">
            <a:xfrm>
              <a:off x="6157913" y="103188"/>
              <a:ext cx="839788" cy="458788"/>
            </a:xfrm>
            <a:custGeom>
              <a:avLst/>
              <a:gdLst>
                <a:gd name="T0" fmla="*/ 215 w 230"/>
                <a:gd name="T1" fmla="*/ 67 h 156"/>
                <a:gd name="T2" fmla="*/ 206 w 230"/>
                <a:gd name="T3" fmla="*/ 68 h 156"/>
                <a:gd name="T4" fmla="*/ 203 w 230"/>
                <a:gd name="T5" fmla="*/ 69 h 156"/>
                <a:gd name="T6" fmla="*/ 198 w 230"/>
                <a:gd name="T7" fmla="*/ 63 h 156"/>
                <a:gd name="T8" fmla="*/ 180 w 230"/>
                <a:gd name="T9" fmla="*/ 23 h 156"/>
                <a:gd name="T10" fmla="*/ 180 w 230"/>
                <a:gd name="T11" fmla="*/ 23 h 156"/>
                <a:gd name="T12" fmla="*/ 180 w 230"/>
                <a:gd name="T13" fmla="*/ 23 h 156"/>
                <a:gd name="T14" fmla="*/ 184 w 230"/>
                <a:gd name="T15" fmla="*/ 26 h 156"/>
                <a:gd name="T16" fmla="*/ 187 w 230"/>
                <a:gd name="T17" fmla="*/ 24 h 156"/>
                <a:gd name="T18" fmla="*/ 165 w 230"/>
                <a:gd name="T19" fmla="*/ 12 h 156"/>
                <a:gd name="T20" fmla="*/ 177 w 230"/>
                <a:gd name="T21" fmla="*/ 12 h 156"/>
                <a:gd name="T22" fmla="*/ 156 w 230"/>
                <a:gd name="T23" fmla="*/ 5 h 156"/>
                <a:gd name="T24" fmla="*/ 148 w 230"/>
                <a:gd name="T25" fmla="*/ 6 h 156"/>
                <a:gd name="T26" fmla="*/ 136 w 230"/>
                <a:gd name="T27" fmla="*/ 4 h 156"/>
                <a:gd name="T28" fmla="*/ 141 w 230"/>
                <a:gd name="T29" fmla="*/ 8 h 156"/>
                <a:gd name="T30" fmla="*/ 136 w 230"/>
                <a:gd name="T31" fmla="*/ 13 h 156"/>
                <a:gd name="T32" fmla="*/ 126 w 230"/>
                <a:gd name="T33" fmla="*/ 13 h 156"/>
                <a:gd name="T34" fmla="*/ 114 w 230"/>
                <a:gd name="T35" fmla="*/ 8 h 156"/>
                <a:gd name="T36" fmla="*/ 122 w 230"/>
                <a:gd name="T37" fmla="*/ 18 h 156"/>
                <a:gd name="T38" fmla="*/ 104 w 230"/>
                <a:gd name="T39" fmla="*/ 11 h 156"/>
                <a:gd name="T40" fmla="*/ 95 w 230"/>
                <a:gd name="T41" fmla="*/ 18 h 156"/>
                <a:gd name="T42" fmla="*/ 95 w 230"/>
                <a:gd name="T43" fmla="*/ 8 h 156"/>
                <a:gd name="T44" fmla="*/ 88 w 230"/>
                <a:gd name="T45" fmla="*/ 20 h 156"/>
                <a:gd name="T46" fmla="*/ 87 w 230"/>
                <a:gd name="T47" fmla="*/ 12 h 156"/>
                <a:gd name="T48" fmla="*/ 83 w 230"/>
                <a:gd name="T49" fmla="*/ 10 h 156"/>
                <a:gd name="T50" fmla="*/ 69 w 230"/>
                <a:gd name="T51" fmla="*/ 16 h 156"/>
                <a:gd name="T52" fmla="*/ 75 w 230"/>
                <a:gd name="T53" fmla="*/ 0 h 156"/>
                <a:gd name="T54" fmla="*/ 59 w 230"/>
                <a:gd name="T55" fmla="*/ 9 h 156"/>
                <a:gd name="T56" fmla="*/ 59 w 230"/>
                <a:gd name="T57" fmla="*/ 6 h 156"/>
                <a:gd name="T58" fmla="*/ 48 w 230"/>
                <a:gd name="T59" fmla="*/ 17 h 156"/>
                <a:gd name="T60" fmla="*/ 25 w 230"/>
                <a:gd name="T61" fmla="*/ 84 h 156"/>
                <a:gd name="T62" fmla="*/ 21 w 230"/>
                <a:gd name="T63" fmla="*/ 80 h 156"/>
                <a:gd name="T64" fmla="*/ 12 w 230"/>
                <a:gd name="T65" fmla="*/ 79 h 156"/>
                <a:gd name="T66" fmla="*/ 1 w 230"/>
                <a:gd name="T67" fmla="*/ 103 h 156"/>
                <a:gd name="T68" fmla="*/ 35 w 230"/>
                <a:gd name="T69" fmla="*/ 119 h 156"/>
                <a:gd name="T70" fmla="*/ 111 w 230"/>
                <a:gd name="T71" fmla="*/ 156 h 156"/>
                <a:gd name="T72" fmla="*/ 192 w 230"/>
                <a:gd name="T73" fmla="*/ 112 h 156"/>
                <a:gd name="T74" fmla="*/ 227 w 230"/>
                <a:gd name="T75" fmla="*/ 96 h 156"/>
                <a:gd name="T76" fmla="*/ 215 w 230"/>
                <a:gd name="T77" fmla="*/ 6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0" h="156">
                  <a:moveTo>
                    <a:pt x="215" y="67"/>
                  </a:moveTo>
                  <a:cubicBezTo>
                    <a:pt x="210" y="67"/>
                    <a:pt x="208" y="67"/>
                    <a:pt x="206" y="68"/>
                  </a:cubicBezTo>
                  <a:cubicBezTo>
                    <a:pt x="204" y="69"/>
                    <a:pt x="204" y="70"/>
                    <a:pt x="203" y="69"/>
                  </a:cubicBezTo>
                  <a:cubicBezTo>
                    <a:pt x="201" y="79"/>
                    <a:pt x="200" y="72"/>
                    <a:pt x="198" y="63"/>
                  </a:cubicBezTo>
                  <a:cubicBezTo>
                    <a:pt x="194" y="35"/>
                    <a:pt x="182" y="24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26"/>
                    <a:pt x="189" y="28"/>
                    <a:pt x="187" y="24"/>
                  </a:cubicBezTo>
                  <a:cubicBezTo>
                    <a:pt x="186" y="19"/>
                    <a:pt x="165" y="12"/>
                    <a:pt x="165" y="12"/>
                  </a:cubicBezTo>
                  <a:cubicBezTo>
                    <a:pt x="165" y="12"/>
                    <a:pt x="185" y="19"/>
                    <a:pt x="177" y="12"/>
                  </a:cubicBezTo>
                  <a:cubicBezTo>
                    <a:pt x="170" y="5"/>
                    <a:pt x="156" y="1"/>
                    <a:pt x="156" y="5"/>
                  </a:cubicBezTo>
                  <a:cubicBezTo>
                    <a:pt x="157" y="9"/>
                    <a:pt x="154" y="9"/>
                    <a:pt x="148" y="6"/>
                  </a:cubicBezTo>
                  <a:cubicBezTo>
                    <a:pt x="142" y="3"/>
                    <a:pt x="133" y="4"/>
                    <a:pt x="136" y="4"/>
                  </a:cubicBezTo>
                  <a:cubicBezTo>
                    <a:pt x="138" y="5"/>
                    <a:pt x="151" y="8"/>
                    <a:pt x="141" y="8"/>
                  </a:cubicBezTo>
                  <a:cubicBezTo>
                    <a:pt x="132" y="8"/>
                    <a:pt x="128" y="8"/>
                    <a:pt x="136" y="13"/>
                  </a:cubicBezTo>
                  <a:cubicBezTo>
                    <a:pt x="144" y="19"/>
                    <a:pt x="135" y="16"/>
                    <a:pt x="126" y="13"/>
                  </a:cubicBezTo>
                  <a:cubicBezTo>
                    <a:pt x="116" y="9"/>
                    <a:pt x="111" y="4"/>
                    <a:pt x="114" y="8"/>
                  </a:cubicBezTo>
                  <a:cubicBezTo>
                    <a:pt x="117" y="12"/>
                    <a:pt x="126" y="18"/>
                    <a:pt x="122" y="18"/>
                  </a:cubicBezTo>
                  <a:cubicBezTo>
                    <a:pt x="115" y="17"/>
                    <a:pt x="111" y="8"/>
                    <a:pt x="104" y="11"/>
                  </a:cubicBezTo>
                  <a:cubicBezTo>
                    <a:pt x="97" y="13"/>
                    <a:pt x="97" y="19"/>
                    <a:pt x="95" y="18"/>
                  </a:cubicBezTo>
                  <a:cubicBezTo>
                    <a:pt x="93" y="17"/>
                    <a:pt x="97" y="7"/>
                    <a:pt x="95" y="8"/>
                  </a:cubicBezTo>
                  <a:cubicBezTo>
                    <a:pt x="93" y="9"/>
                    <a:pt x="90" y="20"/>
                    <a:pt x="88" y="20"/>
                  </a:cubicBezTo>
                  <a:cubicBezTo>
                    <a:pt x="86" y="21"/>
                    <a:pt x="86" y="17"/>
                    <a:pt x="87" y="12"/>
                  </a:cubicBezTo>
                  <a:cubicBezTo>
                    <a:pt x="87" y="7"/>
                    <a:pt x="88" y="6"/>
                    <a:pt x="83" y="10"/>
                  </a:cubicBezTo>
                  <a:cubicBezTo>
                    <a:pt x="77" y="14"/>
                    <a:pt x="74" y="17"/>
                    <a:pt x="69" y="16"/>
                  </a:cubicBezTo>
                  <a:cubicBezTo>
                    <a:pt x="63" y="15"/>
                    <a:pt x="78" y="0"/>
                    <a:pt x="75" y="0"/>
                  </a:cubicBezTo>
                  <a:cubicBezTo>
                    <a:pt x="73" y="1"/>
                    <a:pt x="67" y="5"/>
                    <a:pt x="59" y="9"/>
                  </a:cubicBezTo>
                  <a:cubicBezTo>
                    <a:pt x="52" y="12"/>
                    <a:pt x="59" y="6"/>
                    <a:pt x="59" y="6"/>
                  </a:cubicBezTo>
                  <a:cubicBezTo>
                    <a:pt x="33" y="18"/>
                    <a:pt x="39" y="20"/>
                    <a:pt x="48" y="17"/>
                  </a:cubicBezTo>
                  <a:cubicBezTo>
                    <a:pt x="19" y="35"/>
                    <a:pt x="25" y="84"/>
                    <a:pt x="25" y="84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8" y="78"/>
                    <a:pt x="15" y="78"/>
                    <a:pt x="12" y="79"/>
                  </a:cubicBezTo>
                  <a:cubicBezTo>
                    <a:pt x="2" y="82"/>
                    <a:pt x="0" y="96"/>
                    <a:pt x="1" y="103"/>
                  </a:cubicBezTo>
                  <a:cubicBezTo>
                    <a:pt x="7" y="128"/>
                    <a:pt x="36" y="119"/>
                    <a:pt x="35" y="119"/>
                  </a:cubicBezTo>
                  <a:cubicBezTo>
                    <a:pt x="61" y="154"/>
                    <a:pt x="95" y="156"/>
                    <a:pt x="111" y="156"/>
                  </a:cubicBezTo>
                  <a:cubicBezTo>
                    <a:pt x="175" y="156"/>
                    <a:pt x="192" y="112"/>
                    <a:pt x="192" y="112"/>
                  </a:cubicBezTo>
                  <a:cubicBezTo>
                    <a:pt x="209" y="119"/>
                    <a:pt x="224" y="108"/>
                    <a:pt x="227" y="96"/>
                  </a:cubicBezTo>
                  <a:cubicBezTo>
                    <a:pt x="230" y="84"/>
                    <a:pt x="223" y="67"/>
                    <a:pt x="215" y="67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37"/>
            <p:cNvSpPr>
              <a:spLocks/>
            </p:cNvSpPr>
            <p:nvPr/>
          </p:nvSpPr>
          <p:spPr bwMode="auto">
            <a:xfrm>
              <a:off x="6157913" y="103188"/>
              <a:ext cx="831850" cy="461963"/>
            </a:xfrm>
            <a:custGeom>
              <a:avLst/>
              <a:gdLst>
                <a:gd name="T0" fmla="*/ 24 w 228"/>
                <a:gd name="T1" fmla="*/ 121 h 157"/>
                <a:gd name="T2" fmla="*/ 16 w 228"/>
                <a:gd name="T3" fmla="*/ 78 h 157"/>
                <a:gd name="T4" fmla="*/ 24 w 228"/>
                <a:gd name="T5" fmla="*/ 73 h 157"/>
                <a:gd name="T6" fmla="*/ 40 w 228"/>
                <a:gd name="T7" fmla="*/ 17 h 157"/>
                <a:gd name="T8" fmla="*/ 58 w 228"/>
                <a:gd name="T9" fmla="*/ 7 h 157"/>
                <a:gd name="T10" fmla="*/ 76 w 228"/>
                <a:gd name="T11" fmla="*/ 0 h 157"/>
                <a:gd name="T12" fmla="*/ 72 w 228"/>
                <a:gd name="T13" fmla="*/ 7 h 157"/>
                <a:gd name="T14" fmla="*/ 82 w 228"/>
                <a:gd name="T15" fmla="*/ 10 h 157"/>
                <a:gd name="T16" fmla="*/ 87 w 228"/>
                <a:gd name="T17" fmla="*/ 12 h 157"/>
                <a:gd name="T18" fmla="*/ 88 w 228"/>
                <a:gd name="T19" fmla="*/ 20 h 157"/>
                <a:gd name="T20" fmla="*/ 91 w 228"/>
                <a:gd name="T21" fmla="*/ 14 h 157"/>
                <a:gd name="T22" fmla="*/ 96 w 228"/>
                <a:gd name="T23" fmla="*/ 9 h 157"/>
                <a:gd name="T24" fmla="*/ 96 w 228"/>
                <a:gd name="T25" fmla="*/ 17 h 157"/>
                <a:gd name="T26" fmla="*/ 106 w 228"/>
                <a:gd name="T27" fmla="*/ 10 h 157"/>
                <a:gd name="T28" fmla="*/ 119 w 228"/>
                <a:gd name="T29" fmla="*/ 13 h 157"/>
                <a:gd name="T30" fmla="*/ 113 w 228"/>
                <a:gd name="T31" fmla="*/ 6 h 157"/>
                <a:gd name="T32" fmla="*/ 138 w 228"/>
                <a:gd name="T33" fmla="*/ 16 h 157"/>
                <a:gd name="T34" fmla="*/ 131 w 228"/>
                <a:gd name="T35" fmla="*/ 9 h 157"/>
                <a:gd name="T36" fmla="*/ 141 w 228"/>
                <a:gd name="T37" fmla="*/ 8 h 157"/>
                <a:gd name="T38" fmla="*/ 135 w 228"/>
                <a:gd name="T39" fmla="*/ 5 h 157"/>
                <a:gd name="T40" fmla="*/ 138 w 228"/>
                <a:gd name="T41" fmla="*/ 3 h 157"/>
                <a:gd name="T42" fmla="*/ 156 w 228"/>
                <a:gd name="T43" fmla="*/ 5 h 157"/>
                <a:gd name="T44" fmla="*/ 178 w 228"/>
                <a:gd name="T45" fmla="*/ 11 h 157"/>
                <a:gd name="T46" fmla="*/ 176 w 228"/>
                <a:gd name="T47" fmla="*/ 15 h 157"/>
                <a:gd name="T48" fmla="*/ 187 w 228"/>
                <a:gd name="T49" fmla="*/ 27 h 157"/>
                <a:gd name="T50" fmla="*/ 200 w 228"/>
                <a:gd name="T51" fmla="*/ 70 h 157"/>
                <a:gd name="T52" fmla="*/ 203 w 228"/>
                <a:gd name="T53" fmla="*/ 69 h 157"/>
                <a:gd name="T54" fmla="*/ 206 w 228"/>
                <a:gd name="T55" fmla="*/ 68 h 157"/>
                <a:gd name="T56" fmla="*/ 215 w 228"/>
                <a:gd name="T57" fmla="*/ 67 h 157"/>
                <a:gd name="T58" fmla="*/ 203 w 228"/>
                <a:gd name="T59" fmla="*/ 73 h 157"/>
                <a:gd name="T60" fmla="*/ 197 w 228"/>
                <a:gd name="T61" fmla="*/ 63 h 157"/>
                <a:gd name="T62" fmla="*/ 181 w 228"/>
                <a:gd name="T63" fmla="*/ 23 h 157"/>
                <a:gd name="T64" fmla="*/ 185 w 228"/>
                <a:gd name="T65" fmla="*/ 26 h 157"/>
                <a:gd name="T66" fmla="*/ 175 w 228"/>
                <a:gd name="T67" fmla="*/ 17 h 157"/>
                <a:gd name="T68" fmla="*/ 177 w 228"/>
                <a:gd name="T69" fmla="*/ 14 h 157"/>
                <a:gd name="T70" fmla="*/ 159 w 228"/>
                <a:gd name="T71" fmla="*/ 4 h 157"/>
                <a:gd name="T72" fmla="*/ 157 w 228"/>
                <a:gd name="T73" fmla="*/ 6 h 157"/>
                <a:gd name="T74" fmla="*/ 138 w 228"/>
                <a:gd name="T75" fmla="*/ 4 h 157"/>
                <a:gd name="T76" fmla="*/ 144 w 228"/>
                <a:gd name="T77" fmla="*/ 9 h 157"/>
                <a:gd name="T78" fmla="*/ 132 w 228"/>
                <a:gd name="T79" fmla="*/ 9 h 157"/>
                <a:gd name="T80" fmla="*/ 139 w 228"/>
                <a:gd name="T81" fmla="*/ 16 h 157"/>
                <a:gd name="T82" fmla="*/ 115 w 228"/>
                <a:gd name="T83" fmla="*/ 8 h 157"/>
                <a:gd name="T84" fmla="*/ 122 w 228"/>
                <a:gd name="T85" fmla="*/ 18 h 157"/>
                <a:gd name="T86" fmla="*/ 95 w 228"/>
                <a:gd name="T87" fmla="*/ 19 h 157"/>
                <a:gd name="T88" fmla="*/ 93 w 228"/>
                <a:gd name="T89" fmla="*/ 13 h 157"/>
                <a:gd name="T90" fmla="*/ 86 w 228"/>
                <a:gd name="T91" fmla="*/ 19 h 157"/>
                <a:gd name="T92" fmla="*/ 86 w 228"/>
                <a:gd name="T93" fmla="*/ 8 h 157"/>
                <a:gd name="T94" fmla="*/ 69 w 228"/>
                <a:gd name="T95" fmla="*/ 17 h 157"/>
                <a:gd name="T96" fmla="*/ 60 w 228"/>
                <a:gd name="T97" fmla="*/ 9 h 157"/>
                <a:gd name="T98" fmla="*/ 56 w 228"/>
                <a:gd name="T99" fmla="*/ 8 h 157"/>
                <a:gd name="T100" fmla="*/ 42 w 228"/>
                <a:gd name="T101" fmla="*/ 18 h 157"/>
                <a:gd name="T102" fmla="*/ 25 w 228"/>
                <a:gd name="T103" fmla="*/ 84 h 157"/>
                <a:gd name="T104" fmla="*/ 16 w 228"/>
                <a:gd name="T105" fmla="*/ 79 h 157"/>
                <a:gd name="T106" fmla="*/ 24 w 228"/>
                <a:gd name="T107" fmla="*/ 120 h 157"/>
                <a:gd name="T108" fmla="*/ 36 w 228"/>
                <a:gd name="T109" fmla="*/ 119 h 157"/>
                <a:gd name="T110" fmla="*/ 191 w 228"/>
                <a:gd name="T111" fmla="*/ 111 h 157"/>
                <a:gd name="T112" fmla="*/ 226 w 228"/>
                <a:gd name="T113" fmla="*/ 96 h 157"/>
                <a:gd name="T114" fmla="*/ 215 w 228"/>
                <a:gd name="T115" fmla="*/ 66 h 157"/>
                <a:gd name="T116" fmla="*/ 192 w 228"/>
                <a:gd name="T117" fmla="*/ 11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157">
                  <a:moveTo>
                    <a:pt x="35" y="120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3" y="120"/>
                    <a:pt x="32" y="121"/>
                  </a:cubicBezTo>
                  <a:cubicBezTo>
                    <a:pt x="30" y="121"/>
                    <a:pt x="27" y="121"/>
                    <a:pt x="24" y="121"/>
                  </a:cubicBezTo>
                  <a:cubicBezTo>
                    <a:pt x="16" y="121"/>
                    <a:pt x="4" y="118"/>
                    <a:pt x="0" y="103"/>
                  </a:cubicBezTo>
                  <a:cubicBezTo>
                    <a:pt x="0" y="102"/>
                    <a:pt x="0" y="100"/>
                    <a:pt x="0" y="99"/>
                  </a:cubicBezTo>
                  <a:cubicBezTo>
                    <a:pt x="0" y="91"/>
                    <a:pt x="3" y="81"/>
                    <a:pt x="12" y="78"/>
                  </a:cubicBezTo>
                  <a:cubicBezTo>
                    <a:pt x="13" y="78"/>
                    <a:pt x="14" y="78"/>
                    <a:pt x="16" y="78"/>
                  </a:cubicBezTo>
                  <a:cubicBezTo>
                    <a:pt x="18" y="78"/>
                    <a:pt x="20" y="78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0"/>
                    <a:pt x="24" y="77"/>
                    <a:pt x="24" y="73"/>
                  </a:cubicBezTo>
                  <a:cubicBezTo>
                    <a:pt x="24" y="58"/>
                    <a:pt x="26" y="32"/>
                    <a:pt x="44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6"/>
                    <a:pt x="41" y="15"/>
                    <a:pt x="44" y="13"/>
                  </a:cubicBezTo>
                  <a:cubicBezTo>
                    <a:pt x="47" y="11"/>
                    <a:pt x="52" y="8"/>
                    <a:pt x="58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7"/>
                    <a:pt x="58" y="7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7" y="9"/>
                    <a:pt x="58" y="9"/>
                    <a:pt x="59" y="8"/>
                  </a:cubicBezTo>
                  <a:cubicBezTo>
                    <a:pt x="67" y="4"/>
                    <a:pt x="73" y="1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4"/>
                    <a:pt x="73" y="5"/>
                    <a:pt x="72" y="7"/>
                  </a:cubicBezTo>
                  <a:cubicBezTo>
                    <a:pt x="70" y="10"/>
                    <a:pt x="68" y="13"/>
                    <a:pt x="68" y="15"/>
                  </a:cubicBezTo>
                  <a:cubicBezTo>
                    <a:pt x="68" y="15"/>
                    <a:pt x="68" y="15"/>
                    <a:pt x="69" y="15"/>
                  </a:cubicBezTo>
                  <a:cubicBezTo>
                    <a:pt x="69" y="15"/>
                    <a:pt x="70" y="16"/>
                    <a:pt x="71" y="16"/>
                  </a:cubicBezTo>
                  <a:cubicBezTo>
                    <a:pt x="75" y="16"/>
                    <a:pt x="78" y="13"/>
                    <a:pt x="82" y="10"/>
                  </a:cubicBezTo>
                  <a:cubicBezTo>
                    <a:pt x="85" y="8"/>
                    <a:pt x="85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7" y="10"/>
                    <a:pt x="87" y="12"/>
                  </a:cubicBezTo>
                  <a:cubicBezTo>
                    <a:pt x="87" y="13"/>
                    <a:pt x="87" y="14"/>
                    <a:pt x="87" y="16"/>
                  </a:cubicBezTo>
                  <a:cubicBezTo>
                    <a:pt x="87" y="17"/>
                    <a:pt x="87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9"/>
                    <a:pt x="89" y="19"/>
                    <a:pt x="89" y="18"/>
                  </a:cubicBezTo>
                  <a:cubicBezTo>
                    <a:pt x="90" y="17"/>
                    <a:pt x="90" y="16"/>
                    <a:pt x="91" y="14"/>
                  </a:cubicBezTo>
                  <a:cubicBezTo>
                    <a:pt x="92" y="12"/>
                    <a:pt x="93" y="9"/>
                    <a:pt x="94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6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5" y="14"/>
                    <a:pt x="95" y="16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6"/>
                    <a:pt x="97" y="16"/>
                    <a:pt x="97" y="15"/>
                  </a:cubicBezTo>
                  <a:cubicBezTo>
                    <a:pt x="98" y="13"/>
                    <a:pt x="100" y="11"/>
                    <a:pt x="103" y="10"/>
                  </a:cubicBezTo>
                  <a:cubicBezTo>
                    <a:pt x="104" y="10"/>
                    <a:pt x="105" y="10"/>
                    <a:pt x="106" y="10"/>
                  </a:cubicBezTo>
                  <a:cubicBezTo>
                    <a:pt x="112" y="10"/>
                    <a:pt x="116" y="17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7"/>
                    <a:pt x="122" y="16"/>
                    <a:pt x="121" y="16"/>
                  </a:cubicBezTo>
                  <a:cubicBezTo>
                    <a:pt x="121" y="15"/>
                    <a:pt x="120" y="14"/>
                    <a:pt x="119" y="13"/>
                  </a:cubicBezTo>
                  <a:cubicBezTo>
                    <a:pt x="117" y="12"/>
                    <a:pt x="115" y="10"/>
                    <a:pt x="113" y="8"/>
                  </a:cubicBezTo>
                  <a:cubicBezTo>
                    <a:pt x="113" y="7"/>
                    <a:pt x="113" y="7"/>
                    <a:pt x="112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4" y="6"/>
                    <a:pt x="115" y="7"/>
                  </a:cubicBezTo>
                  <a:cubicBezTo>
                    <a:pt x="115" y="7"/>
                    <a:pt x="116" y="7"/>
                    <a:pt x="117" y="8"/>
                  </a:cubicBezTo>
                  <a:cubicBezTo>
                    <a:pt x="120" y="9"/>
                    <a:pt x="122" y="11"/>
                    <a:pt x="126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6" y="14"/>
                    <a:pt x="135" y="14"/>
                  </a:cubicBezTo>
                  <a:cubicBezTo>
                    <a:pt x="134" y="13"/>
                    <a:pt x="133" y="12"/>
                    <a:pt x="132" y="11"/>
                  </a:cubicBezTo>
                  <a:cubicBezTo>
                    <a:pt x="131" y="10"/>
                    <a:pt x="131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2" y="8"/>
                    <a:pt x="132" y="8"/>
                    <a:pt x="133" y="8"/>
                  </a:cubicBezTo>
                  <a:cubicBezTo>
                    <a:pt x="134" y="8"/>
                    <a:pt x="135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7"/>
                    <a:pt x="142" y="7"/>
                    <a:pt x="141" y="7"/>
                  </a:cubicBezTo>
                  <a:cubicBezTo>
                    <a:pt x="139" y="6"/>
                    <a:pt x="136" y="5"/>
                    <a:pt x="135" y="5"/>
                  </a:cubicBezTo>
                  <a:cubicBezTo>
                    <a:pt x="135" y="5"/>
                    <a:pt x="135" y="5"/>
                    <a:pt x="135" y="4"/>
                  </a:cubicBezTo>
                  <a:cubicBezTo>
                    <a:pt x="135" y="4"/>
                    <a:pt x="135" y="4"/>
                    <a:pt x="135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7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7"/>
                    <a:pt x="155" y="7"/>
                  </a:cubicBezTo>
                  <a:cubicBezTo>
                    <a:pt x="156" y="7"/>
                    <a:pt x="156" y="7"/>
                    <a:pt x="156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7" y="3"/>
                  </a:cubicBezTo>
                  <a:cubicBezTo>
                    <a:pt x="157" y="3"/>
                    <a:pt x="158" y="3"/>
                    <a:pt x="159" y="3"/>
                  </a:cubicBezTo>
                  <a:cubicBezTo>
                    <a:pt x="163" y="3"/>
                    <a:pt x="172" y="6"/>
                    <a:pt x="178" y="11"/>
                  </a:cubicBezTo>
                  <a:cubicBezTo>
                    <a:pt x="179" y="13"/>
                    <a:pt x="179" y="13"/>
                    <a:pt x="180" y="14"/>
                  </a:cubicBezTo>
                  <a:cubicBezTo>
                    <a:pt x="180" y="15"/>
                    <a:pt x="179" y="15"/>
                    <a:pt x="179" y="15"/>
                  </a:cubicBezTo>
                  <a:cubicBezTo>
                    <a:pt x="178" y="16"/>
                    <a:pt x="178" y="16"/>
                    <a:pt x="177" y="16"/>
                  </a:cubicBezTo>
                  <a:cubicBezTo>
                    <a:pt x="177" y="16"/>
                    <a:pt x="176" y="16"/>
                    <a:pt x="176" y="15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81" y="18"/>
                    <a:pt x="187" y="21"/>
                    <a:pt x="188" y="24"/>
                  </a:cubicBezTo>
                  <a:cubicBezTo>
                    <a:pt x="188" y="24"/>
                    <a:pt x="188" y="25"/>
                    <a:pt x="188" y="25"/>
                  </a:cubicBezTo>
                  <a:cubicBezTo>
                    <a:pt x="188" y="26"/>
                    <a:pt x="188" y="26"/>
                    <a:pt x="187" y="27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6" y="27"/>
                    <a:pt x="185" y="27"/>
                    <a:pt x="185" y="27"/>
                  </a:cubicBezTo>
                  <a:cubicBezTo>
                    <a:pt x="189" y="32"/>
                    <a:pt x="196" y="43"/>
                    <a:pt x="199" y="63"/>
                  </a:cubicBezTo>
                  <a:cubicBezTo>
                    <a:pt x="199" y="66"/>
                    <a:pt x="200" y="68"/>
                    <a:pt x="200" y="70"/>
                  </a:cubicBezTo>
                  <a:cubicBezTo>
                    <a:pt x="200" y="72"/>
                    <a:pt x="201" y="73"/>
                    <a:pt x="201" y="73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2" y="72"/>
                    <a:pt x="202" y="71"/>
                    <a:pt x="203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8"/>
                    <a:pt x="205" y="68"/>
                    <a:pt x="206" y="68"/>
                  </a:cubicBezTo>
                  <a:cubicBezTo>
                    <a:pt x="207" y="67"/>
                    <a:pt x="210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7"/>
                    <a:pt x="214" y="67"/>
                    <a:pt x="213" y="67"/>
                  </a:cubicBezTo>
                  <a:cubicBezTo>
                    <a:pt x="208" y="67"/>
                    <a:pt x="206" y="69"/>
                    <a:pt x="205" y="69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71"/>
                    <a:pt x="203" y="72"/>
                    <a:pt x="203" y="73"/>
                  </a:cubicBezTo>
                  <a:cubicBezTo>
                    <a:pt x="202" y="74"/>
                    <a:pt x="202" y="75"/>
                    <a:pt x="201" y="75"/>
                  </a:cubicBezTo>
                  <a:cubicBezTo>
                    <a:pt x="200" y="75"/>
                    <a:pt x="200" y="74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69"/>
                    <a:pt x="198" y="66"/>
                    <a:pt x="197" y="63"/>
                  </a:cubicBezTo>
                  <a:cubicBezTo>
                    <a:pt x="193" y="35"/>
                    <a:pt x="181" y="25"/>
                    <a:pt x="18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6"/>
                    <a:pt x="186" y="26"/>
                    <a:pt x="186" y="26"/>
                  </a:cubicBezTo>
                  <a:cubicBezTo>
                    <a:pt x="187" y="26"/>
                    <a:pt x="187" y="26"/>
                    <a:pt x="187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6" y="22"/>
                    <a:pt x="181" y="19"/>
                    <a:pt x="175" y="17"/>
                  </a:cubicBezTo>
                  <a:cubicBezTo>
                    <a:pt x="170" y="14"/>
                    <a:pt x="165" y="13"/>
                    <a:pt x="165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2"/>
                    <a:pt x="170" y="13"/>
                  </a:cubicBezTo>
                  <a:cubicBezTo>
                    <a:pt x="173" y="14"/>
                    <a:pt x="176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3"/>
                    <a:pt x="177" y="12"/>
                  </a:cubicBezTo>
                  <a:cubicBezTo>
                    <a:pt x="172" y="8"/>
                    <a:pt x="163" y="4"/>
                    <a:pt x="159" y="4"/>
                  </a:cubicBezTo>
                  <a:cubicBezTo>
                    <a:pt x="158" y="4"/>
                    <a:pt x="158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7" y="7"/>
                    <a:pt x="157" y="7"/>
                    <a:pt x="156" y="8"/>
                  </a:cubicBezTo>
                  <a:cubicBezTo>
                    <a:pt x="156" y="8"/>
                    <a:pt x="155" y="9"/>
                    <a:pt x="155" y="9"/>
                  </a:cubicBezTo>
                  <a:cubicBezTo>
                    <a:pt x="153" y="9"/>
                    <a:pt x="151" y="8"/>
                    <a:pt x="148" y="6"/>
                  </a:cubicBezTo>
                  <a:cubicBezTo>
                    <a:pt x="145" y="5"/>
                    <a:pt x="141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9" y="5"/>
                    <a:pt x="143" y="6"/>
                    <a:pt x="145" y="7"/>
                  </a:cubicBezTo>
                  <a:cubicBezTo>
                    <a:pt x="145" y="7"/>
                    <a:pt x="145" y="7"/>
                    <a:pt x="145" y="8"/>
                  </a:cubicBezTo>
                  <a:cubicBezTo>
                    <a:pt x="145" y="9"/>
                    <a:pt x="144" y="9"/>
                    <a:pt x="144" y="9"/>
                  </a:cubicBezTo>
                  <a:cubicBezTo>
                    <a:pt x="143" y="9"/>
                    <a:pt x="142" y="9"/>
                    <a:pt x="141" y="9"/>
                  </a:cubicBezTo>
                  <a:cubicBezTo>
                    <a:pt x="140" y="9"/>
                    <a:pt x="138" y="9"/>
                    <a:pt x="137" y="9"/>
                  </a:cubicBezTo>
                  <a:cubicBezTo>
                    <a:pt x="135" y="9"/>
                    <a:pt x="133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10"/>
                    <a:pt x="133" y="10"/>
                  </a:cubicBezTo>
                  <a:cubicBezTo>
                    <a:pt x="133" y="11"/>
                    <a:pt x="135" y="12"/>
                    <a:pt x="136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9" y="15"/>
                    <a:pt x="139" y="15"/>
                    <a:pt x="139" y="16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6" y="17"/>
                    <a:pt x="131" y="15"/>
                    <a:pt x="125" y="13"/>
                  </a:cubicBezTo>
                  <a:cubicBezTo>
                    <a:pt x="121" y="11"/>
                    <a:pt x="117" y="9"/>
                    <a:pt x="115" y="8"/>
                  </a:cubicBezTo>
                  <a:cubicBezTo>
                    <a:pt x="117" y="10"/>
                    <a:pt x="120" y="13"/>
                    <a:pt x="122" y="15"/>
                  </a:cubicBezTo>
                  <a:cubicBezTo>
                    <a:pt x="123" y="16"/>
                    <a:pt x="123" y="16"/>
                    <a:pt x="123" y="17"/>
                  </a:cubicBezTo>
                  <a:cubicBezTo>
                    <a:pt x="123" y="17"/>
                    <a:pt x="123" y="18"/>
                    <a:pt x="123" y="18"/>
                  </a:cubicBezTo>
                  <a:cubicBezTo>
                    <a:pt x="123" y="18"/>
                    <a:pt x="122" y="18"/>
                    <a:pt x="122" y="18"/>
                  </a:cubicBezTo>
                  <a:cubicBezTo>
                    <a:pt x="115" y="18"/>
                    <a:pt x="111" y="11"/>
                    <a:pt x="106" y="11"/>
                  </a:cubicBezTo>
                  <a:cubicBezTo>
                    <a:pt x="105" y="11"/>
                    <a:pt x="105" y="11"/>
                    <a:pt x="104" y="11"/>
                  </a:cubicBezTo>
                  <a:cubicBezTo>
                    <a:pt x="99" y="13"/>
                    <a:pt x="98" y="16"/>
                    <a:pt x="97" y="18"/>
                  </a:cubicBezTo>
                  <a:cubicBezTo>
                    <a:pt x="97" y="18"/>
                    <a:pt x="96" y="19"/>
                    <a:pt x="95" y="19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4" y="17"/>
                    <a:pt x="94" y="16"/>
                  </a:cubicBezTo>
                  <a:cubicBezTo>
                    <a:pt x="94" y="14"/>
                    <a:pt x="95" y="11"/>
                    <a:pt x="95" y="9"/>
                  </a:cubicBezTo>
                  <a:cubicBezTo>
                    <a:pt x="94" y="10"/>
                    <a:pt x="93" y="11"/>
                    <a:pt x="93" y="13"/>
                  </a:cubicBezTo>
                  <a:cubicBezTo>
                    <a:pt x="92" y="15"/>
                    <a:pt x="91" y="17"/>
                    <a:pt x="90" y="19"/>
                  </a:cubicBezTo>
                  <a:cubicBezTo>
                    <a:pt x="90" y="20"/>
                    <a:pt x="89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6" y="20"/>
                    <a:pt x="86" y="19"/>
                  </a:cubicBezTo>
                  <a:cubicBezTo>
                    <a:pt x="86" y="18"/>
                    <a:pt x="86" y="17"/>
                    <a:pt x="86" y="16"/>
                  </a:cubicBezTo>
                  <a:cubicBezTo>
                    <a:pt x="86" y="14"/>
                    <a:pt x="86" y="13"/>
                    <a:pt x="86" y="12"/>
                  </a:cubicBezTo>
                  <a:cubicBezTo>
                    <a:pt x="86" y="10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9"/>
                    <a:pt x="84" y="10"/>
                    <a:pt x="83" y="11"/>
                  </a:cubicBezTo>
                  <a:cubicBezTo>
                    <a:pt x="78" y="14"/>
                    <a:pt x="75" y="17"/>
                    <a:pt x="71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7" y="12"/>
                    <a:pt x="69" y="9"/>
                    <a:pt x="71" y="6"/>
                  </a:cubicBezTo>
                  <a:cubicBezTo>
                    <a:pt x="72" y="5"/>
                    <a:pt x="74" y="3"/>
                    <a:pt x="74" y="2"/>
                  </a:cubicBezTo>
                  <a:cubicBezTo>
                    <a:pt x="72" y="3"/>
                    <a:pt x="66" y="6"/>
                    <a:pt x="60" y="9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8"/>
                    <a:pt x="56" y="8"/>
                  </a:cubicBezTo>
                  <a:cubicBezTo>
                    <a:pt x="51" y="10"/>
                    <a:pt x="47" y="12"/>
                    <a:pt x="45" y="14"/>
                  </a:cubicBezTo>
                  <a:cubicBezTo>
                    <a:pt x="42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3" y="18"/>
                    <a:pt x="45" y="17"/>
                    <a:pt x="47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28" y="30"/>
                    <a:pt x="25" y="58"/>
                    <a:pt x="25" y="73"/>
                  </a:cubicBezTo>
                  <a:cubicBezTo>
                    <a:pt x="25" y="80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9" y="80"/>
                    <a:pt x="18" y="79"/>
                    <a:pt x="16" y="79"/>
                  </a:cubicBezTo>
                  <a:cubicBezTo>
                    <a:pt x="15" y="79"/>
                    <a:pt x="13" y="79"/>
                    <a:pt x="12" y="80"/>
                  </a:cubicBezTo>
                  <a:cubicBezTo>
                    <a:pt x="4" y="82"/>
                    <a:pt x="1" y="92"/>
                    <a:pt x="1" y="99"/>
                  </a:cubicBezTo>
                  <a:cubicBezTo>
                    <a:pt x="1" y="100"/>
                    <a:pt x="1" y="101"/>
                    <a:pt x="2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29" y="120"/>
                    <a:pt x="33" y="119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59" y="155"/>
                    <a:pt x="180" y="130"/>
                    <a:pt x="188" y="118"/>
                  </a:cubicBezTo>
                  <a:cubicBezTo>
                    <a:pt x="190" y="114"/>
                    <a:pt x="191" y="111"/>
                    <a:pt x="191" y="111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6" y="113"/>
                    <a:pt x="200" y="113"/>
                    <a:pt x="203" y="113"/>
                  </a:cubicBezTo>
                  <a:cubicBezTo>
                    <a:pt x="215" y="113"/>
                    <a:pt x="224" y="105"/>
                    <a:pt x="226" y="96"/>
                  </a:cubicBezTo>
                  <a:cubicBezTo>
                    <a:pt x="227" y="94"/>
                    <a:pt x="227" y="92"/>
                    <a:pt x="227" y="90"/>
                  </a:cubicBezTo>
                  <a:cubicBezTo>
                    <a:pt x="227" y="79"/>
                    <a:pt x="221" y="68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3" y="67"/>
                    <a:pt x="228" y="79"/>
                    <a:pt x="228" y="90"/>
                  </a:cubicBezTo>
                  <a:cubicBezTo>
                    <a:pt x="228" y="92"/>
                    <a:pt x="228" y="94"/>
                    <a:pt x="228" y="96"/>
                  </a:cubicBezTo>
                  <a:cubicBezTo>
                    <a:pt x="225" y="106"/>
                    <a:pt x="215" y="115"/>
                    <a:pt x="203" y="115"/>
                  </a:cubicBezTo>
                  <a:cubicBezTo>
                    <a:pt x="200" y="115"/>
                    <a:pt x="196" y="114"/>
                    <a:pt x="192" y="112"/>
                  </a:cubicBezTo>
                  <a:cubicBezTo>
                    <a:pt x="190" y="118"/>
                    <a:pt x="171" y="156"/>
                    <a:pt x="111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95" y="157"/>
                    <a:pt x="61" y="154"/>
                    <a:pt x="35" y="1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38"/>
            <p:cNvSpPr>
              <a:spLocks/>
            </p:cNvSpPr>
            <p:nvPr/>
          </p:nvSpPr>
          <p:spPr bwMode="auto">
            <a:xfrm>
              <a:off x="6511925" y="368300"/>
              <a:ext cx="53975" cy="28575"/>
            </a:xfrm>
            <a:custGeom>
              <a:avLst/>
              <a:gdLst>
                <a:gd name="T0" fmla="*/ 13 w 15"/>
                <a:gd name="T1" fmla="*/ 9 h 10"/>
                <a:gd name="T2" fmla="*/ 14 w 15"/>
                <a:gd name="T3" fmla="*/ 6 h 10"/>
                <a:gd name="T4" fmla="*/ 7 w 15"/>
                <a:gd name="T5" fmla="*/ 1 h 10"/>
                <a:gd name="T6" fmla="*/ 1 w 15"/>
                <a:gd name="T7" fmla="*/ 5 h 10"/>
                <a:gd name="T8" fmla="*/ 2 w 15"/>
                <a:gd name="T9" fmla="*/ 8 h 10"/>
                <a:gd name="T10" fmla="*/ 3 w 15"/>
                <a:gd name="T11" fmla="*/ 9 h 10"/>
                <a:gd name="T12" fmla="*/ 3 w 15"/>
                <a:gd name="T13" fmla="*/ 9 h 10"/>
                <a:gd name="T14" fmla="*/ 3 w 15"/>
                <a:gd name="T15" fmla="*/ 10 h 10"/>
                <a:gd name="T16" fmla="*/ 0 w 15"/>
                <a:gd name="T17" fmla="*/ 5 h 10"/>
                <a:gd name="T18" fmla="*/ 7 w 15"/>
                <a:gd name="T19" fmla="*/ 0 h 10"/>
                <a:gd name="T20" fmla="*/ 13 w 15"/>
                <a:gd name="T21" fmla="*/ 2 h 10"/>
                <a:gd name="T22" fmla="*/ 15 w 15"/>
                <a:gd name="T23" fmla="*/ 6 h 10"/>
                <a:gd name="T24" fmla="*/ 13 w 15"/>
                <a:gd name="T25" fmla="*/ 10 h 10"/>
                <a:gd name="T26" fmla="*/ 13 w 15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0">
                  <a:moveTo>
                    <a:pt x="13" y="9"/>
                  </a:moveTo>
                  <a:cubicBezTo>
                    <a:pt x="13" y="9"/>
                    <a:pt x="14" y="7"/>
                    <a:pt x="14" y="6"/>
                  </a:cubicBezTo>
                  <a:cubicBezTo>
                    <a:pt x="14" y="4"/>
                    <a:pt x="13" y="1"/>
                    <a:pt x="7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5" y="8"/>
                    <a:pt x="14" y="9"/>
                    <a:pt x="13" y="10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39"/>
            <p:cNvSpPr>
              <a:spLocks/>
            </p:cNvSpPr>
            <p:nvPr/>
          </p:nvSpPr>
          <p:spPr bwMode="auto">
            <a:xfrm>
              <a:off x="6335713" y="214313"/>
              <a:ext cx="95250" cy="50800"/>
            </a:xfrm>
            <a:custGeom>
              <a:avLst/>
              <a:gdLst>
                <a:gd name="T0" fmla="*/ 1 w 26"/>
                <a:gd name="T1" fmla="*/ 17 h 17"/>
                <a:gd name="T2" fmla="*/ 0 w 26"/>
                <a:gd name="T3" fmla="*/ 16 h 17"/>
                <a:gd name="T4" fmla="*/ 2 w 26"/>
                <a:gd name="T5" fmla="*/ 8 h 17"/>
                <a:gd name="T6" fmla="*/ 12 w 26"/>
                <a:gd name="T7" fmla="*/ 0 h 17"/>
                <a:gd name="T8" fmla="*/ 26 w 26"/>
                <a:gd name="T9" fmla="*/ 6 h 17"/>
                <a:gd name="T10" fmla="*/ 26 w 26"/>
                <a:gd name="T11" fmla="*/ 7 h 17"/>
                <a:gd name="T12" fmla="*/ 25 w 26"/>
                <a:gd name="T13" fmla="*/ 7 h 17"/>
                <a:gd name="T14" fmla="*/ 12 w 26"/>
                <a:gd name="T15" fmla="*/ 1 h 17"/>
                <a:gd name="T16" fmla="*/ 3 w 26"/>
                <a:gd name="T17" fmla="*/ 8 h 17"/>
                <a:gd name="T18" fmla="*/ 1 w 26"/>
                <a:gd name="T19" fmla="*/ 16 h 17"/>
                <a:gd name="T20" fmla="*/ 1 w 26"/>
                <a:gd name="T21" fmla="*/ 16 h 17"/>
                <a:gd name="T22" fmla="*/ 1 w 26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7">
                  <a:moveTo>
                    <a:pt x="1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7" y="0"/>
                    <a:pt x="12" y="0"/>
                  </a:cubicBezTo>
                  <a:cubicBezTo>
                    <a:pt x="15" y="0"/>
                    <a:pt x="20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9" y="3"/>
                    <a:pt x="15" y="1"/>
                    <a:pt x="12" y="1"/>
                  </a:cubicBezTo>
                  <a:cubicBezTo>
                    <a:pt x="7" y="1"/>
                    <a:pt x="5" y="5"/>
                    <a:pt x="3" y="8"/>
                  </a:cubicBezTo>
                  <a:cubicBezTo>
                    <a:pt x="2" y="12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40"/>
            <p:cNvSpPr>
              <a:spLocks/>
            </p:cNvSpPr>
            <p:nvPr/>
          </p:nvSpPr>
          <p:spPr bwMode="auto">
            <a:xfrm>
              <a:off x="6635750" y="200025"/>
              <a:ext cx="128588" cy="47625"/>
            </a:xfrm>
            <a:custGeom>
              <a:avLst/>
              <a:gdLst>
                <a:gd name="T0" fmla="*/ 33 w 35"/>
                <a:gd name="T1" fmla="*/ 16 h 16"/>
                <a:gd name="T2" fmla="*/ 17 w 35"/>
                <a:gd name="T3" fmla="*/ 1 h 16"/>
                <a:gd name="T4" fmla="*/ 6 w 35"/>
                <a:gd name="T5" fmla="*/ 6 h 16"/>
                <a:gd name="T6" fmla="*/ 1 w 35"/>
                <a:gd name="T7" fmla="*/ 10 h 16"/>
                <a:gd name="T8" fmla="*/ 1 w 35"/>
                <a:gd name="T9" fmla="*/ 10 h 16"/>
                <a:gd name="T10" fmla="*/ 1 w 35"/>
                <a:gd name="T11" fmla="*/ 10 h 16"/>
                <a:gd name="T12" fmla="*/ 0 w 35"/>
                <a:gd name="T13" fmla="*/ 10 h 16"/>
                <a:gd name="T14" fmla="*/ 0 w 35"/>
                <a:gd name="T15" fmla="*/ 9 h 16"/>
                <a:gd name="T16" fmla="*/ 17 w 35"/>
                <a:gd name="T17" fmla="*/ 0 h 16"/>
                <a:gd name="T18" fmla="*/ 35 w 35"/>
                <a:gd name="T19" fmla="*/ 16 h 16"/>
                <a:gd name="T20" fmla="*/ 34 w 35"/>
                <a:gd name="T21" fmla="*/ 16 h 16"/>
                <a:gd name="T22" fmla="*/ 34 w 35"/>
                <a:gd name="T23" fmla="*/ 16 h 16"/>
                <a:gd name="T24" fmla="*/ 33 w 3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6">
                  <a:moveTo>
                    <a:pt x="33" y="16"/>
                  </a:moveTo>
                  <a:cubicBezTo>
                    <a:pt x="28" y="4"/>
                    <a:pt x="22" y="1"/>
                    <a:pt x="17" y="1"/>
                  </a:cubicBezTo>
                  <a:cubicBezTo>
                    <a:pt x="12" y="1"/>
                    <a:pt x="9" y="3"/>
                    <a:pt x="6" y="6"/>
                  </a:cubicBezTo>
                  <a:cubicBezTo>
                    <a:pt x="3" y="8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7" y="0"/>
                    <a:pt x="17" y="0"/>
                  </a:cubicBezTo>
                  <a:cubicBezTo>
                    <a:pt x="23" y="0"/>
                    <a:pt x="29" y="4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41"/>
            <p:cNvSpPr>
              <a:spLocks/>
            </p:cNvSpPr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42"/>
            <p:cNvSpPr>
              <a:spLocks/>
            </p:cNvSpPr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43"/>
            <p:cNvSpPr>
              <a:spLocks/>
            </p:cNvSpPr>
            <p:nvPr/>
          </p:nvSpPr>
          <p:spPr bwMode="auto">
            <a:xfrm>
              <a:off x="6146800" y="-17462"/>
              <a:ext cx="788988" cy="368300"/>
            </a:xfrm>
            <a:custGeom>
              <a:avLst/>
              <a:gdLst>
                <a:gd name="T0" fmla="*/ 51 w 216"/>
                <a:gd name="T1" fmla="*/ 58 h 125"/>
                <a:gd name="T2" fmla="*/ 62 w 216"/>
                <a:gd name="T3" fmla="*/ 47 h 125"/>
                <a:gd name="T4" fmla="*/ 62 w 216"/>
                <a:gd name="T5" fmla="*/ 50 h 125"/>
                <a:gd name="T6" fmla="*/ 78 w 216"/>
                <a:gd name="T7" fmla="*/ 41 h 125"/>
                <a:gd name="T8" fmla="*/ 72 w 216"/>
                <a:gd name="T9" fmla="*/ 57 h 125"/>
                <a:gd name="T10" fmla="*/ 86 w 216"/>
                <a:gd name="T11" fmla="*/ 51 h 125"/>
                <a:gd name="T12" fmla="*/ 90 w 216"/>
                <a:gd name="T13" fmla="*/ 53 h 125"/>
                <a:gd name="T14" fmla="*/ 91 w 216"/>
                <a:gd name="T15" fmla="*/ 61 h 125"/>
                <a:gd name="T16" fmla="*/ 98 w 216"/>
                <a:gd name="T17" fmla="*/ 49 h 125"/>
                <a:gd name="T18" fmla="*/ 98 w 216"/>
                <a:gd name="T19" fmla="*/ 59 h 125"/>
                <a:gd name="T20" fmla="*/ 107 w 216"/>
                <a:gd name="T21" fmla="*/ 52 h 125"/>
                <a:gd name="T22" fmla="*/ 125 w 216"/>
                <a:gd name="T23" fmla="*/ 59 h 125"/>
                <a:gd name="T24" fmla="*/ 117 w 216"/>
                <a:gd name="T25" fmla="*/ 49 h 125"/>
                <a:gd name="T26" fmla="*/ 129 w 216"/>
                <a:gd name="T27" fmla="*/ 54 h 125"/>
                <a:gd name="T28" fmla="*/ 139 w 216"/>
                <a:gd name="T29" fmla="*/ 54 h 125"/>
                <a:gd name="T30" fmla="*/ 144 w 216"/>
                <a:gd name="T31" fmla="*/ 49 h 125"/>
                <a:gd name="T32" fmla="*/ 139 w 216"/>
                <a:gd name="T33" fmla="*/ 45 h 125"/>
                <a:gd name="T34" fmla="*/ 151 w 216"/>
                <a:gd name="T35" fmla="*/ 47 h 125"/>
                <a:gd name="T36" fmla="*/ 159 w 216"/>
                <a:gd name="T37" fmla="*/ 46 h 125"/>
                <a:gd name="T38" fmla="*/ 180 w 216"/>
                <a:gd name="T39" fmla="*/ 53 h 125"/>
                <a:gd name="T40" fmla="*/ 168 w 216"/>
                <a:gd name="T41" fmla="*/ 53 h 125"/>
                <a:gd name="T42" fmla="*/ 190 w 216"/>
                <a:gd name="T43" fmla="*/ 65 h 125"/>
                <a:gd name="T44" fmla="*/ 187 w 216"/>
                <a:gd name="T45" fmla="*/ 67 h 125"/>
                <a:gd name="T46" fmla="*/ 183 w 216"/>
                <a:gd name="T47" fmla="*/ 64 h 125"/>
                <a:gd name="T48" fmla="*/ 201 w 216"/>
                <a:gd name="T49" fmla="*/ 104 h 125"/>
                <a:gd name="T50" fmla="*/ 206 w 216"/>
                <a:gd name="T51" fmla="*/ 110 h 125"/>
                <a:gd name="T52" fmla="*/ 154 w 216"/>
                <a:gd name="T53" fmla="*/ 16 h 125"/>
                <a:gd name="T54" fmla="*/ 152 w 216"/>
                <a:gd name="T55" fmla="*/ 16 h 125"/>
                <a:gd name="T56" fmla="*/ 154 w 216"/>
                <a:gd name="T57" fmla="*/ 16 h 125"/>
                <a:gd name="T58" fmla="*/ 161 w 216"/>
                <a:gd name="T59" fmla="*/ 17 h 125"/>
                <a:gd name="T60" fmla="*/ 127 w 216"/>
                <a:gd name="T61" fmla="*/ 10 h 125"/>
                <a:gd name="T62" fmla="*/ 128 w 216"/>
                <a:gd name="T63" fmla="*/ 6 h 125"/>
                <a:gd name="T64" fmla="*/ 119 w 216"/>
                <a:gd name="T65" fmla="*/ 7 h 125"/>
                <a:gd name="T66" fmla="*/ 103 w 216"/>
                <a:gd name="T67" fmla="*/ 7 h 125"/>
                <a:gd name="T68" fmla="*/ 97 w 216"/>
                <a:gd name="T69" fmla="*/ 2 h 125"/>
                <a:gd name="T70" fmla="*/ 99 w 216"/>
                <a:gd name="T71" fmla="*/ 7 h 125"/>
                <a:gd name="T72" fmla="*/ 95 w 216"/>
                <a:gd name="T73" fmla="*/ 7 h 125"/>
                <a:gd name="T74" fmla="*/ 95 w 216"/>
                <a:gd name="T75" fmla="*/ 9 h 125"/>
                <a:gd name="T76" fmla="*/ 72 w 216"/>
                <a:gd name="T77" fmla="*/ 16 h 125"/>
                <a:gd name="T78" fmla="*/ 83 w 216"/>
                <a:gd name="T79" fmla="*/ 16 h 125"/>
                <a:gd name="T80" fmla="*/ 28 w 216"/>
                <a:gd name="T81" fmla="*/ 125 h 125"/>
                <a:gd name="T82" fmla="*/ 51 w 216"/>
                <a:gd name="T83" fmla="*/ 5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125">
                  <a:moveTo>
                    <a:pt x="51" y="58"/>
                  </a:moveTo>
                  <a:cubicBezTo>
                    <a:pt x="42" y="61"/>
                    <a:pt x="36" y="59"/>
                    <a:pt x="62" y="47"/>
                  </a:cubicBezTo>
                  <a:cubicBezTo>
                    <a:pt x="62" y="47"/>
                    <a:pt x="55" y="53"/>
                    <a:pt x="62" y="50"/>
                  </a:cubicBezTo>
                  <a:cubicBezTo>
                    <a:pt x="70" y="46"/>
                    <a:pt x="76" y="42"/>
                    <a:pt x="78" y="41"/>
                  </a:cubicBezTo>
                  <a:cubicBezTo>
                    <a:pt x="81" y="41"/>
                    <a:pt x="66" y="56"/>
                    <a:pt x="72" y="57"/>
                  </a:cubicBezTo>
                  <a:cubicBezTo>
                    <a:pt x="77" y="58"/>
                    <a:pt x="80" y="55"/>
                    <a:pt x="86" y="51"/>
                  </a:cubicBezTo>
                  <a:cubicBezTo>
                    <a:pt x="91" y="47"/>
                    <a:pt x="90" y="48"/>
                    <a:pt x="90" y="53"/>
                  </a:cubicBezTo>
                  <a:cubicBezTo>
                    <a:pt x="89" y="58"/>
                    <a:pt x="89" y="62"/>
                    <a:pt x="91" y="61"/>
                  </a:cubicBezTo>
                  <a:cubicBezTo>
                    <a:pt x="93" y="61"/>
                    <a:pt x="96" y="50"/>
                    <a:pt x="98" y="49"/>
                  </a:cubicBezTo>
                  <a:cubicBezTo>
                    <a:pt x="100" y="48"/>
                    <a:pt x="96" y="58"/>
                    <a:pt x="98" y="59"/>
                  </a:cubicBezTo>
                  <a:cubicBezTo>
                    <a:pt x="100" y="60"/>
                    <a:pt x="100" y="54"/>
                    <a:pt x="107" y="52"/>
                  </a:cubicBezTo>
                  <a:cubicBezTo>
                    <a:pt x="114" y="49"/>
                    <a:pt x="118" y="58"/>
                    <a:pt x="125" y="59"/>
                  </a:cubicBezTo>
                  <a:cubicBezTo>
                    <a:pt x="129" y="59"/>
                    <a:pt x="120" y="53"/>
                    <a:pt x="117" y="49"/>
                  </a:cubicBezTo>
                  <a:cubicBezTo>
                    <a:pt x="114" y="45"/>
                    <a:pt x="119" y="50"/>
                    <a:pt x="129" y="54"/>
                  </a:cubicBezTo>
                  <a:cubicBezTo>
                    <a:pt x="138" y="57"/>
                    <a:pt x="147" y="60"/>
                    <a:pt x="139" y="54"/>
                  </a:cubicBezTo>
                  <a:cubicBezTo>
                    <a:pt x="131" y="49"/>
                    <a:pt x="135" y="49"/>
                    <a:pt x="144" y="49"/>
                  </a:cubicBezTo>
                  <a:cubicBezTo>
                    <a:pt x="154" y="49"/>
                    <a:pt x="141" y="46"/>
                    <a:pt x="139" y="45"/>
                  </a:cubicBezTo>
                  <a:cubicBezTo>
                    <a:pt x="136" y="45"/>
                    <a:pt x="145" y="44"/>
                    <a:pt x="151" y="47"/>
                  </a:cubicBezTo>
                  <a:cubicBezTo>
                    <a:pt x="157" y="50"/>
                    <a:pt x="160" y="50"/>
                    <a:pt x="159" y="46"/>
                  </a:cubicBezTo>
                  <a:cubicBezTo>
                    <a:pt x="159" y="42"/>
                    <a:pt x="173" y="46"/>
                    <a:pt x="180" y="53"/>
                  </a:cubicBezTo>
                  <a:cubicBezTo>
                    <a:pt x="188" y="60"/>
                    <a:pt x="168" y="53"/>
                    <a:pt x="168" y="53"/>
                  </a:cubicBezTo>
                  <a:cubicBezTo>
                    <a:pt x="168" y="53"/>
                    <a:pt x="189" y="60"/>
                    <a:pt x="190" y="65"/>
                  </a:cubicBezTo>
                  <a:cubicBezTo>
                    <a:pt x="192" y="69"/>
                    <a:pt x="187" y="67"/>
                    <a:pt x="187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5"/>
                    <a:pt x="197" y="76"/>
                    <a:pt x="201" y="104"/>
                  </a:cubicBezTo>
                  <a:cubicBezTo>
                    <a:pt x="203" y="113"/>
                    <a:pt x="204" y="120"/>
                    <a:pt x="206" y="110"/>
                  </a:cubicBezTo>
                  <a:cubicBezTo>
                    <a:pt x="216" y="43"/>
                    <a:pt x="162" y="20"/>
                    <a:pt x="154" y="16"/>
                  </a:cubicBezTo>
                  <a:cubicBezTo>
                    <a:pt x="153" y="16"/>
                    <a:pt x="153" y="16"/>
                    <a:pt x="152" y="16"/>
                  </a:cubicBezTo>
                  <a:cubicBezTo>
                    <a:pt x="152" y="16"/>
                    <a:pt x="153" y="16"/>
                    <a:pt x="154" y="16"/>
                  </a:cubicBezTo>
                  <a:cubicBezTo>
                    <a:pt x="161" y="19"/>
                    <a:pt x="161" y="17"/>
                    <a:pt x="161" y="17"/>
                  </a:cubicBezTo>
                  <a:cubicBezTo>
                    <a:pt x="154" y="8"/>
                    <a:pt x="132" y="9"/>
                    <a:pt x="127" y="10"/>
                  </a:cubicBezTo>
                  <a:cubicBezTo>
                    <a:pt x="121" y="10"/>
                    <a:pt x="129" y="8"/>
                    <a:pt x="128" y="6"/>
                  </a:cubicBezTo>
                  <a:cubicBezTo>
                    <a:pt x="127" y="3"/>
                    <a:pt x="126" y="4"/>
                    <a:pt x="119" y="7"/>
                  </a:cubicBezTo>
                  <a:cubicBezTo>
                    <a:pt x="111" y="9"/>
                    <a:pt x="103" y="7"/>
                    <a:pt x="103" y="7"/>
                  </a:cubicBezTo>
                  <a:cubicBezTo>
                    <a:pt x="103" y="7"/>
                    <a:pt x="101" y="0"/>
                    <a:pt x="97" y="2"/>
                  </a:cubicBezTo>
                  <a:cubicBezTo>
                    <a:pt x="94" y="3"/>
                    <a:pt x="99" y="7"/>
                    <a:pt x="99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1" y="7"/>
                    <a:pt x="96" y="9"/>
                    <a:pt x="95" y="9"/>
                  </a:cubicBezTo>
                  <a:cubicBezTo>
                    <a:pt x="73" y="10"/>
                    <a:pt x="70" y="18"/>
                    <a:pt x="72" y="16"/>
                  </a:cubicBezTo>
                  <a:cubicBezTo>
                    <a:pt x="74" y="14"/>
                    <a:pt x="84" y="15"/>
                    <a:pt x="83" y="16"/>
                  </a:cubicBezTo>
                  <a:cubicBezTo>
                    <a:pt x="0" y="42"/>
                    <a:pt x="28" y="125"/>
                    <a:pt x="28" y="125"/>
                  </a:cubicBezTo>
                  <a:cubicBezTo>
                    <a:pt x="28" y="125"/>
                    <a:pt x="22" y="76"/>
                    <a:pt x="51" y="58"/>
                  </a:cubicBezTo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44"/>
            <p:cNvSpPr>
              <a:spLocks noEditPoints="1"/>
            </p:cNvSpPr>
            <p:nvPr/>
          </p:nvSpPr>
          <p:spPr bwMode="auto">
            <a:xfrm>
              <a:off x="6230938" y="-15875"/>
              <a:ext cx="674688" cy="366713"/>
            </a:xfrm>
            <a:custGeom>
              <a:avLst/>
              <a:gdLst>
                <a:gd name="T0" fmla="*/ 49 w 185"/>
                <a:gd name="T1" fmla="*/ 15 h 124"/>
                <a:gd name="T2" fmla="*/ 72 w 185"/>
                <a:gd name="T3" fmla="*/ 8 h 124"/>
                <a:gd name="T4" fmla="*/ 75 w 185"/>
                <a:gd name="T5" fmla="*/ 5 h 124"/>
                <a:gd name="T6" fmla="*/ 88 w 185"/>
                <a:gd name="T7" fmla="*/ 7 h 124"/>
                <a:gd name="T8" fmla="*/ 104 w 185"/>
                <a:gd name="T9" fmla="*/ 7 h 124"/>
                <a:gd name="T10" fmla="*/ 138 w 185"/>
                <a:gd name="T11" fmla="*/ 16 h 124"/>
                <a:gd name="T12" fmla="*/ 135 w 185"/>
                <a:gd name="T13" fmla="*/ 17 h 124"/>
                <a:gd name="T14" fmla="*/ 178 w 185"/>
                <a:gd name="T15" fmla="*/ 103 h 124"/>
                <a:gd name="T16" fmla="*/ 160 w 185"/>
                <a:gd name="T17" fmla="*/ 63 h 124"/>
                <a:gd name="T18" fmla="*/ 167 w 185"/>
                <a:gd name="T19" fmla="*/ 65 h 124"/>
                <a:gd name="T20" fmla="*/ 145 w 185"/>
                <a:gd name="T21" fmla="*/ 52 h 124"/>
                <a:gd name="T22" fmla="*/ 157 w 185"/>
                <a:gd name="T23" fmla="*/ 52 h 124"/>
                <a:gd name="T24" fmla="*/ 136 w 185"/>
                <a:gd name="T25" fmla="*/ 48 h 124"/>
                <a:gd name="T26" fmla="*/ 124 w 185"/>
                <a:gd name="T27" fmla="*/ 47 h 124"/>
                <a:gd name="T28" fmla="*/ 113 w 185"/>
                <a:gd name="T29" fmla="*/ 49 h 124"/>
                <a:gd name="T30" fmla="*/ 106 w 185"/>
                <a:gd name="T31" fmla="*/ 53 h 124"/>
                <a:gd name="T32" fmla="*/ 103 w 185"/>
                <a:gd name="T33" fmla="*/ 57 h 124"/>
                <a:gd name="T34" fmla="*/ 75 w 185"/>
                <a:gd name="T35" fmla="*/ 58 h 124"/>
                <a:gd name="T36" fmla="*/ 75 w 185"/>
                <a:gd name="T37" fmla="*/ 48 h 124"/>
                <a:gd name="T38" fmla="*/ 66 w 185"/>
                <a:gd name="T39" fmla="*/ 56 h 124"/>
                <a:gd name="T40" fmla="*/ 63 w 185"/>
                <a:gd name="T41" fmla="*/ 50 h 124"/>
                <a:gd name="T42" fmla="*/ 55 w 185"/>
                <a:gd name="T43" fmla="*/ 41 h 124"/>
                <a:gd name="T44" fmla="*/ 37 w 185"/>
                <a:gd name="T45" fmla="*/ 47 h 124"/>
                <a:gd name="T46" fmla="*/ 5 w 185"/>
                <a:gd name="T47" fmla="*/ 113 h 124"/>
                <a:gd name="T48" fmla="*/ 60 w 185"/>
                <a:gd name="T49" fmla="*/ 14 h 124"/>
                <a:gd name="T50" fmla="*/ 1 w 185"/>
                <a:gd name="T51" fmla="*/ 93 h 124"/>
                <a:gd name="T52" fmla="*/ 20 w 185"/>
                <a:gd name="T53" fmla="*/ 57 h 124"/>
                <a:gd name="T54" fmla="*/ 36 w 185"/>
                <a:gd name="T55" fmla="*/ 49 h 124"/>
                <a:gd name="T56" fmla="*/ 56 w 185"/>
                <a:gd name="T57" fmla="*/ 41 h 124"/>
                <a:gd name="T58" fmla="*/ 62 w 185"/>
                <a:gd name="T59" fmla="*/ 50 h 124"/>
                <a:gd name="T60" fmla="*/ 67 w 185"/>
                <a:gd name="T61" fmla="*/ 59 h 124"/>
                <a:gd name="T62" fmla="*/ 75 w 185"/>
                <a:gd name="T63" fmla="*/ 48 h 124"/>
                <a:gd name="T64" fmla="*/ 78 w 185"/>
                <a:gd name="T65" fmla="*/ 55 h 124"/>
                <a:gd name="T66" fmla="*/ 99 w 185"/>
                <a:gd name="T67" fmla="*/ 53 h 124"/>
                <a:gd name="T68" fmla="*/ 97 w 185"/>
                <a:gd name="T69" fmla="*/ 48 h 124"/>
                <a:gd name="T70" fmla="*/ 111 w 185"/>
                <a:gd name="T71" fmla="*/ 49 h 124"/>
                <a:gd name="T72" fmla="*/ 124 w 185"/>
                <a:gd name="T73" fmla="*/ 48 h 124"/>
                <a:gd name="T74" fmla="*/ 115 w 185"/>
                <a:gd name="T75" fmla="*/ 44 h 124"/>
                <a:gd name="T76" fmla="*/ 136 w 185"/>
                <a:gd name="T77" fmla="*/ 46 h 124"/>
                <a:gd name="T78" fmla="*/ 159 w 185"/>
                <a:gd name="T79" fmla="*/ 54 h 124"/>
                <a:gd name="T80" fmla="*/ 168 w 185"/>
                <a:gd name="T81" fmla="*/ 65 h 124"/>
                <a:gd name="T82" fmla="*/ 181 w 185"/>
                <a:gd name="T83" fmla="*/ 113 h 124"/>
                <a:gd name="T84" fmla="*/ 130 w 185"/>
                <a:gd name="T85" fmla="*/ 15 h 124"/>
                <a:gd name="T86" fmla="*/ 129 w 185"/>
                <a:gd name="T87" fmla="*/ 15 h 124"/>
                <a:gd name="T88" fmla="*/ 131 w 185"/>
                <a:gd name="T89" fmla="*/ 15 h 124"/>
                <a:gd name="T90" fmla="*/ 111 w 185"/>
                <a:gd name="T91" fmla="*/ 9 h 124"/>
                <a:gd name="T92" fmla="*/ 105 w 185"/>
                <a:gd name="T93" fmla="*/ 5 h 124"/>
                <a:gd name="T94" fmla="*/ 80 w 185"/>
                <a:gd name="T95" fmla="*/ 6 h 124"/>
                <a:gd name="T96" fmla="*/ 74 w 185"/>
                <a:gd name="T97" fmla="*/ 1 h 124"/>
                <a:gd name="T98" fmla="*/ 72 w 185"/>
                <a:gd name="T99" fmla="*/ 6 h 124"/>
                <a:gd name="T100" fmla="*/ 72 w 185"/>
                <a:gd name="T101" fmla="*/ 9 h 124"/>
                <a:gd name="T102" fmla="*/ 60 w 185"/>
                <a:gd name="T103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24">
                  <a:moveTo>
                    <a:pt x="0" y="93"/>
                  </a:moveTo>
                  <a:cubicBezTo>
                    <a:pt x="0" y="67"/>
                    <a:pt x="10" y="31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4"/>
                    <a:pt x="56" y="14"/>
                    <a:pt x="55" y="14"/>
                  </a:cubicBezTo>
                  <a:cubicBezTo>
                    <a:pt x="52" y="14"/>
                    <a:pt x="50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50" y="13"/>
                    <a:pt x="53" y="11"/>
                  </a:cubicBezTo>
                  <a:cubicBezTo>
                    <a:pt x="57" y="10"/>
                    <a:pt x="63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0" y="7"/>
                    <a:pt x="70" y="6"/>
                  </a:cubicBezTo>
                  <a:cubicBezTo>
                    <a:pt x="70" y="5"/>
                    <a:pt x="71" y="5"/>
                    <a:pt x="72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3" y="3"/>
                    <a:pt x="73" y="2"/>
                  </a:cubicBezTo>
                  <a:cubicBezTo>
                    <a:pt x="73" y="1"/>
                    <a:pt x="73" y="1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80" y="5"/>
                    <a:pt x="81" y="6"/>
                  </a:cubicBezTo>
                  <a:cubicBezTo>
                    <a:pt x="81" y="6"/>
                    <a:pt x="84" y="7"/>
                    <a:pt x="88" y="7"/>
                  </a:cubicBezTo>
                  <a:cubicBezTo>
                    <a:pt x="90" y="7"/>
                    <a:pt x="93" y="6"/>
                    <a:pt x="96" y="5"/>
                  </a:cubicBezTo>
                  <a:cubicBezTo>
                    <a:pt x="100" y="4"/>
                    <a:pt x="102" y="3"/>
                    <a:pt x="103" y="3"/>
                  </a:cubicBezTo>
                  <a:cubicBezTo>
                    <a:pt x="104" y="3"/>
                    <a:pt x="105" y="3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6"/>
                    <a:pt x="104" y="7"/>
                    <a:pt x="104" y="7"/>
                  </a:cubicBezTo>
                  <a:cubicBezTo>
                    <a:pt x="103" y="8"/>
                    <a:pt x="102" y="8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9"/>
                    <a:pt x="103" y="9"/>
                    <a:pt x="104" y="9"/>
                  </a:cubicBezTo>
                  <a:cubicBezTo>
                    <a:pt x="105" y="8"/>
                    <a:pt x="108" y="8"/>
                    <a:pt x="111" y="8"/>
                  </a:cubicBezTo>
                  <a:cubicBezTo>
                    <a:pt x="120" y="8"/>
                    <a:pt x="133" y="9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50" y="24"/>
                    <a:pt x="185" y="45"/>
                    <a:pt x="185" y="94"/>
                  </a:cubicBezTo>
                  <a:cubicBezTo>
                    <a:pt x="185" y="99"/>
                    <a:pt x="185" y="104"/>
                    <a:pt x="184" y="109"/>
                  </a:cubicBezTo>
                  <a:cubicBezTo>
                    <a:pt x="183" y="113"/>
                    <a:pt x="182" y="114"/>
                    <a:pt x="181" y="114"/>
                  </a:cubicBezTo>
                  <a:cubicBezTo>
                    <a:pt x="180" y="114"/>
                    <a:pt x="180" y="113"/>
                    <a:pt x="179" y="111"/>
                  </a:cubicBezTo>
                  <a:cubicBezTo>
                    <a:pt x="179" y="109"/>
                    <a:pt x="178" y="106"/>
                    <a:pt x="178" y="103"/>
                  </a:cubicBezTo>
                  <a:cubicBezTo>
                    <a:pt x="173" y="75"/>
                    <a:pt x="162" y="65"/>
                    <a:pt x="160" y="64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5"/>
                  </a:cubicBezTo>
                  <a:cubicBezTo>
                    <a:pt x="167" y="65"/>
                    <a:pt x="167" y="64"/>
                    <a:pt x="167" y="64"/>
                  </a:cubicBezTo>
                  <a:cubicBezTo>
                    <a:pt x="166" y="62"/>
                    <a:pt x="161" y="59"/>
                    <a:pt x="155" y="56"/>
                  </a:cubicBezTo>
                  <a:cubicBezTo>
                    <a:pt x="150" y="54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7" y="52"/>
                    <a:pt x="150" y="53"/>
                  </a:cubicBezTo>
                  <a:cubicBezTo>
                    <a:pt x="153" y="54"/>
                    <a:pt x="156" y="55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59" y="54"/>
                    <a:pt x="158" y="53"/>
                    <a:pt x="157" y="52"/>
                  </a:cubicBezTo>
                  <a:cubicBezTo>
                    <a:pt x="152" y="47"/>
                    <a:pt x="143" y="44"/>
                    <a:pt x="139" y="44"/>
                  </a:cubicBezTo>
                  <a:cubicBezTo>
                    <a:pt x="137" y="44"/>
                    <a:pt x="137" y="44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6" y="48"/>
                  </a:cubicBezTo>
                  <a:cubicBezTo>
                    <a:pt x="136" y="48"/>
                    <a:pt x="135" y="48"/>
                    <a:pt x="135" y="48"/>
                  </a:cubicBezTo>
                  <a:cubicBezTo>
                    <a:pt x="133" y="48"/>
                    <a:pt x="131" y="47"/>
                    <a:pt x="128" y="46"/>
                  </a:cubicBezTo>
                  <a:cubicBezTo>
                    <a:pt x="125" y="45"/>
                    <a:pt x="121" y="44"/>
                    <a:pt x="118" y="44"/>
                  </a:cubicBezTo>
                  <a:cubicBezTo>
                    <a:pt x="117" y="44"/>
                    <a:pt x="116" y="44"/>
                    <a:pt x="116" y="44"/>
                  </a:cubicBezTo>
                  <a:cubicBezTo>
                    <a:pt x="117" y="45"/>
                    <a:pt x="121" y="46"/>
                    <a:pt x="124" y="47"/>
                  </a:cubicBezTo>
                  <a:cubicBezTo>
                    <a:pt x="124" y="47"/>
                    <a:pt x="125" y="47"/>
                    <a:pt x="125" y="48"/>
                  </a:cubicBezTo>
                  <a:cubicBezTo>
                    <a:pt x="125" y="48"/>
                    <a:pt x="124" y="48"/>
                    <a:pt x="124" y="48"/>
                  </a:cubicBezTo>
                  <a:cubicBezTo>
                    <a:pt x="123" y="48"/>
                    <a:pt x="122" y="49"/>
                    <a:pt x="121" y="49"/>
                  </a:cubicBezTo>
                  <a:cubicBezTo>
                    <a:pt x="120" y="49"/>
                    <a:pt x="118" y="49"/>
                    <a:pt x="117" y="49"/>
                  </a:cubicBezTo>
                  <a:cubicBezTo>
                    <a:pt x="115" y="49"/>
                    <a:pt x="114" y="49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0"/>
                    <a:pt x="113" y="51"/>
                    <a:pt x="116" y="53"/>
                  </a:cubicBezTo>
                  <a:cubicBezTo>
                    <a:pt x="118" y="55"/>
                    <a:pt x="119" y="55"/>
                    <a:pt x="119" y="56"/>
                  </a:cubicBezTo>
                  <a:cubicBezTo>
                    <a:pt x="119" y="57"/>
                    <a:pt x="119" y="57"/>
                    <a:pt x="118" y="57"/>
                  </a:cubicBezTo>
                  <a:cubicBezTo>
                    <a:pt x="116" y="57"/>
                    <a:pt x="111" y="55"/>
                    <a:pt x="106" y="53"/>
                  </a:cubicBezTo>
                  <a:cubicBezTo>
                    <a:pt x="102" y="52"/>
                    <a:pt x="99" y="50"/>
                    <a:pt x="97" y="49"/>
                  </a:cubicBezTo>
                  <a:cubicBezTo>
                    <a:pt x="95" y="48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9"/>
                    <a:pt x="98" y="51"/>
                    <a:pt x="99" y="53"/>
                  </a:cubicBezTo>
                  <a:cubicBezTo>
                    <a:pt x="101" y="54"/>
                    <a:pt x="103" y="56"/>
                    <a:pt x="103" y="57"/>
                  </a:cubicBezTo>
                  <a:cubicBezTo>
                    <a:pt x="103" y="58"/>
                    <a:pt x="103" y="58"/>
                    <a:pt x="102" y="58"/>
                  </a:cubicBezTo>
                  <a:cubicBezTo>
                    <a:pt x="96" y="57"/>
                    <a:pt x="91" y="51"/>
                    <a:pt x="86" y="51"/>
                  </a:cubicBezTo>
                  <a:cubicBezTo>
                    <a:pt x="85" y="51"/>
                    <a:pt x="85" y="51"/>
                    <a:pt x="84" y="51"/>
                  </a:cubicBezTo>
                  <a:cubicBezTo>
                    <a:pt x="81" y="52"/>
                    <a:pt x="79" y="54"/>
                    <a:pt x="78" y="55"/>
                  </a:cubicBezTo>
                  <a:cubicBezTo>
                    <a:pt x="77" y="57"/>
                    <a:pt x="77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4" y="54"/>
                    <a:pt x="75" y="50"/>
                    <a:pt x="75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4" y="49"/>
                    <a:pt x="73" y="52"/>
                    <a:pt x="72" y="55"/>
                  </a:cubicBezTo>
                  <a:cubicBezTo>
                    <a:pt x="70" y="58"/>
                    <a:pt x="70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0"/>
                    <a:pt x="66" y="58"/>
                    <a:pt x="66" y="56"/>
                  </a:cubicBezTo>
                  <a:cubicBezTo>
                    <a:pt x="66" y="54"/>
                    <a:pt x="66" y="53"/>
                    <a:pt x="66" y="52"/>
                  </a:cubicBezTo>
                  <a:cubicBezTo>
                    <a:pt x="66" y="50"/>
                    <a:pt x="67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8"/>
                    <a:pt x="65" y="49"/>
                    <a:pt x="63" y="50"/>
                  </a:cubicBezTo>
                  <a:cubicBezTo>
                    <a:pt x="58" y="54"/>
                    <a:pt x="55" y="56"/>
                    <a:pt x="51" y="56"/>
                  </a:cubicBezTo>
                  <a:cubicBezTo>
                    <a:pt x="50" y="56"/>
                    <a:pt x="49" y="56"/>
                    <a:pt x="49" y="56"/>
                  </a:cubicBezTo>
                  <a:cubicBezTo>
                    <a:pt x="48" y="56"/>
                    <a:pt x="47" y="55"/>
                    <a:pt x="47" y="55"/>
                  </a:cubicBezTo>
                  <a:cubicBezTo>
                    <a:pt x="47" y="52"/>
                    <a:pt x="49" y="49"/>
                    <a:pt x="51" y="46"/>
                  </a:cubicBezTo>
                  <a:cubicBezTo>
                    <a:pt x="53" y="44"/>
                    <a:pt x="55" y="42"/>
                    <a:pt x="55" y="41"/>
                  </a:cubicBezTo>
                  <a:cubicBezTo>
                    <a:pt x="53" y="42"/>
                    <a:pt x="47" y="45"/>
                    <a:pt x="39" y="49"/>
                  </a:cubicBezTo>
                  <a:cubicBezTo>
                    <a:pt x="38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8"/>
                    <a:pt x="37" y="47"/>
                  </a:cubicBezTo>
                  <a:cubicBezTo>
                    <a:pt x="25" y="53"/>
                    <a:pt x="21" y="56"/>
                    <a:pt x="21" y="57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3" y="58"/>
                    <a:pt x="25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8" y="69"/>
                    <a:pt x="5" y="98"/>
                    <a:pt x="5" y="113"/>
                  </a:cubicBezTo>
                  <a:cubicBezTo>
                    <a:pt x="5" y="120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4"/>
                    <a:pt x="0" y="111"/>
                    <a:pt x="0" y="93"/>
                  </a:cubicBezTo>
                  <a:moveTo>
                    <a:pt x="60" y="14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11" y="31"/>
                    <a:pt x="1" y="67"/>
                    <a:pt x="1" y="93"/>
                  </a:cubicBezTo>
                  <a:cubicBezTo>
                    <a:pt x="1" y="106"/>
                    <a:pt x="3" y="116"/>
                    <a:pt x="4" y="121"/>
                  </a:cubicBezTo>
                  <a:cubicBezTo>
                    <a:pt x="4" y="119"/>
                    <a:pt x="4" y="116"/>
                    <a:pt x="4" y="113"/>
                  </a:cubicBezTo>
                  <a:cubicBezTo>
                    <a:pt x="4" y="98"/>
                    <a:pt x="7" y="71"/>
                    <a:pt x="25" y="58"/>
                  </a:cubicBezTo>
                  <a:cubicBezTo>
                    <a:pt x="24" y="58"/>
                    <a:pt x="23" y="59"/>
                    <a:pt x="22" y="59"/>
                  </a:cubicBezTo>
                  <a:cubicBezTo>
                    <a:pt x="21" y="59"/>
                    <a:pt x="20" y="58"/>
                    <a:pt x="20" y="57"/>
                  </a:cubicBezTo>
                  <a:cubicBezTo>
                    <a:pt x="20" y="55"/>
                    <a:pt x="25" y="52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8" y="47"/>
                    <a:pt x="37" y="47"/>
                  </a:cubicBezTo>
                  <a:cubicBezTo>
                    <a:pt x="37" y="48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9" y="48"/>
                  </a:cubicBezTo>
                  <a:cubicBezTo>
                    <a:pt x="47" y="45"/>
                    <a:pt x="53" y="41"/>
                    <a:pt x="55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50" y="50"/>
                    <a:pt x="48" y="53"/>
                    <a:pt x="48" y="55"/>
                  </a:cubicBezTo>
                  <a:cubicBezTo>
                    <a:pt x="48" y="55"/>
                    <a:pt x="48" y="56"/>
                    <a:pt x="49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5" y="56"/>
                    <a:pt x="58" y="53"/>
                    <a:pt x="62" y="50"/>
                  </a:cubicBezTo>
                  <a:cubicBezTo>
                    <a:pt x="65" y="48"/>
                    <a:pt x="66" y="47"/>
                    <a:pt x="67" y="47"/>
                  </a:cubicBezTo>
                  <a:cubicBezTo>
                    <a:pt x="67" y="47"/>
                    <a:pt x="67" y="48"/>
                    <a:pt x="67" y="48"/>
                  </a:cubicBezTo>
                  <a:cubicBezTo>
                    <a:pt x="67" y="49"/>
                    <a:pt x="67" y="50"/>
                    <a:pt x="67" y="52"/>
                  </a:cubicBezTo>
                  <a:cubicBezTo>
                    <a:pt x="67" y="53"/>
                    <a:pt x="67" y="54"/>
                    <a:pt x="67" y="56"/>
                  </a:cubicBezTo>
                  <a:cubicBezTo>
                    <a:pt x="67" y="57"/>
                    <a:pt x="67" y="58"/>
                    <a:pt x="67" y="59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0"/>
                    <a:pt x="70" y="57"/>
                    <a:pt x="71" y="54"/>
                  </a:cubicBezTo>
                  <a:cubicBezTo>
                    <a:pt x="72" y="52"/>
                    <a:pt x="73" y="49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9"/>
                  </a:cubicBezTo>
                  <a:cubicBezTo>
                    <a:pt x="76" y="50"/>
                    <a:pt x="75" y="54"/>
                    <a:pt x="75" y="56"/>
                  </a:cubicBezTo>
                  <a:cubicBezTo>
                    <a:pt x="75" y="57"/>
                    <a:pt x="75" y="57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6" y="57"/>
                    <a:pt x="78" y="55"/>
                  </a:cubicBezTo>
                  <a:cubicBezTo>
                    <a:pt x="79" y="53"/>
                    <a:pt x="80" y="52"/>
                    <a:pt x="84" y="50"/>
                  </a:cubicBezTo>
                  <a:cubicBezTo>
                    <a:pt x="84" y="50"/>
                    <a:pt x="85" y="50"/>
                    <a:pt x="86" y="50"/>
                  </a:cubicBezTo>
                  <a:cubicBezTo>
                    <a:pt x="92" y="50"/>
                    <a:pt x="96" y="57"/>
                    <a:pt x="102" y="57"/>
                  </a:cubicBezTo>
                  <a:cubicBezTo>
                    <a:pt x="102" y="57"/>
                    <a:pt x="103" y="57"/>
                    <a:pt x="103" y="57"/>
                  </a:cubicBezTo>
                  <a:cubicBezTo>
                    <a:pt x="103" y="56"/>
                    <a:pt x="101" y="55"/>
                    <a:pt x="99" y="53"/>
                  </a:cubicBezTo>
                  <a:cubicBezTo>
                    <a:pt x="97" y="51"/>
                    <a:pt x="95" y="49"/>
                    <a:pt x="93" y="48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5" y="47"/>
                    <a:pt x="97" y="48"/>
                  </a:cubicBezTo>
                  <a:cubicBezTo>
                    <a:pt x="99" y="49"/>
                    <a:pt x="102" y="51"/>
                    <a:pt x="106" y="52"/>
                  </a:cubicBezTo>
                  <a:cubicBezTo>
                    <a:pt x="111" y="54"/>
                    <a:pt x="117" y="56"/>
                    <a:pt x="118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7" y="55"/>
                    <a:pt x="115" y="53"/>
                  </a:cubicBezTo>
                  <a:cubicBezTo>
                    <a:pt x="113" y="51"/>
                    <a:pt x="111" y="50"/>
                    <a:pt x="111" y="49"/>
                  </a:cubicBezTo>
                  <a:cubicBezTo>
                    <a:pt x="111" y="48"/>
                    <a:pt x="112" y="48"/>
                    <a:pt x="113" y="48"/>
                  </a:cubicBezTo>
                  <a:cubicBezTo>
                    <a:pt x="114" y="48"/>
                    <a:pt x="115" y="48"/>
                    <a:pt x="117" y="48"/>
                  </a:cubicBezTo>
                  <a:cubicBezTo>
                    <a:pt x="118" y="48"/>
                    <a:pt x="120" y="48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2" y="47"/>
                    <a:pt x="121" y="46"/>
                  </a:cubicBezTo>
                  <a:cubicBezTo>
                    <a:pt x="119" y="46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7" y="43"/>
                    <a:pt x="117" y="43"/>
                    <a:pt x="118" y="43"/>
                  </a:cubicBezTo>
                  <a:cubicBezTo>
                    <a:pt x="121" y="43"/>
                    <a:pt x="125" y="44"/>
                    <a:pt x="128" y="45"/>
                  </a:cubicBezTo>
                  <a:cubicBezTo>
                    <a:pt x="131" y="47"/>
                    <a:pt x="133" y="48"/>
                    <a:pt x="135" y="48"/>
                  </a:cubicBezTo>
                  <a:cubicBezTo>
                    <a:pt x="136" y="48"/>
                    <a:pt x="136" y="47"/>
                    <a:pt x="136" y="46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4"/>
                    <a:pt x="137" y="43"/>
                    <a:pt x="139" y="43"/>
                  </a:cubicBezTo>
                  <a:cubicBezTo>
                    <a:pt x="143" y="43"/>
                    <a:pt x="152" y="47"/>
                    <a:pt x="157" y="52"/>
                  </a:cubicBezTo>
                  <a:cubicBezTo>
                    <a:pt x="159" y="53"/>
                    <a:pt x="159" y="54"/>
                    <a:pt x="159" y="54"/>
                  </a:cubicBezTo>
                  <a:cubicBezTo>
                    <a:pt x="159" y="55"/>
                    <a:pt x="158" y="55"/>
                    <a:pt x="157" y="55"/>
                  </a:cubicBezTo>
                  <a:cubicBezTo>
                    <a:pt x="156" y="55"/>
                    <a:pt x="154" y="55"/>
                    <a:pt x="153" y="55"/>
                  </a:cubicBezTo>
                  <a:cubicBezTo>
                    <a:pt x="154" y="55"/>
                    <a:pt x="155" y="55"/>
                    <a:pt x="156" y="56"/>
                  </a:cubicBezTo>
                  <a:cubicBezTo>
                    <a:pt x="161" y="58"/>
                    <a:pt x="167" y="61"/>
                    <a:pt x="167" y="64"/>
                  </a:cubicBezTo>
                  <a:cubicBezTo>
                    <a:pt x="168" y="64"/>
                    <a:pt x="168" y="65"/>
                    <a:pt x="168" y="65"/>
                  </a:cubicBezTo>
                  <a:cubicBezTo>
                    <a:pt x="168" y="66"/>
                    <a:pt x="168" y="66"/>
                    <a:pt x="167" y="67"/>
                  </a:cubicBezTo>
                  <a:cubicBezTo>
                    <a:pt x="167" y="67"/>
                    <a:pt x="167" y="67"/>
                    <a:pt x="166" y="67"/>
                  </a:cubicBezTo>
                  <a:cubicBezTo>
                    <a:pt x="165" y="67"/>
                    <a:pt x="164" y="66"/>
                    <a:pt x="164" y="66"/>
                  </a:cubicBezTo>
                  <a:cubicBezTo>
                    <a:pt x="168" y="71"/>
                    <a:pt x="175" y="82"/>
                    <a:pt x="178" y="103"/>
                  </a:cubicBezTo>
                  <a:cubicBezTo>
                    <a:pt x="179" y="107"/>
                    <a:pt x="180" y="111"/>
                    <a:pt x="181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2" y="114"/>
                    <a:pt x="182" y="113"/>
                  </a:cubicBezTo>
                  <a:cubicBezTo>
                    <a:pt x="182" y="112"/>
                    <a:pt x="183" y="111"/>
                    <a:pt x="183" y="109"/>
                  </a:cubicBezTo>
                  <a:cubicBezTo>
                    <a:pt x="184" y="104"/>
                    <a:pt x="184" y="99"/>
                    <a:pt x="184" y="94"/>
                  </a:cubicBezTo>
                  <a:cubicBezTo>
                    <a:pt x="184" y="39"/>
                    <a:pt x="139" y="19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4" y="16"/>
                    <a:pt x="136" y="16"/>
                    <a:pt x="137" y="16"/>
                  </a:cubicBezTo>
                  <a:cubicBezTo>
                    <a:pt x="137" y="16"/>
                    <a:pt x="137" y="16"/>
                    <a:pt x="138" y="16"/>
                  </a:cubicBezTo>
                  <a:cubicBezTo>
                    <a:pt x="132" y="10"/>
                    <a:pt x="120" y="9"/>
                    <a:pt x="111" y="9"/>
                  </a:cubicBezTo>
                  <a:cubicBezTo>
                    <a:pt x="108" y="9"/>
                    <a:pt x="105" y="9"/>
                    <a:pt x="104" y="9"/>
                  </a:cubicBezTo>
                  <a:cubicBezTo>
                    <a:pt x="103" y="9"/>
                    <a:pt x="103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101" y="8"/>
                    <a:pt x="102" y="8"/>
                    <a:pt x="103" y="7"/>
                  </a:cubicBezTo>
                  <a:cubicBezTo>
                    <a:pt x="104" y="6"/>
                    <a:pt x="105" y="6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4" y="4"/>
                    <a:pt x="104" y="3"/>
                    <a:pt x="103" y="3"/>
                  </a:cubicBezTo>
                  <a:cubicBezTo>
                    <a:pt x="102" y="3"/>
                    <a:pt x="100" y="4"/>
                    <a:pt x="96" y="6"/>
                  </a:cubicBezTo>
                  <a:cubicBezTo>
                    <a:pt x="93" y="7"/>
                    <a:pt x="90" y="7"/>
                    <a:pt x="88" y="7"/>
                  </a:cubicBezTo>
                  <a:cubicBezTo>
                    <a:pt x="84" y="7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5"/>
                    <a:pt x="79" y="3"/>
                  </a:cubicBezTo>
                  <a:cubicBezTo>
                    <a:pt x="78" y="2"/>
                    <a:pt x="77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2"/>
                    <a:pt x="73" y="2"/>
                  </a:cubicBezTo>
                  <a:cubicBezTo>
                    <a:pt x="73" y="3"/>
                    <a:pt x="74" y="4"/>
                    <a:pt x="75" y="4"/>
                  </a:cubicBezTo>
                  <a:cubicBezTo>
                    <a:pt x="75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7"/>
                    <a:pt x="71" y="7"/>
                  </a:cubicBezTo>
                  <a:cubicBezTo>
                    <a:pt x="72" y="7"/>
                    <a:pt x="73" y="8"/>
                    <a:pt x="73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58" y="9"/>
                    <a:pt x="52" y="12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3" y="14"/>
                    <a:pt x="55" y="14"/>
                  </a:cubicBezTo>
                  <a:cubicBezTo>
                    <a:pt x="57" y="14"/>
                    <a:pt x="60" y="14"/>
                    <a:pt x="60" y="14"/>
                  </a:cubicBezTo>
                </a:path>
              </a:pathLst>
            </a:custGeom>
            <a:solidFill>
              <a:srgbClr val="624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45"/>
            <p:cNvSpPr>
              <a:spLocks/>
            </p:cNvSpPr>
            <p:nvPr/>
          </p:nvSpPr>
          <p:spPr bwMode="auto">
            <a:xfrm>
              <a:off x="6905625" y="334963"/>
              <a:ext cx="47625" cy="58738"/>
            </a:xfrm>
            <a:custGeom>
              <a:avLst/>
              <a:gdLst>
                <a:gd name="T0" fmla="*/ 3 w 13"/>
                <a:gd name="T1" fmla="*/ 20 h 20"/>
                <a:gd name="T2" fmla="*/ 0 w 13"/>
                <a:gd name="T3" fmla="*/ 20 h 20"/>
                <a:gd name="T4" fmla="*/ 0 w 13"/>
                <a:gd name="T5" fmla="*/ 19 h 20"/>
                <a:gd name="T6" fmla="*/ 3 w 13"/>
                <a:gd name="T7" fmla="*/ 19 h 20"/>
                <a:gd name="T8" fmla="*/ 8 w 13"/>
                <a:gd name="T9" fmla="*/ 16 h 20"/>
                <a:gd name="T10" fmla="*/ 8 w 13"/>
                <a:gd name="T11" fmla="*/ 15 h 20"/>
                <a:gd name="T12" fmla="*/ 4 w 13"/>
                <a:gd name="T13" fmla="*/ 12 h 20"/>
                <a:gd name="T14" fmla="*/ 0 w 13"/>
                <a:gd name="T15" fmla="*/ 6 h 20"/>
                <a:gd name="T16" fmla="*/ 0 w 13"/>
                <a:gd name="T17" fmla="*/ 5 h 20"/>
                <a:gd name="T18" fmla="*/ 6 w 13"/>
                <a:gd name="T19" fmla="*/ 0 h 20"/>
                <a:gd name="T20" fmla="*/ 13 w 13"/>
                <a:gd name="T21" fmla="*/ 2 h 20"/>
                <a:gd name="T22" fmla="*/ 12 w 13"/>
                <a:gd name="T23" fmla="*/ 3 h 20"/>
                <a:gd name="T24" fmla="*/ 10 w 13"/>
                <a:gd name="T25" fmla="*/ 2 h 20"/>
                <a:gd name="T26" fmla="*/ 6 w 13"/>
                <a:gd name="T27" fmla="*/ 1 h 20"/>
                <a:gd name="T28" fmla="*/ 1 w 13"/>
                <a:gd name="T29" fmla="*/ 5 h 20"/>
                <a:gd name="T30" fmla="*/ 1 w 13"/>
                <a:gd name="T31" fmla="*/ 6 h 20"/>
                <a:gd name="T32" fmla="*/ 5 w 13"/>
                <a:gd name="T33" fmla="*/ 11 h 20"/>
                <a:gd name="T34" fmla="*/ 9 w 13"/>
                <a:gd name="T35" fmla="*/ 15 h 20"/>
                <a:gd name="T36" fmla="*/ 9 w 13"/>
                <a:gd name="T37" fmla="*/ 16 h 20"/>
                <a:gd name="T38" fmla="*/ 3 w 13"/>
                <a:gd name="T39" fmla="*/ 20 h 20"/>
                <a:gd name="T40" fmla="*/ 3 w 13"/>
                <a:gd name="T4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0">
                  <a:moveTo>
                    <a:pt x="3" y="20"/>
                  </a:move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3" y="19"/>
                  </a:cubicBezTo>
                  <a:cubicBezTo>
                    <a:pt x="5" y="19"/>
                    <a:pt x="8" y="19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6" y="13"/>
                    <a:pt x="4" y="12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0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7" y="12"/>
                    <a:pt x="9" y="12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146"/>
            <p:cNvSpPr>
              <a:spLocks/>
            </p:cNvSpPr>
            <p:nvPr/>
          </p:nvSpPr>
          <p:spPr bwMode="auto">
            <a:xfrm>
              <a:off x="6189663" y="379413"/>
              <a:ext cx="63500" cy="53975"/>
            </a:xfrm>
            <a:custGeom>
              <a:avLst/>
              <a:gdLst>
                <a:gd name="T0" fmla="*/ 10 w 17"/>
                <a:gd name="T1" fmla="*/ 17 h 18"/>
                <a:gd name="T2" fmla="*/ 8 w 17"/>
                <a:gd name="T3" fmla="*/ 14 h 18"/>
                <a:gd name="T4" fmla="*/ 11 w 17"/>
                <a:gd name="T5" fmla="*/ 7 h 18"/>
                <a:gd name="T6" fmla="*/ 11 w 17"/>
                <a:gd name="T7" fmla="*/ 7 h 18"/>
                <a:gd name="T8" fmla="*/ 6 w 17"/>
                <a:gd name="T9" fmla="*/ 1 h 18"/>
                <a:gd name="T10" fmla="*/ 5 w 17"/>
                <a:gd name="T11" fmla="*/ 1 h 18"/>
                <a:gd name="T12" fmla="*/ 1 w 17"/>
                <a:gd name="T13" fmla="*/ 6 h 18"/>
                <a:gd name="T14" fmla="*/ 0 w 17"/>
                <a:gd name="T15" fmla="*/ 6 h 18"/>
                <a:gd name="T16" fmla="*/ 0 w 17"/>
                <a:gd name="T17" fmla="*/ 6 h 18"/>
                <a:gd name="T18" fmla="*/ 0 w 17"/>
                <a:gd name="T19" fmla="*/ 6 h 18"/>
                <a:gd name="T20" fmla="*/ 5 w 17"/>
                <a:gd name="T21" fmla="*/ 1 h 18"/>
                <a:gd name="T22" fmla="*/ 6 w 17"/>
                <a:gd name="T23" fmla="*/ 0 h 18"/>
                <a:gd name="T24" fmla="*/ 12 w 17"/>
                <a:gd name="T25" fmla="*/ 7 h 18"/>
                <a:gd name="T26" fmla="*/ 12 w 17"/>
                <a:gd name="T27" fmla="*/ 7 h 18"/>
                <a:gd name="T28" fmla="*/ 9 w 17"/>
                <a:gd name="T29" fmla="*/ 14 h 18"/>
                <a:gd name="T30" fmla="*/ 10 w 17"/>
                <a:gd name="T31" fmla="*/ 16 h 18"/>
                <a:gd name="T32" fmla="*/ 17 w 17"/>
                <a:gd name="T33" fmla="*/ 17 h 18"/>
                <a:gd name="T34" fmla="*/ 17 w 17"/>
                <a:gd name="T35" fmla="*/ 18 h 18"/>
                <a:gd name="T36" fmla="*/ 10 w 17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8">
                  <a:moveTo>
                    <a:pt x="10" y="17"/>
                  </a:moveTo>
                  <a:cubicBezTo>
                    <a:pt x="8" y="16"/>
                    <a:pt x="8" y="15"/>
                    <a:pt x="8" y="14"/>
                  </a:cubicBezTo>
                  <a:cubicBezTo>
                    <a:pt x="8" y="11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9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4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8" y="12"/>
                    <a:pt x="9" y="14"/>
                  </a:cubicBezTo>
                  <a:cubicBezTo>
                    <a:pt x="9" y="15"/>
                    <a:pt x="9" y="15"/>
                    <a:pt x="10" y="16"/>
                  </a:cubicBezTo>
                  <a:cubicBezTo>
                    <a:pt x="12" y="16"/>
                    <a:pt x="14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1" y="17"/>
                    <a:pt x="10" y="17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Oval 147"/>
            <p:cNvSpPr>
              <a:spLocks noChangeArrowheads="1"/>
            </p:cNvSpPr>
            <p:nvPr/>
          </p:nvSpPr>
          <p:spPr bwMode="auto">
            <a:xfrm>
              <a:off x="6391275" y="292100"/>
              <a:ext cx="33338" cy="41275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Oval 148"/>
            <p:cNvSpPr>
              <a:spLocks noChangeArrowheads="1"/>
            </p:cNvSpPr>
            <p:nvPr/>
          </p:nvSpPr>
          <p:spPr bwMode="auto">
            <a:xfrm>
              <a:off x="6405563" y="300038"/>
              <a:ext cx="1111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Oval 149"/>
            <p:cNvSpPr>
              <a:spLocks noChangeArrowheads="1"/>
            </p:cNvSpPr>
            <p:nvPr/>
          </p:nvSpPr>
          <p:spPr bwMode="auto">
            <a:xfrm>
              <a:off x="6680200" y="293688"/>
              <a:ext cx="28575" cy="44450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Oval 150"/>
            <p:cNvSpPr>
              <a:spLocks noChangeArrowheads="1"/>
            </p:cNvSpPr>
            <p:nvPr/>
          </p:nvSpPr>
          <p:spPr bwMode="auto">
            <a:xfrm>
              <a:off x="6691313" y="303213"/>
              <a:ext cx="1428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51"/>
            <p:cNvSpPr>
              <a:spLocks/>
            </p:cNvSpPr>
            <p:nvPr/>
          </p:nvSpPr>
          <p:spPr bwMode="auto">
            <a:xfrm>
              <a:off x="6362700" y="268288"/>
              <a:ext cx="68263" cy="38100"/>
            </a:xfrm>
            <a:custGeom>
              <a:avLst/>
              <a:gdLst>
                <a:gd name="T0" fmla="*/ 0 w 19"/>
                <a:gd name="T1" fmla="*/ 12 h 13"/>
                <a:gd name="T2" fmla="*/ 11 w 19"/>
                <a:gd name="T3" fmla="*/ 0 h 13"/>
                <a:gd name="T4" fmla="*/ 19 w 19"/>
                <a:gd name="T5" fmla="*/ 5 h 13"/>
                <a:gd name="T6" fmla="*/ 19 w 19"/>
                <a:gd name="T7" fmla="*/ 5 h 13"/>
                <a:gd name="T8" fmla="*/ 11 w 19"/>
                <a:gd name="T9" fmla="*/ 1 h 13"/>
                <a:gd name="T10" fmla="*/ 1 w 19"/>
                <a:gd name="T11" fmla="*/ 13 h 13"/>
                <a:gd name="T12" fmla="*/ 0 w 19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0" y="12"/>
                    <a:pt x="3" y="0"/>
                    <a:pt x="11" y="0"/>
                  </a:cubicBezTo>
                  <a:cubicBezTo>
                    <a:pt x="13" y="0"/>
                    <a:pt x="16" y="2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2"/>
                    <a:pt x="13" y="1"/>
                    <a:pt x="11" y="1"/>
                  </a:cubicBezTo>
                  <a:cubicBezTo>
                    <a:pt x="4" y="1"/>
                    <a:pt x="1" y="13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52"/>
            <p:cNvSpPr>
              <a:spLocks/>
            </p:cNvSpPr>
            <p:nvPr/>
          </p:nvSpPr>
          <p:spPr bwMode="auto">
            <a:xfrm>
              <a:off x="6669088" y="265113"/>
              <a:ext cx="73025" cy="38100"/>
            </a:xfrm>
            <a:custGeom>
              <a:avLst/>
              <a:gdLst>
                <a:gd name="T0" fmla="*/ 10 w 20"/>
                <a:gd name="T1" fmla="*/ 1 h 13"/>
                <a:gd name="T2" fmla="*/ 0 w 20"/>
                <a:gd name="T3" fmla="*/ 5 h 13"/>
                <a:gd name="T4" fmla="*/ 0 w 20"/>
                <a:gd name="T5" fmla="*/ 5 h 13"/>
                <a:gd name="T6" fmla="*/ 0 w 20"/>
                <a:gd name="T7" fmla="*/ 5 h 13"/>
                <a:gd name="T8" fmla="*/ 10 w 20"/>
                <a:gd name="T9" fmla="*/ 0 h 13"/>
                <a:gd name="T10" fmla="*/ 20 w 20"/>
                <a:gd name="T11" fmla="*/ 12 h 13"/>
                <a:gd name="T12" fmla="*/ 19 w 20"/>
                <a:gd name="T13" fmla="*/ 13 h 13"/>
                <a:gd name="T14" fmla="*/ 10 w 20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0" y="1"/>
                  </a:moveTo>
                  <a:cubicBezTo>
                    <a:pt x="5" y="1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4" y="0"/>
                    <a:pt x="18" y="3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53"/>
            <p:cNvSpPr>
              <a:spLocks/>
            </p:cNvSpPr>
            <p:nvPr/>
          </p:nvSpPr>
          <p:spPr bwMode="auto">
            <a:xfrm>
              <a:off x="6419850" y="409575"/>
              <a:ext cx="260350" cy="100013"/>
            </a:xfrm>
            <a:custGeom>
              <a:avLst/>
              <a:gdLst>
                <a:gd name="T0" fmla="*/ 71 w 71"/>
                <a:gd name="T1" fmla="*/ 1 h 34"/>
                <a:gd name="T2" fmla="*/ 46 w 71"/>
                <a:gd name="T3" fmla="*/ 10 h 34"/>
                <a:gd name="T4" fmla="*/ 29 w 71"/>
                <a:gd name="T5" fmla="*/ 17 h 34"/>
                <a:gd name="T6" fmla="*/ 22 w 71"/>
                <a:gd name="T7" fmla="*/ 11 h 34"/>
                <a:gd name="T8" fmla="*/ 0 w 71"/>
                <a:gd name="T9" fmla="*/ 0 h 34"/>
                <a:gd name="T10" fmla="*/ 25 w 71"/>
                <a:gd name="T11" fmla="*/ 34 h 34"/>
                <a:gd name="T12" fmla="*/ 38 w 71"/>
                <a:gd name="T13" fmla="*/ 28 h 34"/>
                <a:gd name="T14" fmla="*/ 48 w 71"/>
                <a:gd name="T15" fmla="*/ 33 h 34"/>
                <a:gd name="T16" fmla="*/ 71 w 71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34">
                  <a:moveTo>
                    <a:pt x="71" y="1"/>
                  </a:moveTo>
                  <a:cubicBezTo>
                    <a:pt x="71" y="1"/>
                    <a:pt x="61" y="7"/>
                    <a:pt x="46" y="10"/>
                  </a:cubicBezTo>
                  <a:cubicBezTo>
                    <a:pt x="45" y="19"/>
                    <a:pt x="37" y="17"/>
                    <a:pt x="29" y="17"/>
                  </a:cubicBezTo>
                  <a:cubicBezTo>
                    <a:pt x="24" y="17"/>
                    <a:pt x="22" y="14"/>
                    <a:pt x="22" y="11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3" y="27"/>
                    <a:pt x="25" y="34"/>
                  </a:cubicBezTo>
                  <a:cubicBezTo>
                    <a:pt x="28" y="31"/>
                    <a:pt x="33" y="28"/>
                    <a:pt x="38" y="28"/>
                  </a:cubicBezTo>
                  <a:cubicBezTo>
                    <a:pt x="42" y="28"/>
                    <a:pt x="46" y="31"/>
                    <a:pt x="48" y="33"/>
                  </a:cubicBezTo>
                  <a:cubicBezTo>
                    <a:pt x="67" y="25"/>
                    <a:pt x="71" y="1"/>
                    <a:pt x="71" y="1"/>
                  </a:cubicBezTo>
                  <a:close/>
                </a:path>
              </a:pathLst>
            </a:custGeom>
            <a:solidFill>
              <a:srgbClr val="E7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54"/>
            <p:cNvSpPr>
              <a:spLocks/>
            </p:cNvSpPr>
            <p:nvPr/>
          </p:nvSpPr>
          <p:spPr bwMode="auto">
            <a:xfrm>
              <a:off x="6500813" y="438150"/>
              <a:ext cx="87313" cy="26988"/>
            </a:xfrm>
            <a:custGeom>
              <a:avLst/>
              <a:gdLst>
                <a:gd name="T0" fmla="*/ 7 w 24"/>
                <a:gd name="T1" fmla="*/ 7 h 9"/>
                <a:gd name="T2" fmla="*/ 24 w 24"/>
                <a:gd name="T3" fmla="*/ 0 h 9"/>
                <a:gd name="T4" fmla="*/ 11 w 24"/>
                <a:gd name="T5" fmla="*/ 1 h 9"/>
                <a:gd name="T6" fmla="*/ 0 w 24"/>
                <a:gd name="T7" fmla="*/ 1 h 9"/>
                <a:gd name="T8" fmla="*/ 7 w 24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7" y="7"/>
                  </a:moveTo>
                  <a:cubicBezTo>
                    <a:pt x="15" y="7"/>
                    <a:pt x="23" y="9"/>
                    <a:pt x="24" y="0"/>
                  </a:cubicBezTo>
                  <a:cubicBezTo>
                    <a:pt x="20" y="1"/>
                    <a:pt x="16" y="1"/>
                    <a:pt x="11" y="1"/>
                  </a:cubicBezTo>
                  <a:cubicBezTo>
                    <a:pt x="7" y="2"/>
                    <a:pt x="3" y="1"/>
                    <a:pt x="0" y="1"/>
                  </a:cubicBezTo>
                  <a:cubicBezTo>
                    <a:pt x="0" y="4"/>
                    <a:pt x="2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155"/>
            <p:cNvSpPr>
              <a:spLocks/>
            </p:cNvSpPr>
            <p:nvPr/>
          </p:nvSpPr>
          <p:spPr bwMode="auto">
            <a:xfrm>
              <a:off x="6511925" y="492125"/>
              <a:ext cx="84138" cy="20638"/>
            </a:xfrm>
            <a:custGeom>
              <a:avLst/>
              <a:gdLst>
                <a:gd name="T0" fmla="*/ 0 w 23"/>
                <a:gd name="T1" fmla="*/ 6 h 7"/>
                <a:gd name="T2" fmla="*/ 12 w 23"/>
                <a:gd name="T3" fmla="*/ 7 h 7"/>
                <a:gd name="T4" fmla="*/ 23 w 23"/>
                <a:gd name="T5" fmla="*/ 5 h 7"/>
                <a:gd name="T6" fmla="*/ 13 w 23"/>
                <a:gd name="T7" fmla="*/ 0 h 7"/>
                <a:gd name="T8" fmla="*/ 0 w 2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0" y="6"/>
                  </a:moveTo>
                  <a:cubicBezTo>
                    <a:pt x="3" y="7"/>
                    <a:pt x="7" y="7"/>
                    <a:pt x="12" y="7"/>
                  </a:cubicBezTo>
                  <a:cubicBezTo>
                    <a:pt x="16" y="7"/>
                    <a:pt x="20" y="6"/>
                    <a:pt x="23" y="5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8" y="0"/>
                    <a:pt x="3" y="3"/>
                    <a:pt x="0" y="6"/>
                  </a:cubicBezTo>
                  <a:close/>
                </a:path>
              </a:pathLst>
            </a:custGeom>
            <a:solidFill>
              <a:srgbClr val="EF3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56"/>
            <p:cNvSpPr>
              <a:spLocks/>
            </p:cNvSpPr>
            <p:nvPr/>
          </p:nvSpPr>
          <p:spPr bwMode="auto">
            <a:xfrm>
              <a:off x="6745288" y="371475"/>
              <a:ext cx="84138" cy="25400"/>
            </a:xfrm>
            <a:custGeom>
              <a:avLst/>
              <a:gdLst>
                <a:gd name="T0" fmla="*/ 6 w 23"/>
                <a:gd name="T1" fmla="*/ 0 h 9"/>
                <a:gd name="T2" fmla="*/ 1 w 23"/>
                <a:gd name="T3" fmla="*/ 2 h 9"/>
                <a:gd name="T4" fmla="*/ 11 w 23"/>
                <a:gd name="T5" fmla="*/ 9 h 9"/>
                <a:gd name="T6" fmla="*/ 17 w 23"/>
                <a:gd name="T7" fmla="*/ 9 h 9"/>
                <a:gd name="T8" fmla="*/ 23 w 23"/>
                <a:gd name="T9" fmla="*/ 7 h 9"/>
                <a:gd name="T10" fmla="*/ 13 w 23"/>
                <a:gd name="T11" fmla="*/ 1 h 9"/>
                <a:gd name="T12" fmla="*/ 6 w 2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6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5" y="7"/>
                    <a:pt x="11" y="9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20" y="9"/>
                    <a:pt x="22" y="9"/>
                    <a:pt x="23" y="7"/>
                  </a:cubicBezTo>
                  <a:cubicBezTo>
                    <a:pt x="23" y="5"/>
                    <a:pt x="19" y="2"/>
                    <a:pt x="13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57"/>
            <p:cNvSpPr>
              <a:spLocks/>
            </p:cNvSpPr>
            <p:nvPr/>
          </p:nvSpPr>
          <p:spPr bwMode="auto">
            <a:xfrm>
              <a:off x="6296025" y="373063"/>
              <a:ext cx="80963" cy="33338"/>
            </a:xfrm>
            <a:custGeom>
              <a:avLst/>
              <a:gdLst>
                <a:gd name="T0" fmla="*/ 18 w 22"/>
                <a:gd name="T1" fmla="*/ 0 h 11"/>
                <a:gd name="T2" fmla="*/ 10 w 22"/>
                <a:gd name="T3" fmla="*/ 2 h 11"/>
                <a:gd name="T4" fmla="*/ 0 w 22"/>
                <a:gd name="T5" fmla="*/ 9 h 11"/>
                <a:gd name="T6" fmla="*/ 4 w 22"/>
                <a:gd name="T7" fmla="*/ 11 h 11"/>
                <a:gd name="T8" fmla="*/ 12 w 22"/>
                <a:gd name="T9" fmla="*/ 9 h 11"/>
                <a:gd name="T10" fmla="*/ 22 w 22"/>
                <a:gd name="T11" fmla="*/ 2 h 11"/>
                <a:gd name="T12" fmla="*/ 18 w 2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18" y="0"/>
                  </a:moveTo>
                  <a:cubicBezTo>
                    <a:pt x="16" y="0"/>
                    <a:pt x="13" y="1"/>
                    <a:pt x="10" y="2"/>
                  </a:cubicBezTo>
                  <a:cubicBezTo>
                    <a:pt x="4" y="4"/>
                    <a:pt x="0" y="7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6" y="11"/>
                    <a:pt x="9" y="10"/>
                    <a:pt x="12" y="9"/>
                  </a:cubicBezTo>
                  <a:cubicBezTo>
                    <a:pt x="18" y="7"/>
                    <a:pt x="22" y="4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58"/>
            <p:cNvSpPr>
              <a:spLocks noEditPoints="1"/>
            </p:cNvSpPr>
            <p:nvPr/>
          </p:nvSpPr>
          <p:spPr bwMode="auto">
            <a:xfrm>
              <a:off x="6416675" y="403225"/>
              <a:ext cx="263525" cy="112713"/>
            </a:xfrm>
            <a:custGeom>
              <a:avLst/>
              <a:gdLst>
                <a:gd name="T0" fmla="*/ 0 w 72"/>
                <a:gd name="T1" fmla="*/ 2 h 38"/>
                <a:gd name="T2" fmla="*/ 1 w 72"/>
                <a:gd name="T3" fmla="*/ 2 h 38"/>
                <a:gd name="T4" fmla="*/ 0 w 72"/>
                <a:gd name="T5" fmla="*/ 2 h 38"/>
                <a:gd name="T6" fmla="*/ 0 w 72"/>
                <a:gd name="T7" fmla="*/ 0 h 38"/>
                <a:gd name="T8" fmla="*/ 1 w 72"/>
                <a:gd name="T9" fmla="*/ 1 h 38"/>
                <a:gd name="T10" fmla="*/ 9 w 72"/>
                <a:gd name="T11" fmla="*/ 7 h 38"/>
                <a:gd name="T12" fmla="*/ 32 w 72"/>
                <a:gd name="T13" fmla="*/ 13 h 38"/>
                <a:gd name="T14" fmla="*/ 34 w 72"/>
                <a:gd name="T15" fmla="*/ 13 h 38"/>
                <a:gd name="T16" fmla="*/ 61 w 72"/>
                <a:gd name="T17" fmla="*/ 8 h 38"/>
                <a:gd name="T18" fmla="*/ 71 w 72"/>
                <a:gd name="T19" fmla="*/ 3 h 38"/>
                <a:gd name="T20" fmla="*/ 71 w 72"/>
                <a:gd name="T21" fmla="*/ 3 h 38"/>
                <a:gd name="T22" fmla="*/ 72 w 72"/>
                <a:gd name="T23" fmla="*/ 2 h 38"/>
                <a:gd name="T24" fmla="*/ 72 w 72"/>
                <a:gd name="T25" fmla="*/ 3 h 38"/>
                <a:gd name="T26" fmla="*/ 38 w 72"/>
                <a:gd name="T27" fmla="*/ 38 h 38"/>
                <a:gd name="T28" fmla="*/ 37 w 72"/>
                <a:gd name="T29" fmla="*/ 38 h 38"/>
                <a:gd name="T30" fmla="*/ 0 w 72"/>
                <a:gd name="T31" fmla="*/ 2 h 38"/>
                <a:gd name="T32" fmla="*/ 7 w 72"/>
                <a:gd name="T33" fmla="*/ 19 h 38"/>
                <a:gd name="T34" fmla="*/ 37 w 72"/>
                <a:gd name="T35" fmla="*/ 37 h 38"/>
                <a:gd name="T36" fmla="*/ 38 w 72"/>
                <a:gd name="T37" fmla="*/ 37 h 38"/>
                <a:gd name="T38" fmla="*/ 65 w 72"/>
                <a:gd name="T39" fmla="*/ 20 h 38"/>
                <a:gd name="T40" fmla="*/ 71 w 72"/>
                <a:gd name="T41" fmla="*/ 4 h 38"/>
                <a:gd name="T42" fmla="*/ 34 w 72"/>
                <a:gd name="T43" fmla="*/ 14 h 38"/>
                <a:gd name="T44" fmla="*/ 32 w 72"/>
                <a:gd name="T45" fmla="*/ 14 h 38"/>
                <a:gd name="T46" fmla="*/ 1 w 72"/>
                <a:gd name="T47" fmla="*/ 3 h 38"/>
                <a:gd name="T48" fmla="*/ 7 w 72"/>
                <a:gd name="T4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38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4"/>
                    <a:pt x="9" y="7"/>
                  </a:cubicBezTo>
                  <a:cubicBezTo>
                    <a:pt x="14" y="10"/>
                    <a:pt x="22" y="13"/>
                    <a:pt x="32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45" y="13"/>
                    <a:pt x="55" y="10"/>
                    <a:pt x="61" y="8"/>
                  </a:cubicBezTo>
                  <a:cubicBezTo>
                    <a:pt x="68" y="5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66" y="37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" y="38"/>
                    <a:pt x="0" y="2"/>
                    <a:pt x="0" y="2"/>
                  </a:cubicBezTo>
                  <a:close/>
                  <a:moveTo>
                    <a:pt x="7" y="19"/>
                  </a:moveTo>
                  <a:cubicBezTo>
                    <a:pt x="12" y="28"/>
                    <a:pt x="21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2" y="37"/>
                    <a:pt x="60" y="28"/>
                    <a:pt x="65" y="20"/>
                  </a:cubicBezTo>
                  <a:cubicBezTo>
                    <a:pt x="69" y="13"/>
                    <a:pt x="70" y="7"/>
                    <a:pt x="71" y="4"/>
                  </a:cubicBezTo>
                  <a:cubicBezTo>
                    <a:pt x="67" y="6"/>
                    <a:pt x="53" y="13"/>
                    <a:pt x="34" y="14"/>
                  </a:cubicBezTo>
                  <a:cubicBezTo>
                    <a:pt x="34" y="14"/>
                    <a:pt x="33" y="14"/>
                    <a:pt x="32" y="14"/>
                  </a:cubicBezTo>
                  <a:cubicBezTo>
                    <a:pt x="15" y="14"/>
                    <a:pt x="5" y="6"/>
                    <a:pt x="1" y="3"/>
                  </a:cubicBezTo>
                  <a:cubicBezTo>
                    <a:pt x="2" y="6"/>
                    <a:pt x="3" y="12"/>
                    <a:pt x="7" y="1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59"/>
            <p:cNvSpPr>
              <a:spLocks/>
            </p:cNvSpPr>
            <p:nvPr/>
          </p:nvSpPr>
          <p:spPr bwMode="auto">
            <a:xfrm>
              <a:off x="6388100" y="388938"/>
              <a:ext cx="47625" cy="25400"/>
            </a:xfrm>
            <a:custGeom>
              <a:avLst/>
              <a:gdLst>
                <a:gd name="T0" fmla="*/ 3 w 13"/>
                <a:gd name="T1" fmla="*/ 9 h 9"/>
                <a:gd name="T2" fmla="*/ 0 w 13"/>
                <a:gd name="T3" fmla="*/ 8 h 9"/>
                <a:gd name="T4" fmla="*/ 1 w 13"/>
                <a:gd name="T5" fmla="*/ 7 h 9"/>
                <a:gd name="T6" fmla="*/ 3 w 13"/>
                <a:gd name="T7" fmla="*/ 8 h 9"/>
                <a:gd name="T8" fmla="*/ 13 w 13"/>
                <a:gd name="T9" fmla="*/ 0 h 9"/>
                <a:gd name="T10" fmla="*/ 13 w 13"/>
                <a:gd name="T11" fmla="*/ 0 h 9"/>
                <a:gd name="T12" fmla="*/ 3 w 13"/>
                <a:gd name="T13" fmla="*/ 9 h 9"/>
                <a:gd name="T14" fmla="*/ 3 w 1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2" y="9"/>
                    <a:pt x="1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9" y="7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7"/>
                    <a:pt x="6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0"/>
            <p:cNvSpPr>
              <a:spLocks/>
            </p:cNvSpPr>
            <p:nvPr/>
          </p:nvSpPr>
          <p:spPr bwMode="auto">
            <a:xfrm>
              <a:off x="6675438" y="388938"/>
              <a:ext cx="26988" cy="25400"/>
            </a:xfrm>
            <a:custGeom>
              <a:avLst/>
              <a:gdLst>
                <a:gd name="T0" fmla="*/ 0 w 7"/>
                <a:gd name="T1" fmla="*/ 8 h 9"/>
                <a:gd name="T2" fmla="*/ 3 w 7"/>
                <a:gd name="T3" fmla="*/ 6 h 9"/>
                <a:gd name="T4" fmla="*/ 6 w 7"/>
                <a:gd name="T5" fmla="*/ 0 h 9"/>
                <a:gd name="T6" fmla="*/ 7 w 7"/>
                <a:gd name="T7" fmla="*/ 0 h 9"/>
                <a:gd name="T8" fmla="*/ 1 w 7"/>
                <a:gd name="T9" fmla="*/ 9 h 9"/>
                <a:gd name="T10" fmla="*/ 0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cubicBezTo>
                    <a:pt x="0" y="8"/>
                    <a:pt x="2" y="7"/>
                    <a:pt x="3" y="6"/>
                  </a:cubicBezTo>
                  <a:cubicBezTo>
                    <a:pt x="4" y="4"/>
                    <a:pt x="6" y="2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1" y="9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1"/>
            <p:cNvSpPr>
              <a:spLocks/>
            </p:cNvSpPr>
            <p:nvPr/>
          </p:nvSpPr>
          <p:spPr bwMode="auto">
            <a:xfrm>
              <a:off x="6686550" y="368300"/>
              <a:ext cx="41275" cy="34925"/>
            </a:xfrm>
            <a:custGeom>
              <a:avLst/>
              <a:gdLst>
                <a:gd name="T0" fmla="*/ 0 w 11"/>
                <a:gd name="T1" fmla="*/ 0 h 12"/>
                <a:gd name="T2" fmla="*/ 1 w 11"/>
                <a:gd name="T3" fmla="*/ 0 h 12"/>
                <a:gd name="T4" fmla="*/ 3 w 11"/>
                <a:gd name="T5" fmla="*/ 5 h 12"/>
                <a:gd name="T6" fmla="*/ 11 w 11"/>
                <a:gd name="T7" fmla="*/ 11 h 12"/>
                <a:gd name="T8" fmla="*/ 11 w 11"/>
                <a:gd name="T9" fmla="*/ 11 h 12"/>
                <a:gd name="T10" fmla="*/ 11 w 11"/>
                <a:gd name="T11" fmla="*/ 12 h 12"/>
                <a:gd name="T12" fmla="*/ 11 w 11"/>
                <a:gd name="T13" fmla="*/ 12 h 12"/>
                <a:gd name="T14" fmla="*/ 0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3"/>
                    <a:pt x="3" y="5"/>
                  </a:cubicBezTo>
                  <a:cubicBezTo>
                    <a:pt x="4" y="8"/>
                    <a:pt x="6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Oval 162"/>
            <p:cNvSpPr>
              <a:spLocks noChangeArrowheads="1"/>
            </p:cNvSpPr>
            <p:nvPr/>
          </p:nvSpPr>
          <p:spPr bwMode="auto">
            <a:xfrm>
              <a:off x="6456363" y="341313"/>
              <a:ext cx="176213" cy="17463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3"/>
            <p:cNvSpPr>
              <a:spLocks/>
            </p:cNvSpPr>
            <p:nvPr/>
          </p:nvSpPr>
          <p:spPr bwMode="auto">
            <a:xfrm>
              <a:off x="6383338" y="-17462"/>
              <a:ext cx="373063" cy="93663"/>
            </a:xfrm>
            <a:custGeom>
              <a:avLst/>
              <a:gdLst>
                <a:gd name="T0" fmla="*/ 8 w 102"/>
                <a:gd name="T1" fmla="*/ 23 h 32"/>
                <a:gd name="T2" fmla="*/ 21 w 102"/>
                <a:gd name="T3" fmla="*/ 26 h 32"/>
                <a:gd name="T4" fmla="*/ 27 w 102"/>
                <a:gd name="T5" fmla="*/ 26 h 32"/>
                <a:gd name="T6" fmla="*/ 30 w 102"/>
                <a:gd name="T7" fmla="*/ 28 h 32"/>
                <a:gd name="T8" fmla="*/ 34 w 102"/>
                <a:gd name="T9" fmla="*/ 27 h 32"/>
                <a:gd name="T10" fmla="*/ 41 w 102"/>
                <a:gd name="T11" fmla="*/ 28 h 32"/>
                <a:gd name="T12" fmla="*/ 44 w 102"/>
                <a:gd name="T13" fmla="*/ 25 h 32"/>
                <a:gd name="T14" fmla="*/ 53 w 102"/>
                <a:gd name="T15" fmla="*/ 23 h 32"/>
                <a:gd name="T16" fmla="*/ 63 w 102"/>
                <a:gd name="T17" fmla="*/ 24 h 32"/>
                <a:gd name="T18" fmla="*/ 75 w 102"/>
                <a:gd name="T19" fmla="*/ 21 h 32"/>
                <a:gd name="T20" fmla="*/ 85 w 102"/>
                <a:gd name="T21" fmla="*/ 22 h 32"/>
                <a:gd name="T22" fmla="*/ 91 w 102"/>
                <a:gd name="T23" fmla="*/ 23 h 32"/>
                <a:gd name="T24" fmla="*/ 102 w 102"/>
                <a:gd name="T25" fmla="*/ 23 h 32"/>
                <a:gd name="T26" fmla="*/ 89 w 102"/>
                <a:gd name="T27" fmla="*/ 16 h 32"/>
                <a:gd name="T28" fmla="*/ 87 w 102"/>
                <a:gd name="T29" fmla="*/ 16 h 32"/>
                <a:gd name="T30" fmla="*/ 89 w 102"/>
                <a:gd name="T31" fmla="*/ 16 h 32"/>
                <a:gd name="T32" fmla="*/ 96 w 102"/>
                <a:gd name="T33" fmla="*/ 17 h 32"/>
                <a:gd name="T34" fmla="*/ 62 w 102"/>
                <a:gd name="T35" fmla="*/ 10 h 32"/>
                <a:gd name="T36" fmla="*/ 63 w 102"/>
                <a:gd name="T37" fmla="*/ 6 h 32"/>
                <a:gd name="T38" fmla="*/ 54 w 102"/>
                <a:gd name="T39" fmla="*/ 7 h 32"/>
                <a:gd name="T40" fmla="*/ 38 w 102"/>
                <a:gd name="T41" fmla="*/ 7 h 32"/>
                <a:gd name="T42" fmla="*/ 32 w 102"/>
                <a:gd name="T43" fmla="*/ 2 h 32"/>
                <a:gd name="T44" fmla="*/ 34 w 102"/>
                <a:gd name="T45" fmla="*/ 7 h 32"/>
                <a:gd name="T46" fmla="*/ 30 w 102"/>
                <a:gd name="T47" fmla="*/ 7 h 32"/>
                <a:gd name="T48" fmla="*/ 30 w 102"/>
                <a:gd name="T49" fmla="*/ 9 h 32"/>
                <a:gd name="T50" fmla="*/ 7 w 102"/>
                <a:gd name="T51" fmla="*/ 16 h 32"/>
                <a:gd name="T52" fmla="*/ 18 w 102"/>
                <a:gd name="T53" fmla="*/ 16 h 32"/>
                <a:gd name="T54" fmla="*/ 1 w 102"/>
                <a:gd name="T55" fmla="*/ 23 h 32"/>
                <a:gd name="T56" fmla="*/ 8 w 102"/>
                <a:gd name="T5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32">
                  <a:moveTo>
                    <a:pt x="8" y="23"/>
                  </a:moveTo>
                  <a:cubicBezTo>
                    <a:pt x="23" y="17"/>
                    <a:pt x="23" y="23"/>
                    <a:pt x="21" y="26"/>
                  </a:cubicBezTo>
                  <a:cubicBezTo>
                    <a:pt x="18" y="29"/>
                    <a:pt x="24" y="31"/>
                    <a:pt x="27" y="26"/>
                  </a:cubicBezTo>
                  <a:cubicBezTo>
                    <a:pt x="29" y="24"/>
                    <a:pt x="30" y="26"/>
                    <a:pt x="30" y="28"/>
                  </a:cubicBezTo>
                  <a:cubicBezTo>
                    <a:pt x="31" y="30"/>
                    <a:pt x="31" y="32"/>
                    <a:pt x="34" y="27"/>
                  </a:cubicBezTo>
                  <a:cubicBezTo>
                    <a:pt x="38" y="19"/>
                    <a:pt x="40" y="26"/>
                    <a:pt x="41" y="28"/>
                  </a:cubicBezTo>
                  <a:cubicBezTo>
                    <a:pt x="41" y="30"/>
                    <a:pt x="42" y="27"/>
                    <a:pt x="44" y="25"/>
                  </a:cubicBezTo>
                  <a:cubicBezTo>
                    <a:pt x="45" y="22"/>
                    <a:pt x="48" y="19"/>
                    <a:pt x="53" y="23"/>
                  </a:cubicBezTo>
                  <a:cubicBezTo>
                    <a:pt x="61" y="30"/>
                    <a:pt x="62" y="28"/>
                    <a:pt x="63" y="24"/>
                  </a:cubicBezTo>
                  <a:cubicBezTo>
                    <a:pt x="63" y="20"/>
                    <a:pt x="66" y="18"/>
                    <a:pt x="75" y="21"/>
                  </a:cubicBezTo>
                  <a:cubicBezTo>
                    <a:pt x="84" y="24"/>
                    <a:pt x="86" y="24"/>
                    <a:pt x="85" y="22"/>
                  </a:cubicBezTo>
                  <a:cubicBezTo>
                    <a:pt x="85" y="21"/>
                    <a:pt x="88" y="22"/>
                    <a:pt x="91" y="23"/>
                  </a:cubicBezTo>
                  <a:cubicBezTo>
                    <a:pt x="96" y="24"/>
                    <a:pt x="102" y="26"/>
                    <a:pt x="102" y="23"/>
                  </a:cubicBezTo>
                  <a:cubicBezTo>
                    <a:pt x="96" y="19"/>
                    <a:pt x="91" y="17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8" y="16"/>
                    <a:pt x="89" y="16"/>
                  </a:cubicBezTo>
                  <a:cubicBezTo>
                    <a:pt x="96" y="19"/>
                    <a:pt x="96" y="17"/>
                    <a:pt x="96" y="17"/>
                  </a:cubicBezTo>
                  <a:cubicBezTo>
                    <a:pt x="89" y="8"/>
                    <a:pt x="67" y="9"/>
                    <a:pt x="62" y="10"/>
                  </a:cubicBezTo>
                  <a:cubicBezTo>
                    <a:pt x="56" y="10"/>
                    <a:pt x="64" y="8"/>
                    <a:pt x="63" y="6"/>
                  </a:cubicBezTo>
                  <a:cubicBezTo>
                    <a:pt x="62" y="3"/>
                    <a:pt x="61" y="4"/>
                    <a:pt x="54" y="7"/>
                  </a:cubicBezTo>
                  <a:cubicBezTo>
                    <a:pt x="46" y="9"/>
                    <a:pt x="38" y="7"/>
                    <a:pt x="38" y="7"/>
                  </a:cubicBezTo>
                  <a:cubicBezTo>
                    <a:pt x="38" y="7"/>
                    <a:pt x="36" y="0"/>
                    <a:pt x="32" y="2"/>
                  </a:cubicBezTo>
                  <a:cubicBezTo>
                    <a:pt x="29" y="3"/>
                    <a:pt x="34" y="7"/>
                    <a:pt x="34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7"/>
                    <a:pt x="31" y="9"/>
                    <a:pt x="30" y="9"/>
                  </a:cubicBezTo>
                  <a:cubicBezTo>
                    <a:pt x="8" y="10"/>
                    <a:pt x="5" y="18"/>
                    <a:pt x="7" y="16"/>
                  </a:cubicBezTo>
                  <a:cubicBezTo>
                    <a:pt x="9" y="14"/>
                    <a:pt x="19" y="15"/>
                    <a:pt x="18" y="16"/>
                  </a:cubicBezTo>
                  <a:cubicBezTo>
                    <a:pt x="12" y="18"/>
                    <a:pt x="6" y="20"/>
                    <a:pt x="1" y="23"/>
                  </a:cubicBezTo>
                  <a:cubicBezTo>
                    <a:pt x="0" y="25"/>
                    <a:pt x="1" y="26"/>
                    <a:pt x="8" y="23"/>
                  </a:cubicBezTo>
                </a:path>
              </a:pathLst>
            </a:custGeom>
            <a:solidFill>
              <a:srgbClr val="A07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164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1 w 24"/>
                <a:gd name="T1" fmla="*/ 11 h 20"/>
                <a:gd name="T2" fmla="*/ 0 w 24"/>
                <a:gd name="T3" fmla="*/ 14 h 20"/>
                <a:gd name="T4" fmla="*/ 2 w 24"/>
                <a:gd name="T5" fmla="*/ 20 h 20"/>
                <a:gd name="T6" fmla="*/ 6 w 24"/>
                <a:gd name="T7" fmla="*/ 17 h 20"/>
                <a:gd name="T8" fmla="*/ 4 w 24"/>
                <a:gd name="T9" fmla="*/ 12 h 20"/>
                <a:gd name="T10" fmla="*/ 4 w 24"/>
                <a:gd name="T11" fmla="*/ 12 h 20"/>
                <a:gd name="T12" fmla="*/ 4 w 24"/>
                <a:gd name="T13" fmla="*/ 12 h 20"/>
                <a:gd name="T14" fmla="*/ 1 w 24"/>
                <a:gd name="T15" fmla="*/ 11 h 20"/>
                <a:gd name="T16" fmla="*/ 14 w 24"/>
                <a:gd name="T17" fmla="*/ 0 h 20"/>
                <a:gd name="T18" fmla="*/ 10 w 24"/>
                <a:gd name="T19" fmla="*/ 1 h 20"/>
                <a:gd name="T20" fmla="*/ 10 w 24"/>
                <a:gd name="T21" fmla="*/ 2 h 20"/>
                <a:gd name="T22" fmla="*/ 15 w 24"/>
                <a:gd name="T23" fmla="*/ 1 h 20"/>
                <a:gd name="T24" fmla="*/ 24 w 24"/>
                <a:gd name="T25" fmla="*/ 5 h 20"/>
                <a:gd name="T26" fmla="*/ 24 w 24"/>
                <a:gd name="T27" fmla="*/ 4 h 20"/>
                <a:gd name="T28" fmla="*/ 14 w 24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0">
                  <a:moveTo>
                    <a:pt x="1" y="11"/>
                  </a:move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moveTo>
                    <a:pt x="14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9" y="1"/>
                    <a:pt x="22" y="2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1" y="2"/>
                    <a:pt x="18" y="0"/>
                    <a:pt x="1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5"/>
            <p:cNvSpPr>
              <a:spLocks/>
            </p:cNvSpPr>
            <p:nvPr/>
          </p:nvSpPr>
          <p:spPr bwMode="auto">
            <a:xfrm>
              <a:off x="6408738" y="17463"/>
              <a:ext cx="15875" cy="793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6"/>
            <p:cNvSpPr>
              <a:spLocks/>
            </p:cNvSpPr>
            <p:nvPr/>
          </p:nvSpPr>
          <p:spPr bwMode="auto">
            <a:xfrm>
              <a:off x="6413500" y="25400"/>
              <a:ext cx="25400" cy="9525"/>
            </a:xfrm>
            <a:custGeom>
              <a:avLst/>
              <a:gdLst>
                <a:gd name="T0" fmla="*/ 5 w 7"/>
                <a:gd name="T1" fmla="*/ 0 h 3"/>
                <a:gd name="T2" fmla="*/ 0 w 7"/>
                <a:gd name="T3" fmla="*/ 1 h 3"/>
                <a:gd name="T4" fmla="*/ 1 w 7"/>
                <a:gd name="T5" fmla="*/ 3 h 3"/>
                <a:gd name="T6" fmla="*/ 7 w 7"/>
                <a:gd name="T7" fmla="*/ 1 h 3"/>
                <a:gd name="T8" fmla="*/ 5 w 7"/>
                <a:gd name="T9" fmla="*/ 0 h 3"/>
                <a:gd name="T10" fmla="*/ 5 w 7"/>
                <a:gd name="T11" fmla="*/ 0 h 3"/>
                <a:gd name="T12" fmla="*/ 5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167"/>
            <p:cNvSpPr>
              <a:spLocks noEditPoints="1"/>
            </p:cNvSpPr>
            <p:nvPr/>
          </p:nvSpPr>
          <p:spPr bwMode="auto">
            <a:xfrm>
              <a:off x="6408738" y="25400"/>
              <a:ext cx="30163" cy="12700"/>
            </a:xfrm>
            <a:custGeom>
              <a:avLst/>
              <a:gdLst>
                <a:gd name="T0" fmla="*/ 8 w 8"/>
                <a:gd name="T1" fmla="*/ 1 h 4"/>
                <a:gd name="T2" fmla="*/ 2 w 8"/>
                <a:gd name="T3" fmla="*/ 3 h 4"/>
                <a:gd name="T4" fmla="*/ 3 w 8"/>
                <a:gd name="T5" fmla="*/ 4 h 4"/>
                <a:gd name="T6" fmla="*/ 8 w 8"/>
                <a:gd name="T7" fmla="*/ 2 h 4"/>
                <a:gd name="T8" fmla="*/ 8 w 8"/>
                <a:gd name="T9" fmla="*/ 1 h 4"/>
                <a:gd name="T10" fmla="*/ 6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6 w 8"/>
                <a:gd name="T17" fmla="*/ 0 h 4"/>
                <a:gd name="T18" fmla="*/ 6 w 8"/>
                <a:gd name="T19" fmla="*/ 0 h 4"/>
                <a:gd name="T20" fmla="*/ 6 w 8"/>
                <a:gd name="T21" fmla="*/ 0 h 4"/>
                <a:gd name="T22" fmla="*/ 6 w 8"/>
                <a:gd name="T23" fmla="*/ 0 h 4"/>
                <a:gd name="T24" fmla="*/ 6 w 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8"/>
            <p:cNvSpPr>
              <a:spLocks/>
            </p:cNvSpPr>
            <p:nvPr/>
          </p:nvSpPr>
          <p:spPr bwMode="auto">
            <a:xfrm>
              <a:off x="6435725" y="41275"/>
              <a:ext cx="28575" cy="4763"/>
            </a:xfrm>
            <a:custGeom>
              <a:avLst/>
              <a:gdLst>
                <a:gd name="T0" fmla="*/ 4 w 8"/>
                <a:gd name="T1" fmla="*/ 0 h 2"/>
                <a:gd name="T2" fmla="*/ 0 w 8"/>
                <a:gd name="T3" fmla="*/ 1 h 2"/>
                <a:gd name="T4" fmla="*/ 5 w 8"/>
                <a:gd name="T5" fmla="*/ 2 h 2"/>
                <a:gd name="T6" fmla="*/ 8 w 8"/>
                <a:gd name="T7" fmla="*/ 2 h 2"/>
                <a:gd name="T8" fmla="*/ 4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7" y="0"/>
                    <a:pt x="4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9"/>
            <p:cNvSpPr>
              <a:spLocks noEditPoints="1"/>
            </p:cNvSpPr>
            <p:nvPr/>
          </p:nvSpPr>
          <p:spPr bwMode="auto">
            <a:xfrm>
              <a:off x="6408738" y="4763"/>
              <a:ext cx="92075" cy="41275"/>
            </a:xfrm>
            <a:custGeom>
              <a:avLst/>
              <a:gdLst>
                <a:gd name="T0" fmla="*/ 4 w 25"/>
                <a:gd name="T1" fmla="*/ 5 h 14"/>
                <a:gd name="T2" fmla="*/ 0 w 25"/>
                <a:gd name="T3" fmla="*/ 7 h 14"/>
                <a:gd name="T4" fmla="*/ 0 w 25"/>
                <a:gd name="T5" fmla="*/ 8 h 14"/>
                <a:gd name="T6" fmla="*/ 6 w 25"/>
                <a:gd name="T7" fmla="*/ 7 h 14"/>
                <a:gd name="T8" fmla="*/ 6 w 25"/>
                <a:gd name="T9" fmla="*/ 7 h 14"/>
                <a:gd name="T10" fmla="*/ 4 w 25"/>
                <a:gd name="T11" fmla="*/ 5 h 14"/>
                <a:gd name="T12" fmla="*/ 24 w 25"/>
                <a:gd name="T13" fmla="*/ 0 h 14"/>
                <a:gd name="T14" fmla="*/ 13 w 25"/>
                <a:gd name="T15" fmla="*/ 10 h 14"/>
                <a:gd name="T16" fmla="*/ 8 w 25"/>
                <a:gd name="T17" fmla="*/ 9 h 14"/>
                <a:gd name="T18" fmla="*/ 3 w 25"/>
                <a:gd name="T19" fmla="*/ 11 h 14"/>
                <a:gd name="T20" fmla="*/ 7 w 25"/>
                <a:gd name="T21" fmla="*/ 13 h 14"/>
                <a:gd name="T22" fmla="*/ 11 w 25"/>
                <a:gd name="T23" fmla="*/ 12 h 14"/>
                <a:gd name="T24" fmla="*/ 15 w 25"/>
                <a:gd name="T25" fmla="*/ 14 h 14"/>
                <a:gd name="T26" fmla="*/ 25 w 25"/>
                <a:gd name="T27" fmla="*/ 1 h 14"/>
                <a:gd name="T28" fmla="*/ 24 w 25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5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4" y="5"/>
                  </a:cubicBezTo>
                  <a:moveTo>
                    <a:pt x="24" y="0"/>
                  </a:moveTo>
                  <a:cubicBezTo>
                    <a:pt x="24" y="6"/>
                    <a:pt x="19" y="10"/>
                    <a:pt x="13" y="10"/>
                  </a:cubicBezTo>
                  <a:cubicBezTo>
                    <a:pt x="11" y="10"/>
                    <a:pt x="10" y="9"/>
                    <a:pt x="8" y="9"/>
                  </a:cubicBezTo>
                  <a:cubicBezTo>
                    <a:pt x="6" y="9"/>
                    <a:pt x="5" y="10"/>
                    <a:pt x="3" y="11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4" y="12"/>
                    <a:pt x="15" y="13"/>
                    <a:pt x="15" y="14"/>
                  </a:cubicBezTo>
                  <a:cubicBezTo>
                    <a:pt x="21" y="13"/>
                    <a:pt x="25" y="8"/>
                    <a:pt x="25" y="1"/>
                  </a:cubicBezTo>
                  <a:cubicBezTo>
                    <a:pt x="25" y="1"/>
                    <a:pt x="25" y="1"/>
                    <a:pt x="24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70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0 w 24"/>
                <a:gd name="T1" fmla="*/ 10 h 20"/>
                <a:gd name="T2" fmla="*/ 0 w 24"/>
                <a:gd name="T3" fmla="*/ 14 h 20"/>
                <a:gd name="T4" fmla="*/ 1 w 24"/>
                <a:gd name="T5" fmla="*/ 20 h 20"/>
                <a:gd name="T6" fmla="*/ 2 w 24"/>
                <a:gd name="T7" fmla="*/ 20 h 20"/>
                <a:gd name="T8" fmla="*/ 0 w 24"/>
                <a:gd name="T9" fmla="*/ 14 h 20"/>
                <a:gd name="T10" fmla="*/ 1 w 24"/>
                <a:gd name="T11" fmla="*/ 11 h 20"/>
                <a:gd name="T12" fmla="*/ 0 w 24"/>
                <a:gd name="T13" fmla="*/ 10 h 20"/>
                <a:gd name="T14" fmla="*/ 14 w 24"/>
                <a:gd name="T15" fmla="*/ 0 h 20"/>
                <a:gd name="T16" fmla="*/ 9 w 24"/>
                <a:gd name="T17" fmla="*/ 1 h 20"/>
                <a:gd name="T18" fmla="*/ 10 w 24"/>
                <a:gd name="T19" fmla="*/ 1 h 20"/>
                <a:gd name="T20" fmla="*/ 14 w 24"/>
                <a:gd name="T21" fmla="*/ 0 h 20"/>
                <a:gd name="T22" fmla="*/ 24 w 24"/>
                <a:gd name="T23" fmla="*/ 4 h 20"/>
                <a:gd name="T24" fmla="*/ 24 w 24"/>
                <a:gd name="T25" fmla="*/ 4 h 20"/>
                <a:gd name="T26" fmla="*/ 14 w 24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0" y="10"/>
                  </a:move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2" y="0"/>
                    <a:pt x="14" y="0"/>
                  </a:cubicBezTo>
                  <a:cubicBezTo>
                    <a:pt x="18" y="0"/>
                    <a:pt x="21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71"/>
            <p:cNvSpPr>
              <a:spLocks/>
            </p:cNvSpPr>
            <p:nvPr/>
          </p:nvSpPr>
          <p:spPr bwMode="auto">
            <a:xfrm>
              <a:off x="6405563" y="254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72"/>
            <p:cNvSpPr>
              <a:spLocks/>
            </p:cNvSpPr>
            <p:nvPr/>
          </p:nvSpPr>
          <p:spPr bwMode="auto">
            <a:xfrm>
              <a:off x="6408738" y="28575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73"/>
            <p:cNvSpPr>
              <a:spLocks noEditPoints="1"/>
            </p:cNvSpPr>
            <p:nvPr/>
          </p:nvSpPr>
          <p:spPr bwMode="auto">
            <a:xfrm>
              <a:off x="6408738" y="28575"/>
              <a:ext cx="11113" cy="9525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2 w 3"/>
                <a:gd name="T9" fmla="*/ 2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1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74"/>
            <p:cNvSpPr>
              <a:spLocks/>
            </p:cNvSpPr>
            <p:nvPr/>
          </p:nvSpPr>
          <p:spPr bwMode="auto">
            <a:xfrm>
              <a:off x="6430963" y="44450"/>
              <a:ext cx="33338" cy="476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0 h 2"/>
                <a:gd name="T4" fmla="*/ 6 w 9"/>
                <a:gd name="T5" fmla="*/ 2 h 2"/>
                <a:gd name="T6" fmla="*/ 9 w 9"/>
                <a:gd name="T7" fmla="*/ 2 h 2"/>
                <a:gd name="T8" fmla="*/ 9 w 9"/>
                <a:gd name="T9" fmla="*/ 1 h 2"/>
                <a:gd name="T10" fmla="*/ 6 w 9"/>
                <a:gd name="T11" fmla="*/ 1 h 2"/>
                <a:gd name="T12" fmla="*/ 1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75"/>
            <p:cNvSpPr>
              <a:spLocks noEditPoints="1"/>
            </p:cNvSpPr>
            <p:nvPr/>
          </p:nvSpPr>
          <p:spPr bwMode="auto">
            <a:xfrm>
              <a:off x="6408738" y="7938"/>
              <a:ext cx="95250" cy="41275"/>
            </a:xfrm>
            <a:custGeom>
              <a:avLst/>
              <a:gdLst>
                <a:gd name="T0" fmla="*/ 3 w 26"/>
                <a:gd name="T1" fmla="*/ 10 h 14"/>
                <a:gd name="T2" fmla="*/ 2 w 26"/>
                <a:gd name="T3" fmla="*/ 10 h 14"/>
                <a:gd name="T4" fmla="*/ 6 w 26"/>
                <a:gd name="T5" fmla="*/ 12 h 14"/>
                <a:gd name="T6" fmla="*/ 7 w 26"/>
                <a:gd name="T7" fmla="*/ 12 h 14"/>
                <a:gd name="T8" fmla="*/ 3 w 26"/>
                <a:gd name="T9" fmla="*/ 10 h 14"/>
                <a:gd name="T10" fmla="*/ 0 w 26"/>
                <a:gd name="T11" fmla="*/ 6 h 14"/>
                <a:gd name="T12" fmla="*/ 0 w 26"/>
                <a:gd name="T13" fmla="*/ 7 h 14"/>
                <a:gd name="T14" fmla="*/ 0 w 26"/>
                <a:gd name="T15" fmla="*/ 7 h 14"/>
                <a:gd name="T16" fmla="*/ 0 w 26"/>
                <a:gd name="T17" fmla="*/ 7 h 14"/>
                <a:gd name="T18" fmla="*/ 0 w 26"/>
                <a:gd name="T19" fmla="*/ 7 h 14"/>
                <a:gd name="T20" fmla="*/ 0 w 26"/>
                <a:gd name="T21" fmla="*/ 6 h 14"/>
                <a:gd name="T22" fmla="*/ 25 w 26"/>
                <a:gd name="T23" fmla="*/ 0 h 14"/>
                <a:gd name="T24" fmla="*/ 15 w 26"/>
                <a:gd name="T25" fmla="*/ 13 h 14"/>
                <a:gd name="T26" fmla="*/ 15 w 26"/>
                <a:gd name="T27" fmla="*/ 14 h 14"/>
                <a:gd name="T28" fmla="*/ 26 w 26"/>
                <a:gd name="T29" fmla="*/ 1 h 14"/>
                <a:gd name="T30" fmla="*/ 25 w 26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4">
                  <a:moveTo>
                    <a:pt x="3" y="10"/>
                  </a:moveTo>
                  <a:cubicBezTo>
                    <a:pt x="3" y="10"/>
                    <a:pt x="2" y="10"/>
                    <a:pt x="2" y="10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5" y="12"/>
                    <a:pt x="4" y="11"/>
                    <a:pt x="3" y="10"/>
                  </a:cubicBezTo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moveTo>
                    <a:pt x="25" y="0"/>
                  </a:moveTo>
                  <a:cubicBezTo>
                    <a:pt x="25" y="7"/>
                    <a:pt x="21" y="12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21" y="12"/>
                    <a:pt x="26" y="7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76"/>
            <p:cNvSpPr>
              <a:spLocks noEditPoints="1"/>
            </p:cNvSpPr>
            <p:nvPr/>
          </p:nvSpPr>
          <p:spPr bwMode="auto">
            <a:xfrm>
              <a:off x="6416675" y="-30162"/>
              <a:ext cx="76200" cy="47625"/>
            </a:xfrm>
            <a:custGeom>
              <a:avLst/>
              <a:gdLst>
                <a:gd name="T0" fmla="*/ 14 w 21"/>
                <a:gd name="T1" fmla="*/ 9 h 16"/>
                <a:gd name="T2" fmla="*/ 10 w 21"/>
                <a:gd name="T3" fmla="*/ 5 h 16"/>
                <a:gd name="T4" fmla="*/ 14 w 21"/>
                <a:gd name="T5" fmla="*/ 1 h 16"/>
                <a:gd name="T6" fmla="*/ 18 w 21"/>
                <a:gd name="T7" fmla="*/ 5 h 16"/>
                <a:gd name="T8" fmla="*/ 17 w 21"/>
                <a:gd name="T9" fmla="*/ 7 h 16"/>
                <a:gd name="T10" fmla="*/ 18 w 21"/>
                <a:gd name="T11" fmla="*/ 9 h 16"/>
                <a:gd name="T12" fmla="*/ 16 w 21"/>
                <a:gd name="T13" fmla="*/ 11 h 16"/>
                <a:gd name="T14" fmla="*/ 14 w 21"/>
                <a:gd name="T15" fmla="*/ 9 h 16"/>
                <a:gd name="T16" fmla="*/ 11 w 21"/>
                <a:gd name="T17" fmla="*/ 0 h 16"/>
                <a:gd name="T18" fmla="*/ 6 w 21"/>
                <a:gd name="T19" fmla="*/ 1 h 16"/>
                <a:gd name="T20" fmla="*/ 7 w 21"/>
                <a:gd name="T21" fmla="*/ 4 h 16"/>
                <a:gd name="T22" fmla="*/ 0 w 21"/>
                <a:gd name="T23" fmla="*/ 11 h 16"/>
                <a:gd name="T24" fmla="*/ 0 w 21"/>
                <a:gd name="T25" fmla="*/ 11 h 16"/>
                <a:gd name="T26" fmla="*/ 2 w 21"/>
                <a:gd name="T27" fmla="*/ 16 h 16"/>
                <a:gd name="T28" fmla="*/ 2 w 21"/>
                <a:gd name="T29" fmla="*/ 16 h 16"/>
                <a:gd name="T30" fmla="*/ 21 w 21"/>
                <a:gd name="T31" fmla="*/ 13 h 16"/>
                <a:gd name="T32" fmla="*/ 21 w 21"/>
                <a:gd name="T33" fmla="*/ 13 h 16"/>
                <a:gd name="T34" fmla="*/ 20 w 21"/>
                <a:gd name="T35" fmla="*/ 12 h 16"/>
                <a:gd name="T36" fmla="*/ 19 w 21"/>
                <a:gd name="T37" fmla="*/ 11 h 16"/>
                <a:gd name="T38" fmla="*/ 21 w 21"/>
                <a:gd name="T39" fmla="*/ 10 h 16"/>
                <a:gd name="T40" fmla="*/ 19 w 21"/>
                <a:gd name="T41" fmla="*/ 5 h 16"/>
                <a:gd name="T42" fmla="*/ 20 w 21"/>
                <a:gd name="T43" fmla="*/ 4 h 16"/>
                <a:gd name="T44" fmla="*/ 11 w 21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14" y="9"/>
                  </a:moveTo>
                  <a:cubicBezTo>
                    <a:pt x="12" y="8"/>
                    <a:pt x="10" y="7"/>
                    <a:pt x="10" y="5"/>
                  </a:cubicBezTo>
                  <a:cubicBezTo>
                    <a:pt x="10" y="3"/>
                    <a:pt x="12" y="1"/>
                    <a:pt x="14" y="1"/>
                  </a:cubicBezTo>
                  <a:cubicBezTo>
                    <a:pt x="16" y="1"/>
                    <a:pt x="18" y="3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8"/>
                    <a:pt x="4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5"/>
                    <a:pt x="1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77"/>
            <p:cNvSpPr>
              <a:spLocks/>
            </p:cNvSpPr>
            <p:nvPr/>
          </p:nvSpPr>
          <p:spPr bwMode="auto">
            <a:xfrm>
              <a:off x="6424613" y="0"/>
              <a:ext cx="73025" cy="20638"/>
            </a:xfrm>
            <a:custGeom>
              <a:avLst/>
              <a:gdLst>
                <a:gd name="T0" fmla="*/ 19 w 20"/>
                <a:gd name="T1" fmla="*/ 0 h 7"/>
                <a:gd name="T2" fmla="*/ 17 w 20"/>
                <a:gd name="T3" fmla="*/ 1 h 7"/>
                <a:gd name="T4" fmla="*/ 18 w 20"/>
                <a:gd name="T5" fmla="*/ 2 h 7"/>
                <a:gd name="T6" fmla="*/ 19 w 20"/>
                <a:gd name="T7" fmla="*/ 3 h 7"/>
                <a:gd name="T8" fmla="*/ 19 w 20"/>
                <a:gd name="T9" fmla="*/ 3 h 7"/>
                <a:gd name="T10" fmla="*/ 0 w 20"/>
                <a:gd name="T11" fmla="*/ 6 h 7"/>
                <a:gd name="T12" fmla="*/ 0 w 20"/>
                <a:gd name="T13" fmla="*/ 6 h 7"/>
                <a:gd name="T14" fmla="*/ 0 w 20"/>
                <a:gd name="T15" fmla="*/ 7 h 7"/>
                <a:gd name="T16" fmla="*/ 19 w 20"/>
                <a:gd name="T17" fmla="*/ 3 h 7"/>
                <a:gd name="T18" fmla="*/ 19 w 20"/>
                <a:gd name="T19" fmla="*/ 1 h 7"/>
                <a:gd name="T20" fmla="*/ 19 w 20"/>
                <a:gd name="T21" fmla="*/ 1 h 7"/>
                <a:gd name="T22" fmla="*/ 19 w 2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0" y="3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10" y="4"/>
                    <a:pt x="19" y="3"/>
                  </a:cubicBezTo>
                  <a:cubicBezTo>
                    <a:pt x="20" y="3"/>
                    <a:pt x="15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78"/>
            <p:cNvSpPr>
              <a:spLocks/>
            </p:cNvSpPr>
            <p:nvPr/>
          </p:nvSpPr>
          <p:spPr bwMode="auto">
            <a:xfrm>
              <a:off x="6430963" y="25400"/>
              <a:ext cx="14288" cy="3175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79"/>
            <p:cNvSpPr>
              <a:spLocks/>
            </p:cNvSpPr>
            <p:nvPr/>
          </p:nvSpPr>
          <p:spPr bwMode="auto">
            <a:xfrm>
              <a:off x="6430963" y="25400"/>
              <a:ext cx="19050" cy="6350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4 w 5"/>
                <a:gd name="T5" fmla="*/ 1 h 2"/>
                <a:gd name="T6" fmla="*/ 4 w 5"/>
                <a:gd name="T7" fmla="*/ 1 h 2"/>
                <a:gd name="T8" fmla="*/ 2 w 5"/>
                <a:gd name="T9" fmla="*/ 1 h 2"/>
                <a:gd name="T10" fmla="*/ 2 w 5"/>
                <a:gd name="T11" fmla="*/ 2 h 2"/>
                <a:gd name="T12" fmla="*/ 5 w 5"/>
                <a:gd name="T13" fmla="*/ 1 h 2"/>
                <a:gd name="T14" fmla="*/ 0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80"/>
            <p:cNvSpPr>
              <a:spLocks/>
            </p:cNvSpPr>
            <p:nvPr/>
          </p:nvSpPr>
          <p:spPr bwMode="auto">
            <a:xfrm>
              <a:off x="6424613" y="3175"/>
              <a:ext cx="73025" cy="31750"/>
            </a:xfrm>
            <a:custGeom>
              <a:avLst/>
              <a:gdLst>
                <a:gd name="T0" fmla="*/ 19 w 20"/>
                <a:gd name="T1" fmla="*/ 0 h 11"/>
                <a:gd name="T2" fmla="*/ 19 w 20"/>
                <a:gd name="T3" fmla="*/ 0 h 11"/>
                <a:gd name="T4" fmla="*/ 19 w 20"/>
                <a:gd name="T5" fmla="*/ 2 h 11"/>
                <a:gd name="T6" fmla="*/ 0 w 20"/>
                <a:gd name="T7" fmla="*/ 6 h 11"/>
                <a:gd name="T8" fmla="*/ 2 w 20"/>
                <a:gd name="T9" fmla="*/ 8 h 11"/>
                <a:gd name="T10" fmla="*/ 7 w 20"/>
                <a:gd name="T11" fmla="*/ 9 h 11"/>
                <a:gd name="T12" fmla="*/ 4 w 20"/>
                <a:gd name="T13" fmla="*/ 10 h 11"/>
                <a:gd name="T14" fmla="*/ 9 w 20"/>
                <a:gd name="T15" fmla="*/ 11 h 11"/>
                <a:gd name="T16" fmla="*/ 20 w 20"/>
                <a:gd name="T17" fmla="*/ 1 h 11"/>
                <a:gd name="T18" fmla="*/ 19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20" y="2"/>
                    <a:pt x="19" y="2"/>
                  </a:cubicBezTo>
                  <a:cubicBezTo>
                    <a:pt x="10" y="3"/>
                    <a:pt x="4" y="4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5" y="8"/>
                    <a:pt x="7" y="8"/>
                    <a:pt x="7" y="9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6" y="10"/>
                    <a:pt x="7" y="11"/>
                    <a:pt x="9" y="11"/>
                  </a:cubicBezTo>
                  <a:cubicBezTo>
                    <a:pt x="15" y="11"/>
                    <a:pt x="20" y="7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81"/>
            <p:cNvSpPr>
              <a:spLocks/>
            </p:cNvSpPr>
            <p:nvPr/>
          </p:nvSpPr>
          <p:spPr bwMode="auto">
            <a:xfrm>
              <a:off x="6453188" y="-26987"/>
              <a:ext cx="28575" cy="23813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6 w 8"/>
                <a:gd name="T9" fmla="*/ 6 h 8"/>
                <a:gd name="T10" fmla="*/ 7 w 8"/>
                <a:gd name="T11" fmla="*/ 6 h 8"/>
                <a:gd name="T12" fmla="*/ 8 w 8"/>
                <a:gd name="T13" fmla="*/ 4 h 8"/>
                <a:gd name="T14" fmla="*/ 4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82"/>
            <p:cNvSpPr>
              <a:spLocks/>
            </p:cNvSpPr>
            <p:nvPr/>
          </p:nvSpPr>
          <p:spPr bwMode="auto">
            <a:xfrm>
              <a:off x="6467475" y="-9525"/>
              <a:ext cx="14288" cy="1270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83"/>
            <p:cNvSpPr>
              <a:spLocks/>
            </p:cNvSpPr>
            <p:nvPr/>
          </p:nvSpPr>
          <p:spPr bwMode="auto">
            <a:xfrm>
              <a:off x="6467475" y="-9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84"/>
            <p:cNvSpPr>
              <a:spLocks/>
            </p:cNvSpPr>
            <p:nvPr/>
          </p:nvSpPr>
          <p:spPr bwMode="auto">
            <a:xfrm>
              <a:off x="6489700" y="-41275"/>
              <a:ext cx="65088" cy="46038"/>
            </a:xfrm>
            <a:custGeom>
              <a:avLst/>
              <a:gdLst>
                <a:gd name="T0" fmla="*/ 9 w 18"/>
                <a:gd name="T1" fmla="*/ 0 h 16"/>
                <a:gd name="T2" fmla="*/ 0 w 18"/>
                <a:gd name="T3" fmla="*/ 7 h 16"/>
                <a:gd name="T4" fmla="*/ 2 w 18"/>
                <a:gd name="T5" fmla="*/ 10 h 16"/>
                <a:gd name="T6" fmla="*/ 3 w 18"/>
                <a:gd name="T7" fmla="*/ 10 h 16"/>
                <a:gd name="T8" fmla="*/ 3 w 18"/>
                <a:gd name="T9" fmla="*/ 8 h 16"/>
                <a:gd name="T10" fmla="*/ 10 w 18"/>
                <a:gd name="T11" fmla="*/ 1 h 16"/>
                <a:gd name="T12" fmla="*/ 17 w 18"/>
                <a:gd name="T13" fmla="*/ 8 h 16"/>
                <a:gd name="T14" fmla="*/ 12 w 18"/>
                <a:gd name="T15" fmla="*/ 15 h 16"/>
                <a:gd name="T16" fmla="*/ 16 w 18"/>
                <a:gd name="T17" fmla="*/ 16 h 16"/>
                <a:gd name="T18" fmla="*/ 18 w 18"/>
                <a:gd name="T19" fmla="*/ 9 h 16"/>
                <a:gd name="T20" fmla="*/ 9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4"/>
                    <a:pt x="6" y="1"/>
                    <a:pt x="10" y="1"/>
                  </a:cubicBezTo>
                  <a:cubicBezTo>
                    <a:pt x="14" y="1"/>
                    <a:pt x="17" y="4"/>
                    <a:pt x="17" y="8"/>
                  </a:cubicBezTo>
                  <a:cubicBezTo>
                    <a:pt x="17" y="11"/>
                    <a:pt x="15" y="14"/>
                    <a:pt x="12" y="15"/>
                  </a:cubicBezTo>
                  <a:cubicBezTo>
                    <a:pt x="13" y="15"/>
                    <a:pt x="14" y="15"/>
                    <a:pt x="16" y="16"/>
                  </a:cubicBezTo>
                  <a:cubicBezTo>
                    <a:pt x="17" y="14"/>
                    <a:pt x="18" y="12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85"/>
            <p:cNvSpPr>
              <a:spLocks noEditPoints="1"/>
            </p:cNvSpPr>
            <p:nvPr/>
          </p:nvSpPr>
          <p:spPr bwMode="auto">
            <a:xfrm>
              <a:off x="6497638" y="-12700"/>
              <a:ext cx="50800" cy="17463"/>
            </a:xfrm>
            <a:custGeom>
              <a:avLst/>
              <a:gdLst>
                <a:gd name="T0" fmla="*/ 10 w 14"/>
                <a:gd name="T1" fmla="*/ 5 h 6"/>
                <a:gd name="T2" fmla="*/ 9 w 14"/>
                <a:gd name="T3" fmla="*/ 5 h 6"/>
                <a:gd name="T4" fmla="*/ 13 w 14"/>
                <a:gd name="T5" fmla="*/ 6 h 6"/>
                <a:gd name="T6" fmla="*/ 14 w 14"/>
                <a:gd name="T7" fmla="*/ 6 h 6"/>
                <a:gd name="T8" fmla="*/ 10 w 14"/>
                <a:gd name="T9" fmla="*/ 5 h 6"/>
                <a:gd name="T10" fmla="*/ 1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1 w 14"/>
                <a:gd name="T17" fmla="*/ 0 h 6"/>
                <a:gd name="T18" fmla="*/ 1 w 1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"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2" y="5"/>
                    <a:pt x="11" y="5"/>
                    <a:pt x="10" y="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86"/>
            <p:cNvSpPr>
              <a:spLocks/>
            </p:cNvSpPr>
            <p:nvPr/>
          </p:nvSpPr>
          <p:spPr bwMode="auto">
            <a:xfrm>
              <a:off x="6503988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87"/>
            <p:cNvSpPr>
              <a:spLocks/>
            </p:cNvSpPr>
            <p:nvPr/>
          </p:nvSpPr>
          <p:spPr bwMode="auto">
            <a:xfrm>
              <a:off x="6503988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88"/>
            <p:cNvSpPr>
              <a:spLocks/>
            </p:cNvSpPr>
            <p:nvPr/>
          </p:nvSpPr>
          <p:spPr bwMode="auto">
            <a:xfrm>
              <a:off x="6497638" y="-12700"/>
              <a:ext cx="47625" cy="23813"/>
            </a:xfrm>
            <a:custGeom>
              <a:avLst/>
              <a:gdLst>
                <a:gd name="T0" fmla="*/ 1 w 13"/>
                <a:gd name="T1" fmla="*/ 0 h 8"/>
                <a:gd name="T2" fmla="*/ 0 w 13"/>
                <a:gd name="T3" fmla="*/ 0 h 8"/>
                <a:gd name="T4" fmla="*/ 2 w 13"/>
                <a:gd name="T5" fmla="*/ 4 h 8"/>
                <a:gd name="T6" fmla="*/ 3 w 13"/>
                <a:gd name="T7" fmla="*/ 5 h 8"/>
                <a:gd name="T8" fmla="*/ 2 w 13"/>
                <a:gd name="T9" fmla="*/ 5 h 8"/>
                <a:gd name="T10" fmla="*/ 2 w 13"/>
                <a:gd name="T11" fmla="*/ 7 h 8"/>
                <a:gd name="T12" fmla="*/ 2 w 13"/>
                <a:gd name="T13" fmla="*/ 7 h 8"/>
                <a:gd name="T14" fmla="*/ 7 w 13"/>
                <a:gd name="T15" fmla="*/ 8 h 8"/>
                <a:gd name="T16" fmla="*/ 13 w 13"/>
                <a:gd name="T17" fmla="*/ 6 h 8"/>
                <a:gd name="T18" fmla="*/ 9 w 13"/>
                <a:gd name="T19" fmla="*/ 5 h 8"/>
                <a:gd name="T20" fmla="*/ 8 w 13"/>
                <a:gd name="T21" fmla="*/ 5 h 8"/>
                <a:gd name="T22" fmla="*/ 1 w 1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9" y="8"/>
                    <a:pt x="12" y="7"/>
                    <a:pt x="13" y="6"/>
                  </a:cubicBezTo>
                  <a:cubicBezTo>
                    <a:pt x="12" y="6"/>
                    <a:pt x="10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4" y="5"/>
                    <a:pt x="2" y="3"/>
                    <a:pt x="1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89"/>
            <p:cNvSpPr>
              <a:spLocks/>
            </p:cNvSpPr>
            <p:nvPr/>
          </p:nvSpPr>
          <p:spPr bwMode="auto">
            <a:xfrm>
              <a:off x="6489700" y="-17462"/>
              <a:ext cx="11113" cy="1746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2 w 3"/>
                <a:gd name="T5" fmla="*/ 6 h 6"/>
                <a:gd name="T6" fmla="*/ 3 w 3"/>
                <a:gd name="T7" fmla="*/ 6 h 6"/>
                <a:gd name="T8" fmla="*/ 3 w 3"/>
                <a:gd name="T9" fmla="*/ 5 h 6"/>
                <a:gd name="T10" fmla="*/ 2 w 3"/>
                <a:gd name="T11" fmla="*/ 3 h 6"/>
                <a:gd name="T12" fmla="*/ 2 w 3"/>
                <a:gd name="T13" fmla="*/ 3 h 6"/>
                <a:gd name="T14" fmla="*/ 0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90"/>
            <p:cNvSpPr>
              <a:spLocks noEditPoints="1"/>
            </p:cNvSpPr>
            <p:nvPr/>
          </p:nvSpPr>
          <p:spPr bwMode="auto">
            <a:xfrm>
              <a:off x="6497638" y="-9525"/>
              <a:ext cx="3175" cy="12700"/>
            </a:xfrm>
            <a:custGeom>
              <a:avLst/>
              <a:gdLst>
                <a:gd name="T0" fmla="*/ 1 w 1"/>
                <a:gd name="T1" fmla="*/ 3 h 4"/>
                <a:gd name="T2" fmla="*/ 0 w 1"/>
                <a:gd name="T3" fmla="*/ 3 h 4"/>
                <a:gd name="T4" fmla="*/ 0 w 1"/>
                <a:gd name="T5" fmla="*/ 4 h 4"/>
                <a:gd name="T6" fmla="*/ 1 w 1"/>
                <a:gd name="T7" fmla="*/ 4 h 4"/>
                <a:gd name="T8" fmla="*/ 1 w 1"/>
                <a:gd name="T9" fmla="*/ 3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2 h 4"/>
                <a:gd name="T16" fmla="*/ 1 w 1"/>
                <a:gd name="T17" fmla="*/ 2 h 4"/>
                <a:gd name="T18" fmla="*/ 0 w 1"/>
                <a:gd name="T19" fmla="*/ 0 h 4"/>
                <a:gd name="T20" fmla="*/ 0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91"/>
            <p:cNvSpPr>
              <a:spLocks noEditPoints="1"/>
            </p:cNvSpPr>
            <p:nvPr/>
          </p:nvSpPr>
          <p:spPr bwMode="auto">
            <a:xfrm>
              <a:off x="6497638" y="-9525"/>
              <a:ext cx="3175" cy="14288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4 h 5"/>
                <a:gd name="T4" fmla="*/ 0 w 1"/>
                <a:gd name="T5" fmla="*/ 4 h 5"/>
                <a:gd name="T6" fmla="*/ 0 w 1"/>
                <a:gd name="T7" fmla="*/ 4 h 5"/>
                <a:gd name="T8" fmla="*/ 1 w 1"/>
                <a:gd name="T9" fmla="*/ 5 h 5"/>
                <a:gd name="T10" fmla="*/ 1 w 1"/>
                <a:gd name="T11" fmla="*/ 4 h 5"/>
                <a:gd name="T12" fmla="*/ 0 w 1"/>
                <a:gd name="T13" fmla="*/ 0 h 5"/>
                <a:gd name="T14" fmla="*/ 1 w 1"/>
                <a:gd name="T15" fmla="*/ 2 h 5"/>
                <a:gd name="T16" fmla="*/ 0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92"/>
            <p:cNvSpPr>
              <a:spLocks/>
            </p:cNvSpPr>
            <p:nvPr/>
          </p:nvSpPr>
          <p:spPr bwMode="auto">
            <a:xfrm>
              <a:off x="6489700" y="-20637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3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93"/>
            <p:cNvSpPr>
              <a:spLocks/>
            </p:cNvSpPr>
            <p:nvPr/>
          </p:nvSpPr>
          <p:spPr bwMode="auto">
            <a:xfrm>
              <a:off x="6497638" y="-127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94"/>
            <p:cNvSpPr>
              <a:spLocks/>
            </p:cNvSpPr>
            <p:nvPr/>
          </p:nvSpPr>
          <p:spPr bwMode="auto">
            <a:xfrm>
              <a:off x="6500813" y="-3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95"/>
            <p:cNvSpPr>
              <a:spLocks noEditPoints="1"/>
            </p:cNvSpPr>
            <p:nvPr/>
          </p:nvSpPr>
          <p:spPr bwMode="auto">
            <a:xfrm>
              <a:off x="6500813" y="-3175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96"/>
            <p:cNvSpPr>
              <a:spLocks noEditPoints="1"/>
            </p:cNvSpPr>
            <p:nvPr/>
          </p:nvSpPr>
          <p:spPr bwMode="auto">
            <a:xfrm>
              <a:off x="6497638" y="-12700"/>
              <a:ext cx="6350" cy="20638"/>
            </a:xfrm>
            <a:custGeom>
              <a:avLst/>
              <a:gdLst>
                <a:gd name="T0" fmla="*/ 2 w 2"/>
                <a:gd name="T1" fmla="*/ 5 h 7"/>
                <a:gd name="T2" fmla="*/ 1 w 2"/>
                <a:gd name="T3" fmla="*/ 5 h 7"/>
                <a:gd name="T4" fmla="*/ 1 w 2"/>
                <a:gd name="T5" fmla="*/ 6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1 h 7"/>
                <a:gd name="T16" fmla="*/ 1 w 2"/>
                <a:gd name="T17" fmla="*/ 3 h 7"/>
                <a:gd name="T18" fmla="*/ 2 w 2"/>
                <a:gd name="T19" fmla="*/ 4 h 7"/>
                <a:gd name="T20" fmla="*/ 0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97"/>
            <p:cNvSpPr>
              <a:spLocks/>
            </p:cNvSpPr>
            <p:nvPr/>
          </p:nvSpPr>
          <p:spPr bwMode="auto">
            <a:xfrm>
              <a:off x="6489700" y="-17462"/>
              <a:ext cx="7938" cy="174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6 h 6"/>
                <a:gd name="T6" fmla="*/ 2 w 2"/>
                <a:gd name="T7" fmla="*/ 6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98"/>
            <p:cNvSpPr>
              <a:spLocks/>
            </p:cNvSpPr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9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Oval 199"/>
            <p:cNvSpPr>
              <a:spLocks noChangeArrowheads="1"/>
            </p:cNvSpPr>
            <p:nvPr/>
          </p:nvSpPr>
          <p:spPr bwMode="auto">
            <a:xfrm>
              <a:off x="6497638" y="3175"/>
              <a:ext cx="1588" cy="1588"/>
            </a:xfrm>
            <a:prstGeom prst="ellipse">
              <a:avLst/>
            </a:prstGeom>
            <a:solidFill>
              <a:srgbClr val="A8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00"/>
            <p:cNvSpPr>
              <a:spLocks/>
            </p:cNvSpPr>
            <p:nvPr/>
          </p:nvSpPr>
          <p:spPr bwMode="auto">
            <a:xfrm>
              <a:off x="6489700" y="-41275"/>
              <a:ext cx="69850" cy="46038"/>
            </a:xfrm>
            <a:custGeom>
              <a:avLst/>
              <a:gdLst>
                <a:gd name="T0" fmla="*/ 9 w 19"/>
                <a:gd name="T1" fmla="*/ 0 h 16"/>
                <a:gd name="T2" fmla="*/ 0 w 19"/>
                <a:gd name="T3" fmla="*/ 7 h 16"/>
                <a:gd name="T4" fmla="*/ 0 w 19"/>
                <a:gd name="T5" fmla="*/ 7 h 16"/>
                <a:gd name="T6" fmla="*/ 9 w 19"/>
                <a:gd name="T7" fmla="*/ 0 h 16"/>
                <a:gd name="T8" fmla="*/ 18 w 19"/>
                <a:gd name="T9" fmla="*/ 9 h 16"/>
                <a:gd name="T10" fmla="*/ 16 w 19"/>
                <a:gd name="T11" fmla="*/ 16 h 16"/>
                <a:gd name="T12" fmla="*/ 16 w 19"/>
                <a:gd name="T13" fmla="*/ 16 h 16"/>
                <a:gd name="T14" fmla="*/ 19 w 19"/>
                <a:gd name="T15" fmla="*/ 9 h 16"/>
                <a:gd name="T16" fmla="*/ 9 w 1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4"/>
                    <a:pt x="14" y="0"/>
                    <a:pt x="9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01"/>
            <p:cNvSpPr>
              <a:spLocks/>
            </p:cNvSpPr>
            <p:nvPr/>
          </p:nvSpPr>
          <p:spPr bwMode="auto">
            <a:xfrm>
              <a:off x="6545263" y="47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02"/>
            <p:cNvSpPr>
              <a:spLocks/>
            </p:cNvSpPr>
            <p:nvPr/>
          </p:nvSpPr>
          <p:spPr bwMode="auto">
            <a:xfrm>
              <a:off x="6503988" y="4763"/>
              <a:ext cx="44450" cy="9525"/>
            </a:xfrm>
            <a:custGeom>
              <a:avLst/>
              <a:gdLst>
                <a:gd name="T0" fmla="*/ 11 w 12"/>
                <a:gd name="T1" fmla="*/ 0 h 3"/>
                <a:gd name="T2" fmla="*/ 5 w 12"/>
                <a:gd name="T3" fmla="*/ 2 h 3"/>
                <a:gd name="T4" fmla="*/ 0 w 12"/>
                <a:gd name="T5" fmla="*/ 1 h 3"/>
                <a:gd name="T6" fmla="*/ 0 w 12"/>
                <a:gd name="T7" fmla="*/ 2 h 3"/>
                <a:gd name="T8" fmla="*/ 5 w 12"/>
                <a:gd name="T9" fmla="*/ 3 h 3"/>
                <a:gd name="T10" fmla="*/ 12 w 12"/>
                <a:gd name="T11" fmla="*/ 0 h 3"/>
                <a:gd name="T12" fmla="*/ 1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0" y="1"/>
                    <a:pt x="7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03"/>
            <p:cNvSpPr>
              <a:spLocks/>
            </p:cNvSpPr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04"/>
            <p:cNvSpPr>
              <a:spLocks/>
            </p:cNvSpPr>
            <p:nvPr/>
          </p:nvSpPr>
          <p:spPr bwMode="auto">
            <a:xfrm>
              <a:off x="6497638" y="31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06"/>
            <p:cNvSpPr>
              <a:spLocks/>
            </p:cNvSpPr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07"/>
            <p:cNvSpPr>
              <a:spLocks/>
            </p:cNvSpPr>
            <p:nvPr/>
          </p:nvSpPr>
          <p:spPr bwMode="auto">
            <a:xfrm>
              <a:off x="6500812" y="47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08"/>
            <p:cNvSpPr>
              <a:spLocks/>
            </p:cNvSpPr>
            <p:nvPr/>
          </p:nvSpPr>
          <p:spPr bwMode="auto">
            <a:xfrm>
              <a:off x="6486525" y="-17462"/>
              <a:ext cx="6350" cy="17463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2 w 2"/>
                <a:gd name="T7" fmla="*/ 6 h 6"/>
                <a:gd name="T8" fmla="*/ 2 w 2"/>
                <a:gd name="T9" fmla="*/ 6 h 6"/>
                <a:gd name="T10" fmla="*/ 1 w 2"/>
                <a:gd name="T11" fmla="*/ 1 h 6"/>
                <a:gd name="T12" fmla="*/ 1 w 2"/>
                <a:gd name="T13" fmla="*/ 0 h 6"/>
                <a:gd name="T14" fmla="*/ 1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09"/>
            <p:cNvSpPr>
              <a:spLocks/>
            </p:cNvSpPr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E9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10"/>
            <p:cNvSpPr>
              <a:spLocks/>
            </p:cNvSpPr>
            <p:nvPr/>
          </p:nvSpPr>
          <p:spPr bwMode="auto">
            <a:xfrm>
              <a:off x="6492875" y="3175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D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11"/>
            <p:cNvSpPr>
              <a:spLocks noEditPoints="1"/>
            </p:cNvSpPr>
            <p:nvPr/>
          </p:nvSpPr>
          <p:spPr bwMode="auto">
            <a:xfrm>
              <a:off x="6500812" y="-38100"/>
              <a:ext cx="50800" cy="41275"/>
            </a:xfrm>
            <a:custGeom>
              <a:avLst/>
              <a:gdLst>
                <a:gd name="T0" fmla="*/ 8 w 14"/>
                <a:gd name="T1" fmla="*/ 6 h 14"/>
                <a:gd name="T2" fmla="*/ 6 w 14"/>
                <a:gd name="T3" fmla="*/ 3 h 14"/>
                <a:gd name="T4" fmla="*/ 9 w 14"/>
                <a:gd name="T5" fmla="*/ 0 h 14"/>
                <a:gd name="T6" fmla="*/ 11 w 14"/>
                <a:gd name="T7" fmla="*/ 3 h 14"/>
                <a:gd name="T8" fmla="*/ 11 w 14"/>
                <a:gd name="T9" fmla="*/ 5 h 14"/>
                <a:gd name="T10" fmla="*/ 11 w 14"/>
                <a:gd name="T11" fmla="*/ 6 h 14"/>
                <a:gd name="T12" fmla="*/ 10 w 14"/>
                <a:gd name="T13" fmla="*/ 7 h 14"/>
                <a:gd name="T14" fmla="*/ 8 w 14"/>
                <a:gd name="T15" fmla="*/ 6 h 14"/>
                <a:gd name="T16" fmla="*/ 7 w 14"/>
                <a:gd name="T17" fmla="*/ 0 h 14"/>
                <a:gd name="T18" fmla="*/ 0 w 14"/>
                <a:gd name="T19" fmla="*/ 7 h 14"/>
                <a:gd name="T20" fmla="*/ 0 w 14"/>
                <a:gd name="T21" fmla="*/ 9 h 14"/>
                <a:gd name="T22" fmla="*/ 0 w 14"/>
                <a:gd name="T23" fmla="*/ 8 h 14"/>
                <a:gd name="T24" fmla="*/ 1 w 14"/>
                <a:gd name="T25" fmla="*/ 8 h 14"/>
                <a:gd name="T26" fmla="*/ 7 w 14"/>
                <a:gd name="T27" fmla="*/ 14 h 14"/>
                <a:gd name="T28" fmla="*/ 9 w 14"/>
                <a:gd name="T29" fmla="*/ 14 h 14"/>
                <a:gd name="T30" fmla="*/ 14 w 14"/>
                <a:gd name="T31" fmla="*/ 7 h 14"/>
                <a:gd name="T32" fmla="*/ 7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8" y="6"/>
                  </a:moveTo>
                  <a:cubicBezTo>
                    <a:pt x="7" y="5"/>
                    <a:pt x="6" y="4"/>
                    <a:pt x="6" y="3"/>
                  </a:cubicBezTo>
                  <a:cubicBezTo>
                    <a:pt x="6" y="2"/>
                    <a:pt x="7" y="0"/>
                    <a:pt x="9" y="0"/>
                  </a:cubicBezTo>
                  <a:cubicBezTo>
                    <a:pt x="10" y="0"/>
                    <a:pt x="11" y="2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7"/>
                    <a:pt x="9" y="6"/>
                    <a:pt x="8" y="6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6" y="13"/>
                    <a:pt x="7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2" y="13"/>
                    <a:pt x="14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12"/>
            <p:cNvSpPr>
              <a:spLocks/>
            </p:cNvSpPr>
            <p:nvPr/>
          </p:nvSpPr>
          <p:spPr bwMode="auto">
            <a:xfrm>
              <a:off x="6500812" y="-15875"/>
              <a:ext cx="33338" cy="19050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0 w 9"/>
                <a:gd name="T5" fmla="*/ 1 h 6"/>
                <a:gd name="T6" fmla="*/ 0 w 9"/>
                <a:gd name="T7" fmla="*/ 1 h 6"/>
                <a:gd name="T8" fmla="*/ 0 w 9"/>
                <a:gd name="T9" fmla="*/ 1 h 6"/>
                <a:gd name="T10" fmla="*/ 1 w 9"/>
                <a:gd name="T11" fmla="*/ 0 h 6"/>
                <a:gd name="T12" fmla="*/ 6 w 9"/>
                <a:gd name="T13" fmla="*/ 6 h 6"/>
                <a:gd name="T14" fmla="*/ 8 w 9"/>
                <a:gd name="T15" fmla="*/ 6 h 6"/>
                <a:gd name="T16" fmla="*/ 9 w 9"/>
                <a:gd name="T17" fmla="*/ 6 h 6"/>
                <a:gd name="T18" fmla="*/ 7 w 9"/>
                <a:gd name="T19" fmla="*/ 6 h 6"/>
                <a:gd name="T20" fmla="*/ 1 w 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5"/>
                    <a:pt x="4" y="0"/>
                    <a:pt x="1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13"/>
            <p:cNvSpPr>
              <a:spLocks/>
            </p:cNvSpPr>
            <p:nvPr/>
          </p:nvSpPr>
          <p:spPr bwMode="auto">
            <a:xfrm>
              <a:off x="6500812" y="-15875"/>
              <a:ext cx="28575" cy="19050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0 w 8"/>
                <a:gd name="T5" fmla="*/ 1 h 6"/>
                <a:gd name="T6" fmla="*/ 7 w 8"/>
                <a:gd name="T7" fmla="*/ 6 h 6"/>
                <a:gd name="T8" fmla="*/ 8 w 8"/>
                <a:gd name="T9" fmla="*/ 6 h 6"/>
                <a:gd name="T10" fmla="*/ 6 w 8"/>
                <a:gd name="T11" fmla="*/ 6 h 6"/>
                <a:gd name="T12" fmla="*/ 1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4" y="0"/>
                    <a:pt x="1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14"/>
            <p:cNvSpPr>
              <a:spLocks/>
            </p:cNvSpPr>
            <p:nvPr/>
          </p:nvSpPr>
          <p:spPr bwMode="auto">
            <a:xfrm>
              <a:off x="6523037" y="-38100"/>
              <a:ext cx="17463" cy="1746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2 w 5"/>
                <a:gd name="T7" fmla="*/ 6 h 6"/>
                <a:gd name="T8" fmla="*/ 4 w 5"/>
                <a:gd name="T9" fmla="*/ 4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15"/>
            <p:cNvSpPr>
              <a:spLocks/>
            </p:cNvSpPr>
            <p:nvPr/>
          </p:nvSpPr>
          <p:spPr bwMode="auto">
            <a:xfrm>
              <a:off x="6529387" y="-2381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16"/>
            <p:cNvSpPr>
              <a:spLocks/>
            </p:cNvSpPr>
            <p:nvPr/>
          </p:nvSpPr>
          <p:spPr bwMode="auto">
            <a:xfrm>
              <a:off x="6529387" y="-2698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17"/>
            <p:cNvSpPr>
              <a:spLocks/>
            </p:cNvSpPr>
            <p:nvPr/>
          </p:nvSpPr>
          <p:spPr bwMode="auto">
            <a:xfrm>
              <a:off x="6629400" y="-20637"/>
              <a:ext cx="90488" cy="41275"/>
            </a:xfrm>
            <a:custGeom>
              <a:avLst/>
              <a:gdLst>
                <a:gd name="T0" fmla="*/ 12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2 w 25"/>
                <a:gd name="T7" fmla="*/ 10 h 14"/>
                <a:gd name="T8" fmla="*/ 4 w 25"/>
                <a:gd name="T9" fmla="*/ 10 h 14"/>
                <a:gd name="T10" fmla="*/ 13 w 25"/>
                <a:gd name="T11" fmla="*/ 0 h 14"/>
                <a:gd name="T12" fmla="*/ 23 w 25"/>
                <a:gd name="T13" fmla="*/ 10 h 14"/>
                <a:gd name="T14" fmla="*/ 23 w 25"/>
                <a:gd name="T15" fmla="*/ 14 h 14"/>
                <a:gd name="T16" fmla="*/ 24 w 25"/>
                <a:gd name="T17" fmla="*/ 14 h 14"/>
                <a:gd name="T18" fmla="*/ 25 w 25"/>
                <a:gd name="T19" fmla="*/ 12 h 14"/>
                <a:gd name="T20" fmla="*/ 12 w 25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12" y="0"/>
                  </a:moveTo>
                  <a:cubicBezTo>
                    <a:pt x="7" y="0"/>
                    <a:pt x="2" y="4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5"/>
                    <a:pt x="8" y="0"/>
                    <a:pt x="13" y="0"/>
                  </a:cubicBezTo>
                  <a:cubicBezTo>
                    <a:pt x="19" y="0"/>
                    <a:pt x="23" y="5"/>
                    <a:pt x="23" y="10"/>
                  </a:cubicBezTo>
                  <a:cubicBezTo>
                    <a:pt x="23" y="11"/>
                    <a:pt x="23" y="13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18"/>
            <p:cNvSpPr>
              <a:spLocks noEditPoints="1"/>
            </p:cNvSpPr>
            <p:nvPr/>
          </p:nvSpPr>
          <p:spPr bwMode="auto">
            <a:xfrm>
              <a:off x="6632575" y="7938"/>
              <a:ext cx="84138" cy="23813"/>
            </a:xfrm>
            <a:custGeom>
              <a:avLst/>
              <a:gdLst>
                <a:gd name="T0" fmla="*/ 20 w 23"/>
                <a:gd name="T1" fmla="*/ 7 h 8"/>
                <a:gd name="T2" fmla="*/ 20 w 23"/>
                <a:gd name="T3" fmla="*/ 7 h 8"/>
                <a:gd name="T4" fmla="*/ 21 w 23"/>
                <a:gd name="T5" fmla="*/ 7 h 8"/>
                <a:gd name="T6" fmla="*/ 22 w 23"/>
                <a:gd name="T7" fmla="*/ 8 h 8"/>
                <a:gd name="T8" fmla="*/ 22 w 23"/>
                <a:gd name="T9" fmla="*/ 8 h 8"/>
                <a:gd name="T10" fmla="*/ 21 w 23"/>
                <a:gd name="T11" fmla="*/ 7 h 8"/>
                <a:gd name="T12" fmla="*/ 20 w 23"/>
                <a:gd name="T13" fmla="*/ 7 h 8"/>
                <a:gd name="T14" fmla="*/ 22 w 23"/>
                <a:gd name="T15" fmla="*/ 4 h 8"/>
                <a:gd name="T16" fmla="*/ 22 w 23"/>
                <a:gd name="T17" fmla="*/ 4 h 8"/>
                <a:gd name="T18" fmla="*/ 23 w 23"/>
                <a:gd name="T19" fmla="*/ 5 h 8"/>
                <a:gd name="T20" fmla="*/ 23 w 23"/>
                <a:gd name="T21" fmla="*/ 4 h 8"/>
                <a:gd name="T22" fmla="*/ 22 w 23"/>
                <a:gd name="T23" fmla="*/ 4 h 8"/>
                <a:gd name="T24" fmla="*/ 1 w 23"/>
                <a:gd name="T25" fmla="*/ 0 h 8"/>
                <a:gd name="T26" fmla="*/ 0 w 23"/>
                <a:gd name="T27" fmla="*/ 0 h 8"/>
                <a:gd name="T28" fmla="*/ 1 w 23"/>
                <a:gd name="T29" fmla="*/ 1 h 8"/>
                <a:gd name="T30" fmla="*/ 1 w 23"/>
                <a:gd name="T31" fmla="*/ 1 h 8"/>
                <a:gd name="T32" fmla="*/ 3 w 23"/>
                <a:gd name="T33" fmla="*/ 1 h 8"/>
                <a:gd name="T34" fmla="*/ 3 w 23"/>
                <a:gd name="T35" fmla="*/ 0 h 8"/>
                <a:gd name="T36" fmla="*/ 3 w 23"/>
                <a:gd name="T37" fmla="*/ 0 h 8"/>
                <a:gd name="T38" fmla="*/ 1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19"/>
            <p:cNvSpPr>
              <a:spLocks noEditPoints="1"/>
            </p:cNvSpPr>
            <p:nvPr/>
          </p:nvSpPr>
          <p:spPr bwMode="auto">
            <a:xfrm>
              <a:off x="6643687" y="41275"/>
              <a:ext cx="53975" cy="7938"/>
            </a:xfrm>
            <a:custGeom>
              <a:avLst/>
              <a:gdLst>
                <a:gd name="T0" fmla="*/ 15 w 15"/>
                <a:gd name="T1" fmla="*/ 1 h 3"/>
                <a:gd name="T2" fmla="*/ 14 w 15"/>
                <a:gd name="T3" fmla="*/ 2 h 3"/>
                <a:gd name="T4" fmla="*/ 14 w 15"/>
                <a:gd name="T5" fmla="*/ 2 h 3"/>
                <a:gd name="T6" fmla="*/ 15 w 15"/>
                <a:gd name="T7" fmla="*/ 1 h 3"/>
                <a:gd name="T8" fmla="*/ 15 w 15"/>
                <a:gd name="T9" fmla="*/ 1 h 3"/>
                <a:gd name="T10" fmla="*/ 0 w 15"/>
                <a:gd name="T11" fmla="*/ 0 h 3"/>
                <a:gd name="T12" fmla="*/ 8 w 15"/>
                <a:gd name="T13" fmla="*/ 3 h 3"/>
                <a:gd name="T14" fmla="*/ 10 w 15"/>
                <a:gd name="T15" fmla="*/ 3 h 3"/>
                <a:gd name="T16" fmla="*/ 4 w 15"/>
                <a:gd name="T17" fmla="*/ 1 h 3"/>
                <a:gd name="T18" fmla="*/ 0 w 1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20"/>
            <p:cNvSpPr>
              <a:spLocks noEditPoints="1"/>
            </p:cNvSpPr>
            <p:nvPr/>
          </p:nvSpPr>
          <p:spPr bwMode="auto">
            <a:xfrm>
              <a:off x="6635750" y="11113"/>
              <a:ext cx="80963" cy="38100"/>
            </a:xfrm>
            <a:custGeom>
              <a:avLst/>
              <a:gdLst>
                <a:gd name="T0" fmla="*/ 21 w 22"/>
                <a:gd name="T1" fmla="*/ 3 h 13"/>
                <a:gd name="T2" fmla="*/ 19 w 22"/>
                <a:gd name="T3" fmla="*/ 6 h 13"/>
                <a:gd name="T4" fmla="*/ 20 w 22"/>
                <a:gd name="T5" fmla="*/ 6 h 13"/>
                <a:gd name="T6" fmla="*/ 21 w 22"/>
                <a:gd name="T7" fmla="*/ 7 h 13"/>
                <a:gd name="T8" fmla="*/ 22 w 22"/>
                <a:gd name="T9" fmla="*/ 4 h 13"/>
                <a:gd name="T10" fmla="*/ 21 w 22"/>
                <a:gd name="T11" fmla="*/ 3 h 13"/>
                <a:gd name="T12" fmla="*/ 0 w 22"/>
                <a:gd name="T13" fmla="*/ 0 h 13"/>
                <a:gd name="T14" fmla="*/ 0 w 22"/>
                <a:gd name="T15" fmla="*/ 0 h 13"/>
                <a:gd name="T16" fmla="*/ 1 w 22"/>
                <a:gd name="T17" fmla="*/ 5 h 13"/>
                <a:gd name="T18" fmla="*/ 1 w 22"/>
                <a:gd name="T19" fmla="*/ 9 h 13"/>
                <a:gd name="T20" fmla="*/ 2 w 22"/>
                <a:gd name="T21" fmla="*/ 10 h 13"/>
                <a:gd name="T22" fmla="*/ 6 w 22"/>
                <a:gd name="T23" fmla="*/ 11 h 13"/>
                <a:gd name="T24" fmla="*/ 12 w 22"/>
                <a:gd name="T25" fmla="*/ 13 h 13"/>
                <a:gd name="T26" fmla="*/ 16 w 22"/>
                <a:gd name="T27" fmla="*/ 12 h 13"/>
                <a:gd name="T28" fmla="*/ 16 w 22"/>
                <a:gd name="T29" fmla="*/ 12 h 13"/>
                <a:gd name="T30" fmla="*/ 17 w 22"/>
                <a:gd name="T31" fmla="*/ 11 h 13"/>
                <a:gd name="T32" fmla="*/ 17 w 22"/>
                <a:gd name="T33" fmla="*/ 11 h 13"/>
                <a:gd name="T34" fmla="*/ 21 w 22"/>
                <a:gd name="T35" fmla="*/ 7 h 13"/>
                <a:gd name="T36" fmla="*/ 20 w 22"/>
                <a:gd name="T37" fmla="*/ 6 h 13"/>
                <a:gd name="T38" fmla="*/ 19 w 22"/>
                <a:gd name="T39" fmla="*/ 6 h 13"/>
                <a:gd name="T40" fmla="*/ 11 w 22"/>
                <a:gd name="T41" fmla="*/ 9 h 13"/>
                <a:gd name="T42" fmla="*/ 2 w 22"/>
                <a:gd name="T43" fmla="*/ 0 h 13"/>
                <a:gd name="T44" fmla="*/ 0 w 22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13">
                  <a:moveTo>
                    <a:pt x="21" y="3"/>
                  </a:moveTo>
                  <a:cubicBezTo>
                    <a:pt x="20" y="4"/>
                    <a:pt x="20" y="5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1" y="7"/>
                  </a:cubicBezTo>
                  <a:cubicBezTo>
                    <a:pt x="22" y="6"/>
                    <a:pt x="22" y="5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8" y="12"/>
                    <a:pt x="10" y="13"/>
                    <a:pt x="12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20" y="9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4" y="9"/>
                    <a:pt x="11" y="9"/>
                  </a:cubicBezTo>
                  <a:cubicBezTo>
                    <a:pt x="6" y="9"/>
                    <a:pt x="2" y="5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21"/>
            <p:cNvSpPr>
              <a:spLocks/>
            </p:cNvSpPr>
            <p:nvPr/>
          </p:nvSpPr>
          <p:spPr bwMode="auto">
            <a:xfrm>
              <a:off x="6629400" y="-23812"/>
              <a:ext cx="90488" cy="47625"/>
            </a:xfrm>
            <a:custGeom>
              <a:avLst/>
              <a:gdLst>
                <a:gd name="T0" fmla="*/ 12 w 25"/>
                <a:gd name="T1" fmla="*/ 0 h 16"/>
                <a:gd name="T2" fmla="*/ 0 w 25"/>
                <a:gd name="T3" fmla="*/ 10 h 16"/>
                <a:gd name="T4" fmla="*/ 0 w 25"/>
                <a:gd name="T5" fmla="*/ 10 h 16"/>
                <a:gd name="T6" fmla="*/ 12 w 25"/>
                <a:gd name="T7" fmla="*/ 1 h 16"/>
                <a:gd name="T8" fmla="*/ 25 w 25"/>
                <a:gd name="T9" fmla="*/ 13 h 16"/>
                <a:gd name="T10" fmla="*/ 24 w 25"/>
                <a:gd name="T11" fmla="*/ 15 h 16"/>
                <a:gd name="T12" fmla="*/ 25 w 25"/>
                <a:gd name="T13" fmla="*/ 16 h 16"/>
                <a:gd name="T14" fmla="*/ 25 w 25"/>
                <a:gd name="T15" fmla="*/ 13 h 16"/>
                <a:gd name="T16" fmla="*/ 12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7" y="1"/>
                    <a:pt x="12" y="1"/>
                  </a:cubicBezTo>
                  <a:cubicBezTo>
                    <a:pt x="19" y="1"/>
                    <a:pt x="25" y="6"/>
                    <a:pt x="25" y="13"/>
                  </a:cubicBezTo>
                  <a:cubicBezTo>
                    <a:pt x="25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22"/>
            <p:cNvSpPr>
              <a:spLocks noEditPoints="1"/>
            </p:cNvSpPr>
            <p:nvPr/>
          </p:nvSpPr>
          <p:spPr bwMode="auto">
            <a:xfrm>
              <a:off x="6711950" y="20638"/>
              <a:ext cx="7938" cy="11113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1 w 2"/>
                <a:gd name="T5" fmla="*/ 4 h 4"/>
                <a:gd name="T6" fmla="*/ 1 w 2"/>
                <a:gd name="T7" fmla="*/ 4 h 4"/>
                <a:gd name="T8" fmla="*/ 0 w 2"/>
                <a:gd name="T9" fmla="*/ 4 h 4"/>
                <a:gd name="T10" fmla="*/ 1 w 2"/>
                <a:gd name="T11" fmla="*/ 0 h 4"/>
                <a:gd name="T12" fmla="*/ 1 w 2"/>
                <a:gd name="T13" fmla="*/ 1 h 4"/>
                <a:gd name="T14" fmla="*/ 2 w 2"/>
                <a:gd name="T15" fmla="*/ 1 h 4"/>
                <a:gd name="T16" fmla="*/ 2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23"/>
            <p:cNvSpPr>
              <a:spLocks noEditPoints="1"/>
            </p:cNvSpPr>
            <p:nvPr/>
          </p:nvSpPr>
          <p:spPr bwMode="auto">
            <a:xfrm>
              <a:off x="6638925" y="41275"/>
              <a:ext cx="63500" cy="11113"/>
            </a:xfrm>
            <a:custGeom>
              <a:avLst/>
              <a:gdLst>
                <a:gd name="T0" fmla="*/ 16 w 17"/>
                <a:gd name="T1" fmla="*/ 1 h 4"/>
                <a:gd name="T2" fmla="*/ 15 w 17"/>
                <a:gd name="T3" fmla="*/ 2 h 4"/>
                <a:gd name="T4" fmla="*/ 15 w 17"/>
                <a:gd name="T5" fmla="*/ 3 h 4"/>
                <a:gd name="T6" fmla="*/ 17 w 17"/>
                <a:gd name="T7" fmla="*/ 1 h 4"/>
                <a:gd name="T8" fmla="*/ 16 w 17"/>
                <a:gd name="T9" fmla="*/ 1 h 4"/>
                <a:gd name="T10" fmla="*/ 0 w 17"/>
                <a:gd name="T11" fmla="*/ 0 h 4"/>
                <a:gd name="T12" fmla="*/ 9 w 17"/>
                <a:gd name="T13" fmla="*/ 4 h 4"/>
                <a:gd name="T14" fmla="*/ 13 w 17"/>
                <a:gd name="T15" fmla="*/ 4 h 4"/>
                <a:gd name="T16" fmla="*/ 11 w 17"/>
                <a:gd name="T17" fmla="*/ 3 h 4"/>
                <a:gd name="T18" fmla="*/ 9 w 17"/>
                <a:gd name="T19" fmla="*/ 3 h 4"/>
                <a:gd name="T20" fmla="*/ 1 w 17"/>
                <a:gd name="T21" fmla="*/ 0 h 4"/>
                <a:gd name="T22" fmla="*/ 0 w 1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4">
                  <a:moveTo>
                    <a:pt x="16" y="1"/>
                  </a:moveTo>
                  <a:cubicBezTo>
                    <a:pt x="16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0" y="0"/>
                  </a:moveTo>
                  <a:cubicBezTo>
                    <a:pt x="2" y="2"/>
                    <a:pt x="6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24"/>
            <p:cNvSpPr>
              <a:spLocks noEditPoints="1"/>
            </p:cNvSpPr>
            <p:nvPr/>
          </p:nvSpPr>
          <p:spPr bwMode="auto">
            <a:xfrm>
              <a:off x="6635750" y="23813"/>
              <a:ext cx="84138" cy="28575"/>
            </a:xfrm>
            <a:custGeom>
              <a:avLst/>
              <a:gdLst>
                <a:gd name="T0" fmla="*/ 16 w 23"/>
                <a:gd name="T1" fmla="*/ 8 h 10"/>
                <a:gd name="T2" fmla="*/ 12 w 23"/>
                <a:gd name="T3" fmla="*/ 9 h 10"/>
                <a:gd name="T4" fmla="*/ 14 w 23"/>
                <a:gd name="T5" fmla="*/ 10 h 10"/>
                <a:gd name="T6" fmla="*/ 16 w 23"/>
                <a:gd name="T7" fmla="*/ 9 h 10"/>
                <a:gd name="T8" fmla="*/ 16 w 23"/>
                <a:gd name="T9" fmla="*/ 8 h 10"/>
                <a:gd name="T10" fmla="*/ 1 w 23"/>
                <a:gd name="T11" fmla="*/ 5 h 10"/>
                <a:gd name="T12" fmla="*/ 0 w 23"/>
                <a:gd name="T13" fmla="*/ 5 h 10"/>
                <a:gd name="T14" fmla="*/ 1 w 23"/>
                <a:gd name="T15" fmla="*/ 6 h 10"/>
                <a:gd name="T16" fmla="*/ 2 w 23"/>
                <a:gd name="T17" fmla="*/ 6 h 10"/>
                <a:gd name="T18" fmla="*/ 1 w 23"/>
                <a:gd name="T19" fmla="*/ 5 h 10"/>
                <a:gd name="T20" fmla="*/ 21 w 23"/>
                <a:gd name="T21" fmla="*/ 3 h 10"/>
                <a:gd name="T22" fmla="*/ 17 w 23"/>
                <a:gd name="T23" fmla="*/ 7 h 10"/>
                <a:gd name="T24" fmla="*/ 18 w 23"/>
                <a:gd name="T25" fmla="*/ 7 h 10"/>
                <a:gd name="T26" fmla="*/ 22 w 23"/>
                <a:gd name="T27" fmla="*/ 3 h 10"/>
                <a:gd name="T28" fmla="*/ 21 w 23"/>
                <a:gd name="T29" fmla="*/ 3 h 10"/>
                <a:gd name="T30" fmla="*/ 22 w 23"/>
                <a:gd name="T31" fmla="*/ 0 h 10"/>
                <a:gd name="T32" fmla="*/ 21 w 23"/>
                <a:gd name="T33" fmla="*/ 3 h 10"/>
                <a:gd name="T34" fmla="*/ 22 w 23"/>
                <a:gd name="T35" fmla="*/ 3 h 10"/>
                <a:gd name="T36" fmla="*/ 23 w 23"/>
                <a:gd name="T37" fmla="*/ 0 h 10"/>
                <a:gd name="T38" fmla="*/ 22 w 23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0">
                  <a:moveTo>
                    <a:pt x="16" y="8"/>
                  </a:moveTo>
                  <a:cubicBezTo>
                    <a:pt x="15" y="9"/>
                    <a:pt x="14" y="9"/>
                    <a:pt x="12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moveTo>
                    <a:pt x="21" y="3"/>
                  </a:moveTo>
                  <a:cubicBezTo>
                    <a:pt x="20" y="5"/>
                    <a:pt x="19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20" y="6"/>
                    <a:pt x="21" y="5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22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3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25"/>
            <p:cNvSpPr>
              <a:spLocks noEditPoints="1"/>
            </p:cNvSpPr>
            <p:nvPr/>
          </p:nvSpPr>
          <p:spPr bwMode="auto">
            <a:xfrm>
              <a:off x="6643687" y="-20637"/>
              <a:ext cx="68263" cy="41275"/>
            </a:xfrm>
            <a:custGeom>
              <a:avLst/>
              <a:gdLst>
                <a:gd name="T0" fmla="*/ 12 w 19"/>
                <a:gd name="T1" fmla="*/ 8 h 14"/>
                <a:gd name="T2" fmla="*/ 9 w 19"/>
                <a:gd name="T3" fmla="*/ 5 h 14"/>
                <a:gd name="T4" fmla="*/ 12 w 19"/>
                <a:gd name="T5" fmla="*/ 1 h 14"/>
                <a:gd name="T6" fmla="*/ 16 w 19"/>
                <a:gd name="T7" fmla="*/ 5 h 14"/>
                <a:gd name="T8" fmla="*/ 15 w 19"/>
                <a:gd name="T9" fmla="*/ 7 h 14"/>
                <a:gd name="T10" fmla="*/ 15 w 19"/>
                <a:gd name="T11" fmla="*/ 8 h 14"/>
                <a:gd name="T12" fmla="*/ 13 w 19"/>
                <a:gd name="T13" fmla="*/ 10 h 14"/>
                <a:gd name="T14" fmla="*/ 12 w 19"/>
                <a:gd name="T15" fmla="*/ 8 h 14"/>
                <a:gd name="T16" fmla="*/ 9 w 19"/>
                <a:gd name="T17" fmla="*/ 0 h 14"/>
                <a:gd name="T18" fmla="*/ 0 w 19"/>
                <a:gd name="T19" fmla="*/ 10 h 14"/>
                <a:gd name="T20" fmla="*/ 19 w 19"/>
                <a:gd name="T21" fmla="*/ 14 h 14"/>
                <a:gd name="T22" fmla="*/ 19 w 19"/>
                <a:gd name="T23" fmla="*/ 10 h 14"/>
                <a:gd name="T24" fmla="*/ 9 w 19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4">
                  <a:moveTo>
                    <a:pt x="12" y="8"/>
                  </a:moveTo>
                  <a:cubicBezTo>
                    <a:pt x="10" y="8"/>
                    <a:pt x="9" y="7"/>
                    <a:pt x="9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4" y="1"/>
                    <a:pt x="16" y="3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9"/>
                    <a:pt x="12" y="8"/>
                  </a:cubicBezTo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6" y="10"/>
                    <a:pt x="13" y="11"/>
                    <a:pt x="19" y="14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19" y="5"/>
                    <a:pt x="15" y="0"/>
                    <a:pt x="9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26"/>
            <p:cNvSpPr>
              <a:spLocks noEditPoints="1"/>
            </p:cNvSpPr>
            <p:nvPr/>
          </p:nvSpPr>
          <p:spPr bwMode="auto">
            <a:xfrm>
              <a:off x="6643687" y="7938"/>
              <a:ext cx="68263" cy="20638"/>
            </a:xfrm>
            <a:custGeom>
              <a:avLst/>
              <a:gdLst>
                <a:gd name="T0" fmla="*/ 16 w 19"/>
                <a:gd name="T1" fmla="*/ 7 h 7"/>
                <a:gd name="T2" fmla="*/ 17 w 19"/>
                <a:gd name="T3" fmla="*/ 7 h 7"/>
                <a:gd name="T4" fmla="*/ 17 w 19"/>
                <a:gd name="T5" fmla="*/ 7 h 7"/>
                <a:gd name="T6" fmla="*/ 16 w 19"/>
                <a:gd name="T7" fmla="*/ 7 h 7"/>
                <a:gd name="T8" fmla="*/ 0 w 19"/>
                <a:gd name="T9" fmla="*/ 0 h 7"/>
                <a:gd name="T10" fmla="*/ 0 w 19"/>
                <a:gd name="T11" fmla="*/ 0 h 7"/>
                <a:gd name="T12" fmla="*/ 0 w 19"/>
                <a:gd name="T13" fmla="*/ 1 h 7"/>
                <a:gd name="T14" fmla="*/ 19 w 19"/>
                <a:gd name="T15" fmla="*/ 4 h 7"/>
                <a:gd name="T16" fmla="*/ 19 w 19"/>
                <a:gd name="T17" fmla="*/ 4 h 7"/>
                <a:gd name="T18" fmla="*/ 0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6" y="1"/>
                    <a:pt x="13" y="1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1"/>
                    <a:pt x="6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27"/>
            <p:cNvSpPr>
              <a:spLocks/>
            </p:cNvSpPr>
            <p:nvPr/>
          </p:nvSpPr>
          <p:spPr bwMode="auto">
            <a:xfrm>
              <a:off x="6643687" y="11113"/>
              <a:ext cx="68263" cy="26988"/>
            </a:xfrm>
            <a:custGeom>
              <a:avLst/>
              <a:gdLst>
                <a:gd name="T0" fmla="*/ 0 w 19"/>
                <a:gd name="T1" fmla="*/ 0 h 9"/>
                <a:gd name="T2" fmla="*/ 9 w 19"/>
                <a:gd name="T3" fmla="*/ 9 h 9"/>
                <a:gd name="T4" fmla="*/ 17 w 19"/>
                <a:gd name="T5" fmla="*/ 6 h 9"/>
                <a:gd name="T6" fmla="*/ 16 w 19"/>
                <a:gd name="T7" fmla="*/ 6 h 9"/>
                <a:gd name="T8" fmla="*/ 17 w 19"/>
                <a:gd name="T9" fmla="*/ 6 h 9"/>
                <a:gd name="T10" fmla="*/ 19 w 19"/>
                <a:gd name="T11" fmla="*/ 3 h 9"/>
                <a:gd name="T12" fmla="*/ 0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0" y="5"/>
                    <a:pt x="4" y="9"/>
                    <a:pt x="9" y="9"/>
                  </a:cubicBezTo>
                  <a:cubicBezTo>
                    <a:pt x="12" y="9"/>
                    <a:pt x="15" y="8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5"/>
                    <a:pt x="18" y="4"/>
                    <a:pt x="19" y="3"/>
                  </a:cubicBezTo>
                  <a:cubicBezTo>
                    <a:pt x="13" y="0"/>
                    <a:pt x="6" y="0"/>
                    <a:pt x="0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28"/>
            <p:cNvSpPr>
              <a:spLocks/>
            </p:cNvSpPr>
            <p:nvPr/>
          </p:nvSpPr>
          <p:spPr bwMode="auto">
            <a:xfrm>
              <a:off x="6675437" y="-17462"/>
              <a:ext cx="26988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3 w 7"/>
                <a:gd name="T7" fmla="*/ 7 h 7"/>
                <a:gd name="T8" fmla="*/ 4 w 7"/>
                <a:gd name="T9" fmla="*/ 5 h 7"/>
                <a:gd name="T10" fmla="*/ 6 w 7"/>
                <a:gd name="T11" fmla="*/ 6 h 7"/>
                <a:gd name="T12" fmla="*/ 7 w 7"/>
                <a:gd name="T13" fmla="*/ 4 h 7"/>
                <a:gd name="T14" fmla="*/ 3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29"/>
            <p:cNvSpPr>
              <a:spLocks/>
            </p:cNvSpPr>
            <p:nvPr/>
          </p:nvSpPr>
          <p:spPr bwMode="auto">
            <a:xfrm>
              <a:off x="6686550" y="0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30"/>
            <p:cNvSpPr>
              <a:spLocks/>
            </p:cNvSpPr>
            <p:nvPr/>
          </p:nvSpPr>
          <p:spPr bwMode="auto">
            <a:xfrm>
              <a:off x="6686550" y="-3175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31"/>
            <p:cNvSpPr>
              <a:spLocks/>
            </p:cNvSpPr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Oval 232"/>
            <p:cNvSpPr>
              <a:spLocks noChangeArrowheads="1"/>
            </p:cNvSpPr>
            <p:nvPr/>
          </p:nvSpPr>
          <p:spPr bwMode="auto">
            <a:xfrm>
              <a:off x="6613525" y="0"/>
              <a:ext cx="1588" cy="1588"/>
            </a:xfrm>
            <a:prstGeom prst="ellipse">
              <a:avLst/>
            </a:pr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33"/>
            <p:cNvSpPr>
              <a:spLocks/>
            </p:cNvSpPr>
            <p:nvPr/>
          </p:nvSpPr>
          <p:spPr bwMode="auto">
            <a:xfrm>
              <a:off x="6613525" y="41275"/>
              <a:ext cx="22225" cy="11113"/>
            </a:xfrm>
            <a:custGeom>
              <a:avLst/>
              <a:gdLst>
                <a:gd name="T0" fmla="*/ 5 w 6"/>
                <a:gd name="T1" fmla="*/ 0 h 4"/>
                <a:gd name="T2" fmla="*/ 3 w 6"/>
                <a:gd name="T3" fmla="*/ 0 h 4"/>
                <a:gd name="T4" fmla="*/ 1 w 6"/>
                <a:gd name="T5" fmla="*/ 1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5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34"/>
            <p:cNvSpPr>
              <a:spLocks noEditPoints="1"/>
            </p:cNvSpPr>
            <p:nvPr/>
          </p:nvSpPr>
          <p:spPr bwMode="auto">
            <a:xfrm>
              <a:off x="6570662" y="0"/>
              <a:ext cx="65088" cy="55563"/>
            </a:xfrm>
            <a:custGeom>
              <a:avLst/>
              <a:gdLst>
                <a:gd name="T0" fmla="*/ 17 w 18"/>
                <a:gd name="T1" fmla="*/ 11 h 19"/>
                <a:gd name="T2" fmla="*/ 15 w 18"/>
                <a:gd name="T3" fmla="*/ 14 h 19"/>
                <a:gd name="T4" fmla="*/ 17 w 18"/>
                <a:gd name="T5" fmla="*/ 14 h 19"/>
                <a:gd name="T6" fmla="*/ 18 w 18"/>
                <a:gd name="T7" fmla="*/ 14 h 19"/>
                <a:gd name="T8" fmla="*/ 18 w 18"/>
                <a:gd name="T9" fmla="*/ 13 h 19"/>
                <a:gd name="T10" fmla="*/ 17 w 18"/>
                <a:gd name="T11" fmla="*/ 11 h 19"/>
                <a:gd name="T12" fmla="*/ 9 w 18"/>
                <a:gd name="T13" fmla="*/ 0 h 19"/>
                <a:gd name="T14" fmla="*/ 0 w 18"/>
                <a:gd name="T15" fmla="*/ 9 h 19"/>
                <a:gd name="T16" fmla="*/ 9 w 18"/>
                <a:gd name="T17" fmla="*/ 19 h 19"/>
                <a:gd name="T18" fmla="*/ 12 w 18"/>
                <a:gd name="T19" fmla="*/ 18 h 19"/>
                <a:gd name="T20" fmla="*/ 12 w 18"/>
                <a:gd name="T21" fmla="*/ 18 h 19"/>
                <a:gd name="T22" fmla="*/ 13 w 18"/>
                <a:gd name="T23" fmla="*/ 15 h 19"/>
                <a:gd name="T24" fmla="*/ 10 w 18"/>
                <a:gd name="T25" fmla="*/ 16 h 19"/>
                <a:gd name="T26" fmla="*/ 3 w 18"/>
                <a:gd name="T27" fmla="*/ 8 h 19"/>
                <a:gd name="T28" fmla="*/ 10 w 18"/>
                <a:gd name="T29" fmla="*/ 0 h 19"/>
                <a:gd name="T30" fmla="*/ 12 w 18"/>
                <a:gd name="T31" fmla="*/ 0 h 19"/>
                <a:gd name="T32" fmla="*/ 12 w 18"/>
                <a:gd name="T33" fmla="*/ 0 h 19"/>
                <a:gd name="T34" fmla="*/ 9 w 18"/>
                <a:gd name="T3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9">
                  <a:moveTo>
                    <a:pt x="17" y="11"/>
                  </a:moveTo>
                  <a:cubicBezTo>
                    <a:pt x="17" y="12"/>
                    <a:pt x="16" y="13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9" y="19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6"/>
                    <a:pt x="3" y="12"/>
                    <a:pt x="3" y="8"/>
                  </a:cubicBezTo>
                  <a:cubicBezTo>
                    <a:pt x="3" y="4"/>
                    <a:pt x="6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35"/>
            <p:cNvSpPr>
              <a:spLocks/>
            </p:cNvSpPr>
            <p:nvPr/>
          </p:nvSpPr>
          <p:spPr bwMode="auto">
            <a:xfrm>
              <a:off x="6629400" y="79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36"/>
            <p:cNvSpPr>
              <a:spLocks/>
            </p:cNvSpPr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37"/>
            <p:cNvSpPr>
              <a:spLocks/>
            </p:cNvSpPr>
            <p:nvPr/>
          </p:nvSpPr>
          <p:spPr bwMode="auto">
            <a:xfrm>
              <a:off x="6632575" y="11113"/>
              <a:ext cx="6350" cy="23813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0 h 8"/>
                <a:gd name="T4" fmla="*/ 1 w 2"/>
                <a:gd name="T5" fmla="*/ 4 h 8"/>
                <a:gd name="T6" fmla="*/ 0 w 2"/>
                <a:gd name="T7" fmla="*/ 7 h 8"/>
                <a:gd name="T8" fmla="*/ 1 w 2"/>
                <a:gd name="T9" fmla="*/ 8 h 8"/>
                <a:gd name="T10" fmla="*/ 2 w 2"/>
                <a:gd name="T11" fmla="*/ 5 h 8"/>
                <a:gd name="T12" fmla="*/ 0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38"/>
            <p:cNvSpPr>
              <a:spLocks/>
            </p:cNvSpPr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39"/>
            <p:cNvSpPr>
              <a:spLocks/>
            </p:cNvSpPr>
            <p:nvPr/>
          </p:nvSpPr>
          <p:spPr bwMode="auto">
            <a:xfrm>
              <a:off x="6632575" y="31750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40"/>
            <p:cNvSpPr>
              <a:spLocks/>
            </p:cNvSpPr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241"/>
            <p:cNvSpPr>
              <a:spLocks/>
            </p:cNvSpPr>
            <p:nvPr/>
          </p:nvSpPr>
          <p:spPr bwMode="auto">
            <a:xfrm>
              <a:off x="6613525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42"/>
            <p:cNvSpPr>
              <a:spLocks/>
            </p:cNvSpPr>
            <p:nvPr/>
          </p:nvSpPr>
          <p:spPr bwMode="auto">
            <a:xfrm>
              <a:off x="6613525" y="41275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43"/>
            <p:cNvSpPr>
              <a:spLocks noEditPoints="1"/>
            </p:cNvSpPr>
            <p:nvPr/>
          </p:nvSpPr>
          <p:spPr bwMode="auto">
            <a:xfrm>
              <a:off x="6565900" y="-3175"/>
              <a:ext cx="69850" cy="58738"/>
            </a:xfrm>
            <a:custGeom>
              <a:avLst/>
              <a:gdLst>
                <a:gd name="T0" fmla="*/ 19 w 19"/>
                <a:gd name="T1" fmla="*/ 14 h 20"/>
                <a:gd name="T2" fmla="*/ 19 w 19"/>
                <a:gd name="T3" fmla="*/ 15 h 20"/>
                <a:gd name="T4" fmla="*/ 19 w 19"/>
                <a:gd name="T5" fmla="*/ 15 h 20"/>
                <a:gd name="T6" fmla="*/ 19 w 19"/>
                <a:gd name="T7" fmla="*/ 14 h 20"/>
                <a:gd name="T8" fmla="*/ 19 w 19"/>
                <a:gd name="T9" fmla="*/ 14 h 20"/>
                <a:gd name="T10" fmla="*/ 10 w 19"/>
                <a:gd name="T11" fmla="*/ 0 h 20"/>
                <a:gd name="T12" fmla="*/ 0 w 19"/>
                <a:gd name="T13" fmla="*/ 10 h 20"/>
                <a:gd name="T14" fmla="*/ 10 w 19"/>
                <a:gd name="T15" fmla="*/ 20 h 20"/>
                <a:gd name="T16" fmla="*/ 13 w 19"/>
                <a:gd name="T17" fmla="*/ 20 h 20"/>
                <a:gd name="T18" fmla="*/ 13 w 19"/>
                <a:gd name="T19" fmla="*/ 19 h 20"/>
                <a:gd name="T20" fmla="*/ 10 w 19"/>
                <a:gd name="T21" fmla="*/ 20 h 20"/>
                <a:gd name="T22" fmla="*/ 1 w 19"/>
                <a:gd name="T23" fmla="*/ 10 h 20"/>
                <a:gd name="T24" fmla="*/ 10 w 19"/>
                <a:gd name="T25" fmla="*/ 1 h 20"/>
                <a:gd name="T26" fmla="*/ 13 w 19"/>
                <a:gd name="T27" fmla="*/ 1 h 20"/>
                <a:gd name="T28" fmla="*/ 13 w 19"/>
                <a:gd name="T29" fmla="*/ 1 h 20"/>
                <a:gd name="T30" fmla="*/ 13 w 19"/>
                <a:gd name="T31" fmla="*/ 1 h 20"/>
                <a:gd name="T32" fmla="*/ 10 w 19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0">
                  <a:moveTo>
                    <a:pt x="19" y="14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5" y="20"/>
                    <a:pt x="1" y="15"/>
                    <a:pt x="1" y="10"/>
                  </a:cubicBezTo>
                  <a:cubicBezTo>
                    <a:pt x="1" y="5"/>
                    <a:pt x="5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44"/>
            <p:cNvSpPr>
              <a:spLocks/>
            </p:cNvSpPr>
            <p:nvPr/>
          </p:nvSpPr>
          <p:spPr bwMode="auto">
            <a:xfrm>
              <a:off x="6629400" y="47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45"/>
            <p:cNvSpPr>
              <a:spLocks/>
            </p:cNvSpPr>
            <p:nvPr/>
          </p:nvSpPr>
          <p:spPr bwMode="auto">
            <a:xfrm>
              <a:off x="6632575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46"/>
            <p:cNvSpPr>
              <a:spLocks/>
            </p:cNvSpPr>
            <p:nvPr/>
          </p:nvSpPr>
          <p:spPr bwMode="auto">
            <a:xfrm>
              <a:off x="6632575" y="11113"/>
              <a:ext cx="6350" cy="26988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2 w 2"/>
                <a:gd name="T5" fmla="*/ 5 h 9"/>
                <a:gd name="T6" fmla="*/ 1 w 2"/>
                <a:gd name="T7" fmla="*/ 8 h 9"/>
                <a:gd name="T8" fmla="*/ 2 w 2"/>
                <a:gd name="T9" fmla="*/ 9 h 9"/>
                <a:gd name="T10" fmla="*/ 2 w 2"/>
                <a:gd name="T11" fmla="*/ 5 h 9"/>
                <a:gd name="T12" fmla="*/ 1 w 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Oval 247"/>
            <p:cNvSpPr>
              <a:spLocks noChangeArrowheads="1"/>
            </p:cNvSpPr>
            <p:nvPr/>
          </p:nvSpPr>
          <p:spPr bwMode="auto">
            <a:xfrm>
              <a:off x="6629400" y="4763"/>
              <a:ext cx="1588" cy="3175"/>
            </a:xfrm>
            <a:prstGeom prst="ellipse">
              <a:avLst/>
            </a:pr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48"/>
            <p:cNvSpPr>
              <a:spLocks/>
            </p:cNvSpPr>
            <p:nvPr/>
          </p:nvSpPr>
          <p:spPr bwMode="auto">
            <a:xfrm>
              <a:off x="6635750" y="349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49"/>
            <p:cNvSpPr>
              <a:spLocks/>
            </p:cNvSpPr>
            <p:nvPr/>
          </p:nvSpPr>
          <p:spPr bwMode="auto">
            <a:xfrm>
              <a:off x="6613525" y="0"/>
              <a:ext cx="15875" cy="793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50"/>
            <p:cNvSpPr>
              <a:spLocks noEditPoints="1"/>
            </p:cNvSpPr>
            <p:nvPr/>
          </p:nvSpPr>
          <p:spPr bwMode="auto">
            <a:xfrm>
              <a:off x="6613525" y="0"/>
              <a:ext cx="15875" cy="11113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3 h 4"/>
                <a:gd name="T10" fmla="*/ 0 w 4"/>
                <a:gd name="T11" fmla="*/ 0 h 4"/>
                <a:gd name="T12" fmla="*/ 0 w 4"/>
                <a:gd name="T13" fmla="*/ 1 h 4"/>
                <a:gd name="T14" fmla="*/ 0 w 4"/>
                <a:gd name="T15" fmla="*/ 1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51"/>
            <p:cNvSpPr>
              <a:spLocks/>
            </p:cNvSpPr>
            <p:nvPr/>
          </p:nvSpPr>
          <p:spPr bwMode="auto">
            <a:xfrm>
              <a:off x="6602412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52"/>
            <p:cNvSpPr>
              <a:spLocks/>
            </p:cNvSpPr>
            <p:nvPr/>
          </p:nvSpPr>
          <p:spPr bwMode="auto">
            <a:xfrm>
              <a:off x="6599237" y="79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53"/>
            <p:cNvSpPr>
              <a:spLocks/>
            </p:cNvSpPr>
            <p:nvPr/>
          </p:nvSpPr>
          <p:spPr bwMode="auto">
            <a:xfrm>
              <a:off x="6618287" y="4127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AB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54"/>
            <p:cNvSpPr>
              <a:spLocks/>
            </p:cNvSpPr>
            <p:nvPr/>
          </p:nvSpPr>
          <p:spPr bwMode="auto">
            <a:xfrm>
              <a:off x="6581775" y="0"/>
              <a:ext cx="50800" cy="46038"/>
            </a:xfrm>
            <a:custGeom>
              <a:avLst/>
              <a:gdLst>
                <a:gd name="T0" fmla="*/ 7 w 14"/>
                <a:gd name="T1" fmla="*/ 0 h 16"/>
                <a:gd name="T2" fmla="*/ 0 w 14"/>
                <a:gd name="T3" fmla="*/ 8 h 16"/>
                <a:gd name="T4" fmla="*/ 7 w 14"/>
                <a:gd name="T5" fmla="*/ 16 h 16"/>
                <a:gd name="T6" fmla="*/ 10 w 14"/>
                <a:gd name="T7" fmla="*/ 15 h 16"/>
                <a:gd name="T8" fmla="*/ 12 w 14"/>
                <a:gd name="T9" fmla="*/ 14 h 16"/>
                <a:gd name="T10" fmla="*/ 14 w 14"/>
                <a:gd name="T11" fmla="*/ 11 h 16"/>
                <a:gd name="T12" fmla="*/ 12 w 14"/>
                <a:gd name="T13" fmla="*/ 5 h 16"/>
                <a:gd name="T14" fmla="*/ 12 w 14"/>
                <a:gd name="T15" fmla="*/ 4 h 16"/>
                <a:gd name="T16" fmla="*/ 12 w 14"/>
                <a:gd name="T17" fmla="*/ 4 h 16"/>
                <a:gd name="T18" fmla="*/ 12 w 14"/>
                <a:gd name="T19" fmla="*/ 4 h 16"/>
                <a:gd name="T20" fmla="*/ 11 w 14"/>
                <a:gd name="T21" fmla="*/ 5 h 16"/>
                <a:gd name="T22" fmla="*/ 12 w 14"/>
                <a:gd name="T23" fmla="*/ 6 h 16"/>
                <a:gd name="T24" fmla="*/ 10 w 14"/>
                <a:gd name="T25" fmla="*/ 8 h 16"/>
                <a:gd name="T26" fmla="*/ 9 w 14"/>
                <a:gd name="T27" fmla="*/ 6 h 16"/>
                <a:gd name="T28" fmla="*/ 7 w 14"/>
                <a:gd name="T29" fmla="*/ 4 h 16"/>
                <a:gd name="T30" fmla="*/ 6 w 14"/>
                <a:gd name="T31" fmla="*/ 4 h 16"/>
                <a:gd name="T32" fmla="*/ 7 w 14"/>
                <a:gd name="T33" fmla="*/ 3 h 16"/>
                <a:gd name="T34" fmla="*/ 9 w 14"/>
                <a:gd name="T35" fmla="*/ 1 h 16"/>
                <a:gd name="T36" fmla="*/ 9 w 14"/>
                <a:gd name="T37" fmla="*/ 0 h 16"/>
                <a:gd name="T38" fmla="*/ 7 w 14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6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0"/>
                    <a:pt x="12" y="7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9" y="7"/>
                    <a:pt x="9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255"/>
            <p:cNvSpPr>
              <a:spLocks/>
            </p:cNvSpPr>
            <p:nvPr/>
          </p:nvSpPr>
          <p:spPr bwMode="auto">
            <a:xfrm>
              <a:off x="6629400" y="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256"/>
            <p:cNvSpPr>
              <a:spLocks/>
            </p:cNvSpPr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257"/>
            <p:cNvSpPr>
              <a:spLocks/>
            </p:cNvSpPr>
            <p:nvPr/>
          </p:nvSpPr>
          <p:spPr bwMode="auto">
            <a:xfrm>
              <a:off x="6629400" y="11113"/>
              <a:ext cx="6350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1 w 2"/>
                <a:gd name="T7" fmla="*/ 7 h 7"/>
                <a:gd name="T8" fmla="*/ 2 w 2"/>
                <a:gd name="T9" fmla="*/ 4 h 7"/>
                <a:gd name="T10" fmla="*/ 1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5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258"/>
            <p:cNvSpPr>
              <a:spLocks/>
            </p:cNvSpPr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259"/>
            <p:cNvSpPr>
              <a:spLocks/>
            </p:cNvSpPr>
            <p:nvPr/>
          </p:nvSpPr>
          <p:spPr bwMode="auto">
            <a:xfrm>
              <a:off x="6624637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8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260"/>
            <p:cNvSpPr>
              <a:spLocks/>
            </p:cNvSpPr>
            <p:nvPr/>
          </p:nvSpPr>
          <p:spPr bwMode="auto">
            <a:xfrm>
              <a:off x="6624637" y="11113"/>
              <a:ext cx="7938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2 w 2"/>
                <a:gd name="T7" fmla="*/ 7 h 7"/>
                <a:gd name="T8" fmla="*/ 2 w 2"/>
                <a:gd name="T9" fmla="*/ 7 h 7"/>
                <a:gd name="T10" fmla="*/ 1 w 2"/>
                <a:gd name="T11" fmla="*/ 1 h 7"/>
                <a:gd name="T12" fmla="*/ 1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261"/>
            <p:cNvSpPr>
              <a:spLocks/>
            </p:cNvSpPr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  <a:gd name="T4" fmla="*/ 1 w 5"/>
                <a:gd name="T5" fmla="*/ 1 h 3"/>
                <a:gd name="T6" fmla="*/ 0 w 5"/>
                <a:gd name="T7" fmla="*/ 2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2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262"/>
            <p:cNvSpPr>
              <a:spLocks noEditPoints="1"/>
            </p:cNvSpPr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3 h 3"/>
                <a:gd name="T14" fmla="*/ 5 w 5"/>
                <a:gd name="T15" fmla="*/ 2 h 3"/>
                <a:gd name="T16" fmla="*/ 2 w 5"/>
                <a:gd name="T17" fmla="*/ 0 h 3"/>
                <a:gd name="T18" fmla="*/ 2 w 5"/>
                <a:gd name="T19" fmla="*/ 0 h 3"/>
                <a:gd name="T20" fmla="*/ 0 w 5"/>
                <a:gd name="T21" fmla="*/ 2 h 3"/>
                <a:gd name="T22" fmla="*/ 0 w 5"/>
                <a:gd name="T23" fmla="*/ 2 h 3"/>
                <a:gd name="T24" fmla="*/ 1 w 5"/>
                <a:gd name="T25" fmla="*/ 1 h 3"/>
                <a:gd name="T26" fmla="*/ 2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A4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263"/>
            <p:cNvSpPr>
              <a:spLocks noEditPoints="1"/>
            </p:cNvSpPr>
            <p:nvPr/>
          </p:nvSpPr>
          <p:spPr bwMode="auto">
            <a:xfrm>
              <a:off x="6607175" y="3175"/>
              <a:ext cx="17463" cy="1428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3 h 5"/>
                <a:gd name="T4" fmla="*/ 0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4 h 5"/>
                <a:gd name="T12" fmla="*/ 4 w 5"/>
                <a:gd name="T13" fmla="*/ 4 h 5"/>
                <a:gd name="T14" fmla="*/ 5 w 5"/>
                <a:gd name="T15" fmla="*/ 3 h 5"/>
                <a:gd name="T16" fmla="*/ 5 w 5"/>
                <a:gd name="T17" fmla="*/ 3 h 5"/>
                <a:gd name="T18" fmla="*/ 2 w 5"/>
                <a:gd name="T19" fmla="*/ 0 h 5"/>
                <a:gd name="T20" fmla="*/ 0 w 5"/>
                <a:gd name="T21" fmla="*/ 2 h 5"/>
                <a:gd name="T22" fmla="*/ 2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264"/>
            <p:cNvSpPr>
              <a:spLocks/>
            </p:cNvSpPr>
            <p:nvPr/>
          </p:nvSpPr>
          <p:spPr bwMode="auto">
            <a:xfrm>
              <a:off x="6613525" y="14288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265"/>
            <p:cNvSpPr>
              <a:spLocks/>
            </p:cNvSpPr>
            <p:nvPr/>
          </p:nvSpPr>
          <p:spPr bwMode="auto">
            <a:xfrm>
              <a:off x="6613525" y="14288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AB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266"/>
            <p:cNvSpPr>
              <a:spLocks/>
            </p:cNvSpPr>
            <p:nvPr/>
          </p:nvSpPr>
          <p:spPr bwMode="auto">
            <a:xfrm>
              <a:off x="6705600" y="-53975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4 w 7"/>
                <a:gd name="T17" fmla="*/ 0 h 7"/>
                <a:gd name="T18" fmla="*/ 4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267"/>
            <p:cNvSpPr>
              <a:spLocks noEditPoints="1"/>
            </p:cNvSpPr>
            <p:nvPr/>
          </p:nvSpPr>
          <p:spPr bwMode="auto">
            <a:xfrm>
              <a:off x="6702425" y="-57150"/>
              <a:ext cx="31750" cy="23813"/>
            </a:xfrm>
            <a:custGeom>
              <a:avLst/>
              <a:gdLst>
                <a:gd name="T0" fmla="*/ 5 w 9"/>
                <a:gd name="T1" fmla="*/ 1 h 8"/>
                <a:gd name="T2" fmla="*/ 5 w 9"/>
                <a:gd name="T3" fmla="*/ 1 h 8"/>
                <a:gd name="T4" fmla="*/ 8 w 9"/>
                <a:gd name="T5" fmla="*/ 3 h 8"/>
                <a:gd name="T6" fmla="*/ 8 w 9"/>
                <a:gd name="T7" fmla="*/ 4 h 8"/>
                <a:gd name="T8" fmla="*/ 5 w 9"/>
                <a:gd name="T9" fmla="*/ 8 h 8"/>
                <a:gd name="T10" fmla="*/ 1 w 9"/>
                <a:gd name="T11" fmla="*/ 4 h 8"/>
                <a:gd name="T12" fmla="*/ 5 w 9"/>
                <a:gd name="T13" fmla="*/ 1 h 8"/>
                <a:gd name="T14" fmla="*/ 5 w 9"/>
                <a:gd name="T15" fmla="*/ 1 h 8"/>
                <a:gd name="T16" fmla="*/ 5 w 9"/>
                <a:gd name="T17" fmla="*/ 0 h 8"/>
                <a:gd name="T18" fmla="*/ 0 w 9"/>
                <a:gd name="T19" fmla="*/ 4 h 8"/>
                <a:gd name="T20" fmla="*/ 5 w 9"/>
                <a:gd name="T21" fmla="*/ 8 h 8"/>
                <a:gd name="T22" fmla="*/ 9 w 9"/>
                <a:gd name="T23" fmla="*/ 4 h 8"/>
                <a:gd name="T24" fmla="*/ 5 w 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7" y="8"/>
                    <a:pt x="9" y="7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268"/>
            <p:cNvSpPr>
              <a:spLocks/>
            </p:cNvSpPr>
            <p:nvPr/>
          </p:nvSpPr>
          <p:spPr bwMode="auto">
            <a:xfrm>
              <a:off x="6708775" y="-5397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6 w 6"/>
                <a:gd name="T9" fmla="*/ 2 h 6"/>
                <a:gd name="T10" fmla="*/ 4 w 6"/>
                <a:gd name="T11" fmla="*/ 0 h 6"/>
                <a:gd name="T12" fmla="*/ 5 w 6"/>
                <a:gd name="T13" fmla="*/ 1 h 6"/>
                <a:gd name="T14" fmla="*/ 4 w 6"/>
                <a:gd name="T15" fmla="*/ 2 h 6"/>
                <a:gd name="T16" fmla="*/ 5 w 6"/>
                <a:gd name="T17" fmla="*/ 2 h 6"/>
                <a:gd name="T18" fmla="*/ 4 w 6"/>
                <a:gd name="T19" fmla="*/ 3 h 6"/>
                <a:gd name="T20" fmla="*/ 4 w 6"/>
                <a:gd name="T21" fmla="*/ 2 h 6"/>
                <a:gd name="T22" fmla="*/ 3 w 6"/>
                <a:gd name="T23" fmla="*/ 1 h 6"/>
                <a:gd name="T24" fmla="*/ 4 w 6"/>
                <a:gd name="T25" fmla="*/ 0 h 6"/>
                <a:gd name="T26" fmla="*/ 4 w 6"/>
                <a:gd name="T27" fmla="*/ 0 h 6"/>
                <a:gd name="T28" fmla="*/ 3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269"/>
            <p:cNvSpPr>
              <a:spLocks/>
            </p:cNvSpPr>
            <p:nvPr/>
          </p:nvSpPr>
          <p:spPr bwMode="auto">
            <a:xfrm>
              <a:off x="6719887" y="-53975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270"/>
            <p:cNvSpPr>
              <a:spLocks/>
            </p:cNvSpPr>
            <p:nvPr/>
          </p:nvSpPr>
          <p:spPr bwMode="auto">
            <a:xfrm>
              <a:off x="6719887" y="-539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271"/>
            <p:cNvSpPr>
              <a:spLocks/>
            </p:cNvSpPr>
            <p:nvPr/>
          </p:nvSpPr>
          <p:spPr bwMode="auto">
            <a:xfrm>
              <a:off x="6723062" y="-5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272"/>
            <p:cNvSpPr>
              <a:spLocks/>
            </p:cNvSpPr>
            <p:nvPr/>
          </p:nvSpPr>
          <p:spPr bwMode="auto">
            <a:xfrm>
              <a:off x="6723062" y="-476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273"/>
            <p:cNvSpPr>
              <a:spLocks/>
            </p:cNvSpPr>
            <p:nvPr/>
          </p:nvSpPr>
          <p:spPr bwMode="auto">
            <a:xfrm>
              <a:off x="6723062" y="-508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274"/>
            <p:cNvSpPr>
              <a:spLocks/>
            </p:cNvSpPr>
            <p:nvPr/>
          </p:nvSpPr>
          <p:spPr bwMode="auto">
            <a:xfrm>
              <a:off x="6394450" y="-36512"/>
              <a:ext cx="33338" cy="33338"/>
            </a:xfrm>
            <a:custGeom>
              <a:avLst/>
              <a:gdLst>
                <a:gd name="T0" fmla="*/ 6 w 9"/>
                <a:gd name="T1" fmla="*/ 0 h 11"/>
                <a:gd name="T2" fmla="*/ 0 w 9"/>
                <a:gd name="T3" fmla="*/ 6 h 11"/>
                <a:gd name="T4" fmla="*/ 2 w 9"/>
                <a:gd name="T5" fmla="*/ 11 h 11"/>
                <a:gd name="T6" fmla="*/ 3 w 9"/>
                <a:gd name="T7" fmla="*/ 9 h 11"/>
                <a:gd name="T8" fmla="*/ 2 w 9"/>
                <a:gd name="T9" fmla="*/ 5 h 11"/>
                <a:gd name="T10" fmla="*/ 7 w 9"/>
                <a:gd name="T11" fmla="*/ 0 h 11"/>
                <a:gd name="T12" fmla="*/ 9 w 9"/>
                <a:gd name="T13" fmla="*/ 0 h 11"/>
                <a:gd name="T14" fmla="*/ 6 w 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275"/>
            <p:cNvSpPr>
              <a:spLocks noEditPoints="1"/>
            </p:cNvSpPr>
            <p:nvPr/>
          </p:nvSpPr>
          <p:spPr bwMode="auto">
            <a:xfrm>
              <a:off x="6405562" y="-30162"/>
              <a:ext cx="33338" cy="30163"/>
            </a:xfrm>
            <a:custGeom>
              <a:avLst/>
              <a:gdLst>
                <a:gd name="T0" fmla="*/ 1 w 9"/>
                <a:gd name="T1" fmla="*/ 7 h 10"/>
                <a:gd name="T2" fmla="*/ 0 w 9"/>
                <a:gd name="T3" fmla="*/ 9 h 10"/>
                <a:gd name="T4" fmla="*/ 3 w 9"/>
                <a:gd name="T5" fmla="*/ 10 h 10"/>
                <a:gd name="T6" fmla="*/ 3 w 9"/>
                <a:gd name="T7" fmla="*/ 10 h 10"/>
                <a:gd name="T8" fmla="*/ 4 w 9"/>
                <a:gd name="T9" fmla="*/ 8 h 10"/>
                <a:gd name="T10" fmla="*/ 1 w 9"/>
                <a:gd name="T11" fmla="*/ 7 h 10"/>
                <a:gd name="T12" fmla="*/ 8 w 9"/>
                <a:gd name="T13" fmla="*/ 0 h 10"/>
                <a:gd name="T14" fmla="*/ 8 w 9"/>
                <a:gd name="T15" fmla="*/ 0 h 10"/>
                <a:gd name="T16" fmla="*/ 9 w 9"/>
                <a:gd name="T17" fmla="*/ 2 h 10"/>
                <a:gd name="T18" fmla="*/ 9 w 9"/>
                <a:gd name="T19" fmla="*/ 2 h 10"/>
                <a:gd name="T20" fmla="*/ 8 w 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1" y="7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276"/>
            <p:cNvSpPr>
              <a:spLocks noEditPoints="1"/>
            </p:cNvSpPr>
            <p:nvPr/>
          </p:nvSpPr>
          <p:spPr bwMode="auto">
            <a:xfrm>
              <a:off x="6402387" y="-30162"/>
              <a:ext cx="33338" cy="26988"/>
            </a:xfrm>
            <a:custGeom>
              <a:avLst/>
              <a:gdLst>
                <a:gd name="T0" fmla="*/ 1 w 9"/>
                <a:gd name="T1" fmla="*/ 7 h 9"/>
                <a:gd name="T2" fmla="*/ 0 w 9"/>
                <a:gd name="T3" fmla="*/ 9 h 9"/>
                <a:gd name="T4" fmla="*/ 1 w 9"/>
                <a:gd name="T5" fmla="*/ 9 h 9"/>
                <a:gd name="T6" fmla="*/ 2 w 9"/>
                <a:gd name="T7" fmla="*/ 7 h 9"/>
                <a:gd name="T8" fmla="*/ 1 w 9"/>
                <a:gd name="T9" fmla="*/ 7 h 9"/>
                <a:gd name="T10" fmla="*/ 9 w 9"/>
                <a:gd name="T11" fmla="*/ 0 h 9"/>
                <a:gd name="T12" fmla="*/ 9 w 9"/>
                <a:gd name="T13" fmla="*/ 0 h 9"/>
                <a:gd name="T14" fmla="*/ 9 w 9"/>
                <a:gd name="T15" fmla="*/ 0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7"/>
                  </a:moveTo>
                  <a:cubicBezTo>
                    <a:pt x="1" y="7"/>
                    <a:pt x="1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277"/>
            <p:cNvSpPr>
              <a:spLocks/>
            </p:cNvSpPr>
            <p:nvPr/>
          </p:nvSpPr>
          <p:spPr bwMode="auto">
            <a:xfrm>
              <a:off x="6416675" y="-23812"/>
              <a:ext cx="22225" cy="23813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6 w 6"/>
                <a:gd name="T5" fmla="*/ 1 h 8"/>
                <a:gd name="T6" fmla="*/ 1 w 6"/>
                <a:gd name="T7" fmla="*/ 6 h 8"/>
                <a:gd name="T8" fmla="*/ 1 w 6"/>
                <a:gd name="T9" fmla="*/ 6 h 8"/>
                <a:gd name="T10" fmla="*/ 0 w 6"/>
                <a:gd name="T11" fmla="*/ 8 h 8"/>
                <a:gd name="T12" fmla="*/ 6 w 6"/>
                <a:gd name="T13" fmla="*/ 2 h 8"/>
                <a:gd name="T14" fmla="*/ 6 w 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4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4" y="8"/>
                    <a:pt x="6" y="5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278"/>
            <p:cNvSpPr>
              <a:spLocks/>
            </p:cNvSpPr>
            <p:nvPr/>
          </p:nvSpPr>
          <p:spPr bwMode="auto">
            <a:xfrm>
              <a:off x="6391275" y="-38100"/>
              <a:ext cx="44450" cy="34925"/>
            </a:xfrm>
            <a:custGeom>
              <a:avLst/>
              <a:gdLst>
                <a:gd name="T0" fmla="*/ 7 w 12"/>
                <a:gd name="T1" fmla="*/ 0 h 12"/>
                <a:gd name="T2" fmla="*/ 0 w 12"/>
                <a:gd name="T3" fmla="*/ 7 h 12"/>
                <a:gd name="T4" fmla="*/ 3 w 12"/>
                <a:gd name="T5" fmla="*/ 12 h 12"/>
                <a:gd name="T6" fmla="*/ 3 w 12"/>
                <a:gd name="T7" fmla="*/ 12 h 12"/>
                <a:gd name="T8" fmla="*/ 1 w 12"/>
                <a:gd name="T9" fmla="*/ 7 h 12"/>
                <a:gd name="T10" fmla="*/ 7 w 12"/>
                <a:gd name="T11" fmla="*/ 1 h 12"/>
                <a:gd name="T12" fmla="*/ 10 w 12"/>
                <a:gd name="T13" fmla="*/ 1 h 12"/>
                <a:gd name="T14" fmla="*/ 12 w 12"/>
                <a:gd name="T15" fmla="*/ 3 h 12"/>
                <a:gd name="T16" fmla="*/ 12 w 12"/>
                <a:gd name="T17" fmla="*/ 3 h 12"/>
                <a:gd name="T18" fmla="*/ 7 w 1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4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279"/>
            <p:cNvSpPr>
              <a:spLocks noEditPoints="1"/>
            </p:cNvSpPr>
            <p:nvPr/>
          </p:nvSpPr>
          <p:spPr bwMode="auto">
            <a:xfrm>
              <a:off x="6405562" y="-30162"/>
              <a:ext cx="33338" cy="33338"/>
            </a:xfrm>
            <a:custGeom>
              <a:avLst/>
              <a:gdLst>
                <a:gd name="T0" fmla="*/ 0 w 9"/>
                <a:gd name="T1" fmla="*/ 9 h 11"/>
                <a:gd name="T2" fmla="*/ 0 w 9"/>
                <a:gd name="T3" fmla="*/ 10 h 11"/>
                <a:gd name="T4" fmla="*/ 3 w 9"/>
                <a:gd name="T5" fmla="*/ 11 h 11"/>
                <a:gd name="T6" fmla="*/ 3 w 9"/>
                <a:gd name="T7" fmla="*/ 11 h 11"/>
                <a:gd name="T8" fmla="*/ 3 w 9"/>
                <a:gd name="T9" fmla="*/ 10 h 11"/>
                <a:gd name="T10" fmla="*/ 3 w 9"/>
                <a:gd name="T11" fmla="*/ 10 h 11"/>
                <a:gd name="T12" fmla="*/ 0 w 9"/>
                <a:gd name="T13" fmla="*/ 9 h 11"/>
                <a:gd name="T14" fmla="*/ 9 w 9"/>
                <a:gd name="T15" fmla="*/ 0 h 11"/>
                <a:gd name="T16" fmla="*/ 8 w 9"/>
                <a:gd name="T17" fmla="*/ 0 h 11"/>
                <a:gd name="T18" fmla="*/ 9 w 9"/>
                <a:gd name="T19" fmla="*/ 2 h 11"/>
                <a:gd name="T20" fmla="*/ 9 w 9"/>
                <a:gd name="T21" fmla="*/ 1 h 11"/>
                <a:gd name="T22" fmla="*/ 9 w 9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280"/>
            <p:cNvSpPr>
              <a:spLocks noEditPoints="1"/>
            </p:cNvSpPr>
            <p:nvPr/>
          </p:nvSpPr>
          <p:spPr bwMode="auto">
            <a:xfrm>
              <a:off x="6402387" y="-30162"/>
              <a:ext cx="36513" cy="30163"/>
            </a:xfrm>
            <a:custGeom>
              <a:avLst/>
              <a:gdLst>
                <a:gd name="T0" fmla="*/ 0 w 10"/>
                <a:gd name="T1" fmla="*/ 9 h 10"/>
                <a:gd name="T2" fmla="*/ 0 w 10"/>
                <a:gd name="T3" fmla="*/ 9 h 10"/>
                <a:gd name="T4" fmla="*/ 1 w 10"/>
                <a:gd name="T5" fmla="*/ 10 h 10"/>
                <a:gd name="T6" fmla="*/ 1 w 10"/>
                <a:gd name="T7" fmla="*/ 9 h 10"/>
                <a:gd name="T8" fmla="*/ 0 w 10"/>
                <a:gd name="T9" fmla="*/ 9 h 10"/>
                <a:gd name="T10" fmla="*/ 9 w 10"/>
                <a:gd name="T11" fmla="*/ 0 h 10"/>
                <a:gd name="T12" fmla="*/ 9 w 10"/>
                <a:gd name="T13" fmla="*/ 0 h 10"/>
                <a:gd name="T14" fmla="*/ 9 w 10"/>
                <a:gd name="T15" fmla="*/ 0 h 10"/>
                <a:gd name="T16" fmla="*/ 9 w 10"/>
                <a:gd name="T17" fmla="*/ 0 h 10"/>
                <a:gd name="T18" fmla="*/ 10 w 10"/>
                <a:gd name="T19" fmla="*/ 0 h 10"/>
                <a:gd name="T20" fmla="*/ 9 w 10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281"/>
            <p:cNvSpPr>
              <a:spLocks/>
            </p:cNvSpPr>
            <p:nvPr/>
          </p:nvSpPr>
          <p:spPr bwMode="auto">
            <a:xfrm>
              <a:off x="6416675" y="-26987"/>
              <a:ext cx="25400" cy="30163"/>
            </a:xfrm>
            <a:custGeom>
              <a:avLst/>
              <a:gdLst>
                <a:gd name="T0" fmla="*/ 6 w 7"/>
                <a:gd name="T1" fmla="*/ 0 h 10"/>
                <a:gd name="T2" fmla="*/ 6 w 7"/>
                <a:gd name="T3" fmla="*/ 1 h 10"/>
                <a:gd name="T4" fmla="*/ 6 w 7"/>
                <a:gd name="T5" fmla="*/ 3 h 10"/>
                <a:gd name="T6" fmla="*/ 0 w 7"/>
                <a:gd name="T7" fmla="*/ 9 h 10"/>
                <a:gd name="T8" fmla="*/ 0 w 7"/>
                <a:gd name="T9" fmla="*/ 10 h 10"/>
                <a:gd name="T10" fmla="*/ 7 w 7"/>
                <a:gd name="T11" fmla="*/ 3 h 10"/>
                <a:gd name="T12" fmla="*/ 6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4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4" y="10"/>
                    <a:pt x="7" y="7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282"/>
            <p:cNvSpPr>
              <a:spLocks/>
            </p:cNvSpPr>
            <p:nvPr/>
          </p:nvSpPr>
          <p:spPr bwMode="auto">
            <a:xfrm>
              <a:off x="6402387" y="-36512"/>
              <a:ext cx="33338" cy="26988"/>
            </a:xfrm>
            <a:custGeom>
              <a:avLst/>
              <a:gdLst>
                <a:gd name="T0" fmla="*/ 5 w 9"/>
                <a:gd name="T1" fmla="*/ 0 h 9"/>
                <a:gd name="T2" fmla="*/ 0 w 9"/>
                <a:gd name="T3" fmla="*/ 5 h 9"/>
                <a:gd name="T4" fmla="*/ 1 w 9"/>
                <a:gd name="T5" fmla="*/ 9 h 9"/>
                <a:gd name="T6" fmla="*/ 5 w 9"/>
                <a:gd name="T7" fmla="*/ 4 h 9"/>
                <a:gd name="T8" fmla="*/ 4 w 9"/>
                <a:gd name="T9" fmla="*/ 2 h 9"/>
                <a:gd name="T10" fmla="*/ 6 w 9"/>
                <a:gd name="T11" fmla="*/ 1 h 9"/>
                <a:gd name="T12" fmla="*/ 8 w 9"/>
                <a:gd name="T13" fmla="*/ 2 h 9"/>
                <a:gd name="T14" fmla="*/ 9 w 9"/>
                <a:gd name="T15" fmla="*/ 2 h 9"/>
                <a:gd name="T16" fmla="*/ 7 w 9"/>
                <a:gd name="T17" fmla="*/ 0 h 9"/>
                <a:gd name="T18" fmla="*/ 5 w 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7" name="Freeform 283"/>
            <p:cNvSpPr>
              <a:spLocks/>
            </p:cNvSpPr>
            <p:nvPr/>
          </p:nvSpPr>
          <p:spPr bwMode="auto">
            <a:xfrm>
              <a:off x="6408737" y="-30162"/>
              <a:ext cx="30163" cy="23813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6 w 8"/>
                <a:gd name="T7" fmla="*/ 2 h 8"/>
                <a:gd name="T8" fmla="*/ 5 w 8"/>
                <a:gd name="T9" fmla="*/ 3 h 8"/>
                <a:gd name="T10" fmla="*/ 4 w 8"/>
                <a:gd name="T11" fmla="*/ 2 h 8"/>
                <a:gd name="T12" fmla="*/ 4 w 8"/>
                <a:gd name="T13" fmla="*/ 2 h 8"/>
                <a:gd name="T14" fmla="*/ 0 w 8"/>
                <a:gd name="T15" fmla="*/ 7 h 8"/>
                <a:gd name="T16" fmla="*/ 3 w 8"/>
                <a:gd name="T17" fmla="*/ 8 h 8"/>
                <a:gd name="T18" fmla="*/ 8 w 8"/>
                <a:gd name="T19" fmla="*/ 2 h 8"/>
                <a:gd name="T20" fmla="*/ 7 w 8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8" name="Freeform 284"/>
            <p:cNvSpPr>
              <a:spLocks noEditPoints="1"/>
            </p:cNvSpPr>
            <p:nvPr/>
          </p:nvSpPr>
          <p:spPr bwMode="auto">
            <a:xfrm>
              <a:off x="6405562" y="-30162"/>
              <a:ext cx="30163" cy="20638"/>
            </a:xfrm>
            <a:custGeom>
              <a:avLst/>
              <a:gdLst>
                <a:gd name="T0" fmla="*/ 4 w 8"/>
                <a:gd name="T1" fmla="*/ 2 h 7"/>
                <a:gd name="T2" fmla="*/ 0 w 8"/>
                <a:gd name="T3" fmla="*/ 7 h 7"/>
                <a:gd name="T4" fmla="*/ 1 w 8"/>
                <a:gd name="T5" fmla="*/ 7 h 7"/>
                <a:gd name="T6" fmla="*/ 5 w 8"/>
                <a:gd name="T7" fmla="*/ 2 h 7"/>
                <a:gd name="T8" fmla="*/ 4 w 8"/>
                <a:gd name="T9" fmla="*/ 2 h 7"/>
                <a:gd name="T10" fmla="*/ 8 w 8"/>
                <a:gd name="T11" fmla="*/ 0 h 7"/>
                <a:gd name="T12" fmla="*/ 7 w 8"/>
                <a:gd name="T13" fmla="*/ 0 h 7"/>
                <a:gd name="T14" fmla="*/ 7 w 8"/>
                <a:gd name="T15" fmla="*/ 0 h 7"/>
                <a:gd name="T16" fmla="*/ 7 w 8"/>
                <a:gd name="T17" fmla="*/ 1 h 7"/>
                <a:gd name="T18" fmla="*/ 8 w 8"/>
                <a:gd name="T19" fmla="*/ 0 h 7"/>
                <a:gd name="T20" fmla="*/ 8 w 8"/>
                <a:gd name="T21" fmla="*/ 0 h 7"/>
                <a:gd name="T22" fmla="*/ 8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9" name="Freeform 285"/>
            <p:cNvSpPr>
              <a:spLocks/>
            </p:cNvSpPr>
            <p:nvPr/>
          </p:nvSpPr>
          <p:spPr bwMode="auto">
            <a:xfrm>
              <a:off x="6419850" y="-23812"/>
              <a:ext cx="19050" cy="17463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5" y="4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0" name="Freeform 286"/>
            <p:cNvSpPr>
              <a:spLocks/>
            </p:cNvSpPr>
            <p:nvPr/>
          </p:nvSpPr>
          <p:spPr bwMode="auto">
            <a:xfrm>
              <a:off x="6427787" y="-36512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287"/>
            <p:cNvSpPr>
              <a:spLocks/>
            </p:cNvSpPr>
            <p:nvPr/>
          </p:nvSpPr>
          <p:spPr bwMode="auto">
            <a:xfrm>
              <a:off x="6435725" y="-301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A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288"/>
            <p:cNvSpPr>
              <a:spLocks/>
            </p:cNvSpPr>
            <p:nvPr/>
          </p:nvSpPr>
          <p:spPr bwMode="auto">
            <a:xfrm>
              <a:off x="6416675" y="-33337"/>
              <a:ext cx="14288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289"/>
            <p:cNvSpPr>
              <a:spLocks noEditPoints="1"/>
            </p:cNvSpPr>
            <p:nvPr/>
          </p:nvSpPr>
          <p:spPr bwMode="auto">
            <a:xfrm>
              <a:off x="6424612" y="-26987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290"/>
            <p:cNvSpPr>
              <a:spLocks/>
            </p:cNvSpPr>
            <p:nvPr/>
          </p:nvSpPr>
          <p:spPr bwMode="auto">
            <a:xfrm>
              <a:off x="6419850" y="-3016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3 w 3"/>
                <a:gd name="T15" fmla="*/ 1 h 2"/>
                <a:gd name="T16" fmla="*/ 3 w 3"/>
                <a:gd name="T17" fmla="*/ 0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B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291"/>
            <p:cNvSpPr>
              <a:spLocks/>
            </p:cNvSpPr>
            <p:nvPr/>
          </p:nvSpPr>
          <p:spPr bwMode="auto">
            <a:xfrm>
              <a:off x="6424612" y="-26987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292"/>
            <p:cNvSpPr>
              <a:spLocks/>
            </p:cNvSpPr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C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7" name="Freeform 293"/>
            <p:cNvSpPr>
              <a:spLocks/>
            </p:cNvSpPr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8" name="Freeform 294"/>
            <p:cNvSpPr>
              <a:spLocks noEditPoints="1"/>
            </p:cNvSpPr>
            <p:nvPr/>
          </p:nvSpPr>
          <p:spPr bwMode="auto">
            <a:xfrm>
              <a:off x="6161087" y="107950"/>
              <a:ext cx="825500" cy="450850"/>
            </a:xfrm>
            <a:custGeom>
              <a:avLst/>
              <a:gdLst>
                <a:gd name="T0" fmla="*/ 8 w 226"/>
                <a:gd name="T1" fmla="*/ 93 h 153"/>
                <a:gd name="T2" fmla="*/ 26 w 226"/>
                <a:gd name="T3" fmla="*/ 111 h 153"/>
                <a:gd name="T4" fmla="*/ 204 w 226"/>
                <a:gd name="T5" fmla="*/ 90 h 153"/>
                <a:gd name="T6" fmla="*/ 216 w 226"/>
                <a:gd name="T7" fmla="*/ 77 h 153"/>
                <a:gd name="T8" fmla="*/ 143 w 226"/>
                <a:gd name="T9" fmla="*/ 11 h 153"/>
                <a:gd name="T10" fmla="*/ 158 w 226"/>
                <a:gd name="T11" fmla="*/ 11 h 153"/>
                <a:gd name="T12" fmla="*/ 181 w 226"/>
                <a:gd name="T13" fmla="*/ 32 h 153"/>
                <a:gd name="T14" fmla="*/ 190 w 226"/>
                <a:gd name="T15" fmla="*/ 92 h 153"/>
                <a:gd name="T16" fmla="*/ 81 w 226"/>
                <a:gd name="T17" fmla="*/ 148 h 153"/>
                <a:gd name="T18" fmla="*/ 35 w 226"/>
                <a:gd name="T19" fmla="*/ 75 h 153"/>
                <a:gd name="T20" fmla="*/ 48 w 226"/>
                <a:gd name="T21" fmla="*/ 19 h 153"/>
                <a:gd name="T22" fmla="*/ 62 w 226"/>
                <a:gd name="T23" fmla="*/ 10 h 153"/>
                <a:gd name="T24" fmla="*/ 90 w 226"/>
                <a:gd name="T25" fmla="*/ 20 h 153"/>
                <a:gd name="T26" fmla="*/ 97 w 226"/>
                <a:gd name="T27" fmla="*/ 19 h 153"/>
                <a:gd name="T28" fmla="*/ 126 w 226"/>
                <a:gd name="T29" fmla="*/ 17 h 153"/>
                <a:gd name="T30" fmla="*/ 73 w 226"/>
                <a:gd name="T31" fmla="*/ 0 h 153"/>
                <a:gd name="T32" fmla="*/ 54 w 226"/>
                <a:gd name="T33" fmla="*/ 7 h 153"/>
                <a:gd name="T34" fmla="*/ 40 w 226"/>
                <a:gd name="T35" fmla="*/ 15 h 153"/>
                <a:gd name="T36" fmla="*/ 46 w 226"/>
                <a:gd name="T37" fmla="*/ 14 h 153"/>
                <a:gd name="T38" fmla="*/ 24 w 226"/>
                <a:gd name="T39" fmla="*/ 82 h 153"/>
                <a:gd name="T40" fmla="*/ 11 w 226"/>
                <a:gd name="T41" fmla="*/ 78 h 153"/>
                <a:gd name="T42" fmla="*/ 24 w 226"/>
                <a:gd name="T43" fmla="*/ 118 h 153"/>
                <a:gd name="T44" fmla="*/ 35 w 226"/>
                <a:gd name="T45" fmla="*/ 117 h 153"/>
                <a:gd name="T46" fmla="*/ 190 w 226"/>
                <a:gd name="T47" fmla="*/ 109 h 153"/>
                <a:gd name="T48" fmla="*/ 202 w 226"/>
                <a:gd name="T49" fmla="*/ 111 h 153"/>
                <a:gd name="T50" fmla="*/ 214 w 226"/>
                <a:gd name="T51" fmla="*/ 65 h 153"/>
                <a:gd name="T52" fmla="*/ 202 w 226"/>
                <a:gd name="T53" fmla="*/ 71 h 153"/>
                <a:gd name="T54" fmla="*/ 196 w 226"/>
                <a:gd name="T55" fmla="*/ 61 h 153"/>
                <a:gd name="T56" fmla="*/ 179 w 226"/>
                <a:gd name="T57" fmla="*/ 21 h 153"/>
                <a:gd name="T58" fmla="*/ 180 w 226"/>
                <a:gd name="T59" fmla="*/ 21 h 153"/>
                <a:gd name="T60" fmla="*/ 185 w 226"/>
                <a:gd name="T61" fmla="*/ 24 h 153"/>
                <a:gd name="T62" fmla="*/ 174 w 226"/>
                <a:gd name="T63" fmla="*/ 15 h 153"/>
                <a:gd name="T64" fmla="*/ 164 w 226"/>
                <a:gd name="T65" fmla="*/ 10 h 153"/>
                <a:gd name="T66" fmla="*/ 176 w 226"/>
                <a:gd name="T67" fmla="*/ 12 h 153"/>
                <a:gd name="T68" fmla="*/ 158 w 226"/>
                <a:gd name="T69" fmla="*/ 2 h 153"/>
                <a:gd name="T70" fmla="*/ 156 w 226"/>
                <a:gd name="T71" fmla="*/ 3 h 153"/>
                <a:gd name="T72" fmla="*/ 147 w 226"/>
                <a:gd name="T73" fmla="*/ 4 h 153"/>
                <a:gd name="T74" fmla="*/ 144 w 226"/>
                <a:gd name="T75" fmla="*/ 6 h 153"/>
                <a:gd name="T76" fmla="*/ 136 w 226"/>
                <a:gd name="T77" fmla="*/ 7 h 153"/>
                <a:gd name="T78" fmla="*/ 135 w 226"/>
                <a:gd name="T79" fmla="*/ 11 h 153"/>
                <a:gd name="T80" fmla="*/ 137 w 226"/>
                <a:gd name="T81" fmla="*/ 15 h 153"/>
                <a:gd name="T82" fmla="*/ 122 w 226"/>
                <a:gd name="T83" fmla="*/ 15 h 153"/>
                <a:gd name="T84" fmla="*/ 105 w 226"/>
                <a:gd name="T85" fmla="*/ 9 h 153"/>
                <a:gd name="T86" fmla="*/ 94 w 226"/>
                <a:gd name="T87" fmla="*/ 16 h 153"/>
                <a:gd name="T88" fmla="*/ 89 w 226"/>
                <a:gd name="T89" fmla="*/ 17 h 153"/>
                <a:gd name="T90" fmla="*/ 85 w 226"/>
                <a:gd name="T91" fmla="*/ 14 h 153"/>
                <a:gd name="T92" fmla="*/ 85 w 226"/>
                <a:gd name="T93" fmla="*/ 7 h 153"/>
                <a:gd name="T94" fmla="*/ 66 w 226"/>
                <a:gd name="T9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" h="153">
                  <a:moveTo>
                    <a:pt x="21" y="112"/>
                  </a:moveTo>
                  <a:cubicBezTo>
                    <a:pt x="18" y="112"/>
                    <a:pt x="15" y="111"/>
                    <a:pt x="13" y="109"/>
                  </a:cubicBezTo>
                  <a:cubicBezTo>
                    <a:pt x="10" y="106"/>
                    <a:pt x="5" y="99"/>
                    <a:pt x="8" y="94"/>
                  </a:cubicBezTo>
                  <a:cubicBezTo>
                    <a:pt x="8" y="94"/>
                    <a:pt x="8" y="93"/>
                    <a:pt x="8" y="93"/>
                  </a:cubicBezTo>
                  <a:cubicBezTo>
                    <a:pt x="10" y="91"/>
                    <a:pt x="12" y="90"/>
                    <a:pt x="15" y="90"/>
                  </a:cubicBezTo>
                  <a:cubicBezTo>
                    <a:pt x="17" y="90"/>
                    <a:pt x="20" y="91"/>
                    <a:pt x="22" y="93"/>
                  </a:cubicBezTo>
                  <a:cubicBezTo>
                    <a:pt x="24" y="96"/>
                    <a:pt x="19" y="101"/>
                    <a:pt x="24" y="101"/>
                  </a:cubicBezTo>
                  <a:cubicBezTo>
                    <a:pt x="26" y="101"/>
                    <a:pt x="29" y="108"/>
                    <a:pt x="26" y="111"/>
                  </a:cubicBezTo>
                  <a:cubicBezTo>
                    <a:pt x="25" y="112"/>
                    <a:pt x="23" y="112"/>
                    <a:pt x="21" y="112"/>
                  </a:cubicBezTo>
                  <a:moveTo>
                    <a:pt x="208" y="100"/>
                  </a:moveTo>
                  <a:cubicBezTo>
                    <a:pt x="208" y="100"/>
                    <a:pt x="207" y="100"/>
                    <a:pt x="207" y="100"/>
                  </a:cubicBezTo>
                  <a:cubicBezTo>
                    <a:pt x="202" y="99"/>
                    <a:pt x="203" y="91"/>
                    <a:pt x="204" y="90"/>
                  </a:cubicBezTo>
                  <a:cubicBezTo>
                    <a:pt x="208" y="88"/>
                    <a:pt x="202" y="86"/>
                    <a:pt x="203" y="82"/>
                  </a:cubicBezTo>
                  <a:cubicBezTo>
                    <a:pt x="204" y="78"/>
                    <a:pt x="207" y="76"/>
                    <a:pt x="211" y="76"/>
                  </a:cubicBezTo>
                  <a:cubicBezTo>
                    <a:pt x="212" y="76"/>
                    <a:pt x="214" y="76"/>
                    <a:pt x="215" y="77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20" y="81"/>
                    <a:pt x="219" y="89"/>
                    <a:pt x="217" y="93"/>
                  </a:cubicBezTo>
                  <a:cubicBezTo>
                    <a:pt x="216" y="97"/>
                    <a:pt x="212" y="100"/>
                    <a:pt x="208" y="100"/>
                  </a:cubicBezTo>
                  <a:moveTo>
                    <a:pt x="139" y="18"/>
                  </a:moveTo>
                  <a:cubicBezTo>
                    <a:pt x="143" y="18"/>
                    <a:pt x="139" y="11"/>
                    <a:pt x="143" y="11"/>
                  </a:cubicBezTo>
                  <a:cubicBezTo>
                    <a:pt x="147" y="11"/>
                    <a:pt x="148" y="9"/>
                    <a:pt x="150" y="9"/>
                  </a:cubicBezTo>
                  <a:cubicBezTo>
                    <a:pt x="150" y="9"/>
                    <a:pt x="151" y="10"/>
                    <a:pt x="152" y="10"/>
                  </a:cubicBezTo>
                  <a:cubicBezTo>
                    <a:pt x="153" y="11"/>
                    <a:pt x="154" y="11"/>
                    <a:pt x="155" y="11"/>
                  </a:cubicBezTo>
                  <a:cubicBezTo>
                    <a:pt x="156" y="11"/>
                    <a:pt x="157" y="11"/>
                    <a:pt x="158" y="11"/>
                  </a:cubicBezTo>
                  <a:cubicBezTo>
                    <a:pt x="159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9" y="16"/>
                    <a:pt x="174" y="20"/>
                    <a:pt x="174" y="20"/>
                  </a:cubicBezTo>
                  <a:cubicBezTo>
                    <a:pt x="174" y="20"/>
                    <a:pt x="178" y="25"/>
                    <a:pt x="181" y="32"/>
                  </a:cubicBezTo>
                  <a:cubicBezTo>
                    <a:pt x="185" y="38"/>
                    <a:pt x="187" y="44"/>
                    <a:pt x="187" y="51"/>
                  </a:cubicBezTo>
                  <a:cubicBezTo>
                    <a:pt x="186" y="58"/>
                    <a:pt x="182" y="64"/>
                    <a:pt x="177" y="70"/>
                  </a:cubicBezTo>
                  <a:cubicBezTo>
                    <a:pt x="173" y="76"/>
                    <a:pt x="180" y="78"/>
                    <a:pt x="183" y="81"/>
                  </a:cubicBezTo>
                  <a:cubicBezTo>
                    <a:pt x="187" y="84"/>
                    <a:pt x="189" y="88"/>
                    <a:pt x="190" y="92"/>
                  </a:cubicBezTo>
                  <a:cubicBezTo>
                    <a:pt x="192" y="101"/>
                    <a:pt x="188" y="111"/>
                    <a:pt x="182" y="119"/>
                  </a:cubicBezTo>
                  <a:cubicBezTo>
                    <a:pt x="166" y="142"/>
                    <a:pt x="137" y="152"/>
                    <a:pt x="109" y="152"/>
                  </a:cubicBezTo>
                  <a:cubicBezTo>
                    <a:pt x="108" y="152"/>
                    <a:pt x="108" y="152"/>
                    <a:pt x="107" y="152"/>
                  </a:cubicBezTo>
                  <a:cubicBezTo>
                    <a:pt x="98" y="152"/>
                    <a:pt x="89" y="151"/>
                    <a:pt x="81" y="148"/>
                  </a:cubicBezTo>
                  <a:cubicBezTo>
                    <a:pt x="61" y="141"/>
                    <a:pt x="35" y="125"/>
                    <a:pt x="31" y="103"/>
                  </a:cubicBezTo>
                  <a:cubicBezTo>
                    <a:pt x="31" y="99"/>
                    <a:pt x="32" y="94"/>
                    <a:pt x="34" y="90"/>
                  </a:cubicBezTo>
                  <a:cubicBezTo>
                    <a:pt x="35" y="87"/>
                    <a:pt x="39" y="83"/>
                    <a:pt x="40" y="80"/>
                  </a:cubicBezTo>
                  <a:cubicBezTo>
                    <a:pt x="40" y="79"/>
                    <a:pt x="36" y="76"/>
                    <a:pt x="35" y="75"/>
                  </a:cubicBezTo>
                  <a:cubicBezTo>
                    <a:pt x="34" y="74"/>
                    <a:pt x="34" y="72"/>
                    <a:pt x="33" y="70"/>
                  </a:cubicBezTo>
                  <a:cubicBezTo>
                    <a:pt x="32" y="66"/>
                    <a:pt x="33" y="61"/>
                    <a:pt x="34" y="57"/>
                  </a:cubicBezTo>
                  <a:cubicBezTo>
                    <a:pt x="35" y="47"/>
                    <a:pt x="38" y="36"/>
                    <a:pt x="42" y="27"/>
                  </a:cubicBezTo>
                  <a:cubicBezTo>
                    <a:pt x="43" y="24"/>
                    <a:pt x="45" y="20"/>
                    <a:pt x="48" y="19"/>
                  </a:cubicBezTo>
                  <a:cubicBezTo>
                    <a:pt x="56" y="15"/>
                    <a:pt x="47" y="13"/>
                    <a:pt x="51" y="13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9" y="13"/>
                    <a:pt x="62" y="10"/>
                    <a:pt x="62" y="10"/>
                  </a:cubicBezTo>
                  <a:cubicBezTo>
                    <a:pt x="59" y="16"/>
                    <a:pt x="62" y="18"/>
                    <a:pt x="67" y="18"/>
                  </a:cubicBezTo>
                  <a:cubicBezTo>
                    <a:pt x="72" y="18"/>
                    <a:pt x="79" y="15"/>
                    <a:pt x="81" y="14"/>
                  </a:cubicBezTo>
                  <a:cubicBezTo>
                    <a:pt x="82" y="20"/>
                    <a:pt x="83" y="22"/>
                    <a:pt x="85" y="22"/>
                  </a:cubicBezTo>
                  <a:cubicBezTo>
                    <a:pt x="87" y="22"/>
                    <a:pt x="88" y="22"/>
                    <a:pt x="90" y="20"/>
                  </a:cubicBezTo>
                  <a:cubicBezTo>
                    <a:pt x="91" y="19"/>
                    <a:pt x="92" y="19"/>
                    <a:pt x="92" y="19"/>
                  </a:cubicBezTo>
                  <a:cubicBezTo>
                    <a:pt x="92" y="19"/>
                    <a:pt x="93" y="19"/>
                    <a:pt x="93" y="19"/>
                  </a:cubicBezTo>
                  <a:cubicBezTo>
                    <a:pt x="93" y="19"/>
                    <a:pt x="94" y="19"/>
                    <a:pt x="94" y="19"/>
                  </a:cubicBezTo>
                  <a:cubicBezTo>
                    <a:pt x="95" y="19"/>
                    <a:pt x="96" y="19"/>
                    <a:pt x="97" y="19"/>
                  </a:cubicBezTo>
                  <a:cubicBezTo>
                    <a:pt x="101" y="17"/>
                    <a:pt x="104" y="13"/>
                    <a:pt x="108" y="13"/>
                  </a:cubicBezTo>
                  <a:cubicBezTo>
                    <a:pt x="109" y="13"/>
                    <a:pt x="110" y="13"/>
                    <a:pt x="111" y="14"/>
                  </a:cubicBezTo>
                  <a:cubicBezTo>
                    <a:pt x="116" y="18"/>
                    <a:pt x="119" y="20"/>
                    <a:pt x="121" y="20"/>
                  </a:cubicBezTo>
                  <a:cubicBezTo>
                    <a:pt x="123" y="20"/>
                    <a:pt x="125" y="19"/>
                    <a:pt x="126" y="17"/>
                  </a:cubicBezTo>
                  <a:cubicBezTo>
                    <a:pt x="127" y="16"/>
                    <a:pt x="129" y="15"/>
                    <a:pt x="131" y="15"/>
                  </a:cubicBezTo>
                  <a:cubicBezTo>
                    <a:pt x="132" y="15"/>
                    <a:pt x="133" y="15"/>
                    <a:pt x="135" y="16"/>
                  </a:cubicBezTo>
                  <a:cubicBezTo>
                    <a:pt x="137" y="17"/>
                    <a:pt x="138" y="18"/>
                    <a:pt x="139" y="18"/>
                  </a:cubicBezTo>
                  <a:moveTo>
                    <a:pt x="73" y="0"/>
                  </a:moveTo>
                  <a:cubicBezTo>
                    <a:pt x="71" y="1"/>
                    <a:pt x="65" y="4"/>
                    <a:pt x="59" y="7"/>
                  </a:cubicBezTo>
                  <a:cubicBezTo>
                    <a:pt x="57" y="8"/>
                    <a:pt x="56" y="8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0" y="8"/>
                    <a:pt x="46" y="10"/>
                    <a:pt x="44" y="12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4" y="15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27" y="28"/>
                    <a:pt x="24" y="56"/>
                    <a:pt x="24" y="71"/>
                  </a:cubicBezTo>
                  <a:cubicBezTo>
                    <a:pt x="24" y="78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8" y="78"/>
                    <a:pt x="17" y="77"/>
                    <a:pt x="15" y="77"/>
                  </a:cubicBezTo>
                  <a:cubicBezTo>
                    <a:pt x="14" y="77"/>
                    <a:pt x="12" y="77"/>
                    <a:pt x="11" y="78"/>
                  </a:cubicBezTo>
                  <a:cubicBezTo>
                    <a:pt x="3" y="80"/>
                    <a:pt x="0" y="90"/>
                    <a:pt x="0" y="97"/>
                  </a:cubicBezTo>
                  <a:cubicBezTo>
                    <a:pt x="0" y="98"/>
                    <a:pt x="0" y="99"/>
                    <a:pt x="1" y="100"/>
                  </a:cubicBezTo>
                  <a:cubicBezTo>
                    <a:pt x="4" y="115"/>
                    <a:pt x="15" y="118"/>
                    <a:pt x="23" y="118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8" y="118"/>
                    <a:pt x="32" y="117"/>
                    <a:pt x="33" y="117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60" y="151"/>
                    <a:pt x="94" y="153"/>
                    <a:pt x="110" y="153"/>
                  </a:cubicBezTo>
                  <a:cubicBezTo>
                    <a:pt x="158" y="153"/>
                    <a:pt x="179" y="128"/>
                    <a:pt x="187" y="116"/>
                  </a:cubicBezTo>
                  <a:cubicBezTo>
                    <a:pt x="189" y="112"/>
                    <a:pt x="190" y="109"/>
                    <a:pt x="190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5" y="111"/>
                    <a:pt x="199" y="111"/>
                    <a:pt x="202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14" y="111"/>
                    <a:pt x="223" y="103"/>
                    <a:pt x="225" y="94"/>
                  </a:cubicBezTo>
                  <a:cubicBezTo>
                    <a:pt x="226" y="92"/>
                    <a:pt x="226" y="90"/>
                    <a:pt x="226" y="88"/>
                  </a:cubicBezTo>
                  <a:cubicBezTo>
                    <a:pt x="226" y="77"/>
                    <a:pt x="220" y="66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2" y="65"/>
                  </a:cubicBezTo>
                  <a:cubicBezTo>
                    <a:pt x="207" y="65"/>
                    <a:pt x="205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9"/>
                    <a:pt x="202" y="70"/>
                    <a:pt x="202" y="71"/>
                  </a:cubicBezTo>
                  <a:cubicBezTo>
                    <a:pt x="201" y="72"/>
                    <a:pt x="201" y="73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7"/>
                    <a:pt x="197" y="64"/>
                    <a:pt x="196" y="61"/>
                  </a:cubicBezTo>
                  <a:cubicBezTo>
                    <a:pt x="192" y="33"/>
                    <a:pt x="180" y="23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4" y="24"/>
                    <a:pt x="185" y="24"/>
                    <a:pt x="185" y="24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6" y="24"/>
                    <a:pt x="186" y="24"/>
                    <a:pt x="186" y="23"/>
                  </a:cubicBezTo>
                  <a:cubicBezTo>
                    <a:pt x="186" y="23"/>
                    <a:pt x="186" y="23"/>
                    <a:pt x="186" y="22"/>
                  </a:cubicBezTo>
                  <a:cubicBezTo>
                    <a:pt x="185" y="20"/>
                    <a:pt x="180" y="17"/>
                    <a:pt x="174" y="15"/>
                  </a:cubicBezTo>
                  <a:cubicBezTo>
                    <a:pt x="169" y="12"/>
                    <a:pt x="164" y="11"/>
                    <a:pt x="164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6" y="10"/>
                    <a:pt x="169" y="11"/>
                  </a:cubicBezTo>
                  <a:cubicBezTo>
                    <a:pt x="172" y="12"/>
                    <a:pt x="175" y="12"/>
                    <a:pt x="176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1"/>
                    <a:pt x="176" y="10"/>
                  </a:cubicBezTo>
                  <a:cubicBezTo>
                    <a:pt x="171" y="6"/>
                    <a:pt x="162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5"/>
                    <a:pt x="156" y="5"/>
                    <a:pt x="155" y="6"/>
                  </a:cubicBezTo>
                  <a:cubicBezTo>
                    <a:pt x="155" y="6"/>
                    <a:pt x="154" y="7"/>
                    <a:pt x="154" y="7"/>
                  </a:cubicBezTo>
                  <a:cubicBezTo>
                    <a:pt x="152" y="7"/>
                    <a:pt x="150" y="6"/>
                    <a:pt x="147" y="4"/>
                  </a:cubicBezTo>
                  <a:cubicBezTo>
                    <a:pt x="144" y="3"/>
                    <a:pt x="140" y="2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8" y="3"/>
                    <a:pt x="142" y="4"/>
                    <a:pt x="144" y="5"/>
                  </a:cubicBezTo>
                  <a:cubicBezTo>
                    <a:pt x="144" y="5"/>
                    <a:pt x="144" y="5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7"/>
                    <a:pt x="141" y="7"/>
                    <a:pt x="140" y="7"/>
                  </a:cubicBezTo>
                  <a:cubicBezTo>
                    <a:pt x="139" y="7"/>
                    <a:pt x="137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3" y="7"/>
                    <a:pt x="132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1" y="8"/>
                    <a:pt x="132" y="8"/>
                  </a:cubicBezTo>
                  <a:cubicBezTo>
                    <a:pt x="132" y="9"/>
                    <a:pt x="134" y="10"/>
                    <a:pt x="135" y="11"/>
                  </a:cubicBezTo>
                  <a:cubicBezTo>
                    <a:pt x="136" y="11"/>
                    <a:pt x="137" y="12"/>
                    <a:pt x="137" y="13"/>
                  </a:cubicBezTo>
                  <a:cubicBezTo>
                    <a:pt x="138" y="13"/>
                    <a:pt x="138" y="13"/>
                    <a:pt x="138" y="14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5" y="15"/>
                    <a:pt x="130" y="13"/>
                    <a:pt x="124" y="11"/>
                  </a:cubicBezTo>
                  <a:cubicBezTo>
                    <a:pt x="120" y="9"/>
                    <a:pt x="116" y="7"/>
                    <a:pt x="114" y="6"/>
                  </a:cubicBezTo>
                  <a:cubicBezTo>
                    <a:pt x="116" y="8"/>
                    <a:pt x="119" y="11"/>
                    <a:pt x="121" y="13"/>
                  </a:cubicBezTo>
                  <a:cubicBezTo>
                    <a:pt x="122" y="14"/>
                    <a:pt x="122" y="14"/>
                    <a:pt x="122" y="15"/>
                  </a:cubicBezTo>
                  <a:cubicBezTo>
                    <a:pt x="122" y="15"/>
                    <a:pt x="122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15" y="16"/>
                    <a:pt x="110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9"/>
                    <a:pt x="104" y="9"/>
                    <a:pt x="103" y="9"/>
                  </a:cubicBezTo>
                  <a:cubicBezTo>
                    <a:pt x="98" y="11"/>
                    <a:pt x="97" y="14"/>
                    <a:pt x="96" y="16"/>
                  </a:cubicBezTo>
                  <a:cubicBezTo>
                    <a:pt x="96" y="16"/>
                    <a:pt x="95" y="17"/>
                    <a:pt x="94" y="1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5"/>
                    <a:pt x="93" y="14"/>
                  </a:cubicBezTo>
                  <a:cubicBezTo>
                    <a:pt x="93" y="12"/>
                    <a:pt x="94" y="9"/>
                    <a:pt x="94" y="7"/>
                  </a:cubicBezTo>
                  <a:cubicBezTo>
                    <a:pt x="93" y="8"/>
                    <a:pt x="92" y="9"/>
                    <a:pt x="92" y="11"/>
                  </a:cubicBezTo>
                  <a:cubicBezTo>
                    <a:pt x="91" y="13"/>
                    <a:pt x="90" y="15"/>
                    <a:pt x="89" y="17"/>
                  </a:cubicBezTo>
                  <a:cubicBezTo>
                    <a:pt x="89" y="18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5" y="16"/>
                    <a:pt x="85" y="15"/>
                    <a:pt x="85" y="14"/>
                  </a:cubicBezTo>
                  <a:cubicBezTo>
                    <a:pt x="85" y="12"/>
                    <a:pt x="85" y="11"/>
                    <a:pt x="85" y="10"/>
                  </a:cubicBezTo>
                  <a:cubicBezTo>
                    <a:pt x="85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7"/>
                    <a:pt x="83" y="8"/>
                    <a:pt x="82" y="9"/>
                  </a:cubicBezTo>
                  <a:cubicBezTo>
                    <a:pt x="77" y="12"/>
                    <a:pt x="74" y="15"/>
                    <a:pt x="70" y="15"/>
                  </a:cubicBezTo>
                  <a:cubicBezTo>
                    <a:pt x="69" y="15"/>
                    <a:pt x="68" y="15"/>
                    <a:pt x="68" y="15"/>
                  </a:cubicBezTo>
                  <a:cubicBezTo>
                    <a:pt x="66" y="14"/>
                    <a:pt x="66" y="14"/>
                    <a:pt x="66" y="13"/>
                  </a:cubicBezTo>
                  <a:cubicBezTo>
                    <a:pt x="66" y="10"/>
                    <a:pt x="68" y="7"/>
                    <a:pt x="70" y="4"/>
                  </a:cubicBezTo>
                  <a:cubicBezTo>
                    <a:pt x="71" y="3"/>
                    <a:pt x="73" y="1"/>
                    <a:pt x="7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295"/>
            <p:cNvSpPr>
              <a:spLocks noEditPoints="1"/>
            </p:cNvSpPr>
            <p:nvPr/>
          </p:nvSpPr>
          <p:spPr bwMode="auto">
            <a:xfrm>
              <a:off x="6157912" y="106363"/>
              <a:ext cx="839788" cy="455613"/>
            </a:xfrm>
            <a:custGeom>
              <a:avLst/>
              <a:gdLst>
                <a:gd name="T0" fmla="*/ 180 w 230"/>
                <a:gd name="T1" fmla="*/ 22 h 155"/>
                <a:gd name="T2" fmla="*/ 175 w 230"/>
                <a:gd name="T3" fmla="*/ 16 h 155"/>
                <a:gd name="T4" fmla="*/ 186 w 230"/>
                <a:gd name="T5" fmla="*/ 25 h 155"/>
                <a:gd name="T6" fmla="*/ 181 w 230"/>
                <a:gd name="T7" fmla="*/ 22 h 155"/>
                <a:gd name="T8" fmla="*/ 180 w 230"/>
                <a:gd name="T9" fmla="*/ 22 h 155"/>
                <a:gd name="T10" fmla="*/ 180 w 230"/>
                <a:gd name="T11" fmla="*/ 22 h 155"/>
                <a:gd name="T12" fmla="*/ 180 w 230"/>
                <a:gd name="T13" fmla="*/ 22 h 155"/>
                <a:gd name="T14" fmla="*/ 187 w 230"/>
                <a:gd name="T15" fmla="*/ 24 h 155"/>
                <a:gd name="T16" fmla="*/ 75 w 230"/>
                <a:gd name="T17" fmla="*/ 0 h 155"/>
                <a:gd name="T18" fmla="*/ 55 w 230"/>
                <a:gd name="T19" fmla="*/ 8 h 155"/>
                <a:gd name="T20" fmla="*/ 47 w 230"/>
                <a:gd name="T21" fmla="*/ 16 h 155"/>
                <a:gd name="T22" fmla="*/ 25 w 230"/>
                <a:gd name="T23" fmla="*/ 83 h 155"/>
                <a:gd name="T24" fmla="*/ 16 w 230"/>
                <a:gd name="T25" fmla="*/ 78 h 155"/>
                <a:gd name="T26" fmla="*/ 35 w 230"/>
                <a:gd name="T27" fmla="*/ 118 h 155"/>
                <a:gd name="T28" fmla="*/ 227 w 230"/>
                <a:gd name="T29" fmla="*/ 95 h 155"/>
                <a:gd name="T30" fmla="*/ 204 w 230"/>
                <a:gd name="T31" fmla="*/ 68 h 155"/>
                <a:gd name="T32" fmla="*/ 198 w 230"/>
                <a:gd name="T33" fmla="*/ 62 h 155"/>
                <a:gd name="T34" fmla="*/ 180 w 230"/>
                <a:gd name="T35" fmla="*/ 22 h 155"/>
                <a:gd name="T36" fmla="*/ 180 w 230"/>
                <a:gd name="T37" fmla="*/ 23 h 155"/>
                <a:gd name="T38" fmla="*/ 200 w 230"/>
                <a:gd name="T39" fmla="*/ 72 h 155"/>
                <a:gd name="T40" fmla="*/ 205 w 230"/>
                <a:gd name="T41" fmla="*/ 68 h 155"/>
                <a:gd name="T42" fmla="*/ 227 w 230"/>
                <a:gd name="T43" fmla="*/ 89 h 155"/>
                <a:gd name="T44" fmla="*/ 192 w 230"/>
                <a:gd name="T45" fmla="*/ 110 h 155"/>
                <a:gd name="T46" fmla="*/ 188 w 230"/>
                <a:gd name="T47" fmla="*/ 117 h 155"/>
                <a:gd name="T48" fmla="*/ 34 w 230"/>
                <a:gd name="T49" fmla="*/ 117 h 155"/>
                <a:gd name="T50" fmla="*/ 2 w 230"/>
                <a:gd name="T51" fmla="*/ 101 h 155"/>
                <a:gd name="T52" fmla="*/ 21 w 230"/>
                <a:gd name="T53" fmla="*/ 79 h 155"/>
                <a:gd name="T54" fmla="*/ 25 w 230"/>
                <a:gd name="T55" fmla="*/ 72 h 155"/>
                <a:gd name="T56" fmla="*/ 42 w 230"/>
                <a:gd name="T57" fmla="*/ 17 h 155"/>
                <a:gd name="T58" fmla="*/ 45 w 230"/>
                <a:gd name="T59" fmla="*/ 13 h 155"/>
                <a:gd name="T60" fmla="*/ 56 w 230"/>
                <a:gd name="T61" fmla="*/ 9 h 155"/>
                <a:gd name="T62" fmla="*/ 67 w 230"/>
                <a:gd name="T63" fmla="*/ 14 h 155"/>
                <a:gd name="T64" fmla="*/ 86 w 230"/>
                <a:gd name="T65" fmla="*/ 8 h 155"/>
                <a:gd name="T66" fmla="*/ 86 w 230"/>
                <a:gd name="T67" fmla="*/ 15 h 155"/>
                <a:gd name="T68" fmla="*/ 90 w 230"/>
                <a:gd name="T69" fmla="*/ 18 h 155"/>
                <a:gd name="T70" fmla="*/ 95 w 230"/>
                <a:gd name="T71" fmla="*/ 17 h 155"/>
                <a:gd name="T72" fmla="*/ 106 w 230"/>
                <a:gd name="T73" fmla="*/ 10 h 155"/>
                <a:gd name="T74" fmla="*/ 123 w 230"/>
                <a:gd name="T75" fmla="*/ 16 h 155"/>
                <a:gd name="T76" fmla="*/ 138 w 230"/>
                <a:gd name="T77" fmla="*/ 16 h 155"/>
                <a:gd name="T78" fmla="*/ 136 w 230"/>
                <a:gd name="T79" fmla="*/ 12 h 155"/>
                <a:gd name="T80" fmla="*/ 137 w 230"/>
                <a:gd name="T81" fmla="*/ 8 h 155"/>
                <a:gd name="T82" fmla="*/ 145 w 230"/>
                <a:gd name="T83" fmla="*/ 7 h 155"/>
                <a:gd name="T84" fmla="*/ 148 w 230"/>
                <a:gd name="T85" fmla="*/ 5 h 155"/>
                <a:gd name="T86" fmla="*/ 157 w 230"/>
                <a:gd name="T87" fmla="*/ 4 h 155"/>
                <a:gd name="T88" fmla="*/ 159 w 230"/>
                <a:gd name="T89" fmla="*/ 3 h 155"/>
                <a:gd name="T90" fmla="*/ 177 w 230"/>
                <a:gd name="T91" fmla="*/ 13 h 155"/>
                <a:gd name="T92" fmla="*/ 165 w 230"/>
                <a:gd name="T93" fmla="*/ 11 h 155"/>
                <a:gd name="T94" fmla="*/ 165 w 230"/>
                <a:gd name="T95" fmla="*/ 11 h 155"/>
                <a:gd name="T96" fmla="*/ 177 w 230"/>
                <a:gd name="T97" fmla="*/ 14 h 155"/>
                <a:gd name="T98" fmla="*/ 177 w 230"/>
                <a:gd name="T99" fmla="*/ 11 h 155"/>
                <a:gd name="T100" fmla="*/ 157 w 230"/>
                <a:gd name="T101" fmla="*/ 4 h 155"/>
                <a:gd name="T102" fmla="*/ 148 w 230"/>
                <a:gd name="T103" fmla="*/ 5 h 155"/>
                <a:gd name="T104" fmla="*/ 144 w 230"/>
                <a:gd name="T105" fmla="*/ 6 h 155"/>
                <a:gd name="T106" fmla="*/ 137 w 230"/>
                <a:gd name="T107" fmla="*/ 8 h 155"/>
                <a:gd name="T108" fmla="*/ 139 w 230"/>
                <a:gd name="T109" fmla="*/ 15 h 155"/>
                <a:gd name="T110" fmla="*/ 114 w 230"/>
                <a:gd name="T111" fmla="*/ 6 h 155"/>
                <a:gd name="T112" fmla="*/ 122 w 230"/>
                <a:gd name="T113" fmla="*/ 17 h 155"/>
                <a:gd name="T114" fmla="*/ 98 w 230"/>
                <a:gd name="T115" fmla="*/ 14 h 155"/>
                <a:gd name="T116" fmla="*/ 95 w 230"/>
                <a:gd name="T117" fmla="*/ 8 h 155"/>
                <a:gd name="T118" fmla="*/ 92 w 230"/>
                <a:gd name="T119" fmla="*/ 14 h 155"/>
                <a:gd name="T120" fmla="*/ 86 w 230"/>
                <a:gd name="T121" fmla="*/ 11 h 155"/>
                <a:gd name="T122" fmla="*/ 87 w 230"/>
                <a:gd name="T123" fmla="*/ 7 h 155"/>
                <a:gd name="T124" fmla="*/ 67 w 230"/>
                <a:gd name="T125" fmla="*/ 1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" h="155">
                  <a:moveTo>
                    <a:pt x="18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moveTo>
                    <a:pt x="165" y="11"/>
                  </a:moveTo>
                  <a:cubicBezTo>
                    <a:pt x="165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2"/>
                    <a:pt x="170" y="13"/>
                    <a:pt x="175" y="16"/>
                  </a:cubicBezTo>
                  <a:cubicBezTo>
                    <a:pt x="181" y="18"/>
                    <a:pt x="186" y="21"/>
                    <a:pt x="187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5"/>
                    <a:pt x="185" y="25"/>
                    <a:pt x="185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5"/>
                    <a:pt x="185" y="25"/>
                  </a:cubicBezTo>
                  <a:cubicBezTo>
                    <a:pt x="185" y="25"/>
                    <a:pt x="186" y="25"/>
                    <a:pt x="186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7" y="24"/>
                    <a:pt x="187" y="23"/>
                    <a:pt x="187" y="23"/>
                  </a:cubicBezTo>
                  <a:cubicBezTo>
                    <a:pt x="186" y="21"/>
                    <a:pt x="181" y="18"/>
                    <a:pt x="175" y="15"/>
                  </a:cubicBezTo>
                  <a:cubicBezTo>
                    <a:pt x="170" y="13"/>
                    <a:pt x="165" y="11"/>
                    <a:pt x="165" y="11"/>
                  </a:cubicBezTo>
                  <a:moveTo>
                    <a:pt x="75" y="0"/>
                  </a:moveTo>
                  <a:cubicBezTo>
                    <a:pt x="73" y="1"/>
                    <a:pt x="67" y="4"/>
                    <a:pt x="59" y="8"/>
                  </a:cubicBezTo>
                  <a:cubicBezTo>
                    <a:pt x="58" y="9"/>
                    <a:pt x="57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45" y="12"/>
                    <a:pt x="41" y="15"/>
                    <a:pt x="41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5" y="16"/>
                    <a:pt x="47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8" y="28"/>
                    <a:pt x="25" y="57"/>
                    <a:pt x="25" y="72"/>
                  </a:cubicBezTo>
                  <a:cubicBezTo>
                    <a:pt x="25" y="79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19" y="78"/>
                    <a:pt x="18" y="78"/>
                    <a:pt x="16" y="78"/>
                  </a:cubicBezTo>
                  <a:cubicBezTo>
                    <a:pt x="15" y="78"/>
                    <a:pt x="13" y="78"/>
                    <a:pt x="12" y="78"/>
                  </a:cubicBezTo>
                  <a:cubicBezTo>
                    <a:pt x="2" y="81"/>
                    <a:pt x="0" y="95"/>
                    <a:pt x="1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30" y="120"/>
                    <a:pt x="35" y="118"/>
                    <a:pt x="35" y="118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75" y="155"/>
                    <a:pt x="192" y="111"/>
                    <a:pt x="192" y="111"/>
                  </a:cubicBezTo>
                  <a:cubicBezTo>
                    <a:pt x="196" y="112"/>
                    <a:pt x="200" y="113"/>
                    <a:pt x="203" y="113"/>
                  </a:cubicBezTo>
                  <a:cubicBezTo>
                    <a:pt x="215" y="113"/>
                    <a:pt x="225" y="104"/>
                    <a:pt x="227" y="95"/>
                  </a:cubicBezTo>
                  <a:cubicBezTo>
                    <a:pt x="230" y="83"/>
                    <a:pt x="223" y="66"/>
                    <a:pt x="215" y="66"/>
                  </a:cubicBezTo>
                  <a:cubicBezTo>
                    <a:pt x="214" y="66"/>
                    <a:pt x="214" y="66"/>
                    <a:pt x="213" y="66"/>
                  </a:cubicBezTo>
                  <a:cubicBezTo>
                    <a:pt x="210" y="66"/>
                    <a:pt x="207" y="66"/>
                    <a:pt x="206" y="67"/>
                  </a:cubicBezTo>
                  <a:cubicBezTo>
                    <a:pt x="205" y="68"/>
                    <a:pt x="204" y="68"/>
                    <a:pt x="204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72"/>
                    <a:pt x="202" y="73"/>
                    <a:pt x="201" y="73"/>
                  </a:cubicBezTo>
                  <a:cubicBezTo>
                    <a:pt x="200" y="73"/>
                    <a:pt x="200" y="72"/>
                    <a:pt x="199" y="70"/>
                  </a:cubicBezTo>
                  <a:cubicBezTo>
                    <a:pt x="199" y="68"/>
                    <a:pt x="198" y="65"/>
                    <a:pt x="198" y="62"/>
                  </a:cubicBezTo>
                  <a:cubicBezTo>
                    <a:pt x="193" y="34"/>
                    <a:pt x="182" y="24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4"/>
                    <a:pt x="193" y="34"/>
                    <a:pt x="197" y="62"/>
                  </a:cubicBezTo>
                  <a:cubicBezTo>
                    <a:pt x="198" y="65"/>
                    <a:pt x="198" y="68"/>
                    <a:pt x="199" y="70"/>
                  </a:cubicBezTo>
                  <a:cubicBezTo>
                    <a:pt x="199" y="71"/>
                    <a:pt x="199" y="72"/>
                    <a:pt x="200" y="72"/>
                  </a:cubicBezTo>
                  <a:cubicBezTo>
                    <a:pt x="200" y="73"/>
                    <a:pt x="200" y="74"/>
                    <a:pt x="201" y="74"/>
                  </a:cubicBezTo>
                  <a:cubicBezTo>
                    <a:pt x="202" y="74"/>
                    <a:pt x="202" y="73"/>
                    <a:pt x="203" y="72"/>
                  </a:cubicBezTo>
                  <a:cubicBezTo>
                    <a:pt x="203" y="71"/>
                    <a:pt x="204" y="70"/>
                    <a:pt x="204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8"/>
                    <a:pt x="208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1" y="67"/>
                    <a:pt x="227" y="78"/>
                    <a:pt x="227" y="89"/>
                  </a:cubicBezTo>
                  <a:cubicBezTo>
                    <a:pt x="227" y="91"/>
                    <a:pt x="227" y="93"/>
                    <a:pt x="226" y="95"/>
                  </a:cubicBezTo>
                  <a:cubicBezTo>
                    <a:pt x="224" y="104"/>
                    <a:pt x="215" y="112"/>
                    <a:pt x="203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0" y="112"/>
                    <a:pt x="196" y="112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0" y="113"/>
                    <a:pt x="188" y="117"/>
                  </a:cubicBezTo>
                  <a:cubicBezTo>
                    <a:pt x="180" y="129"/>
                    <a:pt x="159" y="154"/>
                    <a:pt x="111" y="154"/>
                  </a:cubicBezTo>
                  <a:cubicBezTo>
                    <a:pt x="95" y="154"/>
                    <a:pt x="61" y="152"/>
                    <a:pt x="36" y="118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3" y="118"/>
                    <a:pt x="29" y="119"/>
                    <a:pt x="25" y="119"/>
                  </a:cubicBezTo>
                  <a:cubicBezTo>
                    <a:pt x="25" y="119"/>
                    <a:pt x="24" y="119"/>
                    <a:pt x="24" y="119"/>
                  </a:cubicBezTo>
                  <a:cubicBezTo>
                    <a:pt x="16" y="119"/>
                    <a:pt x="5" y="116"/>
                    <a:pt x="2" y="101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1" y="91"/>
                    <a:pt x="4" y="81"/>
                    <a:pt x="12" y="79"/>
                  </a:cubicBezTo>
                  <a:cubicBezTo>
                    <a:pt x="13" y="78"/>
                    <a:pt x="15" y="78"/>
                    <a:pt x="16" y="78"/>
                  </a:cubicBezTo>
                  <a:cubicBezTo>
                    <a:pt x="18" y="78"/>
                    <a:pt x="19" y="79"/>
                    <a:pt x="21" y="79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79"/>
                    <a:pt x="25" y="72"/>
                  </a:cubicBezTo>
                  <a:cubicBezTo>
                    <a:pt x="25" y="57"/>
                    <a:pt x="28" y="29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6"/>
                    <a:pt x="43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5" y="13"/>
                  </a:cubicBezTo>
                  <a:cubicBezTo>
                    <a:pt x="47" y="11"/>
                    <a:pt x="51" y="9"/>
                    <a:pt x="56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9"/>
                    <a:pt x="58" y="9"/>
                    <a:pt x="60" y="8"/>
                  </a:cubicBezTo>
                  <a:cubicBezTo>
                    <a:pt x="66" y="5"/>
                    <a:pt x="72" y="2"/>
                    <a:pt x="74" y="1"/>
                  </a:cubicBezTo>
                  <a:cubicBezTo>
                    <a:pt x="74" y="2"/>
                    <a:pt x="72" y="4"/>
                    <a:pt x="71" y="5"/>
                  </a:cubicBezTo>
                  <a:cubicBezTo>
                    <a:pt x="69" y="8"/>
                    <a:pt x="67" y="11"/>
                    <a:pt x="67" y="14"/>
                  </a:cubicBezTo>
                  <a:cubicBezTo>
                    <a:pt x="67" y="15"/>
                    <a:pt x="67" y="15"/>
                    <a:pt x="69" y="16"/>
                  </a:cubicBezTo>
                  <a:cubicBezTo>
                    <a:pt x="69" y="16"/>
                    <a:pt x="70" y="16"/>
                    <a:pt x="71" y="16"/>
                  </a:cubicBezTo>
                  <a:cubicBezTo>
                    <a:pt x="75" y="16"/>
                    <a:pt x="78" y="13"/>
                    <a:pt x="83" y="10"/>
                  </a:cubicBezTo>
                  <a:cubicBezTo>
                    <a:pt x="84" y="9"/>
                    <a:pt x="85" y="8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8"/>
                    <a:pt x="86" y="9"/>
                    <a:pt x="86" y="11"/>
                  </a:cubicBezTo>
                  <a:cubicBezTo>
                    <a:pt x="86" y="12"/>
                    <a:pt x="86" y="13"/>
                    <a:pt x="86" y="15"/>
                  </a:cubicBezTo>
                  <a:cubicBezTo>
                    <a:pt x="86" y="16"/>
                    <a:pt x="86" y="17"/>
                    <a:pt x="86" y="18"/>
                  </a:cubicBezTo>
                  <a:cubicBezTo>
                    <a:pt x="86" y="19"/>
                    <a:pt x="87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0"/>
                    <a:pt x="90" y="19"/>
                    <a:pt x="90" y="18"/>
                  </a:cubicBezTo>
                  <a:cubicBezTo>
                    <a:pt x="91" y="16"/>
                    <a:pt x="92" y="14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10"/>
                    <a:pt x="94" y="13"/>
                    <a:pt x="94" y="15"/>
                  </a:cubicBezTo>
                  <a:cubicBezTo>
                    <a:pt x="94" y="16"/>
                    <a:pt x="94" y="17"/>
                    <a:pt x="95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6" y="18"/>
                    <a:pt x="97" y="17"/>
                    <a:pt x="97" y="17"/>
                  </a:cubicBezTo>
                  <a:cubicBezTo>
                    <a:pt x="98" y="15"/>
                    <a:pt x="99" y="12"/>
                    <a:pt x="104" y="10"/>
                  </a:cubicBezTo>
                  <a:cubicBezTo>
                    <a:pt x="105" y="10"/>
                    <a:pt x="105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0"/>
                    <a:pt x="116" y="17"/>
                    <a:pt x="122" y="17"/>
                  </a:cubicBezTo>
                  <a:cubicBezTo>
                    <a:pt x="122" y="17"/>
                    <a:pt x="123" y="17"/>
                    <a:pt x="123" y="17"/>
                  </a:cubicBezTo>
                  <a:cubicBezTo>
                    <a:pt x="123" y="17"/>
                    <a:pt x="123" y="16"/>
                    <a:pt x="123" y="16"/>
                  </a:cubicBezTo>
                  <a:cubicBezTo>
                    <a:pt x="123" y="15"/>
                    <a:pt x="123" y="15"/>
                    <a:pt x="122" y="14"/>
                  </a:cubicBezTo>
                  <a:cubicBezTo>
                    <a:pt x="120" y="12"/>
                    <a:pt x="117" y="9"/>
                    <a:pt x="115" y="7"/>
                  </a:cubicBezTo>
                  <a:cubicBezTo>
                    <a:pt x="117" y="8"/>
                    <a:pt x="121" y="10"/>
                    <a:pt x="125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8" y="14"/>
                  </a:cubicBezTo>
                  <a:cubicBezTo>
                    <a:pt x="138" y="13"/>
                    <a:pt x="137" y="12"/>
                    <a:pt x="136" y="12"/>
                  </a:cubicBezTo>
                  <a:cubicBezTo>
                    <a:pt x="135" y="11"/>
                    <a:pt x="133" y="10"/>
                    <a:pt x="133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3" y="8"/>
                    <a:pt x="134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4" y="8"/>
                  </a:cubicBezTo>
                  <a:cubicBezTo>
                    <a:pt x="144" y="8"/>
                    <a:pt x="145" y="8"/>
                    <a:pt x="145" y="7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3" y="5"/>
                    <a:pt x="139" y="4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5" y="8"/>
                    <a:pt x="156" y="7"/>
                    <a:pt x="156" y="7"/>
                  </a:cubicBezTo>
                  <a:cubicBezTo>
                    <a:pt x="157" y="6"/>
                    <a:pt x="157" y="6"/>
                    <a:pt x="157" y="5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8" y="3"/>
                    <a:pt x="158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63" y="3"/>
                    <a:pt x="172" y="7"/>
                    <a:pt x="177" y="11"/>
                  </a:cubicBezTo>
                  <a:cubicBezTo>
                    <a:pt x="178" y="12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6" y="13"/>
                    <a:pt x="173" y="13"/>
                    <a:pt x="170" y="12"/>
                  </a:cubicBezTo>
                  <a:cubicBezTo>
                    <a:pt x="167" y="11"/>
                    <a:pt x="165" y="10"/>
                    <a:pt x="165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1"/>
                    <a:pt x="170" y="12"/>
                  </a:cubicBezTo>
                  <a:cubicBezTo>
                    <a:pt x="173" y="13"/>
                    <a:pt x="176" y="14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8" y="12"/>
                    <a:pt x="177" y="11"/>
                  </a:cubicBezTo>
                  <a:cubicBezTo>
                    <a:pt x="172" y="6"/>
                    <a:pt x="163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6" y="7"/>
                  </a:cubicBezTo>
                  <a:cubicBezTo>
                    <a:pt x="156" y="7"/>
                    <a:pt x="155" y="7"/>
                    <a:pt x="155" y="7"/>
                  </a:cubicBezTo>
                  <a:cubicBezTo>
                    <a:pt x="153" y="7"/>
                    <a:pt x="151" y="6"/>
                    <a:pt x="148" y="5"/>
                  </a:cubicBezTo>
                  <a:cubicBezTo>
                    <a:pt x="145" y="4"/>
                    <a:pt x="141" y="3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7" y="3"/>
                    <a:pt x="136" y="3"/>
                    <a:pt x="136" y="3"/>
                  </a:cubicBezTo>
                  <a:cubicBezTo>
                    <a:pt x="137" y="4"/>
                    <a:pt x="141" y="5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5" y="7"/>
                    <a:pt x="144" y="7"/>
                    <a:pt x="144" y="7"/>
                  </a:cubicBezTo>
                  <a:cubicBezTo>
                    <a:pt x="143" y="7"/>
                    <a:pt x="142" y="8"/>
                    <a:pt x="141" y="8"/>
                  </a:cubicBezTo>
                  <a:cubicBezTo>
                    <a:pt x="140" y="8"/>
                    <a:pt x="138" y="8"/>
                    <a:pt x="137" y="8"/>
                  </a:cubicBezTo>
                  <a:cubicBezTo>
                    <a:pt x="135" y="8"/>
                    <a:pt x="134" y="8"/>
                    <a:pt x="133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6" y="12"/>
                  </a:cubicBezTo>
                  <a:cubicBezTo>
                    <a:pt x="138" y="14"/>
                    <a:pt x="139" y="14"/>
                    <a:pt x="139" y="15"/>
                  </a:cubicBezTo>
                  <a:cubicBezTo>
                    <a:pt x="139" y="16"/>
                    <a:pt x="139" y="16"/>
                    <a:pt x="138" y="16"/>
                  </a:cubicBezTo>
                  <a:cubicBezTo>
                    <a:pt x="136" y="16"/>
                    <a:pt x="131" y="14"/>
                    <a:pt x="126" y="12"/>
                  </a:cubicBezTo>
                  <a:cubicBezTo>
                    <a:pt x="122" y="11"/>
                    <a:pt x="119" y="9"/>
                    <a:pt x="117" y="8"/>
                  </a:cubicBezTo>
                  <a:cubicBezTo>
                    <a:pt x="115" y="7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5" y="8"/>
                    <a:pt x="118" y="10"/>
                    <a:pt x="119" y="12"/>
                  </a:cubicBezTo>
                  <a:cubicBezTo>
                    <a:pt x="121" y="13"/>
                    <a:pt x="123" y="15"/>
                    <a:pt x="123" y="16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16" y="16"/>
                    <a:pt x="111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4" y="10"/>
                  </a:cubicBezTo>
                  <a:cubicBezTo>
                    <a:pt x="101" y="11"/>
                    <a:pt x="99" y="13"/>
                    <a:pt x="98" y="14"/>
                  </a:cubicBezTo>
                  <a:cubicBezTo>
                    <a:pt x="97" y="16"/>
                    <a:pt x="97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6"/>
                    <a:pt x="94" y="15"/>
                  </a:cubicBezTo>
                  <a:cubicBezTo>
                    <a:pt x="94" y="13"/>
                    <a:pt x="95" y="9"/>
                    <a:pt x="95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4" y="8"/>
                    <a:pt x="93" y="11"/>
                    <a:pt x="92" y="14"/>
                  </a:cubicBezTo>
                  <a:cubicBezTo>
                    <a:pt x="90" y="17"/>
                    <a:pt x="90" y="19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9"/>
                    <a:pt x="86" y="17"/>
                    <a:pt x="86" y="15"/>
                  </a:cubicBezTo>
                  <a:cubicBezTo>
                    <a:pt x="86" y="13"/>
                    <a:pt x="86" y="12"/>
                    <a:pt x="86" y="11"/>
                  </a:cubicBezTo>
                  <a:cubicBezTo>
                    <a:pt x="86" y="9"/>
                    <a:pt x="87" y="8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7"/>
                    <a:pt x="85" y="8"/>
                    <a:pt x="83" y="9"/>
                  </a:cubicBezTo>
                  <a:cubicBezTo>
                    <a:pt x="78" y="13"/>
                    <a:pt x="75" y="15"/>
                    <a:pt x="71" y="15"/>
                  </a:cubicBezTo>
                  <a:cubicBezTo>
                    <a:pt x="70" y="15"/>
                    <a:pt x="69" y="15"/>
                    <a:pt x="69" y="15"/>
                  </a:cubicBezTo>
                  <a:cubicBezTo>
                    <a:pt x="68" y="15"/>
                    <a:pt x="67" y="14"/>
                    <a:pt x="67" y="14"/>
                  </a:cubicBezTo>
                  <a:cubicBezTo>
                    <a:pt x="67" y="11"/>
                    <a:pt x="69" y="8"/>
                    <a:pt x="71" y="5"/>
                  </a:cubicBezTo>
                  <a:cubicBezTo>
                    <a:pt x="73" y="3"/>
                    <a:pt x="75" y="1"/>
                    <a:pt x="7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296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B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297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298"/>
            <p:cNvSpPr>
              <a:spLocks noEditPoints="1"/>
            </p:cNvSpPr>
            <p:nvPr/>
          </p:nvSpPr>
          <p:spPr bwMode="auto">
            <a:xfrm>
              <a:off x="6226175" y="103188"/>
              <a:ext cx="676275" cy="247650"/>
            </a:xfrm>
            <a:custGeom>
              <a:avLst/>
              <a:gdLst>
                <a:gd name="T0" fmla="*/ 161 w 185"/>
                <a:gd name="T1" fmla="*/ 23 h 84"/>
                <a:gd name="T2" fmla="*/ 180 w 185"/>
                <a:gd name="T3" fmla="*/ 71 h 84"/>
                <a:gd name="T4" fmla="*/ 185 w 185"/>
                <a:gd name="T5" fmla="*/ 69 h 84"/>
                <a:gd name="T6" fmla="*/ 182 w 185"/>
                <a:gd name="T7" fmla="*/ 74 h 84"/>
                <a:gd name="T8" fmla="*/ 161 w 185"/>
                <a:gd name="T9" fmla="*/ 23 h 84"/>
                <a:gd name="T10" fmla="*/ 146 w 185"/>
                <a:gd name="T11" fmla="*/ 12 h 84"/>
                <a:gd name="T12" fmla="*/ 40 w 185"/>
                <a:gd name="T13" fmla="*/ 9 h 84"/>
                <a:gd name="T14" fmla="*/ 23 w 185"/>
                <a:gd name="T15" fmla="*/ 18 h 84"/>
                <a:gd name="T16" fmla="*/ 5 w 185"/>
                <a:gd name="T17" fmla="*/ 84 h 84"/>
                <a:gd name="T18" fmla="*/ 6 w 185"/>
                <a:gd name="T19" fmla="*/ 84 h 84"/>
                <a:gd name="T20" fmla="*/ 28 w 185"/>
                <a:gd name="T21" fmla="*/ 17 h 84"/>
                <a:gd name="T22" fmla="*/ 38 w 185"/>
                <a:gd name="T23" fmla="*/ 7 h 84"/>
                <a:gd name="T24" fmla="*/ 37 w 185"/>
                <a:gd name="T25" fmla="*/ 10 h 84"/>
                <a:gd name="T26" fmla="*/ 52 w 185"/>
                <a:gd name="T27" fmla="*/ 6 h 84"/>
                <a:gd name="T28" fmla="*/ 52 w 185"/>
                <a:gd name="T29" fmla="*/ 16 h 84"/>
                <a:gd name="T30" fmla="*/ 68 w 185"/>
                <a:gd name="T31" fmla="*/ 8 h 84"/>
                <a:gd name="T32" fmla="*/ 67 w 185"/>
                <a:gd name="T33" fmla="*/ 12 h 84"/>
                <a:gd name="T34" fmla="*/ 69 w 185"/>
                <a:gd name="T35" fmla="*/ 21 h 84"/>
                <a:gd name="T36" fmla="*/ 76 w 185"/>
                <a:gd name="T37" fmla="*/ 8 h 84"/>
                <a:gd name="T38" fmla="*/ 75 w 185"/>
                <a:gd name="T39" fmla="*/ 16 h 84"/>
                <a:gd name="T40" fmla="*/ 79 w 185"/>
                <a:gd name="T41" fmla="*/ 15 h 84"/>
                <a:gd name="T42" fmla="*/ 87 w 185"/>
                <a:gd name="T43" fmla="*/ 11 h 84"/>
                <a:gd name="T44" fmla="*/ 100 w 185"/>
                <a:gd name="T45" fmla="*/ 13 h 84"/>
                <a:gd name="T46" fmla="*/ 98 w 185"/>
                <a:gd name="T47" fmla="*/ 9 h 84"/>
                <a:gd name="T48" fmla="*/ 120 w 185"/>
                <a:gd name="T49" fmla="*/ 16 h 84"/>
                <a:gd name="T50" fmla="*/ 114 w 185"/>
                <a:gd name="T51" fmla="*/ 9 h 84"/>
                <a:gd name="T52" fmla="*/ 125 w 185"/>
                <a:gd name="T53" fmla="*/ 8 h 84"/>
                <a:gd name="T54" fmla="*/ 117 w 185"/>
                <a:gd name="T55" fmla="*/ 4 h 84"/>
                <a:gd name="T56" fmla="*/ 129 w 185"/>
                <a:gd name="T57" fmla="*/ 6 h 84"/>
                <a:gd name="T58" fmla="*/ 138 w 185"/>
                <a:gd name="T59" fmla="*/ 6 h 84"/>
                <a:gd name="T60" fmla="*/ 140 w 185"/>
                <a:gd name="T61" fmla="*/ 4 h 84"/>
                <a:gd name="T62" fmla="*/ 160 w 185"/>
                <a:gd name="T63" fmla="*/ 14 h 84"/>
                <a:gd name="T64" fmla="*/ 158 w 185"/>
                <a:gd name="T65" fmla="*/ 15 h 84"/>
                <a:gd name="T66" fmla="*/ 146 w 185"/>
                <a:gd name="T67" fmla="*/ 12 h 84"/>
                <a:gd name="T68" fmla="*/ 146 w 185"/>
                <a:gd name="T69" fmla="*/ 12 h 84"/>
                <a:gd name="T70" fmla="*/ 146 w 185"/>
                <a:gd name="T71" fmla="*/ 12 h 84"/>
                <a:gd name="T72" fmla="*/ 168 w 185"/>
                <a:gd name="T73" fmla="*/ 24 h 84"/>
                <a:gd name="T74" fmla="*/ 166 w 185"/>
                <a:gd name="T75" fmla="*/ 26 h 84"/>
                <a:gd name="T76" fmla="*/ 161 w 185"/>
                <a:gd name="T77" fmla="*/ 23 h 84"/>
                <a:gd name="T78" fmla="*/ 161 w 185"/>
                <a:gd name="T79" fmla="*/ 23 h 84"/>
                <a:gd name="T80" fmla="*/ 161 w 185"/>
                <a:gd name="T81" fmla="*/ 23 h 84"/>
                <a:gd name="T82" fmla="*/ 167 w 185"/>
                <a:gd name="T83" fmla="*/ 27 h 84"/>
                <a:gd name="T84" fmla="*/ 158 w 185"/>
                <a:gd name="T85" fmla="*/ 15 h 84"/>
                <a:gd name="T86" fmla="*/ 137 w 185"/>
                <a:gd name="T87" fmla="*/ 5 h 84"/>
                <a:gd name="T88" fmla="*/ 119 w 185"/>
                <a:gd name="T89" fmla="*/ 4 h 84"/>
                <a:gd name="T90" fmla="*/ 118 w 185"/>
                <a:gd name="T91" fmla="*/ 8 h 84"/>
                <a:gd name="T92" fmla="*/ 107 w 185"/>
                <a:gd name="T93" fmla="*/ 13 h 84"/>
                <a:gd name="T94" fmla="*/ 103 w 185"/>
                <a:gd name="T95" fmla="*/ 18 h 84"/>
                <a:gd name="T96" fmla="*/ 76 w 185"/>
                <a:gd name="T97" fmla="*/ 18 h 84"/>
                <a:gd name="T98" fmla="*/ 76 w 185"/>
                <a:gd name="T99" fmla="*/ 8 h 84"/>
                <a:gd name="T100" fmla="*/ 68 w 185"/>
                <a:gd name="T101" fmla="*/ 12 h 84"/>
                <a:gd name="T102" fmla="*/ 52 w 185"/>
                <a:gd name="T103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84">
                  <a:moveTo>
                    <a:pt x="161" y="23"/>
                  </a:move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3" y="25"/>
                    <a:pt x="174" y="35"/>
                    <a:pt x="179" y="63"/>
                  </a:cubicBezTo>
                  <a:cubicBezTo>
                    <a:pt x="179" y="66"/>
                    <a:pt x="180" y="69"/>
                    <a:pt x="180" y="71"/>
                  </a:cubicBezTo>
                  <a:cubicBezTo>
                    <a:pt x="181" y="73"/>
                    <a:pt x="181" y="74"/>
                    <a:pt x="182" y="74"/>
                  </a:cubicBezTo>
                  <a:cubicBezTo>
                    <a:pt x="183" y="74"/>
                    <a:pt x="184" y="73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4" y="69"/>
                    <a:pt x="184" y="69"/>
                  </a:cubicBezTo>
                  <a:cubicBezTo>
                    <a:pt x="184" y="73"/>
                    <a:pt x="183" y="74"/>
                    <a:pt x="182" y="74"/>
                  </a:cubicBezTo>
                  <a:cubicBezTo>
                    <a:pt x="181" y="74"/>
                    <a:pt x="180" y="69"/>
                    <a:pt x="179" y="63"/>
                  </a:cubicBezTo>
                  <a:cubicBezTo>
                    <a:pt x="175" y="35"/>
                    <a:pt x="163" y="24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moveTo>
                    <a:pt x="146" y="12"/>
                  </a:move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54" y="1"/>
                    <a:pt x="48" y="5"/>
                    <a:pt x="40" y="9"/>
                  </a:cubicBezTo>
                  <a:cubicBezTo>
                    <a:pt x="39" y="9"/>
                    <a:pt x="38" y="10"/>
                    <a:pt x="37" y="10"/>
                  </a:cubicBezTo>
                  <a:cubicBezTo>
                    <a:pt x="35" y="10"/>
                    <a:pt x="40" y="6"/>
                    <a:pt x="40" y="6"/>
                  </a:cubicBezTo>
                  <a:cubicBezTo>
                    <a:pt x="21" y="14"/>
                    <a:pt x="19" y="18"/>
                    <a:pt x="23" y="18"/>
                  </a:cubicBezTo>
                  <a:cubicBezTo>
                    <a:pt x="24" y="18"/>
                    <a:pt x="26" y="18"/>
                    <a:pt x="29" y="17"/>
                  </a:cubicBezTo>
                  <a:cubicBezTo>
                    <a:pt x="0" y="35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0"/>
                    <a:pt x="6" y="73"/>
                  </a:cubicBezTo>
                  <a:cubicBezTo>
                    <a:pt x="6" y="58"/>
                    <a:pt x="9" y="29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8"/>
                    <a:pt x="23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6" y="13"/>
                    <a:pt x="38" y="7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9" y="10"/>
                    <a:pt x="40" y="9"/>
                  </a:cubicBezTo>
                  <a:cubicBezTo>
                    <a:pt x="48" y="5"/>
                    <a:pt x="54" y="2"/>
                    <a:pt x="56" y="1"/>
                  </a:cubicBezTo>
                  <a:cubicBezTo>
                    <a:pt x="56" y="2"/>
                    <a:pt x="54" y="4"/>
                    <a:pt x="52" y="6"/>
                  </a:cubicBezTo>
                  <a:cubicBezTo>
                    <a:pt x="50" y="9"/>
                    <a:pt x="48" y="12"/>
                    <a:pt x="48" y="15"/>
                  </a:cubicBezTo>
                  <a:cubicBezTo>
                    <a:pt x="48" y="15"/>
                    <a:pt x="49" y="16"/>
                    <a:pt x="50" y="16"/>
                  </a:cubicBezTo>
                  <a:cubicBezTo>
                    <a:pt x="50" y="16"/>
                    <a:pt x="51" y="16"/>
                    <a:pt x="52" y="16"/>
                  </a:cubicBezTo>
                  <a:cubicBezTo>
                    <a:pt x="56" y="16"/>
                    <a:pt x="59" y="14"/>
                    <a:pt x="64" y="10"/>
                  </a:cubicBezTo>
                  <a:cubicBezTo>
                    <a:pt x="66" y="9"/>
                    <a:pt x="67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7" y="10"/>
                    <a:pt x="67" y="12"/>
                  </a:cubicBezTo>
                  <a:cubicBezTo>
                    <a:pt x="67" y="13"/>
                    <a:pt x="67" y="14"/>
                    <a:pt x="67" y="16"/>
                  </a:cubicBezTo>
                  <a:cubicBezTo>
                    <a:pt x="67" y="18"/>
                    <a:pt x="67" y="20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0"/>
                    <a:pt x="71" y="18"/>
                    <a:pt x="73" y="15"/>
                  </a:cubicBezTo>
                  <a:cubicBezTo>
                    <a:pt x="74" y="12"/>
                    <a:pt x="75" y="9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0"/>
                    <a:pt x="75" y="14"/>
                    <a:pt x="75" y="16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8"/>
                    <a:pt x="78" y="17"/>
                    <a:pt x="79" y="15"/>
                  </a:cubicBezTo>
                  <a:cubicBezTo>
                    <a:pt x="80" y="14"/>
                    <a:pt x="82" y="12"/>
                    <a:pt x="85" y="11"/>
                  </a:cubicBezTo>
                  <a:cubicBezTo>
                    <a:pt x="86" y="11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92" y="11"/>
                    <a:pt x="97" y="17"/>
                    <a:pt x="103" y="18"/>
                  </a:cubicBezTo>
                  <a:cubicBezTo>
                    <a:pt x="104" y="18"/>
                    <a:pt x="104" y="18"/>
                    <a:pt x="104" y="17"/>
                  </a:cubicBezTo>
                  <a:cubicBezTo>
                    <a:pt x="104" y="16"/>
                    <a:pt x="102" y="14"/>
                    <a:pt x="100" y="13"/>
                  </a:cubicBezTo>
                  <a:cubicBezTo>
                    <a:pt x="99" y="11"/>
                    <a:pt x="96" y="9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8" y="9"/>
                  </a:cubicBezTo>
                  <a:cubicBezTo>
                    <a:pt x="100" y="10"/>
                    <a:pt x="103" y="12"/>
                    <a:pt x="107" y="13"/>
                  </a:cubicBezTo>
                  <a:cubicBezTo>
                    <a:pt x="112" y="15"/>
                    <a:pt x="117" y="17"/>
                    <a:pt x="119" y="17"/>
                  </a:cubicBezTo>
                  <a:cubicBezTo>
                    <a:pt x="120" y="17"/>
                    <a:pt x="120" y="17"/>
                    <a:pt x="120" y="16"/>
                  </a:cubicBezTo>
                  <a:cubicBezTo>
                    <a:pt x="120" y="15"/>
                    <a:pt x="119" y="15"/>
                    <a:pt x="117" y="13"/>
                  </a:cubicBezTo>
                  <a:cubicBezTo>
                    <a:pt x="114" y="11"/>
                    <a:pt x="113" y="10"/>
                    <a:pt x="113" y="9"/>
                  </a:cubicBezTo>
                  <a:cubicBezTo>
                    <a:pt x="113" y="9"/>
                    <a:pt x="113" y="9"/>
                    <a:pt x="114" y="9"/>
                  </a:cubicBezTo>
                  <a:cubicBezTo>
                    <a:pt x="115" y="9"/>
                    <a:pt x="116" y="9"/>
                    <a:pt x="118" y="9"/>
                  </a:cubicBezTo>
                  <a:cubicBezTo>
                    <a:pt x="119" y="9"/>
                    <a:pt x="121" y="9"/>
                    <a:pt x="122" y="9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2" y="6"/>
                    <a:pt x="118" y="5"/>
                    <a:pt x="117" y="4"/>
                  </a:cubicBezTo>
                  <a:cubicBezTo>
                    <a:pt x="117" y="4"/>
                    <a:pt x="118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4"/>
                    <a:pt x="126" y="5"/>
                    <a:pt x="129" y="6"/>
                  </a:cubicBezTo>
                  <a:cubicBezTo>
                    <a:pt x="132" y="7"/>
                    <a:pt x="134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7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4"/>
                    <a:pt x="138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4" y="4"/>
                    <a:pt x="153" y="7"/>
                    <a:pt x="158" y="12"/>
                  </a:cubicBezTo>
                  <a:cubicBezTo>
                    <a:pt x="159" y="13"/>
                    <a:pt x="160" y="14"/>
                    <a:pt x="160" y="1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5"/>
                    <a:pt x="159" y="15"/>
                    <a:pt x="158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4" y="14"/>
                    <a:pt x="151" y="13"/>
                  </a:cubicBezTo>
                  <a:cubicBezTo>
                    <a:pt x="148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51" y="14"/>
                    <a:pt x="156" y="16"/>
                  </a:cubicBezTo>
                  <a:cubicBezTo>
                    <a:pt x="162" y="19"/>
                    <a:pt x="167" y="22"/>
                    <a:pt x="168" y="24"/>
                  </a:cubicBezTo>
                  <a:cubicBezTo>
                    <a:pt x="168" y="24"/>
                    <a:pt x="168" y="25"/>
                    <a:pt x="168" y="25"/>
                  </a:cubicBezTo>
                  <a:cubicBezTo>
                    <a:pt x="168" y="26"/>
                    <a:pt x="168" y="26"/>
                    <a:pt x="167" y="26"/>
                  </a:cubicBezTo>
                  <a:cubicBezTo>
                    <a:pt x="167" y="26"/>
                    <a:pt x="166" y="26"/>
                    <a:pt x="166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6"/>
                    <a:pt x="166" y="27"/>
                    <a:pt x="167" y="27"/>
                  </a:cubicBezTo>
                  <a:cubicBezTo>
                    <a:pt x="168" y="27"/>
                    <a:pt x="169" y="26"/>
                    <a:pt x="168" y="24"/>
                  </a:cubicBezTo>
                  <a:cubicBezTo>
                    <a:pt x="167" y="19"/>
                    <a:pt x="146" y="12"/>
                    <a:pt x="146" y="12"/>
                  </a:cubicBezTo>
                  <a:cubicBezTo>
                    <a:pt x="146" y="12"/>
                    <a:pt x="155" y="15"/>
                    <a:pt x="158" y="15"/>
                  </a:cubicBezTo>
                  <a:cubicBezTo>
                    <a:pt x="160" y="15"/>
                    <a:pt x="161" y="14"/>
                    <a:pt x="158" y="12"/>
                  </a:cubicBezTo>
                  <a:cubicBezTo>
                    <a:pt x="153" y="7"/>
                    <a:pt x="144" y="4"/>
                    <a:pt x="140" y="4"/>
                  </a:cubicBezTo>
                  <a:cubicBezTo>
                    <a:pt x="138" y="4"/>
                    <a:pt x="137" y="4"/>
                    <a:pt x="137" y="5"/>
                  </a:cubicBezTo>
                  <a:cubicBezTo>
                    <a:pt x="138" y="7"/>
                    <a:pt x="137" y="8"/>
                    <a:pt x="136" y="8"/>
                  </a:cubicBezTo>
                  <a:cubicBezTo>
                    <a:pt x="134" y="8"/>
                    <a:pt x="132" y="7"/>
                    <a:pt x="129" y="6"/>
                  </a:cubicBezTo>
                  <a:cubicBezTo>
                    <a:pt x="126" y="4"/>
                    <a:pt x="122" y="4"/>
                    <a:pt x="119" y="4"/>
                  </a:cubicBezTo>
                  <a:cubicBezTo>
                    <a:pt x="117" y="4"/>
                    <a:pt x="116" y="4"/>
                    <a:pt x="117" y="4"/>
                  </a:cubicBezTo>
                  <a:cubicBezTo>
                    <a:pt x="119" y="5"/>
                    <a:pt x="132" y="8"/>
                    <a:pt x="122" y="8"/>
                  </a:cubicBezTo>
                  <a:cubicBezTo>
                    <a:pt x="121" y="8"/>
                    <a:pt x="119" y="8"/>
                    <a:pt x="118" y="8"/>
                  </a:cubicBezTo>
                  <a:cubicBezTo>
                    <a:pt x="112" y="8"/>
                    <a:pt x="110" y="9"/>
                    <a:pt x="117" y="13"/>
                  </a:cubicBezTo>
                  <a:cubicBezTo>
                    <a:pt x="120" y="15"/>
                    <a:pt x="120" y="16"/>
                    <a:pt x="119" y="16"/>
                  </a:cubicBezTo>
                  <a:cubicBezTo>
                    <a:pt x="117" y="16"/>
                    <a:pt x="112" y="15"/>
                    <a:pt x="107" y="13"/>
                  </a:cubicBezTo>
                  <a:cubicBezTo>
                    <a:pt x="100" y="10"/>
                    <a:pt x="95" y="6"/>
                    <a:pt x="94" y="6"/>
                  </a:cubicBezTo>
                  <a:cubicBezTo>
                    <a:pt x="94" y="6"/>
                    <a:pt x="94" y="7"/>
                    <a:pt x="95" y="8"/>
                  </a:cubicBezTo>
                  <a:cubicBezTo>
                    <a:pt x="98" y="12"/>
                    <a:pt x="107" y="18"/>
                    <a:pt x="103" y="18"/>
                  </a:cubicBezTo>
                  <a:cubicBezTo>
                    <a:pt x="97" y="17"/>
                    <a:pt x="93" y="10"/>
                    <a:pt x="87" y="10"/>
                  </a:cubicBezTo>
                  <a:cubicBezTo>
                    <a:pt x="86" y="10"/>
                    <a:pt x="86" y="10"/>
                    <a:pt x="85" y="11"/>
                  </a:cubicBezTo>
                  <a:cubicBezTo>
                    <a:pt x="79" y="13"/>
                    <a:pt x="78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7"/>
                    <a:pt x="77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1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7" y="20"/>
                    <a:pt x="67" y="16"/>
                    <a:pt x="68" y="12"/>
                  </a:cubicBezTo>
                  <a:cubicBezTo>
                    <a:pt x="68" y="9"/>
                    <a:pt x="68" y="7"/>
                    <a:pt x="68" y="7"/>
                  </a:cubicBezTo>
                  <a:cubicBezTo>
                    <a:pt x="67" y="7"/>
                    <a:pt x="66" y="8"/>
                    <a:pt x="64" y="10"/>
                  </a:cubicBezTo>
                  <a:cubicBezTo>
                    <a:pt x="59" y="14"/>
                    <a:pt x="56" y="16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4" y="15"/>
                    <a:pt x="58" y="0"/>
                    <a:pt x="57" y="0"/>
                  </a:cubicBezTo>
                </a:path>
              </a:pathLst>
            </a:custGeom>
            <a:solidFill>
              <a:srgbClr val="603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299"/>
            <p:cNvSpPr>
              <a:spLocks/>
            </p:cNvSpPr>
            <p:nvPr/>
          </p:nvSpPr>
          <p:spPr bwMode="auto">
            <a:xfrm>
              <a:off x="6135687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300"/>
            <p:cNvSpPr>
              <a:spLocks noEditPoints="1"/>
            </p:cNvSpPr>
            <p:nvPr/>
          </p:nvSpPr>
          <p:spPr bwMode="auto">
            <a:xfrm>
              <a:off x="6138862" y="781050"/>
              <a:ext cx="317500" cy="123825"/>
            </a:xfrm>
            <a:custGeom>
              <a:avLst/>
              <a:gdLst>
                <a:gd name="T0" fmla="*/ 38 w 87"/>
                <a:gd name="T1" fmla="*/ 42 h 42"/>
                <a:gd name="T2" fmla="*/ 26 w 87"/>
                <a:gd name="T3" fmla="*/ 41 h 42"/>
                <a:gd name="T4" fmla="*/ 0 w 87"/>
                <a:gd name="T5" fmla="*/ 24 h 42"/>
                <a:gd name="T6" fmla="*/ 0 w 87"/>
                <a:gd name="T7" fmla="*/ 21 h 42"/>
                <a:gd name="T8" fmla="*/ 39 w 87"/>
                <a:gd name="T9" fmla="*/ 0 h 42"/>
                <a:gd name="T10" fmla="*/ 42 w 87"/>
                <a:gd name="T11" fmla="*/ 0 h 42"/>
                <a:gd name="T12" fmla="*/ 42 w 87"/>
                <a:gd name="T13" fmla="*/ 1 h 42"/>
                <a:gd name="T14" fmla="*/ 42 w 87"/>
                <a:gd name="T15" fmla="*/ 2 h 42"/>
                <a:gd name="T16" fmla="*/ 42 w 87"/>
                <a:gd name="T17" fmla="*/ 1 h 42"/>
                <a:gd name="T18" fmla="*/ 42 w 87"/>
                <a:gd name="T19" fmla="*/ 0 h 42"/>
                <a:gd name="T20" fmla="*/ 43 w 87"/>
                <a:gd name="T21" fmla="*/ 0 h 42"/>
                <a:gd name="T22" fmla="*/ 43 w 87"/>
                <a:gd name="T23" fmla="*/ 0 h 42"/>
                <a:gd name="T24" fmla="*/ 86 w 87"/>
                <a:gd name="T25" fmla="*/ 34 h 42"/>
                <a:gd name="T26" fmla="*/ 87 w 87"/>
                <a:gd name="T27" fmla="*/ 35 h 42"/>
                <a:gd name="T28" fmla="*/ 86 w 87"/>
                <a:gd name="T29" fmla="*/ 35 h 42"/>
                <a:gd name="T30" fmla="*/ 66 w 87"/>
                <a:gd name="T31" fmla="*/ 38 h 42"/>
                <a:gd name="T32" fmla="*/ 38 w 87"/>
                <a:gd name="T33" fmla="*/ 42 h 42"/>
                <a:gd name="T34" fmla="*/ 38 w 87"/>
                <a:gd name="T35" fmla="*/ 42 h 42"/>
                <a:gd name="T36" fmla="*/ 38 w 87"/>
                <a:gd name="T37" fmla="*/ 42 h 42"/>
                <a:gd name="T38" fmla="*/ 1 w 87"/>
                <a:gd name="T39" fmla="*/ 21 h 42"/>
                <a:gd name="T40" fmla="*/ 1 w 87"/>
                <a:gd name="T41" fmla="*/ 24 h 42"/>
                <a:gd name="T42" fmla="*/ 26 w 87"/>
                <a:gd name="T43" fmla="*/ 40 h 42"/>
                <a:gd name="T44" fmla="*/ 38 w 87"/>
                <a:gd name="T45" fmla="*/ 41 h 42"/>
                <a:gd name="T46" fmla="*/ 66 w 87"/>
                <a:gd name="T47" fmla="*/ 36 h 42"/>
                <a:gd name="T48" fmla="*/ 85 w 87"/>
                <a:gd name="T49" fmla="*/ 34 h 42"/>
                <a:gd name="T50" fmla="*/ 42 w 87"/>
                <a:gd name="T51" fmla="*/ 2 h 42"/>
                <a:gd name="T52" fmla="*/ 39 w 87"/>
                <a:gd name="T53" fmla="*/ 2 h 42"/>
                <a:gd name="T54" fmla="*/ 1 w 87"/>
                <a:gd name="T5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42">
                  <a:moveTo>
                    <a:pt x="38" y="42"/>
                  </a:moveTo>
                  <a:cubicBezTo>
                    <a:pt x="34" y="42"/>
                    <a:pt x="30" y="42"/>
                    <a:pt x="26" y="41"/>
                  </a:cubicBez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78" y="17"/>
                    <a:pt x="86" y="34"/>
                    <a:pt x="86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6"/>
                    <a:pt x="68" y="37"/>
                    <a:pt x="66" y="38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moveTo>
                    <a:pt x="1" y="21"/>
                  </a:move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6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0"/>
                    <a:pt x="73" y="16"/>
                    <a:pt x="42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6" y="2"/>
                    <a:pt x="2" y="16"/>
                    <a:pt x="1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301"/>
            <p:cNvSpPr>
              <a:spLocks/>
            </p:cNvSpPr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302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303"/>
            <p:cNvSpPr>
              <a:spLocks/>
            </p:cNvSpPr>
            <p:nvPr/>
          </p:nvSpPr>
          <p:spPr bwMode="auto">
            <a:xfrm>
              <a:off x="7008812" y="303213"/>
              <a:ext cx="25400" cy="47625"/>
            </a:xfrm>
            <a:custGeom>
              <a:avLst/>
              <a:gdLst>
                <a:gd name="T0" fmla="*/ 1 w 7"/>
                <a:gd name="T1" fmla="*/ 0 h 16"/>
                <a:gd name="T2" fmla="*/ 0 w 7"/>
                <a:gd name="T3" fmla="*/ 1 h 16"/>
                <a:gd name="T4" fmla="*/ 0 w 7"/>
                <a:gd name="T5" fmla="*/ 1 h 16"/>
                <a:gd name="T6" fmla="*/ 6 w 7"/>
                <a:gd name="T7" fmla="*/ 9 h 16"/>
                <a:gd name="T8" fmla="*/ 6 w 7"/>
                <a:gd name="T9" fmla="*/ 16 h 16"/>
                <a:gd name="T10" fmla="*/ 6 w 7"/>
                <a:gd name="T11" fmla="*/ 16 h 16"/>
                <a:gd name="T12" fmla="*/ 7 w 7"/>
                <a:gd name="T13" fmla="*/ 16 h 16"/>
                <a:gd name="T14" fmla="*/ 7 w 7"/>
                <a:gd name="T15" fmla="*/ 16 h 16"/>
                <a:gd name="T16" fmla="*/ 7 w 7"/>
                <a:gd name="T17" fmla="*/ 15 h 16"/>
                <a:gd name="T18" fmla="*/ 7 w 7"/>
                <a:gd name="T19" fmla="*/ 15 h 16"/>
                <a:gd name="T20" fmla="*/ 7 w 7"/>
                <a:gd name="T21" fmla="*/ 10 h 16"/>
                <a:gd name="T22" fmla="*/ 1 w 7"/>
                <a:gd name="T23" fmla="*/ 0 h 16"/>
                <a:gd name="T24" fmla="*/ 1 w 7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5"/>
                    <a:pt x="6" y="9"/>
                  </a:cubicBezTo>
                  <a:cubicBezTo>
                    <a:pt x="6" y="1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304"/>
            <p:cNvSpPr>
              <a:spLocks/>
            </p:cNvSpPr>
            <p:nvPr/>
          </p:nvSpPr>
          <p:spPr bwMode="auto">
            <a:xfrm>
              <a:off x="7004050" y="303213"/>
              <a:ext cx="38100" cy="47625"/>
            </a:xfrm>
            <a:custGeom>
              <a:avLst/>
              <a:gdLst>
                <a:gd name="T0" fmla="*/ 2 w 10"/>
                <a:gd name="T1" fmla="*/ 0 h 16"/>
                <a:gd name="T2" fmla="*/ 0 w 10"/>
                <a:gd name="T3" fmla="*/ 1 h 16"/>
                <a:gd name="T4" fmla="*/ 1 w 10"/>
                <a:gd name="T5" fmla="*/ 1 h 16"/>
                <a:gd name="T6" fmla="*/ 2 w 10"/>
                <a:gd name="T7" fmla="*/ 0 h 16"/>
                <a:gd name="T8" fmla="*/ 2 w 10"/>
                <a:gd name="T9" fmla="*/ 0 h 16"/>
                <a:gd name="T10" fmla="*/ 8 w 10"/>
                <a:gd name="T11" fmla="*/ 10 h 16"/>
                <a:gd name="T12" fmla="*/ 8 w 10"/>
                <a:gd name="T13" fmla="*/ 15 h 16"/>
                <a:gd name="T14" fmla="*/ 8 w 10"/>
                <a:gd name="T15" fmla="*/ 15 h 16"/>
                <a:gd name="T16" fmla="*/ 8 w 10"/>
                <a:gd name="T17" fmla="*/ 16 h 16"/>
                <a:gd name="T18" fmla="*/ 8 w 10"/>
                <a:gd name="T19" fmla="*/ 16 h 16"/>
                <a:gd name="T20" fmla="*/ 9 w 10"/>
                <a:gd name="T21" fmla="*/ 15 h 16"/>
                <a:gd name="T22" fmla="*/ 9 w 10"/>
                <a:gd name="T23" fmla="*/ 15 h 16"/>
                <a:gd name="T24" fmla="*/ 2 w 10"/>
                <a:gd name="T25" fmla="*/ 0 h 16"/>
                <a:gd name="T26" fmla="*/ 2 w 10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8" y="2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3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305"/>
            <p:cNvSpPr>
              <a:spLocks/>
            </p:cNvSpPr>
            <p:nvPr/>
          </p:nvSpPr>
          <p:spPr bwMode="auto">
            <a:xfrm>
              <a:off x="7099300" y="334963"/>
              <a:ext cx="55563" cy="50800"/>
            </a:xfrm>
            <a:custGeom>
              <a:avLst/>
              <a:gdLst>
                <a:gd name="T0" fmla="*/ 13 w 15"/>
                <a:gd name="T1" fmla="*/ 0 h 17"/>
                <a:gd name="T2" fmla="*/ 0 w 15"/>
                <a:gd name="T3" fmla="*/ 16 h 17"/>
                <a:gd name="T4" fmla="*/ 0 w 15"/>
                <a:gd name="T5" fmla="*/ 17 h 17"/>
                <a:gd name="T6" fmla="*/ 1 w 15"/>
                <a:gd name="T7" fmla="*/ 17 h 17"/>
                <a:gd name="T8" fmla="*/ 14 w 15"/>
                <a:gd name="T9" fmla="*/ 4 h 17"/>
                <a:gd name="T10" fmla="*/ 13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5" y="10"/>
                    <a:pt x="2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2" y="12"/>
                    <a:pt x="14" y="7"/>
                    <a:pt x="14" y="4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306"/>
            <p:cNvSpPr>
              <a:spLocks/>
            </p:cNvSpPr>
            <p:nvPr/>
          </p:nvSpPr>
          <p:spPr bwMode="auto">
            <a:xfrm>
              <a:off x="7099300" y="333375"/>
              <a:ext cx="69850" cy="52388"/>
            </a:xfrm>
            <a:custGeom>
              <a:avLst/>
              <a:gdLst>
                <a:gd name="T0" fmla="*/ 13 w 19"/>
                <a:gd name="T1" fmla="*/ 0 h 18"/>
                <a:gd name="T2" fmla="*/ 13 w 19"/>
                <a:gd name="T3" fmla="*/ 1 h 18"/>
                <a:gd name="T4" fmla="*/ 14 w 19"/>
                <a:gd name="T5" fmla="*/ 5 h 18"/>
                <a:gd name="T6" fmla="*/ 1 w 19"/>
                <a:gd name="T7" fmla="*/ 18 h 18"/>
                <a:gd name="T8" fmla="*/ 0 w 19"/>
                <a:gd name="T9" fmla="*/ 18 h 18"/>
                <a:gd name="T10" fmla="*/ 1 w 19"/>
                <a:gd name="T11" fmla="*/ 18 h 18"/>
                <a:gd name="T12" fmla="*/ 13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3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8"/>
                    <a:pt x="12" y="13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9" y="10"/>
                    <a:pt x="16" y="3"/>
                    <a:pt x="1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307"/>
            <p:cNvSpPr>
              <a:spLocks/>
            </p:cNvSpPr>
            <p:nvPr/>
          </p:nvSpPr>
          <p:spPr bwMode="auto">
            <a:xfrm>
              <a:off x="7070725" y="288925"/>
              <a:ext cx="44450" cy="73025"/>
            </a:xfrm>
            <a:custGeom>
              <a:avLst/>
              <a:gdLst>
                <a:gd name="T0" fmla="*/ 6 w 12"/>
                <a:gd name="T1" fmla="*/ 0 h 25"/>
                <a:gd name="T2" fmla="*/ 6 w 12"/>
                <a:gd name="T3" fmla="*/ 0 h 25"/>
                <a:gd name="T4" fmla="*/ 0 w 12"/>
                <a:gd name="T5" fmla="*/ 23 h 25"/>
                <a:gd name="T6" fmla="*/ 1 w 12"/>
                <a:gd name="T7" fmla="*/ 25 h 25"/>
                <a:gd name="T8" fmla="*/ 1 w 12"/>
                <a:gd name="T9" fmla="*/ 25 h 25"/>
                <a:gd name="T10" fmla="*/ 1 w 12"/>
                <a:gd name="T11" fmla="*/ 24 h 25"/>
                <a:gd name="T12" fmla="*/ 9 w 12"/>
                <a:gd name="T13" fmla="*/ 5 h 25"/>
                <a:gd name="T14" fmla="*/ 8 w 12"/>
                <a:gd name="T15" fmla="*/ 1 h 25"/>
                <a:gd name="T16" fmla="*/ 6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" y="21"/>
                    <a:pt x="0" y="23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7" y="15"/>
                    <a:pt x="9" y="9"/>
                    <a:pt x="9" y="5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308"/>
            <p:cNvSpPr>
              <a:spLocks/>
            </p:cNvSpPr>
            <p:nvPr/>
          </p:nvSpPr>
          <p:spPr bwMode="auto">
            <a:xfrm>
              <a:off x="7073900" y="285750"/>
              <a:ext cx="47625" cy="76200"/>
            </a:xfrm>
            <a:custGeom>
              <a:avLst/>
              <a:gdLst>
                <a:gd name="T0" fmla="*/ 5 w 13"/>
                <a:gd name="T1" fmla="*/ 0 h 26"/>
                <a:gd name="T2" fmla="*/ 4 w 13"/>
                <a:gd name="T3" fmla="*/ 0 h 26"/>
                <a:gd name="T4" fmla="*/ 5 w 13"/>
                <a:gd name="T5" fmla="*/ 1 h 26"/>
                <a:gd name="T6" fmla="*/ 5 w 13"/>
                <a:gd name="T7" fmla="*/ 1 h 26"/>
                <a:gd name="T8" fmla="*/ 7 w 13"/>
                <a:gd name="T9" fmla="*/ 2 h 26"/>
                <a:gd name="T10" fmla="*/ 8 w 13"/>
                <a:gd name="T11" fmla="*/ 6 h 26"/>
                <a:gd name="T12" fmla="*/ 0 w 13"/>
                <a:gd name="T13" fmla="*/ 25 h 26"/>
                <a:gd name="T14" fmla="*/ 0 w 13"/>
                <a:gd name="T15" fmla="*/ 26 h 26"/>
                <a:gd name="T16" fmla="*/ 0 w 13"/>
                <a:gd name="T17" fmla="*/ 26 h 26"/>
                <a:gd name="T18" fmla="*/ 1 w 13"/>
                <a:gd name="T19" fmla="*/ 26 h 26"/>
                <a:gd name="T20" fmla="*/ 1 w 13"/>
                <a:gd name="T21" fmla="*/ 26 h 26"/>
                <a:gd name="T22" fmla="*/ 1 w 13"/>
                <a:gd name="T23" fmla="*/ 25 h 26"/>
                <a:gd name="T24" fmla="*/ 5 w 1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10"/>
                    <a:pt x="6" y="1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3" y="7"/>
                    <a:pt x="8" y="0"/>
                    <a:pt x="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309"/>
            <p:cNvSpPr>
              <a:spLocks/>
            </p:cNvSpPr>
            <p:nvPr/>
          </p:nvSpPr>
          <p:spPr bwMode="auto">
            <a:xfrm>
              <a:off x="6048375" y="285750"/>
              <a:ext cx="31750" cy="66675"/>
            </a:xfrm>
            <a:custGeom>
              <a:avLst/>
              <a:gdLst>
                <a:gd name="T0" fmla="*/ 3 w 9"/>
                <a:gd name="T1" fmla="*/ 0 h 23"/>
                <a:gd name="T2" fmla="*/ 0 w 9"/>
                <a:gd name="T3" fmla="*/ 6 h 23"/>
                <a:gd name="T4" fmla="*/ 7 w 9"/>
                <a:gd name="T5" fmla="*/ 21 h 23"/>
                <a:gd name="T6" fmla="*/ 9 w 9"/>
                <a:gd name="T7" fmla="*/ 23 h 23"/>
                <a:gd name="T8" fmla="*/ 2 w 9"/>
                <a:gd name="T9" fmla="*/ 10 h 23"/>
                <a:gd name="T10" fmla="*/ 3 w 9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3" y="0"/>
                  </a:moveTo>
                  <a:cubicBezTo>
                    <a:pt x="1" y="2"/>
                    <a:pt x="0" y="3"/>
                    <a:pt x="0" y="6"/>
                  </a:cubicBezTo>
                  <a:cubicBezTo>
                    <a:pt x="0" y="11"/>
                    <a:pt x="5" y="17"/>
                    <a:pt x="7" y="21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0"/>
                    <a:pt x="4" y="13"/>
                    <a:pt x="2" y="10"/>
                  </a:cubicBez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4" name="Freeform 310"/>
            <p:cNvSpPr>
              <a:spLocks/>
            </p:cNvSpPr>
            <p:nvPr/>
          </p:nvSpPr>
          <p:spPr bwMode="auto">
            <a:xfrm>
              <a:off x="6018212" y="282575"/>
              <a:ext cx="61913" cy="69850"/>
            </a:xfrm>
            <a:custGeom>
              <a:avLst/>
              <a:gdLst>
                <a:gd name="T0" fmla="*/ 12 w 17"/>
                <a:gd name="T1" fmla="*/ 0 h 24"/>
                <a:gd name="T2" fmla="*/ 11 w 17"/>
                <a:gd name="T3" fmla="*/ 0 h 24"/>
                <a:gd name="T4" fmla="*/ 16 w 17"/>
                <a:gd name="T5" fmla="*/ 24 h 24"/>
                <a:gd name="T6" fmla="*/ 17 w 17"/>
                <a:gd name="T7" fmla="*/ 24 h 24"/>
                <a:gd name="T8" fmla="*/ 15 w 17"/>
                <a:gd name="T9" fmla="*/ 22 h 24"/>
                <a:gd name="T10" fmla="*/ 8 w 17"/>
                <a:gd name="T11" fmla="*/ 7 h 24"/>
                <a:gd name="T12" fmla="*/ 11 w 17"/>
                <a:gd name="T13" fmla="*/ 1 h 24"/>
                <a:gd name="T14" fmla="*/ 12 w 17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8"/>
                    <a:pt x="17" y="23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18"/>
                    <a:pt x="8" y="12"/>
                    <a:pt x="8" y="7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5" name="Freeform 311"/>
            <p:cNvSpPr>
              <a:spLocks/>
            </p:cNvSpPr>
            <p:nvPr/>
          </p:nvSpPr>
          <p:spPr bwMode="auto">
            <a:xfrm>
              <a:off x="7124700" y="393700"/>
              <a:ext cx="44450" cy="30163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6 w 12"/>
                <a:gd name="T5" fmla="*/ 8 h 10"/>
                <a:gd name="T6" fmla="*/ 12 w 12"/>
                <a:gd name="T7" fmla="*/ 2 h 10"/>
                <a:gd name="T8" fmla="*/ 12 w 12"/>
                <a:gd name="T9" fmla="*/ 2 h 10"/>
                <a:gd name="T10" fmla="*/ 12 w 12"/>
                <a:gd name="T11" fmla="*/ 2 h 10"/>
                <a:gd name="T12" fmla="*/ 12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5"/>
                    <a:pt x="4" y="8"/>
                    <a:pt x="0" y="10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6" name="Freeform 312"/>
            <p:cNvSpPr>
              <a:spLocks/>
            </p:cNvSpPr>
            <p:nvPr/>
          </p:nvSpPr>
          <p:spPr bwMode="auto">
            <a:xfrm>
              <a:off x="7104062" y="393700"/>
              <a:ext cx="68263" cy="33338"/>
            </a:xfrm>
            <a:custGeom>
              <a:avLst/>
              <a:gdLst>
                <a:gd name="T0" fmla="*/ 18 w 19"/>
                <a:gd name="T1" fmla="*/ 0 h 11"/>
                <a:gd name="T2" fmla="*/ 18 w 19"/>
                <a:gd name="T3" fmla="*/ 0 h 11"/>
                <a:gd name="T4" fmla="*/ 18 w 19"/>
                <a:gd name="T5" fmla="*/ 2 h 11"/>
                <a:gd name="T6" fmla="*/ 18 w 19"/>
                <a:gd name="T7" fmla="*/ 2 h 11"/>
                <a:gd name="T8" fmla="*/ 18 w 19"/>
                <a:gd name="T9" fmla="*/ 2 h 11"/>
                <a:gd name="T10" fmla="*/ 12 w 19"/>
                <a:gd name="T11" fmla="*/ 8 h 11"/>
                <a:gd name="T12" fmla="*/ 6 w 19"/>
                <a:gd name="T13" fmla="*/ 10 h 11"/>
                <a:gd name="T14" fmla="*/ 0 w 19"/>
                <a:gd name="T15" fmla="*/ 11 h 11"/>
                <a:gd name="T16" fmla="*/ 19 w 19"/>
                <a:gd name="T17" fmla="*/ 2 h 11"/>
                <a:gd name="T18" fmla="*/ 18 w 1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5" y="6"/>
                    <a:pt x="12" y="8"/>
                  </a:cubicBezTo>
                  <a:cubicBezTo>
                    <a:pt x="10" y="9"/>
                    <a:pt x="8" y="9"/>
                    <a:pt x="6" y="10"/>
                  </a:cubicBezTo>
                  <a:cubicBezTo>
                    <a:pt x="3" y="11"/>
                    <a:pt x="0" y="11"/>
                    <a:pt x="0" y="11"/>
                  </a:cubicBezTo>
                  <a:cubicBezTo>
                    <a:pt x="7" y="11"/>
                    <a:pt x="19" y="8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7" name="Freeform 313"/>
            <p:cNvSpPr>
              <a:spLocks noEditPoints="1"/>
            </p:cNvSpPr>
            <p:nvPr/>
          </p:nvSpPr>
          <p:spPr bwMode="auto">
            <a:xfrm>
              <a:off x="5992812" y="414338"/>
              <a:ext cx="384175" cy="390525"/>
            </a:xfrm>
            <a:custGeom>
              <a:avLst/>
              <a:gdLst>
                <a:gd name="T0" fmla="*/ 17 w 105"/>
                <a:gd name="T1" fmla="*/ 3 h 132"/>
                <a:gd name="T2" fmla="*/ 17 w 105"/>
                <a:gd name="T3" fmla="*/ 3 h 132"/>
                <a:gd name="T4" fmla="*/ 17 w 105"/>
                <a:gd name="T5" fmla="*/ 3 h 132"/>
                <a:gd name="T6" fmla="*/ 17 w 105"/>
                <a:gd name="T7" fmla="*/ 3 h 132"/>
                <a:gd name="T8" fmla="*/ 17 w 105"/>
                <a:gd name="T9" fmla="*/ 0 h 132"/>
                <a:gd name="T10" fmla="*/ 17 w 105"/>
                <a:gd name="T11" fmla="*/ 1 h 132"/>
                <a:gd name="T12" fmla="*/ 4 w 105"/>
                <a:gd name="T13" fmla="*/ 7 h 132"/>
                <a:gd name="T14" fmla="*/ 0 w 105"/>
                <a:gd name="T15" fmla="*/ 6 h 132"/>
                <a:gd name="T16" fmla="*/ 0 w 105"/>
                <a:gd name="T17" fmla="*/ 6 h 132"/>
                <a:gd name="T18" fmla="*/ 5 w 105"/>
                <a:gd name="T19" fmla="*/ 8 h 132"/>
                <a:gd name="T20" fmla="*/ 5 w 105"/>
                <a:gd name="T21" fmla="*/ 8 h 132"/>
                <a:gd name="T22" fmla="*/ 12 w 105"/>
                <a:gd name="T23" fmla="*/ 6 h 132"/>
                <a:gd name="T24" fmla="*/ 16 w 105"/>
                <a:gd name="T25" fmla="*/ 3 h 132"/>
                <a:gd name="T26" fmla="*/ 16 w 105"/>
                <a:gd name="T27" fmla="*/ 2 h 132"/>
                <a:gd name="T28" fmla="*/ 17 w 105"/>
                <a:gd name="T29" fmla="*/ 3 h 132"/>
                <a:gd name="T30" fmla="*/ 17 w 105"/>
                <a:gd name="T31" fmla="*/ 3 h 132"/>
                <a:gd name="T32" fmla="*/ 17 w 105"/>
                <a:gd name="T33" fmla="*/ 3 h 132"/>
                <a:gd name="T34" fmla="*/ 27 w 105"/>
                <a:gd name="T35" fmla="*/ 11 h 132"/>
                <a:gd name="T36" fmla="*/ 27 w 105"/>
                <a:gd name="T37" fmla="*/ 11 h 132"/>
                <a:gd name="T38" fmla="*/ 27 w 105"/>
                <a:gd name="T39" fmla="*/ 9 h 132"/>
                <a:gd name="T40" fmla="*/ 29 w 105"/>
                <a:gd name="T41" fmla="*/ 11 h 132"/>
                <a:gd name="T42" fmla="*/ 89 w 105"/>
                <a:gd name="T43" fmla="*/ 66 h 132"/>
                <a:gd name="T44" fmla="*/ 96 w 105"/>
                <a:gd name="T45" fmla="*/ 70 h 132"/>
                <a:gd name="T46" fmla="*/ 97 w 105"/>
                <a:gd name="T47" fmla="*/ 70 h 132"/>
                <a:gd name="T48" fmla="*/ 97 w 105"/>
                <a:gd name="T49" fmla="*/ 70 h 132"/>
                <a:gd name="T50" fmla="*/ 97 w 105"/>
                <a:gd name="T51" fmla="*/ 70 h 132"/>
                <a:gd name="T52" fmla="*/ 97 w 105"/>
                <a:gd name="T53" fmla="*/ 70 h 132"/>
                <a:gd name="T54" fmla="*/ 84 w 105"/>
                <a:gd name="T55" fmla="*/ 119 h 132"/>
                <a:gd name="T56" fmla="*/ 85 w 105"/>
                <a:gd name="T57" fmla="*/ 124 h 132"/>
                <a:gd name="T58" fmla="*/ 85 w 105"/>
                <a:gd name="T59" fmla="*/ 126 h 132"/>
                <a:gd name="T60" fmla="*/ 97 w 105"/>
                <a:gd name="T61" fmla="*/ 132 h 132"/>
                <a:gd name="T62" fmla="*/ 101 w 105"/>
                <a:gd name="T63" fmla="*/ 131 h 132"/>
                <a:gd name="T64" fmla="*/ 103 w 105"/>
                <a:gd name="T65" fmla="*/ 63 h 132"/>
                <a:gd name="T66" fmla="*/ 102 w 105"/>
                <a:gd name="T67" fmla="*/ 63 h 132"/>
                <a:gd name="T68" fmla="*/ 101 w 105"/>
                <a:gd name="T69" fmla="*/ 64 h 132"/>
                <a:gd name="T70" fmla="*/ 99 w 105"/>
                <a:gd name="T71" fmla="*/ 65 h 132"/>
                <a:gd name="T72" fmla="*/ 95 w 105"/>
                <a:gd name="T73" fmla="*/ 64 h 132"/>
                <a:gd name="T74" fmla="*/ 28 w 105"/>
                <a:gd name="T75" fmla="*/ 8 h 132"/>
                <a:gd name="T76" fmla="*/ 27 w 105"/>
                <a:gd name="T77" fmla="*/ 9 h 132"/>
                <a:gd name="T78" fmla="*/ 20 w 105"/>
                <a:gd name="T79" fmla="*/ 4 h 132"/>
                <a:gd name="T80" fmla="*/ 17 w 105"/>
                <a:gd name="T8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132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10" y="7"/>
                    <a:pt x="12" y="6"/>
                  </a:cubicBezTo>
                  <a:cubicBezTo>
                    <a:pt x="14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0"/>
                    <a:pt x="24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7" y="41"/>
                    <a:pt x="75" y="58"/>
                    <a:pt x="89" y="66"/>
                  </a:cubicBezTo>
                  <a:cubicBezTo>
                    <a:pt x="93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9" y="88"/>
                    <a:pt x="85" y="110"/>
                    <a:pt x="84" y="119"/>
                  </a:cubicBezTo>
                  <a:cubicBezTo>
                    <a:pt x="85" y="121"/>
                    <a:pt x="85" y="122"/>
                    <a:pt x="85" y="124"/>
                  </a:cubicBezTo>
                  <a:cubicBezTo>
                    <a:pt x="85" y="125"/>
                    <a:pt x="85" y="125"/>
                    <a:pt x="85" y="126"/>
                  </a:cubicBezTo>
                  <a:cubicBezTo>
                    <a:pt x="89" y="128"/>
                    <a:pt x="93" y="130"/>
                    <a:pt x="97" y="132"/>
                  </a:cubicBezTo>
                  <a:cubicBezTo>
                    <a:pt x="98" y="132"/>
                    <a:pt x="99" y="131"/>
                    <a:pt x="101" y="131"/>
                  </a:cubicBezTo>
                  <a:cubicBezTo>
                    <a:pt x="79" y="115"/>
                    <a:pt x="105" y="64"/>
                    <a:pt x="103" y="63"/>
                  </a:cubicBezTo>
                  <a:cubicBezTo>
                    <a:pt x="103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1" y="64"/>
                  </a:cubicBezTo>
                  <a:cubicBezTo>
                    <a:pt x="101" y="64"/>
                    <a:pt x="100" y="65"/>
                    <a:pt x="99" y="65"/>
                  </a:cubicBezTo>
                  <a:cubicBezTo>
                    <a:pt x="98" y="65"/>
                    <a:pt x="97" y="65"/>
                    <a:pt x="95" y="64"/>
                  </a:cubicBezTo>
                  <a:cubicBezTo>
                    <a:pt x="52" y="50"/>
                    <a:pt x="30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4" y="9"/>
                    <a:pt x="21" y="6"/>
                    <a:pt x="20" y="4"/>
                  </a:cubicBezTo>
                  <a:cubicBezTo>
                    <a:pt x="19" y="2"/>
                    <a:pt x="18" y="0"/>
                    <a:pt x="17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314"/>
            <p:cNvSpPr>
              <a:spLocks noEditPoints="1"/>
            </p:cNvSpPr>
            <p:nvPr/>
          </p:nvSpPr>
          <p:spPr bwMode="auto">
            <a:xfrm>
              <a:off x="5989637" y="420688"/>
              <a:ext cx="357188" cy="384175"/>
            </a:xfrm>
            <a:custGeom>
              <a:avLst/>
              <a:gdLst>
                <a:gd name="T0" fmla="*/ 86 w 98"/>
                <a:gd name="T1" fmla="*/ 124 h 130"/>
                <a:gd name="T2" fmla="*/ 86 w 98"/>
                <a:gd name="T3" fmla="*/ 124 h 130"/>
                <a:gd name="T4" fmla="*/ 98 w 98"/>
                <a:gd name="T5" fmla="*/ 130 h 130"/>
                <a:gd name="T6" fmla="*/ 98 w 98"/>
                <a:gd name="T7" fmla="*/ 130 h 130"/>
                <a:gd name="T8" fmla="*/ 86 w 98"/>
                <a:gd name="T9" fmla="*/ 124 h 130"/>
                <a:gd name="T10" fmla="*/ 18 w 98"/>
                <a:gd name="T11" fmla="*/ 1 h 130"/>
                <a:gd name="T12" fmla="*/ 18 w 98"/>
                <a:gd name="T13" fmla="*/ 1 h 130"/>
                <a:gd name="T14" fmla="*/ 18 w 98"/>
                <a:gd name="T15" fmla="*/ 1 h 130"/>
                <a:gd name="T16" fmla="*/ 18 w 98"/>
                <a:gd name="T17" fmla="*/ 1 h 130"/>
                <a:gd name="T18" fmla="*/ 17 w 98"/>
                <a:gd name="T19" fmla="*/ 0 h 130"/>
                <a:gd name="T20" fmla="*/ 17 w 98"/>
                <a:gd name="T21" fmla="*/ 1 h 130"/>
                <a:gd name="T22" fmla="*/ 13 w 98"/>
                <a:gd name="T23" fmla="*/ 4 h 130"/>
                <a:gd name="T24" fmla="*/ 6 w 98"/>
                <a:gd name="T25" fmla="*/ 6 h 130"/>
                <a:gd name="T26" fmla="*/ 6 w 98"/>
                <a:gd name="T27" fmla="*/ 6 h 130"/>
                <a:gd name="T28" fmla="*/ 1 w 98"/>
                <a:gd name="T29" fmla="*/ 4 h 130"/>
                <a:gd name="T30" fmla="*/ 1 w 98"/>
                <a:gd name="T31" fmla="*/ 4 h 130"/>
                <a:gd name="T32" fmla="*/ 0 w 98"/>
                <a:gd name="T33" fmla="*/ 3 h 130"/>
                <a:gd name="T34" fmla="*/ 0 w 98"/>
                <a:gd name="T35" fmla="*/ 4 h 130"/>
                <a:gd name="T36" fmla="*/ 6 w 98"/>
                <a:gd name="T37" fmla="*/ 7 h 130"/>
                <a:gd name="T38" fmla="*/ 17 w 98"/>
                <a:gd name="T39" fmla="*/ 1 h 130"/>
                <a:gd name="T40" fmla="*/ 28 w 98"/>
                <a:gd name="T41" fmla="*/ 9 h 130"/>
                <a:gd name="T42" fmla="*/ 29 w 98"/>
                <a:gd name="T43" fmla="*/ 9 h 130"/>
                <a:gd name="T44" fmla="*/ 97 w 98"/>
                <a:gd name="T45" fmla="*/ 68 h 130"/>
                <a:gd name="T46" fmla="*/ 84 w 98"/>
                <a:gd name="T47" fmla="*/ 117 h 130"/>
                <a:gd name="T48" fmla="*/ 85 w 98"/>
                <a:gd name="T49" fmla="*/ 117 h 130"/>
                <a:gd name="T50" fmla="*/ 98 w 98"/>
                <a:gd name="T51" fmla="*/ 68 h 130"/>
                <a:gd name="T52" fmla="*/ 98 w 98"/>
                <a:gd name="T53" fmla="*/ 68 h 130"/>
                <a:gd name="T54" fmla="*/ 98 w 98"/>
                <a:gd name="T55" fmla="*/ 68 h 130"/>
                <a:gd name="T56" fmla="*/ 98 w 98"/>
                <a:gd name="T57" fmla="*/ 68 h 130"/>
                <a:gd name="T58" fmla="*/ 97 w 98"/>
                <a:gd name="T59" fmla="*/ 68 h 130"/>
                <a:gd name="T60" fmla="*/ 90 w 98"/>
                <a:gd name="T61" fmla="*/ 64 h 130"/>
                <a:gd name="T62" fmla="*/ 30 w 98"/>
                <a:gd name="T63" fmla="*/ 9 h 130"/>
                <a:gd name="T64" fmla="*/ 28 w 98"/>
                <a:gd name="T65" fmla="*/ 7 h 130"/>
                <a:gd name="T66" fmla="*/ 28 w 98"/>
                <a:gd name="T67" fmla="*/ 9 h 130"/>
                <a:gd name="T68" fmla="*/ 28 w 98"/>
                <a:gd name="T69" fmla="*/ 9 h 130"/>
                <a:gd name="T70" fmla="*/ 18 w 98"/>
                <a:gd name="T71" fmla="*/ 1 h 130"/>
                <a:gd name="T72" fmla="*/ 18 w 98"/>
                <a:gd name="T73" fmla="*/ 1 h 130"/>
                <a:gd name="T74" fmla="*/ 18 w 98"/>
                <a:gd name="T75" fmla="*/ 1 h 130"/>
                <a:gd name="T76" fmla="*/ 17 w 98"/>
                <a:gd name="T7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130">
                  <a:moveTo>
                    <a:pt x="86" y="124"/>
                  </a:moveTo>
                  <a:cubicBezTo>
                    <a:pt x="86" y="124"/>
                    <a:pt x="86" y="124"/>
                    <a:pt x="86" y="124"/>
                  </a:cubicBezTo>
                  <a:cubicBezTo>
                    <a:pt x="90" y="126"/>
                    <a:pt x="94" y="128"/>
                    <a:pt x="98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4" y="128"/>
                    <a:pt x="90" y="126"/>
                    <a:pt x="86" y="124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5" y="2"/>
                    <a:pt x="13" y="4"/>
                  </a:cubicBezTo>
                  <a:cubicBezTo>
                    <a:pt x="11" y="5"/>
                    <a:pt x="8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11" y="7"/>
                    <a:pt x="17" y="1"/>
                    <a:pt x="17" y="1"/>
                  </a:cubicBezTo>
                  <a:cubicBezTo>
                    <a:pt x="19" y="8"/>
                    <a:pt x="25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55" y="50"/>
                    <a:pt x="97" y="68"/>
                    <a:pt x="97" y="68"/>
                  </a:cubicBezTo>
                  <a:cubicBezTo>
                    <a:pt x="90" y="86"/>
                    <a:pt x="86" y="107"/>
                    <a:pt x="84" y="117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86" y="108"/>
                    <a:pt x="90" y="86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7" y="68"/>
                    <a:pt x="97" y="68"/>
                  </a:cubicBezTo>
                  <a:cubicBezTo>
                    <a:pt x="97" y="67"/>
                    <a:pt x="94" y="66"/>
                    <a:pt x="90" y="64"/>
                  </a:cubicBezTo>
                  <a:cubicBezTo>
                    <a:pt x="76" y="56"/>
                    <a:pt x="48" y="39"/>
                    <a:pt x="30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0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315"/>
            <p:cNvSpPr>
              <a:spLocks noEditPoints="1"/>
            </p:cNvSpPr>
            <p:nvPr/>
          </p:nvSpPr>
          <p:spPr bwMode="auto">
            <a:xfrm>
              <a:off x="6753225" y="450850"/>
              <a:ext cx="398463" cy="211138"/>
            </a:xfrm>
            <a:custGeom>
              <a:avLst/>
              <a:gdLst>
                <a:gd name="T0" fmla="*/ 109 w 109"/>
                <a:gd name="T1" fmla="*/ 0 h 72"/>
                <a:gd name="T2" fmla="*/ 102 w 109"/>
                <a:gd name="T3" fmla="*/ 2 h 72"/>
                <a:gd name="T4" fmla="*/ 93 w 109"/>
                <a:gd name="T5" fmla="*/ 0 h 72"/>
                <a:gd name="T6" fmla="*/ 102 w 109"/>
                <a:gd name="T7" fmla="*/ 4 h 72"/>
                <a:gd name="T8" fmla="*/ 109 w 109"/>
                <a:gd name="T9" fmla="*/ 0 h 72"/>
                <a:gd name="T10" fmla="*/ 91 w 109"/>
                <a:gd name="T11" fmla="*/ 0 h 72"/>
                <a:gd name="T12" fmla="*/ 74 w 109"/>
                <a:gd name="T13" fmla="*/ 9 h 72"/>
                <a:gd name="T14" fmla="*/ 74 w 109"/>
                <a:gd name="T15" fmla="*/ 9 h 72"/>
                <a:gd name="T16" fmla="*/ 74 w 109"/>
                <a:gd name="T17" fmla="*/ 9 h 72"/>
                <a:gd name="T18" fmla="*/ 73 w 109"/>
                <a:gd name="T19" fmla="*/ 9 h 72"/>
                <a:gd name="T20" fmla="*/ 8 w 109"/>
                <a:gd name="T21" fmla="*/ 47 h 72"/>
                <a:gd name="T22" fmla="*/ 5 w 109"/>
                <a:gd name="T23" fmla="*/ 47 h 72"/>
                <a:gd name="T24" fmla="*/ 2 w 109"/>
                <a:gd name="T25" fmla="*/ 45 h 72"/>
                <a:gd name="T26" fmla="*/ 4 w 109"/>
                <a:gd name="T27" fmla="*/ 54 h 72"/>
                <a:gd name="T28" fmla="*/ 10 w 109"/>
                <a:gd name="T29" fmla="*/ 72 h 72"/>
                <a:gd name="T30" fmla="*/ 14 w 109"/>
                <a:gd name="T31" fmla="*/ 70 h 72"/>
                <a:gd name="T32" fmla="*/ 6 w 109"/>
                <a:gd name="T33" fmla="*/ 50 h 72"/>
                <a:gd name="T34" fmla="*/ 6 w 109"/>
                <a:gd name="T35" fmla="*/ 50 h 72"/>
                <a:gd name="T36" fmla="*/ 6 w 109"/>
                <a:gd name="T37" fmla="*/ 49 h 72"/>
                <a:gd name="T38" fmla="*/ 7 w 109"/>
                <a:gd name="T39" fmla="*/ 49 h 72"/>
                <a:gd name="T40" fmla="*/ 70 w 109"/>
                <a:gd name="T41" fmla="*/ 16 h 72"/>
                <a:gd name="T42" fmla="*/ 74 w 109"/>
                <a:gd name="T43" fmla="*/ 11 h 72"/>
                <a:gd name="T44" fmla="*/ 74 w 109"/>
                <a:gd name="T45" fmla="*/ 11 h 72"/>
                <a:gd name="T46" fmla="*/ 74 w 109"/>
                <a:gd name="T47" fmla="*/ 11 h 72"/>
                <a:gd name="T48" fmla="*/ 75 w 109"/>
                <a:gd name="T49" fmla="*/ 11 h 72"/>
                <a:gd name="T50" fmla="*/ 75 w 109"/>
                <a:gd name="T51" fmla="*/ 11 h 72"/>
                <a:gd name="T52" fmla="*/ 91 w 109"/>
                <a:gd name="T53" fmla="*/ 3 h 72"/>
                <a:gd name="T54" fmla="*/ 92 w 109"/>
                <a:gd name="T55" fmla="*/ 1 h 72"/>
                <a:gd name="T56" fmla="*/ 92 w 109"/>
                <a:gd name="T57" fmla="*/ 0 h 72"/>
                <a:gd name="T58" fmla="*/ 92 w 109"/>
                <a:gd name="T59" fmla="*/ 0 h 72"/>
                <a:gd name="T60" fmla="*/ 91 w 109"/>
                <a:gd name="T6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72">
                  <a:moveTo>
                    <a:pt x="109" y="0"/>
                  </a:moveTo>
                  <a:cubicBezTo>
                    <a:pt x="107" y="2"/>
                    <a:pt x="104" y="2"/>
                    <a:pt x="102" y="2"/>
                  </a:cubicBezTo>
                  <a:cubicBezTo>
                    <a:pt x="99" y="2"/>
                    <a:pt x="96" y="1"/>
                    <a:pt x="93" y="0"/>
                  </a:cubicBezTo>
                  <a:cubicBezTo>
                    <a:pt x="97" y="3"/>
                    <a:pt x="100" y="4"/>
                    <a:pt x="102" y="4"/>
                  </a:cubicBezTo>
                  <a:cubicBezTo>
                    <a:pt x="105" y="4"/>
                    <a:pt x="108" y="2"/>
                    <a:pt x="109" y="0"/>
                  </a:cubicBezTo>
                  <a:moveTo>
                    <a:pt x="91" y="0"/>
                  </a:moveTo>
                  <a:cubicBezTo>
                    <a:pt x="87" y="9"/>
                    <a:pt x="77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3" y="9"/>
                    <a:pt x="73" y="9"/>
                  </a:cubicBezTo>
                  <a:cubicBezTo>
                    <a:pt x="51" y="38"/>
                    <a:pt x="19" y="47"/>
                    <a:pt x="8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0" y="45"/>
                    <a:pt x="2" y="51"/>
                    <a:pt x="4" y="54"/>
                  </a:cubicBezTo>
                  <a:cubicBezTo>
                    <a:pt x="7" y="60"/>
                    <a:pt x="9" y="66"/>
                    <a:pt x="10" y="72"/>
                  </a:cubicBezTo>
                  <a:cubicBezTo>
                    <a:pt x="11" y="71"/>
                    <a:pt x="13" y="71"/>
                    <a:pt x="14" y="70"/>
                  </a:cubicBezTo>
                  <a:cubicBezTo>
                    <a:pt x="10" y="5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1" y="45"/>
                    <a:pt x="62" y="25"/>
                    <a:pt x="70" y="16"/>
                  </a:cubicBezTo>
                  <a:cubicBezTo>
                    <a:pt x="73" y="13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5" y="11"/>
                    <a:pt x="89" y="6"/>
                    <a:pt x="91" y="3"/>
                  </a:cubicBezTo>
                  <a:cubicBezTo>
                    <a:pt x="91" y="3"/>
                    <a:pt x="91" y="2"/>
                    <a:pt x="92" y="1"/>
                  </a:cubicBezTo>
                  <a:cubicBezTo>
                    <a:pt x="92" y="1"/>
                    <a:pt x="91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316"/>
            <p:cNvSpPr>
              <a:spLocks/>
            </p:cNvSpPr>
            <p:nvPr/>
          </p:nvSpPr>
          <p:spPr bwMode="auto">
            <a:xfrm>
              <a:off x="6775450" y="447675"/>
              <a:ext cx="376238" cy="209550"/>
            </a:xfrm>
            <a:custGeom>
              <a:avLst/>
              <a:gdLst>
                <a:gd name="T0" fmla="*/ 103 w 103"/>
                <a:gd name="T1" fmla="*/ 0 h 71"/>
                <a:gd name="T2" fmla="*/ 103 w 103"/>
                <a:gd name="T3" fmla="*/ 1 h 71"/>
                <a:gd name="T4" fmla="*/ 96 w 103"/>
                <a:gd name="T5" fmla="*/ 5 h 71"/>
                <a:gd name="T6" fmla="*/ 87 w 103"/>
                <a:gd name="T7" fmla="*/ 1 h 71"/>
                <a:gd name="T8" fmla="*/ 86 w 103"/>
                <a:gd name="T9" fmla="*/ 1 h 71"/>
                <a:gd name="T10" fmla="*/ 86 w 103"/>
                <a:gd name="T11" fmla="*/ 1 h 71"/>
                <a:gd name="T12" fmla="*/ 86 w 103"/>
                <a:gd name="T13" fmla="*/ 2 h 71"/>
                <a:gd name="T14" fmla="*/ 85 w 103"/>
                <a:gd name="T15" fmla="*/ 4 h 71"/>
                <a:gd name="T16" fmla="*/ 69 w 103"/>
                <a:gd name="T17" fmla="*/ 12 h 71"/>
                <a:gd name="T18" fmla="*/ 69 w 103"/>
                <a:gd name="T19" fmla="*/ 12 h 71"/>
                <a:gd name="T20" fmla="*/ 68 w 103"/>
                <a:gd name="T21" fmla="*/ 12 h 71"/>
                <a:gd name="T22" fmla="*/ 68 w 103"/>
                <a:gd name="T23" fmla="*/ 12 h 71"/>
                <a:gd name="T24" fmla="*/ 68 w 103"/>
                <a:gd name="T25" fmla="*/ 12 h 71"/>
                <a:gd name="T26" fmla="*/ 64 w 103"/>
                <a:gd name="T27" fmla="*/ 17 h 71"/>
                <a:gd name="T28" fmla="*/ 1 w 103"/>
                <a:gd name="T29" fmla="*/ 50 h 71"/>
                <a:gd name="T30" fmla="*/ 0 w 103"/>
                <a:gd name="T31" fmla="*/ 50 h 71"/>
                <a:gd name="T32" fmla="*/ 0 w 103"/>
                <a:gd name="T33" fmla="*/ 51 h 71"/>
                <a:gd name="T34" fmla="*/ 0 w 103"/>
                <a:gd name="T35" fmla="*/ 51 h 71"/>
                <a:gd name="T36" fmla="*/ 8 w 103"/>
                <a:gd name="T37" fmla="*/ 71 h 71"/>
                <a:gd name="T38" fmla="*/ 8 w 103"/>
                <a:gd name="T39" fmla="*/ 71 h 71"/>
                <a:gd name="T40" fmla="*/ 1 w 103"/>
                <a:gd name="T41" fmla="*/ 51 h 71"/>
                <a:gd name="T42" fmla="*/ 69 w 103"/>
                <a:gd name="T43" fmla="*/ 12 h 71"/>
                <a:gd name="T44" fmla="*/ 69 w 103"/>
                <a:gd name="T45" fmla="*/ 12 h 71"/>
                <a:gd name="T46" fmla="*/ 85 w 103"/>
                <a:gd name="T47" fmla="*/ 5 h 71"/>
                <a:gd name="T48" fmla="*/ 86 w 103"/>
                <a:gd name="T49" fmla="*/ 1 h 71"/>
                <a:gd name="T50" fmla="*/ 87 w 103"/>
                <a:gd name="T51" fmla="*/ 2 h 71"/>
                <a:gd name="T52" fmla="*/ 96 w 103"/>
                <a:gd name="T53" fmla="*/ 5 h 71"/>
                <a:gd name="T54" fmla="*/ 103 w 103"/>
                <a:gd name="T55" fmla="*/ 1 h 71"/>
                <a:gd name="T56" fmla="*/ 103 w 103"/>
                <a:gd name="T5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71">
                  <a:moveTo>
                    <a:pt x="103" y="0"/>
                  </a:moveTo>
                  <a:cubicBezTo>
                    <a:pt x="103" y="0"/>
                    <a:pt x="103" y="1"/>
                    <a:pt x="103" y="1"/>
                  </a:cubicBezTo>
                  <a:cubicBezTo>
                    <a:pt x="102" y="3"/>
                    <a:pt x="99" y="5"/>
                    <a:pt x="96" y="5"/>
                  </a:cubicBezTo>
                  <a:cubicBezTo>
                    <a:pt x="94" y="5"/>
                    <a:pt x="91" y="4"/>
                    <a:pt x="87" y="1"/>
                  </a:cubicBezTo>
                  <a:cubicBezTo>
                    <a:pt x="87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2"/>
                    <a:pt x="86" y="2"/>
                    <a:pt x="86" y="2"/>
                  </a:cubicBezTo>
                  <a:cubicBezTo>
                    <a:pt x="85" y="3"/>
                    <a:pt x="85" y="4"/>
                    <a:pt x="85" y="4"/>
                  </a:cubicBezTo>
                  <a:cubicBezTo>
                    <a:pt x="83" y="7"/>
                    <a:pt x="7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7" y="14"/>
                    <a:pt x="64" y="17"/>
                  </a:cubicBezTo>
                  <a:cubicBezTo>
                    <a:pt x="56" y="26"/>
                    <a:pt x="35" y="46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" y="6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4" y="59"/>
                    <a:pt x="1" y="51"/>
                    <a:pt x="1" y="51"/>
                  </a:cubicBezTo>
                  <a:cubicBezTo>
                    <a:pt x="47" y="45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9" y="12"/>
                    <a:pt x="84" y="7"/>
                    <a:pt x="85" y="5"/>
                  </a:cubicBezTo>
                  <a:cubicBezTo>
                    <a:pt x="87" y="3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90" y="4"/>
                    <a:pt x="93" y="5"/>
                    <a:pt x="96" y="5"/>
                  </a:cubicBezTo>
                  <a:cubicBezTo>
                    <a:pt x="100" y="5"/>
                    <a:pt x="103" y="3"/>
                    <a:pt x="103" y="1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317"/>
            <p:cNvSpPr>
              <a:spLocks/>
            </p:cNvSpPr>
            <p:nvPr/>
          </p:nvSpPr>
          <p:spPr bwMode="auto">
            <a:xfrm>
              <a:off x="6303962" y="785813"/>
              <a:ext cx="42863" cy="19050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11 w 12"/>
                <a:gd name="T5" fmla="*/ 6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2" name="Freeform 318"/>
            <p:cNvSpPr>
              <a:spLocks/>
            </p:cNvSpPr>
            <p:nvPr/>
          </p:nvSpPr>
          <p:spPr bwMode="auto">
            <a:xfrm>
              <a:off x="5995987" y="327025"/>
              <a:ext cx="55563" cy="52388"/>
            </a:xfrm>
            <a:custGeom>
              <a:avLst/>
              <a:gdLst>
                <a:gd name="T0" fmla="*/ 1 w 15"/>
                <a:gd name="T1" fmla="*/ 0 h 18"/>
                <a:gd name="T2" fmla="*/ 0 w 15"/>
                <a:gd name="T3" fmla="*/ 3 h 18"/>
                <a:gd name="T4" fmla="*/ 7 w 15"/>
                <a:gd name="T5" fmla="*/ 13 h 18"/>
                <a:gd name="T6" fmla="*/ 14 w 15"/>
                <a:gd name="T7" fmla="*/ 17 h 18"/>
                <a:gd name="T8" fmla="*/ 14 w 15"/>
                <a:gd name="T9" fmla="*/ 17 h 18"/>
                <a:gd name="T10" fmla="*/ 14 w 15"/>
                <a:gd name="T11" fmla="*/ 18 h 18"/>
                <a:gd name="T12" fmla="*/ 14 w 15"/>
                <a:gd name="T13" fmla="*/ 18 h 18"/>
                <a:gd name="T14" fmla="*/ 13 w 15"/>
                <a:gd name="T15" fmla="*/ 15 h 18"/>
                <a:gd name="T16" fmla="*/ 1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4" y="10"/>
                    <a:pt x="7" y="13"/>
                  </a:cubicBezTo>
                  <a:cubicBezTo>
                    <a:pt x="10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7"/>
                    <a:pt x="13" y="15"/>
                  </a:cubicBezTo>
                  <a:cubicBezTo>
                    <a:pt x="4" y="11"/>
                    <a:pt x="1" y="5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3" name="Freeform 319"/>
            <p:cNvSpPr>
              <a:spLocks/>
            </p:cNvSpPr>
            <p:nvPr/>
          </p:nvSpPr>
          <p:spPr bwMode="auto">
            <a:xfrm>
              <a:off x="5978525" y="320675"/>
              <a:ext cx="69850" cy="58738"/>
            </a:xfrm>
            <a:custGeom>
              <a:avLst/>
              <a:gdLst>
                <a:gd name="T0" fmla="*/ 6 w 19"/>
                <a:gd name="T1" fmla="*/ 0 h 20"/>
                <a:gd name="T2" fmla="*/ 19 w 19"/>
                <a:gd name="T3" fmla="*/ 20 h 20"/>
                <a:gd name="T4" fmla="*/ 16 w 19"/>
                <a:gd name="T5" fmla="*/ 19 h 20"/>
                <a:gd name="T6" fmla="*/ 16 w 19"/>
                <a:gd name="T7" fmla="*/ 19 h 20"/>
                <a:gd name="T8" fmla="*/ 19 w 19"/>
                <a:gd name="T9" fmla="*/ 20 h 20"/>
                <a:gd name="T10" fmla="*/ 19 w 19"/>
                <a:gd name="T11" fmla="*/ 19 h 20"/>
                <a:gd name="T12" fmla="*/ 19 w 19"/>
                <a:gd name="T13" fmla="*/ 19 h 20"/>
                <a:gd name="T14" fmla="*/ 12 w 19"/>
                <a:gd name="T15" fmla="*/ 15 h 20"/>
                <a:gd name="T16" fmla="*/ 5 w 19"/>
                <a:gd name="T17" fmla="*/ 5 h 20"/>
                <a:gd name="T18" fmla="*/ 6 w 19"/>
                <a:gd name="T19" fmla="*/ 2 h 20"/>
                <a:gd name="T20" fmla="*/ 6 w 1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0" y="12"/>
                    <a:pt x="19" y="20"/>
                    <a:pt x="19" y="20"/>
                  </a:cubicBezTo>
                  <a:cubicBezTo>
                    <a:pt x="19" y="20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5" y="18"/>
                    <a:pt x="12" y="15"/>
                  </a:cubicBezTo>
                  <a:cubicBezTo>
                    <a:pt x="9" y="12"/>
                    <a:pt x="5" y="9"/>
                    <a:pt x="5" y="5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320"/>
            <p:cNvSpPr>
              <a:spLocks/>
            </p:cNvSpPr>
            <p:nvPr/>
          </p:nvSpPr>
          <p:spPr bwMode="auto">
            <a:xfrm>
              <a:off x="5978525" y="376238"/>
              <a:ext cx="53975" cy="33338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1 h 11"/>
                <a:gd name="T4" fmla="*/ 0 w 15"/>
                <a:gd name="T5" fmla="*/ 2 h 11"/>
                <a:gd name="T6" fmla="*/ 6 w 15"/>
                <a:gd name="T7" fmla="*/ 9 h 11"/>
                <a:gd name="T8" fmla="*/ 11 w 15"/>
                <a:gd name="T9" fmla="*/ 11 h 11"/>
                <a:gd name="T10" fmla="*/ 13 w 15"/>
                <a:gd name="T11" fmla="*/ 11 h 11"/>
                <a:gd name="T12" fmla="*/ 13 w 15"/>
                <a:gd name="T13" fmla="*/ 9 h 11"/>
                <a:gd name="T14" fmla="*/ 1 w 1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7"/>
                    <a:pt x="6" y="9"/>
                  </a:cubicBezTo>
                  <a:cubicBezTo>
                    <a:pt x="9" y="10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3" y="9"/>
                  </a:cubicBezTo>
                  <a:cubicBezTo>
                    <a:pt x="2" y="8"/>
                    <a:pt x="1" y="3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321"/>
            <p:cNvSpPr>
              <a:spLocks/>
            </p:cNvSpPr>
            <p:nvPr/>
          </p:nvSpPr>
          <p:spPr bwMode="auto">
            <a:xfrm>
              <a:off x="5970587" y="373063"/>
              <a:ext cx="55563" cy="36513"/>
            </a:xfrm>
            <a:custGeom>
              <a:avLst/>
              <a:gdLst>
                <a:gd name="T0" fmla="*/ 3 w 15"/>
                <a:gd name="T1" fmla="*/ 0 h 12"/>
                <a:gd name="T2" fmla="*/ 2 w 15"/>
                <a:gd name="T3" fmla="*/ 2 h 12"/>
                <a:gd name="T4" fmla="*/ 13 w 15"/>
                <a:gd name="T5" fmla="*/ 12 h 12"/>
                <a:gd name="T6" fmla="*/ 15 w 15"/>
                <a:gd name="T7" fmla="*/ 12 h 12"/>
                <a:gd name="T8" fmla="*/ 13 w 15"/>
                <a:gd name="T9" fmla="*/ 12 h 12"/>
                <a:gd name="T10" fmla="*/ 8 w 15"/>
                <a:gd name="T11" fmla="*/ 10 h 12"/>
                <a:gd name="T12" fmla="*/ 2 w 15"/>
                <a:gd name="T13" fmla="*/ 3 h 12"/>
                <a:gd name="T14" fmla="*/ 2 w 15"/>
                <a:gd name="T15" fmla="*/ 2 h 12"/>
                <a:gd name="T16" fmla="*/ 3 w 15"/>
                <a:gd name="T17" fmla="*/ 1 h 12"/>
                <a:gd name="T18" fmla="*/ 3 w 15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9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1"/>
                    <a:pt x="8" y="10"/>
                  </a:cubicBezTo>
                  <a:cubicBezTo>
                    <a:pt x="5" y="8"/>
                    <a:pt x="2" y="6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6" name="Freeform 322"/>
            <p:cNvSpPr>
              <a:spLocks/>
            </p:cNvSpPr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7" name="Freeform 323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7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36 w 73"/>
                <a:gd name="T39" fmla="*/ 3 h 34"/>
                <a:gd name="T40" fmla="*/ 10 w 73"/>
                <a:gd name="T41" fmla="*/ 16 h 34"/>
                <a:gd name="T42" fmla="*/ 1 w 73"/>
                <a:gd name="T43" fmla="*/ 24 h 34"/>
                <a:gd name="T44" fmla="*/ 37 w 73"/>
                <a:gd name="T4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1" y="33"/>
                    <a:pt x="65" y="31"/>
                    <a:pt x="67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2"/>
                    <a:pt x="53" y="1"/>
                    <a:pt x="50" y="1"/>
                  </a:cubicBezTo>
                  <a:cubicBezTo>
                    <a:pt x="47" y="1"/>
                    <a:pt x="43" y="2"/>
                    <a:pt x="40" y="2"/>
                  </a:cubicBezTo>
                  <a:cubicBezTo>
                    <a:pt x="38" y="2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324"/>
            <p:cNvSpPr>
              <a:spLocks/>
            </p:cNvSpPr>
            <p:nvPr/>
          </p:nvSpPr>
          <p:spPr bwMode="auto">
            <a:xfrm>
              <a:off x="6135687" y="701675"/>
              <a:ext cx="36513" cy="31750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5 h 11"/>
                <a:gd name="T4" fmla="*/ 5 w 10"/>
                <a:gd name="T5" fmla="*/ 11 h 11"/>
                <a:gd name="T6" fmla="*/ 10 w 10"/>
                <a:gd name="T7" fmla="*/ 5 h 11"/>
                <a:gd name="T8" fmla="*/ 9 w 10"/>
                <a:gd name="T9" fmla="*/ 2 h 11"/>
                <a:gd name="T10" fmla="*/ 10 w 10"/>
                <a:gd name="T11" fmla="*/ 5 h 11"/>
                <a:gd name="T12" fmla="*/ 6 w 10"/>
                <a:gd name="T13" fmla="*/ 9 h 11"/>
                <a:gd name="T14" fmla="*/ 1 w 10"/>
                <a:gd name="T15" fmla="*/ 5 h 11"/>
                <a:gd name="T16" fmla="*/ 6 w 10"/>
                <a:gd name="T17" fmla="*/ 0 h 11"/>
                <a:gd name="T18" fmla="*/ 7 w 10"/>
                <a:gd name="T19" fmla="*/ 0 h 11"/>
                <a:gd name="T20" fmla="*/ 5 w 1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5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7"/>
                    <a:pt x="8" y="9"/>
                    <a:pt x="6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325"/>
            <p:cNvSpPr>
              <a:spLocks noEditPoints="1"/>
            </p:cNvSpPr>
            <p:nvPr/>
          </p:nvSpPr>
          <p:spPr bwMode="auto">
            <a:xfrm>
              <a:off x="6132512" y="698500"/>
              <a:ext cx="42863" cy="34925"/>
            </a:xfrm>
            <a:custGeom>
              <a:avLst/>
              <a:gdLst>
                <a:gd name="T0" fmla="*/ 6 w 12"/>
                <a:gd name="T1" fmla="*/ 12 h 12"/>
                <a:gd name="T2" fmla="*/ 1 w 12"/>
                <a:gd name="T3" fmla="*/ 6 h 12"/>
                <a:gd name="T4" fmla="*/ 6 w 12"/>
                <a:gd name="T5" fmla="*/ 1 h 12"/>
                <a:gd name="T6" fmla="*/ 8 w 12"/>
                <a:gd name="T7" fmla="*/ 1 h 12"/>
                <a:gd name="T8" fmla="*/ 10 w 12"/>
                <a:gd name="T9" fmla="*/ 3 h 12"/>
                <a:gd name="T10" fmla="*/ 11 w 12"/>
                <a:gd name="T11" fmla="*/ 6 h 12"/>
                <a:gd name="T12" fmla="*/ 6 w 12"/>
                <a:gd name="T13" fmla="*/ 12 h 12"/>
                <a:gd name="T14" fmla="*/ 6 w 12"/>
                <a:gd name="T15" fmla="*/ 0 h 12"/>
                <a:gd name="T16" fmla="*/ 0 w 12"/>
                <a:gd name="T17" fmla="*/ 6 h 12"/>
                <a:gd name="T18" fmla="*/ 6 w 12"/>
                <a:gd name="T19" fmla="*/ 12 h 12"/>
                <a:gd name="T20" fmla="*/ 12 w 12"/>
                <a:gd name="T21" fmla="*/ 6 h 12"/>
                <a:gd name="T22" fmla="*/ 6 w 12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1" y="9"/>
                    <a:pt x="1" y="6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9" y="12"/>
                    <a:pt x="12" y="10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326"/>
            <p:cNvSpPr>
              <a:spLocks noEditPoints="1"/>
            </p:cNvSpPr>
            <p:nvPr/>
          </p:nvSpPr>
          <p:spPr bwMode="auto">
            <a:xfrm>
              <a:off x="6138862" y="701675"/>
              <a:ext cx="33338" cy="25400"/>
            </a:xfrm>
            <a:custGeom>
              <a:avLst/>
              <a:gdLst>
                <a:gd name="T0" fmla="*/ 6 w 9"/>
                <a:gd name="T1" fmla="*/ 4 h 9"/>
                <a:gd name="T2" fmla="*/ 4 w 9"/>
                <a:gd name="T3" fmla="*/ 2 h 9"/>
                <a:gd name="T4" fmla="*/ 6 w 9"/>
                <a:gd name="T5" fmla="*/ 1 h 9"/>
                <a:gd name="T6" fmla="*/ 7 w 9"/>
                <a:gd name="T7" fmla="*/ 2 h 9"/>
                <a:gd name="T8" fmla="*/ 7 w 9"/>
                <a:gd name="T9" fmla="*/ 3 h 9"/>
                <a:gd name="T10" fmla="*/ 7 w 9"/>
                <a:gd name="T11" fmla="*/ 4 h 9"/>
                <a:gd name="T12" fmla="*/ 6 w 9"/>
                <a:gd name="T13" fmla="*/ 4 h 9"/>
                <a:gd name="T14" fmla="*/ 6 w 9"/>
                <a:gd name="T15" fmla="*/ 4 h 9"/>
                <a:gd name="T16" fmla="*/ 5 w 9"/>
                <a:gd name="T17" fmla="*/ 0 h 9"/>
                <a:gd name="T18" fmla="*/ 0 w 9"/>
                <a:gd name="T19" fmla="*/ 5 h 9"/>
                <a:gd name="T20" fmla="*/ 5 w 9"/>
                <a:gd name="T21" fmla="*/ 9 h 9"/>
                <a:gd name="T22" fmla="*/ 9 w 9"/>
                <a:gd name="T23" fmla="*/ 5 h 9"/>
                <a:gd name="T24" fmla="*/ 8 w 9"/>
                <a:gd name="T25" fmla="*/ 2 h 9"/>
                <a:gd name="T26" fmla="*/ 6 w 9"/>
                <a:gd name="T27" fmla="*/ 0 h 9"/>
                <a:gd name="T28" fmla="*/ 5 w 9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6" y="4"/>
                  </a:moveTo>
                  <a:cubicBezTo>
                    <a:pt x="5" y="4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4"/>
                    <a:pt x="9" y="3"/>
                    <a:pt x="8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1" name="Freeform 327"/>
            <p:cNvSpPr>
              <a:spLocks/>
            </p:cNvSpPr>
            <p:nvPr/>
          </p:nvSpPr>
          <p:spPr bwMode="auto">
            <a:xfrm>
              <a:off x="6161087" y="701675"/>
              <a:ext cx="7938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328"/>
            <p:cNvSpPr>
              <a:spLocks/>
            </p:cNvSpPr>
            <p:nvPr/>
          </p:nvSpPr>
          <p:spPr bwMode="auto">
            <a:xfrm>
              <a:off x="6153150" y="703263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329"/>
            <p:cNvSpPr>
              <a:spLocks/>
            </p:cNvSpPr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330"/>
            <p:cNvSpPr>
              <a:spLocks/>
            </p:cNvSpPr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331"/>
            <p:cNvSpPr>
              <a:spLocks/>
            </p:cNvSpPr>
            <p:nvPr/>
          </p:nvSpPr>
          <p:spPr bwMode="auto">
            <a:xfrm>
              <a:off x="6099175" y="757238"/>
              <a:ext cx="25400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3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6" name="Freeform 332"/>
            <p:cNvSpPr>
              <a:spLocks noEditPoints="1"/>
            </p:cNvSpPr>
            <p:nvPr/>
          </p:nvSpPr>
          <p:spPr bwMode="auto">
            <a:xfrm>
              <a:off x="6099175" y="754063"/>
              <a:ext cx="28575" cy="23813"/>
            </a:xfrm>
            <a:custGeom>
              <a:avLst/>
              <a:gdLst>
                <a:gd name="T0" fmla="*/ 3 w 8"/>
                <a:gd name="T1" fmla="*/ 1 h 8"/>
                <a:gd name="T2" fmla="*/ 4 w 8"/>
                <a:gd name="T3" fmla="*/ 1 h 8"/>
                <a:gd name="T4" fmla="*/ 7 w 8"/>
                <a:gd name="T5" fmla="*/ 3 h 8"/>
                <a:gd name="T6" fmla="*/ 7 w 8"/>
                <a:gd name="T7" fmla="*/ 4 h 8"/>
                <a:gd name="T8" fmla="*/ 4 w 8"/>
                <a:gd name="T9" fmla="*/ 8 h 8"/>
                <a:gd name="T10" fmla="*/ 0 w 8"/>
                <a:gd name="T11" fmla="*/ 4 h 8"/>
                <a:gd name="T12" fmla="*/ 3 w 8"/>
                <a:gd name="T13" fmla="*/ 1 h 8"/>
                <a:gd name="T14" fmla="*/ 4 w 8"/>
                <a:gd name="T15" fmla="*/ 0 h 8"/>
                <a:gd name="T16" fmla="*/ 0 w 8"/>
                <a:gd name="T17" fmla="*/ 4 h 8"/>
                <a:gd name="T18" fmla="*/ 4 w 8"/>
                <a:gd name="T19" fmla="*/ 8 h 8"/>
                <a:gd name="T20" fmla="*/ 8 w 8"/>
                <a:gd name="T21" fmla="*/ 4 h 8"/>
                <a:gd name="T22" fmla="*/ 4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7" name="Freeform 333"/>
            <p:cNvSpPr>
              <a:spLocks/>
            </p:cNvSpPr>
            <p:nvPr/>
          </p:nvSpPr>
          <p:spPr bwMode="auto">
            <a:xfrm>
              <a:off x="6102350" y="757238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0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6 w 6"/>
                <a:gd name="T11" fmla="*/ 2 h 6"/>
                <a:gd name="T12" fmla="*/ 4 w 6"/>
                <a:gd name="T13" fmla="*/ 0 h 6"/>
                <a:gd name="T14" fmla="*/ 5 w 6"/>
                <a:gd name="T15" fmla="*/ 1 h 6"/>
                <a:gd name="T16" fmla="*/ 4 w 6"/>
                <a:gd name="T17" fmla="*/ 2 h 6"/>
                <a:gd name="T18" fmla="*/ 5 w 6"/>
                <a:gd name="T19" fmla="*/ 2 h 6"/>
                <a:gd name="T20" fmla="*/ 4 w 6"/>
                <a:gd name="T21" fmla="*/ 3 h 6"/>
                <a:gd name="T22" fmla="*/ 4 w 6"/>
                <a:gd name="T23" fmla="*/ 2 h 6"/>
                <a:gd name="T24" fmla="*/ 3 w 6"/>
                <a:gd name="T25" fmla="*/ 1 h 6"/>
                <a:gd name="T26" fmla="*/ 4 w 6"/>
                <a:gd name="T27" fmla="*/ 0 h 6"/>
                <a:gd name="T28" fmla="*/ 4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334"/>
            <p:cNvSpPr>
              <a:spLocks/>
            </p:cNvSpPr>
            <p:nvPr/>
          </p:nvSpPr>
          <p:spPr bwMode="auto">
            <a:xfrm>
              <a:off x="6110287" y="757238"/>
              <a:ext cx="14288" cy="6350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4 w 4"/>
                <a:gd name="T11" fmla="*/ 2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335"/>
            <p:cNvSpPr>
              <a:spLocks/>
            </p:cNvSpPr>
            <p:nvPr/>
          </p:nvSpPr>
          <p:spPr bwMode="auto">
            <a:xfrm>
              <a:off x="6113462" y="757238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336"/>
            <p:cNvSpPr>
              <a:spLocks/>
            </p:cNvSpPr>
            <p:nvPr/>
          </p:nvSpPr>
          <p:spPr bwMode="auto">
            <a:xfrm>
              <a:off x="6116637" y="757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337"/>
            <p:cNvSpPr>
              <a:spLocks/>
            </p:cNvSpPr>
            <p:nvPr/>
          </p:nvSpPr>
          <p:spPr bwMode="auto">
            <a:xfrm>
              <a:off x="6116637" y="763588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338"/>
            <p:cNvSpPr>
              <a:spLocks/>
            </p:cNvSpPr>
            <p:nvPr/>
          </p:nvSpPr>
          <p:spPr bwMode="auto">
            <a:xfrm>
              <a:off x="6116637" y="763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339"/>
            <p:cNvSpPr>
              <a:spLocks/>
            </p:cNvSpPr>
            <p:nvPr/>
          </p:nvSpPr>
          <p:spPr bwMode="auto">
            <a:xfrm>
              <a:off x="6088062" y="827088"/>
              <a:ext cx="53975" cy="36513"/>
            </a:xfrm>
            <a:custGeom>
              <a:avLst/>
              <a:gdLst>
                <a:gd name="T0" fmla="*/ 13 w 15"/>
                <a:gd name="T1" fmla="*/ 0 h 12"/>
                <a:gd name="T2" fmla="*/ 0 w 15"/>
                <a:gd name="T3" fmla="*/ 12 h 12"/>
                <a:gd name="T4" fmla="*/ 4 w 15"/>
                <a:gd name="T5" fmla="*/ 11 h 12"/>
                <a:gd name="T6" fmla="*/ 14 w 15"/>
                <a:gd name="T7" fmla="*/ 1 h 12"/>
                <a:gd name="T8" fmla="*/ 15 w 15"/>
                <a:gd name="T9" fmla="*/ 1 h 12"/>
                <a:gd name="T10" fmla="*/ 15 w 15"/>
                <a:gd name="T11" fmla="*/ 0 h 12"/>
                <a:gd name="T12" fmla="*/ 13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1" y="12"/>
                    <a:pt x="2" y="11"/>
                    <a:pt x="4" y="11"/>
                  </a:cubicBezTo>
                  <a:cubicBezTo>
                    <a:pt x="4" y="5"/>
                    <a:pt x="9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AB8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340"/>
            <p:cNvSpPr>
              <a:spLocks/>
            </p:cNvSpPr>
            <p:nvPr/>
          </p:nvSpPr>
          <p:spPr bwMode="auto">
            <a:xfrm>
              <a:off x="6142037" y="8270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341"/>
            <p:cNvSpPr>
              <a:spLocks/>
            </p:cNvSpPr>
            <p:nvPr/>
          </p:nvSpPr>
          <p:spPr bwMode="auto">
            <a:xfrm>
              <a:off x="6157912" y="830263"/>
              <a:ext cx="17463" cy="1587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5 w 5"/>
                <a:gd name="T7" fmla="*/ 5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342"/>
            <p:cNvSpPr>
              <a:spLocks/>
            </p:cNvSpPr>
            <p:nvPr/>
          </p:nvSpPr>
          <p:spPr bwMode="auto">
            <a:xfrm>
              <a:off x="6084887" y="825500"/>
              <a:ext cx="61913" cy="38100"/>
            </a:xfrm>
            <a:custGeom>
              <a:avLst/>
              <a:gdLst>
                <a:gd name="T0" fmla="*/ 14 w 17"/>
                <a:gd name="T1" fmla="*/ 0 h 13"/>
                <a:gd name="T2" fmla="*/ 0 w 17"/>
                <a:gd name="T3" fmla="*/ 13 h 13"/>
                <a:gd name="T4" fmla="*/ 1 w 17"/>
                <a:gd name="T5" fmla="*/ 13 h 13"/>
                <a:gd name="T6" fmla="*/ 14 w 17"/>
                <a:gd name="T7" fmla="*/ 1 h 13"/>
                <a:gd name="T8" fmla="*/ 16 w 17"/>
                <a:gd name="T9" fmla="*/ 1 h 13"/>
                <a:gd name="T10" fmla="*/ 17 w 17"/>
                <a:gd name="T11" fmla="*/ 0 h 13"/>
                <a:gd name="T12" fmla="*/ 14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4" y="0"/>
                  </a:moveTo>
                  <a:cubicBezTo>
                    <a:pt x="7" y="0"/>
                    <a:pt x="1" y="6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6"/>
                    <a:pt x="7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906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7" name="Freeform 343"/>
            <p:cNvSpPr>
              <a:spLocks/>
            </p:cNvSpPr>
            <p:nvPr/>
          </p:nvSpPr>
          <p:spPr bwMode="auto">
            <a:xfrm>
              <a:off x="6142037" y="825500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8" name="Freeform 344"/>
            <p:cNvSpPr>
              <a:spLocks/>
            </p:cNvSpPr>
            <p:nvPr/>
          </p:nvSpPr>
          <p:spPr bwMode="auto">
            <a:xfrm>
              <a:off x="6157912" y="830263"/>
              <a:ext cx="20638" cy="1587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5 w 6"/>
                <a:gd name="T5" fmla="*/ 5 h 5"/>
                <a:gd name="T6" fmla="*/ 6 w 6"/>
                <a:gd name="T7" fmla="*/ 5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9" name="Freeform 345"/>
            <p:cNvSpPr>
              <a:spLocks/>
            </p:cNvSpPr>
            <p:nvPr/>
          </p:nvSpPr>
          <p:spPr bwMode="auto">
            <a:xfrm>
              <a:off x="6102350" y="830263"/>
              <a:ext cx="39688" cy="30163"/>
            </a:xfrm>
            <a:custGeom>
              <a:avLst/>
              <a:gdLst>
                <a:gd name="T0" fmla="*/ 10 w 11"/>
                <a:gd name="T1" fmla="*/ 0 h 10"/>
                <a:gd name="T2" fmla="*/ 0 w 11"/>
                <a:gd name="T3" fmla="*/ 10 h 10"/>
                <a:gd name="T4" fmla="*/ 1 w 11"/>
                <a:gd name="T5" fmla="*/ 10 h 10"/>
                <a:gd name="T6" fmla="*/ 9 w 11"/>
                <a:gd name="T7" fmla="*/ 4 h 10"/>
                <a:gd name="T8" fmla="*/ 10 w 11"/>
                <a:gd name="T9" fmla="*/ 2 h 10"/>
                <a:gd name="T10" fmla="*/ 11 w 11"/>
                <a:gd name="T11" fmla="*/ 0 h 10"/>
                <a:gd name="T12" fmla="*/ 1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58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346"/>
            <p:cNvSpPr>
              <a:spLocks/>
            </p:cNvSpPr>
            <p:nvPr/>
          </p:nvSpPr>
          <p:spPr bwMode="auto">
            <a:xfrm>
              <a:off x="6110287" y="846138"/>
              <a:ext cx="28575" cy="14288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8 w 8"/>
                <a:gd name="T5" fmla="*/ 3 h 5"/>
                <a:gd name="T6" fmla="*/ 8 w 8"/>
                <a:gd name="T7" fmla="*/ 2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4"/>
                    <a:pt x="5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4E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347"/>
            <p:cNvSpPr>
              <a:spLocks/>
            </p:cNvSpPr>
            <p:nvPr/>
          </p:nvSpPr>
          <p:spPr bwMode="auto">
            <a:xfrm>
              <a:off x="6105525" y="842963"/>
              <a:ext cx="33338" cy="17463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0 h 6"/>
                <a:gd name="T10" fmla="*/ 8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9C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348"/>
            <p:cNvSpPr>
              <a:spLocks noEditPoints="1"/>
            </p:cNvSpPr>
            <p:nvPr/>
          </p:nvSpPr>
          <p:spPr bwMode="auto">
            <a:xfrm>
              <a:off x="6138862" y="830263"/>
              <a:ext cx="7938" cy="23813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8 h 8"/>
                <a:gd name="T6" fmla="*/ 0 w 2"/>
                <a:gd name="T7" fmla="*/ 7 h 8"/>
                <a:gd name="T8" fmla="*/ 0 w 2"/>
                <a:gd name="T9" fmla="*/ 7 h 8"/>
                <a:gd name="T10" fmla="*/ 0 w 2"/>
                <a:gd name="T11" fmla="*/ 5 h 8"/>
                <a:gd name="T12" fmla="*/ 1 w 2"/>
                <a:gd name="T13" fmla="*/ 0 h 8"/>
                <a:gd name="T14" fmla="*/ 0 w 2"/>
                <a:gd name="T15" fmla="*/ 2 h 8"/>
                <a:gd name="T16" fmla="*/ 1 w 2"/>
                <a:gd name="T17" fmla="*/ 1 h 8"/>
                <a:gd name="T18" fmla="*/ 2 w 2"/>
                <a:gd name="T19" fmla="*/ 0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349"/>
            <p:cNvSpPr>
              <a:spLocks/>
            </p:cNvSpPr>
            <p:nvPr/>
          </p:nvSpPr>
          <p:spPr bwMode="auto">
            <a:xfrm>
              <a:off x="6157912" y="830263"/>
              <a:ext cx="17463" cy="1746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1 h 6"/>
                <a:gd name="T4" fmla="*/ 2 w 5"/>
                <a:gd name="T5" fmla="*/ 4 h 6"/>
                <a:gd name="T6" fmla="*/ 2 w 5"/>
                <a:gd name="T7" fmla="*/ 6 h 6"/>
                <a:gd name="T8" fmla="*/ 5 w 5"/>
                <a:gd name="T9" fmla="*/ 5 h 6"/>
                <a:gd name="T10" fmla="*/ 0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350"/>
            <p:cNvSpPr>
              <a:spLocks/>
            </p:cNvSpPr>
            <p:nvPr/>
          </p:nvSpPr>
          <p:spPr bwMode="auto">
            <a:xfrm>
              <a:off x="6153150" y="833438"/>
              <a:ext cx="11113" cy="14288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5 h 5"/>
                <a:gd name="T10" fmla="*/ 3 w 3"/>
                <a:gd name="T11" fmla="*/ 5 h 5"/>
                <a:gd name="T12" fmla="*/ 3 w 3"/>
                <a:gd name="T13" fmla="*/ 3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2E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351"/>
            <p:cNvSpPr>
              <a:spLocks/>
            </p:cNvSpPr>
            <p:nvPr/>
          </p:nvSpPr>
          <p:spPr bwMode="auto">
            <a:xfrm>
              <a:off x="6135687" y="836613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29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352"/>
            <p:cNvSpPr>
              <a:spLocks/>
            </p:cNvSpPr>
            <p:nvPr/>
          </p:nvSpPr>
          <p:spPr bwMode="auto">
            <a:xfrm>
              <a:off x="6138862" y="846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0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353"/>
            <p:cNvSpPr>
              <a:spLocks/>
            </p:cNvSpPr>
            <p:nvPr/>
          </p:nvSpPr>
          <p:spPr bwMode="auto">
            <a:xfrm>
              <a:off x="6135687" y="8429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354"/>
            <p:cNvSpPr>
              <a:spLocks/>
            </p:cNvSpPr>
            <p:nvPr/>
          </p:nvSpPr>
          <p:spPr bwMode="auto">
            <a:xfrm>
              <a:off x="6138862" y="833438"/>
              <a:ext cx="3175" cy="17463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1 h 6"/>
                <a:gd name="T4" fmla="*/ 0 w 1"/>
                <a:gd name="T5" fmla="*/ 3 h 6"/>
                <a:gd name="T6" fmla="*/ 0 w 1"/>
                <a:gd name="T7" fmla="*/ 3 h 6"/>
                <a:gd name="T8" fmla="*/ 0 w 1"/>
                <a:gd name="T9" fmla="*/ 4 h 6"/>
                <a:gd name="T10" fmla="*/ 0 w 1"/>
                <a:gd name="T11" fmla="*/ 4 h 6"/>
                <a:gd name="T12" fmla="*/ 0 w 1"/>
                <a:gd name="T13" fmla="*/ 6 h 6"/>
                <a:gd name="T14" fmla="*/ 0 w 1"/>
                <a:gd name="T15" fmla="*/ 3 h 6"/>
                <a:gd name="T16" fmla="*/ 1 w 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8D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355"/>
            <p:cNvSpPr>
              <a:spLocks/>
            </p:cNvSpPr>
            <p:nvPr/>
          </p:nvSpPr>
          <p:spPr bwMode="auto">
            <a:xfrm>
              <a:off x="6153150" y="8477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356"/>
            <p:cNvSpPr>
              <a:spLocks/>
            </p:cNvSpPr>
            <p:nvPr/>
          </p:nvSpPr>
          <p:spPr bwMode="auto">
            <a:xfrm>
              <a:off x="6237287" y="754063"/>
              <a:ext cx="58738" cy="26988"/>
            </a:xfrm>
            <a:custGeom>
              <a:avLst/>
              <a:gdLst>
                <a:gd name="T0" fmla="*/ 9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2 w 16"/>
                <a:gd name="T7" fmla="*/ 9 h 9"/>
                <a:gd name="T8" fmla="*/ 2 w 16"/>
                <a:gd name="T9" fmla="*/ 8 h 9"/>
                <a:gd name="T10" fmla="*/ 10 w 16"/>
                <a:gd name="T11" fmla="*/ 1 h 9"/>
                <a:gd name="T12" fmla="*/ 16 w 16"/>
                <a:gd name="T13" fmla="*/ 4 h 9"/>
                <a:gd name="T14" fmla="*/ 16 w 16"/>
                <a:gd name="T15" fmla="*/ 4 h 9"/>
                <a:gd name="T16" fmla="*/ 9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6" y="1"/>
                    <a:pt x="10" y="1"/>
                  </a:cubicBezTo>
                  <a:cubicBezTo>
                    <a:pt x="12" y="1"/>
                    <a:pt x="14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2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357"/>
            <p:cNvSpPr>
              <a:spLocks/>
            </p:cNvSpPr>
            <p:nvPr/>
          </p:nvSpPr>
          <p:spPr bwMode="auto">
            <a:xfrm>
              <a:off x="6237287" y="784225"/>
              <a:ext cx="11113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3 w 3"/>
                <a:gd name="T4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A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358"/>
            <p:cNvSpPr>
              <a:spLocks/>
            </p:cNvSpPr>
            <p:nvPr/>
          </p:nvSpPr>
          <p:spPr bwMode="auto">
            <a:xfrm>
              <a:off x="6237287" y="7810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9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359"/>
            <p:cNvSpPr>
              <a:spLocks/>
            </p:cNvSpPr>
            <p:nvPr/>
          </p:nvSpPr>
          <p:spPr bwMode="auto">
            <a:xfrm>
              <a:off x="6296025" y="7651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360"/>
            <p:cNvSpPr>
              <a:spLocks/>
            </p:cNvSpPr>
            <p:nvPr/>
          </p:nvSpPr>
          <p:spPr bwMode="auto">
            <a:xfrm>
              <a:off x="6237287" y="785813"/>
              <a:ext cx="61913" cy="20638"/>
            </a:xfrm>
            <a:custGeom>
              <a:avLst/>
              <a:gdLst>
                <a:gd name="T0" fmla="*/ 16 w 17"/>
                <a:gd name="T1" fmla="*/ 0 h 7"/>
                <a:gd name="T2" fmla="*/ 10 w 17"/>
                <a:gd name="T3" fmla="*/ 4 h 7"/>
                <a:gd name="T4" fmla="*/ 3 w 17"/>
                <a:gd name="T5" fmla="*/ 0 h 7"/>
                <a:gd name="T6" fmla="*/ 0 w 17"/>
                <a:gd name="T7" fmla="*/ 1 h 7"/>
                <a:gd name="T8" fmla="*/ 9 w 17"/>
                <a:gd name="T9" fmla="*/ 7 h 7"/>
                <a:gd name="T10" fmla="*/ 17 w 17"/>
                <a:gd name="T11" fmla="*/ 1 h 7"/>
                <a:gd name="T12" fmla="*/ 16 w 1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5" y="2"/>
                    <a:pt x="12" y="4"/>
                    <a:pt x="10" y="4"/>
                  </a:cubicBezTo>
                  <a:cubicBezTo>
                    <a:pt x="7" y="4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4"/>
                    <a:pt x="5" y="7"/>
                    <a:pt x="9" y="7"/>
                  </a:cubicBezTo>
                  <a:cubicBezTo>
                    <a:pt x="13" y="7"/>
                    <a:pt x="16" y="4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361"/>
            <p:cNvSpPr>
              <a:spLocks noEditPoints="1"/>
            </p:cNvSpPr>
            <p:nvPr/>
          </p:nvSpPr>
          <p:spPr bwMode="auto">
            <a:xfrm>
              <a:off x="6237287" y="784225"/>
              <a:ext cx="61913" cy="4763"/>
            </a:xfrm>
            <a:custGeom>
              <a:avLst/>
              <a:gdLst>
                <a:gd name="T0" fmla="*/ 16 w 17"/>
                <a:gd name="T1" fmla="*/ 0 h 2"/>
                <a:gd name="T2" fmla="*/ 16 w 17"/>
                <a:gd name="T3" fmla="*/ 1 h 2"/>
                <a:gd name="T4" fmla="*/ 17 w 17"/>
                <a:gd name="T5" fmla="*/ 2 h 2"/>
                <a:gd name="T6" fmla="*/ 17 w 17"/>
                <a:gd name="T7" fmla="*/ 1 h 2"/>
                <a:gd name="T8" fmla="*/ 16 w 17"/>
                <a:gd name="T9" fmla="*/ 0 h 2"/>
                <a:gd name="T10" fmla="*/ 3 w 17"/>
                <a:gd name="T11" fmla="*/ 0 h 2"/>
                <a:gd name="T12" fmla="*/ 0 w 17"/>
                <a:gd name="T13" fmla="*/ 0 h 2"/>
                <a:gd name="T14" fmla="*/ 0 w 17"/>
                <a:gd name="T15" fmla="*/ 1 h 2"/>
                <a:gd name="T16" fmla="*/ 3 w 17"/>
                <a:gd name="T17" fmla="*/ 0 h 2"/>
                <a:gd name="T18" fmla="*/ 3 w 1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362"/>
            <p:cNvSpPr>
              <a:spLocks/>
            </p:cNvSpPr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0 w 1"/>
                <a:gd name="T7" fmla="*/ 4 h 4"/>
                <a:gd name="T8" fmla="*/ 1 w 1"/>
                <a:gd name="T9" fmla="*/ 4 h 4"/>
                <a:gd name="T10" fmla="*/ 1 w 1"/>
                <a:gd name="T11" fmla="*/ 3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C9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363"/>
            <p:cNvSpPr>
              <a:spLocks noEditPoints="1"/>
            </p:cNvSpPr>
            <p:nvPr/>
          </p:nvSpPr>
          <p:spPr bwMode="auto">
            <a:xfrm>
              <a:off x="6296025" y="768350"/>
              <a:ext cx="3175" cy="1587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w 1"/>
                <a:gd name="T13" fmla="*/ 0 h 5"/>
                <a:gd name="T14" fmla="*/ 1 w 1"/>
                <a:gd name="T15" fmla="*/ 1 h 5"/>
                <a:gd name="T16" fmla="*/ 1 w 1"/>
                <a:gd name="T17" fmla="*/ 1 h 5"/>
                <a:gd name="T18" fmla="*/ 0 w 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364"/>
            <p:cNvSpPr>
              <a:spLocks/>
            </p:cNvSpPr>
            <p:nvPr/>
          </p:nvSpPr>
          <p:spPr bwMode="auto">
            <a:xfrm>
              <a:off x="6296025" y="78422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365"/>
            <p:cNvSpPr>
              <a:spLocks/>
            </p:cNvSpPr>
            <p:nvPr/>
          </p:nvSpPr>
          <p:spPr bwMode="auto">
            <a:xfrm>
              <a:off x="6234112" y="754063"/>
              <a:ext cx="61913" cy="26988"/>
            </a:xfrm>
            <a:custGeom>
              <a:avLst/>
              <a:gdLst>
                <a:gd name="T0" fmla="*/ 10 w 17"/>
                <a:gd name="T1" fmla="*/ 0 h 9"/>
                <a:gd name="T2" fmla="*/ 0 w 17"/>
                <a:gd name="T3" fmla="*/ 9 h 9"/>
                <a:gd name="T4" fmla="*/ 0 w 17"/>
                <a:gd name="T5" fmla="*/ 9 h 9"/>
                <a:gd name="T6" fmla="*/ 1 w 17"/>
                <a:gd name="T7" fmla="*/ 9 h 9"/>
                <a:gd name="T8" fmla="*/ 1 w 17"/>
                <a:gd name="T9" fmla="*/ 9 h 9"/>
                <a:gd name="T10" fmla="*/ 10 w 17"/>
                <a:gd name="T11" fmla="*/ 0 h 9"/>
                <a:gd name="T12" fmla="*/ 17 w 17"/>
                <a:gd name="T13" fmla="*/ 4 h 9"/>
                <a:gd name="T14" fmla="*/ 17 w 17"/>
                <a:gd name="T15" fmla="*/ 3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366"/>
            <p:cNvSpPr>
              <a:spLocks/>
            </p:cNvSpPr>
            <p:nvPr/>
          </p:nvSpPr>
          <p:spPr bwMode="auto">
            <a:xfrm>
              <a:off x="6234112" y="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78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367"/>
            <p:cNvSpPr>
              <a:spLocks/>
            </p:cNvSpPr>
            <p:nvPr/>
          </p:nvSpPr>
          <p:spPr bwMode="auto">
            <a:xfrm>
              <a:off x="6234112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D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368"/>
            <p:cNvSpPr>
              <a:spLocks/>
            </p:cNvSpPr>
            <p:nvPr/>
          </p:nvSpPr>
          <p:spPr bwMode="auto">
            <a:xfrm>
              <a:off x="6296025" y="763588"/>
              <a:ext cx="0" cy="476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1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369"/>
            <p:cNvSpPr>
              <a:spLocks/>
            </p:cNvSpPr>
            <p:nvPr/>
          </p:nvSpPr>
          <p:spPr bwMode="auto">
            <a:xfrm>
              <a:off x="6237287" y="788988"/>
              <a:ext cx="66675" cy="20638"/>
            </a:xfrm>
            <a:custGeom>
              <a:avLst/>
              <a:gdLst>
                <a:gd name="T0" fmla="*/ 17 w 18"/>
                <a:gd name="T1" fmla="*/ 0 h 7"/>
                <a:gd name="T2" fmla="*/ 9 w 18"/>
                <a:gd name="T3" fmla="*/ 6 h 7"/>
                <a:gd name="T4" fmla="*/ 0 w 18"/>
                <a:gd name="T5" fmla="*/ 0 h 7"/>
                <a:gd name="T6" fmla="*/ 0 w 18"/>
                <a:gd name="T7" fmla="*/ 0 h 7"/>
                <a:gd name="T8" fmla="*/ 9 w 18"/>
                <a:gd name="T9" fmla="*/ 7 h 7"/>
                <a:gd name="T10" fmla="*/ 18 w 18"/>
                <a:gd name="T11" fmla="*/ 0 h 7"/>
                <a:gd name="T12" fmla="*/ 17 w 1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17" y="0"/>
                  </a:moveTo>
                  <a:cubicBezTo>
                    <a:pt x="16" y="3"/>
                    <a:pt x="13" y="6"/>
                    <a:pt x="9" y="6"/>
                  </a:cubicBezTo>
                  <a:cubicBezTo>
                    <a:pt x="5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7"/>
                    <a:pt x="9" y="7"/>
                  </a:cubicBezTo>
                  <a:cubicBezTo>
                    <a:pt x="13" y="7"/>
                    <a:pt x="17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370"/>
            <p:cNvSpPr>
              <a:spLocks noEditPoints="1"/>
            </p:cNvSpPr>
            <p:nvPr/>
          </p:nvSpPr>
          <p:spPr bwMode="auto">
            <a:xfrm>
              <a:off x="6234112" y="784225"/>
              <a:ext cx="69850" cy="4763"/>
            </a:xfrm>
            <a:custGeom>
              <a:avLst/>
              <a:gdLst>
                <a:gd name="T0" fmla="*/ 18 w 19"/>
                <a:gd name="T1" fmla="*/ 1 h 2"/>
                <a:gd name="T2" fmla="*/ 18 w 19"/>
                <a:gd name="T3" fmla="*/ 2 h 2"/>
                <a:gd name="T4" fmla="*/ 19 w 19"/>
                <a:gd name="T5" fmla="*/ 2 h 2"/>
                <a:gd name="T6" fmla="*/ 19 w 19"/>
                <a:gd name="T7" fmla="*/ 1 h 2"/>
                <a:gd name="T8" fmla="*/ 18 w 19"/>
                <a:gd name="T9" fmla="*/ 1 h 2"/>
                <a:gd name="T10" fmla="*/ 1 w 19"/>
                <a:gd name="T11" fmla="*/ 0 h 2"/>
                <a:gd name="T12" fmla="*/ 0 w 19"/>
                <a:gd name="T13" fmla="*/ 0 h 2"/>
                <a:gd name="T14" fmla="*/ 0 w 19"/>
                <a:gd name="T15" fmla="*/ 1 h 2"/>
                <a:gd name="T16" fmla="*/ 1 w 19"/>
                <a:gd name="T17" fmla="*/ 1 h 2"/>
                <a:gd name="T18" fmla="*/ 1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8" y="1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371"/>
            <p:cNvSpPr>
              <a:spLocks/>
            </p:cNvSpPr>
            <p:nvPr/>
          </p:nvSpPr>
          <p:spPr bwMode="auto">
            <a:xfrm>
              <a:off x="6299200" y="765175"/>
              <a:ext cx="4763" cy="2063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2 h 7"/>
                <a:gd name="T4" fmla="*/ 0 w 1"/>
                <a:gd name="T5" fmla="*/ 5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5 h 7"/>
                <a:gd name="T12" fmla="*/ 0 w 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AEB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372"/>
            <p:cNvSpPr>
              <a:spLocks noEditPoints="1"/>
            </p:cNvSpPr>
            <p:nvPr/>
          </p:nvSpPr>
          <p:spPr bwMode="auto">
            <a:xfrm>
              <a:off x="6296025" y="765175"/>
              <a:ext cx="7938" cy="20638"/>
            </a:xfrm>
            <a:custGeom>
              <a:avLst/>
              <a:gdLst>
                <a:gd name="T0" fmla="*/ 1 w 2"/>
                <a:gd name="T1" fmla="*/ 6 h 7"/>
                <a:gd name="T2" fmla="*/ 1 w 2"/>
                <a:gd name="T3" fmla="*/ 6 h 7"/>
                <a:gd name="T4" fmla="*/ 2 w 2"/>
                <a:gd name="T5" fmla="*/ 7 h 7"/>
                <a:gd name="T6" fmla="*/ 2 w 2"/>
                <a:gd name="T7" fmla="*/ 7 h 7"/>
                <a:gd name="T8" fmla="*/ 1 w 2"/>
                <a:gd name="T9" fmla="*/ 6 h 7"/>
                <a:gd name="T10" fmla="*/ 0 w 2"/>
                <a:gd name="T11" fmla="*/ 0 h 7"/>
                <a:gd name="T12" fmla="*/ 0 w 2"/>
                <a:gd name="T13" fmla="*/ 1 h 7"/>
                <a:gd name="T14" fmla="*/ 1 w 2"/>
                <a:gd name="T15" fmla="*/ 2 h 7"/>
                <a:gd name="T16" fmla="*/ 1 w 2"/>
                <a:gd name="T17" fmla="*/ 0 h 7"/>
                <a:gd name="T18" fmla="*/ 0 w 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373"/>
            <p:cNvSpPr>
              <a:spLocks/>
            </p:cNvSpPr>
            <p:nvPr/>
          </p:nvSpPr>
          <p:spPr bwMode="auto">
            <a:xfrm>
              <a:off x="6299200" y="78422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374"/>
            <p:cNvSpPr>
              <a:spLocks/>
            </p:cNvSpPr>
            <p:nvPr/>
          </p:nvSpPr>
          <p:spPr bwMode="auto">
            <a:xfrm>
              <a:off x="6245225" y="757238"/>
              <a:ext cx="50800" cy="23813"/>
            </a:xfrm>
            <a:custGeom>
              <a:avLst/>
              <a:gdLst>
                <a:gd name="T0" fmla="*/ 8 w 14"/>
                <a:gd name="T1" fmla="*/ 0 h 8"/>
                <a:gd name="T2" fmla="*/ 0 w 14"/>
                <a:gd name="T3" fmla="*/ 7 h 8"/>
                <a:gd name="T4" fmla="*/ 0 w 14"/>
                <a:gd name="T5" fmla="*/ 8 h 8"/>
                <a:gd name="T6" fmla="*/ 10 w 14"/>
                <a:gd name="T7" fmla="*/ 7 h 8"/>
                <a:gd name="T8" fmla="*/ 9 w 14"/>
                <a:gd name="T9" fmla="*/ 5 h 8"/>
                <a:gd name="T10" fmla="*/ 7 w 14"/>
                <a:gd name="T11" fmla="*/ 3 h 8"/>
                <a:gd name="T12" fmla="*/ 9 w 14"/>
                <a:gd name="T13" fmla="*/ 0 h 8"/>
                <a:gd name="T14" fmla="*/ 12 w 14"/>
                <a:gd name="T15" fmla="*/ 3 h 8"/>
                <a:gd name="T16" fmla="*/ 11 w 14"/>
                <a:gd name="T17" fmla="*/ 5 h 8"/>
                <a:gd name="T18" fmla="*/ 12 w 14"/>
                <a:gd name="T19" fmla="*/ 5 h 8"/>
                <a:gd name="T20" fmla="*/ 11 w 14"/>
                <a:gd name="T21" fmla="*/ 6 h 8"/>
                <a:gd name="T22" fmla="*/ 13 w 14"/>
                <a:gd name="T23" fmla="*/ 6 h 8"/>
                <a:gd name="T24" fmla="*/ 14 w 14"/>
                <a:gd name="T25" fmla="*/ 3 h 8"/>
                <a:gd name="T26" fmla="*/ 8 w 14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8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7"/>
                    <a:pt x="7" y="7"/>
                    <a:pt x="10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2"/>
                    <a:pt x="8" y="0"/>
                    <a:pt x="9" y="0"/>
                  </a:cubicBezTo>
                  <a:cubicBezTo>
                    <a:pt x="11" y="0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375"/>
            <p:cNvSpPr>
              <a:spLocks/>
            </p:cNvSpPr>
            <p:nvPr/>
          </p:nvSpPr>
          <p:spPr bwMode="auto">
            <a:xfrm>
              <a:off x="6248400" y="777875"/>
              <a:ext cx="44450" cy="6350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9 w 12"/>
                <a:gd name="T7" fmla="*/ 1 h 2"/>
                <a:gd name="T8" fmla="*/ 9 w 12"/>
                <a:gd name="T9" fmla="*/ 1 h 2"/>
                <a:gd name="T10" fmla="*/ 12 w 12"/>
                <a:gd name="T11" fmla="*/ 1 h 2"/>
                <a:gd name="T12" fmla="*/ 1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DBA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376"/>
            <p:cNvSpPr>
              <a:spLocks/>
            </p:cNvSpPr>
            <p:nvPr/>
          </p:nvSpPr>
          <p:spPr bwMode="auto">
            <a:xfrm>
              <a:off x="6245225" y="774700"/>
              <a:ext cx="47625" cy="9525"/>
            </a:xfrm>
            <a:custGeom>
              <a:avLst/>
              <a:gdLst>
                <a:gd name="T0" fmla="*/ 13 w 13"/>
                <a:gd name="T1" fmla="*/ 0 h 3"/>
                <a:gd name="T2" fmla="*/ 11 w 13"/>
                <a:gd name="T3" fmla="*/ 0 h 3"/>
                <a:gd name="T4" fmla="*/ 10 w 13"/>
                <a:gd name="T5" fmla="*/ 1 h 3"/>
                <a:gd name="T6" fmla="*/ 10 w 13"/>
                <a:gd name="T7" fmla="*/ 1 h 3"/>
                <a:gd name="T8" fmla="*/ 0 w 13"/>
                <a:gd name="T9" fmla="*/ 2 h 3"/>
                <a:gd name="T10" fmla="*/ 1 w 13"/>
                <a:gd name="T11" fmla="*/ 3 h 3"/>
                <a:gd name="T12" fmla="*/ 13 w 13"/>
                <a:gd name="T13" fmla="*/ 1 h 3"/>
                <a:gd name="T14" fmla="*/ 13 w 1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3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2A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377"/>
            <p:cNvSpPr>
              <a:spLocks/>
            </p:cNvSpPr>
            <p:nvPr/>
          </p:nvSpPr>
          <p:spPr bwMode="auto">
            <a:xfrm>
              <a:off x="6292850" y="765175"/>
              <a:ext cx="3175" cy="1587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4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5 h 5"/>
                <a:gd name="T12" fmla="*/ 0 w 1"/>
                <a:gd name="T13" fmla="*/ 5 h 5"/>
                <a:gd name="T14" fmla="*/ 1 w 1"/>
                <a:gd name="T15" fmla="*/ 1 h 5"/>
                <a:gd name="T16" fmla="*/ 1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378"/>
            <p:cNvSpPr>
              <a:spLocks/>
            </p:cNvSpPr>
            <p:nvPr/>
          </p:nvSpPr>
          <p:spPr bwMode="auto">
            <a:xfrm>
              <a:off x="6248400" y="785813"/>
              <a:ext cx="47625" cy="12700"/>
            </a:xfrm>
            <a:custGeom>
              <a:avLst/>
              <a:gdLst>
                <a:gd name="T0" fmla="*/ 9 w 13"/>
                <a:gd name="T1" fmla="*/ 0 h 4"/>
                <a:gd name="T2" fmla="*/ 0 w 13"/>
                <a:gd name="T3" fmla="*/ 0 h 4"/>
                <a:gd name="T4" fmla="*/ 0 w 13"/>
                <a:gd name="T5" fmla="*/ 0 h 4"/>
                <a:gd name="T6" fmla="*/ 7 w 13"/>
                <a:gd name="T7" fmla="*/ 4 h 4"/>
                <a:gd name="T8" fmla="*/ 13 w 13"/>
                <a:gd name="T9" fmla="*/ 0 h 4"/>
                <a:gd name="T10" fmla="*/ 12 w 13"/>
                <a:gd name="T11" fmla="*/ 0 h 4"/>
                <a:gd name="T12" fmla="*/ 9 w 1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9" y="4"/>
                    <a:pt x="12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379"/>
            <p:cNvSpPr>
              <a:spLocks/>
            </p:cNvSpPr>
            <p:nvPr/>
          </p:nvSpPr>
          <p:spPr bwMode="auto">
            <a:xfrm>
              <a:off x="6248400" y="781050"/>
              <a:ext cx="47625" cy="4763"/>
            </a:xfrm>
            <a:custGeom>
              <a:avLst/>
              <a:gdLst>
                <a:gd name="T0" fmla="*/ 9 w 13"/>
                <a:gd name="T1" fmla="*/ 0 h 2"/>
                <a:gd name="T2" fmla="*/ 0 w 13"/>
                <a:gd name="T3" fmla="*/ 1 h 2"/>
                <a:gd name="T4" fmla="*/ 0 w 13"/>
                <a:gd name="T5" fmla="*/ 1 h 2"/>
                <a:gd name="T6" fmla="*/ 9 w 13"/>
                <a:gd name="T7" fmla="*/ 1 h 2"/>
                <a:gd name="T8" fmla="*/ 0 w 13"/>
                <a:gd name="T9" fmla="*/ 2 h 2"/>
                <a:gd name="T10" fmla="*/ 9 w 13"/>
                <a:gd name="T11" fmla="*/ 2 h 2"/>
                <a:gd name="T12" fmla="*/ 12 w 13"/>
                <a:gd name="T13" fmla="*/ 2 h 2"/>
                <a:gd name="T14" fmla="*/ 13 w 13"/>
                <a:gd name="T15" fmla="*/ 2 h 2"/>
                <a:gd name="T16" fmla="*/ 13 w 13"/>
                <a:gd name="T17" fmla="*/ 1 h 2"/>
                <a:gd name="T18" fmla="*/ 12 w 13"/>
                <a:gd name="T19" fmla="*/ 1 h 2"/>
                <a:gd name="T20" fmla="*/ 12 w 13"/>
                <a:gd name="T21" fmla="*/ 0 h 2"/>
                <a:gd name="T22" fmla="*/ 12 w 13"/>
                <a:gd name="T23" fmla="*/ 0 h 2"/>
                <a:gd name="T24" fmla="*/ 12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">
                  <a:moveTo>
                    <a:pt x="9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380"/>
            <p:cNvSpPr>
              <a:spLocks/>
            </p:cNvSpPr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2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381"/>
            <p:cNvSpPr>
              <a:spLocks/>
            </p:cNvSpPr>
            <p:nvPr/>
          </p:nvSpPr>
          <p:spPr bwMode="auto">
            <a:xfrm>
              <a:off x="6292850" y="768350"/>
              <a:ext cx="6350" cy="15875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1 w 2"/>
                <a:gd name="T5" fmla="*/ 4 h 5"/>
                <a:gd name="T6" fmla="*/ 1 w 2"/>
                <a:gd name="T7" fmla="*/ 4 h 5"/>
                <a:gd name="T8" fmla="*/ 1 w 2"/>
                <a:gd name="T9" fmla="*/ 5 h 5"/>
                <a:gd name="T10" fmla="*/ 1 w 2"/>
                <a:gd name="T11" fmla="*/ 5 h 5"/>
                <a:gd name="T12" fmla="*/ 1 w 2"/>
                <a:gd name="T13" fmla="*/ 5 h 5"/>
                <a:gd name="T14" fmla="*/ 2 w 2"/>
                <a:gd name="T15" fmla="*/ 1 h 5"/>
                <a:gd name="T16" fmla="*/ 1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382"/>
            <p:cNvSpPr>
              <a:spLocks/>
            </p:cNvSpPr>
            <p:nvPr/>
          </p:nvSpPr>
          <p:spPr bwMode="auto">
            <a:xfrm>
              <a:off x="6292850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383"/>
            <p:cNvSpPr>
              <a:spLocks/>
            </p:cNvSpPr>
            <p:nvPr/>
          </p:nvSpPr>
          <p:spPr bwMode="auto">
            <a:xfrm>
              <a:off x="6270625" y="757238"/>
              <a:ext cx="19050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4 h 5"/>
                <a:gd name="T10" fmla="*/ 4 w 5"/>
                <a:gd name="T11" fmla="*/ 5 h 5"/>
                <a:gd name="T12" fmla="*/ 5 w 5"/>
                <a:gd name="T13" fmla="*/ 3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384"/>
            <p:cNvSpPr>
              <a:spLocks/>
            </p:cNvSpPr>
            <p:nvPr/>
          </p:nvSpPr>
          <p:spPr bwMode="auto">
            <a:xfrm>
              <a:off x="6278562" y="771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385"/>
            <p:cNvSpPr>
              <a:spLocks/>
            </p:cNvSpPr>
            <p:nvPr/>
          </p:nvSpPr>
          <p:spPr bwMode="auto">
            <a:xfrm>
              <a:off x="6281737" y="774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FA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386"/>
            <p:cNvSpPr>
              <a:spLocks/>
            </p:cNvSpPr>
            <p:nvPr/>
          </p:nvSpPr>
          <p:spPr bwMode="auto">
            <a:xfrm>
              <a:off x="6278562" y="76835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387"/>
            <p:cNvSpPr>
              <a:spLocks/>
            </p:cNvSpPr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  <a:gd name="T4" fmla="*/ 20 w 20"/>
                <a:gd name="T5" fmla="*/ 1 h 21"/>
                <a:gd name="T6" fmla="*/ 6 w 20"/>
                <a:gd name="T7" fmla="*/ 13 h 21"/>
                <a:gd name="T8" fmla="*/ 1 w 20"/>
                <a:gd name="T9" fmla="*/ 21 h 21"/>
                <a:gd name="T10" fmla="*/ 0 w 2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21"/>
                    <a:pt x="7" y="4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4" y="3"/>
                    <a:pt x="9" y="8"/>
                    <a:pt x="6" y="13"/>
                  </a:cubicBezTo>
                  <a:cubicBezTo>
                    <a:pt x="3" y="17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388"/>
            <p:cNvSpPr>
              <a:spLocks/>
            </p:cNvSpPr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1 h 18"/>
                <a:gd name="T2" fmla="*/ 0 w 43"/>
                <a:gd name="T3" fmla="*/ 1 h 18"/>
                <a:gd name="T4" fmla="*/ 0 w 43"/>
                <a:gd name="T5" fmla="*/ 1 h 18"/>
                <a:gd name="T6" fmla="*/ 0 w 43"/>
                <a:gd name="T7" fmla="*/ 0 h 18"/>
                <a:gd name="T8" fmla="*/ 2 w 43"/>
                <a:gd name="T9" fmla="*/ 0 h 18"/>
                <a:gd name="T10" fmla="*/ 43 w 43"/>
                <a:gd name="T11" fmla="*/ 18 h 18"/>
                <a:gd name="T12" fmla="*/ 42 w 43"/>
                <a:gd name="T13" fmla="*/ 18 h 18"/>
                <a:gd name="T14" fmla="*/ 2 w 43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8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27" y="1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7" y="2"/>
                    <a:pt x="8" y="1"/>
                    <a:pt x="2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389"/>
            <p:cNvSpPr>
              <a:spLocks/>
            </p:cNvSpPr>
            <p:nvPr/>
          </p:nvSpPr>
          <p:spPr bwMode="auto">
            <a:xfrm>
              <a:off x="6149975" y="785813"/>
              <a:ext cx="87313" cy="41275"/>
            </a:xfrm>
            <a:custGeom>
              <a:avLst/>
              <a:gdLst>
                <a:gd name="T0" fmla="*/ 24 w 24"/>
                <a:gd name="T1" fmla="*/ 0 h 14"/>
                <a:gd name="T2" fmla="*/ 0 w 24"/>
                <a:gd name="T3" fmla="*/ 14 h 14"/>
                <a:gd name="T4" fmla="*/ 1 w 24"/>
                <a:gd name="T5" fmla="*/ 14 h 14"/>
                <a:gd name="T6" fmla="*/ 2 w 24"/>
                <a:gd name="T7" fmla="*/ 11 h 14"/>
                <a:gd name="T8" fmla="*/ 4 w 24"/>
                <a:gd name="T9" fmla="*/ 10 h 14"/>
                <a:gd name="T10" fmla="*/ 4 w 24"/>
                <a:gd name="T11" fmla="*/ 10 h 14"/>
                <a:gd name="T12" fmla="*/ 4 w 24"/>
                <a:gd name="T13" fmla="*/ 12 h 14"/>
                <a:gd name="T14" fmla="*/ 24 w 24"/>
                <a:gd name="T15" fmla="*/ 1 h 14"/>
                <a:gd name="T16" fmla="*/ 24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8" y="3"/>
                    <a:pt x="2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8" y="6"/>
                    <a:pt x="16" y="3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390"/>
            <p:cNvSpPr>
              <a:spLocks/>
            </p:cNvSpPr>
            <p:nvPr/>
          </p:nvSpPr>
          <p:spPr bwMode="auto">
            <a:xfrm>
              <a:off x="6146800" y="785813"/>
              <a:ext cx="90488" cy="41275"/>
            </a:xfrm>
            <a:custGeom>
              <a:avLst/>
              <a:gdLst>
                <a:gd name="T0" fmla="*/ 24 w 25"/>
                <a:gd name="T1" fmla="*/ 0 h 14"/>
                <a:gd name="T2" fmla="*/ 0 w 25"/>
                <a:gd name="T3" fmla="*/ 14 h 14"/>
                <a:gd name="T4" fmla="*/ 1 w 25"/>
                <a:gd name="T5" fmla="*/ 14 h 14"/>
                <a:gd name="T6" fmla="*/ 25 w 25"/>
                <a:gd name="T7" fmla="*/ 0 h 14"/>
                <a:gd name="T8" fmla="*/ 24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4" y="0"/>
                  </a:moveTo>
                  <a:cubicBezTo>
                    <a:pt x="9" y="2"/>
                    <a:pt x="3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3" y="9"/>
                    <a:pt x="9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391"/>
            <p:cNvSpPr>
              <a:spLocks noEditPoints="1"/>
            </p:cNvSpPr>
            <p:nvPr/>
          </p:nvSpPr>
          <p:spPr bwMode="auto">
            <a:xfrm>
              <a:off x="6157912" y="825500"/>
              <a:ext cx="73025" cy="11113"/>
            </a:xfrm>
            <a:custGeom>
              <a:avLst/>
              <a:gdLst>
                <a:gd name="T0" fmla="*/ 20 w 20"/>
                <a:gd name="T1" fmla="*/ 3 h 4"/>
                <a:gd name="T2" fmla="*/ 16 w 20"/>
                <a:gd name="T3" fmla="*/ 4 h 4"/>
                <a:gd name="T4" fmla="*/ 20 w 20"/>
                <a:gd name="T5" fmla="*/ 3 h 4"/>
                <a:gd name="T6" fmla="*/ 1 w 20"/>
                <a:gd name="T7" fmla="*/ 0 h 4"/>
                <a:gd name="T8" fmla="*/ 0 w 20"/>
                <a:gd name="T9" fmla="*/ 1 h 4"/>
                <a:gd name="T10" fmla="*/ 0 w 20"/>
                <a:gd name="T11" fmla="*/ 2 h 4"/>
                <a:gd name="T12" fmla="*/ 1 w 2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20" y="3"/>
                  </a:moveTo>
                  <a:cubicBezTo>
                    <a:pt x="17" y="3"/>
                    <a:pt x="16" y="3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392"/>
            <p:cNvSpPr>
              <a:spLocks/>
            </p:cNvSpPr>
            <p:nvPr/>
          </p:nvSpPr>
          <p:spPr bwMode="auto">
            <a:xfrm>
              <a:off x="6146800" y="82708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393"/>
            <p:cNvSpPr>
              <a:spLocks/>
            </p:cNvSpPr>
            <p:nvPr/>
          </p:nvSpPr>
          <p:spPr bwMode="auto">
            <a:xfrm>
              <a:off x="6146800" y="8270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394"/>
            <p:cNvSpPr>
              <a:spLocks/>
            </p:cNvSpPr>
            <p:nvPr/>
          </p:nvSpPr>
          <p:spPr bwMode="auto">
            <a:xfrm>
              <a:off x="6149975" y="827088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1 h 1"/>
                <a:gd name="T12" fmla="*/ 1 w 2"/>
                <a:gd name="T13" fmla="*/ 0 h 1"/>
                <a:gd name="T14" fmla="*/ 1 w 2"/>
                <a:gd name="T15" fmla="*/ 0 h 1"/>
                <a:gd name="T16" fmla="*/ 0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395"/>
            <p:cNvSpPr>
              <a:spLocks/>
            </p:cNvSpPr>
            <p:nvPr/>
          </p:nvSpPr>
          <p:spPr bwMode="auto">
            <a:xfrm>
              <a:off x="6146800" y="8270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396"/>
            <p:cNvSpPr>
              <a:spLocks/>
            </p:cNvSpPr>
            <p:nvPr/>
          </p:nvSpPr>
          <p:spPr bwMode="auto">
            <a:xfrm>
              <a:off x="6146800" y="83026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397"/>
            <p:cNvSpPr>
              <a:spLocks/>
            </p:cNvSpPr>
            <p:nvPr/>
          </p:nvSpPr>
          <p:spPr bwMode="auto">
            <a:xfrm>
              <a:off x="6142037" y="8302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398"/>
            <p:cNvSpPr>
              <a:spLocks/>
            </p:cNvSpPr>
            <p:nvPr/>
          </p:nvSpPr>
          <p:spPr bwMode="auto">
            <a:xfrm>
              <a:off x="6142037" y="850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399"/>
            <p:cNvSpPr>
              <a:spLocks/>
            </p:cNvSpPr>
            <p:nvPr/>
          </p:nvSpPr>
          <p:spPr bwMode="auto">
            <a:xfrm>
              <a:off x="6138862" y="8509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4" name="Freeform 400"/>
            <p:cNvSpPr>
              <a:spLocks/>
            </p:cNvSpPr>
            <p:nvPr/>
          </p:nvSpPr>
          <p:spPr bwMode="auto">
            <a:xfrm>
              <a:off x="6142037" y="833438"/>
              <a:ext cx="15875" cy="17463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0 w 4"/>
                <a:gd name="T5" fmla="*/ 3 h 6"/>
                <a:gd name="T6" fmla="*/ 0 w 4"/>
                <a:gd name="T7" fmla="*/ 6 h 6"/>
                <a:gd name="T8" fmla="*/ 0 w 4"/>
                <a:gd name="T9" fmla="*/ 6 h 6"/>
                <a:gd name="T10" fmla="*/ 0 w 4"/>
                <a:gd name="T11" fmla="*/ 6 h 6"/>
                <a:gd name="T12" fmla="*/ 2 w 4"/>
                <a:gd name="T13" fmla="*/ 6 h 6"/>
                <a:gd name="T14" fmla="*/ 3 w 4"/>
                <a:gd name="T15" fmla="*/ 5 h 6"/>
                <a:gd name="T16" fmla="*/ 3 w 4"/>
                <a:gd name="T17" fmla="*/ 3 h 6"/>
                <a:gd name="T18" fmla="*/ 4 w 4"/>
                <a:gd name="T19" fmla="*/ 0 h 6"/>
                <a:gd name="T20" fmla="*/ 2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5" name="Freeform 401"/>
            <p:cNvSpPr>
              <a:spLocks/>
            </p:cNvSpPr>
            <p:nvPr/>
          </p:nvSpPr>
          <p:spPr bwMode="auto">
            <a:xfrm>
              <a:off x="6138862" y="833438"/>
              <a:ext cx="7938" cy="17463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0 h 6"/>
                <a:gd name="T4" fmla="*/ 0 w 2"/>
                <a:gd name="T5" fmla="*/ 3 h 6"/>
                <a:gd name="T6" fmla="*/ 0 w 2"/>
                <a:gd name="T7" fmla="*/ 6 h 6"/>
                <a:gd name="T8" fmla="*/ 1 w 2"/>
                <a:gd name="T9" fmla="*/ 6 h 6"/>
                <a:gd name="T10" fmla="*/ 1 w 2"/>
                <a:gd name="T11" fmla="*/ 6 h 6"/>
                <a:gd name="T12" fmla="*/ 1 w 2"/>
                <a:gd name="T13" fmla="*/ 3 h 6"/>
                <a:gd name="T14" fmla="*/ 2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E2C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402"/>
            <p:cNvSpPr>
              <a:spLocks/>
            </p:cNvSpPr>
            <p:nvPr/>
          </p:nvSpPr>
          <p:spPr bwMode="auto">
            <a:xfrm>
              <a:off x="6149975" y="8477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D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403"/>
            <p:cNvSpPr>
              <a:spLocks/>
            </p:cNvSpPr>
            <p:nvPr/>
          </p:nvSpPr>
          <p:spPr bwMode="auto">
            <a:xfrm>
              <a:off x="6237287" y="7858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404"/>
            <p:cNvSpPr>
              <a:spLocks/>
            </p:cNvSpPr>
            <p:nvPr/>
          </p:nvSpPr>
          <p:spPr bwMode="auto">
            <a:xfrm>
              <a:off x="6237287" y="784225"/>
              <a:ext cx="1111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405"/>
            <p:cNvSpPr>
              <a:spLocks/>
            </p:cNvSpPr>
            <p:nvPr/>
          </p:nvSpPr>
          <p:spPr bwMode="auto">
            <a:xfrm>
              <a:off x="6237287" y="7858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407"/>
            <p:cNvSpPr>
              <a:spLocks/>
            </p:cNvSpPr>
            <p:nvPr/>
          </p:nvSpPr>
          <p:spPr bwMode="auto">
            <a:xfrm>
              <a:off x="6234113" y="785812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408"/>
            <p:cNvSpPr>
              <a:spLocks/>
            </p:cNvSpPr>
            <p:nvPr/>
          </p:nvSpPr>
          <p:spPr bwMode="auto">
            <a:xfrm>
              <a:off x="6248400" y="7858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409"/>
            <p:cNvSpPr>
              <a:spLocks/>
            </p:cNvSpPr>
            <p:nvPr/>
          </p:nvSpPr>
          <p:spPr bwMode="auto">
            <a:xfrm>
              <a:off x="6248400" y="784225"/>
              <a:ext cx="33338" cy="1588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0 h 1"/>
                <a:gd name="T4" fmla="*/ 0 w 9"/>
                <a:gd name="T5" fmla="*/ 1 h 1"/>
                <a:gd name="T6" fmla="*/ 0 w 9"/>
                <a:gd name="T7" fmla="*/ 1 h 1"/>
                <a:gd name="T8" fmla="*/ 9 w 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410"/>
            <p:cNvSpPr>
              <a:spLocks/>
            </p:cNvSpPr>
            <p:nvPr/>
          </p:nvSpPr>
          <p:spPr bwMode="auto">
            <a:xfrm>
              <a:off x="6445250" y="688975"/>
              <a:ext cx="234950" cy="14288"/>
            </a:xfrm>
            <a:custGeom>
              <a:avLst/>
              <a:gdLst>
                <a:gd name="T0" fmla="*/ 32 w 64"/>
                <a:gd name="T1" fmla="*/ 0 h 5"/>
                <a:gd name="T2" fmla="*/ 0 w 64"/>
                <a:gd name="T3" fmla="*/ 5 h 5"/>
                <a:gd name="T4" fmla="*/ 29 w 64"/>
                <a:gd name="T5" fmla="*/ 1 h 5"/>
                <a:gd name="T6" fmla="*/ 63 w 64"/>
                <a:gd name="T7" fmla="*/ 5 h 5"/>
                <a:gd name="T8" fmla="*/ 64 w 64"/>
                <a:gd name="T9" fmla="*/ 5 h 5"/>
                <a:gd name="T10" fmla="*/ 32 w 6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">
                  <a:moveTo>
                    <a:pt x="32" y="0"/>
                  </a:moveTo>
                  <a:cubicBezTo>
                    <a:pt x="13" y="0"/>
                    <a:pt x="0" y="5"/>
                    <a:pt x="0" y="5"/>
                  </a:cubicBezTo>
                  <a:cubicBezTo>
                    <a:pt x="10" y="2"/>
                    <a:pt x="20" y="1"/>
                    <a:pt x="29" y="1"/>
                  </a:cubicBezTo>
                  <a:cubicBezTo>
                    <a:pt x="44" y="1"/>
                    <a:pt x="56" y="4"/>
                    <a:pt x="63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52" y="1"/>
                    <a:pt x="41" y="0"/>
                    <a:pt x="3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411"/>
            <p:cNvSpPr>
              <a:spLocks/>
            </p:cNvSpPr>
            <p:nvPr/>
          </p:nvSpPr>
          <p:spPr bwMode="auto">
            <a:xfrm>
              <a:off x="6518275" y="527050"/>
              <a:ext cx="80963" cy="14288"/>
            </a:xfrm>
            <a:custGeom>
              <a:avLst/>
              <a:gdLst>
                <a:gd name="T0" fmla="*/ 10 w 22"/>
                <a:gd name="T1" fmla="*/ 5 h 5"/>
                <a:gd name="T2" fmla="*/ 0 w 22"/>
                <a:gd name="T3" fmla="*/ 3 h 5"/>
                <a:gd name="T4" fmla="*/ 0 w 22"/>
                <a:gd name="T5" fmla="*/ 2 h 5"/>
                <a:gd name="T6" fmla="*/ 3 w 22"/>
                <a:gd name="T7" fmla="*/ 3 h 5"/>
                <a:gd name="T8" fmla="*/ 10 w 22"/>
                <a:gd name="T9" fmla="*/ 4 h 5"/>
                <a:gd name="T10" fmla="*/ 21 w 22"/>
                <a:gd name="T11" fmla="*/ 0 h 5"/>
                <a:gd name="T12" fmla="*/ 22 w 22"/>
                <a:gd name="T13" fmla="*/ 1 h 5"/>
                <a:gd name="T14" fmla="*/ 10 w 2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5">
                  <a:moveTo>
                    <a:pt x="10" y="5"/>
                  </a:moveTo>
                  <a:cubicBezTo>
                    <a:pt x="5" y="5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3"/>
                    <a:pt x="7" y="4"/>
                    <a:pt x="10" y="4"/>
                  </a:cubicBezTo>
                  <a:cubicBezTo>
                    <a:pt x="14" y="4"/>
                    <a:pt x="18" y="3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4"/>
                    <a:pt x="14" y="5"/>
                    <a:pt x="10" y="5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412"/>
            <p:cNvSpPr>
              <a:spLocks noEditPoints="1"/>
            </p:cNvSpPr>
            <p:nvPr/>
          </p:nvSpPr>
          <p:spPr bwMode="auto">
            <a:xfrm>
              <a:off x="6178550" y="373062"/>
              <a:ext cx="88900" cy="65088"/>
            </a:xfrm>
            <a:custGeom>
              <a:avLst/>
              <a:gdLst>
                <a:gd name="T0" fmla="*/ 3 w 24"/>
                <a:gd name="T1" fmla="*/ 8 h 22"/>
                <a:gd name="T2" fmla="*/ 3 w 24"/>
                <a:gd name="T3" fmla="*/ 8 h 22"/>
                <a:gd name="T4" fmla="*/ 8 w 24"/>
                <a:gd name="T5" fmla="*/ 3 h 22"/>
                <a:gd name="T6" fmla="*/ 9 w 24"/>
                <a:gd name="T7" fmla="*/ 2 h 22"/>
                <a:gd name="T8" fmla="*/ 15 w 24"/>
                <a:gd name="T9" fmla="*/ 9 h 22"/>
                <a:gd name="T10" fmla="*/ 15 w 24"/>
                <a:gd name="T11" fmla="*/ 9 h 22"/>
                <a:gd name="T12" fmla="*/ 12 w 24"/>
                <a:gd name="T13" fmla="*/ 16 h 22"/>
                <a:gd name="T14" fmla="*/ 13 w 24"/>
                <a:gd name="T15" fmla="*/ 18 h 22"/>
                <a:gd name="T16" fmla="*/ 20 w 24"/>
                <a:gd name="T17" fmla="*/ 19 h 22"/>
                <a:gd name="T18" fmla="*/ 20 w 24"/>
                <a:gd name="T19" fmla="*/ 19 h 22"/>
                <a:gd name="T20" fmla="*/ 20 w 24"/>
                <a:gd name="T21" fmla="*/ 20 h 22"/>
                <a:gd name="T22" fmla="*/ 13 w 24"/>
                <a:gd name="T23" fmla="*/ 19 h 22"/>
                <a:gd name="T24" fmla="*/ 11 w 24"/>
                <a:gd name="T25" fmla="*/ 16 h 22"/>
                <a:gd name="T26" fmla="*/ 14 w 24"/>
                <a:gd name="T27" fmla="*/ 9 h 22"/>
                <a:gd name="T28" fmla="*/ 14 w 24"/>
                <a:gd name="T29" fmla="*/ 9 h 22"/>
                <a:gd name="T30" fmla="*/ 9 w 24"/>
                <a:gd name="T31" fmla="*/ 3 h 22"/>
                <a:gd name="T32" fmla="*/ 8 w 24"/>
                <a:gd name="T33" fmla="*/ 3 h 22"/>
                <a:gd name="T34" fmla="*/ 4 w 24"/>
                <a:gd name="T35" fmla="*/ 8 h 22"/>
                <a:gd name="T36" fmla="*/ 3 w 24"/>
                <a:gd name="T37" fmla="*/ 8 h 22"/>
                <a:gd name="T38" fmla="*/ 3 w 24"/>
                <a:gd name="T39" fmla="*/ 8 h 22"/>
                <a:gd name="T40" fmla="*/ 10 w 24"/>
                <a:gd name="T41" fmla="*/ 0 h 22"/>
                <a:gd name="T42" fmla="*/ 3 w 24"/>
                <a:gd name="T43" fmla="*/ 3 h 22"/>
                <a:gd name="T44" fmla="*/ 3 w 24"/>
                <a:gd name="T45" fmla="*/ 4 h 22"/>
                <a:gd name="T46" fmla="*/ 8 w 24"/>
                <a:gd name="T47" fmla="*/ 19 h 22"/>
                <a:gd name="T48" fmla="*/ 16 w 24"/>
                <a:gd name="T49" fmla="*/ 22 h 22"/>
                <a:gd name="T50" fmla="*/ 21 w 24"/>
                <a:gd name="T51" fmla="*/ 21 h 22"/>
                <a:gd name="T52" fmla="*/ 19 w 24"/>
                <a:gd name="T53" fmla="*/ 11 h 22"/>
                <a:gd name="T54" fmla="*/ 17 w 24"/>
                <a:gd name="T55" fmla="*/ 3 h 22"/>
                <a:gd name="T56" fmla="*/ 10 w 24"/>
                <a:gd name="T5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2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3" y="2"/>
                    <a:pt x="15" y="6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1"/>
                    <a:pt x="11" y="14"/>
                    <a:pt x="12" y="16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5" y="18"/>
                    <a:pt x="17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4" y="19"/>
                    <a:pt x="13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3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2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9"/>
                    <a:pt x="5" y="16"/>
                    <a:pt x="8" y="19"/>
                  </a:cubicBezTo>
                  <a:cubicBezTo>
                    <a:pt x="10" y="21"/>
                    <a:pt x="13" y="22"/>
                    <a:pt x="16" y="22"/>
                  </a:cubicBezTo>
                  <a:cubicBezTo>
                    <a:pt x="18" y="22"/>
                    <a:pt x="20" y="22"/>
                    <a:pt x="21" y="21"/>
                  </a:cubicBezTo>
                  <a:cubicBezTo>
                    <a:pt x="24" y="18"/>
                    <a:pt x="21" y="11"/>
                    <a:pt x="19" y="11"/>
                  </a:cubicBezTo>
                  <a:cubicBezTo>
                    <a:pt x="14" y="11"/>
                    <a:pt x="19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413"/>
            <p:cNvSpPr>
              <a:spLocks/>
            </p:cNvSpPr>
            <p:nvPr/>
          </p:nvSpPr>
          <p:spPr bwMode="auto">
            <a:xfrm>
              <a:off x="6189663" y="379412"/>
              <a:ext cx="63500" cy="53975"/>
            </a:xfrm>
            <a:custGeom>
              <a:avLst/>
              <a:gdLst>
                <a:gd name="T0" fmla="*/ 6 w 17"/>
                <a:gd name="T1" fmla="*/ 0 h 18"/>
                <a:gd name="T2" fmla="*/ 5 w 17"/>
                <a:gd name="T3" fmla="*/ 1 h 18"/>
                <a:gd name="T4" fmla="*/ 0 w 17"/>
                <a:gd name="T5" fmla="*/ 6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6 h 18"/>
                <a:gd name="T12" fmla="*/ 5 w 17"/>
                <a:gd name="T13" fmla="*/ 1 h 18"/>
                <a:gd name="T14" fmla="*/ 6 w 17"/>
                <a:gd name="T15" fmla="*/ 1 h 18"/>
                <a:gd name="T16" fmla="*/ 11 w 17"/>
                <a:gd name="T17" fmla="*/ 7 h 18"/>
                <a:gd name="T18" fmla="*/ 11 w 17"/>
                <a:gd name="T19" fmla="*/ 7 h 18"/>
                <a:gd name="T20" fmla="*/ 8 w 17"/>
                <a:gd name="T21" fmla="*/ 14 h 18"/>
                <a:gd name="T22" fmla="*/ 10 w 17"/>
                <a:gd name="T23" fmla="*/ 17 h 18"/>
                <a:gd name="T24" fmla="*/ 17 w 17"/>
                <a:gd name="T25" fmla="*/ 18 h 18"/>
                <a:gd name="T26" fmla="*/ 17 w 17"/>
                <a:gd name="T27" fmla="*/ 17 h 18"/>
                <a:gd name="T28" fmla="*/ 17 w 17"/>
                <a:gd name="T29" fmla="*/ 17 h 18"/>
                <a:gd name="T30" fmla="*/ 10 w 17"/>
                <a:gd name="T31" fmla="*/ 16 h 18"/>
                <a:gd name="T32" fmla="*/ 9 w 17"/>
                <a:gd name="T33" fmla="*/ 14 h 18"/>
                <a:gd name="T34" fmla="*/ 12 w 17"/>
                <a:gd name="T35" fmla="*/ 7 h 18"/>
                <a:gd name="T36" fmla="*/ 12 w 17"/>
                <a:gd name="T37" fmla="*/ 7 h 18"/>
                <a:gd name="T38" fmla="*/ 6 w 17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8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8" y="11"/>
                    <a:pt x="8" y="14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1" y="17"/>
                    <a:pt x="14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4" y="17"/>
                    <a:pt x="12" y="16"/>
                    <a:pt x="10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0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414"/>
            <p:cNvSpPr>
              <a:spLocks noEditPoints="1"/>
            </p:cNvSpPr>
            <p:nvPr/>
          </p:nvSpPr>
          <p:spPr bwMode="auto">
            <a:xfrm>
              <a:off x="6899275" y="333375"/>
              <a:ext cx="65088" cy="69850"/>
            </a:xfrm>
            <a:custGeom>
              <a:avLst/>
              <a:gdLst>
                <a:gd name="T0" fmla="*/ 5 w 18"/>
                <a:gd name="T1" fmla="*/ 20 h 24"/>
                <a:gd name="T2" fmla="*/ 10 w 18"/>
                <a:gd name="T3" fmla="*/ 17 h 24"/>
                <a:gd name="T4" fmla="*/ 10 w 18"/>
                <a:gd name="T5" fmla="*/ 16 h 24"/>
                <a:gd name="T6" fmla="*/ 6 w 18"/>
                <a:gd name="T7" fmla="*/ 13 h 24"/>
                <a:gd name="T8" fmla="*/ 2 w 18"/>
                <a:gd name="T9" fmla="*/ 7 h 24"/>
                <a:gd name="T10" fmla="*/ 2 w 18"/>
                <a:gd name="T11" fmla="*/ 6 h 24"/>
                <a:gd name="T12" fmla="*/ 8 w 18"/>
                <a:gd name="T13" fmla="*/ 1 h 24"/>
                <a:gd name="T14" fmla="*/ 8 w 18"/>
                <a:gd name="T15" fmla="*/ 1 h 24"/>
                <a:gd name="T16" fmla="*/ 15 w 18"/>
                <a:gd name="T17" fmla="*/ 3 h 24"/>
                <a:gd name="T18" fmla="*/ 14 w 18"/>
                <a:gd name="T19" fmla="*/ 4 h 24"/>
                <a:gd name="T20" fmla="*/ 12 w 18"/>
                <a:gd name="T21" fmla="*/ 3 h 24"/>
                <a:gd name="T22" fmla="*/ 8 w 18"/>
                <a:gd name="T23" fmla="*/ 2 h 24"/>
                <a:gd name="T24" fmla="*/ 3 w 18"/>
                <a:gd name="T25" fmla="*/ 6 h 24"/>
                <a:gd name="T26" fmla="*/ 3 w 18"/>
                <a:gd name="T27" fmla="*/ 7 h 24"/>
                <a:gd name="T28" fmla="*/ 7 w 18"/>
                <a:gd name="T29" fmla="*/ 12 h 24"/>
                <a:gd name="T30" fmla="*/ 11 w 18"/>
                <a:gd name="T31" fmla="*/ 16 h 24"/>
                <a:gd name="T32" fmla="*/ 11 w 18"/>
                <a:gd name="T33" fmla="*/ 17 h 24"/>
                <a:gd name="T34" fmla="*/ 5 w 18"/>
                <a:gd name="T35" fmla="*/ 21 h 24"/>
                <a:gd name="T36" fmla="*/ 5 w 18"/>
                <a:gd name="T37" fmla="*/ 21 h 24"/>
                <a:gd name="T38" fmla="*/ 2 w 18"/>
                <a:gd name="T39" fmla="*/ 21 h 24"/>
                <a:gd name="T40" fmla="*/ 2 w 18"/>
                <a:gd name="T41" fmla="*/ 20 h 24"/>
                <a:gd name="T42" fmla="*/ 5 w 18"/>
                <a:gd name="T43" fmla="*/ 20 h 24"/>
                <a:gd name="T44" fmla="*/ 9 w 18"/>
                <a:gd name="T45" fmla="*/ 0 h 24"/>
                <a:gd name="T46" fmla="*/ 1 w 18"/>
                <a:gd name="T47" fmla="*/ 6 h 24"/>
                <a:gd name="T48" fmla="*/ 2 w 18"/>
                <a:gd name="T49" fmla="*/ 14 h 24"/>
                <a:gd name="T50" fmla="*/ 5 w 18"/>
                <a:gd name="T51" fmla="*/ 24 h 24"/>
                <a:gd name="T52" fmla="*/ 6 w 18"/>
                <a:gd name="T53" fmla="*/ 24 h 24"/>
                <a:gd name="T54" fmla="*/ 15 w 18"/>
                <a:gd name="T55" fmla="*/ 17 h 24"/>
                <a:gd name="T56" fmla="*/ 14 w 18"/>
                <a:gd name="T57" fmla="*/ 1 h 24"/>
                <a:gd name="T58" fmla="*/ 13 w 18"/>
                <a:gd name="T59" fmla="*/ 1 h 24"/>
                <a:gd name="T60" fmla="*/ 9 w 18"/>
                <a:gd name="T6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7" y="20"/>
                    <a:pt x="10" y="20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8" y="14"/>
                    <a:pt x="6" y="13"/>
                  </a:cubicBezTo>
                  <a:cubicBezTo>
                    <a:pt x="5" y="12"/>
                    <a:pt x="2" y="11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1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1"/>
                    <a:pt x="7" y="12"/>
                  </a:cubicBezTo>
                  <a:cubicBezTo>
                    <a:pt x="9" y="13"/>
                    <a:pt x="11" y="13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0"/>
                    <a:pt x="7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5" y="20"/>
                  </a:cubicBezTo>
                  <a:moveTo>
                    <a:pt x="9" y="0"/>
                  </a:moveTo>
                  <a:cubicBezTo>
                    <a:pt x="5" y="0"/>
                    <a:pt x="2" y="2"/>
                    <a:pt x="1" y="6"/>
                  </a:cubicBezTo>
                  <a:cubicBezTo>
                    <a:pt x="0" y="10"/>
                    <a:pt x="6" y="12"/>
                    <a:pt x="2" y="14"/>
                  </a:cubicBezTo>
                  <a:cubicBezTo>
                    <a:pt x="1" y="15"/>
                    <a:pt x="0" y="23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10" y="24"/>
                    <a:pt x="14" y="21"/>
                    <a:pt x="15" y="17"/>
                  </a:cubicBezTo>
                  <a:cubicBezTo>
                    <a:pt x="17" y="13"/>
                    <a:pt x="18" y="5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415"/>
            <p:cNvSpPr>
              <a:spLocks/>
            </p:cNvSpPr>
            <p:nvPr/>
          </p:nvSpPr>
          <p:spPr bwMode="auto">
            <a:xfrm>
              <a:off x="6905625" y="334962"/>
              <a:ext cx="47625" cy="58738"/>
            </a:xfrm>
            <a:custGeom>
              <a:avLst/>
              <a:gdLst>
                <a:gd name="T0" fmla="*/ 6 w 13"/>
                <a:gd name="T1" fmla="*/ 0 h 20"/>
                <a:gd name="T2" fmla="*/ 0 w 13"/>
                <a:gd name="T3" fmla="*/ 5 h 20"/>
                <a:gd name="T4" fmla="*/ 0 w 13"/>
                <a:gd name="T5" fmla="*/ 6 h 20"/>
                <a:gd name="T6" fmla="*/ 4 w 13"/>
                <a:gd name="T7" fmla="*/ 12 h 20"/>
                <a:gd name="T8" fmla="*/ 8 w 13"/>
                <a:gd name="T9" fmla="*/ 15 h 20"/>
                <a:gd name="T10" fmla="*/ 8 w 13"/>
                <a:gd name="T11" fmla="*/ 16 h 20"/>
                <a:gd name="T12" fmla="*/ 3 w 13"/>
                <a:gd name="T13" fmla="*/ 19 h 20"/>
                <a:gd name="T14" fmla="*/ 0 w 13"/>
                <a:gd name="T15" fmla="*/ 19 h 20"/>
                <a:gd name="T16" fmla="*/ 0 w 13"/>
                <a:gd name="T17" fmla="*/ 20 h 20"/>
                <a:gd name="T18" fmla="*/ 3 w 13"/>
                <a:gd name="T19" fmla="*/ 20 h 20"/>
                <a:gd name="T20" fmla="*/ 3 w 13"/>
                <a:gd name="T21" fmla="*/ 20 h 20"/>
                <a:gd name="T22" fmla="*/ 9 w 13"/>
                <a:gd name="T23" fmla="*/ 16 h 20"/>
                <a:gd name="T24" fmla="*/ 9 w 13"/>
                <a:gd name="T25" fmla="*/ 15 h 20"/>
                <a:gd name="T26" fmla="*/ 5 w 13"/>
                <a:gd name="T27" fmla="*/ 11 h 20"/>
                <a:gd name="T28" fmla="*/ 1 w 13"/>
                <a:gd name="T29" fmla="*/ 6 h 20"/>
                <a:gd name="T30" fmla="*/ 1 w 13"/>
                <a:gd name="T31" fmla="*/ 5 h 20"/>
                <a:gd name="T32" fmla="*/ 6 w 13"/>
                <a:gd name="T33" fmla="*/ 1 h 20"/>
                <a:gd name="T34" fmla="*/ 10 w 13"/>
                <a:gd name="T35" fmla="*/ 2 h 20"/>
                <a:gd name="T36" fmla="*/ 12 w 13"/>
                <a:gd name="T37" fmla="*/ 3 h 20"/>
                <a:gd name="T38" fmla="*/ 13 w 13"/>
                <a:gd name="T39" fmla="*/ 2 h 20"/>
                <a:gd name="T40" fmla="*/ 6 w 13"/>
                <a:gd name="T41" fmla="*/ 0 h 20"/>
                <a:gd name="T42" fmla="*/ 6 w 13"/>
                <a:gd name="T4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20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1"/>
                    <a:pt x="4" y="12"/>
                  </a:cubicBezTo>
                  <a:cubicBezTo>
                    <a:pt x="6" y="13"/>
                    <a:pt x="8" y="13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5" y="19"/>
                    <a:pt x="3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9" y="19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7" y="12"/>
                    <a:pt x="5" y="11"/>
                  </a:cubicBezTo>
                  <a:cubicBezTo>
                    <a:pt x="3" y="10"/>
                    <a:pt x="1" y="9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416"/>
            <p:cNvSpPr>
              <a:spLocks/>
            </p:cNvSpPr>
            <p:nvPr/>
          </p:nvSpPr>
          <p:spPr bwMode="auto">
            <a:xfrm>
              <a:off x="6161088" y="8223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417"/>
            <p:cNvSpPr>
              <a:spLocks/>
            </p:cNvSpPr>
            <p:nvPr/>
          </p:nvSpPr>
          <p:spPr bwMode="auto">
            <a:xfrm>
              <a:off x="6153150" y="815975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4 h 4"/>
                <a:gd name="T6" fmla="*/ 1 w 4"/>
                <a:gd name="T7" fmla="*/ 4 h 4"/>
                <a:gd name="T8" fmla="*/ 2 w 4"/>
                <a:gd name="T9" fmla="*/ 3 h 4"/>
                <a:gd name="T10" fmla="*/ 3 w 4"/>
                <a:gd name="T11" fmla="*/ 2 h 4"/>
                <a:gd name="T12" fmla="*/ 3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418"/>
            <p:cNvSpPr>
              <a:spLocks/>
            </p:cNvSpPr>
            <p:nvPr/>
          </p:nvSpPr>
          <p:spPr bwMode="auto">
            <a:xfrm>
              <a:off x="6153150" y="827087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419"/>
            <p:cNvSpPr>
              <a:spLocks noEditPoints="1"/>
            </p:cNvSpPr>
            <p:nvPr/>
          </p:nvSpPr>
          <p:spPr bwMode="auto">
            <a:xfrm>
              <a:off x="5441950" y="-415925"/>
              <a:ext cx="2249488" cy="254000"/>
            </a:xfrm>
            <a:custGeom>
              <a:avLst/>
              <a:gdLst>
                <a:gd name="T0" fmla="*/ 2 w 1417"/>
                <a:gd name="T1" fmla="*/ 160 h 160"/>
                <a:gd name="T2" fmla="*/ 2 w 1417"/>
                <a:gd name="T3" fmla="*/ 160 h 160"/>
                <a:gd name="T4" fmla="*/ 2 w 1417"/>
                <a:gd name="T5" fmla="*/ 160 h 160"/>
                <a:gd name="T6" fmla="*/ 0 w 1417"/>
                <a:gd name="T7" fmla="*/ 154 h 160"/>
                <a:gd name="T8" fmla="*/ 711 w 1417"/>
                <a:gd name="T9" fmla="*/ 0 h 160"/>
                <a:gd name="T10" fmla="*/ 1417 w 1417"/>
                <a:gd name="T11" fmla="*/ 152 h 160"/>
                <a:gd name="T12" fmla="*/ 1415 w 1417"/>
                <a:gd name="T13" fmla="*/ 158 h 160"/>
                <a:gd name="T14" fmla="*/ 711 w 1417"/>
                <a:gd name="T15" fmla="*/ 7 h 160"/>
                <a:gd name="T16" fmla="*/ 2 w 1417"/>
                <a:gd name="T17" fmla="*/ 160 h 160"/>
                <a:gd name="T18" fmla="*/ 0 w 1417"/>
                <a:gd name="T19" fmla="*/ 15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7" h="160">
                  <a:moveTo>
                    <a:pt x="2" y="160"/>
                  </a:moveTo>
                  <a:lnTo>
                    <a:pt x="2" y="160"/>
                  </a:lnTo>
                  <a:lnTo>
                    <a:pt x="2" y="160"/>
                  </a:lnTo>
                  <a:close/>
                  <a:moveTo>
                    <a:pt x="0" y="154"/>
                  </a:moveTo>
                  <a:lnTo>
                    <a:pt x="711" y="0"/>
                  </a:lnTo>
                  <a:lnTo>
                    <a:pt x="1417" y="152"/>
                  </a:lnTo>
                  <a:lnTo>
                    <a:pt x="1415" y="158"/>
                  </a:lnTo>
                  <a:lnTo>
                    <a:pt x="711" y="7"/>
                  </a:lnTo>
                  <a:lnTo>
                    <a:pt x="2" y="16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066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420"/>
            <p:cNvSpPr>
              <a:spLocks/>
            </p:cNvSpPr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  <a:close/>
                </a:path>
              </a:pathLst>
            </a:custGeom>
            <a:solidFill>
              <a:srgbClr val="68B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421"/>
            <p:cNvSpPr>
              <a:spLocks/>
            </p:cNvSpPr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422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close/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close/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423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Oval 424"/>
            <p:cNvSpPr>
              <a:spLocks noChangeArrowheads="1"/>
            </p:cNvSpPr>
            <p:nvPr/>
          </p:nvSpPr>
          <p:spPr bwMode="auto">
            <a:xfrm>
              <a:off x="6545263" y="-433388"/>
              <a:ext cx="73025" cy="5873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8" name="Freeform 425"/>
            <p:cNvSpPr>
              <a:spLocks noEditPoints="1"/>
            </p:cNvSpPr>
            <p:nvPr/>
          </p:nvSpPr>
          <p:spPr bwMode="auto">
            <a:xfrm>
              <a:off x="6537325" y="-439738"/>
              <a:ext cx="87313" cy="71438"/>
            </a:xfrm>
            <a:custGeom>
              <a:avLst/>
              <a:gdLst>
                <a:gd name="T0" fmla="*/ 0 w 24"/>
                <a:gd name="T1" fmla="*/ 12 h 24"/>
                <a:gd name="T2" fmla="*/ 12 w 24"/>
                <a:gd name="T3" fmla="*/ 0 h 24"/>
                <a:gd name="T4" fmla="*/ 24 w 24"/>
                <a:gd name="T5" fmla="*/ 12 h 24"/>
                <a:gd name="T6" fmla="*/ 12 w 24"/>
                <a:gd name="T7" fmla="*/ 24 h 24"/>
                <a:gd name="T8" fmla="*/ 0 w 24"/>
                <a:gd name="T9" fmla="*/ 12 h 24"/>
                <a:gd name="T10" fmla="*/ 4 w 24"/>
                <a:gd name="T11" fmla="*/ 12 h 24"/>
                <a:gd name="T12" fmla="*/ 12 w 24"/>
                <a:gd name="T13" fmla="*/ 20 h 24"/>
                <a:gd name="T14" fmla="*/ 20 w 24"/>
                <a:gd name="T15" fmla="*/ 12 h 24"/>
                <a:gd name="T16" fmla="*/ 12 w 24"/>
                <a:gd name="T17" fmla="*/ 4 h 24"/>
                <a:gd name="T18" fmla="*/ 4 w 24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lose/>
                  <a:moveTo>
                    <a:pt x="4" y="12"/>
                  </a:moveTo>
                  <a:cubicBezTo>
                    <a:pt x="4" y="17"/>
                    <a:pt x="7" y="20"/>
                    <a:pt x="12" y="20"/>
                  </a:cubicBezTo>
                  <a:cubicBezTo>
                    <a:pt x="16" y="20"/>
                    <a:pt x="20" y="17"/>
                    <a:pt x="20" y="12"/>
                  </a:cubicBezTo>
                  <a:cubicBezTo>
                    <a:pt x="20" y="7"/>
                    <a:pt x="16" y="4"/>
                    <a:pt x="12" y="4"/>
                  </a:cubicBezTo>
                  <a:cubicBezTo>
                    <a:pt x="7" y="4"/>
                    <a:pt x="4" y="7"/>
                    <a:pt x="4" y="1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9" name="Freeform 426"/>
            <p:cNvSpPr>
              <a:spLocks/>
            </p:cNvSpPr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86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427"/>
            <p:cNvSpPr>
              <a:spLocks/>
            </p:cNvSpPr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428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close/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429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430"/>
            <p:cNvSpPr>
              <a:spLocks/>
            </p:cNvSpPr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431"/>
            <p:cNvSpPr>
              <a:spLocks/>
            </p:cNvSpPr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432"/>
            <p:cNvSpPr>
              <a:spLocks/>
            </p:cNvSpPr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6B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433"/>
            <p:cNvSpPr>
              <a:spLocks/>
            </p:cNvSpPr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7" name="Freeform 434"/>
            <p:cNvSpPr>
              <a:spLocks/>
            </p:cNvSpPr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435"/>
            <p:cNvSpPr>
              <a:spLocks/>
            </p:cNvSpPr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436"/>
            <p:cNvSpPr>
              <a:spLocks/>
            </p:cNvSpPr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437"/>
            <p:cNvSpPr>
              <a:spLocks/>
            </p:cNvSpPr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438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close/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close/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439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440"/>
            <p:cNvSpPr>
              <a:spLocks/>
            </p:cNvSpPr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441"/>
            <p:cNvSpPr>
              <a:spLocks/>
            </p:cNvSpPr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442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close/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443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444"/>
            <p:cNvSpPr>
              <a:spLocks/>
            </p:cNvSpPr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445"/>
            <p:cNvSpPr>
              <a:spLocks/>
            </p:cNvSpPr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446"/>
            <p:cNvSpPr>
              <a:spLocks/>
            </p:cNvSpPr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447"/>
            <p:cNvSpPr>
              <a:spLocks/>
            </p:cNvSpPr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448"/>
            <p:cNvSpPr>
              <a:spLocks/>
            </p:cNvSpPr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449"/>
            <p:cNvSpPr>
              <a:spLocks/>
            </p:cNvSpPr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450"/>
            <p:cNvSpPr>
              <a:spLocks/>
            </p:cNvSpPr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C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451"/>
            <p:cNvSpPr>
              <a:spLocks/>
            </p:cNvSpPr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452"/>
            <p:cNvSpPr>
              <a:spLocks/>
            </p:cNvSpPr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453"/>
            <p:cNvSpPr>
              <a:spLocks/>
            </p:cNvSpPr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454"/>
            <p:cNvSpPr>
              <a:spLocks/>
            </p:cNvSpPr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455"/>
            <p:cNvSpPr>
              <a:spLocks/>
            </p:cNvSpPr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456"/>
            <p:cNvSpPr>
              <a:spLocks/>
            </p:cNvSpPr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457"/>
            <p:cNvSpPr>
              <a:spLocks/>
            </p:cNvSpPr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458"/>
            <p:cNvSpPr>
              <a:spLocks/>
            </p:cNvSpPr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459"/>
            <p:cNvSpPr>
              <a:spLocks/>
            </p:cNvSpPr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460"/>
            <p:cNvSpPr>
              <a:spLocks/>
            </p:cNvSpPr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461"/>
            <p:cNvSpPr>
              <a:spLocks/>
            </p:cNvSpPr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462"/>
            <p:cNvSpPr>
              <a:spLocks/>
            </p:cNvSpPr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463"/>
            <p:cNvSpPr>
              <a:spLocks/>
            </p:cNvSpPr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464"/>
            <p:cNvSpPr>
              <a:spLocks/>
            </p:cNvSpPr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465"/>
            <p:cNvSpPr>
              <a:spLocks/>
            </p:cNvSpPr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466"/>
            <p:cNvSpPr>
              <a:spLocks/>
            </p:cNvSpPr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467"/>
            <p:cNvSpPr>
              <a:spLocks/>
            </p:cNvSpPr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468"/>
            <p:cNvSpPr>
              <a:spLocks/>
            </p:cNvSpPr>
            <p:nvPr/>
          </p:nvSpPr>
          <p:spPr bwMode="auto">
            <a:xfrm>
              <a:off x="5627688" y="936625"/>
              <a:ext cx="252413" cy="0"/>
            </a:xfrm>
            <a:custGeom>
              <a:avLst/>
              <a:gdLst>
                <a:gd name="T0" fmla="*/ 69 w 69"/>
                <a:gd name="T1" fmla="*/ 5 w 69"/>
                <a:gd name="T2" fmla="*/ 0 w 69"/>
                <a:gd name="T3" fmla="*/ 69 w 69"/>
                <a:gd name="T4" fmla="*/ 69 w 6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9">
                  <a:moveTo>
                    <a:pt x="6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469"/>
            <p:cNvSpPr>
              <a:spLocks/>
            </p:cNvSpPr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470"/>
            <p:cNvSpPr>
              <a:spLocks/>
            </p:cNvSpPr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471"/>
            <p:cNvSpPr>
              <a:spLocks/>
            </p:cNvSpPr>
            <p:nvPr/>
          </p:nvSpPr>
          <p:spPr bwMode="auto">
            <a:xfrm>
              <a:off x="5880100" y="936625"/>
              <a:ext cx="163513" cy="0"/>
            </a:xfrm>
            <a:custGeom>
              <a:avLst/>
              <a:gdLst>
                <a:gd name="T0" fmla="*/ 44 w 45"/>
                <a:gd name="T1" fmla="*/ 0 w 45"/>
                <a:gd name="T2" fmla="*/ 0 w 45"/>
                <a:gd name="T3" fmla="*/ 45 w 45"/>
                <a:gd name="T4" fmla="*/ 44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5">
                  <a:moveTo>
                    <a:pt x="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472"/>
            <p:cNvSpPr>
              <a:spLocks/>
            </p:cNvSpPr>
            <p:nvPr/>
          </p:nvSpPr>
          <p:spPr bwMode="auto">
            <a:xfrm>
              <a:off x="7107238" y="936625"/>
              <a:ext cx="384175" cy="0"/>
            </a:xfrm>
            <a:custGeom>
              <a:avLst/>
              <a:gdLst>
                <a:gd name="T0" fmla="*/ 105 w 105"/>
                <a:gd name="T1" fmla="*/ 1 w 105"/>
                <a:gd name="T2" fmla="*/ 0 w 105"/>
                <a:gd name="T3" fmla="*/ 105 w 105"/>
                <a:gd name="T4" fmla="*/ 105 w 10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05">
                  <a:moveTo>
                    <a:pt x="10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473"/>
            <p:cNvSpPr>
              <a:spLocks noEditPoints="1"/>
            </p:cNvSpPr>
            <p:nvPr/>
          </p:nvSpPr>
          <p:spPr bwMode="auto">
            <a:xfrm>
              <a:off x="5726113" y="-74613"/>
              <a:ext cx="1925638" cy="1000125"/>
            </a:xfrm>
            <a:custGeom>
              <a:avLst/>
              <a:gdLst>
                <a:gd name="T0" fmla="*/ 78 w 527"/>
                <a:gd name="T1" fmla="*/ 323 h 339"/>
                <a:gd name="T2" fmla="*/ 0 w 527"/>
                <a:gd name="T3" fmla="*/ 339 h 339"/>
                <a:gd name="T4" fmla="*/ 82 w 527"/>
                <a:gd name="T5" fmla="*/ 339 h 339"/>
                <a:gd name="T6" fmla="*/ 78 w 527"/>
                <a:gd name="T7" fmla="*/ 332 h 339"/>
                <a:gd name="T8" fmla="*/ 78 w 527"/>
                <a:gd name="T9" fmla="*/ 332 h 339"/>
                <a:gd name="T10" fmla="*/ 78 w 527"/>
                <a:gd name="T11" fmla="*/ 323 h 339"/>
                <a:gd name="T12" fmla="*/ 527 w 527"/>
                <a:gd name="T13" fmla="*/ 0 h 339"/>
                <a:gd name="T14" fmla="*/ 510 w 527"/>
                <a:gd name="T15" fmla="*/ 0 h 339"/>
                <a:gd name="T16" fmla="*/ 296 w 527"/>
                <a:gd name="T17" fmla="*/ 247 h 339"/>
                <a:gd name="T18" fmla="*/ 307 w 527"/>
                <a:gd name="T19" fmla="*/ 288 h 339"/>
                <a:gd name="T20" fmla="*/ 342 w 527"/>
                <a:gd name="T21" fmla="*/ 294 h 339"/>
                <a:gd name="T22" fmla="*/ 355 w 527"/>
                <a:gd name="T23" fmla="*/ 297 h 339"/>
                <a:gd name="T24" fmla="*/ 358 w 527"/>
                <a:gd name="T25" fmla="*/ 297 h 339"/>
                <a:gd name="T26" fmla="*/ 371 w 527"/>
                <a:gd name="T27" fmla="*/ 303 h 339"/>
                <a:gd name="T28" fmla="*/ 387 w 527"/>
                <a:gd name="T29" fmla="*/ 319 h 339"/>
                <a:gd name="T30" fmla="*/ 387 w 527"/>
                <a:gd name="T31" fmla="*/ 320 h 339"/>
                <a:gd name="T32" fmla="*/ 387 w 527"/>
                <a:gd name="T33" fmla="*/ 329 h 339"/>
                <a:gd name="T34" fmla="*/ 387 w 527"/>
                <a:gd name="T35" fmla="*/ 330 h 339"/>
                <a:gd name="T36" fmla="*/ 387 w 527"/>
                <a:gd name="T37" fmla="*/ 331 h 339"/>
                <a:gd name="T38" fmla="*/ 391 w 527"/>
                <a:gd name="T39" fmla="*/ 335 h 339"/>
                <a:gd name="T40" fmla="*/ 387 w 527"/>
                <a:gd name="T41" fmla="*/ 339 h 339"/>
                <a:gd name="T42" fmla="*/ 384 w 527"/>
                <a:gd name="T43" fmla="*/ 338 h 339"/>
                <a:gd name="T44" fmla="*/ 383 w 527"/>
                <a:gd name="T45" fmla="*/ 339 h 339"/>
                <a:gd name="T46" fmla="*/ 527 w 527"/>
                <a:gd name="T47" fmla="*/ 339 h 339"/>
                <a:gd name="T48" fmla="*/ 527 w 527"/>
                <a:gd name="T4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339">
                  <a:moveTo>
                    <a:pt x="78" y="323"/>
                  </a:moveTo>
                  <a:cubicBezTo>
                    <a:pt x="53" y="329"/>
                    <a:pt x="27" y="334"/>
                    <a:pt x="0" y="339"/>
                  </a:cubicBezTo>
                  <a:cubicBezTo>
                    <a:pt x="82" y="339"/>
                    <a:pt x="82" y="339"/>
                    <a:pt x="82" y="339"/>
                  </a:cubicBezTo>
                  <a:cubicBezTo>
                    <a:pt x="79" y="337"/>
                    <a:pt x="78" y="334"/>
                    <a:pt x="78" y="332"/>
                  </a:cubicBezTo>
                  <a:cubicBezTo>
                    <a:pt x="78" y="332"/>
                    <a:pt x="78" y="332"/>
                    <a:pt x="78" y="332"/>
                  </a:cubicBezTo>
                  <a:cubicBezTo>
                    <a:pt x="78" y="323"/>
                    <a:pt x="78" y="323"/>
                    <a:pt x="78" y="323"/>
                  </a:cubicBezTo>
                  <a:moveTo>
                    <a:pt x="527" y="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00" y="62"/>
                    <a:pt x="457" y="166"/>
                    <a:pt x="296" y="247"/>
                  </a:cubicBezTo>
                  <a:cubicBezTo>
                    <a:pt x="300" y="260"/>
                    <a:pt x="305" y="275"/>
                    <a:pt x="307" y="288"/>
                  </a:cubicBezTo>
                  <a:cubicBezTo>
                    <a:pt x="320" y="289"/>
                    <a:pt x="331" y="291"/>
                    <a:pt x="342" y="294"/>
                  </a:cubicBezTo>
                  <a:cubicBezTo>
                    <a:pt x="346" y="295"/>
                    <a:pt x="351" y="296"/>
                    <a:pt x="355" y="297"/>
                  </a:cubicBezTo>
                  <a:cubicBezTo>
                    <a:pt x="356" y="297"/>
                    <a:pt x="357" y="297"/>
                    <a:pt x="358" y="297"/>
                  </a:cubicBezTo>
                  <a:cubicBezTo>
                    <a:pt x="363" y="297"/>
                    <a:pt x="368" y="299"/>
                    <a:pt x="371" y="303"/>
                  </a:cubicBezTo>
                  <a:cubicBezTo>
                    <a:pt x="381" y="308"/>
                    <a:pt x="387" y="313"/>
                    <a:pt x="387" y="319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7" y="329"/>
                    <a:pt x="387" y="329"/>
                    <a:pt x="387" y="329"/>
                  </a:cubicBezTo>
                  <a:cubicBezTo>
                    <a:pt x="387" y="329"/>
                    <a:pt x="387" y="330"/>
                    <a:pt x="387" y="330"/>
                  </a:cubicBezTo>
                  <a:cubicBezTo>
                    <a:pt x="387" y="330"/>
                    <a:pt x="387" y="330"/>
                    <a:pt x="387" y="331"/>
                  </a:cubicBezTo>
                  <a:cubicBezTo>
                    <a:pt x="389" y="331"/>
                    <a:pt x="391" y="333"/>
                    <a:pt x="391" y="335"/>
                  </a:cubicBezTo>
                  <a:cubicBezTo>
                    <a:pt x="391" y="337"/>
                    <a:pt x="389" y="339"/>
                    <a:pt x="387" y="339"/>
                  </a:cubicBezTo>
                  <a:cubicBezTo>
                    <a:pt x="386" y="339"/>
                    <a:pt x="385" y="338"/>
                    <a:pt x="384" y="338"/>
                  </a:cubicBezTo>
                  <a:cubicBezTo>
                    <a:pt x="384" y="338"/>
                    <a:pt x="383" y="338"/>
                    <a:pt x="383" y="339"/>
                  </a:cubicBezTo>
                  <a:cubicBezTo>
                    <a:pt x="527" y="339"/>
                    <a:pt x="527" y="339"/>
                    <a:pt x="527" y="339"/>
                  </a:cubicBezTo>
                  <a:cubicBezTo>
                    <a:pt x="527" y="0"/>
                    <a:pt x="527" y="0"/>
                    <a:pt x="527" y="0"/>
                  </a:cubicBezTo>
                </a:path>
              </a:pathLst>
            </a:custGeom>
            <a:solidFill>
              <a:srgbClr val="F0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474"/>
            <p:cNvSpPr>
              <a:spLocks noEditPoints="1"/>
            </p:cNvSpPr>
            <p:nvPr/>
          </p:nvSpPr>
          <p:spPr bwMode="auto">
            <a:xfrm>
              <a:off x="5646738" y="-74613"/>
              <a:ext cx="2008188" cy="1011238"/>
            </a:xfrm>
            <a:custGeom>
              <a:avLst/>
              <a:gdLst>
                <a:gd name="T0" fmla="*/ 104 w 550"/>
                <a:gd name="T1" fmla="*/ 339 h 343"/>
                <a:gd name="T2" fmla="*/ 22 w 550"/>
                <a:gd name="T3" fmla="*/ 339 h 343"/>
                <a:gd name="T4" fmla="*/ 0 w 550"/>
                <a:gd name="T5" fmla="*/ 343 h 343"/>
                <a:gd name="T6" fmla="*/ 64 w 550"/>
                <a:gd name="T7" fmla="*/ 343 h 343"/>
                <a:gd name="T8" fmla="*/ 108 w 550"/>
                <a:gd name="T9" fmla="*/ 343 h 343"/>
                <a:gd name="T10" fmla="*/ 104 w 550"/>
                <a:gd name="T11" fmla="*/ 339 h 343"/>
                <a:gd name="T12" fmla="*/ 550 w 550"/>
                <a:gd name="T13" fmla="*/ 0 h 343"/>
                <a:gd name="T14" fmla="*/ 549 w 550"/>
                <a:gd name="T15" fmla="*/ 0 h 343"/>
                <a:gd name="T16" fmla="*/ 549 w 550"/>
                <a:gd name="T17" fmla="*/ 339 h 343"/>
                <a:gd name="T18" fmla="*/ 405 w 550"/>
                <a:gd name="T19" fmla="*/ 339 h 343"/>
                <a:gd name="T20" fmla="*/ 401 w 550"/>
                <a:gd name="T21" fmla="*/ 343 h 343"/>
                <a:gd name="T22" fmla="*/ 505 w 550"/>
                <a:gd name="T23" fmla="*/ 343 h 343"/>
                <a:gd name="T24" fmla="*/ 550 w 550"/>
                <a:gd name="T25" fmla="*/ 343 h 343"/>
                <a:gd name="T26" fmla="*/ 550 w 550"/>
                <a:gd name="T27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0" h="343">
                  <a:moveTo>
                    <a:pt x="104" y="339"/>
                  </a:moveTo>
                  <a:cubicBezTo>
                    <a:pt x="22" y="339"/>
                    <a:pt x="22" y="339"/>
                    <a:pt x="22" y="339"/>
                  </a:cubicBezTo>
                  <a:cubicBezTo>
                    <a:pt x="14" y="340"/>
                    <a:pt x="7" y="341"/>
                    <a:pt x="0" y="343"/>
                  </a:cubicBezTo>
                  <a:cubicBezTo>
                    <a:pt x="64" y="343"/>
                    <a:pt x="64" y="343"/>
                    <a:pt x="64" y="343"/>
                  </a:cubicBezTo>
                  <a:cubicBezTo>
                    <a:pt x="108" y="343"/>
                    <a:pt x="108" y="343"/>
                    <a:pt x="108" y="343"/>
                  </a:cubicBezTo>
                  <a:cubicBezTo>
                    <a:pt x="106" y="341"/>
                    <a:pt x="105" y="340"/>
                    <a:pt x="104" y="339"/>
                  </a:cubicBezTo>
                  <a:moveTo>
                    <a:pt x="550" y="0"/>
                  </a:moveTo>
                  <a:cubicBezTo>
                    <a:pt x="549" y="0"/>
                    <a:pt x="549" y="0"/>
                    <a:pt x="549" y="0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4" y="340"/>
                    <a:pt x="402" y="341"/>
                    <a:pt x="401" y="343"/>
                  </a:cubicBezTo>
                  <a:cubicBezTo>
                    <a:pt x="505" y="343"/>
                    <a:pt x="505" y="343"/>
                    <a:pt x="505" y="343"/>
                  </a:cubicBezTo>
                  <a:cubicBezTo>
                    <a:pt x="550" y="343"/>
                    <a:pt x="550" y="343"/>
                    <a:pt x="550" y="343"/>
                  </a:cubicBezTo>
                  <a:cubicBezTo>
                    <a:pt x="550" y="0"/>
                    <a:pt x="550" y="0"/>
                    <a:pt x="550" y="0"/>
                  </a:cubicBezTo>
                </a:path>
              </a:pathLst>
            </a:custGeom>
            <a:solidFill>
              <a:srgbClr val="FF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475"/>
            <p:cNvSpPr>
              <a:spLocks noEditPoints="1"/>
            </p:cNvSpPr>
            <p:nvPr/>
          </p:nvSpPr>
          <p:spPr bwMode="auto">
            <a:xfrm>
              <a:off x="6011863" y="877887"/>
              <a:ext cx="1128713" cy="58738"/>
            </a:xfrm>
            <a:custGeom>
              <a:avLst/>
              <a:gdLst>
                <a:gd name="T0" fmla="*/ 0 w 309"/>
                <a:gd name="T1" fmla="*/ 0 h 20"/>
                <a:gd name="T2" fmla="*/ 0 w 309"/>
                <a:gd name="T3" fmla="*/ 0 h 20"/>
                <a:gd name="T4" fmla="*/ 0 w 309"/>
                <a:gd name="T5" fmla="*/ 8 h 20"/>
                <a:gd name="T6" fmla="*/ 0 w 309"/>
                <a:gd name="T7" fmla="*/ 8 h 20"/>
                <a:gd name="T8" fmla="*/ 0 w 309"/>
                <a:gd name="T9" fmla="*/ 8 h 20"/>
                <a:gd name="T10" fmla="*/ 10 w 309"/>
                <a:gd name="T11" fmla="*/ 20 h 20"/>
                <a:gd name="T12" fmla="*/ 15 w 309"/>
                <a:gd name="T13" fmla="*/ 20 h 20"/>
                <a:gd name="T14" fmla="*/ 1 w 309"/>
                <a:gd name="T15" fmla="*/ 7 h 20"/>
                <a:gd name="T16" fmla="*/ 1 w 309"/>
                <a:gd name="T17" fmla="*/ 7 h 20"/>
                <a:gd name="T18" fmla="*/ 1 w 309"/>
                <a:gd name="T19" fmla="*/ 2 h 20"/>
                <a:gd name="T20" fmla="*/ 0 w 309"/>
                <a:gd name="T21" fmla="*/ 0 h 20"/>
                <a:gd name="T22" fmla="*/ 308 w 309"/>
                <a:gd name="T23" fmla="*/ 0 h 20"/>
                <a:gd name="T24" fmla="*/ 303 w 309"/>
                <a:gd name="T25" fmla="*/ 6 h 20"/>
                <a:gd name="T26" fmla="*/ 290 w 309"/>
                <a:gd name="T27" fmla="*/ 20 h 20"/>
                <a:gd name="T28" fmla="*/ 298 w 309"/>
                <a:gd name="T29" fmla="*/ 20 h 20"/>
                <a:gd name="T30" fmla="*/ 306 w 309"/>
                <a:gd name="T31" fmla="*/ 14 h 20"/>
                <a:gd name="T32" fmla="*/ 305 w 309"/>
                <a:gd name="T33" fmla="*/ 12 h 20"/>
                <a:gd name="T34" fmla="*/ 309 w 309"/>
                <a:gd name="T35" fmla="*/ 8 h 20"/>
                <a:gd name="T36" fmla="*/ 309 w 309"/>
                <a:gd name="T37" fmla="*/ 7 h 20"/>
                <a:gd name="T38" fmla="*/ 308 w 309"/>
                <a:gd name="T39" fmla="*/ 6 h 20"/>
                <a:gd name="T40" fmla="*/ 309 w 309"/>
                <a:gd name="T41" fmla="*/ 6 h 20"/>
                <a:gd name="T42" fmla="*/ 308 w 309"/>
                <a:gd name="T43" fmla="*/ 6 h 20"/>
                <a:gd name="T44" fmla="*/ 308 w 309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4" y="17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6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moveTo>
                    <a:pt x="308" y="0"/>
                  </a:moveTo>
                  <a:cubicBezTo>
                    <a:pt x="308" y="2"/>
                    <a:pt x="306" y="4"/>
                    <a:pt x="303" y="6"/>
                  </a:cubicBezTo>
                  <a:cubicBezTo>
                    <a:pt x="303" y="11"/>
                    <a:pt x="298" y="16"/>
                    <a:pt x="290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302" y="18"/>
                    <a:pt x="304" y="16"/>
                    <a:pt x="306" y="14"/>
                  </a:cubicBezTo>
                  <a:cubicBezTo>
                    <a:pt x="305" y="14"/>
                    <a:pt x="305" y="13"/>
                    <a:pt x="305" y="12"/>
                  </a:cubicBezTo>
                  <a:cubicBezTo>
                    <a:pt x="305" y="9"/>
                    <a:pt x="306" y="8"/>
                    <a:pt x="309" y="8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7"/>
                    <a:pt x="308" y="6"/>
                    <a:pt x="308" y="6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8" y="6"/>
                    <a:pt x="308" y="6"/>
                    <a:pt x="308" y="6"/>
                  </a:cubicBezTo>
                  <a:cubicBezTo>
                    <a:pt x="308" y="0"/>
                    <a:pt x="308" y="0"/>
                    <a:pt x="308" y="0"/>
                  </a:cubicBezTo>
                </a:path>
              </a:pathLst>
            </a:custGeom>
            <a:solidFill>
              <a:srgbClr val="F7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476"/>
            <p:cNvSpPr>
              <a:spLocks noEditPoints="1"/>
            </p:cNvSpPr>
            <p:nvPr/>
          </p:nvSpPr>
          <p:spPr bwMode="auto">
            <a:xfrm>
              <a:off x="6011863" y="868362"/>
              <a:ext cx="1128713" cy="68263"/>
            </a:xfrm>
            <a:custGeom>
              <a:avLst/>
              <a:gdLst>
                <a:gd name="T0" fmla="*/ 306 w 309"/>
                <a:gd name="T1" fmla="*/ 17 h 23"/>
                <a:gd name="T2" fmla="*/ 298 w 309"/>
                <a:gd name="T3" fmla="*/ 23 h 23"/>
                <a:gd name="T4" fmla="*/ 300 w 309"/>
                <a:gd name="T5" fmla="*/ 23 h 23"/>
                <a:gd name="T6" fmla="*/ 301 w 309"/>
                <a:gd name="T7" fmla="*/ 23 h 23"/>
                <a:gd name="T8" fmla="*/ 305 w 309"/>
                <a:gd name="T9" fmla="*/ 19 h 23"/>
                <a:gd name="T10" fmla="*/ 306 w 309"/>
                <a:gd name="T11" fmla="*/ 18 h 23"/>
                <a:gd name="T12" fmla="*/ 306 w 309"/>
                <a:gd name="T13" fmla="*/ 17 h 23"/>
                <a:gd name="T14" fmla="*/ 0 w 309"/>
                <a:gd name="T15" fmla="*/ 3 h 23"/>
                <a:gd name="T16" fmla="*/ 0 w 309"/>
                <a:gd name="T17" fmla="*/ 3 h 23"/>
                <a:gd name="T18" fmla="*/ 0 w 309"/>
                <a:gd name="T19" fmla="*/ 12 h 23"/>
                <a:gd name="T20" fmla="*/ 0 w 309"/>
                <a:gd name="T21" fmla="*/ 12 h 23"/>
                <a:gd name="T22" fmla="*/ 4 w 309"/>
                <a:gd name="T23" fmla="*/ 19 h 23"/>
                <a:gd name="T24" fmla="*/ 8 w 309"/>
                <a:gd name="T25" fmla="*/ 23 h 23"/>
                <a:gd name="T26" fmla="*/ 9 w 309"/>
                <a:gd name="T27" fmla="*/ 23 h 23"/>
                <a:gd name="T28" fmla="*/ 10 w 309"/>
                <a:gd name="T29" fmla="*/ 23 h 23"/>
                <a:gd name="T30" fmla="*/ 0 w 309"/>
                <a:gd name="T31" fmla="*/ 11 h 23"/>
                <a:gd name="T32" fmla="*/ 0 w 309"/>
                <a:gd name="T33" fmla="*/ 11 h 23"/>
                <a:gd name="T34" fmla="*/ 0 w 309"/>
                <a:gd name="T35" fmla="*/ 11 h 23"/>
                <a:gd name="T36" fmla="*/ 0 w 309"/>
                <a:gd name="T37" fmla="*/ 3 h 23"/>
                <a:gd name="T38" fmla="*/ 309 w 309"/>
                <a:gd name="T39" fmla="*/ 0 h 23"/>
                <a:gd name="T40" fmla="*/ 308 w 309"/>
                <a:gd name="T41" fmla="*/ 3 h 23"/>
                <a:gd name="T42" fmla="*/ 308 w 309"/>
                <a:gd name="T43" fmla="*/ 9 h 23"/>
                <a:gd name="T44" fmla="*/ 309 w 309"/>
                <a:gd name="T45" fmla="*/ 9 h 23"/>
                <a:gd name="T46" fmla="*/ 308 w 309"/>
                <a:gd name="T47" fmla="*/ 9 h 23"/>
                <a:gd name="T48" fmla="*/ 309 w 309"/>
                <a:gd name="T49" fmla="*/ 10 h 23"/>
                <a:gd name="T50" fmla="*/ 309 w 309"/>
                <a:gd name="T51" fmla="*/ 11 h 23"/>
                <a:gd name="T52" fmla="*/ 309 w 309"/>
                <a:gd name="T53" fmla="*/ 11 h 23"/>
                <a:gd name="T54" fmla="*/ 309 w 309"/>
                <a:gd name="T55" fmla="*/ 11 h 23"/>
                <a:gd name="T56" fmla="*/ 309 w 309"/>
                <a:gd name="T57" fmla="*/ 10 h 23"/>
                <a:gd name="T58" fmla="*/ 309 w 309"/>
                <a:gd name="T59" fmla="*/ 9 h 23"/>
                <a:gd name="T60" fmla="*/ 309 w 309"/>
                <a:gd name="T6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23">
                  <a:moveTo>
                    <a:pt x="306" y="17"/>
                  </a:moveTo>
                  <a:cubicBezTo>
                    <a:pt x="304" y="19"/>
                    <a:pt x="302" y="21"/>
                    <a:pt x="298" y="23"/>
                  </a:cubicBezTo>
                  <a:cubicBezTo>
                    <a:pt x="300" y="23"/>
                    <a:pt x="300" y="23"/>
                    <a:pt x="300" y="23"/>
                  </a:cubicBezTo>
                  <a:cubicBezTo>
                    <a:pt x="300" y="23"/>
                    <a:pt x="300" y="23"/>
                    <a:pt x="301" y="23"/>
                  </a:cubicBezTo>
                  <a:cubicBezTo>
                    <a:pt x="302" y="21"/>
                    <a:pt x="304" y="20"/>
                    <a:pt x="305" y="19"/>
                  </a:cubicBezTo>
                  <a:cubicBezTo>
                    <a:pt x="305" y="18"/>
                    <a:pt x="306" y="18"/>
                    <a:pt x="306" y="18"/>
                  </a:cubicBezTo>
                  <a:cubicBezTo>
                    <a:pt x="306" y="18"/>
                    <a:pt x="306" y="17"/>
                    <a:pt x="306" y="17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7"/>
                    <a:pt x="4" y="19"/>
                  </a:cubicBezTo>
                  <a:cubicBezTo>
                    <a:pt x="5" y="20"/>
                    <a:pt x="6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0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09" y="0"/>
                  </a:moveTo>
                  <a:cubicBezTo>
                    <a:pt x="309" y="1"/>
                    <a:pt x="309" y="2"/>
                    <a:pt x="308" y="3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9" y="10"/>
                    <a:pt x="309" y="10"/>
                  </a:cubicBezTo>
                  <a:cubicBezTo>
                    <a:pt x="309" y="10"/>
                    <a:pt x="309" y="10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0"/>
                    <a:pt x="309" y="9"/>
                    <a:pt x="309" y="9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rgbClr val="D18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477"/>
            <p:cNvSpPr>
              <a:spLocks noEditPoints="1"/>
            </p:cNvSpPr>
            <p:nvPr/>
          </p:nvSpPr>
          <p:spPr bwMode="auto">
            <a:xfrm>
              <a:off x="6015038" y="884237"/>
              <a:ext cx="1103313" cy="52388"/>
            </a:xfrm>
            <a:custGeom>
              <a:avLst/>
              <a:gdLst>
                <a:gd name="T0" fmla="*/ 302 w 302"/>
                <a:gd name="T1" fmla="*/ 4 h 18"/>
                <a:gd name="T2" fmla="*/ 268 w 302"/>
                <a:gd name="T3" fmla="*/ 18 h 18"/>
                <a:gd name="T4" fmla="*/ 289 w 302"/>
                <a:gd name="T5" fmla="*/ 18 h 18"/>
                <a:gd name="T6" fmla="*/ 302 w 302"/>
                <a:gd name="T7" fmla="*/ 4 h 18"/>
                <a:gd name="T8" fmla="*/ 0 w 302"/>
                <a:gd name="T9" fmla="*/ 0 h 18"/>
                <a:gd name="T10" fmla="*/ 0 w 302"/>
                <a:gd name="T11" fmla="*/ 5 h 18"/>
                <a:gd name="T12" fmla="*/ 0 w 302"/>
                <a:gd name="T13" fmla="*/ 5 h 18"/>
                <a:gd name="T14" fmla="*/ 14 w 302"/>
                <a:gd name="T15" fmla="*/ 18 h 18"/>
                <a:gd name="T16" fmla="*/ 38 w 302"/>
                <a:gd name="T17" fmla="*/ 18 h 18"/>
                <a:gd name="T18" fmla="*/ 0 w 30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18">
                  <a:moveTo>
                    <a:pt x="302" y="4"/>
                  </a:moveTo>
                  <a:cubicBezTo>
                    <a:pt x="296" y="10"/>
                    <a:pt x="284" y="14"/>
                    <a:pt x="268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97" y="14"/>
                    <a:pt x="302" y="9"/>
                    <a:pt x="302" y="4"/>
                  </a:cubicBezTo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6" y="14"/>
                    <a:pt x="1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19" y="13"/>
                    <a:pt x="5" y="7"/>
                    <a:pt x="0" y="0"/>
                  </a:cubicBezTo>
                </a:path>
              </a:pathLst>
            </a:custGeom>
            <a:solidFill>
              <a:srgbClr val="F3A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478"/>
            <p:cNvSpPr>
              <a:spLocks noEditPoints="1"/>
            </p:cNvSpPr>
            <p:nvPr/>
          </p:nvSpPr>
          <p:spPr bwMode="auto">
            <a:xfrm>
              <a:off x="6015038" y="774700"/>
              <a:ext cx="1125538" cy="161925"/>
            </a:xfrm>
            <a:custGeom>
              <a:avLst/>
              <a:gdLst>
                <a:gd name="T0" fmla="*/ 13 w 308"/>
                <a:gd name="T1" fmla="*/ 32 h 55"/>
                <a:gd name="T2" fmla="*/ 0 w 308"/>
                <a:gd name="T3" fmla="*/ 35 h 55"/>
                <a:gd name="T4" fmla="*/ 41 w 308"/>
                <a:gd name="T5" fmla="*/ 55 h 55"/>
                <a:gd name="T6" fmla="*/ 43 w 308"/>
                <a:gd name="T7" fmla="*/ 55 h 55"/>
                <a:gd name="T8" fmla="*/ 44 w 308"/>
                <a:gd name="T9" fmla="*/ 51 h 55"/>
                <a:gd name="T10" fmla="*/ 39 w 308"/>
                <a:gd name="T11" fmla="*/ 50 h 55"/>
                <a:gd name="T12" fmla="*/ 37 w 308"/>
                <a:gd name="T13" fmla="*/ 50 h 55"/>
                <a:gd name="T14" fmla="*/ 31 w 308"/>
                <a:gd name="T15" fmla="*/ 47 h 55"/>
                <a:gd name="T16" fmla="*/ 13 w 308"/>
                <a:gd name="T17" fmla="*/ 32 h 55"/>
                <a:gd name="T18" fmla="*/ 293 w 308"/>
                <a:gd name="T19" fmla="*/ 16 h 55"/>
                <a:gd name="T20" fmla="*/ 296 w 308"/>
                <a:gd name="T21" fmla="*/ 26 h 55"/>
                <a:gd name="T22" fmla="*/ 288 w 308"/>
                <a:gd name="T23" fmla="*/ 40 h 55"/>
                <a:gd name="T24" fmla="*/ 286 w 308"/>
                <a:gd name="T25" fmla="*/ 42 h 55"/>
                <a:gd name="T26" fmla="*/ 252 w 308"/>
                <a:gd name="T27" fmla="*/ 55 h 55"/>
                <a:gd name="T28" fmla="*/ 266 w 308"/>
                <a:gd name="T29" fmla="*/ 55 h 55"/>
                <a:gd name="T30" fmla="*/ 308 w 308"/>
                <a:gd name="T31" fmla="*/ 31 h 55"/>
                <a:gd name="T32" fmla="*/ 293 w 308"/>
                <a:gd name="T33" fmla="*/ 16 h 55"/>
                <a:gd name="T34" fmla="*/ 228 w 308"/>
                <a:gd name="T35" fmla="*/ 0 h 55"/>
                <a:gd name="T36" fmla="*/ 229 w 308"/>
                <a:gd name="T37" fmla="*/ 4 h 55"/>
                <a:gd name="T38" fmla="*/ 237 w 308"/>
                <a:gd name="T39" fmla="*/ 5 h 55"/>
                <a:gd name="T40" fmla="*/ 243 w 308"/>
                <a:gd name="T41" fmla="*/ 5 h 55"/>
                <a:gd name="T42" fmla="*/ 253 w 308"/>
                <a:gd name="T43" fmla="*/ 6 h 55"/>
                <a:gd name="T44" fmla="*/ 261 w 308"/>
                <a:gd name="T45" fmla="*/ 11 h 55"/>
                <a:gd name="T46" fmla="*/ 268 w 308"/>
                <a:gd name="T47" fmla="*/ 13 h 55"/>
                <a:gd name="T48" fmla="*/ 274 w 308"/>
                <a:gd name="T49" fmla="*/ 9 h 55"/>
                <a:gd name="T50" fmla="*/ 263 w 308"/>
                <a:gd name="T51" fmla="*/ 6 h 55"/>
                <a:gd name="T52" fmla="*/ 228 w 308"/>
                <a:gd name="T5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8" h="55">
                  <a:moveTo>
                    <a:pt x="13" y="32"/>
                  </a:moveTo>
                  <a:cubicBezTo>
                    <a:pt x="9" y="33"/>
                    <a:pt x="4" y="34"/>
                    <a:pt x="0" y="35"/>
                  </a:cubicBezTo>
                  <a:cubicBezTo>
                    <a:pt x="4" y="43"/>
                    <a:pt x="18" y="50"/>
                    <a:pt x="41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4" y="53"/>
                    <a:pt x="44" y="51"/>
                  </a:cubicBezTo>
                  <a:cubicBezTo>
                    <a:pt x="42" y="51"/>
                    <a:pt x="40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4" y="50"/>
                    <a:pt x="32" y="49"/>
                    <a:pt x="31" y="47"/>
                  </a:cubicBezTo>
                  <a:cubicBezTo>
                    <a:pt x="20" y="43"/>
                    <a:pt x="14" y="37"/>
                    <a:pt x="13" y="32"/>
                  </a:cubicBezTo>
                  <a:moveTo>
                    <a:pt x="293" y="16"/>
                  </a:moveTo>
                  <a:cubicBezTo>
                    <a:pt x="295" y="19"/>
                    <a:pt x="296" y="22"/>
                    <a:pt x="296" y="26"/>
                  </a:cubicBezTo>
                  <a:cubicBezTo>
                    <a:pt x="296" y="32"/>
                    <a:pt x="293" y="38"/>
                    <a:pt x="288" y="40"/>
                  </a:cubicBezTo>
                  <a:cubicBezTo>
                    <a:pt x="287" y="41"/>
                    <a:pt x="286" y="41"/>
                    <a:pt x="286" y="42"/>
                  </a:cubicBezTo>
                  <a:cubicBezTo>
                    <a:pt x="280" y="47"/>
                    <a:pt x="268" y="52"/>
                    <a:pt x="252" y="55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92" y="49"/>
                    <a:pt x="308" y="40"/>
                    <a:pt x="308" y="31"/>
                  </a:cubicBezTo>
                  <a:cubicBezTo>
                    <a:pt x="308" y="26"/>
                    <a:pt x="302" y="21"/>
                    <a:pt x="293" y="16"/>
                  </a:cubicBezTo>
                  <a:moveTo>
                    <a:pt x="228" y="0"/>
                  </a:moveTo>
                  <a:cubicBezTo>
                    <a:pt x="229" y="2"/>
                    <a:pt x="229" y="3"/>
                    <a:pt x="229" y="4"/>
                  </a:cubicBezTo>
                  <a:cubicBezTo>
                    <a:pt x="232" y="4"/>
                    <a:pt x="234" y="5"/>
                    <a:pt x="237" y="5"/>
                  </a:cubicBezTo>
                  <a:cubicBezTo>
                    <a:pt x="239" y="5"/>
                    <a:pt x="241" y="5"/>
                    <a:pt x="243" y="5"/>
                  </a:cubicBezTo>
                  <a:cubicBezTo>
                    <a:pt x="247" y="5"/>
                    <a:pt x="250" y="5"/>
                    <a:pt x="253" y="6"/>
                  </a:cubicBezTo>
                  <a:cubicBezTo>
                    <a:pt x="256" y="7"/>
                    <a:pt x="259" y="8"/>
                    <a:pt x="261" y="11"/>
                  </a:cubicBezTo>
                  <a:cubicBezTo>
                    <a:pt x="263" y="11"/>
                    <a:pt x="266" y="12"/>
                    <a:pt x="268" y="13"/>
                  </a:cubicBezTo>
                  <a:cubicBezTo>
                    <a:pt x="270" y="11"/>
                    <a:pt x="272" y="10"/>
                    <a:pt x="274" y="9"/>
                  </a:cubicBezTo>
                  <a:cubicBezTo>
                    <a:pt x="271" y="8"/>
                    <a:pt x="267" y="7"/>
                    <a:pt x="263" y="6"/>
                  </a:cubicBezTo>
                  <a:cubicBezTo>
                    <a:pt x="252" y="4"/>
                    <a:pt x="241" y="2"/>
                    <a:pt x="228" y="0"/>
                  </a:cubicBezTo>
                </a:path>
              </a:pathLst>
            </a:custGeom>
            <a:solidFill>
              <a:srgbClr val="F09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479"/>
            <p:cNvSpPr>
              <a:spLocks noEditPoints="1"/>
            </p:cNvSpPr>
            <p:nvPr/>
          </p:nvSpPr>
          <p:spPr bwMode="auto">
            <a:xfrm>
              <a:off x="6011863" y="774700"/>
              <a:ext cx="1128713" cy="161925"/>
            </a:xfrm>
            <a:custGeom>
              <a:avLst/>
              <a:gdLst>
                <a:gd name="T0" fmla="*/ 1 w 309"/>
                <a:gd name="T1" fmla="*/ 35 h 55"/>
                <a:gd name="T2" fmla="*/ 0 w 309"/>
                <a:gd name="T3" fmla="*/ 35 h 55"/>
                <a:gd name="T4" fmla="*/ 1 w 309"/>
                <a:gd name="T5" fmla="*/ 37 h 55"/>
                <a:gd name="T6" fmla="*/ 39 w 309"/>
                <a:gd name="T7" fmla="*/ 55 h 55"/>
                <a:gd name="T8" fmla="*/ 42 w 309"/>
                <a:gd name="T9" fmla="*/ 55 h 55"/>
                <a:gd name="T10" fmla="*/ 1 w 309"/>
                <a:gd name="T11" fmla="*/ 35 h 55"/>
                <a:gd name="T12" fmla="*/ 293 w 309"/>
                <a:gd name="T13" fmla="*/ 15 h 55"/>
                <a:gd name="T14" fmla="*/ 294 w 309"/>
                <a:gd name="T15" fmla="*/ 16 h 55"/>
                <a:gd name="T16" fmla="*/ 309 w 309"/>
                <a:gd name="T17" fmla="*/ 31 h 55"/>
                <a:gd name="T18" fmla="*/ 267 w 309"/>
                <a:gd name="T19" fmla="*/ 55 h 55"/>
                <a:gd name="T20" fmla="*/ 269 w 309"/>
                <a:gd name="T21" fmla="*/ 55 h 55"/>
                <a:gd name="T22" fmla="*/ 303 w 309"/>
                <a:gd name="T23" fmla="*/ 41 h 55"/>
                <a:gd name="T24" fmla="*/ 308 w 309"/>
                <a:gd name="T25" fmla="*/ 35 h 55"/>
                <a:gd name="T26" fmla="*/ 309 w 309"/>
                <a:gd name="T27" fmla="*/ 32 h 55"/>
                <a:gd name="T28" fmla="*/ 309 w 309"/>
                <a:gd name="T29" fmla="*/ 31 h 55"/>
                <a:gd name="T30" fmla="*/ 293 w 309"/>
                <a:gd name="T31" fmla="*/ 15 h 55"/>
                <a:gd name="T32" fmla="*/ 229 w 309"/>
                <a:gd name="T33" fmla="*/ 0 h 55"/>
                <a:gd name="T34" fmla="*/ 229 w 309"/>
                <a:gd name="T35" fmla="*/ 0 h 55"/>
                <a:gd name="T36" fmla="*/ 264 w 309"/>
                <a:gd name="T37" fmla="*/ 6 h 55"/>
                <a:gd name="T38" fmla="*/ 275 w 309"/>
                <a:gd name="T39" fmla="*/ 9 h 55"/>
                <a:gd name="T40" fmla="*/ 277 w 309"/>
                <a:gd name="T41" fmla="*/ 9 h 55"/>
                <a:gd name="T42" fmla="*/ 264 w 309"/>
                <a:gd name="T43" fmla="*/ 6 h 55"/>
                <a:gd name="T44" fmla="*/ 229 w 309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55">
                  <a:moveTo>
                    <a:pt x="1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6" y="44"/>
                    <a:pt x="20" y="50"/>
                    <a:pt x="39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19" y="50"/>
                    <a:pt x="5" y="43"/>
                    <a:pt x="1" y="35"/>
                  </a:cubicBezTo>
                  <a:moveTo>
                    <a:pt x="293" y="15"/>
                  </a:moveTo>
                  <a:cubicBezTo>
                    <a:pt x="294" y="16"/>
                    <a:pt x="294" y="16"/>
                    <a:pt x="294" y="16"/>
                  </a:cubicBezTo>
                  <a:cubicBezTo>
                    <a:pt x="303" y="21"/>
                    <a:pt x="309" y="26"/>
                    <a:pt x="309" y="31"/>
                  </a:cubicBezTo>
                  <a:cubicBezTo>
                    <a:pt x="309" y="40"/>
                    <a:pt x="293" y="49"/>
                    <a:pt x="267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85" y="51"/>
                    <a:pt x="297" y="47"/>
                    <a:pt x="303" y="41"/>
                  </a:cubicBezTo>
                  <a:cubicBezTo>
                    <a:pt x="306" y="39"/>
                    <a:pt x="308" y="37"/>
                    <a:pt x="308" y="35"/>
                  </a:cubicBezTo>
                  <a:cubicBezTo>
                    <a:pt x="309" y="34"/>
                    <a:pt x="309" y="33"/>
                    <a:pt x="309" y="32"/>
                  </a:cubicBezTo>
                  <a:cubicBezTo>
                    <a:pt x="309" y="32"/>
                    <a:pt x="309" y="32"/>
                    <a:pt x="309" y="31"/>
                  </a:cubicBezTo>
                  <a:cubicBezTo>
                    <a:pt x="309" y="25"/>
                    <a:pt x="303" y="20"/>
                    <a:pt x="293" y="15"/>
                  </a:cubicBezTo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42" y="2"/>
                    <a:pt x="253" y="4"/>
                    <a:pt x="264" y="6"/>
                  </a:cubicBezTo>
                  <a:cubicBezTo>
                    <a:pt x="268" y="7"/>
                    <a:pt x="272" y="8"/>
                    <a:pt x="275" y="9"/>
                  </a:cubicBezTo>
                  <a:cubicBezTo>
                    <a:pt x="276" y="9"/>
                    <a:pt x="276" y="9"/>
                    <a:pt x="277" y="9"/>
                  </a:cubicBezTo>
                  <a:cubicBezTo>
                    <a:pt x="273" y="8"/>
                    <a:pt x="268" y="7"/>
                    <a:pt x="264" y="6"/>
                  </a:cubicBezTo>
                  <a:cubicBezTo>
                    <a:pt x="253" y="3"/>
                    <a:pt x="242" y="1"/>
                    <a:pt x="229" y="0"/>
                  </a:cubicBezTo>
                </a:path>
              </a:pathLst>
            </a:custGeom>
            <a:solidFill>
              <a:srgbClr val="E39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480"/>
            <p:cNvSpPr>
              <a:spLocks noEditPoints="1"/>
            </p:cNvSpPr>
            <p:nvPr/>
          </p:nvSpPr>
          <p:spPr bwMode="auto">
            <a:xfrm>
              <a:off x="6062663" y="785812"/>
              <a:ext cx="1004888" cy="139700"/>
            </a:xfrm>
            <a:custGeom>
              <a:avLst/>
              <a:gdLst>
                <a:gd name="T0" fmla="*/ 26 w 275"/>
                <a:gd name="T1" fmla="*/ 46 h 47"/>
                <a:gd name="T2" fmla="*/ 26 w 275"/>
                <a:gd name="T3" fmla="*/ 46 h 47"/>
                <a:gd name="T4" fmla="*/ 31 w 275"/>
                <a:gd name="T5" fmla="*/ 47 h 47"/>
                <a:gd name="T6" fmla="*/ 31 w 275"/>
                <a:gd name="T7" fmla="*/ 47 h 47"/>
                <a:gd name="T8" fmla="*/ 26 w 275"/>
                <a:gd name="T9" fmla="*/ 46 h 47"/>
                <a:gd name="T10" fmla="*/ 275 w 275"/>
                <a:gd name="T11" fmla="*/ 36 h 47"/>
                <a:gd name="T12" fmla="*/ 273 w 275"/>
                <a:gd name="T13" fmla="*/ 37 h 47"/>
                <a:gd name="T14" fmla="*/ 273 w 275"/>
                <a:gd name="T15" fmla="*/ 38 h 47"/>
                <a:gd name="T16" fmla="*/ 275 w 275"/>
                <a:gd name="T17" fmla="*/ 36 h 47"/>
                <a:gd name="T18" fmla="*/ 6 w 275"/>
                <a:gd name="T19" fmla="*/ 26 h 47"/>
                <a:gd name="T20" fmla="*/ 0 w 275"/>
                <a:gd name="T21" fmla="*/ 28 h 47"/>
                <a:gd name="T22" fmla="*/ 18 w 275"/>
                <a:gd name="T23" fmla="*/ 43 h 47"/>
                <a:gd name="T24" fmla="*/ 18 w 275"/>
                <a:gd name="T25" fmla="*/ 42 h 47"/>
                <a:gd name="T26" fmla="*/ 14 w 275"/>
                <a:gd name="T27" fmla="*/ 40 h 47"/>
                <a:gd name="T28" fmla="*/ 6 w 275"/>
                <a:gd name="T29" fmla="*/ 27 h 47"/>
                <a:gd name="T30" fmla="*/ 6 w 275"/>
                <a:gd name="T31" fmla="*/ 26 h 47"/>
                <a:gd name="T32" fmla="*/ 248 w 275"/>
                <a:gd name="T33" fmla="*/ 7 h 47"/>
                <a:gd name="T34" fmla="*/ 252 w 275"/>
                <a:gd name="T35" fmla="*/ 12 h 47"/>
                <a:gd name="T36" fmla="*/ 255 w 275"/>
                <a:gd name="T37" fmla="*/ 9 h 47"/>
                <a:gd name="T38" fmla="*/ 248 w 275"/>
                <a:gd name="T39" fmla="*/ 7 h 47"/>
                <a:gd name="T40" fmla="*/ 216 w 275"/>
                <a:gd name="T41" fmla="*/ 0 h 47"/>
                <a:gd name="T42" fmla="*/ 216 w 275"/>
                <a:gd name="T43" fmla="*/ 3 h 47"/>
                <a:gd name="T44" fmla="*/ 224 w 275"/>
                <a:gd name="T45" fmla="*/ 1 h 47"/>
                <a:gd name="T46" fmla="*/ 216 w 27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47">
                  <a:moveTo>
                    <a:pt x="26" y="46"/>
                  </a:move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9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8" y="46"/>
                    <a:pt x="26" y="46"/>
                  </a:cubicBezTo>
                  <a:moveTo>
                    <a:pt x="275" y="36"/>
                  </a:moveTo>
                  <a:cubicBezTo>
                    <a:pt x="274" y="37"/>
                    <a:pt x="274" y="37"/>
                    <a:pt x="273" y="37"/>
                  </a:cubicBezTo>
                  <a:cubicBezTo>
                    <a:pt x="273" y="37"/>
                    <a:pt x="273" y="38"/>
                    <a:pt x="273" y="38"/>
                  </a:cubicBezTo>
                  <a:cubicBezTo>
                    <a:pt x="273" y="37"/>
                    <a:pt x="274" y="37"/>
                    <a:pt x="275" y="36"/>
                  </a:cubicBezTo>
                  <a:moveTo>
                    <a:pt x="6" y="26"/>
                  </a:moveTo>
                  <a:cubicBezTo>
                    <a:pt x="4" y="27"/>
                    <a:pt x="2" y="27"/>
                    <a:pt x="0" y="28"/>
                  </a:cubicBezTo>
                  <a:cubicBezTo>
                    <a:pt x="1" y="33"/>
                    <a:pt x="7" y="39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7" y="41"/>
                    <a:pt x="16" y="41"/>
                    <a:pt x="14" y="40"/>
                  </a:cubicBezTo>
                  <a:cubicBezTo>
                    <a:pt x="10" y="38"/>
                    <a:pt x="6" y="33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moveTo>
                    <a:pt x="248" y="7"/>
                  </a:moveTo>
                  <a:cubicBezTo>
                    <a:pt x="250" y="8"/>
                    <a:pt x="251" y="10"/>
                    <a:pt x="252" y="12"/>
                  </a:cubicBezTo>
                  <a:cubicBezTo>
                    <a:pt x="253" y="11"/>
                    <a:pt x="254" y="10"/>
                    <a:pt x="255" y="9"/>
                  </a:cubicBezTo>
                  <a:cubicBezTo>
                    <a:pt x="253" y="8"/>
                    <a:pt x="250" y="7"/>
                    <a:pt x="248" y="7"/>
                  </a:cubicBezTo>
                  <a:moveTo>
                    <a:pt x="216" y="0"/>
                  </a:moveTo>
                  <a:cubicBezTo>
                    <a:pt x="216" y="1"/>
                    <a:pt x="216" y="2"/>
                    <a:pt x="216" y="3"/>
                  </a:cubicBezTo>
                  <a:cubicBezTo>
                    <a:pt x="217" y="2"/>
                    <a:pt x="220" y="2"/>
                    <a:pt x="224" y="1"/>
                  </a:cubicBezTo>
                  <a:cubicBezTo>
                    <a:pt x="221" y="1"/>
                    <a:pt x="219" y="0"/>
                    <a:pt x="216" y="0"/>
                  </a:cubicBezTo>
                </a:path>
              </a:pathLst>
            </a:custGeom>
            <a:solidFill>
              <a:srgbClr val="D16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481"/>
            <p:cNvSpPr>
              <a:spLocks noEditPoints="1"/>
            </p:cNvSpPr>
            <p:nvPr/>
          </p:nvSpPr>
          <p:spPr bwMode="auto">
            <a:xfrm>
              <a:off x="6124575" y="892175"/>
              <a:ext cx="931863" cy="44450"/>
            </a:xfrm>
            <a:custGeom>
              <a:avLst/>
              <a:gdLst>
                <a:gd name="T0" fmla="*/ 86 w 255"/>
                <a:gd name="T1" fmla="*/ 12 h 15"/>
                <a:gd name="T2" fmla="*/ 103 w 255"/>
                <a:gd name="T3" fmla="*/ 15 h 15"/>
                <a:gd name="T4" fmla="*/ 0 w 255"/>
                <a:gd name="T5" fmla="*/ 5 h 15"/>
                <a:gd name="T6" fmla="*/ 1 w 255"/>
                <a:gd name="T7" fmla="*/ 5 h 15"/>
                <a:gd name="T8" fmla="*/ 12 w 255"/>
                <a:gd name="T9" fmla="*/ 4 h 15"/>
                <a:gd name="T10" fmla="*/ 10 w 255"/>
                <a:gd name="T11" fmla="*/ 9 h 15"/>
                <a:gd name="T12" fmla="*/ 19 w 255"/>
                <a:gd name="T13" fmla="*/ 5 h 15"/>
                <a:gd name="T14" fmla="*/ 232 w 255"/>
                <a:gd name="T15" fmla="*/ 0 h 15"/>
                <a:gd name="T16" fmla="*/ 219 w 255"/>
                <a:gd name="T17" fmla="*/ 10 h 15"/>
                <a:gd name="T18" fmla="*/ 200 w 255"/>
                <a:gd name="T19" fmla="*/ 7 h 15"/>
                <a:gd name="T20" fmla="*/ 189 w 255"/>
                <a:gd name="T21" fmla="*/ 8 h 15"/>
                <a:gd name="T22" fmla="*/ 195 w 255"/>
                <a:gd name="T23" fmla="*/ 9 h 15"/>
                <a:gd name="T24" fmla="*/ 191 w 255"/>
                <a:gd name="T25" fmla="*/ 10 h 15"/>
                <a:gd name="T26" fmla="*/ 199 w 255"/>
                <a:gd name="T27" fmla="*/ 15 h 15"/>
                <a:gd name="T28" fmla="*/ 220 w 255"/>
                <a:gd name="T29" fmla="*/ 15 h 15"/>
                <a:gd name="T30" fmla="*/ 249 w 255"/>
                <a:gd name="T31" fmla="*/ 3 h 15"/>
                <a:gd name="T32" fmla="*/ 236 w 255"/>
                <a:gd name="T33" fmla="*/ 4 h 15"/>
                <a:gd name="T34" fmla="*/ 99 w 255"/>
                <a:gd name="T35" fmla="*/ 0 h 15"/>
                <a:gd name="T36" fmla="*/ 86 w 255"/>
                <a:gd name="T37" fmla="*/ 3 h 15"/>
                <a:gd name="T38" fmla="*/ 74 w 255"/>
                <a:gd name="T39" fmla="*/ 3 h 15"/>
                <a:gd name="T40" fmla="*/ 51 w 255"/>
                <a:gd name="T41" fmla="*/ 9 h 15"/>
                <a:gd name="T42" fmla="*/ 47 w 255"/>
                <a:gd name="T43" fmla="*/ 8 h 15"/>
                <a:gd name="T44" fmla="*/ 41 w 255"/>
                <a:gd name="T45" fmla="*/ 15 h 15"/>
                <a:gd name="T46" fmla="*/ 63 w 255"/>
                <a:gd name="T47" fmla="*/ 11 h 15"/>
                <a:gd name="T48" fmla="*/ 69 w 255"/>
                <a:gd name="T49" fmla="*/ 15 h 15"/>
                <a:gd name="T50" fmla="*/ 58 w 255"/>
                <a:gd name="T51" fmla="*/ 9 h 15"/>
                <a:gd name="T52" fmla="*/ 58 w 255"/>
                <a:gd name="T53" fmla="*/ 9 h 15"/>
                <a:gd name="T54" fmla="*/ 93 w 255"/>
                <a:gd name="T55" fmla="*/ 2 h 15"/>
                <a:gd name="T56" fmla="*/ 89 w 255"/>
                <a:gd name="T57" fmla="*/ 6 h 15"/>
                <a:gd name="T58" fmla="*/ 86 w 255"/>
                <a:gd name="T59" fmla="*/ 12 h 15"/>
                <a:gd name="T60" fmla="*/ 100 w 255"/>
                <a:gd name="T61" fmla="*/ 7 h 15"/>
                <a:gd name="T62" fmla="*/ 99 w 255"/>
                <a:gd name="T63" fmla="*/ 0 h 15"/>
                <a:gd name="T64" fmla="*/ 150 w 255"/>
                <a:gd name="T65" fmla="*/ 1 h 15"/>
                <a:gd name="T66" fmla="*/ 135 w 255"/>
                <a:gd name="T67" fmla="*/ 3 h 15"/>
                <a:gd name="T68" fmla="*/ 125 w 255"/>
                <a:gd name="T69" fmla="*/ 1 h 15"/>
                <a:gd name="T70" fmla="*/ 132 w 255"/>
                <a:gd name="T71" fmla="*/ 6 h 15"/>
                <a:gd name="T72" fmla="*/ 141 w 255"/>
                <a:gd name="T73" fmla="*/ 15 h 15"/>
                <a:gd name="T74" fmla="*/ 146 w 255"/>
                <a:gd name="T75" fmla="*/ 12 h 15"/>
                <a:gd name="T76" fmla="*/ 149 w 255"/>
                <a:gd name="T77" fmla="*/ 6 h 15"/>
                <a:gd name="T78" fmla="*/ 147 w 255"/>
                <a:gd name="T79" fmla="*/ 12 h 15"/>
                <a:gd name="T80" fmla="*/ 168 w 255"/>
                <a:gd name="T81" fmla="*/ 15 h 15"/>
                <a:gd name="T82" fmla="*/ 172 w 255"/>
                <a:gd name="T83" fmla="*/ 6 h 15"/>
                <a:gd name="T84" fmla="*/ 169 w 255"/>
                <a:gd name="T85" fmla="*/ 2 h 15"/>
                <a:gd name="T86" fmla="*/ 169 w 255"/>
                <a:gd name="T87" fmla="*/ 3 h 15"/>
                <a:gd name="T88" fmla="*/ 179 w 255"/>
                <a:gd name="T89" fmla="*/ 3 h 15"/>
                <a:gd name="T90" fmla="*/ 162 w 255"/>
                <a:gd name="T9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5" h="15">
                  <a:moveTo>
                    <a:pt x="100" y="9"/>
                  </a:moveTo>
                  <a:cubicBezTo>
                    <a:pt x="98" y="10"/>
                    <a:pt x="94" y="12"/>
                    <a:pt x="86" y="12"/>
                  </a:cubicBezTo>
                  <a:cubicBezTo>
                    <a:pt x="87" y="13"/>
                    <a:pt x="87" y="14"/>
                    <a:pt x="88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3"/>
                    <a:pt x="101" y="11"/>
                    <a:pt x="100" y="9"/>
                  </a:cubicBezTo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6" y="5"/>
                    <a:pt x="14" y="4"/>
                    <a:pt x="12" y="4"/>
                  </a:cubicBezTo>
                  <a:moveTo>
                    <a:pt x="232" y="0"/>
                  </a:moveTo>
                  <a:cubicBezTo>
                    <a:pt x="231" y="1"/>
                    <a:pt x="231" y="1"/>
                    <a:pt x="230" y="1"/>
                  </a:cubicBezTo>
                  <a:cubicBezTo>
                    <a:pt x="229" y="6"/>
                    <a:pt x="224" y="10"/>
                    <a:pt x="219" y="10"/>
                  </a:cubicBezTo>
                  <a:cubicBezTo>
                    <a:pt x="215" y="10"/>
                    <a:pt x="212" y="9"/>
                    <a:pt x="210" y="6"/>
                  </a:cubicBezTo>
                  <a:cubicBezTo>
                    <a:pt x="206" y="6"/>
                    <a:pt x="203" y="7"/>
                    <a:pt x="200" y="7"/>
                  </a:cubicBezTo>
                  <a:cubicBezTo>
                    <a:pt x="195" y="7"/>
                    <a:pt x="191" y="6"/>
                    <a:pt x="187" y="5"/>
                  </a:cubicBezTo>
                  <a:cubicBezTo>
                    <a:pt x="188" y="6"/>
                    <a:pt x="189" y="7"/>
                    <a:pt x="189" y="8"/>
                  </a:cubicBezTo>
                  <a:cubicBezTo>
                    <a:pt x="191" y="8"/>
                    <a:pt x="193" y="8"/>
                    <a:pt x="195" y="8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3" y="9"/>
                    <a:pt x="191" y="9"/>
                    <a:pt x="190" y="9"/>
                  </a:cubicBezTo>
                  <a:cubicBezTo>
                    <a:pt x="190" y="9"/>
                    <a:pt x="190" y="10"/>
                    <a:pt x="191" y="10"/>
                  </a:cubicBezTo>
                  <a:cubicBezTo>
                    <a:pt x="191" y="10"/>
                    <a:pt x="192" y="10"/>
                    <a:pt x="192" y="10"/>
                  </a:cubicBezTo>
                  <a:cubicBezTo>
                    <a:pt x="196" y="10"/>
                    <a:pt x="198" y="12"/>
                    <a:pt x="199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5"/>
                    <a:pt x="219" y="15"/>
                    <a:pt x="220" y="15"/>
                  </a:cubicBezTo>
                  <a:cubicBezTo>
                    <a:pt x="237" y="12"/>
                    <a:pt x="249" y="7"/>
                    <a:pt x="255" y="2"/>
                  </a:cubicBezTo>
                  <a:cubicBezTo>
                    <a:pt x="253" y="2"/>
                    <a:pt x="251" y="3"/>
                    <a:pt x="249" y="3"/>
                  </a:cubicBezTo>
                  <a:cubicBezTo>
                    <a:pt x="246" y="3"/>
                    <a:pt x="243" y="2"/>
                    <a:pt x="241" y="1"/>
                  </a:cubicBezTo>
                  <a:cubicBezTo>
                    <a:pt x="240" y="3"/>
                    <a:pt x="239" y="4"/>
                    <a:pt x="236" y="4"/>
                  </a:cubicBezTo>
                  <a:cubicBezTo>
                    <a:pt x="234" y="4"/>
                    <a:pt x="232" y="3"/>
                    <a:pt x="232" y="0"/>
                  </a:cubicBezTo>
                  <a:moveTo>
                    <a:pt x="99" y="0"/>
                  </a:moveTo>
                  <a:cubicBezTo>
                    <a:pt x="96" y="0"/>
                    <a:pt x="94" y="0"/>
                    <a:pt x="91" y="0"/>
                  </a:cubicBezTo>
                  <a:cubicBezTo>
                    <a:pt x="90" y="2"/>
                    <a:pt x="88" y="3"/>
                    <a:pt x="86" y="3"/>
                  </a:cubicBezTo>
                  <a:cubicBezTo>
                    <a:pt x="85" y="3"/>
                    <a:pt x="83" y="2"/>
                    <a:pt x="82" y="1"/>
                  </a:cubicBezTo>
                  <a:cubicBezTo>
                    <a:pt x="79" y="2"/>
                    <a:pt x="76" y="2"/>
                    <a:pt x="74" y="3"/>
                  </a:cubicBezTo>
                  <a:cubicBezTo>
                    <a:pt x="67" y="5"/>
                    <a:pt x="61" y="7"/>
                    <a:pt x="54" y="7"/>
                  </a:cubicBezTo>
                  <a:cubicBezTo>
                    <a:pt x="53" y="8"/>
                    <a:pt x="52" y="9"/>
                    <a:pt x="51" y="9"/>
                  </a:cubicBezTo>
                  <a:cubicBezTo>
                    <a:pt x="49" y="9"/>
                    <a:pt x="48" y="8"/>
                    <a:pt x="4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4" y="8"/>
                    <a:pt x="41" y="8"/>
                    <a:pt x="38" y="7"/>
                  </a:cubicBezTo>
                  <a:cubicBezTo>
                    <a:pt x="40" y="10"/>
                    <a:pt x="41" y="12"/>
                    <a:pt x="4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3"/>
                    <a:pt x="60" y="11"/>
                    <a:pt x="63" y="11"/>
                  </a:cubicBezTo>
                  <a:cubicBezTo>
                    <a:pt x="66" y="11"/>
                    <a:pt x="68" y="13"/>
                    <a:pt x="68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0" y="12"/>
                    <a:pt x="72" y="10"/>
                    <a:pt x="75" y="9"/>
                  </a:cubicBezTo>
                  <a:cubicBezTo>
                    <a:pt x="71" y="9"/>
                    <a:pt x="65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84" y="9"/>
                    <a:pt x="91" y="5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4"/>
                    <a:pt x="89" y="6"/>
                  </a:cubicBezTo>
                  <a:cubicBezTo>
                    <a:pt x="87" y="7"/>
                    <a:pt x="84" y="7"/>
                    <a:pt x="79" y="8"/>
                  </a:cubicBezTo>
                  <a:cubicBezTo>
                    <a:pt x="82" y="8"/>
                    <a:pt x="84" y="10"/>
                    <a:pt x="86" y="12"/>
                  </a:cubicBezTo>
                  <a:cubicBezTo>
                    <a:pt x="95" y="12"/>
                    <a:pt x="99" y="10"/>
                    <a:pt x="100" y="8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100" y="5"/>
                    <a:pt x="101" y="2"/>
                    <a:pt x="102" y="0"/>
                  </a:cubicBezTo>
                  <a:cubicBezTo>
                    <a:pt x="101" y="0"/>
                    <a:pt x="100" y="0"/>
                    <a:pt x="99" y="0"/>
                  </a:cubicBezTo>
                  <a:moveTo>
                    <a:pt x="162" y="0"/>
                  </a:moveTo>
                  <a:cubicBezTo>
                    <a:pt x="158" y="0"/>
                    <a:pt x="154" y="0"/>
                    <a:pt x="150" y="1"/>
                  </a:cubicBezTo>
                  <a:cubicBezTo>
                    <a:pt x="147" y="1"/>
                    <a:pt x="143" y="1"/>
                    <a:pt x="139" y="1"/>
                  </a:cubicBezTo>
                  <a:cubicBezTo>
                    <a:pt x="138" y="2"/>
                    <a:pt x="136" y="3"/>
                    <a:pt x="135" y="3"/>
                  </a:cubicBezTo>
                  <a:cubicBezTo>
                    <a:pt x="133" y="3"/>
                    <a:pt x="132" y="2"/>
                    <a:pt x="130" y="1"/>
                  </a:cubicBezTo>
                  <a:cubicBezTo>
                    <a:pt x="129" y="1"/>
                    <a:pt x="127" y="1"/>
                    <a:pt x="125" y="1"/>
                  </a:cubicBezTo>
                  <a:cubicBezTo>
                    <a:pt x="126" y="3"/>
                    <a:pt x="127" y="5"/>
                    <a:pt x="127" y="7"/>
                  </a:cubicBezTo>
                  <a:cubicBezTo>
                    <a:pt x="128" y="6"/>
                    <a:pt x="130" y="6"/>
                    <a:pt x="132" y="6"/>
                  </a:cubicBezTo>
                  <a:cubicBezTo>
                    <a:pt x="137" y="6"/>
                    <a:pt x="141" y="10"/>
                    <a:pt x="141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4"/>
                    <a:pt x="146" y="13"/>
                    <a:pt x="146" y="12"/>
                  </a:cubicBezTo>
                  <a:cubicBezTo>
                    <a:pt x="146" y="9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7" y="10"/>
                    <a:pt x="147" y="12"/>
                  </a:cubicBezTo>
                  <a:cubicBezTo>
                    <a:pt x="147" y="13"/>
                    <a:pt x="147" y="14"/>
                    <a:pt x="149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1"/>
                    <a:pt x="170" y="8"/>
                    <a:pt x="172" y="6"/>
                  </a:cubicBezTo>
                  <a:cubicBezTo>
                    <a:pt x="169" y="5"/>
                    <a:pt x="169" y="4"/>
                    <a:pt x="169" y="3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69" y="3"/>
                    <a:pt x="169" y="3"/>
                  </a:cubicBezTo>
                  <a:cubicBezTo>
                    <a:pt x="169" y="4"/>
                    <a:pt x="170" y="5"/>
                    <a:pt x="172" y="6"/>
                  </a:cubicBezTo>
                  <a:cubicBezTo>
                    <a:pt x="174" y="4"/>
                    <a:pt x="176" y="3"/>
                    <a:pt x="179" y="3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2" y="1"/>
                    <a:pt x="167" y="0"/>
                    <a:pt x="16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482"/>
            <p:cNvSpPr>
              <a:spLocks noEditPoints="1"/>
            </p:cNvSpPr>
            <p:nvPr/>
          </p:nvSpPr>
          <p:spPr bwMode="auto">
            <a:xfrm>
              <a:off x="6113463" y="895350"/>
              <a:ext cx="946150" cy="41275"/>
            </a:xfrm>
            <a:custGeom>
              <a:avLst/>
              <a:gdLst>
                <a:gd name="T0" fmla="*/ 13 w 259"/>
                <a:gd name="T1" fmla="*/ 8 h 14"/>
                <a:gd name="T2" fmla="*/ 12 w 259"/>
                <a:gd name="T3" fmla="*/ 9 h 14"/>
                <a:gd name="T4" fmla="*/ 17 w 259"/>
                <a:gd name="T5" fmla="*/ 10 h 14"/>
                <a:gd name="T6" fmla="*/ 17 w 259"/>
                <a:gd name="T7" fmla="*/ 10 h 14"/>
                <a:gd name="T8" fmla="*/ 13 w 259"/>
                <a:gd name="T9" fmla="*/ 8 h 14"/>
                <a:gd name="T10" fmla="*/ 0 w 259"/>
                <a:gd name="T11" fmla="*/ 3 h 14"/>
                <a:gd name="T12" fmla="*/ 4 w 259"/>
                <a:gd name="T13" fmla="*/ 5 h 14"/>
                <a:gd name="T14" fmla="*/ 4 w 259"/>
                <a:gd name="T15" fmla="*/ 4 h 14"/>
                <a:gd name="T16" fmla="*/ 3 w 259"/>
                <a:gd name="T17" fmla="*/ 4 h 14"/>
                <a:gd name="T18" fmla="*/ 0 w 259"/>
                <a:gd name="T19" fmla="*/ 3 h 14"/>
                <a:gd name="T20" fmla="*/ 259 w 259"/>
                <a:gd name="T21" fmla="*/ 0 h 14"/>
                <a:gd name="T22" fmla="*/ 258 w 259"/>
                <a:gd name="T23" fmla="*/ 1 h 14"/>
                <a:gd name="T24" fmla="*/ 223 w 259"/>
                <a:gd name="T25" fmla="*/ 14 h 14"/>
                <a:gd name="T26" fmla="*/ 222 w 259"/>
                <a:gd name="T27" fmla="*/ 14 h 14"/>
                <a:gd name="T28" fmla="*/ 225 w 259"/>
                <a:gd name="T29" fmla="*/ 14 h 14"/>
                <a:gd name="T30" fmla="*/ 259 w 259"/>
                <a:gd name="T31" fmla="*/ 1 h 14"/>
                <a:gd name="T32" fmla="*/ 259 w 259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9" h="14">
                  <a:moveTo>
                    <a:pt x="13" y="8"/>
                  </a:moveTo>
                  <a:cubicBezTo>
                    <a:pt x="13" y="8"/>
                    <a:pt x="12" y="9"/>
                    <a:pt x="12" y="9"/>
                  </a:cubicBezTo>
                  <a:cubicBezTo>
                    <a:pt x="14" y="9"/>
                    <a:pt x="15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4" y="9"/>
                    <a:pt x="13" y="8"/>
                  </a:cubicBezTo>
                  <a:moveTo>
                    <a:pt x="0" y="3"/>
                  </a:moveTo>
                  <a:cubicBezTo>
                    <a:pt x="2" y="4"/>
                    <a:pt x="3" y="4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259" y="0"/>
                  </a:moveTo>
                  <a:cubicBezTo>
                    <a:pt x="259" y="0"/>
                    <a:pt x="258" y="1"/>
                    <a:pt x="258" y="1"/>
                  </a:cubicBezTo>
                  <a:cubicBezTo>
                    <a:pt x="252" y="6"/>
                    <a:pt x="240" y="11"/>
                    <a:pt x="223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41" y="11"/>
                    <a:pt x="253" y="6"/>
                    <a:pt x="259" y="1"/>
                  </a:cubicBezTo>
                  <a:cubicBezTo>
                    <a:pt x="259" y="1"/>
                    <a:pt x="259" y="0"/>
                    <a:pt x="259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483"/>
            <p:cNvSpPr>
              <a:spLocks noEditPoints="1"/>
            </p:cNvSpPr>
            <p:nvPr/>
          </p:nvSpPr>
          <p:spPr bwMode="auto">
            <a:xfrm>
              <a:off x="6169025" y="871537"/>
              <a:ext cx="809625" cy="44450"/>
            </a:xfrm>
            <a:custGeom>
              <a:avLst/>
              <a:gdLst>
                <a:gd name="T0" fmla="*/ 26 w 222"/>
                <a:gd name="T1" fmla="*/ 14 h 15"/>
                <a:gd name="T2" fmla="*/ 36 w 222"/>
                <a:gd name="T3" fmla="*/ 15 h 15"/>
                <a:gd name="T4" fmla="*/ 30 w 222"/>
                <a:gd name="T5" fmla="*/ 11 h 15"/>
                <a:gd name="T6" fmla="*/ 30 w 222"/>
                <a:gd name="T7" fmla="*/ 11 h 15"/>
                <a:gd name="T8" fmla="*/ 2 w 222"/>
                <a:gd name="T9" fmla="*/ 6 h 15"/>
                <a:gd name="T10" fmla="*/ 0 w 222"/>
                <a:gd name="T11" fmla="*/ 11 h 15"/>
                <a:gd name="T12" fmla="*/ 12 w 222"/>
                <a:gd name="T13" fmla="*/ 9 h 15"/>
                <a:gd name="T14" fmla="*/ 69 w 222"/>
                <a:gd name="T15" fmla="*/ 5 h 15"/>
                <a:gd name="T16" fmla="*/ 43 w 222"/>
                <a:gd name="T17" fmla="*/ 10 h 15"/>
                <a:gd name="T18" fmla="*/ 42 w 222"/>
                <a:gd name="T19" fmla="*/ 14 h 15"/>
                <a:gd name="T20" fmla="*/ 70 w 222"/>
                <a:gd name="T21" fmla="*/ 8 h 15"/>
                <a:gd name="T22" fmla="*/ 110 w 222"/>
                <a:gd name="T23" fmla="*/ 4 h 15"/>
                <a:gd name="T24" fmla="*/ 118 w 222"/>
                <a:gd name="T25" fmla="*/ 8 h 15"/>
                <a:gd name="T26" fmla="*/ 115 w 222"/>
                <a:gd name="T27" fmla="*/ 4 h 15"/>
                <a:gd name="T28" fmla="*/ 83 w 222"/>
                <a:gd name="T29" fmla="*/ 4 h 15"/>
                <a:gd name="T30" fmla="*/ 80 w 222"/>
                <a:gd name="T31" fmla="*/ 4 h 15"/>
                <a:gd name="T32" fmla="*/ 87 w 222"/>
                <a:gd name="T33" fmla="*/ 7 h 15"/>
                <a:gd name="T34" fmla="*/ 93 w 222"/>
                <a:gd name="T35" fmla="*/ 4 h 15"/>
                <a:gd name="T36" fmla="*/ 156 w 222"/>
                <a:gd name="T37" fmla="*/ 1 h 15"/>
                <a:gd name="T38" fmla="*/ 149 w 222"/>
                <a:gd name="T39" fmla="*/ 3 h 15"/>
                <a:gd name="T40" fmla="*/ 131 w 222"/>
                <a:gd name="T41" fmla="*/ 4 h 15"/>
                <a:gd name="T42" fmla="*/ 127 w 222"/>
                <a:gd name="T43" fmla="*/ 8 h 15"/>
                <a:gd name="T44" fmla="*/ 150 w 222"/>
                <a:gd name="T45" fmla="*/ 7 h 15"/>
                <a:gd name="T46" fmla="*/ 167 w 222"/>
                <a:gd name="T47" fmla="*/ 10 h 15"/>
                <a:gd name="T48" fmla="*/ 175 w 222"/>
                <a:gd name="T49" fmla="*/ 12 h 15"/>
                <a:gd name="T50" fmla="*/ 198 w 222"/>
                <a:gd name="T51" fmla="*/ 13 h 15"/>
                <a:gd name="T52" fmla="*/ 188 w 222"/>
                <a:gd name="T53" fmla="*/ 6 h 15"/>
                <a:gd name="T54" fmla="*/ 221 w 222"/>
                <a:gd name="T55" fmla="*/ 0 h 15"/>
                <a:gd name="T56" fmla="*/ 219 w 222"/>
                <a:gd name="T57" fmla="*/ 4 h 15"/>
                <a:gd name="T58" fmla="*/ 218 w 222"/>
                <a:gd name="T59" fmla="*/ 4 h 15"/>
                <a:gd name="T60" fmla="*/ 218 w 222"/>
                <a:gd name="T61" fmla="*/ 8 h 15"/>
                <a:gd name="T62" fmla="*/ 219 w 222"/>
                <a:gd name="T63" fmla="*/ 6 h 15"/>
                <a:gd name="T64" fmla="*/ 221 w 222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2" h="15">
                  <a:moveTo>
                    <a:pt x="22" y="11"/>
                  </a:moveTo>
                  <a:cubicBezTo>
                    <a:pt x="24" y="12"/>
                    <a:pt x="25" y="13"/>
                    <a:pt x="26" y="14"/>
                  </a:cubicBezTo>
                  <a:cubicBezTo>
                    <a:pt x="29" y="15"/>
                    <a:pt x="32" y="15"/>
                    <a:pt x="35" y="15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5" y="14"/>
                    <a:pt x="34" y="13"/>
                    <a:pt x="34" y="11"/>
                  </a:cubicBezTo>
                  <a:cubicBezTo>
                    <a:pt x="33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5" y="11"/>
                    <a:pt x="22" y="11"/>
                  </a:cubicBezTo>
                  <a:moveTo>
                    <a:pt x="2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2"/>
                    <a:pt x="7" y="12"/>
                  </a:cubicBezTo>
                  <a:cubicBezTo>
                    <a:pt x="8" y="11"/>
                    <a:pt x="10" y="10"/>
                    <a:pt x="12" y="9"/>
                  </a:cubicBezTo>
                  <a:cubicBezTo>
                    <a:pt x="8" y="9"/>
                    <a:pt x="5" y="8"/>
                    <a:pt x="2" y="6"/>
                  </a:cubicBezTo>
                  <a:moveTo>
                    <a:pt x="69" y="5"/>
                  </a:moveTo>
                  <a:cubicBezTo>
                    <a:pt x="64" y="6"/>
                    <a:pt x="59" y="6"/>
                    <a:pt x="58" y="7"/>
                  </a:cubicBezTo>
                  <a:cubicBezTo>
                    <a:pt x="57" y="7"/>
                    <a:pt x="51" y="9"/>
                    <a:pt x="43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3" y="12"/>
                    <a:pt x="43" y="13"/>
                    <a:pt x="42" y="14"/>
                  </a:cubicBezTo>
                  <a:cubicBezTo>
                    <a:pt x="49" y="14"/>
                    <a:pt x="55" y="12"/>
                    <a:pt x="62" y="10"/>
                  </a:cubicBezTo>
                  <a:cubicBezTo>
                    <a:pt x="64" y="9"/>
                    <a:pt x="67" y="9"/>
                    <a:pt x="70" y="8"/>
                  </a:cubicBezTo>
                  <a:cubicBezTo>
                    <a:pt x="69" y="7"/>
                    <a:pt x="69" y="6"/>
                    <a:pt x="69" y="5"/>
                  </a:cubicBezTo>
                  <a:moveTo>
                    <a:pt x="110" y="4"/>
                  </a:moveTo>
                  <a:cubicBezTo>
                    <a:pt x="111" y="5"/>
                    <a:pt x="112" y="6"/>
                    <a:pt x="113" y="8"/>
                  </a:cubicBezTo>
                  <a:cubicBezTo>
                    <a:pt x="115" y="8"/>
                    <a:pt x="117" y="8"/>
                    <a:pt x="118" y="8"/>
                  </a:cubicBezTo>
                  <a:cubicBezTo>
                    <a:pt x="117" y="7"/>
                    <a:pt x="116" y="5"/>
                    <a:pt x="116" y="4"/>
                  </a:cubicBezTo>
                  <a:cubicBezTo>
                    <a:pt x="116" y="4"/>
                    <a:pt x="116" y="4"/>
                    <a:pt x="115" y="4"/>
                  </a:cubicBezTo>
                  <a:cubicBezTo>
                    <a:pt x="114" y="4"/>
                    <a:pt x="112" y="4"/>
                    <a:pt x="110" y="4"/>
                  </a:cubicBezTo>
                  <a:moveTo>
                    <a:pt x="83" y="4"/>
                  </a:moveTo>
                  <a:cubicBezTo>
                    <a:pt x="82" y="4"/>
                    <a:pt x="81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6"/>
                    <a:pt x="79" y="7"/>
                  </a:cubicBezTo>
                  <a:cubicBezTo>
                    <a:pt x="82" y="7"/>
                    <a:pt x="84" y="7"/>
                    <a:pt x="87" y="7"/>
                  </a:cubicBezTo>
                  <a:cubicBezTo>
                    <a:pt x="88" y="7"/>
                    <a:pt x="89" y="7"/>
                    <a:pt x="90" y="7"/>
                  </a:cubicBezTo>
                  <a:cubicBezTo>
                    <a:pt x="91" y="6"/>
                    <a:pt x="92" y="5"/>
                    <a:pt x="93" y="4"/>
                  </a:cubicBezTo>
                  <a:cubicBezTo>
                    <a:pt x="88" y="4"/>
                    <a:pt x="84" y="4"/>
                    <a:pt x="83" y="4"/>
                  </a:cubicBezTo>
                  <a:moveTo>
                    <a:pt x="156" y="1"/>
                  </a:moveTo>
                  <a:cubicBezTo>
                    <a:pt x="155" y="2"/>
                    <a:pt x="153" y="4"/>
                    <a:pt x="151" y="4"/>
                  </a:cubicBezTo>
                  <a:cubicBezTo>
                    <a:pt x="150" y="4"/>
                    <a:pt x="149" y="3"/>
                    <a:pt x="149" y="3"/>
                  </a:cubicBezTo>
                  <a:cubicBezTo>
                    <a:pt x="146" y="6"/>
                    <a:pt x="143" y="7"/>
                    <a:pt x="139" y="7"/>
                  </a:cubicBezTo>
                  <a:cubicBezTo>
                    <a:pt x="136" y="7"/>
                    <a:pt x="133" y="6"/>
                    <a:pt x="131" y="4"/>
                  </a:cubicBezTo>
                  <a:cubicBezTo>
                    <a:pt x="131" y="4"/>
                    <a:pt x="130" y="4"/>
                    <a:pt x="130" y="4"/>
                  </a:cubicBezTo>
                  <a:cubicBezTo>
                    <a:pt x="130" y="5"/>
                    <a:pt x="129" y="7"/>
                    <a:pt x="127" y="8"/>
                  </a:cubicBezTo>
                  <a:cubicBezTo>
                    <a:pt x="131" y="8"/>
                    <a:pt x="135" y="8"/>
                    <a:pt x="138" y="8"/>
                  </a:cubicBezTo>
                  <a:cubicBezTo>
                    <a:pt x="142" y="7"/>
                    <a:pt x="146" y="7"/>
                    <a:pt x="150" y="7"/>
                  </a:cubicBezTo>
                  <a:cubicBezTo>
                    <a:pt x="155" y="7"/>
                    <a:pt x="160" y="8"/>
                    <a:pt x="166" y="10"/>
                  </a:cubicBezTo>
                  <a:cubicBezTo>
                    <a:pt x="166" y="10"/>
                    <a:pt x="166" y="10"/>
                    <a:pt x="167" y="10"/>
                  </a:cubicBezTo>
                  <a:cubicBezTo>
                    <a:pt x="167" y="10"/>
                    <a:pt x="167" y="10"/>
                    <a:pt x="168" y="10"/>
                  </a:cubicBezTo>
                  <a:cubicBezTo>
                    <a:pt x="170" y="10"/>
                    <a:pt x="173" y="11"/>
                    <a:pt x="175" y="12"/>
                  </a:cubicBezTo>
                  <a:cubicBezTo>
                    <a:pt x="179" y="13"/>
                    <a:pt x="183" y="14"/>
                    <a:pt x="188" y="14"/>
                  </a:cubicBezTo>
                  <a:cubicBezTo>
                    <a:pt x="191" y="14"/>
                    <a:pt x="194" y="13"/>
                    <a:pt x="198" y="13"/>
                  </a:cubicBezTo>
                  <a:cubicBezTo>
                    <a:pt x="196" y="11"/>
                    <a:pt x="195" y="9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76" y="6"/>
                    <a:pt x="163" y="5"/>
                    <a:pt x="156" y="1"/>
                  </a:cubicBezTo>
                  <a:moveTo>
                    <a:pt x="221" y="0"/>
                  </a:moveTo>
                  <a:cubicBezTo>
                    <a:pt x="221" y="1"/>
                    <a:pt x="220" y="2"/>
                    <a:pt x="219" y="3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8" y="4"/>
                  </a:cubicBezTo>
                  <a:cubicBezTo>
                    <a:pt x="218" y="4"/>
                    <a:pt x="218" y="5"/>
                    <a:pt x="218" y="6"/>
                  </a:cubicBezTo>
                  <a:cubicBezTo>
                    <a:pt x="218" y="6"/>
                    <a:pt x="218" y="7"/>
                    <a:pt x="218" y="8"/>
                  </a:cubicBezTo>
                  <a:cubicBezTo>
                    <a:pt x="219" y="8"/>
                    <a:pt x="219" y="8"/>
                    <a:pt x="220" y="7"/>
                  </a:cubicBezTo>
                  <a:cubicBezTo>
                    <a:pt x="219" y="7"/>
                    <a:pt x="219" y="7"/>
                    <a:pt x="219" y="6"/>
                  </a:cubicBezTo>
                  <a:cubicBezTo>
                    <a:pt x="219" y="4"/>
                    <a:pt x="221" y="2"/>
                    <a:pt x="222" y="2"/>
                  </a:cubicBezTo>
                  <a:cubicBezTo>
                    <a:pt x="222" y="1"/>
                    <a:pt x="222" y="0"/>
                    <a:pt x="221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484"/>
            <p:cNvSpPr>
              <a:spLocks noEditPoints="1"/>
            </p:cNvSpPr>
            <p:nvPr/>
          </p:nvSpPr>
          <p:spPr bwMode="auto">
            <a:xfrm>
              <a:off x="6362700" y="661987"/>
              <a:ext cx="455613" cy="206375"/>
            </a:xfrm>
            <a:custGeom>
              <a:avLst/>
              <a:gdLst>
                <a:gd name="T0" fmla="*/ 59 w 125"/>
                <a:gd name="T1" fmla="*/ 57 h 70"/>
                <a:gd name="T2" fmla="*/ 59 w 125"/>
                <a:gd name="T3" fmla="*/ 57 h 70"/>
                <a:gd name="T4" fmla="*/ 54 w 125"/>
                <a:gd name="T5" fmla="*/ 52 h 70"/>
                <a:gd name="T6" fmla="*/ 54 w 125"/>
                <a:gd name="T7" fmla="*/ 52 h 70"/>
                <a:gd name="T8" fmla="*/ 59 w 125"/>
                <a:gd name="T9" fmla="*/ 48 h 70"/>
                <a:gd name="T10" fmla="*/ 59 w 125"/>
                <a:gd name="T11" fmla="*/ 48 h 70"/>
                <a:gd name="T12" fmla="*/ 65 w 125"/>
                <a:gd name="T13" fmla="*/ 53 h 70"/>
                <a:gd name="T14" fmla="*/ 65 w 125"/>
                <a:gd name="T15" fmla="*/ 53 h 70"/>
                <a:gd name="T16" fmla="*/ 64 w 125"/>
                <a:gd name="T17" fmla="*/ 53 h 70"/>
                <a:gd name="T18" fmla="*/ 65 w 125"/>
                <a:gd name="T19" fmla="*/ 53 h 70"/>
                <a:gd name="T20" fmla="*/ 59 w 125"/>
                <a:gd name="T21" fmla="*/ 57 h 70"/>
                <a:gd name="T22" fmla="*/ 117 w 125"/>
                <a:gd name="T23" fmla="*/ 0 h 70"/>
                <a:gd name="T24" fmla="*/ 87 w 125"/>
                <a:gd name="T25" fmla="*/ 14 h 70"/>
                <a:gd name="T26" fmla="*/ 91 w 125"/>
                <a:gd name="T27" fmla="*/ 16 h 70"/>
                <a:gd name="T28" fmla="*/ 86 w 125"/>
                <a:gd name="T29" fmla="*/ 14 h 70"/>
                <a:gd name="T30" fmla="*/ 0 w 125"/>
                <a:gd name="T31" fmla="*/ 47 h 70"/>
                <a:gd name="T32" fmla="*/ 3 w 125"/>
                <a:gd name="T33" fmla="*/ 49 h 70"/>
                <a:gd name="T34" fmla="*/ 54 w 125"/>
                <a:gd name="T35" fmla="*/ 70 h 70"/>
                <a:gd name="T36" fmla="*/ 56 w 125"/>
                <a:gd name="T37" fmla="*/ 70 h 70"/>
                <a:gd name="T38" fmla="*/ 63 w 125"/>
                <a:gd name="T39" fmla="*/ 70 h 70"/>
                <a:gd name="T40" fmla="*/ 70 w 125"/>
                <a:gd name="T41" fmla="*/ 66 h 70"/>
                <a:gd name="T42" fmla="*/ 75 w 125"/>
                <a:gd name="T43" fmla="*/ 68 h 70"/>
                <a:gd name="T44" fmla="*/ 75 w 125"/>
                <a:gd name="T45" fmla="*/ 67 h 70"/>
                <a:gd name="T46" fmla="*/ 86 w 125"/>
                <a:gd name="T47" fmla="*/ 55 h 70"/>
                <a:gd name="T48" fmla="*/ 97 w 125"/>
                <a:gd name="T49" fmla="*/ 62 h 70"/>
                <a:gd name="T50" fmla="*/ 112 w 125"/>
                <a:gd name="T51" fmla="*/ 52 h 70"/>
                <a:gd name="T52" fmla="*/ 117 w 125"/>
                <a:gd name="T5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0">
                  <a:moveTo>
                    <a:pt x="59" y="57"/>
                  </a:moveTo>
                  <a:cubicBezTo>
                    <a:pt x="59" y="57"/>
                    <a:pt x="59" y="57"/>
                    <a:pt x="59" y="57"/>
                  </a:cubicBezTo>
                  <a:cubicBezTo>
                    <a:pt x="56" y="56"/>
                    <a:pt x="54" y="55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0"/>
                    <a:pt x="56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2" y="49"/>
                    <a:pt x="65" y="50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5"/>
                    <a:pt x="62" y="57"/>
                    <a:pt x="59" y="57"/>
                  </a:cubicBezTo>
                  <a:moveTo>
                    <a:pt x="117" y="0"/>
                  </a:moveTo>
                  <a:cubicBezTo>
                    <a:pt x="108" y="5"/>
                    <a:pt x="97" y="9"/>
                    <a:pt x="87" y="14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1" y="16"/>
                    <a:pt x="89" y="15"/>
                    <a:pt x="86" y="14"/>
                  </a:cubicBezTo>
                  <a:cubicBezTo>
                    <a:pt x="60" y="26"/>
                    <a:pt x="31" y="37"/>
                    <a:pt x="0" y="47"/>
                  </a:cubicBezTo>
                  <a:cubicBezTo>
                    <a:pt x="1" y="48"/>
                    <a:pt x="2" y="48"/>
                    <a:pt x="3" y="49"/>
                  </a:cubicBezTo>
                  <a:cubicBezTo>
                    <a:pt x="17" y="58"/>
                    <a:pt x="27" y="70"/>
                    <a:pt x="54" y="70"/>
                  </a:cubicBezTo>
                  <a:cubicBezTo>
                    <a:pt x="54" y="70"/>
                    <a:pt x="55" y="70"/>
                    <a:pt x="56" y="70"/>
                  </a:cubicBezTo>
                  <a:cubicBezTo>
                    <a:pt x="58" y="70"/>
                    <a:pt x="61" y="70"/>
                    <a:pt x="63" y="70"/>
                  </a:cubicBezTo>
                  <a:cubicBezTo>
                    <a:pt x="65" y="67"/>
                    <a:pt x="67" y="66"/>
                    <a:pt x="70" y="66"/>
                  </a:cubicBezTo>
                  <a:cubicBezTo>
                    <a:pt x="72" y="66"/>
                    <a:pt x="73" y="67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0"/>
                    <a:pt x="80" y="55"/>
                    <a:pt x="86" y="55"/>
                  </a:cubicBezTo>
                  <a:cubicBezTo>
                    <a:pt x="91" y="55"/>
                    <a:pt x="95" y="58"/>
                    <a:pt x="97" y="62"/>
                  </a:cubicBezTo>
                  <a:cubicBezTo>
                    <a:pt x="102" y="59"/>
                    <a:pt x="106" y="56"/>
                    <a:pt x="112" y="52"/>
                  </a:cubicBezTo>
                  <a:cubicBezTo>
                    <a:pt x="121" y="44"/>
                    <a:pt x="125" y="25"/>
                    <a:pt x="117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485"/>
            <p:cNvSpPr>
              <a:spLocks noEditPoints="1"/>
            </p:cNvSpPr>
            <p:nvPr/>
          </p:nvSpPr>
          <p:spPr bwMode="auto">
            <a:xfrm>
              <a:off x="6461125" y="654050"/>
              <a:ext cx="390525" cy="230188"/>
            </a:xfrm>
            <a:custGeom>
              <a:avLst/>
              <a:gdLst>
                <a:gd name="T0" fmla="*/ 29 w 107"/>
                <a:gd name="T1" fmla="*/ 77 h 78"/>
                <a:gd name="T2" fmla="*/ 30 w 107"/>
                <a:gd name="T3" fmla="*/ 78 h 78"/>
                <a:gd name="T4" fmla="*/ 35 w 107"/>
                <a:gd name="T5" fmla="*/ 78 h 78"/>
                <a:gd name="T6" fmla="*/ 36 w 107"/>
                <a:gd name="T7" fmla="*/ 78 h 78"/>
                <a:gd name="T8" fmla="*/ 36 w 107"/>
                <a:gd name="T9" fmla="*/ 77 h 78"/>
                <a:gd name="T10" fmla="*/ 36 w 107"/>
                <a:gd name="T11" fmla="*/ 77 h 78"/>
                <a:gd name="T12" fmla="*/ 29 w 107"/>
                <a:gd name="T13" fmla="*/ 77 h 78"/>
                <a:gd name="T14" fmla="*/ 50 w 107"/>
                <a:gd name="T15" fmla="*/ 77 h 78"/>
                <a:gd name="T16" fmla="*/ 50 w 107"/>
                <a:gd name="T17" fmla="*/ 77 h 78"/>
                <a:gd name="T18" fmla="*/ 50 w 107"/>
                <a:gd name="T19" fmla="*/ 78 h 78"/>
                <a:gd name="T20" fmla="*/ 51 w 107"/>
                <a:gd name="T21" fmla="*/ 78 h 78"/>
                <a:gd name="T22" fmla="*/ 50 w 107"/>
                <a:gd name="T23" fmla="*/ 77 h 78"/>
                <a:gd name="T24" fmla="*/ 3 w 107"/>
                <a:gd name="T25" fmla="*/ 77 h 78"/>
                <a:gd name="T26" fmla="*/ 0 w 107"/>
                <a:gd name="T27" fmla="*/ 77 h 78"/>
                <a:gd name="T28" fmla="*/ 0 w 107"/>
                <a:gd name="T29" fmla="*/ 78 h 78"/>
                <a:gd name="T30" fmla="*/ 3 w 107"/>
                <a:gd name="T31" fmla="*/ 78 h 78"/>
                <a:gd name="T32" fmla="*/ 13 w 107"/>
                <a:gd name="T33" fmla="*/ 78 h 78"/>
                <a:gd name="T34" fmla="*/ 14 w 107"/>
                <a:gd name="T35" fmla="*/ 77 h 78"/>
                <a:gd name="T36" fmla="*/ 3 w 107"/>
                <a:gd name="T37" fmla="*/ 77 h 78"/>
                <a:gd name="T38" fmla="*/ 95 w 107"/>
                <a:gd name="T39" fmla="*/ 0 h 78"/>
                <a:gd name="T40" fmla="*/ 94 w 107"/>
                <a:gd name="T41" fmla="*/ 1 h 78"/>
                <a:gd name="T42" fmla="*/ 107 w 107"/>
                <a:gd name="T43" fmla="*/ 48 h 78"/>
                <a:gd name="T44" fmla="*/ 107 w 107"/>
                <a:gd name="T45" fmla="*/ 48 h 78"/>
                <a:gd name="T46" fmla="*/ 107 w 107"/>
                <a:gd name="T47" fmla="*/ 45 h 78"/>
                <a:gd name="T48" fmla="*/ 106 w 107"/>
                <a:gd name="T49" fmla="*/ 41 h 78"/>
                <a:gd name="T50" fmla="*/ 106 w 107"/>
                <a:gd name="T51" fmla="*/ 41 h 78"/>
                <a:gd name="T52" fmla="*/ 95 w 107"/>
                <a:gd name="T5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78">
                  <a:moveTo>
                    <a:pt x="29" y="77"/>
                  </a:moveTo>
                  <a:cubicBezTo>
                    <a:pt x="29" y="77"/>
                    <a:pt x="29" y="77"/>
                    <a:pt x="30" y="78"/>
                  </a:cubicBezTo>
                  <a:cubicBezTo>
                    <a:pt x="32" y="78"/>
                    <a:pt x="34" y="78"/>
                    <a:pt x="35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3" y="77"/>
                    <a:pt x="31" y="77"/>
                    <a:pt x="29" y="77"/>
                  </a:cubicBezTo>
                  <a:moveTo>
                    <a:pt x="50" y="77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8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7"/>
                    <a:pt x="50" y="77"/>
                    <a:pt x="50" y="77"/>
                  </a:cubicBezTo>
                  <a:moveTo>
                    <a:pt x="3" y="77"/>
                  </a:moveTo>
                  <a:cubicBezTo>
                    <a:pt x="2" y="77"/>
                    <a:pt x="1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4" y="78"/>
                    <a:pt x="8" y="78"/>
                    <a:pt x="13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9" y="77"/>
                    <a:pt x="4" y="77"/>
                    <a:pt x="3" y="77"/>
                  </a:cubicBezTo>
                  <a:moveTo>
                    <a:pt x="95" y="0"/>
                  </a:moveTo>
                  <a:cubicBezTo>
                    <a:pt x="94" y="1"/>
                    <a:pt x="94" y="1"/>
                    <a:pt x="94" y="1"/>
                  </a:cubicBezTo>
                  <a:cubicBezTo>
                    <a:pt x="99" y="15"/>
                    <a:pt x="105" y="35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6"/>
                    <a:pt x="107" y="45"/>
                  </a:cubicBezTo>
                  <a:cubicBezTo>
                    <a:pt x="107" y="44"/>
                    <a:pt x="107" y="43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4" y="28"/>
                    <a:pt x="99" y="13"/>
                    <a:pt x="9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486"/>
            <p:cNvSpPr>
              <a:spLocks/>
            </p:cNvSpPr>
            <p:nvPr/>
          </p:nvSpPr>
          <p:spPr bwMode="auto">
            <a:xfrm>
              <a:off x="6562725" y="806450"/>
              <a:ext cx="33338" cy="20638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3 h 7"/>
                <a:gd name="T4" fmla="*/ 0 w 9"/>
                <a:gd name="T5" fmla="*/ 3 h 7"/>
                <a:gd name="T6" fmla="*/ 0 w 9"/>
                <a:gd name="T7" fmla="*/ 4 h 7"/>
                <a:gd name="T8" fmla="*/ 3 w 9"/>
                <a:gd name="T9" fmla="*/ 1 h 7"/>
                <a:gd name="T10" fmla="*/ 4 w 9"/>
                <a:gd name="T11" fmla="*/ 1 h 7"/>
                <a:gd name="T12" fmla="*/ 7 w 9"/>
                <a:gd name="T13" fmla="*/ 4 h 7"/>
                <a:gd name="T14" fmla="*/ 4 w 9"/>
                <a:gd name="T15" fmla="*/ 7 h 7"/>
                <a:gd name="T16" fmla="*/ 4 w 9"/>
                <a:gd name="T17" fmla="*/ 7 h 7"/>
                <a:gd name="T18" fmla="*/ 4 w 9"/>
                <a:gd name="T19" fmla="*/ 7 h 7"/>
                <a:gd name="T20" fmla="*/ 9 w 9"/>
                <a:gd name="T21" fmla="*/ 4 h 7"/>
                <a:gd name="T22" fmla="*/ 9 w 9"/>
                <a:gd name="T23" fmla="*/ 4 h 7"/>
                <a:gd name="T24" fmla="*/ 4 w 9"/>
                <a:gd name="T25" fmla="*/ 0 h 7"/>
                <a:gd name="T26" fmla="*/ 4 w 9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487"/>
            <p:cNvSpPr>
              <a:spLocks noEditPoints="1"/>
            </p:cNvSpPr>
            <p:nvPr/>
          </p:nvSpPr>
          <p:spPr bwMode="auto">
            <a:xfrm>
              <a:off x="6559550" y="804862"/>
              <a:ext cx="39688" cy="25400"/>
            </a:xfrm>
            <a:custGeom>
              <a:avLst/>
              <a:gdLst>
                <a:gd name="T0" fmla="*/ 1 w 11"/>
                <a:gd name="T1" fmla="*/ 5 h 9"/>
                <a:gd name="T2" fmla="*/ 1 w 11"/>
                <a:gd name="T3" fmla="*/ 4 h 9"/>
                <a:gd name="T4" fmla="*/ 1 w 11"/>
                <a:gd name="T5" fmla="*/ 4 h 9"/>
                <a:gd name="T6" fmla="*/ 5 w 11"/>
                <a:gd name="T7" fmla="*/ 1 h 9"/>
                <a:gd name="T8" fmla="*/ 5 w 11"/>
                <a:gd name="T9" fmla="*/ 1 h 9"/>
                <a:gd name="T10" fmla="*/ 10 w 11"/>
                <a:gd name="T11" fmla="*/ 5 h 9"/>
                <a:gd name="T12" fmla="*/ 10 w 11"/>
                <a:gd name="T13" fmla="*/ 5 h 9"/>
                <a:gd name="T14" fmla="*/ 5 w 11"/>
                <a:gd name="T15" fmla="*/ 8 h 9"/>
                <a:gd name="T16" fmla="*/ 5 w 11"/>
                <a:gd name="T17" fmla="*/ 8 h 9"/>
                <a:gd name="T18" fmla="*/ 5 w 11"/>
                <a:gd name="T19" fmla="*/ 8 h 9"/>
                <a:gd name="T20" fmla="*/ 5 w 11"/>
                <a:gd name="T21" fmla="*/ 9 h 9"/>
                <a:gd name="T22" fmla="*/ 3 w 11"/>
                <a:gd name="T23" fmla="*/ 7 h 9"/>
                <a:gd name="T24" fmla="*/ 1 w 11"/>
                <a:gd name="T25" fmla="*/ 5 h 9"/>
                <a:gd name="T26" fmla="*/ 1 w 11"/>
                <a:gd name="T27" fmla="*/ 5 h 9"/>
                <a:gd name="T28" fmla="*/ 5 w 11"/>
                <a:gd name="T29" fmla="*/ 0 h 9"/>
                <a:gd name="T30" fmla="*/ 0 w 11"/>
                <a:gd name="T31" fmla="*/ 4 h 9"/>
                <a:gd name="T32" fmla="*/ 0 w 11"/>
                <a:gd name="T33" fmla="*/ 4 h 9"/>
                <a:gd name="T34" fmla="*/ 5 w 11"/>
                <a:gd name="T35" fmla="*/ 9 h 9"/>
                <a:gd name="T36" fmla="*/ 5 w 11"/>
                <a:gd name="T37" fmla="*/ 9 h 9"/>
                <a:gd name="T38" fmla="*/ 11 w 11"/>
                <a:gd name="T39" fmla="*/ 5 h 9"/>
                <a:gd name="T40" fmla="*/ 10 w 11"/>
                <a:gd name="T41" fmla="*/ 5 h 9"/>
                <a:gd name="T42" fmla="*/ 11 w 11"/>
                <a:gd name="T43" fmla="*/ 5 h 9"/>
                <a:gd name="T44" fmla="*/ 11 w 11"/>
                <a:gd name="T45" fmla="*/ 5 h 9"/>
                <a:gd name="T46" fmla="*/ 5 w 11"/>
                <a:gd name="T47" fmla="*/ 0 h 9"/>
                <a:gd name="T48" fmla="*/ 5 w 11"/>
                <a:gd name="T4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9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8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488"/>
            <p:cNvSpPr>
              <a:spLocks/>
            </p:cNvSpPr>
            <p:nvPr/>
          </p:nvSpPr>
          <p:spPr bwMode="auto">
            <a:xfrm>
              <a:off x="6570663" y="825500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489"/>
            <p:cNvSpPr>
              <a:spLocks/>
            </p:cNvSpPr>
            <p:nvPr/>
          </p:nvSpPr>
          <p:spPr bwMode="auto">
            <a:xfrm>
              <a:off x="6657975" y="909637"/>
              <a:ext cx="11113" cy="26988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0 h 9"/>
                <a:gd name="T4" fmla="*/ 0 w 3"/>
                <a:gd name="T5" fmla="*/ 6 h 9"/>
                <a:gd name="T6" fmla="*/ 2 w 3"/>
                <a:gd name="T7" fmla="*/ 9 h 9"/>
                <a:gd name="T8" fmla="*/ 3 w 3"/>
                <a:gd name="T9" fmla="*/ 9 h 9"/>
                <a:gd name="T10" fmla="*/ 1 w 3"/>
                <a:gd name="T11" fmla="*/ 6 h 9"/>
                <a:gd name="T12" fmla="*/ 3 w 3"/>
                <a:gd name="T13" fmla="*/ 1 h 9"/>
                <a:gd name="T14" fmla="*/ 3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4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490"/>
            <p:cNvSpPr>
              <a:spLocks/>
            </p:cNvSpPr>
            <p:nvPr/>
          </p:nvSpPr>
          <p:spPr bwMode="auto">
            <a:xfrm>
              <a:off x="6438900" y="915987"/>
              <a:ext cx="50800" cy="12700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4 h 4"/>
                <a:gd name="T6" fmla="*/ 14 w 14"/>
                <a:gd name="T7" fmla="*/ 1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3" y="2"/>
                    <a:pt x="9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12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491"/>
            <p:cNvSpPr>
              <a:spLocks noEditPoints="1"/>
            </p:cNvSpPr>
            <p:nvPr/>
          </p:nvSpPr>
          <p:spPr bwMode="auto">
            <a:xfrm>
              <a:off x="6492875" y="892175"/>
              <a:ext cx="92075" cy="44450"/>
            </a:xfrm>
            <a:custGeom>
              <a:avLst/>
              <a:gdLst>
                <a:gd name="T0" fmla="*/ 22 w 25"/>
                <a:gd name="T1" fmla="*/ 12 h 15"/>
                <a:gd name="T2" fmla="*/ 17 w 25"/>
                <a:gd name="T3" fmla="*/ 15 h 15"/>
                <a:gd name="T4" fmla="*/ 21 w 25"/>
                <a:gd name="T5" fmla="*/ 15 h 15"/>
                <a:gd name="T6" fmla="*/ 21 w 25"/>
                <a:gd name="T7" fmla="*/ 15 h 15"/>
                <a:gd name="T8" fmla="*/ 22 w 25"/>
                <a:gd name="T9" fmla="*/ 12 h 15"/>
                <a:gd name="T10" fmla="*/ 23 w 25"/>
                <a:gd name="T11" fmla="*/ 1 h 15"/>
                <a:gd name="T12" fmla="*/ 24 w 25"/>
                <a:gd name="T13" fmla="*/ 5 h 15"/>
                <a:gd name="T14" fmla="*/ 23 w 25"/>
                <a:gd name="T15" fmla="*/ 9 h 15"/>
                <a:gd name="T16" fmla="*/ 25 w 25"/>
                <a:gd name="T17" fmla="*/ 7 h 15"/>
                <a:gd name="T18" fmla="*/ 25 w 25"/>
                <a:gd name="T19" fmla="*/ 7 h 15"/>
                <a:gd name="T20" fmla="*/ 23 w 25"/>
                <a:gd name="T21" fmla="*/ 1 h 15"/>
                <a:gd name="T22" fmla="*/ 23 w 25"/>
                <a:gd name="T23" fmla="*/ 1 h 15"/>
                <a:gd name="T24" fmla="*/ 2 w 25"/>
                <a:gd name="T25" fmla="*/ 0 h 15"/>
                <a:gd name="T26" fmla="*/ 0 w 25"/>
                <a:gd name="T27" fmla="*/ 7 h 15"/>
                <a:gd name="T28" fmla="*/ 0 w 25"/>
                <a:gd name="T29" fmla="*/ 7 h 15"/>
                <a:gd name="T30" fmla="*/ 0 w 25"/>
                <a:gd name="T31" fmla="*/ 7 h 15"/>
                <a:gd name="T32" fmla="*/ 0 w 25"/>
                <a:gd name="T33" fmla="*/ 6 h 15"/>
                <a:gd name="T34" fmla="*/ 0 w 25"/>
                <a:gd name="T35" fmla="*/ 6 h 15"/>
                <a:gd name="T36" fmla="*/ 1 w 25"/>
                <a:gd name="T37" fmla="*/ 6 h 15"/>
                <a:gd name="T38" fmla="*/ 0 w 25"/>
                <a:gd name="T39" fmla="*/ 8 h 15"/>
                <a:gd name="T40" fmla="*/ 3 w 25"/>
                <a:gd name="T41" fmla="*/ 15 h 15"/>
                <a:gd name="T42" fmla="*/ 11 w 25"/>
                <a:gd name="T43" fmla="*/ 15 h 15"/>
                <a:gd name="T44" fmla="*/ 3 w 25"/>
                <a:gd name="T45" fmla="*/ 5 h 15"/>
                <a:gd name="T46" fmla="*/ 5 w 25"/>
                <a:gd name="T47" fmla="*/ 0 h 15"/>
                <a:gd name="T48" fmla="*/ 2 w 25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5">
                  <a:moveTo>
                    <a:pt x="22" y="12"/>
                  </a:moveTo>
                  <a:cubicBezTo>
                    <a:pt x="21" y="13"/>
                    <a:pt x="19" y="15"/>
                    <a:pt x="17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3"/>
                    <a:pt x="22" y="12"/>
                  </a:cubicBezTo>
                  <a:moveTo>
                    <a:pt x="23" y="1"/>
                  </a:moveTo>
                  <a:cubicBezTo>
                    <a:pt x="24" y="2"/>
                    <a:pt x="24" y="4"/>
                    <a:pt x="24" y="5"/>
                  </a:cubicBezTo>
                  <a:cubicBezTo>
                    <a:pt x="24" y="7"/>
                    <a:pt x="24" y="8"/>
                    <a:pt x="23" y="9"/>
                  </a:cubicBezTo>
                  <a:cubicBezTo>
                    <a:pt x="24" y="9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6" y="14"/>
                    <a:pt x="3" y="10"/>
                    <a:pt x="3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492"/>
            <p:cNvSpPr>
              <a:spLocks noEditPoints="1"/>
            </p:cNvSpPr>
            <p:nvPr/>
          </p:nvSpPr>
          <p:spPr bwMode="auto">
            <a:xfrm>
              <a:off x="6500813" y="884237"/>
              <a:ext cx="76200" cy="11113"/>
            </a:xfrm>
            <a:custGeom>
              <a:avLst/>
              <a:gdLst>
                <a:gd name="T0" fmla="*/ 17 w 21"/>
                <a:gd name="T1" fmla="*/ 0 h 4"/>
                <a:gd name="T2" fmla="*/ 21 w 21"/>
                <a:gd name="T3" fmla="*/ 4 h 4"/>
                <a:gd name="T4" fmla="*/ 21 w 21"/>
                <a:gd name="T5" fmla="*/ 4 h 4"/>
                <a:gd name="T6" fmla="*/ 18 w 21"/>
                <a:gd name="T7" fmla="*/ 0 h 4"/>
                <a:gd name="T8" fmla="*/ 17 w 21"/>
                <a:gd name="T9" fmla="*/ 0 h 4"/>
                <a:gd name="T10" fmla="*/ 4 w 21"/>
                <a:gd name="T11" fmla="*/ 0 h 4"/>
                <a:gd name="T12" fmla="*/ 0 w 21"/>
                <a:gd name="T13" fmla="*/ 3 h 4"/>
                <a:gd name="T14" fmla="*/ 3 w 21"/>
                <a:gd name="T15" fmla="*/ 3 h 4"/>
                <a:gd name="T16" fmla="*/ 6 w 21"/>
                <a:gd name="T17" fmla="*/ 0 h 4"/>
                <a:gd name="T18" fmla="*/ 4 w 21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7" y="0"/>
                  </a:moveTo>
                  <a:cubicBezTo>
                    <a:pt x="19" y="1"/>
                    <a:pt x="20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493"/>
            <p:cNvSpPr>
              <a:spLocks noEditPoints="1"/>
            </p:cNvSpPr>
            <p:nvPr/>
          </p:nvSpPr>
          <p:spPr bwMode="auto">
            <a:xfrm>
              <a:off x="6515100" y="881062"/>
              <a:ext cx="50800" cy="3175"/>
            </a:xfrm>
            <a:custGeom>
              <a:avLst/>
              <a:gdLst>
                <a:gd name="T0" fmla="*/ 12 w 14"/>
                <a:gd name="T1" fmla="*/ 0 h 1"/>
                <a:gd name="T2" fmla="*/ 13 w 14"/>
                <a:gd name="T3" fmla="*/ 1 h 1"/>
                <a:gd name="T4" fmla="*/ 14 w 14"/>
                <a:gd name="T5" fmla="*/ 1 h 1"/>
                <a:gd name="T6" fmla="*/ 12 w 14"/>
                <a:gd name="T7" fmla="*/ 0 h 1"/>
                <a:gd name="T8" fmla="*/ 12 w 14"/>
                <a:gd name="T9" fmla="*/ 0 h 1"/>
                <a:gd name="T10" fmla="*/ 1 w 14"/>
                <a:gd name="T11" fmla="*/ 0 h 1"/>
                <a:gd name="T12" fmla="*/ 0 w 14"/>
                <a:gd name="T13" fmla="*/ 1 h 1"/>
                <a:gd name="T14" fmla="*/ 2 w 14"/>
                <a:gd name="T15" fmla="*/ 1 h 1"/>
                <a:gd name="T16" fmla="*/ 4 w 14"/>
                <a:gd name="T17" fmla="*/ 0 h 1"/>
                <a:gd name="T18" fmla="*/ 1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12" y="0"/>
                  </a:move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494"/>
            <p:cNvSpPr>
              <a:spLocks/>
            </p:cNvSpPr>
            <p:nvPr/>
          </p:nvSpPr>
          <p:spPr bwMode="auto">
            <a:xfrm>
              <a:off x="6492875" y="909637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495"/>
            <p:cNvSpPr>
              <a:spLocks noEditPoints="1"/>
            </p:cNvSpPr>
            <p:nvPr/>
          </p:nvSpPr>
          <p:spPr bwMode="auto">
            <a:xfrm>
              <a:off x="6489700" y="892175"/>
              <a:ext cx="98425" cy="44450"/>
            </a:xfrm>
            <a:custGeom>
              <a:avLst/>
              <a:gdLst>
                <a:gd name="T0" fmla="*/ 1 w 27"/>
                <a:gd name="T1" fmla="*/ 8 h 15"/>
                <a:gd name="T2" fmla="*/ 0 w 27"/>
                <a:gd name="T3" fmla="*/ 9 h 15"/>
                <a:gd name="T4" fmla="*/ 3 w 27"/>
                <a:gd name="T5" fmla="*/ 15 h 15"/>
                <a:gd name="T6" fmla="*/ 4 w 27"/>
                <a:gd name="T7" fmla="*/ 15 h 15"/>
                <a:gd name="T8" fmla="*/ 1 w 27"/>
                <a:gd name="T9" fmla="*/ 8 h 15"/>
                <a:gd name="T10" fmla="*/ 24 w 27"/>
                <a:gd name="T11" fmla="*/ 1 h 15"/>
                <a:gd name="T12" fmla="*/ 26 w 27"/>
                <a:gd name="T13" fmla="*/ 7 h 15"/>
                <a:gd name="T14" fmla="*/ 26 w 27"/>
                <a:gd name="T15" fmla="*/ 7 h 15"/>
                <a:gd name="T16" fmla="*/ 27 w 27"/>
                <a:gd name="T17" fmla="*/ 7 h 15"/>
                <a:gd name="T18" fmla="*/ 25 w 27"/>
                <a:gd name="T19" fmla="*/ 1 h 15"/>
                <a:gd name="T20" fmla="*/ 24 w 27"/>
                <a:gd name="T21" fmla="*/ 1 h 15"/>
                <a:gd name="T22" fmla="*/ 2 w 27"/>
                <a:gd name="T23" fmla="*/ 0 h 15"/>
                <a:gd name="T24" fmla="*/ 0 w 27"/>
                <a:gd name="T25" fmla="*/ 7 h 15"/>
                <a:gd name="T26" fmla="*/ 0 w 27"/>
                <a:gd name="T27" fmla="*/ 8 h 15"/>
                <a:gd name="T28" fmla="*/ 1 w 27"/>
                <a:gd name="T29" fmla="*/ 7 h 15"/>
                <a:gd name="T30" fmla="*/ 1 w 27"/>
                <a:gd name="T31" fmla="*/ 7 h 15"/>
                <a:gd name="T32" fmla="*/ 3 w 27"/>
                <a:gd name="T33" fmla="*/ 0 h 15"/>
                <a:gd name="T34" fmla="*/ 2 w 27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5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1" y="11"/>
                    <a:pt x="1" y="13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3"/>
                    <a:pt x="1" y="11"/>
                    <a:pt x="1" y="8"/>
                  </a:cubicBezTo>
                  <a:moveTo>
                    <a:pt x="24" y="1"/>
                  </a:moveTo>
                  <a:cubicBezTo>
                    <a:pt x="26" y="3"/>
                    <a:pt x="26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5"/>
                    <a:pt x="26" y="3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496"/>
            <p:cNvSpPr>
              <a:spLocks noEditPoints="1"/>
            </p:cNvSpPr>
            <p:nvPr/>
          </p:nvSpPr>
          <p:spPr bwMode="auto">
            <a:xfrm>
              <a:off x="6497638" y="884237"/>
              <a:ext cx="84138" cy="11113"/>
            </a:xfrm>
            <a:custGeom>
              <a:avLst/>
              <a:gdLst>
                <a:gd name="T0" fmla="*/ 19 w 23"/>
                <a:gd name="T1" fmla="*/ 0 h 4"/>
                <a:gd name="T2" fmla="*/ 22 w 23"/>
                <a:gd name="T3" fmla="*/ 4 h 4"/>
                <a:gd name="T4" fmla="*/ 23 w 23"/>
                <a:gd name="T5" fmla="*/ 4 h 4"/>
                <a:gd name="T6" fmla="*/ 20 w 23"/>
                <a:gd name="T7" fmla="*/ 0 h 4"/>
                <a:gd name="T8" fmla="*/ 19 w 23"/>
                <a:gd name="T9" fmla="*/ 0 h 4"/>
                <a:gd name="T10" fmla="*/ 3 w 23"/>
                <a:gd name="T11" fmla="*/ 0 h 4"/>
                <a:gd name="T12" fmla="*/ 0 w 23"/>
                <a:gd name="T13" fmla="*/ 3 h 4"/>
                <a:gd name="T14" fmla="*/ 1 w 23"/>
                <a:gd name="T15" fmla="*/ 3 h 4"/>
                <a:gd name="T16" fmla="*/ 5 w 23"/>
                <a:gd name="T17" fmla="*/ 0 h 4"/>
                <a:gd name="T18" fmla="*/ 3 w 2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9" y="0"/>
                  </a:moveTo>
                  <a:cubicBezTo>
                    <a:pt x="20" y="1"/>
                    <a:pt x="22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497"/>
            <p:cNvSpPr>
              <a:spLocks noEditPoints="1"/>
            </p:cNvSpPr>
            <p:nvPr/>
          </p:nvSpPr>
          <p:spPr bwMode="auto">
            <a:xfrm>
              <a:off x="6508750" y="881062"/>
              <a:ext cx="61913" cy="3175"/>
            </a:xfrm>
            <a:custGeom>
              <a:avLst/>
              <a:gdLst>
                <a:gd name="T0" fmla="*/ 14 w 17"/>
                <a:gd name="T1" fmla="*/ 0 h 1"/>
                <a:gd name="T2" fmla="*/ 16 w 17"/>
                <a:gd name="T3" fmla="*/ 1 h 1"/>
                <a:gd name="T4" fmla="*/ 17 w 17"/>
                <a:gd name="T5" fmla="*/ 1 h 1"/>
                <a:gd name="T6" fmla="*/ 16 w 17"/>
                <a:gd name="T7" fmla="*/ 0 h 1"/>
                <a:gd name="T8" fmla="*/ 14 w 17"/>
                <a:gd name="T9" fmla="*/ 0 h 1"/>
                <a:gd name="T10" fmla="*/ 1 w 17"/>
                <a:gd name="T11" fmla="*/ 0 h 1"/>
                <a:gd name="T12" fmla="*/ 0 w 17"/>
                <a:gd name="T13" fmla="*/ 1 h 1"/>
                <a:gd name="T14" fmla="*/ 2 w 17"/>
                <a:gd name="T15" fmla="*/ 1 h 1"/>
                <a:gd name="T16" fmla="*/ 3 w 17"/>
                <a:gd name="T17" fmla="*/ 0 h 1"/>
                <a:gd name="T18" fmla="*/ 1 w 17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">
                  <a:moveTo>
                    <a:pt x="14" y="0"/>
                  </a:move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498"/>
            <p:cNvSpPr>
              <a:spLocks/>
            </p:cNvSpPr>
            <p:nvPr/>
          </p:nvSpPr>
          <p:spPr bwMode="auto">
            <a:xfrm>
              <a:off x="6489700" y="912812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499"/>
            <p:cNvSpPr>
              <a:spLocks/>
            </p:cNvSpPr>
            <p:nvPr/>
          </p:nvSpPr>
          <p:spPr bwMode="auto">
            <a:xfrm>
              <a:off x="6503988" y="892175"/>
              <a:ext cx="77788" cy="44450"/>
            </a:xfrm>
            <a:custGeom>
              <a:avLst/>
              <a:gdLst>
                <a:gd name="T0" fmla="*/ 2 w 21"/>
                <a:gd name="T1" fmla="*/ 0 h 15"/>
                <a:gd name="T2" fmla="*/ 0 w 21"/>
                <a:gd name="T3" fmla="*/ 5 h 15"/>
                <a:gd name="T4" fmla="*/ 8 w 21"/>
                <a:gd name="T5" fmla="*/ 15 h 15"/>
                <a:gd name="T6" fmla="*/ 14 w 21"/>
                <a:gd name="T7" fmla="*/ 15 h 15"/>
                <a:gd name="T8" fmla="*/ 19 w 21"/>
                <a:gd name="T9" fmla="*/ 12 h 15"/>
                <a:gd name="T10" fmla="*/ 20 w 21"/>
                <a:gd name="T11" fmla="*/ 9 h 15"/>
                <a:gd name="T12" fmla="*/ 21 w 21"/>
                <a:gd name="T13" fmla="*/ 5 h 15"/>
                <a:gd name="T14" fmla="*/ 20 w 21"/>
                <a:gd name="T15" fmla="*/ 1 h 15"/>
                <a:gd name="T16" fmla="*/ 17 w 21"/>
                <a:gd name="T17" fmla="*/ 1 h 15"/>
                <a:gd name="T18" fmla="*/ 16 w 21"/>
                <a:gd name="T19" fmla="*/ 2 h 15"/>
                <a:gd name="T20" fmla="*/ 17 w 21"/>
                <a:gd name="T21" fmla="*/ 3 h 15"/>
                <a:gd name="T22" fmla="*/ 15 w 21"/>
                <a:gd name="T23" fmla="*/ 5 h 15"/>
                <a:gd name="T24" fmla="*/ 13 w 21"/>
                <a:gd name="T25" fmla="*/ 3 h 15"/>
                <a:gd name="T26" fmla="*/ 10 w 21"/>
                <a:gd name="T27" fmla="*/ 0 h 15"/>
                <a:gd name="T28" fmla="*/ 2 w 2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2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10"/>
                    <a:pt x="3" y="14"/>
                    <a:pt x="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19" y="11"/>
                    <a:pt x="20" y="10"/>
                    <a:pt x="20" y="9"/>
                  </a:cubicBezTo>
                  <a:cubicBezTo>
                    <a:pt x="21" y="8"/>
                    <a:pt x="21" y="7"/>
                    <a:pt x="21" y="5"/>
                  </a:cubicBezTo>
                  <a:cubicBezTo>
                    <a:pt x="21" y="4"/>
                    <a:pt x="21" y="2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7" y="0"/>
                    <a:pt x="5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500"/>
            <p:cNvSpPr>
              <a:spLocks noEditPoints="1"/>
            </p:cNvSpPr>
            <p:nvPr/>
          </p:nvSpPr>
          <p:spPr bwMode="auto">
            <a:xfrm>
              <a:off x="6511925" y="884237"/>
              <a:ext cx="65088" cy="11113"/>
            </a:xfrm>
            <a:custGeom>
              <a:avLst/>
              <a:gdLst>
                <a:gd name="T0" fmla="*/ 13 w 18"/>
                <a:gd name="T1" fmla="*/ 0 h 4"/>
                <a:gd name="T2" fmla="*/ 15 w 18"/>
                <a:gd name="T3" fmla="*/ 3 h 4"/>
                <a:gd name="T4" fmla="*/ 15 w 18"/>
                <a:gd name="T5" fmla="*/ 4 h 4"/>
                <a:gd name="T6" fmla="*/ 18 w 18"/>
                <a:gd name="T7" fmla="*/ 4 h 4"/>
                <a:gd name="T8" fmla="*/ 14 w 18"/>
                <a:gd name="T9" fmla="*/ 0 h 4"/>
                <a:gd name="T10" fmla="*/ 13 w 18"/>
                <a:gd name="T11" fmla="*/ 0 h 4"/>
                <a:gd name="T12" fmla="*/ 3 w 18"/>
                <a:gd name="T13" fmla="*/ 0 h 4"/>
                <a:gd name="T14" fmla="*/ 0 w 18"/>
                <a:gd name="T15" fmla="*/ 3 h 4"/>
                <a:gd name="T16" fmla="*/ 8 w 18"/>
                <a:gd name="T17" fmla="*/ 3 h 4"/>
                <a:gd name="T18" fmla="*/ 8 w 18"/>
                <a:gd name="T19" fmla="*/ 3 h 4"/>
                <a:gd name="T20" fmla="*/ 10 w 18"/>
                <a:gd name="T21" fmla="*/ 0 h 4"/>
                <a:gd name="T22" fmla="*/ 3 w 1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">
                  <a:moveTo>
                    <a:pt x="13" y="0"/>
                  </a:moveTo>
                  <a:cubicBezTo>
                    <a:pt x="14" y="0"/>
                    <a:pt x="15" y="1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501"/>
            <p:cNvSpPr>
              <a:spLocks/>
            </p:cNvSpPr>
            <p:nvPr/>
          </p:nvSpPr>
          <p:spPr bwMode="auto">
            <a:xfrm>
              <a:off x="6523038" y="881062"/>
              <a:ext cx="39688" cy="3175"/>
            </a:xfrm>
            <a:custGeom>
              <a:avLst/>
              <a:gdLst>
                <a:gd name="T0" fmla="*/ 2 w 11"/>
                <a:gd name="T1" fmla="*/ 0 h 1"/>
                <a:gd name="T2" fmla="*/ 0 w 11"/>
                <a:gd name="T3" fmla="*/ 1 h 1"/>
                <a:gd name="T4" fmla="*/ 7 w 11"/>
                <a:gd name="T5" fmla="*/ 1 h 1"/>
                <a:gd name="T6" fmla="*/ 8 w 11"/>
                <a:gd name="T7" fmla="*/ 0 h 1"/>
                <a:gd name="T8" fmla="*/ 10 w 11"/>
                <a:gd name="T9" fmla="*/ 1 h 1"/>
                <a:gd name="T10" fmla="*/ 11 w 11"/>
                <a:gd name="T11" fmla="*/ 1 h 1"/>
                <a:gd name="T12" fmla="*/ 10 w 11"/>
                <a:gd name="T13" fmla="*/ 0 h 1"/>
                <a:gd name="T14" fmla="*/ 2 w 1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0"/>
                    <a:pt x="2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502"/>
            <p:cNvSpPr>
              <a:spLocks/>
            </p:cNvSpPr>
            <p:nvPr/>
          </p:nvSpPr>
          <p:spPr bwMode="auto">
            <a:xfrm>
              <a:off x="6540500" y="892175"/>
              <a:ext cx="25400" cy="9525"/>
            </a:xfrm>
            <a:custGeom>
              <a:avLst/>
              <a:gdLst>
                <a:gd name="T0" fmla="*/ 0 w 7"/>
                <a:gd name="T1" fmla="*/ 0 h 3"/>
                <a:gd name="T2" fmla="*/ 3 w 7"/>
                <a:gd name="T3" fmla="*/ 3 h 3"/>
                <a:gd name="T4" fmla="*/ 3 w 7"/>
                <a:gd name="T5" fmla="*/ 3 h 3"/>
                <a:gd name="T6" fmla="*/ 5 w 7"/>
                <a:gd name="T7" fmla="*/ 1 h 3"/>
                <a:gd name="T8" fmla="*/ 6 w 7"/>
                <a:gd name="T9" fmla="*/ 2 h 3"/>
                <a:gd name="T10" fmla="*/ 7 w 7"/>
                <a:gd name="T11" fmla="*/ 1 h 3"/>
                <a:gd name="T12" fmla="*/ 0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503"/>
            <p:cNvSpPr>
              <a:spLocks/>
            </p:cNvSpPr>
            <p:nvPr/>
          </p:nvSpPr>
          <p:spPr bwMode="auto">
            <a:xfrm>
              <a:off x="6540500" y="884237"/>
              <a:ext cx="25400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4 h 4"/>
                <a:gd name="T8" fmla="*/ 7 w 7"/>
                <a:gd name="T9" fmla="*/ 3 h 4"/>
                <a:gd name="T10" fmla="*/ 5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504"/>
            <p:cNvSpPr>
              <a:spLocks/>
            </p:cNvSpPr>
            <p:nvPr/>
          </p:nvSpPr>
          <p:spPr bwMode="auto">
            <a:xfrm>
              <a:off x="6548438" y="881062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505"/>
            <p:cNvSpPr>
              <a:spLocks/>
            </p:cNvSpPr>
            <p:nvPr/>
          </p:nvSpPr>
          <p:spPr bwMode="auto">
            <a:xfrm>
              <a:off x="6551613" y="898525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506"/>
            <p:cNvSpPr>
              <a:spLocks/>
            </p:cNvSpPr>
            <p:nvPr/>
          </p:nvSpPr>
          <p:spPr bwMode="auto">
            <a:xfrm>
              <a:off x="6551613" y="895350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507"/>
            <p:cNvSpPr>
              <a:spLocks/>
            </p:cNvSpPr>
            <p:nvPr/>
          </p:nvSpPr>
          <p:spPr bwMode="auto">
            <a:xfrm>
              <a:off x="7129463" y="908050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1 h 5"/>
                <a:gd name="T4" fmla="*/ 3 w 6"/>
                <a:gd name="T5" fmla="*/ 4 h 5"/>
                <a:gd name="T6" fmla="*/ 1 w 6"/>
                <a:gd name="T7" fmla="*/ 3 h 5"/>
                <a:gd name="T8" fmla="*/ 0 w 6"/>
                <a:gd name="T9" fmla="*/ 4 h 5"/>
                <a:gd name="T10" fmla="*/ 3 w 6"/>
                <a:gd name="T11" fmla="*/ 5 h 5"/>
                <a:gd name="T12" fmla="*/ 6 w 6"/>
                <a:gd name="T13" fmla="*/ 2 h 5"/>
                <a:gd name="T14" fmla="*/ 6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508"/>
            <p:cNvSpPr>
              <a:spLocks/>
            </p:cNvSpPr>
            <p:nvPr/>
          </p:nvSpPr>
          <p:spPr bwMode="auto">
            <a:xfrm>
              <a:off x="7124700" y="901700"/>
              <a:ext cx="11113" cy="17463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1 w 3"/>
                <a:gd name="T5" fmla="*/ 6 h 6"/>
                <a:gd name="T6" fmla="*/ 2 w 3"/>
                <a:gd name="T7" fmla="*/ 5 h 6"/>
                <a:gd name="T8" fmla="*/ 1 w 3"/>
                <a:gd name="T9" fmla="*/ 3 h 6"/>
                <a:gd name="T10" fmla="*/ 3 w 3"/>
                <a:gd name="T11" fmla="*/ 0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C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509"/>
            <p:cNvSpPr>
              <a:spLocks noEditPoints="1"/>
            </p:cNvSpPr>
            <p:nvPr/>
          </p:nvSpPr>
          <p:spPr bwMode="auto">
            <a:xfrm>
              <a:off x="7129463" y="901700"/>
              <a:ext cx="11113" cy="17463"/>
            </a:xfrm>
            <a:custGeom>
              <a:avLst/>
              <a:gdLst>
                <a:gd name="T0" fmla="*/ 1 w 3"/>
                <a:gd name="T1" fmla="*/ 5 h 6"/>
                <a:gd name="T2" fmla="*/ 0 w 3"/>
                <a:gd name="T3" fmla="*/ 6 h 6"/>
                <a:gd name="T4" fmla="*/ 0 w 3"/>
                <a:gd name="T5" fmla="*/ 6 h 6"/>
                <a:gd name="T6" fmla="*/ 1 w 3"/>
                <a:gd name="T7" fmla="*/ 5 h 6"/>
                <a:gd name="T8" fmla="*/ 1 w 3"/>
                <a:gd name="T9" fmla="*/ 5 h 6"/>
                <a:gd name="T10" fmla="*/ 3 w 3"/>
                <a:gd name="T11" fmla="*/ 0 h 6"/>
                <a:gd name="T12" fmla="*/ 2 w 3"/>
                <a:gd name="T13" fmla="*/ 0 h 6"/>
                <a:gd name="T14" fmla="*/ 2 w 3"/>
                <a:gd name="T15" fmla="*/ 0 h 6"/>
                <a:gd name="T16" fmla="*/ 3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C4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510"/>
            <p:cNvSpPr>
              <a:spLocks/>
            </p:cNvSpPr>
            <p:nvPr/>
          </p:nvSpPr>
          <p:spPr bwMode="auto">
            <a:xfrm>
              <a:off x="7129463" y="901700"/>
              <a:ext cx="25400" cy="2381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6 w 7"/>
                <a:gd name="T5" fmla="*/ 2 h 8"/>
                <a:gd name="T6" fmla="*/ 6 w 7"/>
                <a:gd name="T7" fmla="*/ 4 h 8"/>
                <a:gd name="T8" fmla="*/ 3 w 7"/>
                <a:gd name="T9" fmla="*/ 7 h 8"/>
                <a:gd name="T10" fmla="*/ 0 w 7"/>
                <a:gd name="T11" fmla="*/ 6 h 8"/>
                <a:gd name="T12" fmla="*/ 0 w 7"/>
                <a:gd name="T13" fmla="*/ 7 h 8"/>
                <a:gd name="T14" fmla="*/ 3 w 7"/>
                <a:gd name="T15" fmla="*/ 8 h 8"/>
                <a:gd name="T16" fmla="*/ 7 w 7"/>
                <a:gd name="T17" fmla="*/ 4 h 8"/>
                <a:gd name="T18" fmla="*/ 3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511"/>
            <p:cNvSpPr>
              <a:spLocks/>
            </p:cNvSpPr>
            <p:nvPr/>
          </p:nvSpPr>
          <p:spPr bwMode="auto">
            <a:xfrm>
              <a:off x="7124700" y="901700"/>
              <a:ext cx="15875" cy="17463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4 h 6"/>
                <a:gd name="T4" fmla="*/ 1 w 4"/>
                <a:gd name="T5" fmla="*/ 6 h 6"/>
                <a:gd name="T6" fmla="*/ 1 w 4"/>
                <a:gd name="T7" fmla="*/ 6 h 6"/>
                <a:gd name="T8" fmla="*/ 0 w 4"/>
                <a:gd name="T9" fmla="*/ 4 h 6"/>
                <a:gd name="T10" fmla="*/ 3 w 4"/>
                <a:gd name="T11" fmla="*/ 0 h 6"/>
                <a:gd name="T12" fmla="*/ 4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512"/>
            <p:cNvSpPr>
              <a:spLocks noEditPoints="1"/>
            </p:cNvSpPr>
            <p:nvPr/>
          </p:nvSpPr>
          <p:spPr bwMode="auto">
            <a:xfrm>
              <a:off x="7129463" y="901700"/>
              <a:ext cx="11113" cy="20638"/>
            </a:xfrm>
            <a:custGeom>
              <a:avLst/>
              <a:gdLst>
                <a:gd name="T0" fmla="*/ 0 w 3"/>
                <a:gd name="T1" fmla="*/ 6 h 7"/>
                <a:gd name="T2" fmla="*/ 0 w 3"/>
                <a:gd name="T3" fmla="*/ 6 h 7"/>
                <a:gd name="T4" fmla="*/ 0 w 3"/>
                <a:gd name="T5" fmla="*/ 7 h 7"/>
                <a:gd name="T6" fmla="*/ 0 w 3"/>
                <a:gd name="T7" fmla="*/ 6 h 7"/>
                <a:gd name="T8" fmla="*/ 0 w 3"/>
                <a:gd name="T9" fmla="*/ 6 h 7"/>
                <a:gd name="T10" fmla="*/ 3 w 3"/>
                <a:gd name="T11" fmla="*/ 0 h 7"/>
                <a:gd name="T12" fmla="*/ 3 w 3"/>
                <a:gd name="T13" fmla="*/ 0 h 7"/>
                <a:gd name="T14" fmla="*/ 2 w 3"/>
                <a:gd name="T15" fmla="*/ 0 h 7"/>
                <a:gd name="T16" fmla="*/ 3 w 3"/>
                <a:gd name="T17" fmla="*/ 0 h 7"/>
                <a:gd name="T18" fmla="*/ 3 w 3"/>
                <a:gd name="T19" fmla="*/ 0 h 7"/>
                <a:gd name="T20" fmla="*/ 3 w 3"/>
                <a:gd name="T21" fmla="*/ 0 h 7"/>
                <a:gd name="T22" fmla="*/ 3 w 3"/>
                <a:gd name="T23" fmla="*/ 0 h 7"/>
                <a:gd name="T24" fmla="*/ 3 w 3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19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513"/>
            <p:cNvSpPr>
              <a:spLocks noEditPoints="1"/>
            </p:cNvSpPr>
            <p:nvPr/>
          </p:nvSpPr>
          <p:spPr bwMode="auto">
            <a:xfrm>
              <a:off x="7132638" y="901700"/>
              <a:ext cx="19050" cy="1746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4 w 5"/>
                <a:gd name="T5" fmla="*/ 2 h 6"/>
                <a:gd name="T6" fmla="*/ 4 w 5"/>
                <a:gd name="T7" fmla="*/ 2 h 6"/>
                <a:gd name="T8" fmla="*/ 3 w 5"/>
                <a:gd name="T9" fmla="*/ 3 h 6"/>
                <a:gd name="T10" fmla="*/ 3 w 5"/>
                <a:gd name="T11" fmla="*/ 2 h 6"/>
                <a:gd name="T12" fmla="*/ 2 w 5"/>
                <a:gd name="T13" fmla="*/ 2 h 6"/>
                <a:gd name="T14" fmla="*/ 0 w 5"/>
                <a:gd name="T15" fmla="*/ 5 h 6"/>
                <a:gd name="T16" fmla="*/ 2 w 5"/>
                <a:gd name="T17" fmla="*/ 6 h 6"/>
                <a:gd name="T18" fmla="*/ 5 w 5"/>
                <a:gd name="T19" fmla="*/ 3 h 6"/>
                <a:gd name="T20" fmla="*/ 5 w 5"/>
                <a:gd name="T21" fmla="*/ 2 h 6"/>
                <a:gd name="T22" fmla="*/ 4 w 5"/>
                <a:gd name="T23" fmla="*/ 1 h 6"/>
                <a:gd name="T24" fmla="*/ 2 w 5"/>
                <a:gd name="T25" fmla="*/ 0 h 6"/>
                <a:gd name="T26" fmla="*/ 2 w 5"/>
                <a:gd name="T27" fmla="*/ 1 h 6"/>
                <a:gd name="T28" fmla="*/ 3 w 5"/>
                <a:gd name="T29" fmla="*/ 0 h 6"/>
                <a:gd name="T30" fmla="*/ 3 w 5"/>
                <a:gd name="T31" fmla="*/ 0 h 6"/>
                <a:gd name="T32" fmla="*/ 2 w 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514"/>
            <p:cNvSpPr>
              <a:spLocks/>
            </p:cNvSpPr>
            <p:nvPr/>
          </p:nvSpPr>
          <p:spPr bwMode="auto">
            <a:xfrm>
              <a:off x="7129463" y="901700"/>
              <a:ext cx="6350" cy="14288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3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E9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515"/>
            <p:cNvSpPr>
              <a:spLocks/>
            </p:cNvSpPr>
            <p:nvPr/>
          </p:nvSpPr>
          <p:spPr bwMode="auto">
            <a:xfrm>
              <a:off x="7132638" y="901700"/>
              <a:ext cx="7938" cy="1428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0 w 2"/>
                <a:gd name="T9" fmla="*/ 5 h 5"/>
                <a:gd name="T10" fmla="*/ 2 w 2"/>
                <a:gd name="T11" fmla="*/ 2 h 5"/>
                <a:gd name="T12" fmla="*/ 2 w 2"/>
                <a:gd name="T13" fmla="*/ 1 h 5"/>
                <a:gd name="T14" fmla="*/ 2 w 2"/>
                <a:gd name="T15" fmla="*/ 1 h 5"/>
                <a:gd name="T16" fmla="*/ 2 w 2"/>
                <a:gd name="T17" fmla="*/ 0 h 5"/>
                <a:gd name="T18" fmla="*/ 2 w 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B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516"/>
            <p:cNvSpPr>
              <a:spLocks/>
            </p:cNvSpPr>
            <p:nvPr/>
          </p:nvSpPr>
          <p:spPr bwMode="auto">
            <a:xfrm>
              <a:off x="7140575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2 w 3"/>
                <a:gd name="T7" fmla="*/ 1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DCA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517"/>
            <p:cNvSpPr>
              <a:spLocks/>
            </p:cNvSpPr>
            <p:nvPr/>
          </p:nvSpPr>
          <p:spPr bwMode="auto">
            <a:xfrm>
              <a:off x="7140575" y="901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518"/>
            <p:cNvSpPr>
              <a:spLocks/>
            </p:cNvSpPr>
            <p:nvPr/>
          </p:nvSpPr>
          <p:spPr bwMode="auto">
            <a:xfrm>
              <a:off x="7140575" y="90170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0 h 2"/>
                <a:gd name="T20" fmla="*/ 1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519"/>
            <p:cNvSpPr>
              <a:spLocks/>
            </p:cNvSpPr>
            <p:nvPr/>
          </p:nvSpPr>
          <p:spPr bwMode="auto">
            <a:xfrm>
              <a:off x="7140575" y="9048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B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520"/>
            <p:cNvSpPr>
              <a:spLocks/>
            </p:cNvSpPr>
            <p:nvPr/>
          </p:nvSpPr>
          <p:spPr bwMode="auto">
            <a:xfrm>
              <a:off x="7143750" y="9017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A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521"/>
            <p:cNvSpPr>
              <a:spLocks/>
            </p:cNvSpPr>
            <p:nvPr/>
          </p:nvSpPr>
          <p:spPr bwMode="auto">
            <a:xfrm>
              <a:off x="7143750" y="908050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522"/>
            <p:cNvSpPr>
              <a:spLocks/>
            </p:cNvSpPr>
            <p:nvPr/>
          </p:nvSpPr>
          <p:spPr bwMode="auto">
            <a:xfrm>
              <a:off x="7143750" y="9080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523"/>
            <p:cNvSpPr>
              <a:spLocks noEditPoints="1"/>
            </p:cNvSpPr>
            <p:nvPr/>
          </p:nvSpPr>
          <p:spPr bwMode="auto">
            <a:xfrm>
              <a:off x="6577013" y="909637"/>
              <a:ext cx="61913" cy="26988"/>
            </a:xfrm>
            <a:custGeom>
              <a:avLst/>
              <a:gdLst>
                <a:gd name="T0" fmla="*/ 2 w 17"/>
                <a:gd name="T1" fmla="*/ 7 h 9"/>
                <a:gd name="T2" fmla="*/ 0 w 17"/>
                <a:gd name="T3" fmla="*/ 9 h 9"/>
                <a:gd name="T4" fmla="*/ 2 w 17"/>
                <a:gd name="T5" fmla="*/ 9 h 9"/>
                <a:gd name="T6" fmla="*/ 1 w 17"/>
                <a:gd name="T7" fmla="*/ 8 h 9"/>
                <a:gd name="T8" fmla="*/ 2 w 17"/>
                <a:gd name="T9" fmla="*/ 7 h 9"/>
                <a:gd name="T10" fmla="*/ 8 w 17"/>
                <a:gd name="T11" fmla="*/ 0 h 9"/>
                <a:gd name="T12" fmla="*/ 3 w 17"/>
                <a:gd name="T13" fmla="*/ 2 h 9"/>
                <a:gd name="T14" fmla="*/ 3 w 17"/>
                <a:gd name="T15" fmla="*/ 4 h 9"/>
                <a:gd name="T16" fmla="*/ 9 w 17"/>
                <a:gd name="T17" fmla="*/ 1 h 9"/>
                <a:gd name="T18" fmla="*/ 16 w 17"/>
                <a:gd name="T19" fmla="*/ 8 h 9"/>
                <a:gd name="T20" fmla="*/ 16 w 17"/>
                <a:gd name="T21" fmla="*/ 9 h 9"/>
                <a:gd name="T22" fmla="*/ 17 w 17"/>
                <a:gd name="T23" fmla="*/ 9 h 9"/>
                <a:gd name="T24" fmla="*/ 17 w 17"/>
                <a:gd name="T25" fmla="*/ 9 h 9"/>
                <a:gd name="T26" fmla="*/ 8 w 1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9">
                  <a:moveTo>
                    <a:pt x="2" y="7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2"/>
                    <a:pt x="6" y="1"/>
                    <a:pt x="9" y="1"/>
                  </a:cubicBezTo>
                  <a:cubicBezTo>
                    <a:pt x="13" y="1"/>
                    <a:pt x="16" y="4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524"/>
            <p:cNvSpPr>
              <a:spLocks/>
            </p:cNvSpPr>
            <p:nvPr/>
          </p:nvSpPr>
          <p:spPr bwMode="auto">
            <a:xfrm>
              <a:off x="6573838" y="915987"/>
              <a:ext cx="11113" cy="20638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0 w 3"/>
                <a:gd name="T7" fmla="*/ 7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525"/>
            <p:cNvSpPr>
              <a:spLocks/>
            </p:cNvSpPr>
            <p:nvPr/>
          </p:nvSpPr>
          <p:spPr bwMode="auto">
            <a:xfrm>
              <a:off x="6573838" y="915987"/>
              <a:ext cx="14288" cy="20638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0 w 4"/>
                <a:gd name="T5" fmla="*/ 7 h 7"/>
                <a:gd name="T6" fmla="*/ 1 w 4"/>
                <a:gd name="T7" fmla="*/ 7 h 7"/>
                <a:gd name="T8" fmla="*/ 3 w 4"/>
                <a:gd name="T9" fmla="*/ 5 h 7"/>
                <a:gd name="T10" fmla="*/ 4 w 4"/>
                <a:gd name="T11" fmla="*/ 2 h 7"/>
                <a:gd name="T12" fmla="*/ 4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526"/>
            <p:cNvSpPr>
              <a:spLocks/>
            </p:cNvSpPr>
            <p:nvPr/>
          </p:nvSpPr>
          <p:spPr bwMode="auto">
            <a:xfrm>
              <a:off x="6588125" y="909637"/>
              <a:ext cx="50800" cy="26988"/>
            </a:xfrm>
            <a:custGeom>
              <a:avLst/>
              <a:gdLst>
                <a:gd name="T0" fmla="*/ 5 w 14"/>
                <a:gd name="T1" fmla="*/ 0 h 9"/>
                <a:gd name="T2" fmla="*/ 0 w 14"/>
                <a:gd name="T3" fmla="*/ 1 h 9"/>
                <a:gd name="T4" fmla="*/ 0 w 14"/>
                <a:gd name="T5" fmla="*/ 1 h 9"/>
                <a:gd name="T6" fmla="*/ 0 w 14"/>
                <a:gd name="T7" fmla="*/ 2 h 9"/>
                <a:gd name="T8" fmla="*/ 5 w 14"/>
                <a:gd name="T9" fmla="*/ 0 h 9"/>
                <a:gd name="T10" fmla="*/ 14 w 14"/>
                <a:gd name="T11" fmla="*/ 9 h 9"/>
                <a:gd name="T12" fmla="*/ 14 w 14"/>
                <a:gd name="T13" fmla="*/ 9 h 9"/>
                <a:gd name="T14" fmla="*/ 14 w 14"/>
                <a:gd name="T15" fmla="*/ 9 h 9"/>
                <a:gd name="T16" fmla="*/ 14 w 14"/>
                <a:gd name="T17" fmla="*/ 9 h 9"/>
                <a:gd name="T18" fmla="*/ 5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0" y="0"/>
                    <a:pt x="14" y="4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4"/>
                    <a:pt x="10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527"/>
            <p:cNvSpPr>
              <a:spLocks/>
            </p:cNvSpPr>
            <p:nvPr/>
          </p:nvSpPr>
          <p:spPr bwMode="auto">
            <a:xfrm>
              <a:off x="6570663" y="912812"/>
              <a:ext cx="14288" cy="23813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2 h 8"/>
                <a:gd name="T4" fmla="*/ 1 w 4"/>
                <a:gd name="T5" fmla="*/ 5 h 8"/>
                <a:gd name="T6" fmla="*/ 0 w 4"/>
                <a:gd name="T7" fmla="*/ 8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8 h 8"/>
                <a:gd name="T14" fmla="*/ 4 w 4"/>
                <a:gd name="T15" fmla="*/ 1 h 8"/>
                <a:gd name="T16" fmla="*/ 4 w 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528"/>
            <p:cNvSpPr>
              <a:spLocks/>
            </p:cNvSpPr>
            <p:nvPr/>
          </p:nvSpPr>
          <p:spPr bwMode="auto">
            <a:xfrm>
              <a:off x="6584950" y="91281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529"/>
            <p:cNvSpPr>
              <a:spLocks/>
            </p:cNvSpPr>
            <p:nvPr/>
          </p:nvSpPr>
          <p:spPr bwMode="auto">
            <a:xfrm>
              <a:off x="6573838" y="919162"/>
              <a:ext cx="3175" cy="952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530"/>
            <p:cNvSpPr>
              <a:spLocks noEditPoints="1"/>
            </p:cNvSpPr>
            <p:nvPr/>
          </p:nvSpPr>
          <p:spPr bwMode="auto">
            <a:xfrm>
              <a:off x="6581775" y="912812"/>
              <a:ext cx="53975" cy="23813"/>
            </a:xfrm>
            <a:custGeom>
              <a:avLst/>
              <a:gdLst>
                <a:gd name="T0" fmla="*/ 9 w 15"/>
                <a:gd name="T1" fmla="*/ 5 h 8"/>
                <a:gd name="T2" fmla="*/ 7 w 15"/>
                <a:gd name="T3" fmla="*/ 3 h 8"/>
                <a:gd name="T4" fmla="*/ 10 w 15"/>
                <a:gd name="T5" fmla="*/ 0 h 8"/>
                <a:gd name="T6" fmla="*/ 12 w 15"/>
                <a:gd name="T7" fmla="*/ 3 h 8"/>
                <a:gd name="T8" fmla="*/ 12 w 15"/>
                <a:gd name="T9" fmla="*/ 4 h 8"/>
                <a:gd name="T10" fmla="*/ 12 w 15"/>
                <a:gd name="T11" fmla="*/ 5 h 8"/>
                <a:gd name="T12" fmla="*/ 11 w 15"/>
                <a:gd name="T13" fmla="*/ 6 h 8"/>
                <a:gd name="T14" fmla="*/ 9 w 15"/>
                <a:gd name="T15" fmla="*/ 5 h 8"/>
                <a:gd name="T16" fmla="*/ 8 w 15"/>
                <a:gd name="T17" fmla="*/ 0 h 8"/>
                <a:gd name="T18" fmla="*/ 2 w 15"/>
                <a:gd name="T19" fmla="*/ 3 h 8"/>
                <a:gd name="T20" fmla="*/ 1 w 15"/>
                <a:gd name="T21" fmla="*/ 6 h 8"/>
                <a:gd name="T22" fmla="*/ 0 w 15"/>
                <a:gd name="T23" fmla="*/ 7 h 8"/>
                <a:gd name="T24" fmla="*/ 1 w 15"/>
                <a:gd name="T25" fmla="*/ 8 h 8"/>
                <a:gd name="T26" fmla="*/ 4 w 15"/>
                <a:gd name="T27" fmla="*/ 8 h 8"/>
                <a:gd name="T28" fmla="*/ 6 w 15"/>
                <a:gd name="T29" fmla="*/ 4 h 8"/>
                <a:gd name="T30" fmla="*/ 7 w 15"/>
                <a:gd name="T31" fmla="*/ 5 h 8"/>
                <a:gd name="T32" fmla="*/ 4 w 15"/>
                <a:gd name="T33" fmla="*/ 8 h 8"/>
                <a:gd name="T34" fmla="*/ 15 w 15"/>
                <a:gd name="T35" fmla="*/ 8 h 8"/>
                <a:gd name="T36" fmla="*/ 15 w 15"/>
                <a:gd name="T37" fmla="*/ 7 h 8"/>
                <a:gd name="T38" fmla="*/ 8 w 15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8">
                  <a:moveTo>
                    <a:pt x="9" y="5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9" y="5"/>
                  </a:cubicBezTo>
                  <a:moveTo>
                    <a:pt x="8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6"/>
                    <a:pt x="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531"/>
            <p:cNvSpPr>
              <a:spLocks/>
            </p:cNvSpPr>
            <p:nvPr/>
          </p:nvSpPr>
          <p:spPr bwMode="auto">
            <a:xfrm>
              <a:off x="6596063" y="925512"/>
              <a:ext cx="11113" cy="11113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532"/>
            <p:cNvSpPr>
              <a:spLocks/>
            </p:cNvSpPr>
            <p:nvPr/>
          </p:nvSpPr>
          <p:spPr bwMode="auto">
            <a:xfrm>
              <a:off x="6584950" y="922337"/>
              <a:ext cx="3175" cy="793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533"/>
            <p:cNvSpPr>
              <a:spLocks/>
            </p:cNvSpPr>
            <p:nvPr/>
          </p:nvSpPr>
          <p:spPr bwMode="auto">
            <a:xfrm>
              <a:off x="6607175" y="912812"/>
              <a:ext cx="17463" cy="15875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534"/>
            <p:cNvSpPr>
              <a:spLocks/>
            </p:cNvSpPr>
            <p:nvPr/>
          </p:nvSpPr>
          <p:spPr bwMode="auto">
            <a:xfrm>
              <a:off x="6613525" y="925512"/>
              <a:ext cx="11113" cy="476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535"/>
            <p:cNvSpPr>
              <a:spLocks/>
            </p:cNvSpPr>
            <p:nvPr/>
          </p:nvSpPr>
          <p:spPr bwMode="auto">
            <a:xfrm>
              <a:off x="6613525" y="925512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536"/>
            <p:cNvSpPr>
              <a:spLocks/>
            </p:cNvSpPr>
            <p:nvPr/>
          </p:nvSpPr>
          <p:spPr bwMode="auto">
            <a:xfrm>
              <a:off x="6635750" y="827087"/>
              <a:ext cx="76200" cy="39688"/>
            </a:xfrm>
            <a:custGeom>
              <a:avLst/>
              <a:gdLst>
                <a:gd name="T0" fmla="*/ 11 w 21"/>
                <a:gd name="T1" fmla="*/ 0 h 13"/>
                <a:gd name="T2" fmla="*/ 0 w 21"/>
                <a:gd name="T3" fmla="*/ 11 h 13"/>
                <a:gd name="T4" fmla="*/ 0 w 21"/>
                <a:gd name="T5" fmla="*/ 12 h 13"/>
                <a:gd name="T6" fmla="*/ 1 w 21"/>
                <a:gd name="T7" fmla="*/ 13 h 13"/>
                <a:gd name="T8" fmla="*/ 4 w 21"/>
                <a:gd name="T9" fmla="*/ 12 h 13"/>
                <a:gd name="T10" fmla="*/ 3 w 21"/>
                <a:gd name="T11" fmla="*/ 9 h 13"/>
                <a:gd name="T12" fmla="*/ 12 w 21"/>
                <a:gd name="T13" fmla="*/ 0 h 13"/>
                <a:gd name="T14" fmla="*/ 21 w 21"/>
                <a:gd name="T15" fmla="*/ 6 h 13"/>
                <a:gd name="T16" fmla="*/ 21 w 21"/>
                <a:gd name="T17" fmla="*/ 6 h 13"/>
                <a:gd name="T18" fmla="*/ 11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6" y="0"/>
                    <a:pt x="20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2"/>
                    <a:pt x="16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537"/>
            <p:cNvSpPr>
              <a:spLocks/>
            </p:cNvSpPr>
            <p:nvPr/>
          </p:nvSpPr>
          <p:spPr bwMode="auto">
            <a:xfrm>
              <a:off x="6650038" y="871537"/>
              <a:ext cx="58738" cy="20638"/>
            </a:xfrm>
            <a:custGeom>
              <a:avLst/>
              <a:gdLst>
                <a:gd name="T0" fmla="*/ 15 w 16"/>
                <a:gd name="T1" fmla="*/ 0 h 7"/>
                <a:gd name="T2" fmla="*/ 8 w 16"/>
                <a:gd name="T3" fmla="*/ 3 h 7"/>
                <a:gd name="T4" fmla="*/ 6 w 16"/>
                <a:gd name="T5" fmla="*/ 3 h 7"/>
                <a:gd name="T6" fmla="*/ 1 w 16"/>
                <a:gd name="T7" fmla="*/ 4 h 7"/>
                <a:gd name="T8" fmla="*/ 0 w 16"/>
                <a:gd name="T9" fmla="*/ 4 h 7"/>
                <a:gd name="T10" fmla="*/ 7 w 16"/>
                <a:gd name="T11" fmla="*/ 7 h 7"/>
                <a:gd name="T12" fmla="*/ 16 w 16"/>
                <a:gd name="T13" fmla="*/ 2 h 7"/>
                <a:gd name="T14" fmla="*/ 15 w 1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3" y="2"/>
                    <a:pt x="11" y="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11" y="7"/>
                    <a:pt x="14" y="5"/>
                    <a:pt x="16" y="2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538"/>
            <p:cNvSpPr>
              <a:spLocks/>
            </p:cNvSpPr>
            <p:nvPr/>
          </p:nvSpPr>
          <p:spPr bwMode="auto">
            <a:xfrm>
              <a:off x="6646863" y="877887"/>
              <a:ext cx="25400" cy="6350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1 h 2"/>
                <a:gd name="T4" fmla="*/ 0 w 7"/>
                <a:gd name="T5" fmla="*/ 1 h 2"/>
                <a:gd name="T6" fmla="*/ 1 w 7"/>
                <a:gd name="T7" fmla="*/ 2 h 2"/>
                <a:gd name="T8" fmla="*/ 2 w 7"/>
                <a:gd name="T9" fmla="*/ 2 h 2"/>
                <a:gd name="T10" fmla="*/ 7 w 7"/>
                <a:gd name="T11" fmla="*/ 1 h 2"/>
                <a:gd name="T12" fmla="*/ 6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539"/>
            <p:cNvSpPr>
              <a:spLocks/>
            </p:cNvSpPr>
            <p:nvPr/>
          </p:nvSpPr>
          <p:spPr bwMode="auto">
            <a:xfrm>
              <a:off x="6635750" y="825500"/>
              <a:ext cx="80963" cy="38100"/>
            </a:xfrm>
            <a:custGeom>
              <a:avLst/>
              <a:gdLst>
                <a:gd name="T0" fmla="*/ 11 w 22"/>
                <a:gd name="T1" fmla="*/ 0 h 13"/>
                <a:gd name="T2" fmla="*/ 0 w 22"/>
                <a:gd name="T3" fmla="*/ 12 h 13"/>
                <a:gd name="T4" fmla="*/ 0 w 22"/>
                <a:gd name="T5" fmla="*/ 13 h 13"/>
                <a:gd name="T6" fmla="*/ 0 w 22"/>
                <a:gd name="T7" fmla="*/ 13 h 13"/>
                <a:gd name="T8" fmla="*/ 0 w 22"/>
                <a:gd name="T9" fmla="*/ 12 h 13"/>
                <a:gd name="T10" fmla="*/ 11 w 22"/>
                <a:gd name="T11" fmla="*/ 1 h 13"/>
                <a:gd name="T12" fmla="*/ 21 w 22"/>
                <a:gd name="T13" fmla="*/ 7 h 13"/>
                <a:gd name="T14" fmla="*/ 22 w 22"/>
                <a:gd name="T15" fmla="*/ 7 h 13"/>
                <a:gd name="T16" fmla="*/ 11 w 22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3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6"/>
                    <a:pt x="5" y="1"/>
                    <a:pt x="11" y="1"/>
                  </a:cubicBezTo>
                  <a:cubicBezTo>
                    <a:pt x="16" y="1"/>
                    <a:pt x="19" y="3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3"/>
                    <a:pt x="16" y="0"/>
                    <a:pt x="1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540"/>
            <p:cNvSpPr>
              <a:spLocks/>
            </p:cNvSpPr>
            <p:nvPr/>
          </p:nvSpPr>
          <p:spPr bwMode="auto">
            <a:xfrm>
              <a:off x="6646863" y="877887"/>
              <a:ext cx="65088" cy="14288"/>
            </a:xfrm>
            <a:custGeom>
              <a:avLst/>
              <a:gdLst>
                <a:gd name="T0" fmla="*/ 17 w 18"/>
                <a:gd name="T1" fmla="*/ 0 h 5"/>
                <a:gd name="T2" fmla="*/ 8 w 18"/>
                <a:gd name="T3" fmla="*/ 5 h 5"/>
                <a:gd name="T4" fmla="*/ 1 w 18"/>
                <a:gd name="T5" fmla="*/ 2 h 5"/>
                <a:gd name="T6" fmla="*/ 0 w 18"/>
                <a:gd name="T7" fmla="*/ 2 h 5"/>
                <a:gd name="T8" fmla="*/ 8 w 18"/>
                <a:gd name="T9" fmla="*/ 5 h 5"/>
                <a:gd name="T10" fmla="*/ 18 w 18"/>
                <a:gd name="T11" fmla="*/ 1 h 5"/>
                <a:gd name="T12" fmla="*/ 17 w 1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7" y="0"/>
                  </a:moveTo>
                  <a:cubicBezTo>
                    <a:pt x="15" y="3"/>
                    <a:pt x="12" y="5"/>
                    <a:pt x="8" y="5"/>
                  </a:cubicBezTo>
                  <a:cubicBezTo>
                    <a:pt x="5" y="5"/>
                    <a:pt x="3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12" y="5"/>
                    <a:pt x="15" y="4"/>
                    <a:pt x="18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541"/>
            <p:cNvSpPr>
              <a:spLocks/>
            </p:cNvSpPr>
            <p:nvPr/>
          </p:nvSpPr>
          <p:spPr bwMode="auto">
            <a:xfrm>
              <a:off x="6643688" y="881062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542"/>
            <p:cNvSpPr>
              <a:spLocks/>
            </p:cNvSpPr>
            <p:nvPr/>
          </p:nvSpPr>
          <p:spPr bwMode="auto">
            <a:xfrm>
              <a:off x="6646863" y="827087"/>
              <a:ext cx="65088" cy="36513"/>
            </a:xfrm>
            <a:custGeom>
              <a:avLst/>
              <a:gdLst>
                <a:gd name="T0" fmla="*/ 9 w 18"/>
                <a:gd name="T1" fmla="*/ 0 h 12"/>
                <a:gd name="T2" fmla="*/ 0 w 18"/>
                <a:gd name="T3" fmla="*/ 9 h 12"/>
                <a:gd name="T4" fmla="*/ 1 w 18"/>
                <a:gd name="T5" fmla="*/ 12 h 12"/>
                <a:gd name="T6" fmla="*/ 12 w 18"/>
                <a:gd name="T7" fmla="*/ 9 h 12"/>
                <a:gd name="T8" fmla="*/ 11 w 18"/>
                <a:gd name="T9" fmla="*/ 7 h 12"/>
                <a:gd name="T10" fmla="*/ 9 w 18"/>
                <a:gd name="T11" fmla="*/ 4 h 12"/>
                <a:gd name="T12" fmla="*/ 12 w 18"/>
                <a:gd name="T13" fmla="*/ 1 h 12"/>
                <a:gd name="T14" fmla="*/ 15 w 18"/>
                <a:gd name="T15" fmla="*/ 4 h 12"/>
                <a:gd name="T16" fmla="*/ 14 w 18"/>
                <a:gd name="T17" fmla="*/ 6 h 12"/>
                <a:gd name="T18" fmla="*/ 15 w 18"/>
                <a:gd name="T19" fmla="*/ 7 h 12"/>
                <a:gd name="T20" fmla="*/ 15 w 18"/>
                <a:gd name="T21" fmla="*/ 8 h 12"/>
                <a:gd name="T22" fmla="*/ 18 w 18"/>
                <a:gd name="T23" fmla="*/ 6 h 12"/>
                <a:gd name="T24" fmla="*/ 9 w 18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5" y="11"/>
                    <a:pt x="8" y="10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7"/>
                    <a:pt x="9" y="6"/>
                    <a:pt x="9" y="4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3" y="1"/>
                    <a:pt x="15" y="2"/>
                    <a:pt x="15" y="4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543"/>
            <p:cNvSpPr>
              <a:spLocks/>
            </p:cNvSpPr>
            <p:nvPr/>
          </p:nvSpPr>
          <p:spPr bwMode="auto">
            <a:xfrm>
              <a:off x="6672263" y="871537"/>
              <a:ext cx="33338" cy="9525"/>
            </a:xfrm>
            <a:custGeom>
              <a:avLst/>
              <a:gdLst>
                <a:gd name="T0" fmla="*/ 8 w 9"/>
                <a:gd name="T1" fmla="*/ 0 h 3"/>
                <a:gd name="T2" fmla="*/ 0 w 9"/>
                <a:gd name="T3" fmla="*/ 3 h 3"/>
                <a:gd name="T4" fmla="*/ 2 w 9"/>
                <a:gd name="T5" fmla="*/ 3 h 3"/>
                <a:gd name="T6" fmla="*/ 9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4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544"/>
            <p:cNvSpPr>
              <a:spLocks/>
            </p:cNvSpPr>
            <p:nvPr/>
          </p:nvSpPr>
          <p:spPr bwMode="auto">
            <a:xfrm>
              <a:off x="6669088" y="868362"/>
              <a:ext cx="33338" cy="12700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545"/>
            <p:cNvSpPr>
              <a:spLocks/>
            </p:cNvSpPr>
            <p:nvPr/>
          </p:nvSpPr>
          <p:spPr bwMode="auto">
            <a:xfrm>
              <a:off x="6680200" y="830262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2 w 6"/>
                <a:gd name="T5" fmla="*/ 6 h 6"/>
                <a:gd name="T6" fmla="*/ 2 w 6"/>
                <a:gd name="T7" fmla="*/ 6 h 6"/>
                <a:gd name="T8" fmla="*/ 4 w 6"/>
                <a:gd name="T9" fmla="*/ 5 h 6"/>
                <a:gd name="T10" fmla="*/ 5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546"/>
            <p:cNvSpPr>
              <a:spLocks/>
            </p:cNvSpPr>
            <p:nvPr/>
          </p:nvSpPr>
          <p:spPr bwMode="auto">
            <a:xfrm>
              <a:off x="6686550" y="846137"/>
              <a:ext cx="15875" cy="793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2 h 3"/>
                <a:gd name="T10" fmla="*/ 4 w 4"/>
                <a:gd name="T11" fmla="*/ 1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547"/>
            <p:cNvSpPr>
              <a:spLocks/>
            </p:cNvSpPr>
            <p:nvPr/>
          </p:nvSpPr>
          <p:spPr bwMode="auto">
            <a:xfrm>
              <a:off x="6686550" y="846137"/>
              <a:ext cx="11113" cy="1588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548"/>
            <p:cNvSpPr>
              <a:spLocks noEditPoints="1"/>
            </p:cNvSpPr>
            <p:nvPr/>
          </p:nvSpPr>
          <p:spPr bwMode="auto">
            <a:xfrm>
              <a:off x="6596063" y="860425"/>
              <a:ext cx="39688" cy="7938"/>
            </a:xfrm>
            <a:custGeom>
              <a:avLst/>
              <a:gdLst>
                <a:gd name="T0" fmla="*/ 10 w 11"/>
                <a:gd name="T1" fmla="*/ 1 h 3"/>
                <a:gd name="T2" fmla="*/ 11 w 11"/>
                <a:gd name="T3" fmla="*/ 2 h 3"/>
                <a:gd name="T4" fmla="*/ 11 w 11"/>
                <a:gd name="T5" fmla="*/ 2 h 3"/>
                <a:gd name="T6" fmla="*/ 10 w 11"/>
                <a:gd name="T7" fmla="*/ 1 h 3"/>
                <a:gd name="T8" fmla="*/ 6 w 11"/>
                <a:gd name="T9" fmla="*/ 0 h 3"/>
                <a:gd name="T10" fmla="*/ 0 w 11"/>
                <a:gd name="T11" fmla="*/ 3 h 3"/>
                <a:gd name="T12" fmla="*/ 2 w 11"/>
                <a:gd name="T13" fmla="*/ 3 h 3"/>
                <a:gd name="T14" fmla="*/ 7 w 11"/>
                <a:gd name="T15" fmla="*/ 0 h 3"/>
                <a:gd name="T16" fmla="*/ 10 w 11"/>
                <a:gd name="T17" fmla="*/ 1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10" y="1"/>
                  </a:move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1"/>
                    <a:pt x="4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549"/>
            <p:cNvSpPr>
              <a:spLocks/>
            </p:cNvSpPr>
            <p:nvPr/>
          </p:nvSpPr>
          <p:spPr bwMode="auto">
            <a:xfrm>
              <a:off x="6607175" y="895350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3 w 6"/>
                <a:gd name="T3" fmla="*/ 1 h 1"/>
                <a:gd name="T4" fmla="*/ 6 w 6"/>
                <a:gd name="T5" fmla="*/ 0 h 1"/>
                <a:gd name="T6" fmla="*/ 4 w 6"/>
                <a:gd name="T7" fmla="*/ 0 h 1"/>
                <a:gd name="T8" fmla="*/ 0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550"/>
            <p:cNvSpPr>
              <a:spLocks/>
            </p:cNvSpPr>
            <p:nvPr/>
          </p:nvSpPr>
          <p:spPr bwMode="auto">
            <a:xfrm>
              <a:off x="6591300" y="884237"/>
              <a:ext cx="47625" cy="11113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8 w 13"/>
                <a:gd name="T5" fmla="*/ 3 h 4"/>
                <a:gd name="T6" fmla="*/ 3 w 13"/>
                <a:gd name="T7" fmla="*/ 0 h 4"/>
                <a:gd name="T8" fmla="*/ 0 w 13"/>
                <a:gd name="T9" fmla="*/ 0 h 4"/>
                <a:gd name="T10" fmla="*/ 4 w 13"/>
                <a:gd name="T11" fmla="*/ 4 h 4"/>
                <a:gd name="T12" fmla="*/ 4 w 13"/>
                <a:gd name="T13" fmla="*/ 4 h 4"/>
                <a:gd name="T14" fmla="*/ 8 w 13"/>
                <a:gd name="T15" fmla="*/ 4 h 4"/>
                <a:gd name="T16" fmla="*/ 10 w 13"/>
                <a:gd name="T17" fmla="*/ 4 h 4"/>
                <a:gd name="T18" fmla="*/ 13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3"/>
                    <a:pt x="8" y="3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3"/>
                    <a:pt x="13" y="2"/>
                    <a:pt x="1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551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3 w 14"/>
                <a:gd name="T7" fmla="*/ 1 h 1"/>
                <a:gd name="T8" fmla="*/ 2 w 14"/>
                <a:gd name="T9" fmla="*/ 0 h 1"/>
                <a:gd name="T10" fmla="*/ 14 w 14"/>
                <a:gd name="T11" fmla="*/ 0 h 1"/>
                <a:gd name="T12" fmla="*/ 13 w 14"/>
                <a:gd name="T13" fmla="*/ 0 h 1"/>
                <a:gd name="T14" fmla="*/ 13 w 14"/>
                <a:gd name="T15" fmla="*/ 1 h 1"/>
                <a:gd name="T16" fmla="*/ 13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552"/>
            <p:cNvSpPr>
              <a:spLocks/>
            </p:cNvSpPr>
            <p:nvPr/>
          </p:nvSpPr>
          <p:spPr bwMode="auto">
            <a:xfrm>
              <a:off x="6591300" y="857250"/>
              <a:ext cx="44450" cy="11113"/>
            </a:xfrm>
            <a:custGeom>
              <a:avLst/>
              <a:gdLst>
                <a:gd name="T0" fmla="*/ 7 w 12"/>
                <a:gd name="T1" fmla="*/ 0 h 4"/>
                <a:gd name="T2" fmla="*/ 0 w 12"/>
                <a:gd name="T3" fmla="*/ 4 h 4"/>
                <a:gd name="T4" fmla="*/ 1 w 12"/>
                <a:gd name="T5" fmla="*/ 4 h 4"/>
                <a:gd name="T6" fmla="*/ 7 w 12"/>
                <a:gd name="T7" fmla="*/ 1 h 4"/>
                <a:gd name="T8" fmla="*/ 11 w 12"/>
                <a:gd name="T9" fmla="*/ 2 h 4"/>
                <a:gd name="T10" fmla="*/ 11 w 12"/>
                <a:gd name="T11" fmla="*/ 2 h 4"/>
                <a:gd name="T12" fmla="*/ 12 w 12"/>
                <a:gd name="T13" fmla="*/ 3 h 4"/>
                <a:gd name="T14" fmla="*/ 12 w 12"/>
                <a:gd name="T15" fmla="*/ 3 h 4"/>
                <a:gd name="T16" fmla="*/ 12 w 12"/>
                <a:gd name="T17" fmla="*/ 2 h 4"/>
                <a:gd name="T18" fmla="*/ 7 w 1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">
                  <a:moveTo>
                    <a:pt x="7" y="0"/>
                  </a:moveTo>
                  <a:cubicBezTo>
                    <a:pt x="4" y="0"/>
                    <a:pt x="2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553"/>
            <p:cNvSpPr>
              <a:spLocks/>
            </p:cNvSpPr>
            <p:nvPr/>
          </p:nvSpPr>
          <p:spPr bwMode="auto">
            <a:xfrm>
              <a:off x="6599238" y="895350"/>
              <a:ext cx="33338" cy="6350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2 h 2"/>
                <a:gd name="T4" fmla="*/ 9 w 9"/>
                <a:gd name="T5" fmla="*/ 0 h 2"/>
                <a:gd name="T6" fmla="*/ 8 w 9"/>
                <a:gd name="T7" fmla="*/ 0 h 2"/>
                <a:gd name="T8" fmla="*/ 5 w 9"/>
                <a:gd name="T9" fmla="*/ 1 h 2"/>
                <a:gd name="T10" fmla="*/ 2 w 9"/>
                <a:gd name="T11" fmla="*/ 0 h 2"/>
                <a:gd name="T12" fmla="*/ 0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554"/>
            <p:cNvSpPr>
              <a:spLocks noEditPoints="1"/>
            </p:cNvSpPr>
            <p:nvPr/>
          </p:nvSpPr>
          <p:spPr bwMode="auto">
            <a:xfrm>
              <a:off x="6591300" y="884237"/>
              <a:ext cx="52388" cy="11113"/>
            </a:xfrm>
            <a:custGeom>
              <a:avLst/>
              <a:gdLst>
                <a:gd name="T0" fmla="*/ 0 w 14"/>
                <a:gd name="T1" fmla="*/ 0 h 4"/>
                <a:gd name="T2" fmla="*/ 0 w 14"/>
                <a:gd name="T3" fmla="*/ 0 h 4"/>
                <a:gd name="T4" fmla="*/ 2 w 14"/>
                <a:gd name="T5" fmla="*/ 4 h 4"/>
                <a:gd name="T6" fmla="*/ 4 w 14"/>
                <a:gd name="T7" fmla="*/ 4 h 4"/>
                <a:gd name="T8" fmla="*/ 0 w 14"/>
                <a:gd name="T9" fmla="*/ 0 h 4"/>
                <a:gd name="T10" fmla="*/ 14 w 14"/>
                <a:gd name="T11" fmla="*/ 0 h 4"/>
                <a:gd name="T12" fmla="*/ 13 w 14"/>
                <a:gd name="T13" fmla="*/ 0 h 4"/>
                <a:gd name="T14" fmla="*/ 10 w 14"/>
                <a:gd name="T15" fmla="*/ 4 h 4"/>
                <a:gd name="T16" fmla="*/ 11 w 14"/>
                <a:gd name="T17" fmla="*/ 4 h 4"/>
                <a:gd name="T18" fmla="*/ 14 w 1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3"/>
                    <a:pt x="14" y="1"/>
                    <a:pt x="14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555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0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0 w 14"/>
                <a:gd name="T7" fmla="*/ 1 h 1"/>
                <a:gd name="T8" fmla="*/ 0 w 14"/>
                <a:gd name="T9" fmla="*/ 0 h 1"/>
                <a:gd name="T10" fmla="*/ 14 w 14"/>
                <a:gd name="T11" fmla="*/ 0 h 1"/>
                <a:gd name="T12" fmla="*/ 14 w 14"/>
                <a:gd name="T13" fmla="*/ 0 h 1"/>
                <a:gd name="T14" fmla="*/ 13 w 14"/>
                <a:gd name="T15" fmla="*/ 1 h 1"/>
                <a:gd name="T16" fmla="*/ 14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556"/>
            <p:cNvSpPr>
              <a:spLocks/>
            </p:cNvSpPr>
            <p:nvPr/>
          </p:nvSpPr>
          <p:spPr bwMode="auto">
            <a:xfrm>
              <a:off x="6635750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7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557"/>
            <p:cNvSpPr>
              <a:spLocks/>
            </p:cNvSpPr>
            <p:nvPr/>
          </p:nvSpPr>
          <p:spPr bwMode="auto">
            <a:xfrm>
              <a:off x="6635750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558"/>
            <p:cNvSpPr>
              <a:spLocks/>
            </p:cNvSpPr>
            <p:nvPr/>
          </p:nvSpPr>
          <p:spPr bwMode="auto">
            <a:xfrm>
              <a:off x="6602413" y="860425"/>
              <a:ext cx="33338" cy="7938"/>
            </a:xfrm>
            <a:custGeom>
              <a:avLst/>
              <a:gdLst>
                <a:gd name="T0" fmla="*/ 5 w 9"/>
                <a:gd name="T1" fmla="*/ 0 h 3"/>
                <a:gd name="T2" fmla="*/ 0 w 9"/>
                <a:gd name="T3" fmla="*/ 3 h 3"/>
                <a:gd name="T4" fmla="*/ 4 w 9"/>
                <a:gd name="T5" fmla="*/ 2 h 3"/>
                <a:gd name="T6" fmla="*/ 4 w 9"/>
                <a:gd name="T7" fmla="*/ 2 h 3"/>
                <a:gd name="T8" fmla="*/ 6 w 9"/>
                <a:gd name="T9" fmla="*/ 0 h 3"/>
                <a:gd name="T10" fmla="*/ 8 w 9"/>
                <a:gd name="T11" fmla="*/ 2 h 3"/>
                <a:gd name="T12" fmla="*/ 9 w 9"/>
                <a:gd name="T13" fmla="*/ 2 h 3"/>
                <a:gd name="T14" fmla="*/ 8 w 9"/>
                <a:gd name="T15" fmla="*/ 1 h 3"/>
                <a:gd name="T16" fmla="*/ 8 w 9"/>
                <a:gd name="T17" fmla="*/ 1 h 3"/>
                <a:gd name="T18" fmla="*/ 5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559"/>
            <p:cNvSpPr>
              <a:spLocks/>
            </p:cNvSpPr>
            <p:nvPr/>
          </p:nvSpPr>
          <p:spPr bwMode="auto">
            <a:xfrm>
              <a:off x="6602413" y="884237"/>
              <a:ext cx="36513" cy="7938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0 h 3"/>
                <a:gd name="T4" fmla="*/ 5 w 10"/>
                <a:gd name="T5" fmla="*/ 3 h 3"/>
                <a:gd name="T6" fmla="*/ 1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1"/>
                    <a:pt x="2" y="3"/>
                    <a:pt x="5" y="3"/>
                  </a:cubicBezTo>
                  <a:cubicBezTo>
                    <a:pt x="7" y="3"/>
                    <a:pt x="9" y="1"/>
                    <a:pt x="1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560"/>
            <p:cNvSpPr>
              <a:spLocks/>
            </p:cNvSpPr>
            <p:nvPr/>
          </p:nvSpPr>
          <p:spPr bwMode="auto">
            <a:xfrm>
              <a:off x="6599238" y="881062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1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561"/>
            <p:cNvSpPr>
              <a:spLocks/>
            </p:cNvSpPr>
            <p:nvPr/>
          </p:nvSpPr>
          <p:spPr bwMode="auto">
            <a:xfrm>
              <a:off x="663257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562"/>
            <p:cNvSpPr>
              <a:spLocks/>
            </p:cNvSpPr>
            <p:nvPr/>
          </p:nvSpPr>
          <p:spPr bwMode="auto">
            <a:xfrm>
              <a:off x="6618288" y="860425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563"/>
            <p:cNvSpPr>
              <a:spLocks/>
            </p:cNvSpPr>
            <p:nvPr/>
          </p:nvSpPr>
          <p:spPr bwMode="auto">
            <a:xfrm>
              <a:off x="6821488" y="925512"/>
              <a:ext cx="15875" cy="0"/>
            </a:xfrm>
            <a:custGeom>
              <a:avLst/>
              <a:gdLst>
                <a:gd name="T0" fmla="*/ 1 w 4"/>
                <a:gd name="T1" fmla="*/ 0 w 4"/>
                <a:gd name="T2" fmla="*/ 0 w 4"/>
                <a:gd name="T3" fmla="*/ 2 w 4"/>
                <a:gd name="T4" fmla="*/ 4 w 4"/>
                <a:gd name="T5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564"/>
            <p:cNvSpPr>
              <a:spLocks/>
            </p:cNvSpPr>
            <p:nvPr/>
          </p:nvSpPr>
          <p:spPr bwMode="auto">
            <a:xfrm>
              <a:off x="6843713" y="93027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565"/>
            <p:cNvSpPr>
              <a:spLocks/>
            </p:cNvSpPr>
            <p:nvPr/>
          </p:nvSpPr>
          <p:spPr bwMode="auto">
            <a:xfrm>
              <a:off x="6821488" y="922337"/>
              <a:ext cx="30163" cy="14288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0 w 8"/>
                <a:gd name="T5" fmla="*/ 1 h 5"/>
                <a:gd name="T6" fmla="*/ 1 w 8"/>
                <a:gd name="T7" fmla="*/ 1 h 5"/>
                <a:gd name="T8" fmla="*/ 4 w 8"/>
                <a:gd name="T9" fmla="*/ 1 h 5"/>
                <a:gd name="T10" fmla="*/ 6 w 8"/>
                <a:gd name="T11" fmla="*/ 3 h 5"/>
                <a:gd name="T12" fmla="*/ 7 w 8"/>
                <a:gd name="T13" fmla="*/ 5 h 5"/>
                <a:gd name="T14" fmla="*/ 8 w 8"/>
                <a:gd name="T15" fmla="*/ 5 h 5"/>
                <a:gd name="T16" fmla="*/ 1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"/>
                    <a:pt x="5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566"/>
            <p:cNvSpPr>
              <a:spLocks/>
            </p:cNvSpPr>
            <p:nvPr/>
          </p:nvSpPr>
          <p:spPr bwMode="auto">
            <a:xfrm>
              <a:off x="6821488" y="925512"/>
              <a:ext cx="26988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0 w 7"/>
                <a:gd name="T7" fmla="*/ 4 h 4"/>
                <a:gd name="T8" fmla="*/ 3 w 7"/>
                <a:gd name="T9" fmla="*/ 4 h 4"/>
                <a:gd name="T10" fmla="*/ 3 w 7"/>
                <a:gd name="T11" fmla="*/ 4 h 4"/>
                <a:gd name="T12" fmla="*/ 2 w 7"/>
                <a:gd name="T13" fmla="*/ 2 h 4"/>
                <a:gd name="T14" fmla="*/ 3 w 7"/>
                <a:gd name="T15" fmla="*/ 0 h 4"/>
                <a:gd name="T16" fmla="*/ 5 w 7"/>
                <a:gd name="T17" fmla="*/ 2 h 4"/>
                <a:gd name="T18" fmla="*/ 5 w 7"/>
                <a:gd name="T19" fmla="*/ 3 h 4"/>
                <a:gd name="T20" fmla="*/ 5 w 7"/>
                <a:gd name="T21" fmla="*/ 4 h 4"/>
                <a:gd name="T22" fmla="*/ 5 w 7"/>
                <a:gd name="T23" fmla="*/ 4 h 4"/>
                <a:gd name="T24" fmla="*/ 7 w 7"/>
                <a:gd name="T25" fmla="*/ 4 h 4"/>
                <a:gd name="T26" fmla="*/ 6 w 7"/>
                <a:gd name="T27" fmla="*/ 2 h 4"/>
                <a:gd name="T28" fmla="*/ 4 w 7"/>
                <a:gd name="T29" fmla="*/ 0 h 4"/>
                <a:gd name="T30" fmla="*/ 2 w 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567"/>
            <p:cNvSpPr>
              <a:spLocks/>
            </p:cNvSpPr>
            <p:nvPr/>
          </p:nvSpPr>
          <p:spPr bwMode="auto">
            <a:xfrm>
              <a:off x="6837363" y="925512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568"/>
            <p:cNvSpPr>
              <a:spLocks/>
            </p:cNvSpPr>
            <p:nvPr/>
          </p:nvSpPr>
          <p:spPr bwMode="auto">
            <a:xfrm>
              <a:off x="6829425" y="925512"/>
              <a:ext cx="11113" cy="11113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2 h 4"/>
                <a:gd name="T4" fmla="*/ 1 w 3"/>
                <a:gd name="T5" fmla="*/ 4 h 4"/>
                <a:gd name="T6" fmla="*/ 1 w 3"/>
                <a:gd name="T7" fmla="*/ 4 h 4"/>
                <a:gd name="T8" fmla="*/ 2 w 3"/>
                <a:gd name="T9" fmla="*/ 3 h 4"/>
                <a:gd name="T10" fmla="*/ 3 w 3"/>
                <a:gd name="T11" fmla="*/ 3 h 4"/>
                <a:gd name="T12" fmla="*/ 3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569"/>
            <p:cNvSpPr>
              <a:spLocks/>
            </p:cNvSpPr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570"/>
            <p:cNvSpPr>
              <a:spLocks/>
            </p:cNvSpPr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571"/>
            <p:cNvSpPr>
              <a:spLocks noEditPoints="1"/>
            </p:cNvSpPr>
            <p:nvPr/>
          </p:nvSpPr>
          <p:spPr bwMode="auto">
            <a:xfrm>
              <a:off x="6178550" y="806450"/>
              <a:ext cx="257175" cy="92075"/>
            </a:xfrm>
            <a:custGeom>
              <a:avLst/>
              <a:gdLst>
                <a:gd name="T0" fmla="*/ 10 w 70"/>
                <a:gd name="T1" fmla="*/ 10 h 31"/>
                <a:gd name="T2" fmla="*/ 0 w 70"/>
                <a:gd name="T3" fmla="*/ 13 h 31"/>
                <a:gd name="T4" fmla="*/ 2 w 70"/>
                <a:gd name="T5" fmla="*/ 20 h 31"/>
                <a:gd name="T6" fmla="*/ 1 w 70"/>
                <a:gd name="T7" fmla="*/ 27 h 31"/>
                <a:gd name="T8" fmla="*/ 23 w 70"/>
                <a:gd name="T9" fmla="*/ 31 h 31"/>
                <a:gd name="T10" fmla="*/ 32 w 70"/>
                <a:gd name="T11" fmla="*/ 30 h 31"/>
                <a:gd name="T12" fmla="*/ 36 w 70"/>
                <a:gd name="T13" fmla="*/ 28 h 31"/>
                <a:gd name="T14" fmla="*/ 39 w 70"/>
                <a:gd name="T15" fmla="*/ 29 h 31"/>
                <a:gd name="T16" fmla="*/ 44 w 70"/>
                <a:gd name="T17" fmla="*/ 29 h 31"/>
                <a:gd name="T18" fmla="*/ 12 w 70"/>
                <a:gd name="T19" fmla="*/ 13 h 31"/>
                <a:gd name="T20" fmla="*/ 10 w 70"/>
                <a:gd name="T21" fmla="*/ 10 h 31"/>
                <a:gd name="T22" fmla="*/ 44 w 70"/>
                <a:gd name="T23" fmla="*/ 0 h 31"/>
                <a:gd name="T24" fmla="*/ 14 w 70"/>
                <a:gd name="T25" fmla="*/ 9 h 31"/>
                <a:gd name="T26" fmla="*/ 19 w 70"/>
                <a:gd name="T27" fmla="*/ 9 h 31"/>
                <a:gd name="T28" fmla="*/ 23 w 70"/>
                <a:gd name="T29" fmla="*/ 9 h 31"/>
                <a:gd name="T30" fmla="*/ 57 w 70"/>
                <a:gd name="T31" fmla="*/ 25 h 31"/>
                <a:gd name="T32" fmla="*/ 57 w 70"/>
                <a:gd name="T33" fmla="*/ 25 h 31"/>
                <a:gd name="T34" fmla="*/ 66 w 70"/>
                <a:gd name="T35" fmla="*/ 25 h 31"/>
                <a:gd name="T36" fmla="*/ 70 w 70"/>
                <a:gd name="T37" fmla="*/ 20 h 31"/>
                <a:gd name="T38" fmla="*/ 44 w 70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31">
                  <a:moveTo>
                    <a:pt x="10" y="10"/>
                  </a:moveTo>
                  <a:cubicBezTo>
                    <a:pt x="6" y="11"/>
                    <a:pt x="3" y="12"/>
                    <a:pt x="0" y="13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2" y="23"/>
                    <a:pt x="2" y="25"/>
                    <a:pt x="1" y="27"/>
                  </a:cubicBezTo>
                  <a:cubicBezTo>
                    <a:pt x="6" y="30"/>
                    <a:pt x="15" y="31"/>
                    <a:pt x="23" y="31"/>
                  </a:cubicBezTo>
                  <a:cubicBezTo>
                    <a:pt x="26" y="31"/>
                    <a:pt x="29" y="30"/>
                    <a:pt x="32" y="30"/>
                  </a:cubicBezTo>
                  <a:cubicBezTo>
                    <a:pt x="32" y="29"/>
                    <a:pt x="34" y="28"/>
                    <a:pt x="36" y="28"/>
                  </a:cubicBezTo>
                  <a:cubicBezTo>
                    <a:pt x="37" y="28"/>
                    <a:pt x="38" y="29"/>
                    <a:pt x="39" y="29"/>
                  </a:cubicBezTo>
                  <a:cubicBezTo>
                    <a:pt x="41" y="29"/>
                    <a:pt x="42" y="29"/>
                    <a:pt x="44" y="29"/>
                  </a:cubicBezTo>
                  <a:cubicBezTo>
                    <a:pt x="49" y="27"/>
                    <a:pt x="35" y="13"/>
                    <a:pt x="12" y="13"/>
                  </a:cubicBezTo>
                  <a:cubicBezTo>
                    <a:pt x="11" y="13"/>
                    <a:pt x="8" y="11"/>
                    <a:pt x="10" y="10"/>
                  </a:cubicBezTo>
                  <a:moveTo>
                    <a:pt x="44" y="0"/>
                  </a:moveTo>
                  <a:cubicBezTo>
                    <a:pt x="34" y="3"/>
                    <a:pt x="24" y="6"/>
                    <a:pt x="14" y="9"/>
                  </a:cubicBezTo>
                  <a:cubicBezTo>
                    <a:pt x="15" y="9"/>
                    <a:pt x="17" y="9"/>
                    <a:pt x="19" y="9"/>
                  </a:cubicBezTo>
                  <a:cubicBezTo>
                    <a:pt x="20" y="9"/>
                    <a:pt x="21" y="9"/>
                    <a:pt x="23" y="9"/>
                  </a:cubicBezTo>
                  <a:cubicBezTo>
                    <a:pt x="41" y="9"/>
                    <a:pt x="50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5"/>
                    <a:pt x="63" y="25"/>
                    <a:pt x="66" y="25"/>
                  </a:cubicBezTo>
                  <a:cubicBezTo>
                    <a:pt x="66" y="22"/>
                    <a:pt x="68" y="21"/>
                    <a:pt x="70" y="20"/>
                  </a:cubicBezTo>
                  <a:cubicBezTo>
                    <a:pt x="66" y="15"/>
                    <a:pt x="58" y="8"/>
                    <a:pt x="4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572"/>
            <p:cNvSpPr>
              <a:spLocks noEditPoints="1"/>
            </p:cNvSpPr>
            <p:nvPr/>
          </p:nvSpPr>
          <p:spPr bwMode="auto">
            <a:xfrm>
              <a:off x="6175375" y="804862"/>
              <a:ext cx="263525" cy="100013"/>
            </a:xfrm>
            <a:custGeom>
              <a:avLst/>
              <a:gdLst>
                <a:gd name="T0" fmla="*/ 19 w 72"/>
                <a:gd name="T1" fmla="*/ 33 h 34"/>
                <a:gd name="T2" fmla="*/ 20 w 72"/>
                <a:gd name="T3" fmla="*/ 34 h 34"/>
                <a:gd name="T4" fmla="*/ 28 w 72"/>
                <a:gd name="T5" fmla="*/ 34 h 34"/>
                <a:gd name="T6" fmla="*/ 28 w 72"/>
                <a:gd name="T7" fmla="*/ 34 h 34"/>
                <a:gd name="T8" fmla="*/ 28 w 72"/>
                <a:gd name="T9" fmla="*/ 34 h 34"/>
                <a:gd name="T10" fmla="*/ 32 w 72"/>
                <a:gd name="T11" fmla="*/ 34 h 34"/>
                <a:gd name="T12" fmla="*/ 32 w 72"/>
                <a:gd name="T13" fmla="*/ 34 h 34"/>
                <a:gd name="T14" fmla="*/ 32 w 72"/>
                <a:gd name="T15" fmla="*/ 34 h 34"/>
                <a:gd name="T16" fmla="*/ 28 w 72"/>
                <a:gd name="T17" fmla="*/ 34 h 34"/>
                <a:gd name="T18" fmla="*/ 19 w 72"/>
                <a:gd name="T19" fmla="*/ 33 h 34"/>
                <a:gd name="T20" fmla="*/ 1 w 72"/>
                <a:gd name="T21" fmla="*/ 29 h 34"/>
                <a:gd name="T22" fmla="*/ 0 w 72"/>
                <a:gd name="T23" fmla="*/ 29 h 34"/>
                <a:gd name="T24" fmla="*/ 10 w 72"/>
                <a:gd name="T25" fmla="*/ 32 h 34"/>
                <a:gd name="T26" fmla="*/ 12 w 72"/>
                <a:gd name="T27" fmla="*/ 32 h 34"/>
                <a:gd name="T28" fmla="*/ 1 w 72"/>
                <a:gd name="T29" fmla="*/ 29 h 34"/>
                <a:gd name="T30" fmla="*/ 66 w 72"/>
                <a:gd name="T31" fmla="*/ 27 h 34"/>
                <a:gd name="T32" fmla="*/ 56 w 72"/>
                <a:gd name="T33" fmla="*/ 29 h 34"/>
                <a:gd name="T34" fmla="*/ 41 w 72"/>
                <a:gd name="T35" fmla="*/ 33 h 34"/>
                <a:gd name="T36" fmla="*/ 41 w 72"/>
                <a:gd name="T37" fmla="*/ 33 h 34"/>
                <a:gd name="T38" fmla="*/ 56 w 72"/>
                <a:gd name="T39" fmla="*/ 30 h 34"/>
                <a:gd name="T40" fmla="*/ 67 w 72"/>
                <a:gd name="T41" fmla="*/ 28 h 34"/>
                <a:gd name="T42" fmla="*/ 66 w 72"/>
                <a:gd name="T43" fmla="*/ 27 h 34"/>
                <a:gd name="T44" fmla="*/ 46 w 72"/>
                <a:gd name="T45" fmla="*/ 0 h 34"/>
                <a:gd name="T46" fmla="*/ 45 w 72"/>
                <a:gd name="T47" fmla="*/ 1 h 34"/>
                <a:gd name="T48" fmla="*/ 71 w 72"/>
                <a:gd name="T49" fmla="*/ 21 h 34"/>
                <a:gd name="T50" fmla="*/ 72 w 72"/>
                <a:gd name="T51" fmla="*/ 21 h 34"/>
                <a:gd name="T52" fmla="*/ 46 w 72"/>
                <a:gd name="T5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34">
                  <a:moveTo>
                    <a:pt x="19" y="33"/>
                  </a:moveTo>
                  <a:cubicBezTo>
                    <a:pt x="19" y="33"/>
                    <a:pt x="20" y="34"/>
                    <a:pt x="20" y="34"/>
                  </a:cubicBezTo>
                  <a:cubicBezTo>
                    <a:pt x="23" y="34"/>
                    <a:pt x="26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29" y="34"/>
                    <a:pt x="28" y="34"/>
                  </a:cubicBezTo>
                  <a:cubicBezTo>
                    <a:pt x="25" y="34"/>
                    <a:pt x="22" y="33"/>
                    <a:pt x="19" y="33"/>
                  </a:cubicBezTo>
                  <a:moveTo>
                    <a:pt x="1" y="29"/>
                  </a:moveTo>
                  <a:cubicBezTo>
                    <a:pt x="1" y="29"/>
                    <a:pt x="1" y="29"/>
                    <a:pt x="0" y="29"/>
                  </a:cubicBezTo>
                  <a:cubicBezTo>
                    <a:pt x="3" y="31"/>
                    <a:pt x="6" y="32"/>
                    <a:pt x="10" y="32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8" y="31"/>
                    <a:pt x="4" y="30"/>
                    <a:pt x="1" y="29"/>
                  </a:cubicBezTo>
                  <a:moveTo>
                    <a:pt x="66" y="27"/>
                  </a:moveTo>
                  <a:cubicBezTo>
                    <a:pt x="62" y="28"/>
                    <a:pt x="57" y="29"/>
                    <a:pt x="56" y="29"/>
                  </a:cubicBezTo>
                  <a:cubicBezTo>
                    <a:pt x="54" y="29"/>
                    <a:pt x="49" y="31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9" y="32"/>
                    <a:pt x="55" y="30"/>
                    <a:pt x="56" y="30"/>
                  </a:cubicBezTo>
                  <a:cubicBezTo>
                    <a:pt x="57" y="29"/>
                    <a:pt x="62" y="29"/>
                    <a:pt x="67" y="28"/>
                  </a:cubicBezTo>
                  <a:cubicBezTo>
                    <a:pt x="67" y="28"/>
                    <a:pt x="67" y="28"/>
                    <a:pt x="66" y="27"/>
                  </a:cubicBezTo>
                  <a:moveTo>
                    <a:pt x="46" y="0"/>
                  </a:moveTo>
                  <a:cubicBezTo>
                    <a:pt x="46" y="0"/>
                    <a:pt x="46" y="1"/>
                    <a:pt x="45" y="1"/>
                  </a:cubicBezTo>
                  <a:cubicBezTo>
                    <a:pt x="59" y="9"/>
                    <a:pt x="67" y="16"/>
                    <a:pt x="71" y="21"/>
                  </a:cubicBezTo>
                  <a:cubicBezTo>
                    <a:pt x="71" y="21"/>
                    <a:pt x="72" y="21"/>
                    <a:pt x="72" y="21"/>
                  </a:cubicBezTo>
                  <a:cubicBezTo>
                    <a:pt x="68" y="16"/>
                    <a:pt x="60" y="9"/>
                    <a:pt x="46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573"/>
            <p:cNvSpPr>
              <a:spLocks/>
            </p:cNvSpPr>
            <p:nvPr/>
          </p:nvSpPr>
          <p:spPr bwMode="auto">
            <a:xfrm>
              <a:off x="6346825" y="801687"/>
              <a:ext cx="244475" cy="76200"/>
            </a:xfrm>
            <a:custGeom>
              <a:avLst/>
              <a:gdLst>
                <a:gd name="T0" fmla="*/ 4 w 67"/>
                <a:gd name="T1" fmla="*/ 0 h 26"/>
                <a:gd name="T2" fmla="*/ 0 w 67"/>
                <a:gd name="T3" fmla="*/ 1 h 26"/>
                <a:gd name="T4" fmla="*/ 26 w 67"/>
                <a:gd name="T5" fmla="*/ 22 h 26"/>
                <a:gd name="T6" fmla="*/ 31 w 67"/>
                <a:gd name="T7" fmla="*/ 26 h 26"/>
                <a:gd name="T8" fmla="*/ 34 w 67"/>
                <a:gd name="T9" fmla="*/ 26 h 26"/>
                <a:gd name="T10" fmla="*/ 46 w 67"/>
                <a:gd name="T11" fmla="*/ 26 h 26"/>
                <a:gd name="T12" fmla="*/ 52 w 67"/>
                <a:gd name="T13" fmla="*/ 25 h 26"/>
                <a:gd name="T14" fmla="*/ 59 w 67"/>
                <a:gd name="T15" fmla="*/ 26 h 26"/>
                <a:gd name="T16" fmla="*/ 66 w 67"/>
                <a:gd name="T17" fmla="*/ 26 h 26"/>
                <a:gd name="T18" fmla="*/ 67 w 67"/>
                <a:gd name="T19" fmla="*/ 26 h 26"/>
                <a:gd name="T20" fmla="*/ 67 w 67"/>
                <a:gd name="T21" fmla="*/ 26 h 26"/>
                <a:gd name="T22" fmla="*/ 67 w 67"/>
                <a:gd name="T23" fmla="*/ 23 h 26"/>
                <a:gd name="T24" fmla="*/ 60 w 67"/>
                <a:gd name="T25" fmla="*/ 23 h 26"/>
                <a:gd name="T26" fmla="*/ 58 w 67"/>
                <a:gd name="T27" fmla="*/ 23 h 26"/>
                <a:gd name="T28" fmla="*/ 7 w 67"/>
                <a:gd name="T29" fmla="*/ 2 h 26"/>
                <a:gd name="T30" fmla="*/ 4 w 67"/>
                <a:gd name="T3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26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4" y="10"/>
                    <a:pt x="22" y="17"/>
                    <a:pt x="26" y="22"/>
                  </a:cubicBezTo>
                  <a:cubicBezTo>
                    <a:pt x="28" y="22"/>
                    <a:pt x="31" y="24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6" y="26"/>
                  </a:cubicBezTo>
                  <a:cubicBezTo>
                    <a:pt x="48" y="25"/>
                    <a:pt x="50" y="25"/>
                    <a:pt x="52" y="25"/>
                  </a:cubicBezTo>
                  <a:cubicBezTo>
                    <a:pt x="55" y="25"/>
                    <a:pt x="57" y="25"/>
                    <a:pt x="59" y="26"/>
                  </a:cubicBezTo>
                  <a:cubicBezTo>
                    <a:pt x="61" y="26"/>
                    <a:pt x="64" y="26"/>
                    <a:pt x="66" y="26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5" y="23"/>
                    <a:pt x="62" y="23"/>
                    <a:pt x="60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31" y="23"/>
                    <a:pt x="21" y="11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574"/>
            <p:cNvSpPr>
              <a:spLocks noEditPoints="1"/>
            </p:cNvSpPr>
            <p:nvPr/>
          </p:nvSpPr>
          <p:spPr bwMode="auto">
            <a:xfrm>
              <a:off x="6346825" y="804862"/>
              <a:ext cx="244475" cy="76200"/>
            </a:xfrm>
            <a:custGeom>
              <a:avLst/>
              <a:gdLst>
                <a:gd name="T0" fmla="*/ 59 w 67"/>
                <a:gd name="T1" fmla="*/ 25 h 26"/>
                <a:gd name="T2" fmla="*/ 60 w 67"/>
                <a:gd name="T3" fmla="*/ 26 h 26"/>
                <a:gd name="T4" fmla="*/ 67 w 67"/>
                <a:gd name="T5" fmla="*/ 26 h 26"/>
                <a:gd name="T6" fmla="*/ 67 w 67"/>
                <a:gd name="T7" fmla="*/ 26 h 26"/>
                <a:gd name="T8" fmla="*/ 67 w 67"/>
                <a:gd name="T9" fmla="*/ 25 h 26"/>
                <a:gd name="T10" fmla="*/ 66 w 67"/>
                <a:gd name="T11" fmla="*/ 25 h 26"/>
                <a:gd name="T12" fmla="*/ 59 w 67"/>
                <a:gd name="T13" fmla="*/ 25 h 26"/>
                <a:gd name="T14" fmla="*/ 34 w 67"/>
                <a:gd name="T15" fmla="*/ 25 h 26"/>
                <a:gd name="T16" fmla="*/ 31 w 67"/>
                <a:gd name="T17" fmla="*/ 25 h 26"/>
                <a:gd name="T18" fmla="*/ 31 w 67"/>
                <a:gd name="T19" fmla="*/ 26 h 26"/>
                <a:gd name="T20" fmla="*/ 34 w 67"/>
                <a:gd name="T21" fmla="*/ 26 h 26"/>
                <a:gd name="T22" fmla="*/ 45 w 67"/>
                <a:gd name="T23" fmla="*/ 26 h 26"/>
                <a:gd name="T24" fmla="*/ 46 w 67"/>
                <a:gd name="T25" fmla="*/ 25 h 26"/>
                <a:gd name="T26" fmla="*/ 34 w 67"/>
                <a:gd name="T27" fmla="*/ 25 h 26"/>
                <a:gd name="T28" fmla="*/ 0 w 67"/>
                <a:gd name="T29" fmla="*/ 0 h 26"/>
                <a:gd name="T30" fmla="*/ 0 w 67"/>
                <a:gd name="T31" fmla="*/ 0 h 26"/>
                <a:gd name="T32" fmla="*/ 26 w 67"/>
                <a:gd name="T33" fmla="*/ 21 h 26"/>
                <a:gd name="T34" fmla="*/ 26 w 67"/>
                <a:gd name="T35" fmla="*/ 21 h 26"/>
                <a:gd name="T36" fmla="*/ 0 w 67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26">
                  <a:moveTo>
                    <a:pt x="59" y="25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2" y="26"/>
                    <a:pt x="64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67" y="25"/>
                    <a:pt x="66" y="25"/>
                    <a:pt x="66" y="25"/>
                  </a:cubicBezTo>
                  <a:cubicBezTo>
                    <a:pt x="64" y="25"/>
                    <a:pt x="61" y="25"/>
                    <a:pt x="59" y="25"/>
                  </a:cubicBezTo>
                  <a:moveTo>
                    <a:pt x="34" y="25"/>
                  </a:moveTo>
                  <a:cubicBezTo>
                    <a:pt x="33" y="25"/>
                    <a:pt x="32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5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0" y="25"/>
                    <a:pt x="35" y="25"/>
                    <a:pt x="34" y="2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16"/>
                    <a:pt x="14" y="9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575"/>
            <p:cNvSpPr>
              <a:spLocks/>
            </p:cNvSpPr>
            <p:nvPr/>
          </p:nvSpPr>
          <p:spPr bwMode="auto">
            <a:xfrm>
              <a:off x="6523038" y="877887"/>
              <a:ext cx="31750" cy="0"/>
            </a:xfrm>
            <a:custGeom>
              <a:avLst/>
              <a:gdLst>
                <a:gd name="T0" fmla="*/ 4 w 9"/>
                <a:gd name="T1" fmla="*/ 0 w 9"/>
                <a:gd name="T2" fmla="*/ 4 w 9"/>
                <a:gd name="T3" fmla="*/ 6 w 9"/>
                <a:gd name="T4" fmla="*/ 8 w 9"/>
                <a:gd name="T5" fmla="*/ 9 w 9"/>
                <a:gd name="T6" fmla="*/ 4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576"/>
            <p:cNvSpPr>
              <a:spLocks noEditPoints="1"/>
            </p:cNvSpPr>
            <p:nvPr/>
          </p:nvSpPr>
          <p:spPr bwMode="auto">
            <a:xfrm>
              <a:off x="6518275" y="877887"/>
              <a:ext cx="41275" cy="3175"/>
            </a:xfrm>
            <a:custGeom>
              <a:avLst/>
              <a:gdLst>
                <a:gd name="T0" fmla="*/ 9 w 11"/>
                <a:gd name="T1" fmla="*/ 0 h 1"/>
                <a:gd name="T2" fmla="*/ 11 w 11"/>
                <a:gd name="T3" fmla="*/ 1 h 1"/>
                <a:gd name="T4" fmla="*/ 11 w 11"/>
                <a:gd name="T5" fmla="*/ 1 h 1"/>
                <a:gd name="T6" fmla="*/ 10 w 11"/>
                <a:gd name="T7" fmla="*/ 0 h 1"/>
                <a:gd name="T8" fmla="*/ 9 w 11"/>
                <a:gd name="T9" fmla="*/ 0 h 1"/>
                <a:gd name="T10" fmla="*/ 1 w 11"/>
                <a:gd name="T11" fmla="*/ 0 h 1"/>
                <a:gd name="T12" fmla="*/ 0 w 11"/>
                <a:gd name="T13" fmla="*/ 1 h 1"/>
                <a:gd name="T14" fmla="*/ 3 w 11"/>
                <a:gd name="T15" fmla="*/ 1 h 1"/>
                <a:gd name="T16" fmla="*/ 5 w 11"/>
                <a:gd name="T17" fmla="*/ 0 h 1"/>
                <a:gd name="T18" fmla="*/ 1 w 1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">
                  <a:moveTo>
                    <a:pt x="9" y="0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577"/>
            <p:cNvSpPr>
              <a:spLocks/>
            </p:cNvSpPr>
            <p:nvPr/>
          </p:nvSpPr>
          <p:spPr bwMode="auto">
            <a:xfrm>
              <a:off x="6515100" y="874712"/>
              <a:ext cx="47625" cy="3175"/>
            </a:xfrm>
            <a:custGeom>
              <a:avLst/>
              <a:gdLst>
                <a:gd name="T0" fmla="*/ 6 w 13"/>
                <a:gd name="T1" fmla="*/ 0 h 1"/>
                <a:gd name="T2" fmla="*/ 0 w 13"/>
                <a:gd name="T3" fmla="*/ 1 h 1"/>
                <a:gd name="T4" fmla="*/ 2 w 13"/>
                <a:gd name="T5" fmla="*/ 1 h 1"/>
                <a:gd name="T6" fmla="*/ 6 w 13"/>
                <a:gd name="T7" fmla="*/ 1 h 1"/>
                <a:gd name="T8" fmla="*/ 11 w 13"/>
                <a:gd name="T9" fmla="*/ 1 h 1"/>
                <a:gd name="T10" fmla="*/ 13 w 13"/>
                <a:gd name="T11" fmla="*/ 1 h 1"/>
                <a:gd name="T12" fmla="*/ 6 w 1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1" y="0"/>
                    <a:pt x="9" y="0"/>
                    <a:pt x="6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578"/>
            <p:cNvSpPr>
              <a:spLocks noEditPoints="1"/>
            </p:cNvSpPr>
            <p:nvPr/>
          </p:nvSpPr>
          <p:spPr bwMode="auto">
            <a:xfrm>
              <a:off x="6511925" y="877887"/>
              <a:ext cx="53975" cy="3175"/>
            </a:xfrm>
            <a:custGeom>
              <a:avLst/>
              <a:gdLst>
                <a:gd name="T0" fmla="*/ 12 w 15"/>
                <a:gd name="T1" fmla="*/ 0 h 1"/>
                <a:gd name="T2" fmla="*/ 13 w 15"/>
                <a:gd name="T3" fmla="*/ 1 h 1"/>
                <a:gd name="T4" fmla="*/ 15 w 15"/>
                <a:gd name="T5" fmla="*/ 1 h 1"/>
                <a:gd name="T6" fmla="*/ 14 w 15"/>
                <a:gd name="T7" fmla="*/ 0 h 1"/>
                <a:gd name="T8" fmla="*/ 12 w 15"/>
                <a:gd name="T9" fmla="*/ 0 h 1"/>
                <a:gd name="T10" fmla="*/ 1 w 15"/>
                <a:gd name="T11" fmla="*/ 0 h 1"/>
                <a:gd name="T12" fmla="*/ 0 w 15"/>
                <a:gd name="T13" fmla="*/ 1 h 1"/>
                <a:gd name="T14" fmla="*/ 2 w 15"/>
                <a:gd name="T15" fmla="*/ 1 h 1"/>
                <a:gd name="T16" fmla="*/ 3 w 15"/>
                <a:gd name="T17" fmla="*/ 0 h 1"/>
                <a:gd name="T18" fmla="*/ 1 w 15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"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579"/>
            <p:cNvSpPr>
              <a:spLocks/>
            </p:cNvSpPr>
            <p:nvPr/>
          </p:nvSpPr>
          <p:spPr bwMode="auto">
            <a:xfrm>
              <a:off x="6537325" y="877887"/>
              <a:ext cx="14288" cy="0"/>
            </a:xfrm>
            <a:custGeom>
              <a:avLst/>
              <a:gdLst>
                <a:gd name="T0" fmla="*/ 2 w 4"/>
                <a:gd name="T1" fmla="*/ 0 w 4"/>
                <a:gd name="T2" fmla="*/ 4 w 4"/>
                <a:gd name="T3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580"/>
            <p:cNvSpPr>
              <a:spLocks/>
            </p:cNvSpPr>
            <p:nvPr/>
          </p:nvSpPr>
          <p:spPr bwMode="auto">
            <a:xfrm>
              <a:off x="6529388" y="877887"/>
              <a:ext cx="30163" cy="3175"/>
            </a:xfrm>
            <a:custGeom>
              <a:avLst/>
              <a:gdLst>
                <a:gd name="T0" fmla="*/ 2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6 w 8"/>
                <a:gd name="T7" fmla="*/ 0 h 1"/>
                <a:gd name="T8" fmla="*/ 2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581"/>
            <p:cNvSpPr>
              <a:spLocks/>
            </p:cNvSpPr>
            <p:nvPr/>
          </p:nvSpPr>
          <p:spPr bwMode="auto">
            <a:xfrm>
              <a:off x="6716713" y="657225"/>
              <a:ext cx="131763" cy="196850"/>
            </a:xfrm>
            <a:custGeom>
              <a:avLst/>
              <a:gdLst>
                <a:gd name="T0" fmla="*/ 24 w 36"/>
                <a:gd name="T1" fmla="*/ 0 h 67"/>
                <a:gd name="T2" fmla="*/ 20 w 36"/>
                <a:gd name="T3" fmla="*/ 2 h 67"/>
                <a:gd name="T4" fmla="*/ 15 w 36"/>
                <a:gd name="T5" fmla="*/ 54 h 67"/>
                <a:gd name="T6" fmla="*/ 0 w 36"/>
                <a:gd name="T7" fmla="*/ 64 h 67"/>
                <a:gd name="T8" fmla="*/ 1 w 36"/>
                <a:gd name="T9" fmla="*/ 67 h 67"/>
                <a:gd name="T10" fmla="*/ 1 w 36"/>
                <a:gd name="T11" fmla="*/ 67 h 67"/>
                <a:gd name="T12" fmla="*/ 3 w 36"/>
                <a:gd name="T13" fmla="*/ 67 h 67"/>
                <a:gd name="T14" fmla="*/ 36 w 36"/>
                <a:gd name="T15" fmla="*/ 47 h 67"/>
                <a:gd name="T16" fmla="*/ 25 w 36"/>
                <a:gd name="T17" fmla="*/ 5 h 67"/>
                <a:gd name="T18" fmla="*/ 24 w 36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24" y="0"/>
                  </a:moveTo>
                  <a:cubicBezTo>
                    <a:pt x="23" y="1"/>
                    <a:pt x="21" y="1"/>
                    <a:pt x="20" y="2"/>
                  </a:cubicBezTo>
                  <a:cubicBezTo>
                    <a:pt x="28" y="27"/>
                    <a:pt x="24" y="46"/>
                    <a:pt x="15" y="54"/>
                  </a:cubicBezTo>
                  <a:cubicBezTo>
                    <a:pt x="9" y="58"/>
                    <a:pt x="5" y="61"/>
                    <a:pt x="0" y="64"/>
                  </a:cubicBezTo>
                  <a:cubicBezTo>
                    <a:pt x="0" y="65"/>
                    <a:pt x="1" y="66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3" y="67"/>
                  </a:cubicBezTo>
                  <a:cubicBezTo>
                    <a:pt x="7" y="63"/>
                    <a:pt x="19" y="52"/>
                    <a:pt x="36" y="47"/>
                  </a:cubicBezTo>
                  <a:cubicBezTo>
                    <a:pt x="35" y="36"/>
                    <a:pt x="30" y="19"/>
                    <a:pt x="25" y="5"/>
                  </a:cubicBezTo>
                  <a:cubicBezTo>
                    <a:pt x="25" y="4"/>
                    <a:pt x="24" y="2"/>
                    <a:pt x="2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582"/>
            <p:cNvSpPr>
              <a:spLocks noEditPoints="1"/>
            </p:cNvSpPr>
            <p:nvPr/>
          </p:nvSpPr>
          <p:spPr bwMode="auto">
            <a:xfrm>
              <a:off x="6643688" y="657225"/>
              <a:ext cx="207963" cy="223838"/>
            </a:xfrm>
            <a:custGeom>
              <a:avLst/>
              <a:gdLst>
                <a:gd name="T0" fmla="*/ 0 w 57"/>
                <a:gd name="T1" fmla="*/ 76 h 76"/>
                <a:gd name="T2" fmla="*/ 0 w 57"/>
                <a:gd name="T3" fmla="*/ 76 h 76"/>
                <a:gd name="T4" fmla="*/ 0 w 57"/>
                <a:gd name="T5" fmla="*/ 76 h 76"/>
                <a:gd name="T6" fmla="*/ 0 w 57"/>
                <a:gd name="T7" fmla="*/ 76 h 76"/>
                <a:gd name="T8" fmla="*/ 44 w 57"/>
                <a:gd name="T9" fmla="*/ 0 h 76"/>
                <a:gd name="T10" fmla="*/ 44 w 57"/>
                <a:gd name="T11" fmla="*/ 0 h 76"/>
                <a:gd name="T12" fmla="*/ 45 w 57"/>
                <a:gd name="T13" fmla="*/ 5 h 76"/>
                <a:gd name="T14" fmla="*/ 56 w 57"/>
                <a:gd name="T15" fmla="*/ 47 h 76"/>
                <a:gd name="T16" fmla="*/ 23 w 57"/>
                <a:gd name="T17" fmla="*/ 67 h 76"/>
                <a:gd name="T18" fmla="*/ 23 w 57"/>
                <a:gd name="T19" fmla="*/ 67 h 76"/>
                <a:gd name="T20" fmla="*/ 56 w 57"/>
                <a:gd name="T21" fmla="*/ 47 h 76"/>
                <a:gd name="T22" fmla="*/ 57 w 57"/>
                <a:gd name="T23" fmla="*/ 47 h 76"/>
                <a:gd name="T24" fmla="*/ 44 w 57"/>
                <a:gd name="T2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6"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50" y="19"/>
                    <a:pt x="55" y="36"/>
                    <a:pt x="56" y="47"/>
                  </a:cubicBezTo>
                  <a:cubicBezTo>
                    <a:pt x="39" y="52"/>
                    <a:pt x="27" y="63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7" y="63"/>
                    <a:pt x="39" y="52"/>
                    <a:pt x="56" y="47"/>
                  </a:cubicBezTo>
                  <a:cubicBezTo>
                    <a:pt x="56" y="47"/>
                    <a:pt x="57" y="47"/>
                    <a:pt x="57" y="47"/>
                  </a:cubicBezTo>
                  <a:cubicBezTo>
                    <a:pt x="55" y="34"/>
                    <a:pt x="49" y="14"/>
                    <a:pt x="44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583"/>
            <p:cNvSpPr>
              <a:spLocks noEditPoints="1"/>
            </p:cNvSpPr>
            <p:nvPr/>
          </p:nvSpPr>
          <p:spPr bwMode="auto">
            <a:xfrm>
              <a:off x="6638925" y="846137"/>
              <a:ext cx="77788" cy="31750"/>
            </a:xfrm>
            <a:custGeom>
              <a:avLst/>
              <a:gdLst>
                <a:gd name="T0" fmla="*/ 3 w 21"/>
                <a:gd name="T1" fmla="*/ 6 h 11"/>
                <a:gd name="T2" fmla="*/ 0 w 21"/>
                <a:gd name="T3" fmla="*/ 7 h 11"/>
                <a:gd name="T4" fmla="*/ 1 w 21"/>
                <a:gd name="T5" fmla="*/ 11 h 11"/>
                <a:gd name="T6" fmla="*/ 2 w 21"/>
                <a:gd name="T7" fmla="*/ 11 h 11"/>
                <a:gd name="T8" fmla="*/ 4 w 21"/>
                <a:gd name="T9" fmla="*/ 11 h 11"/>
                <a:gd name="T10" fmla="*/ 7 w 21"/>
                <a:gd name="T11" fmla="*/ 11 h 11"/>
                <a:gd name="T12" fmla="*/ 3 w 21"/>
                <a:gd name="T13" fmla="*/ 6 h 11"/>
                <a:gd name="T14" fmla="*/ 20 w 21"/>
                <a:gd name="T15" fmla="*/ 0 h 11"/>
                <a:gd name="T16" fmla="*/ 20 w 21"/>
                <a:gd name="T17" fmla="*/ 0 h 11"/>
                <a:gd name="T18" fmla="*/ 20 w 21"/>
                <a:gd name="T19" fmla="*/ 3 h 11"/>
                <a:gd name="T20" fmla="*/ 21 w 21"/>
                <a:gd name="T21" fmla="*/ 3 h 11"/>
                <a:gd name="T22" fmla="*/ 20 w 21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3" y="6"/>
                  </a:moveTo>
                  <a:cubicBezTo>
                    <a:pt x="2" y="6"/>
                    <a:pt x="1" y="6"/>
                    <a:pt x="0" y="7"/>
                  </a:cubicBezTo>
                  <a:cubicBezTo>
                    <a:pt x="0" y="8"/>
                    <a:pt x="1" y="9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5" y="10"/>
                    <a:pt x="4" y="8"/>
                    <a:pt x="3" y="6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1"/>
                    <a:pt x="2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584"/>
            <p:cNvSpPr>
              <a:spLocks/>
            </p:cNvSpPr>
            <p:nvPr/>
          </p:nvSpPr>
          <p:spPr bwMode="auto">
            <a:xfrm>
              <a:off x="6646863" y="877887"/>
              <a:ext cx="22225" cy="3175"/>
            </a:xfrm>
            <a:custGeom>
              <a:avLst/>
              <a:gdLst>
                <a:gd name="T0" fmla="*/ 5 w 6"/>
                <a:gd name="T1" fmla="*/ 0 h 1"/>
                <a:gd name="T2" fmla="*/ 2 w 6"/>
                <a:gd name="T3" fmla="*/ 0 h 1"/>
                <a:gd name="T4" fmla="*/ 0 w 6"/>
                <a:gd name="T5" fmla="*/ 0 h 1"/>
                <a:gd name="T6" fmla="*/ 0 w 6"/>
                <a:gd name="T7" fmla="*/ 1 h 1"/>
                <a:gd name="T8" fmla="*/ 2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585"/>
            <p:cNvSpPr>
              <a:spLocks noEditPoints="1"/>
            </p:cNvSpPr>
            <p:nvPr/>
          </p:nvSpPr>
          <p:spPr bwMode="auto">
            <a:xfrm>
              <a:off x="6643688" y="846137"/>
              <a:ext cx="76200" cy="31750"/>
            </a:xfrm>
            <a:custGeom>
              <a:avLst/>
              <a:gdLst>
                <a:gd name="T0" fmla="*/ 0 w 21"/>
                <a:gd name="T1" fmla="*/ 11 h 11"/>
                <a:gd name="T2" fmla="*/ 0 w 21"/>
                <a:gd name="T3" fmla="*/ 11 h 11"/>
                <a:gd name="T4" fmla="*/ 0 w 21"/>
                <a:gd name="T5" fmla="*/ 11 h 11"/>
                <a:gd name="T6" fmla="*/ 1 w 21"/>
                <a:gd name="T7" fmla="*/ 11 h 11"/>
                <a:gd name="T8" fmla="*/ 0 w 21"/>
                <a:gd name="T9" fmla="*/ 11 h 11"/>
                <a:gd name="T10" fmla="*/ 20 w 21"/>
                <a:gd name="T11" fmla="*/ 0 h 11"/>
                <a:gd name="T12" fmla="*/ 19 w 21"/>
                <a:gd name="T13" fmla="*/ 0 h 11"/>
                <a:gd name="T14" fmla="*/ 20 w 21"/>
                <a:gd name="T15" fmla="*/ 3 h 11"/>
                <a:gd name="T16" fmla="*/ 21 w 21"/>
                <a:gd name="T17" fmla="*/ 3 h 11"/>
                <a:gd name="T18" fmla="*/ 20 w 21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2"/>
                    <a:pt x="20" y="1"/>
                    <a:pt x="2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586"/>
            <p:cNvSpPr>
              <a:spLocks/>
            </p:cNvSpPr>
            <p:nvPr/>
          </p:nvSpPr>
          <p:spPr bwMode="auto">
            <a:xfrm>
              <a:off x="6643688" y="8778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587"/>
            <p:cNvSpPr>
              <a:spLocks/>
            </p:cNvSpPr>
            <p:nvPr/>
          </p:nvSpPr>
          <p:spPr bwMode="auto">
            <a:xfrm>
              <a:off x="6650038" y="846137"/>
              <a:ext cx="61913" cy="31750"/>
            </a:xfrm>
            <a:custGeom>
              <a:avLst/>
              <a:gdLst>
                <a:gd name="T0" fmla="*/ 17 w 17"/>
                <a:gd name="T1" fmla="*/ 0 h 11"/>
                <a:gd name="T2" fmla="*/ 14 w 17"/>
                <a:gd name="T3" fmla="*/ 2 h 11"/>
                <a:gd name="T4" fmla="*/ 12 w 17"/>
                <a:gd name="T5" fmla="*/ 3 h 11"/>
                <a:gd name="T6" fmla="*/ 11 w 17"/>
                <a:gd name="T7" fmla="*/ 3 h 11"/>
                <a:gd name="T8" fmla="*/ 0 w 17"/>
                <a:gd name="T9" fmla="*/ 6 h 11"/>
                <a:gd name="T10" fmla="*/ 4 w 17"/>
                <a:gd name="T11" fmla="*/ 11 h 11"/>
                <a:gd name="T12" fmla="*/ 14 w 17"/>
                <a:gd name="T13" fmla="*/ 8 h 11"/>
                <a:gd name="T14" fmla="*/ 14 w 17"/>
                <a:gd name="T15" fmla="*/ 8 h 11"/>
                <a:gd name="T16" fmla="*/ 17 w 17"/>
                <a:gd name="T17" fmla="*/ 3 h 11"/>
                <a:gd name="T18" fmla="*/ 17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6" y="1"/>
                    <a:pt x="15" y="1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7" y="4"/>
                    <a:pt x="4" y="5"/>
                    <a:pt x="0" y="6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8" y="10"/>
                    <a:pt x="12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4"/>
                    <a:pt x="17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588"/>
            <p:cNvSpPr>
              <a:spLocks/>
            </p:cNvSpPr>
            <p:nvPr/>
          </p:nvSpPr>
          <p:spPr bwMode="auto">
            <a:xfrm>
              <a:off x="6665913" y="868362"/>
              <a:ext cx="36513" cy="9525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0 w 10"/>
                <a:gd name="T5" fmla="*/ 3 h 3"/>
                <a:gd name="T6" fmla="*/ 1 w 10"/>
                <a:gd name="T7" fmla="*/ 3 h 3"/>
                <a:gd name="T8" fmla="*/ 10 w 10"/>
                <a:gd name="T9" fmla="*/ 0 h 3"/>
                <a:gd name="T10" fmla="*/ 10 w 10"/>
                <a:gd name="T11" fmla="*/ 0 h 3"/>
                <a:gd name="T12" fmla="*/ 10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589"/>
            <p:cNvSpPr>
              <a:spLocks/>
            </p:cNvSpPr>
            <p:nvPr/>
          </p:nvSpPr>
          <p:spPr bwMode="auto">
            <a:xfrm>
              <a:off x="6691313" y="850900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590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3 w 12"/>
                <a:gd name="T1" fmla="*/ 1 h 4"/>
                <a:gd name="T2" fmla="*/ 1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2 w 12"/>
                <a:gd name="T9" fmla="*/ 4 h 4"/>
                <a:gd name="T10" fmla="*/ 2 w 12"/>
                <a:gd name="T11" fmla="*/ 3 h 4"/>
                <a:gd name="T12" fmla="*/ 3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  <a:gd name="T22" fmla="*/ 12 w 1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591"/>
            <p:cNvSpPr>
              <a:spLocks/>
            </p:cNvSpPr>
            <p:nvPr/>
          </p:nvSpPr>
          <p:spPr bwMode="auto">
            <a:xfrm>
              <a:off x="6591300" y="877887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592"/>
            <p:cNvSpPr>
              <a:spLocks/>
            </p:cNvSpPr>
            <p:nvPr/>
          </p:nvSpPr>
          <p:spPr bwMode="auto">
            <a:xfrm>
              <a:off x="6638925" y="8747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593"/>
            <p:cNvSpPr>
              <a:spLocks/>
            </p:cNvSpPr>
            <p:nvPr/>
          </p:nvSpPr>
          <p:spPr bwMode="auto">
            <a:xfrm>
              <a:off x="6638925" y="877887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594"/>
            <p:cNvSpPr>
              <a:spLocks/>
            </p:cNvSpPr>
            <p:nvPr/>
          </p:nvSpPr>
          <p:spPr bwMode="auto">
            <a:xfrm>
              <a:off x="6638925" y="868362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6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595"/>
            <p:cNvSpPr>
              <a:spLocks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2 h 4"/>
                <a:gd name="T10" fmla="*/ 1 w 2"/>
                <a:gd name="T11" fmla="*/ 1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D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596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1 w 12"/>
                <a:gd name="T1" fmla="*/ 1 h 4"/>
                <a:gd name="T2" fmla="*/ 0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0 w 12"/>
                <a:gd name="T9" fmla="*/ 4 h 4"/>
                <a:gd name="T10" fmla="*/ 0 w 12"/>
                <a:gd name="T11" fmla="*/ 4 h 4"/>
                <a:gd name="T12" fmla="*/ 1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597"/>
            <p:cNvSpPr>
              <a:spLocks/>
            </p:cNvSpPr>
            <p:nvPr/>
          </p:nvSpPr>
          <p:spPr bwMode="auto">
            <a:xfrm>
              <a:off x="6591300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Oval 598"/>
            <p:cNvSpPr>
              <a:spLocks noChangeArrowheads="1"/>
            </p:cNvSpPr>
            <p:nvPr/>
          </p:nvSpPr>
          <p:spPr bwMode="auto">
            <a:xfrm>
              <a:off x="6643688" y="877887"/>
              <a:ext cx="1588" cy="1588"/>
            </a:xfrm>
            <a:prstGeom prst="ellipse">
              <a:avLst/>
            </a:pr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599"/>
            <p:cNvSpPr>
              <a:spLocks/>
            </p:cNvSpPr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600"/>
            <p:cNvSpPr>
              <a:spLocks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1 w 2"/>
                <a:gd name="T5" fmla="*/ 1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4C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601"/>
            <p:cNvSpPr>
              <a:spLocks noEditPoints="1"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2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0 h 4"/>
                <a:gd name="T20" fmla="*/ 1 w 2"/>
                <a:gd name="T21" fmla="*/ 1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BB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602"/>
            <p:cNvSpPr>
              <a:spLocks/>
            </p:cNvSpPr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7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603"/>
            <p:cNvSpPr>
              <a:spLocks/>
            </p:cNvSpPr>
            <p:nvPr/>
          </p:nvSpPr>
          <p:spPr bwMode="auto">
            <a:xfrm>
              <a:off x="6599238" y="866775"/>
              <a:ext cx="39688" cy="11113"/>
            </a:xfrm>
            <a:custGeom>
              <a:avLst/>
              <a:gdLst>
                <a:gd name="T0" fmla="*/ 10 w 11"/>
                <a:gd name="T1" fmla="*/ 0 h 4"/>
                <a:gd name="T2" fmla="*/ 9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9 w 11"/>
                <a:gd name="T9" fmla="*/ 2 h 4"/>
                <a:gd name="T10" fmla="*/ 8 w 11"/>
                <a:gd name="T11" fmla="*/ 3 h 4"/>
                <a:gd name="T12" fmla="*/ 7 w 11"/>
                <a:gd name="T13" fmla="*/ 2 h 4"/>
                <a:gd name="T14" fmla="*/ 5 w 11"/>
                <a:gd name="T15" fmla="*/ 0 h 4"/>
                <a:gd name="T16" fmla="*/ 1 w 11"/>
                <a:gd name="T17" fmla="*/ 1 h 4"/>
                <a:gd name="T18" fmla="*/ 0 w 11"/>
                <a:gd name="T19" fmla="*/ 3 h 4"/>
                <a:gd name="T20" fmla="*/ 0 w 11"/>
                <a:gd name="T21" fmla="*/ 4 h 4"/>
                <a:gd name="T22" fmla="*/ 11 w 11"/>
                <a:gd name="T23" fmla="*/ 4 h 4"/>
                <a:gd name="T24" fmla="*/ 11 w 11"/>
                <a:gd name="T25" fmla="*/ 3 h 4"/>
                <a:gd name="T26" fmla="*/ 11 w 11"/>
                <a:gd name="T27" fmla="*/ 3 h 4"/>
                <a:gd name="T28" fmla="*/ 10 w 11"/>
                <a:gd name="T29" fmla="*/ 0 h 4"/>
                <a:gd name="T30" fmla="*/ 10 w 11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604"/>
            <p:cNvSpPr>
              <a:spLocks/>
            </p:cNvSpPr>
            <p:nvPr/>
          </p:nvSpPr>
          <p:spPr bwMode="auto">
            <a:xfrm>
              <a:off x="6599238" y="877887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0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605"/>
            <p:cNvSpPr>
              <a:spLocks/>
            </p:cNvSpPr>
            <p:nvPr/>
          </p:nvSpPr>
          <p:spPr bwMode="auto">
            <a:xfrm>
              <a:off x="6635750" y="86677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F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606"/>
            <p:cNvSpPr>
              <a:spLocks/>
            </p:cNvSpPr>
            <p:nvPr/>
          </p:nvSpPr>
          <p:spPr bwMode="auto">
            <a:xfrm>
              <a:off x="6618288" y="866775"/>
              <a:ext cx="14288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2 w 4"/>
                <a:gd name="T5" fmla="*/ 2 h 2"/>
                <a:gd name="T6" fmla="*/ 2 w 4"/>
                <a:gd name="T7" fmla="*/ 2 h 2"/>
                <a:gd name="T8" fmla="*/ 3 w 4"/>
                <a:gd name="T9" fmla="*/ 1 h 2"/>
                <a:gd name="T10" fmla="*/ 3 w 4"/>
                <a:gd name="T11" fmla="*/ 1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608"/>
            <p:cNvSpPr>
              <a:spLocks/>
            </p:cNvSpPr>
            <p:nvPr/>
          </p:nvSpPr>
          <p:spPr bwMode="auto">
            <a:xfrm>
              <a:off x="6624637" y="868362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609"/>
            <p:cNvSpPr>
              <a:spLocks/>
            </p:cNvSpPr>
            <p:nvPr/>
          </p:nvSpPr>
          <p:spPr bwMode="auto">
            <a:xfrm>
              <a:off x="6624637" y="868362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610"/>
            <p:cNvSpPr>
              <a:spLocks/>
            </p:cNvSpPr>
            <p:nvPr/>
          </p:nvSpPr>
          <p:spPr bwMode="auto">
            <a:xfrm>
              <a:off x="6343650" y="804862"/>
              <a:ext cx="98425" cy="61913"/>
            </a:xfrm>
            <a:custGeom>
              <a:avLst/>
              <a:gdLst>
                <a:gd name="T0" fmla="*/ 1 w 27"/>
                <a:gd name="T1" fmla="*/ 0 h 21"/>
                <a:gd name="T2" fmla="*/ 0 w 27"/>
                <a:gd name="T3" fmla="*/ 0 h 21"/>
                <a:gd name="T4" fmla="*/ 26 w 27"/>
                <a:gd name="T5" fmla="*/ 21 h 21"/>
                <a:gd name="T6" fmla="*/ 26 w 27"/>
                <a:gd name="T7" fmla="*/ 21 h 21"/>
                <a:gd name="T8" fmla="*/ 27 w 27"/>
                <a:gd name="T9" fmla="*/ 21 h 21"/>
                <a:gd name="T10" fmla="*/ 1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3" y="16"/>
                    <a:pt x="15" y="9"/>
                    <a:pt x="1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611"/>
            <p:cNvSpPr>
              <a:spLocks/>
            </p:cNvSpPr>
            <p:nvPr/>
          </p:nvSpPr>
          <p:spPr bwMode="auto">
            <a:xfrm>
              <a:off x="6731000" y="801687"/>
              <a:ext cx="252413" cy="82550"/>
            </a:xfrm>
            <a:custGeom>
              <a:avLst/>
              <a:gdLst>
                <a:gd name="T0" fmla="*/ 45 w 69"/>
                <a:gd name="T1" fmla="*/ 0 h 28"/>
                <a:gd name="T2" fmla="*/ 22 w 69"/>
                <a:gd name="T3" fmla="*/ 3 h 28"/>
                <a:gd name="T4" fmla="*/ 7 w 69"/>
                <a:gd name="T5" fmla="*/ 12 h 28"/>
                <a:gd name="T6" fmla="*/ 0 w 69"/>
                <a:gd name="T7" fmla="*/ 18 h 28"/>
                <a:gd name="T8" fmla="*/ 2 w 69"/>
                <a:gd name="T9" fmla="*/ 22 h 28"/>
                <a:gd name="T10" fmla="*/ 15 w 69"/>
                <a:gd name="T11" fmla="*/ 26 h 28"/>
                <a:gd name="T12" fmla="*/ 17 w 69"/>
                <a:gd name="T13" fmla="*/ 25 h 28"/>
                <a:gd name="T14" fmla="*/ 35 w 69"/>
                <a:gd name="T15" fmla="*/ 7 h 28"/>
                <a:gd name="T16" fmla="*/ 37 w 69"/>
                <a:gd name="T17" fmla="*/ 7 h 28"/>
                <a:gd name="T18" fmla="*/ 39 w 69"/>
                <a:gd name="T19" fmla="*/ 8 h 28"/>
                <a:gd name="T20" fmla="*/ 38 w 69"/>
                <a:gd name="T21" fmla="*/ 10 h 28"/>
                <a:gd name="T22" fmla="*/ 20 w 69"/>
                <a:gd name="T23" fmla="*/ 26 h 28"/>
                <a:gd name="T24" fmla="*/ 31 w 69"/>
                <a:gd name="T25" fmla="*/ 28 h 28"/>
                <a:gd name="T26" fmla="*/ 41 w 69"/>
                <a:gd name="T27" fmla="*/ 27 h 28"/>
                <a:gd name="T28" fmla="*/ 53 w 69"/>
                <a:gd name="T29" fmla="*/ 18 h 28"/>
                <a:gd name="T30" fmla="*/ 62 w 69"/>
                <a:gd name="T31" fmla="*/ 23 h 28"/>
                <a:gd name="T32" fmla="*/ 57 w 69"/>
                <a:gd name="T33" fmla="*/ 2 h 28"/>
                <a:gd name="T34" fmla="*/ 45 w 69"/>
                <a:gd name="T3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8">
                  <a:moveTo>
                    <a:pt x="45" y="0"/>
                  </a:moveTo>
                  <a:cubicBezTo>
                    <a:pt x="38" y="0"/>
                    <a:pt x="29" y="1"/>
                    <a:pt x="22" y="3"/>
                  </a:cubicBezTo>
                  <a:cubicBezTo>
                    <a:pt x="17" y="6"/>
                    <a:pt x="11" y="9"/>
                    <a:pt x="7" y="12"/>
                  </a:cubicBezTo>
                  <a:cubicBezTo>
                    <a:pt x="4" y="14"/>
                    <a:pt x="1" y="17"/>
                    <a:pt x="0" y="18"/>
                  </a:cubicBezTo>
                  <a:cubicBezTo>
                    <a:pt x="1" y="19"/>
                    <a:pt x="2" y="21"/>
                    <a:pt x="2" y="22"/>
                  </a:cubicBezTo>
                  <a:cubicBezTo>
                    <a:pt x="6" y="25"/>
                    <a:pt x="12" y="26"/>
                    <a:pt x="15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21" y="18"/>
                    <a:pt x="26" y="9"/>
                    <a:pt x="35" y="7"/>
                  </a:cubicBezTo>
                  <a:cubicBezTo>
                    <a:pt x="35" y="7"/>
                    <a:pt x="36" y="7"/>
                    <a:pt x="37" y="7"/>
                  </a:cubicBezTo>
                  <a:cubicBezTo>
                    <a:pt x="38" y="7"/>
                    <a:pt x="39" y="7"/>
                    <a:pt x="39" y="8"/>
                  </a:cubicBezTo>
                  <a:cubicBezTo>
                    <a:pt x="40" y="9"/>
                    <a:pt x="39" y="10"/>
                    <a:pt x="38" y="10"/>
                  </a:cubicBezTo>
                  <a:cubicBezTo>
                    <a:pt x="29" y="11"/>
                    <a:pt x="22" y="24"/>
                    <a:pt x="20" y="26"/>
                  </a:cubicBezTo>
                  <a:cubicBezTo>
                    <a:pt x="19" y="27"/>
                    <a:pt x="24" y="28"/>
                    <a:pt x="31" y="28"/>
                  </a:cubicBezTo>
                  <a:cubicBezTo>
                    <a:pt x="34" y="28"/>
                    <a:pt x="38" y="28"/>
                    <a:pt x="41" y="27"/>
                  </a:cubicBezTo>
                  <a:cubicBezTo>
                    <a:pt x="42" y="22"/>
                    <a:pt x="47" y="18"/>
                    <a:pt x="53" y="18"/>
                  </a:cubicBezTo>
                  <a:cubicBezTo>
                    <a:pt x="57" y="18"/>
                    <a:pt x="60" y="20"/>
                    <a:pt x="62" y="23"/>
                  </a:cubicBezTo>
                  <a:cubicBezTo>
                    <a:pt x="69" y="17"/>
                    <a:pt x="64" y="4"/>
                    <a:pt x="57" y="2"/>
                  </a:cubicBezTo>
                  <a:cubicBezTo>
                    <a:pt x="54" y="0"/>
                    <a:pt x="50" y="0"/>
                    <a:pt x="45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612"/>
            <p:cNvSpPr>
              <a:spLocks noEditPoints="1"/>
            </p:cNvSpPr>
            <p:nvPr/>
          </p:nvSpPr>
          <p:spPr bwMode="auto">
            <a:xfrm>
              <a:off x="6727825" y="788987"/>
              <a:ext cx="255588" cy="100013"/>
            </a:xfrm>
            <a:custGeom>
              <a:avLst/>
              <a:gdLst>
                <a:gd name="T0" fmla="*/ 3 w 70"/>
                <a:gd name="T1" fmla="*/ 28 h 34"/>
                <a:gd name="T2" fmla="*/ 3 w 70"/>
                <a:gd name="T3" fmla="*/ 29 h 34"/>
                <a:gd name="T4" fmla="*/ 35 w 70"/>
                <a:gd name="T5" fmla="*/ 34 h 34"/>
                <a:gd name="T6" fmla="*/ 42 w 70"/>
                <a:gd name="T7" fmla="*/ 34 h 34"/>
                <a:gd name="T8" fmla="*/ 42 w 70"/>
                <a:gd name="T9" fmla="*/ 34 h 34"/>
                <a:gd name="T10" fmla="*/ 42 w 70"/>
                <a:gd name="T11" fmla="*/ 33 h 34"/>
                <a:gd name="T12" fmla="*/ 35 w 70"/>
                <a:gd name="T13" fmla="*/ 33 h 34"/>
                <a:gd name="T14" fmla="*/ 3 w 70"/>
                <a:gd name="T15" fmla="*/ 28 h 34"/>
                <a:gd name="T16" fmla="*/ 68 w 70"/>
                <a:gd name="T17" fmla="*/ 27 h 34"/>
                <a:gd name="T18" fmla="*/ 66 w 70"/>
                <a:gd name="T19" fmla="*/ 31 h 34"/>
                <a:gd name="T20" fmla="*/ 65 w 70"/>
                <a:gd name="T21" fmla="*/ 31 h 34"/>
                <a:gd name="T22" fmla="*/ 65 w 70"/>
                <a:gd name="T23" fmla="*/ 32 h 34"/>
                <a:gd name="T24" fmla="*/ 66 w 70"/>
                <a:gd name="T25" fmla="*/ 32 h 34"/>
                <a:gd name="T26" fmla="*/ 66 w 70"/>
                <a:gd name="T27" fmla="*/ 32 h 34"/>
                <a:gd name="T28" fmla="*/ 66 w 70"/>
                <a:gd name="T29" fmla="*/ 31 h 34"/>
                <a:gd name="T30" fmla="*/ 68 w 70"/>
                <a:gd name="T31" fmla="*/ 28 h 34"/>
                <a:gd name="T32" fmla="*/ 68 w 70"/>
                <a:gd name="T33" fmla="*/ 27 h 34"/>
                <a:gd name="T34" fmla="*/ 48 w 70"/>
                <a:gd name="T35" fmla="*/ 0 h 34"/>
                <a:gd name="T36" fmla="*/ 42 w 70"/>
                <a:gd name="T37" fmla="*/ 0 h 34"/>
                <a:gd name="T38" fmla="*/ 34 w 70"/>
                <a:gd name="T39" fmla="*/ 2 h 34"/>
                <a:gd name="T40" fmla="*/ 34 w 70"/>
                <a:gd name="T41" fmla="*/ 2 h 34"/>
                <a:gd name="T42" fmla="*/ 33 w 70"/>
                <a:gd name="T43" fmla="*/ 2 h 34"/>
                <a:gd name="T44" fmla="*/ 0 w 70"/>
                <a:gd name="T45" fmla="*/ 22 h 34"/>
                <a:gd name="T46" fmla="*/ 1 w 70"/>
                <a:gd name="T47" fmla="*/ 22 h 34"/>
                <a:gd name="T48" fmla="*/ 8 w 70"/>
                <a:gd name="T49" fmla="*/ 16 h 34"/>
                <a:gd name="T50" fmla="*/ 23 w 70"/>
                <a:gd name="T51" fmla="*/ 7 h 34"/>
                <a:gd name="T52" fmla="*/ 21 w 70"/>
                <a:gd name="T53" fmla="*/ 7 h 34"/>
                <a:gd name="T54" fmla="*/ 34 w 70"/>
                <a:gd name="T55" fmla="*/ 2 h 34"/>
                <a:gd name="T56" fmla="*/ 48 w 70"/>
                <a:gd name="T57" fmla="*/ 1 h 34"/>
                <a:gd name="T58" fmla="*/ 58 w 70"/>
                <a:gd name="T59" fmla="*/ 2 h 34"/>
                <a:gd name="T60" fmla="*/ 70 w 70"/>
                <a:gd name="T61" fmla="*/ 12 h 34"/>
                <a:gd name="T62" fmla="*/ 70 w 70"/>
                <a:gd name="T63" fmla="*/ 11 h 34"/>
                <a:gd name="T64" fmla="*/ 66 w 70"/>
                <a:gd name="T65" fmla="*/ 6 h 34"/>
                <a:gd name="T66" fmla="*/ 58 w 70"/>
                <a:gd name="T67" fmla="*/ 1 h 34"/>
                <a:gd name="T68" fmla="*/ 48 w 70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34">
                  <a:moveTo>
                    <a:pt x="3" y="28"/>
                  </a:moveTo>
                  <a:cubicBezTo>
                    <a:pt x="3" y="28"/>
                    <a:pt x="3" y="28"/>
                    <a:pt x="3" y="29"/>
                  </a:cubicBezTo>
                  <a:cubicBezTo>
                    <a:pt x="10" y="33"/>
                    <a:pt x="23" y="34"/>
                    <a:pt x="35" y="34"/>
                  </a:cubicBezTo>
                  <a:cubicBezTo>
                    <a:pt x="37" y="34"/>
                    <a:pt x="40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3"/>
                    <a:pt x="37" y="33"/>
                    <a:pt x="35" y="33"/>
                  </a:cubicBezTo>
                  <a:cubicBezTo>
                    <a:pt x="23" y="33"/>
                    <a:pt x="10" y="32"/>
                    <a:pt x="3" y="28"/>
                  </a:cubicBezTo>
                  <a:moveTo>
                    <a:pt x="68" y="27"/>
                  </a:moveTo>
                  <a:cubicBezTo>
                    <a:pt x="67" y="28"/>
                    <a:pt x="67" y="30"/>
                    <a:pt x="66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2"/>
                    <a:pt x="65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0"/>
                    <a:pt x="68" y="29"/>
                    <a:pt x="68" y="28"/>
                  </a:cubicBezTo>
                  <a:cubicBezTo>
                    <a:pt x="68" y="27"/>
                    <a:pt x="68" y="27"/>
                    <a:pt x="68" y="27"/>
                  </a:cubicBezTo>
                  <a:moveTo>
                    <a:pt x="48" y="0"/>
                  </a:moveTo>
                  <a:cubicBezTo>
                    <a:pt x="46" y="0"/>
                    <a:pt x="44" y="0"/>
                    <a:pt x="42" y="0"/>
                  </a:cubicBezTo>
                  <a:cubicBezTo>
                    <a:pt x="38" y="1"/>
                    <a:pt x="35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16" y="7"/>
                    <a:pt x="4" y="18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1"/>
                    <a:pt x="5" y="18"/>
                    <a:pt x="8" y="16"/>
                  </a:cubicBezTo>
                  <a:cubicBezTo>
                    <a:pt x="12" y="13"/>
                    <a:pt x="18" y="10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5" y="5"/>
                    <a:pt x="29" y="4"/>
                    <a:pt x="34" y="2"/>
                  </a:cubicBezTo>
                  <a:cubicBezTo>
                    <a:pt x="34" y="2"/>
                    <a:pt x="41" y="1"/>
                    <a:pt x="48" y="1"/>
                  </a:cubicBezTo>
                  <a:cubicBezTo>
                    <a:pt x="51" y="1"/>
                    <a:pt x="55" y="1"/>
                    <a:pt x="58" y="2"/>
                  </a:cubicBezTo>
                  <a:cubicBezTo>
                    <a:pt x="63" y="3"/>
                    <a:pt x="68" y="6"/>
                    <a:pt x="70" y="1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9" y="9"/>
                    <a:pt x="68" y="7"/>
                    <a:pt x="66" y="6"/>
                  </a:cubicBezTo>
                  <a:cubicBezTo>
                    <a:pt x="64" y="3"/>
                    <a:pt x="61" y="2"/>
                    <a:pt x="58" y="1"/>
                  </a:cubicBezTo>
                  <a:cubicBezTo>
                    <a:pt x="55" y="0"/>
                    <a:pt x="52" y="0"/>
                    <a:pt x="48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613"/>
            <p:cNvSpPr>
              <a:spLocks/>
            </p:cNvSpPr>
            <p:nvPr/>
          </p:nvSpPr>
          <p:spPr bwMode="auto">
            <a:xfrm>
              <a:off x="6335712" y="898525"/>
              <a:ext cx="131763" cy="20638"/>
            </a:xfrm>
            <a:custGeom>
              <a:avLst/>
              <a:gdLst>
                <a:gd name="T0" fmla="*/ 35 w 36"/>
                <a:gd name="T1" fmla="*/ 0 h 7"/>
                <a:gd name="T2" fmla="*/ 35 w 36"/>
                <a:gd name="T3" fmla="*/ 1 h 7"/>
                <a:gd name="T4" fmla="*/ 0 w 36"/>
                <a:gd name="T5" fmla="*/ 7 h 7"/>
                <a:gd name="T6" fmla="*/ 0 w 36"/>
                <a:gd name="T7" fmla="*/ 7 h 7"/>
                <a:gd name="T8" fmla="*/ 0 w 36"/>
                <a:gd name="T9" fmla="*/ 7 h 7"/>
                <a:gd name="T10" fmla="*/ 17 w 36"/>
                <a:gd name="T11" fmla="*/ 7 h 7"/>
                <a:gd name="T12" fmla="*/ 20 w 36"/>
                <a:gd name="T13" fmla="*/ 6 h 7"/>
                <a:gd name="T14" fmla="*/ 21 w 36"/>
                <a:gd name="T15" fmla="*/ 6 h 7"/>
                <a:gd name="T16" fmla="*/ 31 w 36"/>
                <a:gd name="T17" fmla="*/ 4 h 7"/>
                <a:gd name="T18" fmla="*/ 36 w 36"/>
                <a:gd name="T19" fmla="*/ 0 h 7"/>
                <a:gd name="T20" fmla="*/ 35 w 3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7">
                  <a:moveTo>
                    <a:pt x="35" y="0"/>
                  </a:moveTo>
                  <a:cubicBezTo>
                    <a:pt x="35" y="0"/>
                    <a:pt x="35" y="0"/>
                    <a:pt x="35" y="1"/>
                  </a:cubicBezTo>
                  <a:cubicBezTo>
                    <a:pt x="33" y="3"/>
                    <a:pt x="26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3" y="7"/>
                    <a:pt x="17" y="7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6" y="5"/>
                    <a:pt x="29" y="5"/>
                    <a:pt x="31" y="4"/>
                  </a:cubicBezTo>
                  <a:cubicBezTo>
                    <a:pt x="36" y="2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614"/>
            <p:cNvSpPr>
              <a:spLocks noEditPoints="1"/>
            </p:cNvSpPr>
            <p:nvPr/>
          </p:nvSpPr>
          <p:spPr bwMode="auto">
            <a:xfrm>
              <a:off x="6380162" y="919162"/>
              <a:ext cx="61913" cy="17463"/>
            </a:xfrm>
            <a:custGeom>
              <a:avLst/>
              <a:gdLst>
                <a:gd name="T0" fmla="*/ 16 w 17"/>
                <a:gd name="T1" fmla="*/ 3 h 6"/>
                <a:gd name="T2" fmla="*/ 15 w 17"/>
                <a:gd name="T3" fmla="*/ 3 h 6"/>
                <a:gd name="T4" fmla="*/ 16 w 17"/>
                <a:gd name="T5" fmla="*/ 6 h 6"/>
                <a:gd name="T6" fmla="*/ 17 w 17"/>
                <a:gd name="T7" fmla="*/ 6 h 6"/>
                <a:gd name="T8" fmla="*/ 16 w 17"/>
                <a:gd name="T9" fmla="*/ 3 h 6"/>
                <a:gd name="T10" fmla="*/ 8 w 17"/>
                <a:gd name="T11" fmla="*/ 0 h 6"/>
                <a:gd name="T12" fmla="*/ 0 w 17"/>
                <a:gd name="T13" fmla="*/ 6 h 6"/>
                <a:gd name="T14" fmla="*/ 2 w 17"/>
                <a:gd name="T15" fmla="*/ 6 h 6"/>
                <a:gd name="T16" fmla="*/ 9 w 17"/>
                <a:gd name="T17" fmla="*/ 0 h 6"/>
                <a:gd name="T18" fmla="*/ 15 w 17"/>
                <a:gd name="T19" fmla="*/ 3 h 6"/>
                <a:gd name="T20" fmla="*/ 15 w 17"/>
                <a:gd name="T21" fmla="*/ 3 h 6"/>
                <a:gd name="T22" fmla="*/ 8 w 1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6" y="3"/>
                    <a:pt x="16" y="3"/>
                    <a:pt x="15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4"/>
                    <a:pt x="16" y="3"/>
                  </a:cubicBezTo>
                  <a:moveTo>
                    <a:pt x="8" y="0"/>
                  </a:moveTo>
                  <a:cubicBezTo>
                    <a:pt x="4" y="0"/>
                    <a:pt x="1" y="2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615"/>
            <p:cNvSpPr>
              <a:spLocks/>
            </p:cNvSpPr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616"/>
            <p:cNvSpPr>
              <a:spLocks noEditPoints="1"/>
            </p:cNvSpPr>
            <p:nvPr/>
          </p:nvSpPr>
          <p:spPr bwMode="auto">
            <a:xfrm>
              <a:off x="6376987" y="915987"/>
              <a:ext cx="68263" cy="20638"/>
            </a:xfrm>
            <a:custGeom>
              <a:avLst/>
              <a:gdLst>
                <a:gd name="T0" fmla="*/ 17 w 19"/>
                <a:gd name="T1" fmla="*/ 4 h 7"/>
                <a:gd name="T2" fmla="*/ 17 w 19"/>
                <a:gd name="T3" fmla="*/ 4 h 7"/>
                <a:gd name="T4" fmla="*/ 18 w 19"/>
                <a:gd name="T5" fmla="*/ 7 h 7"/>
                <a:gd name="T6" fmla="*/ 19 w 19"/>
                <a:gd name="T7" fmla="*/ 7 h 7"/>
                <a:gd name="T8" fmla="*/ 17 w 19"/>
                <a:gd name="T9" fmla="*/ 4 h 7"/>
                <a:gd name="T10" fmla="*/ 10 w 19"/>
                <a:gd name="T11" fmla="*/ 0 h 7"/>
                <a:gd name="T12" fmla="*/ 6 w 19"/>
                <a:gd name="T13" fmla="*/ 1 h 7"/>
                <a:gd name="T14" fmla="*/ 0 w 19"/>
                <a:gd name="T15" fmla="*/ 7 h 7"/>
                <a:gd name="T16" fmla="*/ 1 w 19"/>
                <a:gd name="T17" fmla="*/ 7 h 7"/>
                <a:gd name="T18" fmla="*/ 9 w 19"/>
                <a:gd name="T19" fmla="*/ 1 h 7"/>
                <a:gd name="T20" fmla="*/ 16 w 19"/>
                <a:gd name="T21" fmla="*/ 4 h 7"/>
                <a:gd name="T22" fmla="*/ 17 w 19"/>
                <a:gd name="T23" fmla="*/ 4 h 7"/>
                <a:gd name="T24" fmla="*/ 10 w 19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7"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5"/>
                    <a:pt x="17" y="4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2" y="1"/>
                    <a:pt x="15" y="2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2"/>
                    <a:pt x="13" y="0"/>
                    <a:pt x="1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617"/>
            <p:cNvSpPr>
              <a:spLocks/>
            </p:cNvSpPr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618"/>
            <p:cNvSpPr>
              <a:spLocks/>
            </p:cNvSpPr>
            <p:nvPr/>
          </p:nvSpPr>
          <p:spPr bwMode="auto">
            <a:xfrm>
              <a:off x="6399212" y="915987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619"/>
            <p:cNvSpPr>
              <a:spLocks/>
            </p:cNvSpPr>
            <p:nvPr/>
          </p:nvSpPr>
          <p:spPr bwMode="auto">
            <a:xfrm>
              <a:off x="6388100" y="919162"/>
              <a:ext cx="50800" cy="1746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6 h 6"/>
                <a:gd name="T4" fmla="*/ 9 w 14"/>
                <a:gd name="T5" fmla="*/ 6 h 6"/>
                <a:gd name="T6" fmla="*/ 9 w 14"/>
                <a:gd name="T7" fmla="*/ 6 h 6"/>
                <a:gd name="T8" fmla="*/ 7 w 14"/>
                <a:gd name="T9" fmla="*/ 3 h 6"/>
                <a:gd name="T10" fmla="*/ 9 w 14"/>
                <a:gd name="T11" fmla="*/ 1 h 6"/>
                <a:gd name="T12" fmla="*/ 12 w 14"/>
                <a:gd name="T13" fmla="*/ 3 h 6"/>
                <a:gd name="T14" fmla="*/ 11 w 14"/>
                <a:gd name="T15" fmla="*/ 5 h 6"/>
                <a:gd name="T16" fmla="*/ 12 w 14"/>
                <a:gd name="T17" fmla="*/ 6 h 6"/>
                <a:gd name="T18" fmla="*/ 11 w 14"/>
                <a:gd name="T19" fmla="*/ 6 h 6"/>
                <a:gd name="T20" fmla="*/ 14 w 14"/>
                <a:gd name="T21" fmla="*/ 6 h 6"/>
                <a:gd name="T22" fmla="*/ 13 w 14"/>
                <a:gd name="T23" fmla="*/ 3 h 6"/>
                <a:gd name="T24" fmla="*/ 13 w 14"/>
                <a:gd name="T25" fmla="*/ 3 h 6"/>
                <a:gd name="T26" fmla="*/ 13 w 14"/>
                <a:gd name="T27" fmla="*/ 3 h 6"/>
                <a:gd name="T28" fmla="*/ 13 w 14"/>
                <a:gd name="T29" fmla="*/ 3 h 6"/>
                <a:gd name="T30" fmla="*/ 13 w 14"/>
                <a:gd name="T31" fmla="*/ 3 h 6"/>
                <a:gd name="T32" fmla="*/ 7 w 1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6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620"/>
            <p:cNvSpPr>
              <a:spLocks/>
            </p:cNvSpPr>
            <p:nvPr/>
          </p:nvSpPr>
          <p:spPr bwMode="auto">
            <a:xfrm>
              <a:off x="6435725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621"/>
            <p:cNvSpPr>
              <a:spLocks/>
            </p:cNvSpPr>
            <p:nvPr/>
          </p:nvSpPr>
          <p:spPr bwMode="auto">
            <a:xfrm>
              <a:off x="6413500" y="922337"/>
              <a:ext cx="17463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3 h 5"/>
                <a:gd name="T10" fmla="*/ 4 w 5"/>
                <a:gd name="T11" fmla="*/ 4 h 5"/>
                <a:gd name="T12" fmla="*/ 5 w 5"/>
                <a:gd name="T13" fmla="*/ 2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622"/>
            <p:cNvSpPr>
              <a:spLocks/>
            </p:cNvSpPr>
            <p:nvPr/>
          </p:nvSpPr>
          <p:spPr bwMode="auto">
            <a:xfrm>
              <a:off x="6419850" y="9334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623"/>
            <p:cNvSpPr>
              <a:spLocks/>
            </p:cNvSpPr>
            <p:nvPr/>
          </p:nvSpPr>
          <p:spPr bwMode="auto">
            <a:xfrm>
              <a:off x="6419850" y="9302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624"/>
            <p:cNvSpPr>
              <a:spLocks/>
            </p:cNvSpPr>
            <p:nvPr/>
          </p:nvSpPr>
          <p:spPr bwMode="auto">
            <a:xfrm>
              <a:off x="6088062" y="860425"/>
              <a:ext cx="14288" cy="317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 h 11"/>
                <a:gd name="T4" fmla="*/ 0 w 4"/>
                <a:gd name="T5" fmla="*/ 2 h 11"/>
                <a:gd name="T6" fmla="*/ 3 w 4"/>
                <a:gd name="T7" fmla="*/ 11 h 11"/>
                <a:gd name="T8" fmla="*/ 1 w 4"/>
                <a:gd name="T9" fmla="*/ 6 h 11"/>
                <a:gd name="T10" fmla="*/ 4 w 4"/>
                <a:gd name="T11" fmla="*/ 1 h 11"/>
                <a:gd name="T12" fmla="*/ 4 w 4"/>
                <a:gd name="T13" fmla="*/ 0 h 11"/>
                <a:gd name="T14" fmla="*/ 4 w 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1" y="9"/>
                    <a:pt x="3" y="11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4"/>
                    <a:pt x="2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625"/>
            <p:cNvSpPr>
              <a:spLocks/>
            </p:cNvSpPr>
            <p:nvPr/>
          </p:nvSpPr>
          <p:spPr bwMode="auto">
            <a:xfrm>
              <a:off x="6096000" y="866775"/>
              <a:ext cx="39688" cy="38100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4 h 13"/>
                <a:gd name="T4" fmla="*/ 6 w 11"/>
                <a:gd name="T5" fmla="*/ 12 h 13"/>
                <a:gd name="T6" fmla="*/ 9 w 11"/>
                <a:gd name="T7" fmla="*/ 13 h 13"/>
                <a:gd name="T8" fmla="*/ 9 w 11"/>
                <a:gd name="T9" fmla="*/ 13 h 13"/>
                <a:gd name="T10" fmla="*/ 11 w 11"/>
                <a:gd name="T11" fmla="*/ 9 h 13"/>
                <a:gd name="T12" fmla="*/ 2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7"/>
                    <a:pt x="2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0"/>
                    <a:pt x="11" y="9"/>
                  </a:cubicBezTo>
                  <a:cubicBezTo>
                    <a:pt x="6" y="8"/>
                    <a:pt x="2" y="4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626"/>
            <p:cNvSpPr>
              <a:spLocks/>
            </p:cNvSpPr>
            <p:nvPr/>
          </p:nvSpPr>
          <p:spPr bwMode="auto">
            <a:xfrm>
              <a:off x="6091237" y="863600"/>
              <a:ext cx="25400" cy="38100"/>
            </a:xfrm>
            <a:custGeom>
              <a:avLst/>
              <a:gdLst>
                <a:gd name="T0" fmla="*/ 3 w 7"/>
                <a:gd name="T1" fmla="*/ 0 h 13"/>
                <a:gd name="T2" fmla="*/ 0 w 7"/>
                <a:gd name="T3" fmla="*/ 5 h 13"/>
                <a:gd name="T4" fmla="*/ 2 w 7"/>
                <a:gd name="T5" fmla="*/ 10 h 13"/>
                <a:gd name="T6" fmla="*/ 7 w 7"/>
                <a:gd name="T7" fmla="*/ 13 h 13"/>
                <a:gd name="T8" fmla="*/ 1 w 7"/>
                <a:gd name="T9" fmla="*/ 5 h 13"/>
                <a:gd name="T10" fmla="*/ 3 w 7"/>
                <a:gd name="T11" fmla="*/ 1 h 13"/>
                <a:gd name="T12" fmla="*/ 3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3" y="11"/>
                    <a:pt x="1" y="8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627"/>
            <p:cNvSpPr>
              <a:spLocks/>
            </p:cNvSpPr>
            <p:nvPr/>
          </p:nvSpPr>
          <p:spPr bwMode="auto">
            <a:xfrm>
              <a:off x="6172200" y="846137"/>
              <a:ext cx="14288" cy="38100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2 w 4"/>
                <a:gd name="T5" fmla="*/ 5 h 13"/>
                <a:gd name="T6" fmla="*/ 0 w 4"/>
                <a:gd name="T7" fmla="*/ 12 h 13"/>
                <a:gd name="T8" fmla="*/ 2 w 4"/>
                <a:gd name="T9" fmla="*/ 13 h 13"/>
                <a:gd name="T10" fmla="*/ 4 w 4"/>
                <a:gd name="T11" fmla="*/ 7 h 13"/>
                <a:gd name="T12" fmla="*/ 1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628"/>
            <p:cNvSpPr>
              <a:spLocks/>
            </p:cNvSpPr>
            <p:nvPr/>
          </p:nvSpPr>
          <p:spPr bwMode="auto">
            <a:xfrm>
              <a:off x="6157912" y="887412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629"/>
            <p:cNvSpPr>
              <a:spLocks/>
            </p:cNvSpPr>
            <p:nvPr/>
          </p:nvSpPr>
          <p:spPr bwMode="auto">
            <a:xfrm>
              <a:off x="6164262" y="884237"/>
              <a:ext cx="11113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2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630"/>
            <p:cNvSpPr>
              <a:spLocks/>
            </p:cNvSpPr>
            <p:nvPr/>
          </p:nvSpPr>
          <p:spPr bwMode="auto">
            <a:xfrm>
              <a:off x="6084887" y="863600"/>
              <a:ext cx="28575" cy="41275"/>
            </a:xfrm>
            <a:custGeom>
              <a:avLst/>
              <a:gdLst>
                <a:gd name="T0" fmla="*/ 1 w 8"/>
                <a:gd name="T1" fmla="*/ 0 h 14"/>
                <a:gd name="T2" fmla="*/ 0 w 8"/>
                <a:gd name="T3" fmla="*/ 0 h 14"/>
                <a:gd name="T4" fmla="*/ 0 w 8"/>
                <a:gd name="T5" fmla="*/ 1 h 14"/>
                <a:gd name="T6" fmla="*/ 8 w 8"/>
                <a:gd name="T7" fmla="*/ 14 h 14"/>
                <a:gd name="T8" fmla="*/ 4 w 8"/>
                <a:gd name="T9" fmla="*/ 10 h 14"/>
                <a:gd name="T10" fmla="*/ 1 w 8"/>
                <a:gd name="T11" fmla="*/ 1 h 14"/>
                <a:gd name="T12" fmla="*/ 1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4" y="12"/>
                    <a:pt x="8" y="14"/>
                  </a:cubicBezTo>
                  <a:cubicBezTo>
                    <a:pt x="7" y="13"/>
                    <a:pt x="5" y="11"/>
                    <a:pt x="4" y="10"/>
                  </a:cubicBezTo>
                  <a:cubicBezTo>
                    <a:pt x="2" y="8"/>
                    <a:pt x="1" y="5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631"/>
            <p:cNvSpPr>
              <a:spLocks/>
            </p:cNvSpPr>
            <p:nvPr/>
          </p:nvSpPr>
          <p:spPr bwMode="auto">
            <a:xfrm>
              <a:off x="6116637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632"/>
            <p:cNvSpPr>
              <a:spLocks/>
            </p:cNvSpPr>
            <p:nvPr/>
          </p:nvSpPr>
          <p:spPr bwMode="auto">
            <a:xfrm>
              <a:off x="6099175" y="892175"/>
              <a:ext cx="25400" cy="15875"/>
            </a:xfrm>
            <a:custGeom>
              <a:avLst/>
              <a:gdLst>
                <a:gd name="T0" fmla="*/ 0 w 7"/>
                <a:gd name="T1" fmla="*/ 0 h 5"/>
                <a:gd name="T2" fmla="*/ 4 w 7"/>
                <a:gd name="T3" fmla="*/ 4 h 5"/>
                <a:gd name="T4" fmla="*/ 7 w 7"/>
                <a:gd name="T5" fmla="*/ 5 h 5"/>
                <a:gd name="T6" fmla="*/ 5 w 7"/>
                <a:gd name="T7" fmla="*/ 3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633"/>
            <p:cNvSpPr>
              <a:spLocks/>
            </p:cNvSpPr>
            <p:nvPr/>
          </p:nvSpPr>
          <p:spPr bwMode="auto">
            <a:xfrm>
              <a:off x="6175375" y="846137"/>
              <a:ext cx="11113" cy="41275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0 h 14"/>
                <a:gd name="T4" fmla="*/ 3 w 3"/>
                <a:gd name="T5" fmla="*/ 7 h 14"/>
                <a:gd name="T6" fmla="*/ 1 w 3"/>
                <a:gd name="T7" fmla="*/ 13 h 14"/>
                <a:gd name="T8" fmla="*/ 2 w 3"/>
                <a:gd name="T9" fmla="*/ 14 h 14"/>
                <a:gd name="T10" fmla="*/ 3 w 3"/>
                <a:gd name="T11" fmla="*/ 7 h 14"/>
                <a:gd name="T12" fmla="*/ 1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3" y="7"/>
                  </a:cubicBezTo>
                  <a:cubicBezTo>
                    <a:pt x="3" y="9"/>
                    <a:pt x="2" y="12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3" y="12"/>
                    <a:pt x="3" y="10"/>
                    <a:pt x="3" y="7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634"/>
            <p:cNvSpPr>
              <a:spLocks/>
            </p:cNvSpPr>
            <p:nvPr/>
          </p:nvSpPr>
          <p:spPr bwMode="auto">
            <a:xfrm>
              <a:off x="6169025" y="88900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635"/>
            <p:cNvSpPr>
              <a:spLocks/>
            </p:cNvSpPr>
            <p:nvPr/>
          </p:nvSpPr>
          <p:spPr bwMode="auto">
            <a:xfrm>
              <a:off x="6175375" y="8890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636"/>
            <p:cNvSpPr>
              <a:spLocks/>
            </p:cNvSpPr>
            <p:nvPr/>
          </p:nvSpPr>
          <p:spPr bwMode="auto">
            <a:xfrm>
              <a:off x="6102350" y="8604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637"/>
            <p:cNvSpPr>
              <a:spLocks/>
            </p:cNvSpPr>
            <p:nvPr/>
          </p:nvSpPr>
          <p:spPr bwMode="auto">
            <a:xfrm>
              <a:off x="6102350" y="854075"/>
              <a:ext cx="36513" cy="38100"/>
            </a:xfrm>
            <a:custGeom>
              <a:avLst/>
              <a:gdLst>
                <a:gd name="T0" fmla="*/ 10 w 10"/>
                <a:gd name="T1" fmla="*/ 0 h 13"/>
                <a:gd name="T2" fmla="*/ 2 w 10"/>
                <a:gd name="T3" fmla="*/ 2 h 13"/>
                <a:gd name="T4" fmla="*/ 0 w 10"/>
                <a:gd name="T5" fmla="*/ 4 h 13"/>
                <a:gd name="T6" fmla="*/ 9 w 10"/>
                <a:gd name="T7" fmla="*/ 13 h 13"/>
                <a:gd name="T8" fmla="*/ 9 w 10"/>
                <a:gd name="T9" fmla="*/ 13 h 13"/>
                <a:gd name="T10" fmla="*/ 10 w 10"/>
                <a:gd name="T11" fmla="*/ 3 h 13"/>
                <a:gd name="T12" fmla="*/ 1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0"/>
                    <a:pt x="4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8"/>
                    <a:pt x="4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9"/>
                    <a:pt x="8" y="5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638"/>
            <p:cNvSpPr>
              <a:spLocks/>
            </p:cNvSpPr>
            <p:nvPr/>
          </p:nvSpPr>
          <p:spPr bwMode="auto">
            <a:xfrm>
              <a:off x="6102350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639"/>
            <p:cNvSpPr>
              <a:spLocks/>
            </p:cNvSpPr>
            <p:nvPr/>
          </p:nvSpPr>
          <p:spPr bwMode="auto">
            <a:xfrm>
              <a:off x="6121400" y="863600"/>
              <a:ext cx="42863" cy="28575"/>
            </a:xfrm>
            <a:custGeom>
              <a:avLst/>
              <a:gdLst>
                <a:gd name="T0" fmla="*/ 5 w 12"/>
                <a:gd name="T1" fmla="*/ 0 h 10"/>
                <a:gd name="T2" fmla="*/ 4 w 12"/>
                <a:gd name="T3" fmla="*/ 10 h 10"/>
                <a:gd name="T4" fmla="*/ 8 w 12"/>
                <a:gd name="T5" fmla="*/ 8 h 10"/>
                <a:gd name="T6" fmla="*/ 10 w 12"/>
                <a:gd name="T7" fmla="*/ 9 h 10"/>
                <a:gd name="T8" fmla="*/ 12 w 12"/>
                <a:gd name="T9" fmla="*/ 8 h 10"/>
                <a:gd name="T10" fmla="*/ 5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5" y="0"/>
                  </a:moveTo>
                  <a:cubicBezTo>
                    <a:pt x="3" y="2"/>
                    <a:pt x="0" y="6"/>
                    <a:pt x="4" y="10"/>
                  </a:cubicBezTo>
                  <a:cubicBezTo>
                    <a:pt x="5" y="9"/>
                    <a:pt x="6" y="8"/>
                    <a:pt x="8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9" y="6"/>
                    <a:pt x="7" y="3"/>
                    <a:pt x="5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640"/>
            <p:cNvSpPr>
              <a:spLocks/>
            </p:cNvSpPr>
            <p:nvPr/>
          </p:nvSpPr>
          <p:spPr bwMode="auto">
            <a:xfrm>
              <a:off x="6138862" y="850900"/>
              <a:ext cx="30163" cy="36513"/>
            </a:xfrm>
            <a:custGeom>
              <a:avLst/>
              <a:gdLst>
                <a:gd name="T0" fmla="*/ 0 w 8"/>
                <a:gd name="T1" fmla="*/ 0 h 12"/>
                <a:gd name="T2" fmla="*/ 0 w 8"/>
                <a:gd name="T3" fmla="*/ 1 h 12"/>
                <a:gd name="T4" fmla="*/ 0 w 8"/>
                <a:gd name="T5" fmla="*/ 4 h 12"/>
                <a:gd name="T6" fmla="*/ 7 w 8"/>
                <a:gd name="T7" fmla="*/ 12 h 12"/>
                <a:gd name="T8" fmla="*/ 8 w 8"/>
                <a:gd name="T9" fmla="*/ 11 h 12"/>
                <a:gd name="T10" fmla="*/ 0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7"/>
                    <a:pt x="4" y="10"/>
                    <a:pt x="7" y="12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641"/>
            <p:cNvSpPr>
              <a:spLocks/>
            </p:cNvSpPr>
            <p:nvPr/>
          </p:nvSpPr>
          <p:spPr bwMode="auto">
            <a:xfrm>
              <a:off x="6153150" y="846137"/>
              <a:ext cx="25400" cy="34925"/>
            </a:xfrm>
            <a:custGeom>
              <a:avLst/>
              <a:gdLst>
                <a:gd name="T0" fmla="*/ 6 w 7"/>
                <a:gd name="T1" fmla="*/ 0 h 12"/>
                <a:gd name="T2" fmla="*/ 3 w 7"/>
                <a:gd name="T3" fmla="*/ 1 h 12"/>
                <a:gd name="T4" fmla="*/ 2 w 7"/>
                <a:gd name="T5" fmla="*/ 2 h 12"/>
                <a:gd name="T6" fmla="*/ 3 w 7"/>
                <a:gd name="T7" fmla="*/ 3 h 12"/>
                <a:gd name="T8" fmla="*/ 1 w 7"/>
                <a:gd name="T9" fmla="*/ 5 h 12"/>
                <a:gd name="T10" fmla="*/ 0 w 7"/>
                <a:gd name="T11" fmla="*/ 5 h 12"/>
                <a:gd name="T12" fmla="*/ 5 w 7"/>
                <a:gd name="T13" fmla="*/ 12 h 12"/>
                <a:gd name="T14" fmla="*/ 7 w 7"/>
                <a:gd name="T15" fmla="*/ 5 h 12"/>
                <a:gd name="T16" fmla="*/ 6 w 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2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642"/>
            <p:cNvSpPr>
              <a:spLocks/>
            </p:cNvSpPr>
            <p:nvPr/>
          </p:nvSpPr>
          <p:spPr bwMode="auto">
            <a:xfrm>
              <a:off x="6157912" y="84772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643"/>
            <p:cNvSpPr>
              <a:spLocks/>
            </p:cNvSpPr>
            <p:nvPr/>
          </p:nvSpPr>
          <p:spPr bwMode="auto">
            <a:xfrm>
              <a:off x="6153150" y="850900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644"/>
            <p:cNvSpPr>
              <a:spLocks/>
            </p:cNvSpPr>
            <p:nvPr/>
          </p:nvSpPr>
          <p:spPr bwMode="auto">
            <a:xfrm>
              <a:off x="6153150" y="84772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645"/>
            <p:cNvSpPr>
              <a:spLocks/>
            </p:cNvSpPr>
            <p:nvPr/>
          </p:nvSpPr>
          <p:spPr bwMode="auto">
            <a:xfrm>
              <a:off x="6175375" y="928687"/>
              <a:ext cx="14288" cy="793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1 w 4"/>
                <a:gd name="T11" fmla="*/ 0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646"/>
            <p:cNvSpPr>
              <a:spLocks/>
            </p:cNvSpPr>
            <p:nvPr/>
          </p:nvSpPr>
          <p:spPr bwMode="auto">
            <a:xfrm>
              <a:off x="6178550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647"/>
            <p:cNvSpPr>
              <a:spLocks noEditPoints="1"/>
            </p:cNvSpPr>
            <p:nvPr/>
          </p:nvSpPr>
          <p:spPr bwMode="auto">
            <a:xfrm>
              <a:off x="6178550" y="908050"/>
              <a:ext cx="95250" cy="28575"/>
            </a:xfrm>
            <a:custGeom>
              <a:avLst/>
              <a:gdLst>
                <a:gd name="T0" fmla="*/ 22 w 26"/>
                <a:gd name="T1" fmla="*/ 2 h 10"/>
                <a:gd name="T2" fmla="*/ 24 w 26"/>
                <a:gd name="T3" fmla="*/ 9 h 10"/>
                <a:gd name="T4" fmla="*/ 24 w 26"/>
                <a:gd name="T5" fmla="*/ 10 h 10"/>
                <a:gd name="T6" fmla="*/ 26 w 26"/>
                <a:gd name="T7" fmla="*/ 10 h 10"/>
                <a:gd name="T8" fmla="*/ 22 w 26"/>
                <a:gd name="T9" fmla="*/ 2 h 10"/>
                <a:gd name="T10" fmla="*/ 22 w 26"/>
                <a:gd name="T11" fmla="*/ 2 h 10"/>
                <a:gd name="T12" fmla="*/ 4 w 26"/>
                <a:gd name="T13" fmla="*/ 0 h 10"/>
                <a:gd name="T14" fmla="*/ 0 w 26"/>
                <a:gd name="T15" fmla="*/ 6 h 10"/>
                <a:gd name="T16" fmla="*/ 3 w 26"/>
                <a:gd name="T17" fmla="*/ 7 h 10"/>
                <a:gd name="T18" fmla="*/ 7 w 26"/>
                <a:gd name="T19" fmla="*/ 1 h 10"/>
                <a:gd name="T20" fmla="*/ 4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2" y="2"/>
                  </a:moveTo>
                  <a:cubicBezTo>
                    <a:pt x="23" y="4"/>
                    <a:pt x="24" y="6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7"/>
                    <a:pt x="24" y="4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648"/>
            <p:cNvSpPr>
              <a:spLocks/>
            </p:cNvSpPr>
            <p:nvPr/>
          </p:nvSpPr>
          <p:spPr bwMode="auto">
            <a:xfrm>
              <a:off x="6178550" y="925512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649"/>
            <p:cNvSpPr>
              <a:spLocks/>
            </p:cNvSpPr>
            <p:nvPr/>
          </p:nvSpPr>
          <p:spPr bwMode="auto">
            <a:xfrm>
              <a:off x="6194425" y="901700"/>
              <a:ext cx="65088" cy="11113"/>
            </a:xfrm>
            <a:custGeom>
              <a:avLst/>
              <a:gdLst>
                <a:gd name="T0" fmla="*/ 7 w 18"/>
                <a:gd name="T1" fmla="*/ 0 h 4"/>
                <a:gd name="T2" fmla="*/ 0 w 18"/>
                <a:gd name="T3" fmla="*/ 2 h 4"/>
                <a:gd name="T4" fmla="*/ 3 w 18"/>
                <a:gd name="T5" fmla="*/ 3 h 4"/>
                <a:gd name="T6" fmla="*/ 10 w 18"/>
                <a:gd name="T7" fmla="*/ 0 h 4"/>
                <a:gd name="T8" fmla="*/ 18 w 18"/>
                <a:gd name="T9" fmla="*/ 4 h 4"/>
                <a:gd name="T10" fmla="*/ 18 w 18"/>
                <a:gd name="T11" fmla="*/ 4 h 4"/>
                <a:gd name="T12" fmla="*/ 13 w 18"/>
                <a:gd name="T13" fmla="*/ 1 h 4"/>
                <a:gd name="T14" fmla="*/ 11 w 18"/>
                <a:gd name="T15" fmla="*/ 0 h 4"/>
                <a:gd name="T16" fmla="*/ 7 w 1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5" y="2"/>
                    <a:pt x="13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650"/>
            <p:cNvSpPr>
              <a:spLocks/>
            </p:cNvSpPr>
            <p:nvPr/>
          </p:nvSpPr>
          <p:spPr bwMode="auto">
            <a:xfrm>
              <a:off x="6219825" y="901700"/>
              <a:ext cx="22225" cy="317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4 w 6"/>
                <a:gd name="T5" fmla="*/ 0 h 1"/>
                <a:gd name="T6" fmla="*/ 6 w 6"/>
                <a:gd name="T7" fmla="*/ 1 h 1"/>
                <a:gd name="T8" fmla="*/ 1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651"/>
            <p:cNvSpPr>
              <a:spLocks/>
            </p:cNvSpPr>
            <p:nvPr/>
          </p:nvSpPr>
          <p:spPr bwMode="auto">
            <a:xfrm>
              <a:off x="6172200" y="925512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652"/>
            <p:cNvSpPr>
              <a:spLocks/>
            </p:cNvSpPr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653"/>
            <p:cNvSpPr>
              <a:spLocks noEditPoints="1"/>
            </p:cNvSpPr>
            <p:nvPr/>
          </p:nvSpPr>
          <p:spPr bwMode="auto">
            <a:xfrm>
              <a:off x="6175375" y="908050"/>
              <a:ext cx="98425" cy="28575"/>
            </a:xfrm>
            <a:custGeom>
              <a:avLst/>
              <a:gdLst>
                <a:gd name="T0" fmla="*/ 23 w 27"/>
                <a:gd name="T1" fmla="*/ 2 h 10"/>
                <a:gd name="T2" fmla="*/ 27 w 27"/>
                <a:gd name="T3" fmla="*/ 10 h 10"/>
                <a:gd name="T4" fmla="*/ 27 w 27"/>
                <a:gd name="T5" fmla="*/ 10 h 10"/>
                <a:gd name="T6" fmla="*/ 24 w 27"/>
                <a:gd name="T7" fmla="*/ 2 h 10"/>
                <a:gd name="T8" fmla="*/ 23 w 27"/>
                <a:gd name="T9" fmla="*/ 2 h 10"/>
                <a:gd name="T10" fmla="*/ 5 w 27"/>
                <a:gd name="T11" fmla="*/ 0 h 10"/>
                <a:gd name="T12" fmla="*/ 0 w 27"/>
                <a:gd name="T13" fmla="*/ 6 h 10"/>
                <a:gd name="T14" fmla="*/ 1 w 27"/>
                <a:gd name="T15" fmla="*/ 6 h 10"/>
                <a:gd name="T16" fmla="*/ 5 w 27"/>
                <a:gd name="T17" fmla="*/ 0 h 10"/>
                <a:gd name="T18" fmla="*/ 5 w 2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3" y="2"/>
                  </a:moveTo>
                  <a:cubicBezTo>
                    <a:pt x="25" y="4"/>
                    <a:pt x="26" y="7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7"/>
                    <a:pt x="26" y="5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654"/>
            <p:cNvSpPr>
              <a:spLocks/>
            </p:cNvSpPr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655"/>
            <p:cNvSpPr>
              <a:spLocks noEditPoints="1"/>
            </p:cNvSpPr>
            <p:nvPr/>
          </p:nvSpPr>
          <p:spPr bwMode="auto">
            <a:xfrm>
              <a:off x="6194425" y="898525"/>
              <a:ext cx="68263" cy="14288"/>
            </a:xfrm>
            <a:custGeom>
              <a:avLst/>
              <a:gdLst>
                <a:gd name="T0" fmla="*/ 13 w 19"/>
                <a:gd name="T1" fmla="*/ 2 h 5"/>
                <a:gd name="T2" fmla="*/ 18 w 19"/>
                <a:gd name="T3" fmla="*/ 5 h 5"/>
                <a:gd name="T4" fmla="*/ 19 w 19"/>
                <a:gd name="T5" fmla="*/ 5 h 5"/>
                <a:gd name="T6" fmla="*/ 15 w 19"/>
                <a:gd name="T7" fmla="*/ 2 h 5"/>
                <a:gd name="T8" fmla="*/ 13 w 19"/>
                <a:gd name="T9" fmla="*/ 2 h 5"/>
                <a:gd name="T10" fmla="*/ 5 w 19"/>
                <a:gd name="T11" fmla="*/ 0 h 5"/>
                <a:gd name="T12" fmla="*/ 0 w 19"/>
                <a:gd name="T13" fmla="*/ 3 h 5"/>
                <a:gd name="T14" fmla="*/ 0 w 19"/>
                <a:gd name="T15" fmla="*/ 3 h 5"/>
                <a:gd name="T16" fmla="*/ 7 w 19"/>
                <a:gd name="T17" fmla="*/ 1 h 5"/>
                <a:gd name="T18" fmla="*/ 5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3" y="2"/>
                  </a:moveTo>
                  <a:cubicBezTo>
                    <a:pt x="15" y="3"/>
                    <a:pt x="17" y="4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656"/>
            <p:cNvSpPr>
              <a:spLocks/>
            </p:cNvSpPr>
            <p:nvPr/>
          </p:nvSpPr>
          <p:spPr bwMode="auto">
            <a:xfrm>
              <a:off x="6211887" y="898525"/>
              <a:ext cx="36513" cy="6350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0 h 2"/>
                <a:gd name="T4" fmla="*/ 2 w 10"/>
                <a:gd name="T5" fmla="*/ 1 h 2"/>
                <a:gd name="T6" fmla="*/ 3 w 10"/>
                <a:gd name="T7" fmla="*/ 1 h 2"/>
                <a:gd name="T8" fmla="*/ 8 w 10"/>
                <a:gd name="T9" fmla="*/ 2 h 2"/>
                <a:gd name="T10" fmla="*/ 10 w 10"/>
                <a:gd name="T11" fmla="*/ 2 h 2"/>
                <a:gd name="T12" fmla="*/ 9 w 10"/>
                <a:gd name="T13" fmla="*/ 1 h 2"/>
                <a:gd name="T14" fmla="*/ 6 w 10"/>
                <a:gd name="T15" fmla="*/ 1 h 2"/>
                <a:gd name="T16" fmla="*/ 2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657"/>
            <p:cNvSpPr>
              <a:spLocks/>
            </p:cNvSpPr>
            <p:nvPr/>
          </p:nvSpPr>
          <p:spPr bwMode="auto">
            <a:xfrm>
              <a:off x="6189662" y="930275"/>
              <a:ext cx="41275" cy="6350"/>
            </a:xfrm>
            <a:custGeom>
              <a:avLst/>
              <a:gdLst>
                <a:gd name="T0" fmla="*/ 0 w 11"/>
                <a:gd name="T1" fmla="*/ 0 h 2"/>
                <a:gd name="T2" fmla="*/ 0 w 11"/>
                <a:gd name="T3" fmla="*/ 1 h 2"/>
                <a:gd name="T4" fmla="*/ 0 w 11"/>
                <a:gd name="T5" fmla="*/ 2 h 2"/>
                <a:gd name="T6" fmla="*/ 11 w 11"/>
                <a:gd name="T7" fmla="*/ 2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658"/>
            <p:cNvSpPr>
              <a:spLocks/>
            </p:cNvSpPr>
            <p:nvPr/>
          </p:nvSpPr>
          <p:spPr bwMode="auto">
            <a:xfrm>
              <a:off x="6189662" y="909637"/>
              <a:ext cx="77788" cy="26988"/>
            </a:xfrm>
            <a:custGeom>
              <a:avLst/>
              <a:gdLst>
                <a:gd name="T0" fmla="*/ 4 w 21"/>
                <a:gd name="T1" fmla="*/ 0 h 9"/>
                <a:gd name="T2" fmla="*/ 0 w 21"/>
                <a:gd name="T3" fmla="*/ 6 h 9"/>
                <a:gd name="T4" fmla="*/ 13 w 21"/>
                <a:gd name="T5" fmla="*/ 9 h 9"/>
                <a:gd name="T6" fmla="*/ 14 w 21"/>
                <a:gd name="T7" fmla="*/ 9 h 9"/>
                <a:gd name="T8" fmla="*/ 21 w 21"/>
                <a:gd name="T9" fmla="*/ 9 h 9"/>
                <a:gd name="T10" fmla="*/ 21 w 21"/>
                <a:gd name="T11" fmla="*/ 8 h 9"/>
                <a:gd name="T12" fmla="*/ 19 w 21"/>
                <a:gd name="T13" fmla="*/ 1 h 9"/>
                <a:gd name="T14" fmla="*/ 17 w 21"/>
                <a:gd name="T15" fmla="*/ 1 h 9"/>
                <a:gd name="T16" fmla="*/ 17 w 21"/>
                <a:gd name="T17" fmla="*/ 2 h 9"/>
                <a:gd name="T18" fmla="*/ 16 w 21"/>
                <a:gd name="T19" fmla="*/ 4 h 9"/>
                <a:gd name="T20" fmla="*/ 17 w 21"/>
                <a:gd name="T21" fmla="*/ 6 h 9"/>
                <a:gd name="T22" fmla="*/ 15 w 21"/>
                <a:gd name="T23" fmla="*/ 8 h 9"/>
                <a:gd name="T24" fmla="*/ 13 w 21"/>
                <a:gd name="T25" fmla="*/ 6 h 9"/>
                <a:gd name="T26" fmla="*/ 10 w 21"/>
                <a:gd name="T27" fmla="*/ 2 h 9"/>
                <a:gd name="T28" fmla="*/ 10 w 21"/>
                <a:gd name="T29" fmla="*/ 0 h 9"/>
                <a:gd name="T30" fmla="*/ 5 w 21"/>
                <a:gd name="T31" fmla="*/ 0 h 9"/>
                <a:gd name="T32" fmla="*/ 4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4" y="7"/>
                    <a:pt x="8" y="8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5"/>
                    <a:pt x="20" y="3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6" y="8"/>
                    <a:pt x="15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1" y="6"/>
                    <a:pt x="10" y="4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659"/>
            <p:cNvSpPr>
              <a:spLocks/>
            </p:cNvSpPr>
            <p:nvPr/>
          </p:nvSpPr>
          <p:spPr bwMode="auto">
            <a:xfrm>
              <a:off x="6189662" y="928687"/>
              <a:ext cx="52388" cy="7938"/>
            </a:xfrm>
            <a:custGeom>
              <a:avLst/>
              <a:gdLst>
                <a:gd name="T0" fmla="*/ 0 w 14"/>
                <a:gd name="T1" fmla="*/ 0 h 3"/>
                <a:gd name="T2" fmla="*/ 0 w 14"/>
                <a:gd name="T3" fmla="*/ 1 h 3"/>
                <a:gd name="T4" fmla="*/ 11 w 14"/>
                <a:gd name="T5" fmla="*/ 3 h 3"/>
                <a:gd name="T6" fmla="*/ 14 w 14"/>
                <a:gd name="T7" fmla="*/ 3 h 3"/>
                <a:gd name="T8" fmla="*/ 13 w 14"/>
                <a:gd name="T9" fmla="*/ 3 h 3"/>
                <a:gd name="T10" fmla="*/ 0 w 1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7" y="2"/>
                    <a:pt x="1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660"/>
            <p:cNvSpPr>
              <a:spLocks/>
            </p:cNvSpPr>
            <p:nvPr/>
          </p:nvSpPr>
          <p:spPr bwMode="auto">
            <a:xfrm>
              <a:off x="6205537" y="901700"/>
              <a:ext cx="53975" cy="11113"/>
            </a:xfrm>
            <a:custGeom>
              <a:avLst/>
              <a:gdLst>
                <a:gd name="T0" fmla="*/ 7 w 15"/>
                <a:gd name="T1" fmla="*/ 0 h 4"/>
                <a:gd name="T2" fmla="*/ 0 w 15"/>
                <a:gd name="T3" fmla="*/ 3 h 4"/>
                <a:gd name="T4" fmla="*/ 1 w 15"/>
                <a:gd name="T5" fmla="*/ 3 h 4"/>
                <a:gd name="T6" fmla="*/ 6 w 15"/>
                <a:gd name="T7" fmla="*/ 3 h 4"/>
                <a:gd name="T8" fmla="*/ 9 w 15"/>
                <a:gd name="T9" fmla="*/ 1 h 4"/>
                <a:gd name="T10" fmla="*/ 13 w 15"/>
                <a:gd name="T11" fmla="*/ 4 h 4"/>
                <a:gd name="T12" fmla="*/ 15 w 15"/>
                <a:gd name="T13" fmla="*/ 4 h 4"/>
                <a:gd name="T14" fmla="*/ 7 w 1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661"/>
            <p:cNvSpPr>
              <a:spLocks/>
            </p:cNvSpPr>
            <p:nvPr/>
          </p:nvSpPr>
          <p:spPr bwMode="auto">
            <a:xfrm>
              <a:off x="6226175" y="909637"/>
              <a:ext cx="26988" cy="19050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2 h 6"/>
                <a:gd name="T4" fmla="*/ 3 w 7"/>
                <a:gd name="T5" fmla="*/ 6 h 6"/>
                <a:gd name="T6" fmla="*/ 3 w 7"/>
                <a:gd name="T7" fmla="*/ 6 h 6"/>
                <a:gd name="T8" fmla="*/ 5 w 7"/>
                <a:gd name="T9" fmla="*/ 4 h 6"/>
                <a:gd name="T10" fmla="*/ 6 w 7"/>
                <a:gd name="T11" fmla="*/ 4 h 6"/>
                <a:gd name="T12" fmla="*/ 7 w 7"/>
                <a:gd name="T13" fmla="*/ 2 h 6"/>
                <a:gd name="T14" fmla="*/ 7 w 7"/>
                <a:gd name="T15" fmla="*/ 1 h 6"/>
                <a:gd name="T16" fmla="*/ 0 w 7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662"/>
            <p:cNvSpPr>
              <a:spLocks/>
            </p:cNvSpPr>
            <p:nvPr/>
          </p:nvSpPr>
          <p:spPr bwMode="auto">
            <a:xfrm>
              <a:off x="6226175" y="904875"/>
              <a:ext cx="26988" cy="79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3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663"/>
            <p:cNvSpPr>
              <a:spLocks/>
            </p:cNvSpPr>
            <p:nvPr/>
          </p:nvSpPr>
          <p:spPr bwMode="auto">
            <a:xfrm>
              <a:off x="6237287" y="922337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664"/>
            <p:cNvSpPr>
              <a:spLocks/>
            </p:cNvSpPr>
            <p:nvPr/>
          </p:nvSpPr>
          <p:spPr bwMode="auto">
            <a:xfrm>
              <a:off x="6237287" y="92233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665"/>
            <p:cNvSpPr>
              <a:spLocks/>
            </p:cNvSpPr>
            <p:nvPr/>
          </p:nvSpPr>
          <p:spPr bwMode="auto">
            <a:xfrm>
              <a:off x="6132512" y="912812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5 w 6"/>
                <a:gd name="T3" fmla="*/ 3 h 3"/>
                <a:gd name="T4" fmla="*/ 6 w 6"/>
                <a:gd name="T5" fmla="*/ 2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666"/>
            <p:cNvSpPr>
              <a:spLocks/>
            </p:cNvSpPr>
            <p:nvPr/>
          </p:nvSpPr>
          <p:spPr bwMode="auto">
            <a:xfrm>
              <a:off x="6132512" y="909637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6 w 6"/>
                <a:gd name="T5" fmla="*/ 3 h 3"/>
                <a:gd name="T6" fmla="*/ 6 w 6"/>
                <a:gd name="T7" fmla="*/ 3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667"/>
            <p:cNvSpPr>
              <a:spLocks noEditPoints="1"/>
            </p:cNvSpPr>
            <p:nvPr/>
          </p:nvSpPr>
          <p:spPr bwMode="auto">
            <a:xfrm>
              <a:off x="6127750" y="901700"/>
              <a:ext cx="41275" cy="17463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3 h 6"/>
                <a:gd name="T4" fmla="*/ 4 w 11"/>
                <a:gd name="T5" fmla="*/ 4 h 6"/>
                <a:gd name="T6" fmla="*/ 2 w 11"/>
                <a:gd name="T7" fmla="*/ 2 h 6"/>
                <a:gd name="T8" fmla="*/ 0 w 11"/>
                <a:gd name="T9" fmla="*/ 2 h 6"/>
                <a:gd name="T10" fmla="*/ 10 w 11"/>
                <a:gd name="T11" fmla="*/ 0 h 6"/>
                <a:gd name="T12" fmla="*/ 10 w 11"/>
                <a:gd name="T13" fmla="*/ 0 h 6"/>
                <a:gd name="T14" fmla="*/ 6 w 11"/>
                <a:gd name="T15" fmla="*/ 5 h 6"/>
                <a:gd name="T16" fmla="*/ 5 w 11"/>
                <a:gd name="T17" fmla="*/ 5 h 6"/>
                <a:gd name="T18" fmla="*/ 8 w 11"/>
                <a:gd name="T19" fmla="*/ 6 h 6"/>
                <a:gd name="T20" fmla="*/ 11 w 11"/>
                <a:gd name="T21" fmla="*/ 1 h 6"/>
                <a:gd name="T22" fmla="*/ 11 w 11"/>
                <a:gd name="T23" fmla="*/ 1 h 6"/>
                <a:gd name="T24" fmla="*/ 10 w 11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10" y="5"/>
                    <a:pt x="11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668"/>
            <p:cNvSpPr>
              <a:spLocks/>
            </p:cNvSpPr>
            <p:nvPr/>
          </p:nvSpPr>
          <p:spPr bwMode="auto">
            <a:xfrm>
              <a:off x="6127750" y="909637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0 h 3"/>
                <a:gd name="T4" fmla="*/ 7 w 8"/>
                <a:gd name="T5" fmla="*/ 3 h 3"/>
                <a:gd name="T6" fmla="*/ 8 w 8"/>
                <a:gd name="T7" fmla="*/ 3 h 3"/>
                <a:gd name="T8" fmla="*/ 5 w 8"/>
                <a:gd name="T9" fmla="*/ 2 h 3"/>
                <a:gd name="T10" fmla="*/ 4 w 8"/>
                <a:gd name="T11" fmla="*/ 1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669"/>
            <p:cNvSpPr>
              <a:spLocks/>
            </p:cNvSpPr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670"/>
            <p:cNvSpPr>
              <a:spLocks/>
            </p:cNvSpPr>
            <p:nvPr/>
          </p:nvSpPr>
          <p:spPr bwMode="auto">
            <a:xfrm>
              <a:off x="6127750" y="892175"/>
              <a:ext cx="11113" cy="15875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2 w 3"/>
                <a:gd name="T7" fmla="*/ 5 h 5"/>
                <a:gd name="T8" fmla="*/ 2 w 3"/>
                <a:gd name="T9" fmla="*/ 3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671"/>
            <p:cNvSpPr>
              <a:spLocks noEditPoints="1"/>
            </p:cNvSpPr>
            <p:nvPr/>
          </p:nvSpPr>
          <p:spPr bwMode="auto">
            <a:xfrm>
              <a:off x="6135687" y="892175"/>
              <a:ext cx="28575" cy="635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8 w 8"/>
                <a:gd name="T7" fmla="*/ 1 h 2"/>
                <a:gd name="T8" fmla="*/ 0 w 8"/>
                <a:gd name="T9" fmla="*/ 0 h 2"/>
                <a:gd name="T10" fmla="*/ 1 w 8"/>
                <a:gd name="T11" fmla="*/ 0 h 2"/>
                <a:gd name="T12" fmla="*/ 1 w 8"/>
                <a:gd name="T13" fmla="*/ 0 h 2"/>
                <a:gd name="T14" fmla="*/ 0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Oval 672"/>
            <p:cNvSpPr>
              <a:spLocks noChangeArrowheads="1"/>
            </p:cNvSpPr>
            <p:nvPr/>
          </p:nvSpPr>
          <p:spPr bwMode="auto">
            <a:xfrm>
              <a:off x="6164262" y="898525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673"/>
            <p:cNvSpPr>
              <a:spLocks/>
            </p:cNvSpPr>
            <p:nvPr/>
          </p:nvSpPr>
          <p:spPr bwMode="auto">
            <a:xfrm>
              <a:off x="6127750" y="9048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674"/>
            <p:cNvSpPr>
              <a:spLocks/>
            </p:cNvSpPr>
            <p:nvPr/>
          </p:nvSpPr>
          <p:spPr bwMode="auto">
            <a:xfrm>
              <a:off x="6135687" y="892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675"/>
            <p:cNvSpPr>
              <a:spLocks/>
            </p:cNvSpPr>
            <p:nvPr/>
          </p:nvSpPr>
          <p:spPr bwMode="auto">
            <a:xfrm>
              <a:off x="6135687" y="889000"/>
              <a:ext cx="17463" cy="3175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5 w 5"/>
                <a:gd name="T11" fmla="*/ 0 h 1"/>
                <a:gd name="T12" fmla="*/ 4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676"/>
            <p:cNvSpPr>
              <a:spLocks/>
            </p:cNvSpPr>
            <p:nvPr/>
          </p:nvSpPr>
          <p:spPr bwMode="auto">
            <a:xfrm>
              <a:off x="6127750" y="912812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6 w 8"/>
                <a:gd name="T3" fmla="*/ 3 h 3"/>
                <a:gd name="T4" fmla="*/ 8 w 8"/>
                <a:gd name="T5" fmla="*/ 3 h 3"/>
                <a:gd name="T6" fmla="*/ 7 w 8"/>
                <a:gd name="T7" fmla="*/ 2 h 3"/>
                <a:gd name="T8" fmla="*/ 6 w 8"/>
                <a:gd name="T9" fmla="*/ 3 h 3"/>
                <a:gd name="T10" fmla="*/ 1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2"/>
                    <a:pt x="3" y="3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677"/>
            <p:cNvSpPr>
              <a:spLocks noEditPoints="1"/>
            </p:cNvSpPr>
            <p:nvPr/>
          </p:nvSpPr>
          <p:spPr bwMode="auto">
            <a:xfrm>
              <a:off x="6127750" y="909637"/>
              <a:ext cx="30163" cy="12700"/>
            </a:xfrm>
            <a:custGeom>
              <a:avLst/>
              <a:gdLst>
                <a:gd name="T0" fmla="*/ 7 w 8"/>
                <a:gd name="T1" fmla="*/ 3 h 4"/>
                <a:gd name="T2" fmla="*/ 7 w 8"/>
                <a:gd name="T3" fmla="*/ 3 h 4"/>
                <a:gd name="T4" fmla="*/ 8 w 8"/>
                <a:gd name="T5" fmla="*/ 4 h 4"/>
                <a:gd name="T6" fmla="*/ 8 w 8"/>
                <a:gd name="T7" fmla="*/ 4 h 4"/>
                <a:gd name="T8" fmla="*/ 7 w 8"/>
                <a:gd name="T9" fmla="*/ 3 h 4"/>
                <a:gd name="T10" fmla="*/ 0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1 w 8"/>
                <a:gd name="T17" fmla="*/ 0 h 4"/>
                <a:gd name="T18" fmla="*/ 0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678"/>
            <p:cNvSpPr>
              <a:spLocks noEditPoints="1"/>
            </p:cNvSpPr>
            <p:nvPr/>
          </p:nvSpPr>
          <p:spPr bwMode="auto">
            <a:xfrm>
              <a:off x="6127750" y="904875"/>
              <a:ext cx="41275" cy="14288"/>
            </a:xfrm>
            <a:custGeom>
              <a:avLst/>
              <a:gdLst>
                <a:gd name="T0" fmla="*/ 0 w 11"/>
                <a:gd name="T1" fmla="*/ 1 h 5"/>
                <a:gd name="T2" fmla="*/ 0 w 11"/>
                <a:gd name="T3" fmla="*/ 1 h 5"/>
                <a:gd name="T4" fmla="*/ 0 w 11"/>
                <a:gd name="T5" fmla="*/ 2 h 5"/>
                <a:gd name="T6" fmla="*/ 0 w 11"/>
                <a:gd name="T7" fmla="*/ 1 h 5"/>
                <a:gd name="T8" fmla="*/ 0 w 11"/>
                <a:gd name="T9" fmla="*/ 1 h 5"/>
                <a:gd name="T10" fmla="*/ 11 w 11"/>
                <a:gd name="T11" fmla="*/ 0 h 5"/>
                <a:gd name="T12" fmla="*/ 11 w 11"/>
                <a:gd name="T13" fmla="*/ 0 h 5"/>
                <a:gd name="T14" fmla="*/ 8 w 11"/>
                <a:gd name="T15" fmla="*/ 5 h 5"/>
                <a:gd name="T16" fmla="*/ 9 w 11"/>
                <a:gd name="T17" fmla="*/ 5 h 5"/>
                <a:gd name="T18" fmla="*/ 11 w 11"/>
                <a:gd name="T19" fmla="*/ 0 h 5"/>
                <a:gd name="T20" fmla="*/ 11 w 11"/>
                <a:gd name="T21" fmla="*/ 0 h 5"/>
                <a:gd name="T22" fmla="*/ 11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0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679"/>
            <p:cNvSpPr>
              <a:spLocks noEditPoints="1"/>
            </p:cNvSpPr>
            <p:nvPr/>
          </p:nvSpPr>
          <p:spPr bwMode="auto">
            <a:xfrm>
              <a:off x="6127750" y="908050"/>
              <a:ext cx="33338" cy="14288"/>
            </a:xfrm>
            <a:custGeom>
              <a:avLst/>
              <a:gdLst>
                <a:gd name="T0" fmla="*/ 8 w 9"/>
                <a:gd name="T1" fmla="*/ 4 h 5"/>
                <a:gd name="T2" fmla="*/ 7 w 9"/>
                <a:gd name="T3" fmla="*/ 4 h 5"/>
                <a:gd name="T4" fmla="*/ 8 w 9"/>
                <a:gd name="T5" fmla="*/ 5 h 5"/>
                <a:gd name="T6" fmla="*/ 9 w 9"/>
                <a:gd name="T7" fmla="*/ 4 h 5"/>
                <a:gd name="T8" fmla="*/ 8 w 9"/>
                <a:gd name="T9" fmla="*/ 4 h 5"/>
                <a:gd name="T10" fmla="*/ 0 w 9"/>
                <a:gd name="T11" fmla="*/ 0 h 5"/>
                <a:gd name="T12" fmla="*/ 0 w 9"/>
                <a:gd name="T13" fmla="*/ 1 h 5"/>
                <a:gd name="T14" fmla="*/ 1 w 9"/>
                <a:gd name="T15" fmla="*/ 1 h 5"/>
                <a:gd name="T16" fmla="*/ 0 w 9"/>
                <a:gd name="T17" fmla="*/ 1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680"/>
            <p:cNvSpPr>
              <a:spLocks/>
            </p:cNvSpPr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681"/>
            <p:cNvSpPr>
              <a:spLocks/>
            </p:cNvSpPr>
            <p:nvPr/>
          </p:nvSpPr>
          <p:spPr bwMode="auto">
            <a:xfrm>
              <a:off x="6153150" y="889000"/>
              <a:ext cx="15875" cy="9525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0 h 3"/>
                <a:gd name="T4" fmla="*/ 3 w 4"/>
                <a:gd name="T5" fmla="*/ 2 h 3"/>
                <a:gd name="T6" fmla="*/ 3 w 4"/>
                <a:gd name="T7" fmla="*/ 3 h 3"/>
                <a:gd name="T8" fmla="*/ 4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682"/>
            <p:cNvSpPr>
              <a:spLocks/>
            </p:cNvSpPr>
            <p:nvPr/>
          </p:nvSpPr>
          <p:spPr bwMode="auto">
            <a:xfrm>
              <a:off x="6127750" y="892175"/>
              <a:ext cx="7938" cy="1270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2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683"/>
            <p:cNvSpPr>
              <a:spLocks/>
            </p:cNvSpPr>
            <p:nvPr/>
          </p:nvSpPr>
          <p:spPr bwMode="auto">
            <a:xfrm>
              <a:off x="6164262" y="8953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684"/>
            <p:cNvSpPr>
              <a:spLocks/>
            </p:cNvSpPr>
            <p:nvPr/>
          </p:nvSpPr>
          <p:spPr bwMode="auto">
            <a:xfrm>
              <a:off x="6127750" y="9048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Oval 685"/>
            <p:cNvSpPr>
              <a:spLocks noChangeArrowheads="1"/>
            </p:cNvSpPr>
            <p:nvPr/>
          </p:nvSpPr>
          <p:spPr bwMode="auto">
            <a:xfrm>
              <a:off x="6135687" y="892175"/>
              <a:ext cx="1588" cy="1588"/>
            </a:xfrm>
            <a:prstGeom prst="ellipse">
              <a:avLst/>
            </a:pr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686"/>
            <p:cNvSpPr>
              <a:spLocks/>
            </p:cNvSpPr>
            <p:nvPr/>
          </p:nvSpPr>
          <p:spPr bwMode="auto">
            <a:xfrm>
              <a:off x="6135687" y="887412"/>
              <a:ext cx="22225" cy="4763"/>
            </a:xfrm>
            <a:custGeom>
              <a:avLst/>
              <a:gdLst>
                <a:gd name="T0" fmla="*/ 4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4 w 6"/>
                <a:gd name="T7" fmla="*/ 1 h 2"/>
                <a:gd name="T8" fmla="*/ 5 w 6"/>
                <a:gd name="T9" fmla="*/ 1 h 2"/>
                <a:gd name="T10" fmla="*/ 5 w 6"/>
                <a:gd name="T11" fmla="*/ 1 h 2"/>
                <a:gd name="T12" fmla="*/ 6 w 6"/>
                <a:gd name="T13" fmla="*/ 1 h 2"/>
                <a:gd name="T14" fmla="*/ 4 w 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687"/>
            <p:cNvSpPr>
              <a:spLocks/>
            </p:cNvSpPr>
            <p:nvPr/>
          </p:nvSpPr>
          <p:spPr bwMode="auto">
            <a:xfrm>
              <a:off x="6135687" y="901700"/>
              <a:ext cx="28575" cy="14288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2 h 5"/>
                <a:gd name="T4" fmla="*/ 0 w 8"/>
                <a:gd name="T5" fmla="*/ 2 h 5"/>
                <a:gd name="T6" fmla="*/ 2 w 8"/>
                <a:gd name="T7" fmla="*/ 4 h 5"/>
                <a:gd name="T8" fmla="*/ 3 w 8"/>
                <a:gd name="T9" fmla="*/ 5 h 5"/>
                <a:gd name="T10" fmla="*/ 4 w 8"/>
                <a:gd name="T11" fmla="*/ 5 h 5"/>
                <a:gd name="T12" fmla="*/ 8 w 8"/>
                <a:gd name="T13" fmla="*/ 0 h 5"/>
                <a:gd name="T14" fmla="*/ 8 w 8"/>
                <a:gd name="T15" fmla="*/ 0 h 5"/>
                <a:gd name="T16" fmla="*/ 7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7" y="5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688"/>
            <p:cNvSpPr>
              <a:spLocks/>
            </p:cNvSpPr>
            <p:nvPr/>
          </p:nvSpPr>
          <p:spPr bwMode="auto">
            <a:xfrm>
              <a:off x="6142037" y="9128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689"/>
            <p:cNvSpPr>
              <a:spLocks/>
            </p:cNvSpPr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690"/>
            <p:cNvSpPr>
              <a:spLocks noEditPoints="1"/>
            </p:cNvSpPr>
            <p:nvPr/>
          </p:nvSpPr>
          <p:spPr bwMode="auto">
            <a:xfrm>
              <a:off x="6135687" y="892175"/>
              <a:ext cx="25400" cy="15875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3 h 5"/>
                <a:gd name="T4" fmla="*/ 7 w 7"/>
                <a:gd name="T5" fmla="*/ 3 h 5"/>
                <a:gd name="T6" fmla="*/ 7 w 7"/>
                <a:gd name="T7" fmla="*/ 3 h 5"/>
                <a:gd name="T8" fmla="*/ 1 w 7"/>
                <a:gd name="T9" fmla="*/ 0 h 5"/>
                <a:gd name="T10" fmla="*/ 0 w 7"/>
                <a:gd name="T11" fmla="*/ 3 h 5"/>
                <a:gd name="T12" fmla="*/ 0 w 7"/>
                <a:gd name="T13" fmla="*/ 5 h 5"/>
                <a:gd name="T14" fmla="*/ 0 w 7"/>
                <a:gd name="T15" fmla="*/ 5 h 5"/>
                <a:gd name="T16" fmla="*/ 6 w 7"/>
                <a:gd name="T17" fmla="*/ 3 h 5"/>
                <a:gd name="T18" fmla="*/ 5 w 7"/>
                <a:gd name="T19" fmla="*/ 3 h 5"/>
                <a:gd name="T20" fmla="*/ 4 w 7"/>
                <a:gd name="T21" fmla="*/ 2 h 5"/>
                <a:gd name="T22" fmla="*/ 1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691"/>
            <p:cNvSpPr>
              <a:spLocks/>
            </p:cNvSpPr>
            <p:nvPr/>
          </p:nvSpPr>
          <p:spPr bwMode="auto">
            <a:xfrm>
              <a:off x="6138862" y="889000"/>
              <a:ext cx="25400" cy="12700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3 w 7"/>
                <a:gd name="T9" fmla="*/ 3 h 4"/>
                <a:gd name="T10" fmla="*/ 3 w 7"/>
                <a:gd name="T11" fmla="*/ 2 h 4"/>
                <a:gd name="T12" fmla="*/ 4 w 7"/>
                <a:gd name="T13" fmla="*/ 0 h 4"/>
                <a:gd name="T14" fmla="*/ 6 w 7"/>
                <a:gd name="T15" fmla="*/ 2 h 4"/>
                <a:gd name="T16" fmla="*/ 5 w 7"/>
                <a:gd name="T17" fmla="*/ 3 h 4"/>
                <a:gd name="T18" fmla="*/ 6 w 7"/>
                <a:gd name="T19" fmla="*/ 4 h 4"/>
                <a:gd name="T20" fmla="*/ 6 w 7"/>
                <a:gd name="T21" fmla="*/ 4 h 4"/>
                <a:gd name="T22" fmla="*/ 6 w 7"/>
                <a:gd name="T23" fmla="*/ 4 h 4"/>
                <a:gd name="T24" fmla="*/ 7 w 7"/>
                <a:gd name="T25" fmla="*/ 3 h 4"/>
                <a:gd name="T26" fmla="*/ 7 w 7"/>
                <a:gd name="T27" fmla="*/ 2 h 4"/>
                <a:gd name="T28" fmla="*/ 4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692"/>
            <p:cNvSpPr>
              <a:spLocks/>
            </p:cNvSpPr>
            <p:nvPr/>
          </p:nvSpPr>
          <p:spPr bwMode="auto">
            <a:xfrm>
              <a:off x="6135687" y="901700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6 w 7"/>
                <a:gd name="T5" fmla="*/ 0 h 2"/>
                <a:gd name="T6" fmla="*/ 6 w 7"/>
                <a:gd name="T7" fmla="*/ 0 h 2"/>
                <a:gd name="T8" fmla="*/ 0 w 7"/>
                <a:gd name="T9" fmla="*/ 2 h 2"/>
                <a:gd name="T10" fmla="*/ 0 w 7"/>
                <a:gd name="T11" fmla="*/ 2 h 2"/>
                <a:gd name="T12" fmla="*/ 0 w 7"/>
                <a:gd name="T13" fmla="*/ 2 h 2"/>
                <a:gd name="T14" fmla="*/ 0 w 7"/>
                <a:gd name="T15" fmla="*/ 2 h 2"/>
                <a:gd name="T16" fmla="*/ 7 w 7"/>
                <a:gd name="T17" fmla="*/ 0 h 2"/>
                <a:gd name="T18" fmla="*/ 7 w 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693"/>
            <p:cNvSpPr>
              <a:spLocks/>
            </p:cNvSpPr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694"/>
            <p:cNvSpPr>
              <a:spLocks/>
            </p:cNvSpPr>
            <p:nvPr/>
          </p:nvSpPr>
          <p:spPr bwMode="auto">
            <a:xfrm>
              <a:off x="6138862" y="889000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3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695"/>
            <p:cNvSpPr>
              <a:spLocks/>
            </p:cNvSpPr>
            <p:nvPr/>
          </p:nvSpPr>
          <p:spPr bwMode="auto">
            <a:xfrm>
              <a:off x="6153150" y="889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696"/>
            <p:cNvSpPr>
              <a:spLocks/>
            </p:cNvSpPr>
            <p:nvPr/>
          </p:nvSpPr>
          <p:spPr bwMode="auto">
            <a:xfrm>
              <a:off x="6153150" y="889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697"/>
            <p:cNvSpPr>
              <a:spLocks/>
            </p:cNvSpPr>
            <p:nvPr/>
          </p:nvSpPr>
          <p:spPr bwMode="auto">
            <a:xfrm>
              <a:off x="6149975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698"/>
            <p:cNvSpPr>
              <a:spLocks/>
            </p:cNvSpPr>
            <p:nvPr/>
          </p:nvSpPr>
          <p:spPr bwMode="auto">
            <a:xfrm>
              <a:off x="6149975" y="889000"/>
              <a:ext cx="11113" cy="952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699"/>
            <p:cNvSpPr>
              <a:spLocks/>
            </p:cNvSpPr>
            <p:nvPr/>
          </p:nvSpPr>
          <p:spPr bwMode="auto">
            <a:xfrm>
              <a:off x="6153150" y="901700"/>
              <a:ext cx="7938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2 w 2"/>
                <a:gd name="T6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700"/>
            <p:cNvSpPr>
              <a:spLocks/>
            </p:cNvSpPr>
            <p:nvPr/>
          </p:nvSpPr>
          <p:spPr bwMode="auto">
            <a:xfrm>
              <a:off x="6157912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701"/>
            <p:cNvSpPr>
              <a:spLocks/>
            </p:cNvSpPr>
            <p:nvPr/>
          </p:nvSpPr>
          <p:spPr bwMode="auto">
            <a:xfrm>
              <a:off x="6157912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702"/>
            <p:cNvSpPr>
              <a:spLocks/>
            </p:cNvSpPr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703"/>
            <p:cNvSpPr>
              <a:spLocks/>
            </p:cNvSpPr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704"/>
            <p:cNvSpPr>
              <a:spLocks noEditPoints="1"/>
            </p:cNvSpPr>
            <p:nvPr/>
          </p:nvSpPr>
          <p:spPr bwMode="auto">
            <a:xfrm>
              <a:off x="6340475" y="925512"/>
              <a:ext cx="28575" cy="11113"/>
            </a:xfrm>
            <a:custGeom>
              <a:avLst/>
              <a:gdLst>
                <a:gd name="T0" fmla="*/ 8 w 8"/>
                <a:gd name="T1" fmla="*/ 2 h 4"/>
                <a:gd name="T2" fmla="*/ 8 w 8"/>
                <a:gd name="T3" fmla="*/ 4 h 4"/>
                <a:gd name="T4" fmla="*/ 8 w 8"/>
                <a:gd name="T5" fmla="*/ 4 h 4"/>
                <a:gd name="T6" fmla="*/ 8 w 8"/>
                <a:gd name="T7" fmla="*/ 4 h 4"/>
                <a:gd name="T8" fmla="*/ 8 w 8"/>
                <a:gd name="T9" fmla="*/ 2 h 4"/>
                <a:gd name="T10" fmla="*/ 4 w 8"/>
                <a:gd name="T11" fmla="*/ 0 h 4"/>
                <a:gd name="T12" fmla="*/ 0 w 8"/>
                <a:gd name="T13" fmla="*/ 4 h 4"/>
                <a:gd name="T14" fmla="*/ 1 w 8"/>
                <a:gd name="T15" fmla="*/ 4 h 4"/>
                <a:gd name="T16" fmla="*/ 1 w 8"/>
                <a:gd name="T17" fmla="*/ 4 h 4"/>
                <a:gd name="T18" fmla="*/ 4 w 8"/>
                <a:gd name="T19" fmla="*/ 0 h 4"/>
                <a:gd name="T20" fmla="*/ 4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705"/>
            <p:cNvSpPr>
              <a:spLocks/>
            </p:cNvSpPr>
            <p:nvPr/>
          </p:nvSpPr>
          <p:spPr bwMode="auto">
            <a:xfrm>
              <a:off x="6335712" y="925512"/>
              <a:ext cx="36513" cy="1111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1 w 10"/>
                <a:gd name="T5" fmla="*/ 4 h 4"/>
                <a:gd name="T6" fmla="*/ 5 w 10"/>
                <a:gd name="T7" fmla="*/ 0 h 4"/>
                <a:gd name="T8" fmla="*/ 5 w 10"/>
                <a:gd name="T9" fmla="*/ 0 h 4"/>
                <a:gd name="T10" fmla="*/ 5 w 10"/>
                <a:gd name="T11" fmla="*/ 0 h 4"/>
                <a:gd name="T12" fmla="*/ 9 w 10"/>
                <a:gd name="T13" fmla="*/ 2 h 4"/>
                <a:gd name="T14" fmla="*/ 9 w 10"/>
                <a:gd name="T15" fmla="*/ 4 h 4"/>
                <a:gd name="T16" fmla="*/ 10 w 10"/>
                <a:gd name="T17" fmla="*/ 4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706"/>
            <p:cNvSpPr>
              <a:spLocks noEditPoints="1"/>
            </p:cNvSpPr>
            <p:nvPr/>
          </p:nvSpPr>
          <p:spPr bwMode="auto">
            <a:xfrm>
              <a:off x="6343650" y="925512"/>
              <a:ext cx="25400" cy="11113"/>
            </a:xfrm>
            <a:custGeom>
              <a:avLst/>
              <a:gdLst>
                <a:gd name="T0" fmla="*/ 4 w 7"/>
                <a:gd name="T1" fmla="*/ 3 h 4"/>
                <a:gd name="T2" fmla="*/ 3 w 7"/>
                <a:gd name="T3" fmla="*/ 2 h 4"/>
                <a:gd name="T4" fmla="*/ 4 w 7"/>
                <a:gd name="T5" fmla="*/ 0 h 4"/>
                <a:gd name="T6" fmla="*/ 6 w 7"/>
                <a:gd name="T7" fmla="*/ 2 h 4"/>
                <a:gd name="T8" fmla="*/ 5 w 7"/>
                <a:gd name="T9" fmla="*/ 3 h 4"/>
                <a:gd name="T10" fmla="*/ 5 w 7"/>
                <a:gd name="T11" fmla="*/ 3 h 4"/>
                <a:gd name="T12" fmla="*/ 5 w 7"/>
                <a:gd name="T13" fmla="*/ 4 h 4"/>
                <a:gd name="T14" fmla="*/ 4 w 7"/>
                <a:gd name="T15" fmla="*/ 3 h 4"/>
                <a:gd name="T16" fmla="*/ 3 w 7"/>
                <a:gd name="T17" fmla="*/ 0 h 4"/>
                <a:gd name="T18" fmla="*/ 0 w 7"/>
                <a:gd name="T19" fmla="*/ 4 h 4"/>
                <a:gd name="T20" fmla="*/ 0 w 7"/>
                <a:gd name="T21" fmla="*/ 4 h 4"/>
                <a:gd name="T22" fmla="*/ 7 w 7"/>
                <a:gd name="T23" fmla="*/ 4 h 4"/>
                <a:gd name="T24" fmla="*/ 7 w 7"/>
                <a:gd name="T25" fmla="*/ 4 h 4"/>
                <a:gd name="T26" fmla="*/ 7 w 7"/>
                <a:gd name="T27" fmla="*/ 2 h 4"/>
                <a:gd name="T28" fmla="*/ 3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707"/>
            <p:cNvSpPr>
              <a:spLocks/>
            </p:cNvSpPr>
            <p:nvPr/>
          </p:nvSpPr>
          <p:spPr bwMode="auto">
            <a:xfrm>
              <a:off x="6354762" y="925512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708"/>
            <p:cNvSpPr>
              <a:spLocks/>
            </p:cNvSpPr>
            <p:nvPr/>
          </p:nvSpPr>
          <p:spPr bwMode="auto">
            <a:xfrm>
              <a:off x="6354762" y="925512"/>
              <a:ext cx="11113" cy="793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2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709"/>
            <p:cNvSpPr>
              <a:spLocks/>
            </p:cNvSpPr>
            <p:nvPr/>
          </p:nvSpPr>
          <p:spPr bwMode="auto">
            <a:xfrm>
              <a:off x="6357937" y="9334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710"/>
            <p:cNvSpPr>
              <a:spLocks/>
            </p:cNvSpPr>
            <p:nvPr/>
          </p:nvSpPr>
          <p:spPr bwMode="auto">
            <a:xfrm>
              <a:off x="6357937" y="9302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711"/>
            <p:cNvSpPr>
              <a:spLocks/>
            </p:cNvSpPr>
            <p:nvPr/>
          </p:nvSpPr>
          <p:spPr bwMode="auto">
            <a:xfrm>
              <a:off x="6296025" y="89217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712"/>
            <p:cNvSpPr>
              <a:spLocks/>
            </p:cNvSpPr>
            <p:nvPr/>
          </p:nvSpPr>
          <p:spPr bwMode="auto">
            <a:xfrm>
              <a:off x="6303962" y="912812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713"/>
            <p:cNvSpPr>
              <a:spLocks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9 w 9"/>
                <a:gd name="T1" fmla="*/ 0 h 5"/>
                <a:gd name="T2" fmla="*/ 8 w 9"/>
                <a:gd name="T3" fmla="*/ 0 h 5"/>
                <a:gd name="T4" fmla="*/ 5 w 9"/>
                <a:gd name="T5" fmla="*/ 4 h 5"/>
                <a:gd name="T6" fmla="*/ 2 w 9"/>
                <a:gd name="T7" fmla="*/ 1 h 5"/>
                <a:gd name="T8" fmla="*/ 0 w 9"/>
                <a:gd name="T9" fmla="*/ 1 h 5"/>
                <a:gd name="T10" fmla="*/ 3 w 9"/>
                <a:gd name="T11" fmla="*/ 5 h 5"/>
                <a:gd name="T12" fmla="*/ 7 w 9"/>
                <a:gd name="T13" fmla="*/ 4 h 5"/>
                <a:gd name="T14" fmla="*/ 9 w 9"/>
                <a:gd name="T15" fmla="*/ 1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7" y="4"/>
                    <a:pt x="5" y="4"/>
                  </a:cubicBezTo>
                  <a:cubicBezTo>
                    <a:pt x="3" y="4"/>
                    <a:pt x="2" y="3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1" y="4"/>
                    <a:pt x="3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8" y="4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714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2 w 9"/>
                <a:gd name="T9" fmla="*/ 1 h 1"/>
                <a:gd name="T10" fmla="*/ 1 w 9"/>
                <a:gd name="T11" fmla="*/ 0 h 1"/>
                <a:gd name="T12" fmla="*/ 9 w 9"/>
                <a:gd name="T13" fmla="*/ 0 h 1"/>
                <a:gd name="T14" fmla="*/ 8 w 9"/>
                <a:gd name="T15" fmla="*/ 0 h 1"/>
                <a:gd name="T16" fmla="*/ 8 w 9"/>
                <a:gd name="T17" fmla="*/ 0 h 1"/>
                <a:gd name="T18" fmla="*/ 8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715"/>
            <p:cNvSpPr>
              <a:spLocks/>
            </p:cNvSpPr>
            <p:nvPr/>
          </p:nvSpPr>
          <p:spPr bwMode="auto">
            <a:xfrm>
              <a:off x="6296025" y="889000"/>
              <a:ext cx="25400" cy="6350"/>
            </a:xfrm>
            <a:custGeom>
              <a:avLst/>
              <a:gdLst>
                <a:gd name="T0" fmla="*/ 4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4 w 7"/>
                <a:gd name="T7" fmla="*/ 1 h 2"/>
                <a:gd name="T8" fmla="*/ 4 w 7"/>
                <a:gd name="T9" fmla="*/ 1 h 2"/>
                <a:gd name="T10" fmla="*/ 4 w 7"/>
                <a:gd name="T11" fmla="*/ 1 h 2"/>
                <a:gd name="T12" fmla="*/ 6 w 7"/>
                <a:gd name="T13" fmla="*/ 2 h 2"/>
                <a:gd name="T14" fmla="*/ 7 w 7"/>
                <a:gd name="T15" fmla="*/ 1 h 2"/>
                <a:gd name="T16" fmla="*/ 4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716"/>
            <p:cNvSpPr>
              <a:spLocks/>
            </p:cNvSpPr>
            <p:nvPr/>
          </p:nvSpPr>
          <p:spPr bwMode="auto">
            <a:xfrm>
              <a:off x="6299200" y="912812"/>
              <a:ext cx="22225" cy="6350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0 h 2"/>
                <a:gd name="T4" fmla="*/ 3 w 6"/>
                <a:gd name="T5" fmla="*/ 1 h 2"/>
                <a:gd name="T6" fmla="*/ 1 w 6"/>
                <a:gd name="T7" fmla="*/ 1 h 2"/>
                <a:gd name="T8" fmla="*/ 0 w 6"/>
                <a:gd name="T9" fmla="*/ 1 h 2"/>
                <a:gd name="T10" fmla="*/ 3 w 6"/>
                <a:gd name="T11" fmla="*/ 2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717"/>
            <p:cNvSpPr>
              <a:spLocks noEditPoints="1"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2 w 9"/>
                <a:gd name="T5" fmla="*/ 5 h 5"/>
                <a:gd name="T6" fmla="*/ 3 w 9"/>
                <a:gd name="T7" fmla="*/ 5 h 5"/>
                <a:gd name="T8" fmla="*/ 0 w 9"/>
                <a:gd name="T9" fmla="*/ 1 h 5"/>
                <a:gd name="T10" fmla="*/ 9 w 9"/>
                <a:gd name="T11" fmla="*/ 0 h 5"/>
                <a:gd name="T12" fmla="*/ 9 w 9"/>
                <a:gd name="T13" fmla="*/ 0 h 5"/>
                <a:gd name="T14" fmla="*/ 9 w 9"/>
                <a:gd name="T15" fmla="*/ 1 h 5"/>
                <a:gd name="T16" fmla="*/ 7 w 9"/>
                <a:gd name="T17" fmla="*/ 4 h 5"/>
                <a:gd name="T18" fmla="*/ 8 w 9"/>
                <a:gd name="T19" fmla="*/ 4 h 5"/>
                <a:gd name="T20" fmla="*/ 9 w 9"/>
                <a:gd name="T21" fmla="*/ 1 h 5"/>
                <a:gd name="T22" fmla="*/ 9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1" y="4"/>
                    <a:pt x="1" y="3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8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718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0 w 9"/>
                <a:gd name="T9" fmla="*/ 1 h 1"/>
                <a:gd name="T10" fmla="*/ 0 w 9"/>
                <a:gd name="T11" fmla="*/ 1 h 1"/>
                <a:gd name="T12" fmla="*/ 0 w 9"/>
                <a:gd name="T13" fmla="*/ 1 h 1"/>
                <a:gd name="T14" fmla="*/ 9 w 9"/>
                <a:gd name="T15" fmla="*/ 0 h 1"/>
                <a:gd name="T16" fmla="*/ 9 w 9"/>
                <a:gd name="T17" fmla="*/ 0 h 1"/>
                <a:gd name="T18" fmla="*/ 9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719"/>
            <p:cNvSpPr>
              <a:spLocks/>
            </p:cNvSpPr>
            <p:nvPr/>
          </p:nvSpPr>
          <p:spPr bwMode="auto">
            <a:xfrm>
              <a:off x="6299200" y="892175"/>
              <a:ext cx="19050" cy="3175"/>
            </a:xfrm>
            <a:custGeom>
              <a:avLst/>
              <a:gdLst>
                <a:gd name="T0" fmla="*/ 3 w 5"/>
                <a:gd name="T1" fmla="*/ 0 h 1"/>
                <a:gd name="T2" fmla="*/ 0 w 5"/>
                <a:gd name="T3" fmla="*/ 1 h 1"/>
                <a:gd name="T4" fmla="*/ 3 w 5"/>
                <a:gd name="T5" fmla="*/ 1 h 1"/>
                <a:gd name="T6" fmla="*/ 4 w 5"/>
                <a:gd name="T7" fmla="*/ 0 h 1"/>
                <a:gd name="T8" fmla="*/ 5 w 5"/>
                <a:gd name="T9" fmla="*/ 1 h 1"/>
                <a:gd name="T10" fmla="*/ 5 w 5"/>
                <a:gd name="T11" fmla="*/ 1 h 1"/>
                <a:gd name="T12" fmla="*/ 3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720"/>
            <p:cNvSpPr>
              <a:spLocks/>
            </p:cNvSpPr>
            <p:nvPr/>
          </p:nvSpPr>
          <p:spPr bwMode="auto">
            <a:xfrm>
              <a:off x="6299200" y="901700"/>
              <a:ext cx="22225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1 h 4"/>
                <a:gd name="T4" fmla="*/ 3 w 6"/>
                <a:gd name="T5" fmla="*/ 4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2"/>
                    <a:pt x="6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721"/>
            <p:cNvSpPr>
              <a:spLocks/>
            </p:cNvSpPr>
            <p:nvPr/>
          </p:nvSpPr>
          <p:spPr bwMode="auto">
            <a:xfrm>
              <a:off x="6296025" y="901700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5 w 7"/>
                <a:gd name="T7" fmla="*/ 0 h 1"/>
                <a:gd name="T8" fmla="*/ 0 w 7"/>
                <a:gd name="T9" fmla="*/ 0 h 1"/>
                <a:gd name="T10" fmla="*/ 1 w 7"/>
                <a:gd name="T11" fmla="*/ 1 h 1"/>
                <a:gd name="T12" fmla="*/ 7 w 7"/>
                <a:gd name="T13" fmla="*/ 0 h 1"/>
                <a:gd name="T14" fmla="*/ 7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722"/>
            <p:cNvSpPr>
              <a:spLocks/>
            </p:cNvSpPr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723"/>
            <p:cNvSpPr>
              <a:spLocks/>
            </p:cNvSpPr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724"/>
            <p:cNvSpPr>
              <a:spLocks/>
            </p:cNvSpPr>
            <p:nvPr/>
          </p:nvSpPr>
          <p:spPr bwMode="auto">
            <a:xfrm>
              <a:off x="6315075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725"/>
            <p:cNvSpPr>
              <a:spLocks noEditPoints="1"/>
            </p:cNvSpPr>
            <p:nvPr/>
          </p:nvSpPr>
          <p:spPr bwMode="auto">
            <a:xfrm>
              <a:off x="6742112" y="898525"/>
              <a:ext cx="95250" cy="20638"/>
            </a:xfrm>
            <a:custGeom>
              <a:avLst/>
              <a:gdLst>
                <a:gd name="T0" fmla="*/ 20 w 26"/>
                <a:gd name="T1" fmla="*/ 6 h 7"/>
                <a:gd name="T2" fmla="*/ 21 w 26"/>
                <a:gd name="T3" fmla="*/ 7 h 7"/>
                <a:gd name="T4" fmla="*/ 26 w 26"/>
                <a:gd name="T5" fmla="*/ 7 h 7"/>
                <a:gd name="T6" fmla="*/ 26 w 26"/>
                <a:gd name="T7" fmla="*/ 6 h 7"/>
                <a:gd name="T8" fmla="*/ 20 w 26"/>
                <a:gd name="T9" fmla="*/ 6 h 7"/>
                <a:gd name="T10" fmla="*/ 0 w 26"/>
                <a:gd name="T11" fmla="*/ 0 h 7"/>
                <a:gd name="T12" fmla="*/ 0 w 26"/>
                <a:gd name="T13" fmla="*/ 1 h 7"/>
                <a:gd name="T14" fmla="*/ 3 w 26"/>
                <a:gd name="T15" fmla="*/ 4 h 7"/>
                <a:gd name="T16" fmla="*/ 3 w 26"/>
                <a:gd name="T17" fmla="*/ 4 h 7"/>
                <a:gd name="T18" fmla="*/ 0 w 26"/>
                <a:gd name="T19" fmla="*/ 1 h 7"/>
                <a:gd name="T20" fmla="*/ 1 w 26"/>
                <a:gd name="T21" fmla="*/ 0 h 7"/>
                <a:gd name="T22" fmla="*/ 0 w 2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">
                  <a:moveTo>
                    <a:pt x="20" y="6"/>
                  </a:moveTo>
                  <a:cubicBezTo>
                    <a:pt x="21" y="6"/>
                    <a:pt x="21" y="7"/>
                    <a:pt x="21" y="7"/>
                  </a:cubicBezTo>
                  <a:cubicBezTo>
                    <a:pt x="22" y="7"/>
                    <a:pt x="24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6"/>
                    <a:pt x="22" y="6"/>
                    <a:pt x="20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726"/>
            <p:cNvSpPr>
              <a:spLocks/>
            </p:cNvSpPr>
            <p:nvPr/>
          </p:nvSpPr>
          <p:spPr bwMode="auto">
            <a:xfrm>
              <a:off x="6884987" y="857250"/>
              <a:ext cx="73025" cy="23813"/>
            </a:xfrm>
            <a:custGeom>
              <a:avLst/>
              <a:gdLst>
                <a:gd name="T0" fmla="*/ 11 w 20"/>
                <a:gd name="T1" fmla="*/ 0 h 8"/>
                <a:gd name="T2" fmla="*/ 0 w 20"/>
                <a:gd name="T3" fmla="*/ 8 h 8"/>
                <a:gd name="T4" fmla="*/ 3 w 20"/>
                <a:gd name="T5" fmla="*/ 8 h 8"/>
                <a:gd name="T6" fmla="*/ 12 w 20"/>
                <a:gd name="T7" fmla="*/ 0 h 8"/>
                <a:gd name="T8" fmla="*/ 20 w 20"/>
                <a:gd name="T9" fmla="*/ 5 h 8"/>
                <a:gd name="T10" fmla="*/ 20 w 20"/>
                <a:gd name="T11" fmla="*/ 4 h 8"/>
                <a:gd name="T12" fmla="*/ 11 w 2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">
                  <a:moveTo>
                    <a:pt x="11" y="0"/>
                  </a:moveTo>
                  <a:cubicBezTo>
                    <a:pt x="5" y="0"/>
                    <a:pt x="1" y="3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5" y="0"/>
                    <a:pt x="18" y="2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18" y="2"/>
                    <a:pt x="15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727"/>
            <p:cNvSpPr>
              <a:spLocks/>
            </p:cNvSpPr>
            <p:nvPr/>
          </p:nvSpPr>
          <p:spPr bwMode="auto">
            <a:xfrm>
              <a:off x="6891337" y="895350"/>
              <a:ext cx="69850" cy="26988"/>
            </a:xfrm>
            <a:custGeom>
              <a:avLst/>
              <a:gdLst>
                <a:gd name="T0" fmla="*/ 19 w 19"/>
                <a:gd name="T1" fmla="*/ 0 h 9"/>
                <a:gd name="T2" fmla="*/ 17 w 19"/>
                <a:gd name="T3" fmla="*/ 1 h 9"/>
                <a:gd name="T4" fmla="*/ 10 w 19"/>
                <a:gd name="T5" fmla="*/ 5 h 9"/>
                <a:gd name="T6" fmla="*/ 6 w 19"/>
                <a:gd name="T7" fmla="*/ 4 h 9"/>
                <a:gd name="T8" fmla="*/ 0 w 19"/>
                <a:gd name="T9" fmla="*/ 5 h 9"/>
                <a:gd name="T10" fmla="*/ 9 w 19"/>
                <a:gd name="T11" fmla="*/ 9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9" y="0"/>
                    <a:pt x="18" y="1"/>
                    <a:pt x="17" y="1"/>
                  </a:cubicBezTo>
                  <a:cubicBezTo>
                    <a:pt x="16" y="3"/>
                    <a:pt x="13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7"/>
                    <a:pt x="5" y="9"/>
                    <a:pt x="9" y="9"/>
                  </a:cubicBezTo>
                  <a:cubicBezTo>
                    <a:pt x="14" y="9"/>
                    <a:pt x="18" y="5"/>
                    <a:pt x="19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728"/>
            <p:cNvSpPr>
              <a:spLocks noEditPoints="1"/>
            </p:cNvSpPr>
            <p:nvPr/>
          </p:nvSpPr>
          <p:spPr bwMode="auto">
            <a:xfrm>
              <a:off x="6884987" y="884237"/>
              <a:ext cx="79375" cy="25400"/>
            </a:xfrm>
            <a:custGeom>
              <a:avLst/>
              <a:gdLst>
                <a:gd name="T0" fmla="*/ 3 w 22"/>
                <a:gd name="T1" fmla="*/ 2 h 9"/>
                <a:gd name="T2" fmla="*/ 0 w 22"/>
                <a:gd name="T3" fmla="*/ 2 h 9"/>
                <a:gd name="T4" fmla="*/ 2 w 22"/>
                <a:gd name="T5" fmla="*/ 9 h 9"/>
                <a:gd name="T6" fmla="*/ 8 w 22"/>
                <a:gd name="T7" fmla="*/ 8 h 9"/>
                <a:gd name="T8" fmla="*/ 3 w 22"/>
                <a:gd name="T9" fmla="*/ 2 h 9"/>
                <a:gd name="T10" fmla="*/ 22 w 22"/>
                <a:gd name="T11" fmla="*/ 0 h 9"/>
                <a:gd name="T12" fmla="*/ 21 w 22"/>
                <a:gd name="T13" fmla="*/ 0 h 9"/>
                <a:gd name="T14" fmla="*/ 21 w 22"/>
                <a:gd name="T15" fmla="*/ 0 h 9"/>
                <a:gd name="T16" fmla="*/ 19 w 22"/>
                <a:gd name="T17" fmla="*/ 5 h 9"/>
                <a:gd name="T18" fmla="*/ 21 w 22"/>
                <a:gd name="T19" fmla="*/ 4 h 9"/>
                <a:gd name="T20" fmla="*/ 22 w 22"/>
                <a:gd name="T21" fmla="*/ 2 h 9"/>
                <a:gd name="T22" fmla="*/ 22 w 2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9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4" y="9"/>
                    <a:pt x="6" y="8"/>
                    <a:pt x="8" y="8"/>
                  </a:cubicBezTo>
                  <a:cubicBezTo>
                    <a:pt x="5" y="7"/>
                    <a:pt x="3" y="4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20" y="5"/>
                    <a:pt x="21" y="4"/>
                    <a:pt x="21" y="4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Freeform 729"/>
            <p:cNvSpPr>
              <a:spLocks noEditPoints="1"/>
            </p:cNvSpPr>
            <p:nvPr/>
          </p:nvSpPr>
          <p:spPr bwMode="auto">
            <a:xfrm>
              <a:off x="6884987" y="881062"/>
              <a:ext cx="79375" cy="7938"/>
            </a:xfrm>
            <a:custGeom>
              <a:avLst/>
              <a:gdLst>
                <a:gd name="T0" fmla="*/ 3 w 22"/>
                <a:gd name="T1" fmla="*/ 2 h 3"/>
                <a:gd name="T2" fmla="*/ 0 w 22"/>
                <a:gd name="T3" fmla="*/ 2 h 3"/>
                <a:gd name="T4" fmla="*/ 0 w 22"/>
                <a:gd name="T5" fmla="*/ 3 h 3"/>
                <a:gd name="T6" fmla="*/ 0 w 22"/>
                <a:gd name="T7" fmla="*/ 3 h 3"/>
                <a:gd name="T8" fmla="*/ 3 w 22"/>
                <a:gd name="T9" fmla="*/ 3 h 3"/>
                <a:gd name="T10" fmla="*/ 3 w 22"/>
                <a:gd name="T11" fmla="*/ 2 h 3"/>
                <a:gd name="T12" fmla="*/ 22 w 22"/>
                <a:gd name="T13" fmla="*/ 0 h 3"/>
                <a:gd name="T14" fmla="*/ 21 w 22"/>
                <a:gd name="T15" fmla="*/ 0 h 3"/>
                <a:gd name="T16" fmla="*/ 21 w 22"/>
                <a:gd name="T17" fmla="*/ 1 h 3"/>
                <a:gd name="T18" fmla="*/ 22 w 22"/>
                <a:gd name="T19" fmla="*/ 1 h 3"/>
                <a:gd name="T20" fmla="*/ 22 w 2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730"/>
            <p:cNvSpPr>
              <a:spLocks/>
            </p:cNvSpPr>
            <p:nvPr/>
          </p:nvSpPr>
          <p:spPr bwMode="auto">
            <a:xfrm>
              <a:off x="6880225" y="854075"/>
              <a:ext cx="77788" cy="26988"/>
            </a:xfrm>
            <a:custGeom>
              <a:avLst/>
              <a:gdLst>
                <a:gd name="T0" fmla="*/ 12 w 21"/>
                <a:gd name="T1" fmla="*/ 0 h 9"/>
                <a:gd name="T2" fmla="*/ 0 w 21"/>
                <a:gd name="T3" fmla="*/ 9 h 9"/>
                <a:gd name="T4" fmla="*/ 1 w 21"/>
                <a:gd name="T5" fmla="*/ 9 h 9"/>
                <a:gd name="T6" fmla="*/ 12 w 21"/>
                <a:gd name="T7" fmla="*/ 1 h 9"/>
                <a:gd name="T8" fmla="*/ 21 w 21"/>
                <a:gd name="T9" fmla="*/ 5 h 9"/>
                <a:gd name="T10" fmla="*/ 21 w 21"/>
                <a:gd name="T11" fmla="*/ 5 h 9"/>
                <a:gd name="T12" fmla="*/ 12 w 2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9">
                  <a:moveTo>
                    <a:pt x="12" y="0"/>
                  </a:moveTo>
                  <a:cubicBezTo>
                    <a:pt x="6" y="0"/>
                    <a:pt x="1" y="4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4"/>
                    <a:pt x="6" y="1"/>
                    <a:pt x="12" y="1"/>
                  </a:cubicBezTo>
                  <a:cubicBezTo>
                    <a:pt x="16" y="1"/>
                    <a:pt x="19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0"/>
                    <a:pt x="12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731"/>
            <p:cNvSpPr>
              <a:spLocks/>
            </p:cNvSpPr>
            <p:nvPr/>
          </p:nvSpPr>
          <p:spPr bwMode="auto">
            <a:xfrm>
              <a:off x="6891337" y="895350"/>
              <a:ext cx="73025" cy="26988"/>
            </a:xfrm>
            <a:custGeom>
              <a:avLst/>
              <a:gdLst>
                <a:gd name="T0" fmla="*/ 20 w 20"/>
                <a:gd name="T1" fmla="*/ 0 h 9"/>
                <a:gd name="T2" fmla="*/ 19 w 20"/>
                <a:gd name="T3" fmla="*/ 0 h 9"/>
                <a:gd name="T4" fmla="*/ 9 w 20"/>
                <a:gd name="T5" fmla="*/ 9 h 9"/>
                <a:gd name="T6" fmla="*/ 0 w 20"/>
                <a:gd name="T7" fmla="*/ 5 h 9"/>
                <a:gd name="T8" fmla="*/ 0 w 20"/>
                <a:gd name="T9" fmla="*/ 5 h 9"/>
                <a:gd name="T10" fmla="*/ 9 w 20"/>
                <a:gd name="T11" fmla="*/ 9 h 9"/>
                <a:gd name="T12" fmla="*/ 20 w 2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18" y="5"/>
                    <a:pt x="14" y="9"/>
                    <a:pt x="9" y="9"/>
                  </a:cubicBezTo>
                  <a:cubicBezTo>
                    <a:pt x="5" y="9"/>
                    <a:pt x="2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5" y="9"/>
                    <a:pt x="9" y="9"/>
                  </a:cubicBezTo>
                  <a:cubicBezTo>
                    <a:pt x="14" y="9"/>
                    <a:pt x="19" y="5"/>
                    <a:pt x="2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732"/>
            <p:cNvSpPr>
              <a:spLocks noEditPoints="1"/>
            </p:cNvSpPr>
            <p:nvPr/>
          </p:nvSpPr>
          <p:spPr bwMode="auto">
            <a:xfrm>
              <a:off x="6880225" y="884237"/>
              <a:ext cx="84138" cy="25400"/>
            </a:xfrm>
            <a:custGeom>
              <a:avLst/>
              <a:gdLst>
                <a:gd name="T0" fmla="*/ 1 w 23"/>
                <a:gd name="T1" fmla="*/ 2 h 9"/>
                <a:gd name="T2" fmla="*/ 0 w 23"/>
                <a:gd name="T3" fmla="*/ 2 h 9"/>
                <a:gd name="T4" fmla="*/ 3 w 23"/>
                <a:gd name="T5" fmla="*/ 9 h 9"/>
                <a:gd name="T6" fmla="*/ 3 w 23"/>
                <a:gd name="T7" fmla="*/ 9 h 9"/>
                <a:gd name="T8" fmla="*/ 1 w 23"/>
                <a:gd name="T9" fmla="*/ 2 h 9"/>
                <a:gd name="T10" fmla="*/ 23 w 23"/>
                <a:gd name="T11" fmla="*/ 0 h 9"/>
                <a:gd name="T12" fmla="*/ 23 w 23"/>
                <a:gd name="T13" fmla="*/ 0 h 9"/>
                <a:gd name="T14" fmla="*/ 23 w 23"/>
                <a:gd name="T15" fmla="*/ 2 h 9"/>
                <a:gd name="T16" fmla="*/ 22 w 23"/>
                <a:gd name="T17" fmla="*/ 4 h 9"/>
                <a:gd name="T18" fmla="*/ 23 w 23"/>
                <a:gd name="T19" fmla="*/ 4 h 9"/>
                <a:gd name="T20" fmla="*/ 23 w 23"/>
                <a:gd name="T21" fmla="*/ 2 h 9"/>
                <a:gd name="T22" fmla="*/ 23 w 2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733"/>
            <p:cNvSpPr>
              <a:spLocks noEditPoints="1"/>
            </p:cNvSpPr>
            <p:nvPr/>
          </p:nvSpPr>
          <p:spPr bwMode="auto">
            <a:xfrm>
              <a:off x="6880225" y="881062"/>
              <a:ext cx="84138" cy="7938"/>
            </a:xfrm>
            <a:custGeom>
              <a:avLst/>
              <a:gdLst>
                <a:gd name="T0" fmla="*/ 1 w 23"/>
                <a:gd name="T1" fmla="*/ 2 h 3"/>
                <a:gd name="T2" fmla="*/ 0 w 23"/>
                <a:gd name="T3" fmla="*/ 2 h 3"/>
                <a:gd name="T4" fmla="*/ 0 w 23"/>
                <a:gd name="T5" fmla="*/ 3 h 3"/>
                <a:gd name="T6" fmla="*/ 0 w 23"/>
                <a:gd name="T7" fmla="*/ 3 h 3"/>
                <a:gd name="T8" fmla="*/ 1 w 23"/>
                <a:gd name="T9" fmla="*/ 3 h 3"/>
                <a:gd name="T10" fmla="*/ 1 w 23"/>
                <a:gd name="T11" fmla="*/ 3 h 3"/>
                <a:gd name="T12" fmla="*/ 1 w 23"/>
                <a:gd name="T13" fmla="*/ 2 h 3"/>
                <a:gd name="T14" fmla="*/ 23 w 23"/>
                <a:gd name="T15" fmla="*/ 0 h 3"/>
                <a:gd name="T16" fmla="*/ 23 w 23"/>
                <a:gd name="T17" fmla="*/ 0 h 3"/>
                <a:gd name="T18" fmla="*/ 23 w 23"/>
                <a:gd name="T19" fmla="*/ 1 h 3"/>
                <a:gd name="T20" fmla="*/ 23 w 23"/>
                <a:gd name="T21" fmla="*/ 1 h 3"/>
                <a:gd name="T22" fmla="*/ 23 w 2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734"/>
            <p:cNvSpPr>
              <a:spLocks/>
            </p:cNvSpPr>
            <p:nvPr/>
          </p:nvSpPr>
          <p:spPr bwMode="auto">
            <a:xfrm>
              <a:off x="6894512" y="857250"/>
              <a:ext cx="63500" cy="23813"/>
            </a:xfrm>
            <a:custGeom>
              <a:avLst/>
              <a:gdLst>
                <a:gd name="T0" fmla="*/ 9 w 17"/>
                <a:gd name="T1" fmla="*/ 0 h 8"/>
                <a:gd name="T2" fmla="*/ 0 w 17"/>
                <a:gd name="T3" fmla="*/ 8 h 8"/>
                <a:gd name="T4" fmla="*/ 10 w 17"/>
                <a:gd name="T5" fmla="*/ 8 h 8"/>
                <a:gd name="T6" fmla="*/ 11 w 17"/>
                <a:gd name="T7" fmla="*/ 7 h 8"/>
                <a:gd name="T8" fmla="*/ 11 w 17"/>
                <a:gd name="T9" fmla="*/ 7 h 8"/>
                <a:gd name="T10" fmla="*/ 8 w 17"/>
                <a:gd name="T11" fmla="*/ 4 h 8"/>
                <a:gd name="T12" fmla="*/ 11 w 17"/>
                <a:gd name="T13" fmla="*/ 1 h 8"/>
                <a:gd name="T14" fmla="*/ 14 w 17"/>
                <a:gd name="T15" fmla="*/ 4 h 8"/>
                <a:gd name="T16" fmla="*/ 14 w 17"/>
                <a:gd name="T17" fmla="*/ 6 h 8"/>
                <a:gd name="T18" fmla="*/ 14 w 17"/>
                <a:gd name="T19" fmla="*/ 6 h 8"/>
                <a:gd name="T20" fmla="*/ 17 w 17"/>
                <a:gd name="T21" fmla="*/ 5 h 8"/>
                <a:gd name="T22" fmla="*/ 9 w 1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4" y="8"/>
                    <a:pt x="8" y="8"/>
                    <a:pt x="10" y="8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8" y="6"/>
                    <a:pt x="8" y="4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3" y="1"/>
                    <a:pt x="14" y="2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6" y="5"/>
                    <a:pt x="17" y="5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735"/>
            <p:cNvSpPr>
              <a:spLocks/>
            </p:cNvSpPr>
            <p:nvPr/>
          </p:nvSpPr>
          <p:spPr bwMode="auto">
            <a:xfrm>
              <a:off x="6913562" y="898525"/>
              <a:ext cx="39688" cy="11113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3 h 4"/>
                <a:gd name="T4" fmla="*/ 4 w 11"/>
                <a:gd name="T5" fmla="*/ 4 h 4"/>
                <a:gd name="T6" fmla="*/ 1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7" y="4"/>
                    <a:pt x="10" y="2"/>
                    <a:pt x="1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736"/>
            <p:cNvSpPr>
              <a:spLocks/>
            </p:cNvSpPr>
            <p:nvPr/>
          </p:nvSpPr>
          <p:spPr bwMode="auto">
            <a:xfrm>
              <a:off x="6894512" y="884237"/>
              <a:ext cx="66675" cy="23813"/>
            </a:xfrm>
            <a:custGeom>
              <a:avLst/>
              <a:gdLst>
                <a:gd name="T0" fmla="*/ 18 w 18"/>
                <a:gd name="T1" fmla="*/ 0 h 8"/>
                <a:gd name="T2" fmla="*/ 0 w 18"/>
                <a:gd name="T3" fmla="*/ 2 h 8"/>
                <a:gd name="T4" fmla="*/ 5 w 18"/>
                <a:gd name="T5" fmla="*/ 8 h 8"/>
                <a:gd name="T6" fmla="*/ 16 w 18"/>
                <a:gd name="T7" fmla="*/ 5 h 8"/>
                <a:gd name="T8" fmla="*/ 18 w 18"/>
                <a:gd name="T9" fmla="*/ 0 h 8"/>
                <a:gd name="T10" fmla="*/ 18 w 1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4" y="0"/>
                    <a:pt x="8" y="1"/>
                    <a:pt x="0" y="2"/>
                  </a:cubicBezTo>
                  <a:cubicBezTo>
                    <a:pt x="0" y="4"/>
                    <a:pt x="2" y="7"/>
                    <a:pt x="5" y="8"/>
                  </a:cubicBezTo>
                  <a:cubicBezTo>
                    <a:pt x="9" y="7"/>
                    <a:pt x="13" y="6"/>
                    <a:pt x="16" y="5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737"/>
            <p:cNvSpPr>
              <a:spLocks/>
            </p:cNvSpPr>
            <p:nvPr/>
          </p:nvSpPr>
          <p:spPr bwMode="auto">
            <a:xfrm>
              <a:off x="6894512" y="881062"/>
              <a:ext cx="66675" cy="7938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2 h 3"/>
                <a:gd name="T4" fmla="*/ 0 w 18"/>
                <a:gd name="T5" fmla="*/ 3 h 3"/>
                <a:gd name="T6" fmla="*/ 18 w 18"/>
                <a:gd name="T7" fmla="*/ 1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4" y="1"/>
                    <a:pt x="8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8" y="2"/>
                    <a:pt x="14" y="1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738"/>
            <p:cNvSpPr>
              <a:spLocks/>
            </p:cNvSpPr>
            <p:nvPr/>
          </p:nvSpPr>
          <p:spPr bwMode="auto">
            <a:xfrm>
              <a:off x="6924675" y="86042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4 h 6"/>
                <a:gd name="T10" fmla="*/ 6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739"/>
            <p:cNvSpPr>
              <a:spLocks noEditPoints="1"/>
            </p:cNvSpPr>
            <p:nvPr/>
          </p:nvSpPr>
          <p:spPr bwMode="auto">
            <a:xfrm>
              <a:off x="6935787" y="874712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2 w 3"/>
                <a:gd name="T11" fmla="*/ 1 h 1"/>
                <a:gd name="T12" fmla="*/ 3 w 3"/>
                <a:gd name="T13" fmla="*/ 0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740"/>
            <p:cNvSpPr>
              <a:spLocks/>
            </p:cNvSpPr>
            <p:nvPr/>
          </p:nvSpPr>
          <p:spPr bwMode="auto">
            <a:xfrm>
              <a:off x="6935787" y="871537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2 h 2"/>
                <a:gd name="T10" fmla="*/ 3 w 3"/>
                <a:gd name="T11" fmla="*/ 1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741"/>
            <p:cNvSpPr>
              <a:spLocks/>
            </p:cNvSpPr>
            <p:nvPr/>
          </p:nvSpPr>
          <p:spPr bwMode="auto">
            <a:xfrm>
              <a:off x="6711950" y="871537"/>
              <a:ext cx="22225" cy="9525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2 h 3"/>
                <a:gd name="T4" fmla="*/ 1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6 w 6"/>
                <a:gd name="T11" fmla="*/ 0 h 3"/>
                <a:gd name="T12" fmla="*/ 6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3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742"/>
            <p:cNvSpPr>
              <a:spLocks/>
            </p:cNvSpPr>
            <p:nvPr/>
          </p:nvSpPr>
          <p:spPr bwMode="auto">
            <a:xfrm>
              <a:off x="6705600" y="868362"/>
              <a:ext cx="6350" cy="952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743"/>
            <p:cNvSpPr>
              <a:spLocks/>
            </p:cNvSpPr>
            <p:nvPr/>
          </p:nvSpPr>
          <p:spPr bwMode="auto">
            <a:xfrm>
              <a:off x="6708775" y="868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744"/>
            <p:cNvSpPr>
              <a:spLocks/>
            </p:cNvSpPr>
            <p:nvPr/>
          </p:nvSpPr>
          <p:spPr bwMode="auto">
            <a:xfrm>
              <a:off x="6708775" y="874712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745"/>
            <p:cNvSpPr>
              <a:spLocks/>
            </p:cNvSpPr>
            <p:nvPr/>
          </p:nvSpPr>
          <p:spPr bwMode="auto">
            <a:xfrm>
              <a:off x="6705600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746"/>
            <p:cNvSpPr>
              <a:spLocks/>
            </p:cNvSpPr>
            <p:nvPr/>
          </p:nvSpPr>
          <p:spPr bwMode="auto">
            <a:xfrm>
              <a:off x="6705600" y="866775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747"/>
            <p:cNvSpPr>
              <a:spLocks/>
            </p:cNvSpPr>
            <p:nvPr/>
          </p:nvSpPr>
          <p:spPr bwMode="auto">
            <a:xfrm>
              <a:off x="6719887" y="8540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748"/>
            <p:cNvSpPr>
              <a:spLocks/>
            </p:cNvSpPr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749"/>
            <p:cNvSpPr>
              <a:spLocks/>
            </p:cNvSpPr>
            <p:nvPr/>
          </p:nvSpPr>
          <p:spPr bwMode="auto">
            <a:xfrm>
              <a:off x="6716712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750"/>
            <p:cNvSpPr>
              <a:spLocks/>
            </p:cNvSpPr>
            <p:nvPr/>
          </p:nvSpPr>
          <p:spPr bwMode="auto">
            <a:xfrm>
              <a:off x="6705600" y="85725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0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751"/>
            <p:cNvSpPr>
              <a:spLocks/>
            </p:cNvSpPr>
            <p:nvPr/>
          </p:nvSpPr>
          <p:spPr bwMode="auto">
            <a:xfrm>
              <a:off x="6705600" y="863600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D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752"/>
            <p:cNvSpPr>
              <a:spLocks/>
            </p:cNvSpPr>
            <p:nvPr/>
          </p:nvSpPr>
          <p:spPr bwMode="auto">
            <a:xfrm>
              <a:off x="6734175" y="86836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753"/>
            <p:cNvSpPr>
              <a:spLocks/>
            </p:cNvSpPr>
            <p:nvPr/>
          </p:nvSpPr>
          <p:spPr bwMode="auto">
            <a:xfrm>
              <a:off x="6734175" y="86360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754"/>
            <p:cNvSpPr>
              <a:spLocks/>
            </p:cNvSpPr>
            <p:nvPr/>
          </p:nvSpPr>
          <p:spPr bwMode="auto">
            <a:xfrm>
              <a:off x="6711950" y="871537"/>
              <a:ext cx="26988" cy="12700"/>
            </a:xfrm>
            <a:custGeom>
              <a:avLst/>
              <a:gdLst>
                <a:gd name="T0" fmla="*/ 6 w 7"/>
                <a:gd name="T1" fmla="*/ 0 h 4"/>
                <a:gd name="T2" fmla="*/ 2 w 7"/>
                <a:gd name="T3" fmla="*/ 3 h 4"/>
                <a:gd name="T4" fmla="*/ 0 w 7"/>
                <a:gd name="T5" fmla="*/ 2 h 4"/>
                <a:gd name="T6" fmla="*/ 0 w 7"/>
                <a:gd name="T7" fmla="*/ 3 h 4"/>
                <a:gd name="T8" fmla="*/ 2 w 7"/>
                <a:gd name="T9" fmla="*/ 4 h 4"/>
                <a:gd name="T10" fmla="*/ 7 w 7"/>
                <a:gd name="T11" fmla="*/ 1 h 4"/>
                <a:gd name="T12" fmla="*/ 6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6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755"/>
            <p:cNvSpPr>
              <a:spLocks/>
            </p:cNvSpPr>
            <p:nvPr/>
          </p:nvSpPr>
          <p:spPr bwMode="auto">
            <a:xfrm>
              <a:off x="6705600" y="871537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756"/>
            <p:cNvSpPr>
              <a:spLocks/>
            </p:cNvSpPr>
            <p:nvPr/>
          </p:nvSpPr>
          <p:spPr bwMode="auto">
            <a:xfrm>
              <a:off x="6708775" y="877887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757"/>
            <p:cNvSpPr>
              <a:spLocks/>
            </p:cNvSpPr>
            <p:nvPr/>
          </p:nvSpPr>
          <p:spPr bwMode="auto">
            <a:xfrm>
              <a:off x="6702425" y="87153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758"/>
            <p:cNvSpPr>
              <a:spLocks/>
            </p:cNvSpPr>
            <p:nvPr/>
          </p:nvSpPr>
          <p:spPr bwMode="auto">
            <a:xfrm>
              <a:off x="6702425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C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759"/>
            <p:cNvSpPr>
              <a:spLocks/>
            </p:cNvSpPr>
            <p:nvPr/>
          </p:nvSpPr>
          <p:spPr bwMode="auto">
            <a:xfrm>
              <a:off x="6719887" y="854075"/>
              <a:ext cx="793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1 w 2"/>
                <a:gd name="T5" fmla="*/ 1 w 2"/>
                <a:gd name="T6" fmla="*/ 2 w 2"/>
                <a:gd name="T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760"/>
            <p:cNvSpPr>
              <a:spLocks/>
            </p:cNvSpPr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761"/>
            <p:cNvSpPr>
              <a:spLocks/>
            </p:cNvSpPr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762"/>
            <p:cNvSpPr>
              <a:spLocks/>
            </p:cNvSpPr>
            <p:nvPr/>
          </p:nvSpPr>
          <p:spPr bwMode="auto">
            <a:xfrm>
              <a:off x="6716712" y="8540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CB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763"/>
            <p:cNvSpPr>
              <a:spLocks/>
            </p:cNvSpPr>
            <p:nvPr/>
          </p:nvSpPr>
          <p:spPr bwMode="auto">
            <a:xfrm>
              <a:off x="6702425" y="854075"/>
              <a:ext cx="9525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1 w 3"/>
                <a:gd name="T5" fmla="*/ 4 h 5"/>
                <a:gd name="T6" fmla="*/ 3 w 3"/>
                <a:gd name="T7" fmla="*/ 1 h 5"/>
                <a:gd name="T8" fmla="*/ 3 w 3"/>
                <a:gd name="T9" fmla="*/ 0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764"/>
            <p:cNvSpPr>
              <a:spLocks/>
            </p:cNvSpPr>
            <p:nvPr/>
          </p:nvSpPr>
          <p:spPr bwMode="auto">
            <a:xfrm>
              <a:off x="6702425" y="866775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A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765"/>
            <p:cNvSpPr>
              <a:spLocks/>
            </p:cNvSpPr>
            <p:nvPr/>
          </p:nvSpPr>
          <p:spPr bwMode="auto">
            <a:xfrm>
              <a:off x="6727825" y="854075"/>
              <a:ext cx="11113" cy="12700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2 w 3"/>
                <a:gd name="T5" fmla="*/ 3 h 4"/>
                <a:gd name="T6" fmla="*/ 3 w 3"/>
                <a:gd name="T7" fmla="*/ 4 h 4"/>
                <a:gd name="T8" fmla="*/ 3 w 3"/>
                <a:gd name="T9" fmla="*/ 4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766"/>
            <p:cNvSpPr>
              <a:spLocks noEditPoints="1"/>
            </p:cNvSpPr>
            <p:nvPr/>
          </p:nvSpPr>
          <p:spPr bwMode="auto">
            <a:xfrm>
              <a:off x="6723062" y="854075"/>
              <a:ext cx="15875" cy="20638"/>
            </a:xfrm>
            <a:custGeom>
              <a:avLst/>
              <a:gdLst>
                <a:gd name="T0" fmla="*/ 4 w 4"/>
                <a:gd name="T1" fmla="*/ 6 h 7"/>
                <a:gd name="T2" fmla="*/ 3 w 4"/>
                <a:gd name="T3" fmla="*/ 6 h 7"/>
                <a:gd name="T4" fmla="*/ 4 w 4"/>
                <a:gd name="T5" fmla="*/ 7 h 7"/>
                <a:gd name="T6" fmla="*/ 4 w 4"/>
                <a:gd name="T7" fmla="*/ 6 h 7"/>
                <a:gd name="T8" fmla="*/ 4 w 4"/>
                <a:gd name="T9" fmla="*/ 6 h 7"/>
                <a:gd name="T10" fmla="*/ 1 w 4"/>
                <a:gd name="T11" fmla="*/ 0 h 7"/>
                <a:gd name="T12" fmla="*/ 0 w 4"/>
                <a:gd name="T13" fmla="*/ 0 h 7"/>
                <a:gd name="T14" fmla="*/ 1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1 w 4"/>
                <a:gd name="T21" fmla="*/ 1 h 7"/>
                <a:gd name="T22" fmla="*/ 2 w 4"/>
                <a:gd name="T23" fmla="*/ 0 h 7"/>
                <a:gd name="T24" fmla="*/ 1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767"/>
            <p:cNvSpPr>
              <a:spLocks/>
            </p:cNvSpPr>
            <p:nvPr/>
          </p:nvSpPr>
          <p:spPr bwMode="auto">
            <a:xfrm>
              <a:off x="6716712" y="863600"/>
              <a:ext cx="17463" cy="14288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0 h 5"/>
                <a:gd name="T4" fmla="*/ 0 w 5"/>
                <a:gd name="T5" fmla="*/ 4 h 5"/>
                <a:gd name="T6" fmla="*/ 2 w 5"/>
                <a:gd name="T7" fmla="*/ 5 h 5"/>
                <a:gd name="T8" fmla="*/ 5 w 5"/>
                <a:gd name="T9" fmla="*/ 3 h 5"/>
                <a:gd name="T10" fmla="*/ 1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768"/>
            <p:cNvSpPr>
              <a:spLocks/>
            </p:cNvSpPr>
            <p:nvPr/>
          </p:nvSpPr>
          <p:spPr bwMode="auto">
            <a:xfrm>
              <a:off x="6719887" y="86042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769"/>
            <p:cNvSpPr>
              <a:spLocks/>
            </p:cNvSpPr>
            <p:nvPr/>
          </p:nvSpPr>
          <p:spPr bwMode="auto">
            <a:xfrm>
              <a:off x="6708775" y="866775"/>
              <a:ext cx="7938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770"/>
            <p:cNvSpPr>
              <a:spLocks/>
            </p:cNvSpPr>
            <p:nvPr/>
          </p:nvSpPr>
          <p:spPr bwMode="auto">
            <a:xfrm>
              <a:off x="6708775" y="863600"/>
              <a:ext cx="7938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771"/>
            <p:cNvSpPr>
              <a:spLocks/>
            </p:cNvSpPr>
            <p:nvPr/>
          </p:nvSpPr>
          <p:spPr bwMode="auto">
            <a:xfrm>
              <a:off x="6711950" y="863600"/>
              <a:ext cx="7938" cy="11113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1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772"/>
            <p:cNvSpPr>
              <a:spLocks/>
            </p:cNvSpPr>
            <p:nvPr/>
          </p:nvSpPr>
          <p:spPr bwMode="auto">
            <a:xfrm>
              <a:off x="6716712" y="86042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F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773"/>
            <p:cNvSpPr>
              <a:spLocks/>
            </p:cNvSpPr>
            <p:nvPr/>
          </p:nvSpPr>
          <p:spPr bwMode="auto">
            <a:xfrm>
              <a:off x="6708775" y="8667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E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774"/>
            <p:cNvSpPr>
              <a:spLocks/>
            </p:cNvSpPr>
            <p:nvPr/>
          </p:nvSpPr>
          <p:spPr bwMode="auto">
            <a:xfrm>
              <a:off x="6719887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775"/>
            <p:cNvSpPr>
              <a:spLocks noEditPoints="1"/>
            </p:cNvSpPr>
            <p:nvPr/>
          </p:nvSpPr>
          <p:spPr bwMode="auto">
            <a:xfrm>
              <a:off x="6719887" y="854075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1 w 1"/>
                <a:gd name="T51" fmla="*/ 0 h 2"/>
                <a:gd name="T52" fmla="*/ 0 w 1"/>
                <a:gd name="T53" fmla="*/ 1 h 2"/>
                <a:gd name="T54" fmla="*/ 1 w 1"/>
                <a:gd name="T55" fmla="*/ 0 h 2"/>
                <a:gd name="T56" fmla="*/ 1 w 1"/>
                <a:gd name="T5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776"/>
            <p:cNvSpPr>
              <a:spLocks/>
            </p:cNvSpPr>
            <p:nvPr/>
          </p:nvSpPr>
          <p:spPr bwMode="auto">
            <a:xfrm>
              <a:off x="6711950" y="857250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777"/>
            <p:cNvSpPr>
              <a:spLocks/>
            </p:cNvSpPr>
            <p:nvPr/>
          </p:nvSpPr>
          <p:spPr bwMode="auto">
            <a:xfrm>
              <a:off x="6708775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778"/>
            <p:cNvSpPr>
              <a:spLocks/>
            </p:cNvSpPr>
            <p:nvPr/>
          </p:nvSpPr>
          <p:spPr bwMode="auto">
            <a:xfrm>
              <a:off x="6716712" y="85407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779"/>
            <p:cNvSpPr>
              <a:spLocks/>
            </p:cNvSpPr>
            <p:nvPr/>
          </p:nvSpPr>
          <p:spPr bwMode="auto">
            <a:xfrm>
              <a:off x="6716712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0 h 2"/>
                <a:gd name="T16" fmla="*/ 1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D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780"/>
            <p:cNvSpPr>
              <a:spLocks/>
            </p:cNvSpPr>
            <p:nvPr/>
          </p:nvSpPr>
          <p:spPr bwMode="auto">
            <a:xfrm>
              <a:off x="6708775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E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781"/>
            <p:cNvSpPr>
              <a:spLocks/>
            </p:cNvSpPr>
            <p:nvPr/>
          </p:nvSpPr>
          <p:spPr bwMode="auto">
            <a:xfrm>
              <a:off x="670877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F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782"/>
            <p:cNvSpPr>
              <a:spLocks/>
            </p:cNvSpPr>
            <p:nvPr/>
          </p:nvSpPr>
          <p:spPr bwMode="auto">
            <a:xfrm>
              <a:off x="6719887" y="854075"/>
              <a:ext cx="14288" cy="17463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1 h 6"/>
                <a:gd name="T8" fmla="*/ 0 w 4"/>
                <a:gd name="T9" fmla="*/ 1 h 6"/>
                <a:gd name="T10" fmla="*/ 0 w 4"/>
                <a:gd name="T11" fmla="*/ 1 h 6"/>
                <a:gd name="T12" fmla="*/ 0 w 4"/>
                <a:gd name="T13" fmla="*/ 1 h 6"/>
                <a:gd name="T14" fmla="*/ 0 w 4"/>
                <a:gd name="T15" fmla="*/ 1 h 6"/>
                <a:gd name="T16" fmla="*/ 0 w 4"/>
                <a:gd name="T17" fmla="*/ 1 h 6"/>
                <a:gd name="T18" fmla="*/ 0 w 4"/>
                <a:gd name="T19" fmla="*/ 1 h 6"/>
                <a:gd name="T20" fmla="*/ 0 w 4"/>
                <a:gd name="T21" fmla="*/ 1 h 6"/>
                <a:gd name="T22" fmla="*/ 0 w 4"/>
                <a:gd name="T23" fmla="*/ 1 h 6"/>
                <a:gd name="T24" fmla="*/ 0 w 4"/>
                <a:gd name="T25" fmla="*/ 1 h 6"/>
                <a:gd name="T26" fmla="*/ 0 w 4"/>
                <a:gd name="T27" fmla="*/ 1 h 6"/>
                <a:gd name="T28" fmla="*/ 0 w 4"/>
                <a:gd name="T29" fmla="*/ 1 h 6"/>
                <a:gd name="T30" fmla="*/ 0 w 4"/>
                <a:gd name="T31" fmla="*/ 2 h 6"/>
                <a:gd name="T32" fmla="*/ 0 w 4"/>
                <a:gd name="T33" fmla="*/ 2 h 6"/>
                <a:gd name="T34" fmla="*/ 0 w 4"/>
                <a:gd name="T35" fmla="*/ 2 h 6"/>
                <a:gd name="T36" fmla="*/ 0 w 4"/>
                <a:gd name="T37" fmla="*/ 2 h 6"/>
                <a:gd name="T38" fmla="*/ 0 w 4"/>
                <a:gd name="T39" fmla="*/ 3 h 6"/>
                <a:gd name="T40" fmla="*/ 4 w 4"/>
                <a:gd name="T41" fmla="*/ 6 h 6"/>
                <a:gd name="T42" fmla="*/ 4 w 4"/>
                <a:gd name="T43" fmla="*/ 5 h 6"/>
                <a:gd name="T44" fmla="*/ 2 w 4"/>
                <a:gd name="T45" fmla="*/ 4 h 6"/>
                <a:gd name="T46" fmla="*/ 2 w 4"/>
                <a:gd name="T47" fmla="*/ 3 h 6"/>
                <a:gd name="T48" fmla="*/ 0 w 4"/>
                <a:gd name="T49" fmla="*/ 2 h 6"/>
                <a:gd name="T50" fmla="*/ 2 w 4"/>
                <a:gd name="T51" fmla="*/ 1 h 6"/>
                <a:gd name="T52" fmla="*/ 2 w 4"/>
                <a:gd name="T53" fmla="*/ 0 h 6"/>
                <a:gd name="T54" fmla="*/ 1 w 4"/>
                <a:gd name="T5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783"/>
            <p:cNvSpPr>
              <a:spLocks/>
            </p:cNvSpPr>
            <p:nvPr/>
          </p:nvSpPr>
          <p:spPr bwMode="auto">
            <a:xfrm>
              <a:off x="6727825" y="857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2 w 2"/>
                <a:gd name="T11" fmla="*/ 3 h 3"/>
                <a:gd name="T12" fmla="*/ 2 w 2"/>
                <a:gd name="T13" fmla="*/ 2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784"/>
            <p:cNvSpPr>
              <a:spLocks/>
            </p:cNvSpPr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785"/>
            <p:cNvSpPr>
              <a:spLocks/>
            </p:cNvSpPr>
            <p:nvPr/>
          </p:nvSpPr>
          <p:spPr bwMode="auto">
            <a:xfrm>
              <a:off x="6723062" y="854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Oval 786"/>
            <p:cNvSpPr>
              <a:spLocks noChangeArrowheads="1"/>
            </p:cNvSpPr>
            <p:nvPr/>
          </p:nvSpPr>
          <p:spPr bwMode="auto">
            <a:xfrm>
              <a:off x="6723062" y="854075"/>
              <a:ext cx="1588" cy="1588"/>
            </a:xfrm>
            <a:prstGeom prst="ellipse">
              <a:avLst/>
            </a:prstGeom>
            <a:solidFill>
              <a:srgbClr val="DA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787"/>
            <p:cNvSpPr>
              <a:spLocks/>
            </p:cNvSpPr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788"/>
            <p:cNvSpPr>
              <a:spLocks/>
            </p:cNvSpPr>
            <p:nvPr/>
          </p:nvSpPr>
          <p:spPr bwMode="auto">
            <a:xfrm>
              <a:off x="6727825" y="857250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Oval 789"/>
            <p:cNvSpPr>
              <a:spLocks noChangeArrowheads="1"/>
            </p:cNvSpPr>
            <p:nvPr/>
          </p:nvSpPr>
          <p:spPr bwMode="auto">
            <a:xfrm>
              <a:off x="6727825" y="857250"/>
              <a:ext cx="1588" cy="1588"/>
            </a:xfrm>
            <a:prstGeom prst="ellipse">
              <a:avLst/>
            </a:pr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790"/>
            <p:cNvSpPr>
              <a:spLocks/>
            </p:cNvSpPr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791"/>
            <p:cNvSpPr>
              <a:spLocks/>
            </p:cNvSpPr>
            <p:nvPr/>
          </p:nvSpPr>
          <p:spPr bwMode="auto">
            <a:xfrm>
              <a:off x="6727825" y="8572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792"/>
            <p:cNvSpPr>
              <a:spLocks/>
            </p:cNvSpPr>
            <p:nvPr/>
          </p:nvSpPr>
          <p:spPr bwMode="auto">
            <a:xfrm>
              <a:off x="6727825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793"/>
            <p:cNvSpPr>
              <a:spLocks/>
            </p:cNvSpPr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794"/>
            <p:cNvSpPr>
              <a:spLocks/>
            </p:cNvSpPr>
            <p:nvPr/>
          </p:nvSpPr>
          <p:spPr bwMode="auto">
            <a:xfrm>
              <a:off x="7026275" y="801687"/>
              <a:ext cx="52388" cy="17463"/>
            </a:xfrm>
            <a:custGeom>
              <a:avLst/>
              <a:gdLst>
                <a:gd name="T0" fmla="*/ 2 w 14"/>
                <a:gd name="T1" fmla="*/ 0 h 6"/>
                <a:gd name="T2" fmla="*/ 0 w 14"/>
                <a:gd name="T3" fmla="*/ 1 h 6"/>
                <a:gd name="T4" fmla="*/ 3 w 14"/>
                <a:gd name="T5" fmla="*/ 1 h 6"/>
                <a:gd name="T6" fmla="*/ 3 w 14"/>
                <a:gd name="T7" fmla="*/ 1 h 6"/>
                <a:gd name="T8" fmla="*/ 13 w 14"/>
                <a:gd name="T9" fmla="*/ 5 h 6"/>
                <a:gd name="T10" fmla="*/ 14 w 14"/>
                <a:gd name="T11" fmla="*/ 6 h 6"/>
                <a:gd name="T12" fmla="*/ 2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"/>
                    <a:pt x="10" y="3"/>
                    <a:pt x="13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795"/>
            <p:cNvSpPr>
              <a:spLocks noEditPoints="1"/>
            </p:cNvSpPr>
            <p:nvPr/>
          </p:nvSpPr>
          <p:spPr bwMode="auto">
            <a:xfrm>
              <a:off x="6997700" y="804862"/>
              <a:ext cx="95250" cy="73025"/>
            </a:xfrm>
            <a:custGeom>
              <a:avLst/>
              <a:gdLst>
                <a:gd name="T0" fmla="*/ 22 w 26"/>
                <a:gd name="T1" fmla="*/ 5 h 25"/>
                <a:gd name="T2" fmla="*/ 25 w 26"/>
                <a:gd name="T3" fmla="*/ 13 h 25"/>
                <a:gd name="T4" fmla="*/ 24 w 26"/>
                <a:gd name="T5" fmla="*/ 18 h 25"/>
                <a:gd name="T6" fmla="*/ 24 w 26"/>
                <a:gd name="T7" fmla="*/ 21 h 25"/>
                <a:gd name="T8" fmla="*/ 23 w 26"/>
                <a:gd name="T9" fmla="*/ 25 h 25"/>
                <a:gd name="T10" fmla="*/ 26 w 26"/>
                <a:gd name="T11" fmla="*/ 16 h 25"/>
                <a:gd name="T12" fmla="*/ 23 w 26"/>
                <a:gd name="T13" fmla="*/ 6 h 25"/>
                <a:gd name="T14" fmla="*/ 22 w 26"/>
                <a:gd name="T15" fmla="*/ 5 h 25"/>
                <a:gd name="T16" fmla="*/ 7 w 26"/>
                <a:gd name="T17" fmla="*/ 0 h 25"/>
                <a:gd name="T18" fmla="*/ 0 w 26"/>
                <a:gd name="T19" fmla="*/ 3 h 25"/>
                <a:gd name="T20" fmla="*/ 3 w 26"/>
                <a:gd name="T21" fmla="*/ 4 h 25"/>
                <a:gd name="T22" fmla="*/ 9 w 26"/>
                <a:gd name="T23" fmla="*/ 1 h 25"/>
                <a:gd name="T24" fmla="*/ 7 w 26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5">
                  <a:moveTo>
                    <a:pt x="22" y="5"/>
                  </a:moveTo>
                  <a:cubicBezTo>
                    <a:pt x="24" y="8"/>
                    <a:pt x="25" y="10"/>
                    <a:pt x="25" y="13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2"/>
                    <a:pt x="25" y="9"/>
                    <a:pt x="23" y="6"/>
                  </a:cubicBezTo>
                  <a:cubicBezTo>
                    <a:pt x="23" y="6"/>
                    <a:pt x="22" y="5"/>
                    <a:pt x="22" y="5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796"/>
            <p:cNvSpPr>
              <a:spLocks noEditPoints="1"/>
            </p:cNvSpPr>
            <p:nvPr/>
          </p:nvSpPr>
          <p:spPr bwMode="auto">
            <a:xfrm>
              <a:off x="7023100" y="804862"/>
              <a:ext cx="58738" cy="17463"/>
            </a:xfrm>
            <a:custGeom>
              <a:avLst/>
              <a:gdLst>
                <a:gd name="T0" fmla="*/ 14 w 16"/>
                <a:gd name="T1" fmla="*/ 4 h 6"/>
                <a:gd name="T2" fmla="*/ 15 w 16"/>
                <a:gd name="T3" fmla="*/ 5 h 6"/>
                <a:gd name="T4" fmla="*/ 16 w 16"/>
                <a:gd name="T5" fmla="*/ 6 h 6"/>
                <a:gd name="T6" fmla="*/ 15 w 16"/>
                <a:gd name="T7" fmla="*/ 5 h 6"/>
                <a:gd name="T8" fmla="*/ 14 w 16"/>
                <a:gd name="T9" fmla="*/ 4 h 6"/>
                <a:gd name="T10" fmla="*/ 1 w 16"/>
                <a:gd name="T11" fmla="*/ 0 h 6"/>
                <a:gd name="T12" fmla="*/ 0 w 16"/>
                <a:gd name="T13" fmla="*/ 0 h 6"/>
                <a:gd name="T14" fmla="*/ 2 w 16"/>
                <a:gd name="T15" fmla="*/ 1 h 6"/>
                <a:gd name="T16" fmla="*/ 4 w 16"/>
                <a:gd name="T17" fmla="*/ 0 h 6"/>
                <a:gd name="T18" fmla="*/ 1 w 1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6">
                  <a:moveTo>
                    <a:pt x="14" y="4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4"/>
                    <a:pt x="14" y="4"/>
                    <a:pt x="14" y="4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D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797"/>
            <p:cNvSpPr>
              <a:spLocks noEditPoints="1"/>
            </p:cNvSpPr>
            <p:nvPr/>
          </p:nvSpPr>
          <p:spPr bwMode="auto">
            <a:xfrm>
              <a:off x="6983412" y="812800"/>
              <a:ext cx="101600" cy="79375"/>
            </a:xfrm>
            <a:custGeom>
              <a:avLst/>
              <a:gdLst>
                <a:gd name="T0" fmla="*/ 28 w 28"/>
                <a:gd name="T1" fmla="*/ 15 h 27"/>
                <a:gd name="T2" fmla="*/ 24 w 28"/>
                <a:gd name="T3" fmla="*/ 21 h 27"/>
                <a:gd name="T4" fmla="*/ 24 w 28"/>
                <a:gd name="T5" fmla="*/ 22 h 27"/>
                <a:gd name="T6" fmla="*/ 22 w 28"/>
                <a:gd name="T7" fmla="*/ 27 h 27"/>
                <a:gd name="T8" fmla="*/ 27 w 28"/>
                <a:gd name="T9" fmla="*/ 22 h 27"/>
                <a:gd name="T10" fmla="*/ 28 w 28"/>
                <a:gd name="T11" fmla="*/ 18 h 27"/>
                <a:gd name="T12" fmla="*/ 28 w 28"/>
                <a:gd name="T13" fmla="*/ 15 h 27"/>
                <a:gd name="T14" fmla="*/ 4 w 28"/>
                <a:gd name="T15" fmla="*/ 0 h 27"/>
                <a:gd name="T16" fmla="*/ 0 w 28"/>
                <a:gd name="T17" fmla="*/ 4 h 27"/>
                <a:gd name="T18" fmla="*/ 1 w 28"/>
                <a:gd name="T19" fmla="*/ 6 h 27"/>
                <a:gd name="T20" fmla="*/ 3 w 28"/>
                <a:gd name="T21" fmla="*/ 7 h 27"/>
                <a:gd name="T22" fmla="*/ 7 w 28"/>
                <a:gd name="T23" fmla="*/ 1 h 27"/>
                <a:gd name="T24" fmla="*/ 4 w 2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7">
                  <a:moveTo>
                    <a:pt x="28" y="15"/>
                  </a:moveTo>
                  <a:cubicBezTo>
                    <a:pt x="27" y="17"/>
                    <a:pt x="26" y="19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4"/>
                    <a:pt x="24" y="25"/>
                    <a:pt x="22" y="27"/>
                  </a:cubicBezTo>
                  <a:cubicBezTo>
                    <a:pt x="24" y="26"/>
                    <a:pt x="26" y="24"/>
                    <a:pt x="27" y="22"/>
                  </a:cubicBezTo>
                  <a:cubicBezTo>
                    <a:pt x="28" y="21"/>
                    <a:pt x="28" y="20"/>
                    <a:pt x="28" y="18"/>
                  </a:cubicBezTo>
                  <a:cubicBezTo>
                    <a:pt x="28" y="17"/>
                    <a:pt x="28" y="16"/>
                    <a:pt x="28" y="15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798"/>
            <p:cNvSpPr>
              <a:spLocks noEditPoints="1"/>
            </p:cNvSpPr>
            <p:nvPr/>
          </p:nvSpPr>
          <p:spPr bwMode="auto">
            <a:xfrm>
              <a:off x="6983412" y="833437"/>
              <a:ext cx="87313" cy="65088"/>
            </a:xfrm>
            <a:custGeom>
              <a:avLst/>
              <a:gdLst>
                <a:gd name="T0" fmla="*/ 6 w 24"/>
                <a:gd name="T1" fmla="*/ 13 h 22"/>
                <a:gd name="T2" fmla="*/ 5 w 24"/>
                <a:gd name="T3" fmla="*/ 16 h 22"/>
                <a:gd name="T4" fmla="*/ 6 w 24"/>
                <a:gd name="T5" fmla="*/ 19 h 22"/>
                <a:gd name="T6" fmla="*/ 6 w 24"/>
                <a:gd name="T7" fmla="*/ 20 h 22"/>
                <a:gd name="T8" fmla="*/ 14 w 24"/>
                <a:gd name="T9" fmla="*/ 22 h 22"/>
                <a:gd name="T10" fmla="*/ 21 w 24"/>
                <a:gd name="T11" fmla="*/ 21 h 22"/>
                <a:gd name="T12" fmla="*/ 23 w 24"/>
                <a:gd name="T13" fmla="*/ 15 h 22"/>
                <a:gd name="T14" fmla="*/ 23 w 24"/>
                <a:gd name="T15" fmla="*/ 14 h 22"/>
                <a:gd name="T16" fmla="*/ 15 w 24"/>
                <a:gd name="T17" fmla="*/ 17 h 22"/>
                <a:gd name="T18" fmla="*/ 6 w 24"/>
                <a:gd name="T19" fmla="*/ 13 h 22"/>
                <a:gd name="T20" fmla="*/ 1 w 24"/>
                <a:gd name="T21" fmla="*/ 0 h 22"/>
                <a:gd name="T22" fmla="*/ 1 w 24"/>
                <a:gd name="T23" fmla="*/ 2 h 22"/>
                <a:gd name="T24" fmla="*/ 0 w 24"/>
                <a:gd name="T25" fmla="*/ 10 h 22"/>
                <a:gd name="T26" fmla="*/ 6 w 24"/>
                <a:gd name="T27" fmla="*/ 12 h 22"/>
                <a:gd name="T28" fmla="*/ 2 w 24"/>
                <a:gd name="T29" fmla="*/ 3 h 22"/>
                <a:gd name="T30" fmla="*/ 3 w 24"/>
                <a:gd name="T31" fmla="*/ 0 h 22"/>
                <a:gd name="T32" fmla="*/ 1 w 24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2">
                  <a:moveTo>
                    <a:pt x="6" y="13"/>
                  </a:moveTo>
                  <a:cubicBezTo>
                    <a:pt x="7" y="14"/>
                    <a:pt x="7" y="15"/>
                    <a:pt x="5" y="16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22"/>
                    <a:pt x="11" y="22"/>
                    <a:pt x="14" y="22"/>
                  </a:cubicBezTo>
                  <a:cubicBezTo>
                    <a:pt x="16" y="22"/>
                    <a:pt x="19" y="22"/>
                    <a:pt x="21" y="21"/>
                  </a:cubicBezTo>
                  <a:cubicBezTo>
                    <a:pt x="23" y="19"/>
                    <a:pt x="24" y="17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1" y="16"/>
                    <a:pt x="18" y="17"/>
                    <a:pt x="15" y="17"/>
                  </a:cubicBezTo>
                  <a:cubicBezTo>
                    <a:pt x="12" y="17"/>
                    <a:pt x="9" y="15"/>
                    <a:pt x="6" y="1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1" y="10"/>
                    <a:pt x="4" y="11"/>
                    <a:pt x="6" y="12"/>
                  </a:cubicBezTo>
                  <a:cubicBezTo>
                    <a:pt x="4" y="10"/>
                    <a:pt x="2" y="7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799"/>
            <p:cNvSpPr>
              <a:spLocks noEditPoints="1"/>
            </p:cNvSpPr>
            <p:nvPr/>
          </p:nvSpPr>
          <p:spPr bwMode="auto">
            <a:xfrm>
              <a:off x="6986587" y="830262"/>
              <a:ext cx="84138" cy="65088"/>
            </a:xfrm>
            <a:custGeom>
              <a:avLst/>
              <a:gdLst>
                <a:gd name="T0" fmla="*/ 23 w 23"/>
                <a:gd name="T1" fmla="*/ 15 h 22"/>
                <a:gd name="T2" fmla="*/ 22 w 23"/>
                <a:gd name="T3" fmla="*/ 15 h 22"/>
                <a:gd name="T4" fmla="*/ 22 w 23"/>
                <a:gd name="T5" fmla="*/ 16 h 22"/>
                <a:gd name="T6" fmla="*/ 20 w 23"/>
                <a:gd name="T7" fmla="*/ 22 h 22"/>
                <a:gd name="T8" fmla="*/ 21 w 23"/>
                <a:gd name="T9" fmla="*/ 21 h 22"/>
                <a:gd name="T10" fmla="*/ 23 w 23"/>
                <a:gd name="T11" fmla="*/ 16 h 22"/>
                <a:gd name="T12" fmla="*/ 23 w 23"/>
                <a:gd name="T13" fmla="*/ 15 h 22"/>
                <a:gd name="T14" fmla="*/ 0 w 23"/>
                <a:gd name="T15" fmla="*/ 0 h 22"/>
                <a:gd name="T16" fmla="*/ 0 w 23"/>
                <a:gd name="T17" fmla="*/ 1 h 22"/>
                <a:gd name="T18" fmla="*/ 2 w 23"/>
                <a:gd name="T19" fmla="*/ 1 h 22"/>
                <a:gd name="T20" fmla="*/ 2 w 23"/>
                <a:gd name="T21" fmla="*/ 1 h 22"/>
                <a:gd name="T22" fmla="*/ 0 w 23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2">
                  <a:moveTo>
                    <a:pt x="23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8"/>
                    <a:pt x="22" y="20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19"/>
                    <a:pt x="23" y="18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800"/>
            <p:cNvSpPr>
              <a:spLocks/>
            </p:cNvSpPr>
            <p:nvPr/>
          </p:nvSpPr>
          <p:spPr bwMode="auto">
            <a:xfrm>
              <a:off x="6978650" y="863600"/>
              <a:ext cx="30163" cy="1746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2 h 6"/>
                <a:gd name="T4" fmla="*/ 1 w 8"/>
                <a:gd name="T5" fmla="*/ 4 h 6"/>
                <a:gd name="T6" fmla="*/ 2 w 8"/>
                <a:gd name="T7" fmla="*/ 4 h 6"/>
                <a:gd name="T8" fmla="*/ 6 w 8"/>
                <a:gd name="T9" fmla="*/ 6 h 6"/>
                <a:gd name="T10" fmla="*/ 7 w 8"/>
                <a:gd name="T11" fmla="*/ 3 h 6"/>
                <a:gd name="T12" fmla="*/ 7 w 8"/>
                <a:gd name="T13" fmla="*/ 2 h 6"/>
                <a:gd name="T14" fmla="*/ 1 w 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801"/>
            <p:cNvSpPr>
              <a:spLocks/>
            </p:cNvSpPr>
            <p:nvPr/>
          </p:nvSpPr>
          <p:spPr bwMode="auto">
            <a:xfrm>
              <a:off x="6975475" y="825500"/>
              <a:ext cx="11113" cy="42863"/>
            </a:xfrm>
            <a:custGeom>
              <a:avLst/>
              <a:gdLst>
                <a:gd name="T0" fmla="*/ 2 w 3"/>
                <a:gd name="T1" fmla="*/ 0 h 15"/>
                <a:gd name="T2" fmla="*/ 2 w 3"/>
                <a:gd name="T3" fmla="*/ 0 h 15"/>
                <a:gd name="T4" fmla="*/ 0 w 3"/>
                <a:gd name="T5" fmla="*/ 14 h 15"/>
                <a:gd name="T6" fmla="*/ 1 w 3"/>
                <a:gd name="T7" fmla="*/ 15 h 15"/>
                <a:gd name="T8" fmla="*/ 2 w 3"/>
                <a:gd name="T9" fmla="*/ 13 h 15"/>
                <a:gd name="T10" fmla="*/ 3 w 3"/>
                <a:gd name="T11" fmla="*/ 5 h 15"/>
                <a:gd name="T12" fmla="*/ 3 w 3"/>
                <a:gd name="T13" fmla="*/ 3 h 15"/>
                <a:gd name="T14" fmla="*/ 3 w 3"/>
                <a:gd name="T15" fmla="*/ 2 h 15"/>
                <a:gd name="T16" fmla="*/ 2 w 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9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802"/>
            <p:cNvSpPr>
              <a:spLocks/>
            </p:cNvSpPr>
            <p:nvPr/>
          </p:nvSpPr>
          <p:spPr bwMode="auto">
            <a:xfrm>
              <a:off x="7023100" y="801687"/>
              <a:ext cx="58738" cy="17463"/>
            </a:xfrm>
            <a:custGeom>
              <a:avLst/>
              <a:gdLst>
                <a:gd name="T0" fmla="*/ 3 w 16"/>
                <a:gd name="T1" fmla="*/ 0 h 6"/>
                <a:gd name="T2" fmla="*/ 0 w 16"/>
                <a:gd name="T3" fmla="*/ 0 h 6"/>
                <a:gd name="T4" fmla="*/ 1 w 16"/>
                <a:gd name="T5" fmla="*/ 1 h 6"/>
                <a:gd name="T6" fmla="*/ 3 w 16"/>
                <a:gd name="T7" fmla="*/ 0 h 6"/>
                <a:gd name="T8" fmla="*/ 15 w 16"/>
                <a:gd name="T9" fmla="*/ 6 h 6"/>
                <a:gd name="T10" fmla="*/ 16 w 16"/>
                <a:gd name="T11" fmla="*/ 6 h 6"/>
                <a:gd name="T12" fmla="*/ 3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0"/>
                    <a:pt x="12" y="2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3" y="2"/>
                    <a:pt x="8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803"/>
            <p:cNvSpPr>
              <a:spLocks noEditPoints="1"/>
            </p:cNvSpPr>
            <p:nvPr/>
          </p:nvSpPr>
          <p:spPr bwMode="auto">
            <a:xfrm>
              <a:off x="6994525" y="801687"/>
              <a:ext cx="101600" cy="90488"/>
            </a:xfrm>
            <a:custGeom>
              <a:avLst/>
              <a:gdLst>
                <a:gd name="T0" fmla="*/ 24 w 28"/>
                <a:gd name="T1" fmla="*/ 7 h 31"/>
                <a:gd name="T2" fmla="*/ 27 w 28"/>
                <a:gd name="T3" fmla="*/ 17 h 31"/>
                <a:gd name="T4" fmla="*/ 24 w 28"/>
                <a:gd name="T5" fmla="*/ 26 h 31"/>
                <a:gd name="T6" fmla="*/ 20 w 28"/>
                <a:gd name="T7" fmla="*/ 31 h 31"/>
                <a:gd name="T8" fmla="*/ 28 w 28"/>
                <a:gd name="T9" fmla="*/ 17 h 31"/>
                <a:gd name="T10" fmla="*/ 25 w 28"/>
                <a:gd name="T11" fmla="*/ 7 h 31"/>
                <a:gd name="T12" fmla="*/ 24 w 28"/>
                <a:gd name="T13" fmla="*/ 7 h 31"/>
                <a:gd name="T14" fmla="*/ 6 w 28"/>
                <a:gd name="T15" fmla="*/ 0 h 31"/>
                <a:gd name="T16" fmla="*/ 0 w 28"/>
                <a:gd name="T17" fmla="*/ 4 h 31"/>
                <a:gd name="T18" fmla="*/ 1 w 28"/>
                <a:gd name="T19" fmla="*/ 4 h 31"/>
                <a:gd name="T20" fmla="*/ 8 w 28"/>
                <a:gd name="T21" fmla="*/ 1 h 31"/>
                <a:gd name="T22" fmla="*/ 6 w 28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1">
                  <a:moveTo>
                    <a:pt x="24" y="7"/>
                  </a:moveTo>
                  <a:cubicBezTo>
                    <a:pt x="26" y="10"/>
                    <a:pt x="27" y="13"/>
                    <a:pt x="27" y="17"/>
                  </a:cubicBezTo>
                  <a:cubicBezTo>
                    <a:pt x="27" y="20"/>
                    <a:pt x="26" y="23"/>
                    <a:pt x="24" y="26"/>
                  </a:cubicBezTo>
                  <a:cubicBezTo>
                    <a:pt x="23" y="28"/>
                    <a:pt x="22" y="30"/>
                    <a:pt x="20" y="31"/>
                  </a:cubicBezTo>
                  <a:cubicBezTo>
                    <a:pt x="25" y="29"/>
                    <a:pt x="28" y="23"/>
                    <a:pt x="28" y="17"/>
                  </a:cubicBezTo>
                  <a:cubicBezTo>
                    <a:pt x="28" y="13"/>
                    <a:pt x="27" y="10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804"/>
            <p:cNvSpPr>
              <a:spLocks noEditPoints="1"/>
            </p:cNvSpPr>
            <p:nvPr/>
          </p:nvSpPr>
          <p:spPr bwMode="auto">
            <a:xfrm>
              <a:off x="7015162" y="801687"/>
              <a:ext cx="69850" cy="20638"/>
            </a:xfrm>
            <a:custGeom>
              <a:avLst/>
              <a:gdLst>
                <a:gd name="T0" fmla="*/ 17 w 19"/>
                <a:gd name="T1" fmla="*/ 6 h 7"/>
                <a:gd name="T2" fmla="*/ 18 w 19"/>
                <a:gd name="T3" fmla="*/ 7 h 7"/>
                <a:gd name="T4" fmla="*/ 19 w 19"/>
                <a:gd name="T5" fmla="*/ 7 h 7"/>
                <a:gd name="T6" fmla="*/ 18 w 19"/>
                <a:gd name="T7" fmla="*/ 6 h 7"/>
                <a:gd name="T8" fmla="*/ 17 w 19"/>
                <a:gd name="T9" fmla="*/ 6 h 7"/>
                <a:gd name="T10" fmla="*/ 2 w 19"/>
                <a:gd name="T11" fmla="*/ 0 h 7"/>
                <a:gd name="T12" fmla="*/ 0 w 19"/>
                <a:gd name="T13" fmla="*/ 0 h 7"/>
                <a:gd name="T14" fmla="*/ 2 w 19"/>
                <a:gd name="T15" fmla="*/ 1 h 7"/>
                <a:gd name="T16" fmla="*/ 3 w 19"/>
                <a:gd name="T17" fmla="*/ 1 h 7"/>
                <a:gd name="T18" fmla="*/ 2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7" y="6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AA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805"/>
            <p:cNvSpPr>
              <a:spLocks noEditPoints="1"/>
            </p:cNvSpPr>
            <p:nvPr/>
          </p:nvSpPr>
          <p:spPr bwMode="auto">
            <a:xfrm>
              <a:off x="6983412" y="812800"/>
              <a:ext cx="98425" cy="82550"/>
            </a:xfrm>
            <a:custGeom>
              <a:avLst/>
              <a:gdLst>
                <a:gd name="T0" fmla="*/ 27 w 27"/>
                <a:gd name="T1" fmla="*/ 22 h 28"/>
                <a:gd name="T2" fmla="*/ 22 w 27"/>
                <a:gd name="T3" fmla="*/ 27 h 28"/>
                <a:gd name="T4" fmla="*/ 21 w 27"/>
                <a:gd name="T5" fmla="*/ 28 h 28"/>
                <a:gd name="T6" fmla="*/ 23 w 27"/>
                <a:gd name="T7" fmla="*/ 27 h 28"/>
                <a:gd name="T8" fmla="*/ 27 w 27"/>
                <a:gd name="T9" fmla="*/ 22 h 28"/>
                <a:gd name="T10" fmla="*/ 3 w 27"/>
                <a:gd name="T11" fmla="*/ 0 h 28"/>
                <a:gd name="T12" fmla="*/ 0 w 27"/>
                <a:gd name="T13" fmla="*/ 3 h 28"/>
                <a:gd name="T14" fmla="*/ 0 w 27"/>
                <a:gd name="T15" fmla="*/ 4 h 28"/>
                <a:gd name="T16" fmla="*/ 4 w 27"/>
                <a:gd name="T17" fmla="*/ 0 h 28"/>
                <a:gd name="T18" fmla="*/ 3 w 27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22"/>
                  </a:moveTo>
                  <a:cubicBezTo>
                    <a:pt x="26" y="24"/>
                    <a:pt x="24" y="26"/>
                    <a:pt x="22" y="27"/>
                  </a:cubicBezTo>
                  <a:cubicBezTo>
                    <a:pt x="22" y="27"/>
                    <a:pt x="22" y="28"/>
                    <a:pt x="21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5" y="26"/>
                    <a:pt x="26" y="24"/>
                    <a:pt x="27" y="22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806"/>
            <p:cNvSpPr>
              <a:spLocks/>
            </p:cNvSpPr>
            <p:nvPr/>
          </p:nvSpPr>
          <p:spPr bwMode="auto">
            <a:xfrm>
              <a:off x="7004050" y="892175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1 h 3"/>
                <a:gd name="T4" fmla="*/ 8 w 15"/>
                <a:gd name="T5" fmla="*/ 3 h 3"/>
                <a:gd name="T6" fmla="*/ 14 w 15"/>
                <a:gd name="T7" fmla="*/ 2 h 3"/>
                <a:gd name="T8" fmla="*/ 15 w 15"/>
                <a:gd name="T9" fmla="*/ 1 h 3"/>
                <a:gd name="T10" fmla="*/ 8 w 15"/>
                <a:gd name="T11" fmla="*/ 2 h 3"/>
                <a:gd name="T12" fmla="*/ 0 w 1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5" y="2"/>
                    <a:pt x="3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807"/>
            <p:cNvSpPr>
              <a:spLocks/>
            </p:cNvSpPr>
            <p:nvPr/>
          </p:nvSpPr>
          <p:spPr bwMode="auto">
            <a:xfrm>
              <a:off x="7056437" y="892175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809"/>
            <p:cNvSpPr>
              <a:spLocks/>
            </p:cNvSpPr>
            <p:nvPr/>
          </p:nvSpPr>
          <p:spPr bwMode="auto">
            <a:xfrm>
              <a:off x="6983412" y="8223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810"/>
            <p:cNvSpPr>
              <a:spLocks/>
            </p:cNvSpPr>
            <p:nvPr/>
          </p:nvSpPr>
          <p:spPr bwMode="auto">
            <a:xfrm>
              <a:off x="69754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811"/>
            <p:cNvSpPr>
              <a:spLocks/>
            </p:cNvSpPr>
            <p:nvPr/>
          </p:nvSpPr>
          <p:spPr bwMode="auto">
            <a:xfrm>
              <a:off x="6975475" y="8667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Freeform 812"/>
            <p:cNvSpPr>
              <a:spLocks/>
            </p:cNvSpPr>
            <p:nvPr/>
          </p:nvSpPr>
          <p:spPr bwMode="auto">
            <a:xfrm>
              <a:off x="7037387" y="804863"/>
              <a:ext cx="36513" cy="11113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3 w 10"/>
                <a:gd name="T5" fmla="*/ 2 h 4"/>
                <a:gd name="T6" fmla="*/ 4 w 10"/>
                <a:gd name="T7" fmla="*/ 2 h 4"/>
                <a:gd name="T8" fmla="*/ 7 w 10"/>
                <a:gd name="T9" fmla="*/ 3 h 4"/>
                <a:gd name="T10" fmla="*/ 10 w 10"/>
                <a:gd name="T11" fmla="*/ 4 h 4"/>
                <a:gd name="T12" fmla="*/ 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7" y="2"/>
                    <a:pt x="7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813"/>
            <p:cNvSpPr>
              <a:spLocks noEditPoints="1"/>
            </p:cNvSpPr>
            <p:nvPr/>
          </p:nvSpPr>
          <p:spPr bwMode="auto">
            <a:xfrm>
              <a:off x="7008812" y="806450"/>
              <a:ext cx="79375" cy="50800"/>
            </a:xfrm>
            <a:custGeom>
              <a:avLst/>
              <a:gdLst>
                <a:gd name="T0" fmla="*/ 16 w 22"/>
                <a:gd name="T1" fmla="*/ 3 h 17"/>
                <a:gd name="T2" fmla="*/ 17 w 22"/>
                <a:gd name="T3" fmla="*/ 5 h 17"/>
                <a:gd name="T4" fmla="*/ 16 w 22"/>
                <a:gd name="T5" fmla="*/ 8 h 17"/>
                <a:gd name="T6" fmla="*/ 16 w 22"/>
                <a:gd name="T7" fmla="*/ 10 h 17"/>
                <a:gd name="T8" fmla="*/ 16 w 22"/>
                <a:gd name="T9" fmla="*/ 11 h 17"/>
                <a:gd name="T10" fmla="*/ 21 w 22"/>
                <a:gd name="T11" fmla="*/ 17 h 17"/>
                <a:gd name="T12" fmla="*/ 22 w 22"/>
                <a:gd name="T13" fmla="*/ 12 h 17"/>
                <a:gd name="T14" fmla="*/ 19 w 22"/>
                <a:gd name="T15" fmla="*/ 4 h 17"/>
                <a:gd name="T16" fmla="*/ 16 w 22"/>
                <a:gd name="T17" fmla="*/ 3 h 17"/>
                <a:gd name="T18" fmla="*/ 6 w 22"/>
                <a:gd name="T19" fmla="*/ 0 h 17"/>
                <a:gd name="T20" fmla="*/ 0 w 22"/>
                <a:gd name="T21" fmla="*/ 3 h 17"/>
                <a:gd name="T22" fmla="*/ 7 w 22"/>
                <a:gd name="T23" fmla="*/ 6 h 17"/>
                <a:gd name="T24" fmla="*/ 7 w 22"/>
                <a:gd name="T25" fmla="*/ 5 h 17"/>
                <a:gd name="T26" fmla="*/ 10 w 22"/>
                <a:gd name="T27" fmla="*/ 1 h 17"/>
                <a:gd name="T28" fmla="*/ 6 w 2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7">
                  <a:moveTo>
                    <a:pt x="16" y="3"/>
                  </a:moveTo>
                  <a:cubicBezTo>
                    <a:pt x="16" y="4"/>
                    <a:pt x="17" y="4"/>
                    <a:pt x="17" y="5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9"/>
                    <a:pt x="21" y="7"/>
                    <a:pt x="19" y="4"/>
                  </a:cubicBezTo>
                  <a:cubicBezTo>
                    <a:pt x="18" y="4"/>
                    <a:pt x="17" y="4"/>
                    <a:pt x="16" y="3"/>
                  </a:cubicBezTo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2" y="4"/>
                    <a:pt x="5" y="5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814"/>
            <p:cNvSpPr>
              <a:spLocks noEditPoints="1"/>
            </p:cNvSpPr>
            <p:nvPr/>
          </p:nvSpPr>
          <p:spPr bwMode="auto">
            <a:xfrm>
              <a:off x="7031037" y="804863"/>
              <a:ext cx="47625" cy="14288"/>
            </a:xfrm>
            <a:custGeom>
              <a:avLst/>
              <a:gdLst>
                <a:gd name="T0" fmla="*/ 9 w 13"/>
                <a:gd name="T1" fmla="*/ 3 h 5"/>
                <a:gd name="T2" fmla="*/ 10 w 13"/>
                <a:gd name="T3" fmla="*/ 4 h 5"/>
                <a:gd name="T4" fmla="*/ 13 w 13"/>
                <a:gd name="T5" fmla="*/ 5 h 5"/>
                <a:gd name="T6" fmla="*/ 12 w 13"/>
                <a:gd name="T7" fmla="*/ 4 h 5"/>
                <a:gd name="T8" fmla="*/ 9 w 13"/>
                <a:gd name="T9" fmla="*/ 3 h 5"/>
                <a:gd name="T10" fmla="*/ 2 w 13"/>
                <a:gd name="T11" fmla="*/ 0 h 5"/>
                <a:gd name="T12" fmla="*/ 0 w 13"/>
                <a:gd name="T13" fmla="*/ 1 h 5"/>
                <a:gd name="T14" fmla="*/ 4 w 13"/>
                <a:gd name="T15" fmla="*/ 2 h 5"/>
                <a:gd name="T16" fmla="*/ 5 w 13"/>
                <a:gd name="T17" fmla="*/ 2 h 5"/>
                <a:gd name="T18" fmla="*/ 2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9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DFB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815"/>
            <p:cNvSpPr>
              <a:spLocks/>
            </p:cNvSpPr>
            <p:nvPr/>
          </p:nvSpPr>
          <p:spPr bwMode="auto">
            <a:xfrm>
              <a:off x="6994525" y="815975"/>
              <a:ext cx="90488" cy="58738"/>
            </a:xfrm>
            <a:custGeom>
              <a:avLst/>
              <a:gdLst>
                <a:gd name="T0" fmla="*/ 4 w 25"/>
                <a:gd name="T1" fmla="*/ 0 h 20"/>
                <a:gd name="T2" fmla="*/ 0 w 25"/>
                <a:gd name="T3" fmla="*/ 6 h 20"/>
                <a:gd name="T4" fmla="*/ 21 w 25"/>
                <a:gd name="T5" fmla="*/ 20 h 20"/>
                <a:gd name="T6" fmla="*/ 25 w 25"/>
                <a:gd name="T7" fmla="*/ 14 h 20"/>
                <a:gd name="T8" fmla="*/ 20 w 25"/>
                <a:gd name="T9" fmla="*/ 8 h 20"/>
                <a:gd name="T10" fmla="*/ 18 w 25"/>
                <a:gd name="T11" fmla="*/ 9 h 20"/>
                <a:gd name="T12" fmla="*/ 15 w 25"/>
                <a:gd name="T13" fmla="*/ 7 h 20"/>
                <a:gd name="T14" fmla="*/ 11 w 25"/>
                <a:gd name="T15" fmla="*/ 3 h 20"/>
                <a:gd name="T16" fmla="*/ 4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12" y="10"/>
                    <a:pt x="20" y="14"/>
                    <a:pt x="21" y="20"/>
                  </a:cubicBezTo>
                  <a:cubicBezTo>
                    <a:pt x="23" y="18"/>
                    <a:pt x="24" y="16"/>
                    <a:pt x="25" y="14"/>
                  </a:cubicBezTo>
                  <a:cubicBezTo>
                    <a:pt x="24" y="12"/>
                    <a:pt x="22" y="10"/>
                    <a:pt x="20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6" y="9"/>
                    <a:pt x="15" y="8"/>
                    <a:pt x="15" y="7"/>
                  </a:cubicBezTo>
                  <a:cubicBezTo>
                    <a:pt x="13" y="7"/>
                    <a:pt x="12" y="5"/>
                    <a:pt x="11" y="3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816"/>
            <p:cNvSpPr>
              <a:spLocks/>
            </p:cNvSpPr>
            <p:nvPr/>
          </p:nvSpPr>
          <p:spPr bwMode="auto">
            <a:xfrm>
              <a:off x="6989762" y="833438"/>
              <a:ext cx="77788" cy="50800"/>
            </a:xfrm>
            <a:custGeom>
              <a:avLst/>
              <a:gdLst>
                <a:gd name="T0" fmla="*/ 1 w 21"/>
                <a:gd name="T1" fmla="*/ 0 h 17"/>
                <a:gd name="T2" fmla="*/ 0 w 21"/>
                <a:gd name="T3" fmla="*/ 3 h 17"/>
                <a:gd name="T4" fmla="*/ 4 w 21"/>
                <a:gd name="T5" fmla="*/ 12 h 17"/>
                <a:gd name="T6" fmla="*/ 4 w 21"/>
                <a:gd name="T7" fmla="*/ 13 h 17"/>
                <a:gd name="T8" fmla="*/ 13 w 21"/>
                <a:gd name="T9" fmla="*/ 17 h 17"/>
                <a:gd name="T10" fmla="*/ 21 w 21"/>
                <a:gd name="T11" fmla="*/ 14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5"/>
                    <a:pt x="10" y="17"/>
                    <a:pt x="13" y="17"/>
                  </a:cubicBezTo>
                  <a:cubicBezTo>
                    <a:pt x="16" y="17"/>
                    <a:pt x="19" y="16"/>
                    <a:pt x="21" y="14"/>
                  </a:cubicBezTo>
                  <a:cubicBezTo>
                    <a:pt x="20" y="9"/>
                    <a:pt x="13" y="4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817"/>
            <p:cNvSpPr>
              <a:spLocks/>
            </p:cNvSpPr>
            <p:nvPr/>
          </p:nvSpPr>
          <p:spPr bwMode="auto">
            <a:xfrm>
              <a:off x="6994525" y="833438"/>
              <a:ext cx="76200" cy="41275"/>
            </a:xfrm>
            <a:custGeom>
              <a:avLst/>
              <a:gdLst>
                <a:gd name="T0" fmla="*/ 0 w 21"/>
                <a:gd name="T1" fmla="*/ 0 h 14"/>
                <a:gd name="T2" fmla="*/ 0 w 21"/>
                <a:gd name="T3" fmla="*/ 0 h 14"/>
                <a:gd name="T4" fmla="*/ 20 w 21"/>
                <a:gd name="T5" fmla="*/ 14 h 14"/>
                <a:gd name="T6" fmla="*/ 21 w 21"/>
                <a:gd name="T7" fmla="*/ 14 h 14"/>
                <a:gd name="T8" fmla="*/ 0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4"/>
                    <a:pt x="19" y="9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8"/>
                    <a:pt x="12" y="4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818"/>
            <p:cNvSpPr>
              <a:spLocks/>
            </p:cNvSpPr>
            <p:nvPr/>
          </p:nvSpPr>
          <p:spPr bwMode="auto">
            <a:xfrm>
              <a:off x="7004050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819"/>
            <p:cNvSpPr>
              <a:spLocks/>
            </p:cNvSpPr>
            <p:nvPr/>
          </p:nvSpPr>
          <p:spPr bwMode="auto">
            <a:xfrm>
              <a:off x="7048500" y="809625"/>
              <a:ext cx="14288" cy="317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1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820"/>
            <p:cNvSpPr>
              <a:spLocks/>
            </p:cNvSpPr>
            <p:nvPr/>
          </p:nvSpPr>
          <p:spPr bwMode="auto">
            <a:xfrm>
              <a:off x="7034212" y="809625"/>
              <a:ext cx="36513" cy="20638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4 h 7"/>
                <a:gd name="T4" fmla="*/ 0 w 10"/>
                <a:gd name="T5" fmla="*/ 5 h 7"/>
                <a:gd name="T6" fmla="*/ 5 w 10"/>
                <a:gd name="T7" fmla="*/ 7 h 7"/>
                <a:gd name="T8" fmla="*/ 7 w 10"/>
                <a:gd name="T9" fmla="*/ 6 h 7"/>
                <a:gd name="T10" fmla="*/ 9 w 10"/>
                <a:gd name="T11" fmla="*/ 7 h 7"/>
                <a:gd name="T12" fmla="*/ 10 w 10"/>
                <a:gd name="T13" fmla="*/ 4 h 7"/>
                <a:gd name="T14" fmla="*/ 9 w 10"/>
                <a:gd name="T15" fmla="*/ 2 h 7"/>
                <a:gd name="T16" fmla="*/ 3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821"/>
            <p:cNvSpPr>
              <a:spLocks/>
            </p:cNvSpPr>
            <p:nvPr/>
          </p:nvSpPr>
          <p:spPr bwMode="auto">
            <a:xfrm>
              <a:off x="7045325" y="809625"/>
              <a:ext cx="22225" cy="6350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5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E8C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822"/>
            <p:cNvSpPr>
              <a:spLocks/>
            </p:cNvSpPr>
            <p:nvPr/>
          </p:nvSpPr>
          <p:spPr bwMode="auto">
            <a:xfrm>
              <a:off x="7034212" y="825500"/>
              <a:ext cx="17463" cy="11113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4 h 4"/>
                <a:gd name="T4" fmla="*/ 4 w 5"/>
                <a:gd name="T5" fmla="*/ 4 h 4"/>
                <a:gd name="T6" fmla="*/ 5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823"/>
            <p:cNvSpPr>
              <a:spLocks/>
            </p:cNvSpPr>
            <p:nvPr/>
          </p:nvSpPr>
          <p:spPr bwMode="auto">
            <a:xfrm>
              <a:off x="7059612" y="830263"/>
              <a:ext cx="7938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824"/>
            <p:cNvSpPr>
              <a:spLocks/>
            </p:cNvSpPr>
            <p:nvPr/>
          </p:nvSpPr>
          <p:spPr bwMode="auto">
            <a:xfrm>
              <a:off x="7048500" y="836613"/>
              <a:ext cx="19050" cy="6350"/>
            </a:xfrm>
            <a:custGeom>
              <a:avLst/>
              <a:gdLst>
                <a:gd name="T0" fmla="*/ 3 w 5"/>
                <a:gd name="T1" fmla="*/ 0 h 2"/>
                <a:gd name="T2" fmla="*/ 1 w 5"/>
                <a:gd name="T3" fmla="*/ 0 h 2"/>
                <a:gd name="T4" fmla="*/ 0 w 5"/>
                <a:gd name="T5" fmla="*/ 0 h 2"/>
                <a:gd name="T6" fmla="*/ 3 w 5"/>
                <a:gd name="T7" fmla="*/ 2 h 2"/>
                <a:gd name="T8" fmla="*/ 5 w 5"/>
                <a:gd name="T9" fmla="*/ 1 h 2"/>
                <a:gd name="T10" fmla="*/ 3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825"/>
            <p:cNvSpPr>
              <a:spLocks/>
            </p:cNvSpPr>
            <p:nvPr/>
          </p:nvSpPr>
          <p:spPr bwMode="auto">
            <a:xfrm>
              <a:off x="7051675" y="827088"/>
              <a:ext cx="15875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4C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826"/>
            <p:cNvSpPr>
              <a:spLocks/>
            </p:cNvSpPr>
            <p:nvPr/>
          </p:nvSpPr>
          <p:spPr bwMode="auto">
            <a:xfrm>
              <a:off x="7048500" y="83026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3B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827"/>
            <p:cNvSpPr>
              <a:spLocks/>
            </p:cNvSpPr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1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8 w 9"/>
                <a:gd name="T9" fmla="*/ 0 h 4"/>
                <a:gd name="T10" fmla="*/ 5 w 9"/>
                <a:gd name="T11" fmla="*/ 2 h 4"/>
                <a:gd name="T12" fmla="*/ 1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828"/>
            <p:cNvSpPr>
              <a:spLocks/>
            </p:cNvSpPr>
            <p:nvPr/>
          </p:nvSpPr>
          <p:spPr bwMode="auto">
            <a:xfrm>
              <a:off x="6972300" y="877888"/>
              <a:ext cx="11113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0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829"/>
            <p:cNvSpPr>
              <a:spLocks/>
            </p:cNvSpPr>
            <p:nvPr/>
          </p:nvSpPr>
          <p:spPr bwMode="auto">
            <a:xfrm>
              <a:off x="6983412" y="877888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830"/>
            <p:cNvSpPr>
              <a:spLocks/>
            </p:cNvSpPr>
            <p:nvPr/>
          </p:nvSpPr>
          <p:spPr bwMode="auto">
            <a:xfrm>
              <a:off x="7000875" y="88423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Oval 831"/>
            <p:cNvSpPr>
              <a:spLocks noChangeArrowheads="1"/>
            </p:cNvSpPr>
            <p:nvPr/>
          </p:nvSpPr>
          <p:spPr bwMode="auto">
            <a:xfrm>
              <a:off x="6983412" y="877888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832"/>
            <p:cNvSpPr>
              <a:spLocks/>
            </p:cNvSpPr>
            <p:nvPr/>
          </p:nvSpPr>
          <p:spPr bwMode="auto">
            <a:xfrm>
              <a:off x="7000875" y="892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833"/>
            <p:cNvSpPr>
              <a:spLocks/>
            </p:cNvSpPr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9 w 9"/>
                <a:gd name="T9" fmla="*/ 1 h 4"/>
                <a:gd name="T10" fmla="*/ 4 w 9"/>
                <a:gd name="T11" fmla="*/ 4 h 4"/>
                <a:gd name="T12" fmla="*/ 0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4"/>
                    <a:pt x="4" y="4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834"/>
            <p:cNvSpPr>
              <a:spLocks/>
            </p:cNvSpPr>
            <p:nvPr/>
          </p:nvSpPr>
          <p:spPr bwMode="auto">
            <a:xfrm>
              <a:off x="6967537" y="877888"/>
              <a:ext cx="15875" cy="14288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1 w 4"/>
                <a:gd name="T5" fmla="*/ 5 h 5"/>
                <a:gd name="T6" fmla="*/ 1 w 4"/>
                <a:gd name="T7" fmla="*/ 5 h 5"/>
                <a:gd name="T8" fmla="*/ 1 w 4"/>
                <a:gd name="T9" fmla="*/ 4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835"/>
            <p:cNvSpPr>
              <a:spLocks/>
            </p:cNvSpPr>
            <p:nvPr/>
          </p:nvSpPr>
          <p:spPr bwMode="auto">
            <a:xfrm>
              <a:off x="7000875" y="881063"/>
              <a:ext cx="3175" cy="11113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3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3 h 4"/>
                <a:gd name="T14" fmla="*/ 0 w 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836"/>
            <p:cNvSpPr>
              <a:spLocks/>
            </p:cNvSpPr>
            <p:nvPr/>
          </p:nvSpPr>
          <p:spPr bwMode="auto">
            <a:xfrm>
              <a:off x="6983412" y="874713"/>
              <a:ext cx="17463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2 w 5"/>
                <a:gd name="T9" fmla="*/ 1 h 2"/>
                <a:gd name="T10" fmla="*/ 5 w 5"/>
                <a:gd name="T11" fmla="*/ 2 h 2"/>
                <a:gd name="T12" fmla="*/ 5 w 5"/>
                <a:gd name="T13" fmla="*/ 2 h 2"/>
                <a:gd name="T14" fmla="*/ 1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837"/>
            <p:cNvSpPr>
              <a:spLocks/>
            </p:cNvSpPr>
            <p:nvPr/>
          </p:nvSpPr>
          <p:spPr bwMode="auto">
            <a:xfrm>
              <a:off x="69786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838"/>
            <p:cNvSpPr>
              <a:spLocks/>
            </p:cNvSpPr>
            <p:nvPr/>
          </p:nvSpPr>
          <p:spPr bwMode="auto">
            <a:xfrm>
              <a:off x="7004050" y="8921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839"/>
            <p:cNvSpPr>
              <a:spLocks/>
            </p:cNvSpPr>
            <p:nvPr/>
          </p:nvSpPr>
          <p:spPr bwMode="auto">
            <a:xfrm>
              <a:off x="6975475" y="887413"/>
              <a:ext cx="25400" cy="1111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2 h 4"/>
                <a:gd name="T4" fmla="*/ 4 w 7"/>
                <a:gd name="T5" fmla="*/ 4 h 4"/>
                <a:gd name="T6" fmla="*/ 7 w 7"/>
                <a:gd name="T7" fmla="*/ 2 h 4"/>
                <a:gd name="T8" fmla="*/ 4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5" y="4"/>
                    <a:pt x="7" y="4"/>
                    <a:pt x="7" y="2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840"/>
            <p:cNvSpPr>
              <a:spLocks/>
            </p:cNvSpPr>
            <p:nvPr/>
          </p:nvSpPr>
          <p:spPr bwMode="auto">
            <a:xfrm>
              <a:off x="6975475" y="877888"/>
              <a:ext cx="14288" cy="1428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4 h 5"/>
                <a:gd name="T4" fmla="*/ 0 w 4"/>
                <a:gd name="T5" fmla="*/ 5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841"/>
            <p:cNvSpPr>
              <a:spLocks/>
            </p:cNvSpPr>
            <p:nvPr/>
          </p:nvSpPr>
          <p:spPr bwMode="auto">
            <a:xfrm>
              <a:off x="6997700" y="881063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2 h 4"/>
                <a:gd name="T12" fmla="*/ 1 w 2"/>
                <a:gd name="T13" fmla="*/ 4 h 4"/>
                <a:gd name="T14" fmla="*/ 2 w 2"/>
                <a:gd name="T15" fmla="*/ 3 h 4"/>
                <a:gd name="T16" fmla="*/ 1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842"/>
            <p:cNvSpPr>
              <a:spLocks/>
            </p:cNvSpPr>
            <p:nvPr/>
          </p:nvSpPr>
          <p:spPr bwMode="auto">
            <a:xfrm>
              <a:off x="6983412" y="877888"/>
              <a:ext cx="17463" cy="6350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4 w 5"/>
                <a:gd name="T9" fmla="*/ 2 h 2"/>
                <a:gd name="T10" fmla="*/ 4 w 5"/>
                <a:gd name="T11" fmla="*/ 2 h 2"/>
                <a:gd name="T12" fmla="*/ 4 w 5"/>
                <a:gd name="T13" fmla="*/ 2 h 2"/>
                <a:gd name="T14" fmla="*/ 5 w 5"/>
                <a:gd name="T15" fmla="*/ 1 h 2"/>
                <a:gd name="T16" fmla="*/ 2 w 5"/>
                <a:gd name="T17" fmla="*/ 0 h 2"/>
                <a:gd name="T18" fmla="*/ 2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843"/>
            <p:cNvSpPr>
              <a:spLocks/>
            </p:cNvSpPr>
            <p:nvPr/>
          </p:nvSpPr>
          <p:spPr bwMode="auto">
            <a:xfrm>
              <a:off x="6989762" y="887413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844"/>
            <p:cNvSpPr>
              <a:spLocks/>
            </p:cNvSpPr>
            <p:nvPr/>
          </p:nvSpPr>
          <p:spPr bwMode="auto">
            <a:xfrm>
              <a:off x="6983412" y="877888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2 w 2"/>
                <a:gd name="T11" fmla="*/ 2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845"/>
            <p:cNvSpPr>
              <a:spLocks/>
            </p:cNvSpPr>
            <p:nvPr/>
          </p:nvSpPr>
          <p:spPr bwMode="auto">
            <a:xfrm>
              <a:off x="700087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846"/>
            <p:cNvSpPr>
              <a:spLocks/>
            </p:cNvSpPr>
            <p:nvPr/>
          </p:nvSpPr>
          <p:spPr bwMode="auto">
            <a:xfrm>
              <a:off x="6989762" y="877888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847"/>
            <p:cNvSpPr>
              <a:spLocks/>
            </p:cNvSpPr>
            <p:nvPr/>
          </p:nvSpPr>
          <p:spPr bwMode="auto">
            <a:xfrm>
              <a:off x="6989762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848"/>
            <p:cNvSpPr>
              <a:spLocks/>
            </p:cNvSpPr>
            <p:nvPr/>
          </p:nvSpPr>
          <p:spPr bwMode="auto">
            <a:xfrm>
              <a:off x="6989762" y="877888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2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849"/>
            <p:cNvSpPr>
              <a:spLocks/>
            </p:cNvSpPr>
            <p:nvPr/>
          </p:nvSpPr>
          <p:spPr bwMode="auto">
            <a:xfrm>
              <a:off x="6989762" y="88741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850"/>
            <p:cNvSpPr>
              <a:spLocks/>
            </p:cNvSpPr>
            <p:nvPr/>
          </p:nvSpPr>
          <p:spPr bwMode="auto">
            <a:xfrm>
              <a:off x="6989762" y="8842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851"/>
            <p:cNvSpPr>
              <a:spLocks/>
            </p:cNvSpPr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852"/>
            <p:cNvSpPr>
              <a:spLocks/>
            </p:cNvSpPr>
            <p:nvPr/>
          </p:nvSpPr>
          <p:spPr bwMode="auto">
            <a:xfrm>
              <a:off x="6994525" y="8874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853"/>
            <p:cNvSpPr>
              <a:spLocks/>
            </p:cNvSpPr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Oval 854"/>
            <p:cNvSpPr>
              <a:spLocks noChangeArrowheads="1"/>
            </p:cNvSpPr>
            <p:nvPr/>
          </p:nvSpPr>
          <p:spPr bwMode="auto">
            <a:xfrm>
              <a:off x="6994525" y="887413"/>
              <a:ext cx="1588" cy="1588"/>
            </a:xfrm>
            <a:prstGeom prst="ellipse">
              <a:avLst/>
            </a:prstGeom>
            <a:solidFill>
              <a:srgbClr val="CE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855"/>
            <p:cNvSpPr>
              <a:spLocks noEditPoints="1"/>
            </p:cNvSpPr>
            <p:nvPr/>
          </p:nvSpPr>
          <p:spPr bwMode="auto">
            <a:xfrm>
              <a:off x="6756400" y="904875"/>
              <a:ext cx="58738" cy="11113"/>
            </a:xfrm>
            <a:custGeom>
              <a:avLst/>
              <a:gdLst>
                <a:gd name="T0" fmla="*/ 11 w 16"/>
                <a:gd name="T1" fmla="*/ 1 h 4"/>
                <a:gd name="T2" fmla="*/ 15 w 16"/>
                <a:gd name="T3" fmla="*/ 4 h 4"/>
                <a:gd name="T4" fmla="*/ 16 w 16"/>
                <a:gd name="T5" fmla="*/ 4 h 4"/>
                <a:gd name="T6" fmla="*/ 12 w 16"/>
                <a:gd name="T7" fmla="*/ 1 h 4"/>
                <a:gd name="T8" fmla="*/ 11 w 16"/>
                <a:gd name="T9" fmla="*/ 1 h 4"/>
                <a:gd name="T10" fmla="*/ 7 w 16"/>
                <a:gd name="T11" fmla="*/ 0 h 4"/>
                <a:gd name="T12" fmla="*/ 0 w 16"/>
                <a:gd name="T13" fmla="*/ 2 h 4"/>
                <a:gd name="T14" fmla="*/ 0 w 16"/>
                <a:gd name="T15" fmla="*/ 2 h 4"/>
                <a:gd name="T16" fmla="*/ 2 w 16"/>
                <a:gd name="T17" fmla="*/ 3 h 4"/>
                <a:gd name="T18" fmla="*/ 8 w 16"/>
                <a:gd name="T19" fmla="*/ 0 h 4"/>
                <a:gd name="T20" fmla="*/ 9 w 16"/>
                <a:gd name="T21" fmla="*/ 0 h 4"/>
                <a:gd name="T22" fmla="*/ 7 w 16"/>
                <a:gd name="T23" fmla="*/ 0 h 4"/>
                <a:gd name="T24" fmla="*/ 7 w 1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">
                  <a:moveTo>
                    <a:pt x="11" y="1"/>
                  </a:moveTo>
                  <a:cubicBezTo>
                    <a:pt x="13" y="1"/>
                    <a:pt x="14" y="3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5" y="3"/>
                    <a:pt x="14" y="2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856"/>
            <p:cNvSpPr>
              <a:spLocks/>
            </p:cNvSpPr>
            <p:nvPr/>
          </p:nvSpPr>
          <p:spPr bwMode="auto">
            <a:xfrm>
              <a:off x="6781800" y="904875"/>
              <a:ext cx="19050" cy="3175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857"/>
            <p:cNvSpPr>
              <a:spLocks/>
            </p:cNvSpPr>
            <p:nvPr/>
          </p:nvSpPr>
          <p:spPr bwMode="auto">
            <a:xfrm>
              <a:off x="6742112" y="912813"/>
              <a:ext cx="17463" cy="2381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8 h 8"/>
                <a:gd name="T4" fmla="*/ 0 w 5"/>
                <a:gd name="T5" fmla="*/ 8 h 8"/>
                <a:gd name="T6" fmla="*/ 3 w 5"/>
                <a:gd name="T7" fmla="*/ 8 h 8"/>
                <a:gd name="T8" fmla="*/ 3 w 5"/>
                <a:gd name="T9" fmla="*/ 6 h 8"/>
                <a:gd name="T10" fmla="*/ 5 w 5"/>
                <a:gd name="T11" fmla="*/ 0 h 8"/>
                <a:gd name="T12" fmla="*/ 3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858"/>
            <p:cNvSpPr>
              <a:spLocks/>
            </p:cNvSpPr>
            <p:nvPr/>
          </p:nvSpPr>
          <p:spPr bwMode="auto">
            <a:xfrm>
              <a:off x="6815137" y="9191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859"/>
            <p:cNvSpPr>
              <a:spLocks/>
            </p:cNvSpPr>
            <p:nvPr/>
          </p:nvSpPr>
          <p:spPr bwMode="auto">
            <a:xfrm>
              <a:off x="6818312" y="9255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860"/>
            <p:cNvSpPr>
              <a:spLocks/>
            </p:cNvSpPr>
            <p:nvPr/>
          </p:nvSpPr>
          <p:spPr bwMode="auto">
            <a:xfrm>
              <a:off x="6815137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861"/>
            <p:cNvSpPr>
              <a:spLocks/>
            </p:cNvSpPr>
            <p:nvPr/>
          </p:nvSpPr>
          <p:spPr bwMode="auto">
            <a:xfrm>
              <a:off x="6818312" y="92868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862"/>
            <p:cNvSpPr>
              <a:spLocks noEditPoints="1"/>
            </p:cNvSpPr>
            <p:nvPr/>
          </p:nvSpPr>
          <p:spPr bwMode="auto">
            <a:xfrm>
              <a:off x="6753225" y="909638"/>
              <a:ext cx="61913" cy="9525"/>
            </a:xfrm>
            <a:custGeom>
              <a:avLst/>
              <a:gdLst>
                <a:gd name="T0" fmla="*/ 16 w 17"/>
                <a:gd name="T1" fmla="*/ 2 h 3"/>
                <a:gd name="T2" fmla="*/ 17 w 17"/>
                <a:gd name="T3" fmla="*/ 3 h 3"/>
                <a:gd name="T4" fmla="*/ 17 w 17"/>
                <a:gd name="T5" fmla="*/ 3 h 3"/>
                <a:gd name="T6" fmla="*/ 17 w 17"/>
                <a:gd name="T7" fmla="*/ 2 h 3"/>
                <a:gd name="T8" fmla="*/ 16 w 17"/>
                <a:gd name="T9" fmla="*/ 2 h 3"/>
                <a:gd name="T10" fmla="*/ 1 w 17"/>
                <a:gd name="T11" fmla="*/ 0 h 3"/>
                <a:gd name="T12" fmla="*/ 0 w 17"/>
                <a:gd name="T13" fmla="*/ 1 h 3"/>
                <a:gd name="T14" fmla="*/ 2 w 17"/>
                <a:gd name="T15" fmla="*/ 1 h 3"/>
                <a:gd name="T16" fmla="*/ 3 w 17"/>
                <a:gd name="T17" fmla="*/ 1 h 3"/>
                <a:gd name="T18" fmla="*/ 1 w 17"/>
                <a:gd name="T19" fmla="*/ 0 h 3"/>
                <a:gd name="T20" fmla="*/ 1 w 1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">
                  <a:moveTo>
                    <a:pt x="16" y="2"/>
                  </a:moveTo>
                  <a:cubicBezTo>
                    <a:pt x="16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863"/>
            <p:cNvSpPr>
              <a:spLocks noEditPoints="1"/>
            </p:cNvSpPr>
            <p:nvPr/>
          </p:nvSpPr>
          <p:spPr bwMode="auto">
            <a:xfrm>
              <a:off x="6753225" y="901700"/>
              <a:ext cx="61913" cy="14288"/>
            </a:xfrm>
            <a:custGeom>
              <a:avLst/>
              <a:gdLst>
                <a:gd name="T0" fmla="*/ 13 w 17"/>
                <a:gd name="T1" fmla="*/ 2 h 5"/>
                <a:gd name="T2" fmla="*/ 17 w 17"/>
                <a:gd name="T3" fmla="*/ 5 h 5"/>
                <a:gd name="T4" fmla="*/ 17 w 17"/>
                <a:gd name="T5" fmla="*/ 5 h 5"/>
                <a:gd name="T6" fmla="*/ 15 w 17"/>
                <a:gd name="T7" fmla="*/ 2 h 5"/>
                <a:gd name="T8" fmla="*/ 13 w 17"/>
                <a:gd name="T9" fmla="*/ 2 h 5"/>
                <a:gd name="T10" fmla="*/ 7 w 17"/>
                <a:gd name="T11" fmla="*/ 0 h 5"/>
                <a:gd name="T12" fmla="*/ 0 w 17"/>
                <a:gd name="T13" fmla="*/ 3 h 5"/>
                <a:gd name="T14" fmla="*/ 1 w 17"/>
                <a:gd name="T15" fmla="*/ 3 h 5"/>
                <a:gd name="T16" fmla="*/ 8 w 17"/>
                <a:gd name="T17" fmla="*/ 1 h 5"/>
                <a:gd name="T18" fmla="*/ 8 w 17"/>
                <a:gd name="T19" fmla="*/ 1 h 5"/>
                <a:gd name="T20" fmla="*/ 7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13" y="2"/>
                  </a:moveTo>
                  <a:cubicBezTo>
                    <a:pt x="15" y="3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864"/>
            <p:cNvSpPr>
              <a:spLocks/>
            </p:cNvSpPr>
            <p:nvPr/>
          </p:nvSpPr>
          <p:spPr bwMode="auto">
            <a:xfrm>
              <a:off x="6778625" y="901700"/>
              <a:ext cx="28575" cy="6350"/>
            </a:xfrm>
            <a:custGeom>
              <a:avLst/>
              <a:gdLst>
                <a:gd name="T0" fmla="*/ 1 w 8"/>
                <a:gd name="T1" fmla="*/ 0 h 2"/>
                <a:gd name="T2" fmla="*/ 0 w 8"/>
                <a:gd name="T3" fmla="*/ 0 h 2"/>
                <a:gd name="T4" fmla="*/ 1 w 8"/>
                <a:gd name="T5" fmla="*/ 1 h 2"/>
                <a:gd name="T6" fmla="*/ 6 w 8"/>
                <a:gd name="T7" fmla="*/ 2 h 2"/>
                <a:gd name="T8" fmla="*/ 8 w 8"/>
                <a:gd name="T9" fmla="*/ 2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865"/>
            <p:cNvSpPr>
              <a:spLocks/>
            </p:cNvSpPr>
            <p:nvPr/>
          </p:nvSpPr>
          <p:spPr bwMode="auto">
            <a:xfrm>
              <a:off x="6738937" y="909638"/>
              <a:ext cx="14288" cy="26988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0 w 4"/>
                <a:gd name="T5" fmla="*/ 9 h 9"/>
                <a:gd name="T6" fmla="*/ 1 w 4"/>
                <a:gd name="T7" fmla="*/ 9 h 9"/>
                <a:gd name="T8" fmla="*/ 1 w 4"/>
                <a:gd name="T9" fmla="*/ 9 h 9"/>
                <a:gd name="T10" fmla="*/ 4 w 4"/>
                <a:gd name="T11" fmla="*/ 1 h 9"/>
                <a:gd name="T12" fmla="*/ 4 w 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866"/>
            <p:cNvSpPr>
              <a:spLocks/>
            </p:cNvSpPr>
            <p:nvPr/>
          </p:nvSpPr>
          <p:spPr bwMode="auto">
            <a:xfrm>
              <a:off x="6815137" y="919163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867"/>
            <p:cNvSpPr>
              <a:spLocks/>
            </p:cNvSpPr>
            <p:nvPr/>
          </p:nvSpPr>
          <p:spPr bwMode="auto">
            <a:xfrm>
              <a:off x="6818312" y="9255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868"/>
            <p:cNvSpPr>
              <a:spLocks/>
            </p:cNvSpPr>
            <p:nvPr/>
          </p:nvSpPr>
          <p:spPr bwMode="auto">
            <a:xfrm>
              <a:off x="6818312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869"/>
            <p:cNvSpPr>
              <a:spLocks/>
            </p:cNvSpPr>
            <p:nvPr/>
          </p:nvSpPr>
          <p:spPr bwMode="auto">
            <a:xfrm>
              <a:off x="6818312" y="925513"/>
              <a:ext cx="3175" cy="111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870"/>
            <p:cNvSpPr>
              <a:spLocks noEditPoints="1"/>
            </p:cNvSpPr>
            <p:nvPr/>
          </p:nvSpPr>
          <p:spPr bwMode="auto">
            <a:xfrm>
              <a:off x="6753225" y="909638"/>
              <a:ext cx="65088" cy="9525"/>
            </a:xfrm>
            <a:custGeom>
              <a:avLst/>
              <a:gdLst>
                <a:gd name="T0" fmla="*/ 17 w 18"/>
                <a:gd name="T1" fmla="*/ 2 h 3"/>
                <a:gd name="T2" fmla="*/ 17 w 18"/>
                <a:gd name="T3" fmla="*/ 3 h 3"/>
                <a:gd name="T4" fmla="*/ 18 w 18"/>
                <a:gd name="T5" fmla="*/ 3 h 3"/>
                <a:gd name="T6" fmla="*/ 17 w 18"/>
                <a:gd name="T7" fmla="*/ 2 h 3"/>
                <a:gd name="T8" fmla="*/ 17 w 18"/>
                <a:gd name="T9" fmla="*/ 2 h 3"/>
                <a:gd name="T10" fmla="*/ 0 w 18"/>
                <a:gd name="T11" fmla="*/ 0 h 3"/>
                <a:gd name="T12" fmla="*/ 0 w 18"/>
                <a:gd name="T13" fmla="*/ 0 h 3"/>
                <a:gd name="T14" fmla="*/ 0 w 18"/>
                <a:gd name="T15" fmla="*/ 1 h 3"/>
                <a:gd name="T16" fmla="*/ 1 w 18"/>
                <a:gd name="T17" fmla="*/ 0 h 3"/>
                <a:gd name="T18" fmla="*/ 0 w 18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871"/>
            <p:cNvSpPr>
              <a:spLocks/>
            </p:cNvSpPr>
            <p:nvPr/>
          </p:nvSpPr>
          <p:spPr bwMode="auto">
            <a:xfrm>
              <a:off x="6764337" y="904875"/>
              <a:ext cx="47625" cy="1111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3 h 4"/>
                <a:gd name="T4" fmla="*/ 5 w 13"/>
                <a:gd name="T5" fmla="*/ 4 h 4"/>
                <a:gd name="T6" fmla="*/ 8 w 13"/>
                <a:gd name="T7" fmla="*/ 1 h 4"/>
                <a:gd name="T8" fmla="*/ 11 w 13"/>
                <a:gd name="T9" fmla="*/ 4 h 4"/>
                <a:gd name="T10" fmla="*/ 13 w 13"/>
                <a:gd name="T11" fmla="*/ 4 h 4"/>
                <a:gd name="T12" fmla="*/ 9 w 13"/>
                <a:gd name="T13" fmla="*/ 1 h 4"/>
                <a:gd name="T14" fmla="*/ 7 w 13"/>
                <a:gd name="T15" fmla="*/ 0 h 4"/>
                <a:gd name="T16" fmla="*/ 6 w 1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1" y="3"/>
                    <a:pt x="3" y="3"/>
                    <a:pt x="5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872"/>
            <p:cNvSpPr>
              <a:spLocks/>
            </p:cNvSpPr>
            <p:nvPr/>
          </p:nvSpPr>
          <p:spPr bwMode="auto">
            <a:xfrm>
              <a:off x="6789737" y="904875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873"/>
            <p:cNvSpPr>
              <a:spLocks/>
            </p:cNvSpPr>
            <p:nvPr/>
          </p:nvSpPr>
          <p:spPr bwMode="auto">
            <a:xfrm>
              <a:off x="6753225" y="912813"/>
              <a:ext cx="61913" cy="23813"/>
            </a:xfrm>
            <a:custGeom>
              <a:avLst/>
              <a:gdLst>
                <a:gd name="T0" fmla="*/ 2 w 17"/>
                <a:gd name="T1" fmla="*/ 0 h 8"/>
                <a:gd name="T2" fmla="*/ 0 w 17"/>
                <a:gd name="T3" fmla="*/ 6 h 8"/>
                <a:gd name="T4" fmla="*/ 0 w 17"/>
                <a:gd name="T5" fmla="*/ 8 h 8"/>
                <a:gd name="T6" fmla="*/ 14 w 17"/>
                <a:gd name="T7" fmla="*/ 8 h 8"/>
                <a:gd name="T8" fmla="*/ 17 w 17"/>
                <a:gd name="T9" fmla="*/ 4 h 8"/>
                <a:gd name="T10" fmla="*/ 17 w 17"/>
                <a:gd name="T11" fmla="*/ 2 h 8"/>
                <a:gd name="T12" fmla="*/ 14 w 17"/>
                <a:gd name="T13" fmla="*/ 2 h 8"/>
                <a:gd name="T14" fmla="*/ 14 w 17"/>
                <a:gd name="T15" fmla="*/ 3 h 8"/>
                <a:gd name="T16" fmla="*/ 14 w 17"/>
                <a:gd name="T17" fmla="*/ 4 h 8"/>
                <a:gd name="T18" fmla="*/ 12 w 17"/>
                <a:gd name="T19" fmla="*/ 6 h 8"/>
                <a:gd name="T20" fmla="*/ 11 w 17"/>
                <a:gd name="T21" fmla="*/ 4 h 8"/>
                <a:gd name="T22" fmla="*/ 8 w 17"/>
                <a:gd name="T23" fmla="*/ 1 h 8"/>
                <a:gd name="T24" fmla="*/ 8 w 17"/>
                <a:gd name="T25" fmla="*/ 1 h 8"/>
                <a:gd name="T26" fmla="*/ 2 w 1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8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5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5"/>
                    <a:pt x="11" y="4"/>
                  </a:cubicBezTo>
                  <a:cubicBezTo>
                    <a:pt x="9" y="4"/>
                    <a:pt x="8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874"/>
            <p:cNvSpPr>
              <a:spLocks/>
            </p:cNvSpPr>
            <p:nvPr/>
          </p:nvSpPr>
          <p:spPr bwMode="auto">
            <a:xfrm>
              <a:off x="6807200" y="925513"/>
              <a:ext cx="11113" cy="11113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1 w 3"/>
                <a:gd name="T5" fmla="*/ 4 h 4"/>
                <a:gd name="T6" fmla="*/ 3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875"/>
            <p:cNvSpPr>
              <a:spLocks/>
            </p:cNvSpPr>
            <p:nvPr/>
          </p:nvSpPr>
          <p:spPr bwMode="auto">
            <a:xfrm>
              <a:off x="6804025" y="925513"/>
              <a:ext cx="14288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876"/>
            <p:cNvSpPr>
              <a:spLocks/>
            </p:cNvSpPr>
            <p:nvPr/>
          </p:nvSpPr>
          <p:spPr bwMode="auto">
            <a:xfrm>
              <a:off x="6811962" y="928688"/>
              <a:ext cx="6350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877"/>
            <p:cNvSpPr>
              <a:spLocks noEditPoints="1"/>
            </p:cNvSpPr>
            <p:nvPr/>
          </p:nvSpPr>
          <p:spPr bwMode="auto">
            <a:xfrm>
              <a:off x="6759575" y="912813"/>
              <a:ext cx="55563" cy="6350"/>
            </a:xfrm>
            <a:custGeom>
              <a:avLst/>
              <a:gdLst>
                <a:gd name="T0" fmla="*/ 12 w 15"/>
                <a:gd name="T1" fmla="*/ 1 h 2"/>
                <a:gd name="T2" fmla="*/ 12 w 15"/>
                <a:gd name="T3" fmla="*/ 1 h 2"/>
                <a:gd name="T4" fmla="*/ 12 w 15"/>
                <a:gd name="T5" fmla="*/ 2 h 2"/>
                <a:gd name="T6" fmla="*/ 15 w 15"/>
                <a:gd name="T7" fmla="*/ 2 h 2"/>
                <a:gd name="T8" fmla="*/ 14 w 15"/>
                <a:gd name="T9" fmla="*/ 1 h 2"/>
                <a:gd name="T10" fmla="*/ 12 w 15"/>
                <a:gd name="T11" fmla="*/ 1 h 2"/>
                <a:gd name="T12" fmla="*/ 1 w 15"/>
                <a:gd name="T13" fmla="*/ 0 h 2"/>
                <a:gd name="T14" fmla="*/ 0 w 15"/>
                <a:gd name="T15" fmla="*/ 0 h 2"/>
                <a:gd name="T16" fmla="*/ 6 w 15"/>
                <a:gd name="T17" fmla="*/ 1 h 2"/>
                <a:gd name="T18" fmla="*/ 6 w 15"/>
                <a:gd name="T19" fmla="*/ 1 h 2"/>
                <a:gd name="T20" fmla="*/ 1 w 1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878"/>
            <p:cNvSpPr>
              <a:spLocks noEditPoints="1"/>
            </p:cNvSpPr>
            <p:nvPr/>
          </p:nvSpPr>
          <p:spPr bwMode="auto">
            <a:xfrm>
              <a:off x="6781800" y="908050"/>
              <a:ext cx="22225" cy="1746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5 h 6"/>
                <a:gd name="T10" fmla="*/ 6 w 6"/>
                <a:gd name="T11" fmla="*/ 5 h 6"/>
                <a:gd name="T12" fmla="*/ 6 w 6"/>
                <a:gd name="T13" fmla="*/ 4 h 6"/>
                <a:gd name="T14" fmla="*/ 0 w 6"/>
                <a:gd name="T15" fmla="*/ 3 h 6"/>
                <a:gd name="T16" fmla="*/ 3 w 6"/>
                <a:gd name="T17" fmla="*/ 0 h 6"/>
                <a:gd name="T18" fmla="*/ 0 w 6"/>
                <a:gd name="T19" fmla="*/ 3 h 6"/>
                <a:gd name="T20" fmla="*/ 6 w 6"/>
                <a:gd name="T21" fmla="*/ 3 h 6"/>
                <a:gd name="T22" fmla="*/ 3 w 6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879"/>
            <p:cNvSpPr>
              <a:spLocks/>
            </p:cNvSpPr>
            <p:nvPr/>
          </p:nvSpPr>
          <p:spPr bwMode="auto">
            <a:xfrm>
              <a:off x="6781800" y="915988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1 h 1"/>
                <a:gd name="T6" fmla="*/ 6 w 6"/>
                <a:gd name="T7" fmla="*/ 0 h 1"/>
                <a:gd name="T8" fmla="*/ 6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880"/>
            <p:cNvSpPr>
              <a:spLocks/>
            </p:cNvSpPr>
            <p:nvPr/>
          </p:nvSpPr>
          <p:spPr bwMode="auto">
            <a:xfrm>
              <a:off x="6792912" y="922338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881"/>
            <p:cNvSpPr>
              <a:spLocks/>
            </p:cNvSpPr>
            <p:nvPr/>
          </p:nvSpPr>
          <p:spPr bwMode="auto">
            <a:xfrm>
              <a:off x="6792912" y="92233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1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882"/>
            <p:cNvSpPr>
              <a:spLocks/>
            </p:cNvSpPr>
            <p:nvPr/>
          </p:nvSpPr>
          <p:spPr bwMode="auto">
            <a:xfrm>
              <a:off x="6419850" y="868363"/>
              <a:ext cx="19050" cy="952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2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Oval 883"/>
            <p:cNvSpPr>
              <a:spLocks noChangeArrowheads="1"/>
            </p:cNvSpPr>
            <p:nvPr/>
          </p:nvSpPr>
          <p:spPr bwMode="auto">
            <a:xfrm>
              <a:off x="6438900" y="868363"/>
              <a:ext cx="1588" cy="1588"/>
            </a:xfrm>
            <a:prstGeom prst="ellipse">
              <a:avLst/>
            </a:pr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884"/>
            <p:cNvSpPr>
              <a:spLocks/>
            </p:cNvSpPr>
            <p:nvPr/>
          </p:nvSpPr>
          <p:spPr bwMode="auto">
            <a:xfrm>
              <a:off x="6442075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Oval 885"/>
            <p:cNvSpPr>
              <a:spLocks noChangeArrowheads="1"/>
            </p:cNvSpPr>
            <p:nvPr/>
          </p:nvSpPr>
          <p:spPr bwMode="auto">
            <a:xfrm>
              <a:off x="6442075" y="868363"/>
              <a:ext cx="1588" cy="1588"/>
            </a:xfrm>
            <a:prstGeom prst="ellipse">
              <a:avLst/>
            </a:pr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886"/>
            <p:cNvSpPr>
              <a:spLocks/>
            </p:cNvSpPr>
            <p:nvPr/>
          </p:nvSpPr>
          <p:spPr bwMode="auto">
            <a:xfrm>
              <a:off x="6438900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887"/>
            <p:cNvSpPr>
              <a:spLocks/>
            </p:cNvSpPr>
            <p:nvPr/>
          </p:nvSpPr>
          <p:spPr bwMode="auto">
            <a:xfrm>
              <a:off x="6427787" y="892175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1 h 2"/>
                <a:gd name="T4" fmla="*/ 3 w 7"/>
                <a:gd name="T5" fmla="*/ 2 h 2"/>
                <a:gd name="T6" fmla="*/ 7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6" y="1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888"/>
            <p:cNvSpPr>
              <a:spLocks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11 w 11"/>
                <a:gd name="T1" fmla="*/ 0 h 4"/>
                <a:gd name="T2" fmla="*/ 10 w 11"/>
                <a:gd name="T3" fmla="*/ 0 h 4"/>
                <a:gd name="T4" fmla="*/ 6 w 11"/>
                <a:gd name="T5" fmla="*/ 3 h 4"/>
                <a:gd name="T6" fmla="*/ 2 w 11"/>
                <a:gd name="T7" fmla="*/ 1 h 4"/>
                <a:gd name="T8" fmla="*/ 0 w 11"/>
                <a:gd name="T9" fmla="*/ 1 h 4"/>
                <a:gd name="T10" fmla="*/ 2 w 11"/>
                <a:gd name="T11" fmla="*/ 4 h 4"/>
                <a:gd name="T12" fmla="*/ 9 w 11"/>
                <a:gd name="T13" fmla="*/ 3 h 4"/>
                <a:gd name="T14" fmla="*/ 11 w 11"/>
                <a:gd name="T15" fmla="*/ 0 h 4"/>
                <a:gd name="T16" fmla="*/ 11 w 11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7" y="3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889"/>
            <p:cNvSpPr>
              <a:spLocks/>
            </p:cNvSpPr>
            <p:nvPr/>
          </p:nvSpPr>
          <p:spPr bwMode="auto">
            <a:xfrm>
              <a:off x="6456362" y="8810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890"/>
            <p:cNvSpPr>
              <a:spLocks/>
            </p:cNvSpPr>
            <p:nvPr/>
          </p:nvSpPr>
          <p:spPr bwMode="auto">
            <a:xfrm>
              <a:off x="6419850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891"/>
            <p:cNvSpPr>
              <a:spLocks/>
            </p:cNvSpPr>
            <p:nvPr/>
          </p:nvSpPr>
          <p:spPr bwMode="auto">
            <a:xfrm>
              <a:off x="6456362" y="874713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892"/>
            <p:cNvSpPr>
              <a:spLocks/>
            </p:cNvSpPr>
            <p:nvPr/>
          </p:nvSpPr>
          <p:spPr bwMode="auto">
            <a:xfrm>
              <a:off x="6456362" y="8810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893"/>
            <p:cNvSpPr>
              <a:spLocks/>
            </p:cNvSpPr>
            <p:nvPr/>
          </p:nvSpPr>
          <p:spPr bwMode="auto">
            <a:xfrm>
              <a:off x="6424612" y="892175"/>
              <a:ext cx="31750" cy="9525"/>
            </a:xfrm>
            <a:custGeom>
              <a:avLst/>
              <a:gdLst>
                <a:gd name="T0" fmla="*/ 9 w 9"/>
                <a:gd name="T1" fmla="*/ 0 h 3"/>
                <a:gd name="T2" fmla="*/ 8 w 9"/>
                <a:gd name="T3" fmla="*/ 0 h 3"/>
                <a:gd name="T4" fmla="*/ 4 w 9"/>
                <a:gd name="T5" fmla="*/ 2 h 3"/>
                <a:gd name="T6" fmla="*/ 1 w 9"/>
                <a:gd name="T7" fmla="*/ 1 h 3"/>
                <a:gd name="T8" fmla="*/ 0 w 9"/>
                <a:gd name="T9" fmla="*/ 1 h 3"/>
                <a:gd name="T10" fmla="*/ 4 w 9"/>
                <a:gd name="T11" fmla="*/ 3 h 3"/>
                <a:gd name="T12" fmla="*/ 9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3"/>
                    <a:pt x="8" y="2"/>
                    <a:pt x="9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894"/>
            <p:cNvSpPr>
              <a:spLocks noEditPoints="1"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0 w 11"/>
                <a:gd name="T1" fmla="*/ 1 h 4"/>
                <a:gd name="T2" fmla="*/ 0 w 11"/>
                <a:gd name="T3" fmla="*/ 1 h 4"/>
                <a:gd name="T4" fmla="*/ 1 w 11"/>
                <a:gd name="T5" fmla="*/ 4 h 4"/>
                <a:gd name="T6" fmla="*/ 2 w 11"/>
                <a:gd name="T7" fmla="*/ 4 h 4"/>
                <a:gd name="T8" fmla="*/ 0 w 11"/>
                <a:gd name="T9" fmla="*/ 1 h 4"/>
                <a:gd name="T10" fmla="*/ 11 w 11"/>
                <a:gd name="T11" fmla="*/ 0 h 4"/>
                <a:gd name="T12" fmla="*/ 11 w 11"/>
                <a:gd name="T13" fmla="*/ 0 h 4"/>
                <a:gd name="T14" fmla="*/ 11 w 11"/>
                <a:gd name="T15" fmla="*/ 0 h 4"/>
                <a:gd name="T16" fmla="*/ 9 w 11"/>
                <a:gd name="T17" fmla="*/ 3 h 4"/>
                <a:gd name="T18" fmla="*/ 10 w 11"/>
                <a:gd name="T19" fmla="*/ 3 h 4"/>
                <a:gd name="T20" fmla="*/ 11 w 11"/>
                <a:gd name="T21" fmla="*/ 0 h 4"/>
                <a:gd name="T22" fmla="*/ 11 w 11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895"/>
            <p:cNvSpPr>
              <a:spLocks/>
            </p:cNvSpPr>
            <p:nvPr/>
          </p:nvSpPr>
          <p:spPr bwMode="auto">
            <a:xfrm>
              <a:off x="646112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896"/>
            <p:cNvSpPr>
              <a:spLocks/>
            </p:cNvSpPr>
            <p:nvPr/>
          </p:nvSpPr>
          <p:spPr bwMode="auto">
            <a:xfrm>
              <a:off x="6419850" y="866775"/>
              <a:ext cx="19050" cy="14288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0 w 5"/>
                <a:gd name="T5" fmla="*/ 4 h 5"/>
                <a:gd name="T6" fmla="*/ 5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897"/>
            <p:cNvSpPr>
              <a:spLocks noEditPoints="1"/>
            </p:cNvSpPr>
            <p:nvPr/>
          </p:nvSpPr>
          <p:spPr bwMode="auto">
            <a:xfrm>
              <a:off x="6416675" y="866775"/>
              <a:ext cx="22225" cy="20638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6 h 7"/>
                <a:gd name="T4" fmla="*/ 1 w 6"/>
                <a:gd name="T5" fmla="*/ 7 h 7"/>
                <a:gd name="T6" fmla="*/ 1 w 6"/>
                <a:gd name="T7" fmla="*/ 7 h 7"/>
                <a:gd name="T8" fmla="*/ 1 w 6"/>
                <a:gd name="T9" fmla="*/ 6 h 7"/>
                <a:gd name="T10" fmla="*/ 6 w 6"/>
                <a:gd name="T11" fmla="*/ 0 h 7"/>
                <a:gd name="T12" fmla="*/ 5 w 6"/>
                <a:gd name="T13" fmla="*/ 0 h 7"/>
                <a:gd name="T14" fmla="*/ 6 w 6"/>
                <a:gd name="T15" fmla="*/ 1 h 7"/>
                <a:gd name="T16" fmla="*/ 6 w 6"/>
                <a:gd name="T17" fmla="*/ 1 h 7"/>
                <a:gd name="T18" fmla="*/ 6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898"/>
            <p:cNvSpPr>
              <a:spLocks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1 h 5"/>
                <a:gd name="T6" fmla="*/ 4 w 5"/>
                <a:gd name="T7" fmla="*/ 3 h 5"/>
                <a:gd name="T8" fmla="*/ 5 w 5"/>
                <a:gd name="T9" fmla="*/ 5 h 5"/>
                <a:gd name="T10" fmla="*/ 5 w 5"/>
                <a:gd name="T11" fmla="*/ 4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899"/>
            <p:cNvSpPr>
              <a:spLocks noEditPoints="1"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4 h 5"/>
                <a:gd name="T10" fmla="*/ 0 w 5"/>
                <a:gd name="T11" fmla="*/ 0 h 5"/>
                <a:gd name="T12" fmla="*/ 0 w 5"/>
                <a:gd name="T13" fmla="*/ 1 h 5"/>
                <a:gd name="T14" fmla="*/ 0 w 5"/>
                <a:gd name="T15" fmla="*/ 1 h 5"/>
                <a:gd name="T16" fmla="*/ 0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900"/>
            <p:cNvSpPr>
              <a:spLocks/>
            </p:cNvSpPr>
            <p:nvPr/>
          </p:nvSpPr>
          <p:spPr bwMode="auto">
            <a:xfrm>
              <a:off x="6438900" y="86677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901"/>
            <p:cNvSpPr>
              <a:spLocks/>
            </p:cNvSpPr>
            <p:nvPr/>
          </p:nvSpPr>
          <p:spPr bwMode="auto">
            <a:xfrm>
              <a:off x="6427787" y="884238"/>
              <a:ext cx="28575" cy="7938"/>
            </a:xfrm>
            <a:custGeom>
              <a:avLst/>
              <a:gdLst>
                <a:gd name="T0" fmla="*/ 8 w 8"/>
                <a:gd name="T1" fmla="*/ 0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1 h 3"/>
                <a:gd name="T8" fmla="*/ 4 w 8"/>
                <a:gd name="T9" fmla="*/ 3 h 3"/>
                <a:gd name="T10" fmla="*/ 8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0" y="2"/>
                    <a:pt x="2" y="3"/>
                    <a:pt x="4" y="3"/>
                  </a:cubicBezTo>
                  <a:cubicBezTo>
                    <a:pt x="6" y="3"/>
                    <a:pt x="8" y="2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902"/>
            <p:cNvSpPr>
              <a:spLocks/>
            </p:cNvSpPr>
            <p:nvPr/>
          </p:nvSpPr>
          <p:spPr bwMode="auto">
            <a:xfrm>
              <a:off x="6453187" y="8810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903"/>
            <p:cNvSpPr>
              <a:spLocks/>
            </p:cNvSpPr>
            <p:nvPr/>
          </p:nvSpPr>
          <p:spPr bwMode="auto">
            <a:xfrm>
              <a:off x="6427787" y="868363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904"/>
            <p:cNvSpPr>
              <a:spLocks noEditPoints="1"/>
            </p:cNvSpPr>
            <p:nvPr/>
          </p:nvSpPr>
          <p:spPr bwMode="auto">
            <a:xfrm>
              <a:off x="6427787" y="868363"/>
              <a:ext cx="28575" cy="19050"/>
            </a:xfrm>
            <a:custGeom>
              <a:avLst/>
              <a:gdLst>
                <a:gd name="T0" fmla="*/ 7 w 8"/>
                <a:gd name="T1" fmla="*/ 4 h 6"/>
                <a:gd name="T2" fmla="*/ 7 w 8"/>
                <a:gd name="T3" fmla="*/ 4 h 6"/>
                <a:gd name="T4" fmla="*/ 7 w 8"/>
                <a:gd name="T5" fmla="*/ 4 h 6"/>
                <a:gd name="T6" fmla="*/ 0 w 8"/>
                <a:gd name="T7" fmla="*/ 5 h 6"/>
                <a:gd name="T8" fmla="*/ 0 w 8"/>
                <a:gd name="T9" fmla="*/ 6 h 6"/>
                <a:gd name="T10" fmla="*/ 7 w 8"/>
                <a:gd name="T11" fmla="*/ 5 h 6"/>
                <a:gd name="T12" fmla="*/ 7 w 8"/>
                <a:gd name="T13" fmla="*/ 5 h 6"/>
                <a:gd name="T14" fmla="*/ 8 w 8"/>
                <a:gd name="T15" fmla="*/ 5 h 6"/>
                <a:gd name="T16" fmla="*/ 7 w 8"/>
                <a:gd name="T17" fmla="*/ 4 h 6"/>
                <a:gd name="T18" fmla="*/ 6 w 8"/>
                <a:gd name="T19" fmla="*/ 4 h 6"/>
                <a:gd name="T20" fmla="*/ 6 w 8"/>
                <a:gd name="T21" fmla="*/ 4 h 6"/>
                <a:gd name="T22" fmla="*/ 7 w 8"/>
                <a:gd name="T23" fmla="*/ 4 h 6"/>
                <a:gd name="T24" fmla="*/ 6 w 8"/>
                <a:gd name="T25" fmla="*/ 4 h 6"/>
                <a:gd name="T26" fmla="*/ 3 w 8"/>
                <a:gd name="T27" fmla="*/ 0 h 6"/>
                <a:gd name="T28" fmla="*/ 3 w 8"/>
                <a:gd name="T29" fmla="*/ 0 h 6"/>
                <a:gd name="T30" fmla="*/ 4 w 8"/>
                <a:gd name="T31" fmla="*/ 1 h 6"/>
                <a:gd name="T32" fmla="*/ 4 w 8"/>
                <a:gd name="T33" fmla="*/ 0 h 6"/>
                <a:gd name="T34" fmla="*/ 3 w 8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6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905"/>
            <p:cNvSpPr>
              <a:spLocks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3 w 4"/>
                <a:gd name="T7" fmla="*/ 2 h 4"/>
                <a:gd name="T8" fmla="*/ 2 w 4"/>
                <a:gd name="T9" fmla="*/ 3 h 4"/>
                <a:gd name="T10" fmla="*/ 3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1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906"/>
            <p:cNvSpPr>
              <a:spLocks noEditPoints="1"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3 w 4"/>
                <a:gd name="T15" fmla="*/ 4 h 4"/>
                <a:gd name="T16" fmla="*/ 2 w 4"/>
                <a:gd name="T17" fmla="*/ 3 h 4"/>
                <a:gd name="T18" fmla="*/ 0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0 w 4"/>
                <a:gd name="T25" fmla="*/ 0 h 4"/>
                <a:gd name="T26" fmla="*/ 0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907"/>
            <p:cNvSpPr>
              <a:spLocks noEditPoints="1"/>
            </p:cNvSpPr>
            <p:nvPr/>
          </p:nvSpPr>
          <p:spPr bwMode="auto">
            <a:xfrm>
              <a:off x="6438900" y="868363"/>
              <a:ext cx="14288" cy="12700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3 h 4"/>
                <a:gd name="T4" fmla="*/ 3 w 4"/>
                <a:gd name="T5" fmla="*/ 3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4 w 4"/>
                <a:gd name="T15" fmla="*/ 4 h 4"/>
                <a:gd name="T16" fmla="*/ 4 w 4"/>
                <a:gd name="T17" fmla="*/ 4 h 4"/>
                <a:gd name="T18" fmla="*/ 4 w 4"/>
                <a:gd name="T19" fmla="*/ 4 h 4"/>
                <a:gd name="T20" fmla="*/ 3 w 4"/>
                <a:gd name="T21" fmla="*/ 3 h 4"/>
                <a:gd name="T22" fmla="*/ 1 w 4"/>
                <a:gd name="T23" fmla="*/ 0 h 4"/>
                <a:gd name="T24" fmla="*/ 0 w 4"/>
                <a:gd name="T25" fmla="*/ 0 h 4"/>
                <a:gd name="T26" fmla="*/ 1 w 4"/>
                <a:gd name="T27" fmla="*/ 0 h 4"/>
                <a:gd name="T28" fmla="*/ 2 w 4"/>
                <a:gd name="T29" fmla="*/ 0 h 4"/>
                <a:gd name="T30" fmla="*/ 1 w 4"/>
                <a:gd name="T31" fmla="*/ 0 h 4"/>
                <a:gd name="T32" fmla="*/ 1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908"/>
            <p:cNvSpPr>
              <a:spLocks/>
            </p:cNvSpPr>
            <p:nvPr/>
          </p:nvSpPr>
          <p:spPr bwMode="auto">
            <a:xfrm>
              <a:off x="6445250" y="868363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909"/>
            <p:cNvSpPr>
              <a:spLocks/>
            </p:cNvSpPr>
            <p:nvPr/>
          </p:nvSpPr>
          <p:spPr bwMode="auto">
            <a:xfrm>
              <a:off x="6442075" y="871538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910"/>
            <p:cNvSpPr>
              <a:spLocks/>
            </p:cNvSpPr>
            <p:nvPr/>
          </p:nvSpPr>
          <p:spPr bwMode="auto">
            <a:xfrm>
              <a:off x="6442075" y="868363"/>
              <a:ext cx="3175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911"/>
            <p:cNvSpPr>
              <a:spLocks/>
            </p:cNvSpPr>
            <p:nvPr/>
          </p:nvSpPr>
          <p:spPr bwMode="auto">
            <a:xfrm>
              <a:off x="6445250" y="868363"/>
              <a:ext cx="7938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4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912"/>
            <p:cNvSpPr>
              <a:spLocks/>
            </p:cNvSpPr>
            <p:nvPr/>
          </p:nvSpPr>
          <p:spPr bwMode="auto">
            <a:xfrm>
              <a:off x="6445250" y="868363"/>
              <a:ext cx="4763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913"/>
            <p:cNvSpPr>
              <a:spLocks/>
            </p:cNvSpPr>
            <p:nvPr/>
          </p:nvSpPr>
          <p:spPr bwMode="auto">
            <a:xfrm>
              <a:off x="64420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3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914"/>
            <p:cNvSpPr>
              <a:spLocks/>
            </p:cNvSpPr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915"/>
            <p:cNvSpPr>
              <a:spLocks/>
            </p:cNvSpPr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916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917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D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918"/>
            <p:cNvSpPr>
              <a:spLocks/>
            </p:cNvSpPr>
            <p:nvPr/>
          </p:nvSpPr>
          <p:spPr bwMode="auto">
            <a:xfrm>
              <a:off x="6208712" y="833438"/>
              <a:ext cx="211138" cy="65088"/>
            </a:xfrm>
            <a:custGeom>
              <a:avLst/>
              <a:gdLst>
                <a:gd name="T0" fmla="*/ 11 w 58"/>
                <a:gd name="T1" fmla="*/ 0 h 22"/>
                <a:gd name="T2" fmla="*/ 6 w 58"/>
                <a:gd name="T3" fmla="*/ 0 h 22"/>
                <a:gd name="T4" fmla="*/ 2 w 58"/>
                <a:gd name="T5" fmla="*/ 1 h 22"/>
                <a:gd name="T6" fmla="*/ 4 w 58"/>
                <a:gd name="T7" fmla="*/ 4 h 22"/>
                <a:gd name="T8" fmla="*/ 36 w 58"/>
                <a:gd name="T9" fmla="*/ 20 h 22"/>
                <a:gd name="T10" fmla="*/ 31 w 58"/>
                <a:gd name="T11" fmla="*/ 20 h 22"/>
                <a:gd name="T12" fmla="*/ 32 w 58"/>
                <a:gd name="T13" fmla="*/ 22 h 22"/>
                <a:gd name="T14" fmla="*/ 45 w 58"/>
                <a:gd name="T15" fmla="*/ 19 h 22"/>
                <a:gd name="T16" fmla="*/ 5 w 58"/>
                <a:gd name="T17" fmla="*/ 2 h 22"/>
                <a:gd name="T18" fmla="*/ 3 w 58"/>
                <a:gd name="T19" fmla="*/ 2 h 22"/>
                <a:gd name="T20" fmla="*/ 3 w 58"/>
                <a:gd name="T21" fmla="*/ 2 h 22"/>
                <a:gd name="T22" fmla="*/ 3 w 58"/>
                <a:gd name="T23" fmla="*/ 1 h 22"/>
                <a:gd name="T24" fmla="*/ 5 w 58"/>
                <a:gd name="T25" fmla="*/ 1 h 22"/>
                <a:gd name="T26" fmla="*/ 46 w 58"/>
                <a:gd name="T27" fmla="*/ 19 h 22"/>
                <a:gd name="T28" fmla="*/ 47 w 58"/>
                <a:gd name="T29" fmla="*/ 18 h 22"/>
                <a:gd name="T30" fmla="*/ 57 w 58"/>
                <a:gd name="T31" fmla="*/ 17 h 22"/>
                <a:gd name="T32" fmla="*/ 58 w 58"/>
                <a:gd name="T33" fmla="*/ 16 h 22"/>
                <a:gd name="T34" fmla="*/ 49 w 58"/>
                <a:gd name="T35" fmla="*/ 16 h 22"/>
                <a:gd name="T36" fmla="*/ 49 w 58"/>
                <a:gd name="T37" fmla="*/ 16 h 22"/>
                <a:gd name="T38" fmla="*/ 15 w 58"/>
                <a:gd name="T39" fmla="*/ 0 h 22"/>
                <a:gd name="T40" fmla="*/ 11 w 58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22">
                  <a:moveTo>
                    <a:pt x="11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27" y="4"/>
                    <a:pt x="41" y="18"/>
                    <a:pt x="36" y="20"/>
                  </a:cubicBezTo>
                  <a:cubicBezTo>
                    <a:pt x="34" y="20"/>
                    <a:pt x="33" y="20"/>
                    <a:pt x="31" y="20"/>
                  </a:cubicBezTo>
                  <a:cubicBezTo>
                    <a:pt x="31" y="21"/>
                    <a:pt x="32" y="21"/>
                    <a:pt x="32" y="22"/>
                  </a:cubicBezTo>
                  <a:cubicBezTo>
                    <a:pt x="38" y="21"/>
                    <a:pt x="43" y="20"/>
                    <a:pt x="45" y="19"/>
                  </a:cubicBezTo>
                  <a:cubicBezTo>
                    <a:pt x="30" y="3"/>
                    <a:pt x="11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11" y="1"/>
                    <a:pt x="30" y="2"/>
                    <a:pt x="46" y="19"/>
                  </a:cubicBezTo>
                  <a:cubicBezTo>
                    <a:pt x="46" y="19"/>
                    <a:pt x="46" y="19"/>
                    <a:pt x="47" y="18"/>
                  </a:cubicBezTo>
                  <a:cubicBezTo>
                    <a:pt x="48" y="18"/>
                    <a:pt x="52" y="17"/>
                    <a:pt x="57" y="17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5" y="16"/>
                    <a:pt x="51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2" y="16"/>
                    <a:pt x="33" y="0"/>
                    <a:pt x="15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919"/>
            <p:cNvSpPr>
              <a:spLocks/>
            </p:cNvSpPr>
            <p:nvPr/>
          </p:nvSpPr>
          <p:spPr bwMode="auto">
            <a:xfrm>
              <a:off x="6326187" y="884238"/>
              <a:ext cx="90488" cy="17463"/>
            </a:xfrm>
            <a:custGeom>
              <a:avLst/>
              <a:gdLst>
                <a:gd name="T0" fmla="*/ 25 w 25"/>
                <a:gd name="T1" fmla="*/ 0 h 6"/>
                <a:gd name="T2" fmla="*/ 15 w 25"/>
                <a:gd name="T3" fmla="*/ 1 h 6"/>
                <a:gd name="T4" fmla="*/ 14 w 25"/>
                <a:gd name="T5" fmla="*/ 2 h 6"/>
                <a:gd name="T6" fmla="*/ 14 w 25"/>
                <a:gd name="T7" fmla="*/ 2 h 6"/>
                <a:gd name="T8" fmla="*/ 13 w 25"/>
                <a:gd name="T9" fmla="*/ 2 h 6"/>
                <a:gd name="T10" fmla="*/ 13 w 25"/>
                <a:gd name="T11" fmla="*/ 2 h 6"/>
                <a:gd name="T12" fmla="*/ 0 w 25"/>
                <a:gd name="T13" fmla="*/ 5 h 6"/>
                <a:gd name="T14" fmla="*/ 0 w 25"/>
                <a:gd name="T15" fmla="*/ 6 h 6"/>
                <a:gd name="T16" fmla="*/ 15 w 25"/>
                <a:gd name="T17" fmla="*/ 2 h 6"/>
                <a:gd name="T18" fmla="*/ 25 w 25"/>
                <a:gd name="T19" fmla="*/ 0 h 6"/>
                <a:gd name="T20" fmla="*/ 25 w 25"/>
                <a:gd name="T21" fmla="*/ 0 h 6"/>
                <a:gd name="T22" fmla="*/ 25 w 25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0" y="0"/>
                    <a:pt x="16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6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4"/>
                    <a:pt x="13" y="2"/>
                    <a:pt x="15" y="2"/>
                  </a:cubicBezTo>
                  <a:cubicBezTo>
                    <a:pt x="16" y="2"/>
                    <a:pt x="21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920"/>
            <p:cNvSpPr>
              <a:spLocks/>
            </p:cNvSpPr>
            <p:nvPr/>
          </p:nvSpPr>
          <p:spPr bwMode="auto">
            <a:xfrm>
              <a:off x="6178550" y="887413"/>
              <a:ext cx="117475" cy="14288"/>
            </a:xfrm>
            <a:custGeom>
              <a:avLst/>
              <a:gdLst>
                <a:gd name="T0" fmla="*/ 1 w 32"/>
                <a:gd name="T1" fmla="*/ 0 h 5"/>
                <a:gd name="T2" fmla="*/ 0 w 32"/>
                <a:gd name="T3" fmla="*/ 0 h 5"/>
                <a:gd name="T4" fmla="*/ 15 w 32"/>
                <a:gd name="T5" fmla="*/ 4 h 5"/>
                <a:gd name="T6" fmla="*/ 27 w 32"/>
                <a:gd name="T7" fmla="*/ 5 h 5"/>
                <a:gd name="T8" fmla="*/ 31 w 32"/>
                <a:gd name="T9" fmla="*/ 5 h 5"/>
                <a:gd name="T10" fmla="*/ 32 w 32"/>
                <a:gd name="T11" fmla="*/ 3 h 5"/>
                <a:gd name="T12" fmla="*/ 23 w 32"/>
                <a:gd name="T13" fmla="*/ 4 h 5"/>
                <a:gd name="T14" fmla="*/ 1 w 3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3"/>
                    <a:pt x="15" y="4"/>
                  </a:cubicBezTo>
                  <a:cubicBezTo>
                    <a:pt x="19" y="5"/>
                    <a:pt x="23" y="5"/>
                    <a:pt x="27" y="5"/>
                  </a:cubicBezTo>
                  <a:cubicBezTo>
                    <a:pt x="28" y="5"/>
                    <a:pt x="30" y="5"/>
                    <a:pt x="31" y="5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29" y="3"/>
                    <a:pt x="26" y="4"/>
                    <a:pt x="23" y="4"/>
                  </a:cubicBezTo>
                  <a:cubicBezTo>
                    <a:pt x="15" y="4"/>
                    <a:pt x="6" y="3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921"/>
            <p:cNvSpPr>
              <a:spLocks/>
            </p:cNvSpPr>
            <p:nvPr/>
          </p:nvSpPr>
          <p:spPr bwMode="auto">
            <a:xfrm>
              <a:off x="6178550" y="887413"/>
              <a:ext cx="114300" cy="17463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1 h 6"/>
                <a:gd name="T4" fmla="*/ 11 w 31"/>
                <a:gd name="T5" fmla="*/ 4 h 6"/>
                <a:gd name="T6" fmla="*/ 12 w 31"/>
                <a:gd name="T7" fmla="*/ 4 h 6"/>
                <a:gd name="T8" fmla="*/ 18 w 31"/>
                <a:gd name="T9" fmla="*/ 5 h 6"/>
                <a:gd name="T10" fmla="*/ 27 w 31"/>
                <a:gd name="T11" fmla="*/ 6 h 6"/>
                <a:gd name="T12" fmla="*/ 31 w 31"/>
                <a:gd name="T13" fmla="*/ 6 h 6"/>
                <a:gd name="T14" fmla="*/ 31 w 31"/>
                <a:gd name="T15" fmla="*/ 5 h 6"/>
                <a:gd name="T16" fmla="*/ 27 w 31"/>
                <a:gd name="T17" fmla="*/ 5 h 6"/>
                <a:gd name="T18" fmla="*/ 15 w 31"/>
                <a:gd name="T19" fmla="*/ 4 h 6"/>
                <a:gd name="T20" fmla="*/ 0 w 3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4" y="4"/>
                    <a:pt x="16" y="4"/>
                    <a:pt x="18" y="5"/>
                  </a:cubicBezTo>
                  <a:cubicBezTo>
                    <a:pt x="21" y="5"/>
                    <a:pt x="24" y="6"/>
                    <a:pt x="27" y="6"/>
                  </a:cubicBezTo>
                  <a:cubicBezTo>
                    <a:pt x="28" y="6"/>
                    <a:pt x="30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8" y="5"/>
                    <a:pt x="27" y="5"/>
                  </a:cubicBezTo>
                  <a:cubicBezTo>
                    <a:pt x="23" y="5"/>
                    <a:pt x="19" y="5"/>
                    <a:pt x="15" y="4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922"/>
            <p:cNvSpPr>
              <a:spLocks/>
            </p:cNvSpPr>
            <p:nvPr/>
          </p:nvSpPr>
          <p:spPr bwMode="auto">
            <a:xfrm>
              <a:off x="6169025" y="881063"/>
              <a:ext cx="9525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923"/>
            <p:cNvSpPr>
              <a:spLocks/>
            </p:cNvSpPr>
            <p:nvPr/>
          </p:nvSpPr>
          <p:spPr bwMode="auto">
            <a:xfrm>
              <a:off x="6169025" y="884238"/>
              <a:ext cx="9525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924"/>
            <p:cNvSpPr>
              <a:spLocks/>
            </p:cNvSpPr>
            <p:nvPr/>
          </p:nvSpPr>
          <p:spPr bwMode="auto">
            <a:xfrm>
              <a:off x="6178550" y="8842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925"/>
            <p:cNvSpPr>
              <a:spLocks/>
            </p:cNvSpPr>
            <p:nvPr/>
          </p:nvSpPr>
          <p:spPr bwMode="auto">
            <a:xfrm>
              <a:off x="6175375" y="887413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926"/>
            <p:cNvSpPr>
              <a:spLocks/>
            </p:cNvSpPr>
            <p:nvPr/>
          </p:nvSpPr>
          <p:spPr bwMode="auto">
            <a:xfrm>
              <a:off x="6142037" y="850900"/>
              <a:ext cx="30163" cy="33338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7 w 8"/>
                <a:gd name="T5" fmla="*/ 11 h 11"/>
                <a:gd name="T6" fmla="*/ 8 w 8"/>
                <a:gd name="T7" fmla="*/ 10 h 11"/>
                <a:gd name="T8" fmla="*/ 3 w 8"/>
                <a:gd name="T9" fmla="*/ 3 h 11"/>
                <a:gd name="T10" fmla="*/ 2 w 8"/>
                <a:gd name="T11" fmla="*/ 1 h 11"/>
                <a:gd name="T12" fmla="*/ 0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" y="8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5" y="8"/>
                    <a:pt x="3" y="6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927"/>
            <p:cNvSpPr>
              <a:spLocks/>
            </p:cNvSpPr>
            <p:nvPr/>
          </p:nvSpPr>
          <p:spPr bwMode="auto">
            <a:xfrm>
              <a:off x="6138862" y="850900"/>
              <a:ext cx="30163" cy="33338"/>
            </a:xfrm>
            <a:custGeom>
              <a:avLst/>
              <a:gdLst>
                <a:gd name="T0" fmla="*/ 1 w 8"/>
                <a:gd name="T1" fmla="*/ 0 h 11"/>
                <a:gd name="T2" fmla="*/ 0 w 8"/>
                <a:gd name="T3" fmla="*/ 0 h 11"/>
                <a:gd name="T4" fmla="*/ 8 w 8"/>
                <a:gd name="T5" fmla="*/ 11 h 11"/>
                <a:gd name="T6" fmla="*/ 8 w 8"/>
                <a:gd name="T7" fmla="*/ 11 h 11"/>
                <a:gd name="T8" fmla="*/ 1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5"/>
                    <a:pt x="3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8"/>
                    <a:pt x="1" y="5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928"/>
            <p:cNvSpPr>
              <a:spLocks/>
            </p:cNvSpPr>
            <p:nvPr/>
          </p:nvSpPr>
          <p:spPr bwMode="auto">
            <a:xfrm>
              <a:off x="6142037" y="85090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929"/>
            <p:cNvSpPr>
              <a:spLocks/>
            </p:cNvSpPr>
            <p:nvPr/>
          </p:nvSpPr>
          <p:spPr bwMode="auto">
            <a:xfrm>
              <a:off x="6149975" y="854075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930"/>
            <p:cNvSpPr>
              <a:spLocks/>
            </p:cNvSpPr>
            <p:nvPr/>
          </p:nvSpPr>
          <p:spPr bwMode="auto">
            <a:xfrm>
              <a:off x="6149975" y="850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931"/>
            <p:cNvSpPr>
              <a:spLocks/>
            </p:cNvSpPr>
            <p:nvPr/>
          </p:nvSpPr>
          <p:spPr bwMode="auto">
            <a:xfrm>
              <a:off x="6219825" y="898525"/>
              <a:ext cx="25400" cy="3175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0 h 1"/>
                <a:gd name="T4" fmla="*/ 4 w 7"/>
                <a:gd name="T5" fmla="*/ 1 h 1"/>
                <a:gd name="T6" fmla="*/ 7 w 7"/>
                <a:gd name="T7" fmla="*/ 1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932"/>
            <p:cNvSpPr>
              <a:spLocks/>
            </p:cNvSpPr>
            <p:nvPr/>
          </p:nvSpPr>
          <p:spPr bwMode="auto">
            <a:xfrm>
              <a:off x="6292850" y="89535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933"/>
            <p:cNvSpPr>
              <a:spLocks/>
            </p:cNvSpPr>
            <p:nvPr/>
          </p:nvSpPr>
          <p:spPr bwMode="auto">
            <a:xfrm>
              <a:off x="6292850" y="901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934"/>
            <p:cNvSpPr>
              <a:spLocks/>
            </p:cNvSpPr>
            <p:nvPr/>
          </p:nvSpPr>
          <p:spPr bwMode="auto">
            <a:xfrm>
              <a:off x="632142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935"/>
            <p:cNvSpPr>
              <a:spLocks/>
            </p:cNvSpPr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936"/>
            <p:cNvSpPr>
              <a:spLocks/>
            </p:cNvSpPr>
            <p:nvPr/>
          </p:nvSpPr>
          <p:spPr bwMode="auto">
            <a:xfrm>
              <a:off x="6318250" y="8921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937"/>
            <p:cNvSpPr>
              <a:spLocks/>
            </p:cNvSpPr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938"/>
            <p:cNvSpPr>
              <a:spLocks/>
            </p:cNvSpPr>
            <p:nvPr/>
          </p:nvSpPr>
          <p:spPr bwMode="auto">
            <a:xfrm>
              <a:off x="6292850" y="8953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939"/>
            <p:cNvSpPr>
              <a:spLocks/>
            </p:cNvSpPr>
            <p:nvPr/>
          </p:nvSpPr>
          <p:spPr bwMode="auto">
            <a:xfrm>
              <a:off x="6292850" y="90170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940"/>
            <p:cNvSpPr>
              <a:spLocks/>
            </p:cNvSpPr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941"/>
            <p:cNvSpPr>
              <a:spLocks/>
            </p:cNvSpPr>
            <p:nvPr/>
          </p:nvSpPr>
          <p:spPr bwMode="auto">
            <a:xfrm>
              <a:off x="6318250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942"/>
            <p:cNvSpPr>
              <a:spLocks/>
            </p:cNvSpPr>
            <p:nvPr/>
          </p:nvSpPr>
          <p:spPr bwMode="auto">
            <a:xfrm>
              <a:off x="6296025" y="895350"/>
              <a:ext cx="19050" cy="635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0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1 h 2"/>
                <a:gd name="T10" fmla="*/ 4 w 5"/>
                <a:gd name="T11" fmla="*/ 0 h 2"/>
                <a:gd name="T12" fmla="*/ 4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943"/>
            <p:cNvSpPr>
              <a:spLocks/>
            </p:cNvSpPr>
            <p:nvPr/>
          </p:nvSpPr>
          <p:spPr bwMode="auto">
            <a:xfrm>
              <a:off x="6296025" y="898525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1 h 1"/>
                <a:gd name="T10" fmla="*/ 5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944"/>
            <p:cNvSpPr>
              <a:spLocks/>
            </p:cNvSpPr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0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945"/>
            <p:cNvSpPr>
              <a:spLocks/>
            </p:cNvSpPr>
            <p:nvPr/>
          </p:nvSpPr>
          <p:spPr bwMode="auto">
            <a:xfrm>
              <a:off x="6310312" y="8953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946"/>
            <p:cNvSpPr>
              <a:spLocks noEditPoints="1"/>
            </p:cNvSpPr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947"/>
            <p:cNvSpPr>
              <a:spLocks/>
            </p:cNvSpPr>
            <p:nvPr/>
          </p:nvSpPr>
          <p:spPr bwMode="auto">
            <a:xfrm>
              <a:off x="6315075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948"/>
            <p:cNvSpPr>
              <a:spLocks/>
            </p:cNvSpPr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949"/>
            <p:cNvSpPr>
              <a:spLocks/>
            </p:cNvSpPr>
            <p:nvPr/>
          </p:nvSpPr>
          <p:spPr bwMode="auto">
            <a:xfrm>
              <a:off x="631507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950"/>
            <p:cNvSpPr>
              <a:spLocks/>
            </p:cNvSpPr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0 h 18"/>
                <a:gd name="T2" fmla="*/ 0 w 43"/>
                <a:gd name="T3" fmla="*/ 0 h 18"/>
                <a:gd name="T4" fmla="*/ 0 w 43"/>
                <a:gd name="T5" fmla="*/ 1 h 18"/>
                <a:gd name="T6" fmla="*/ 0 w 43"/>
                <a:gd name="T7" fmla="*/ 1 h 18"/>
                <a:gd name="T8" fmla="*/ 2 w 43"/>
                <a:gd name="T9" fmla="*/ 1 h 18"/>
                <a:gd name="T10" fmla="*/ 42 w 43"/>
                <a:gd name="T11" fmla="*/ 18 h 18"/>
                <a:gd name="T12" fmla="*/ 42 w 43"/>
                <a:gd name="T13" fmla="*/ 18 h 18"/>
                <a:gd name="T14" fmla="*/ 43 w 43"/>
                <a:gd name="T15" fmla="*/ 18 h 18"/>
                <a:gd name="T16" fmla="*/ 43 w 43"/>
                <a:gd name="T17" fmla="*/ 18 h 18"/>
                <a:gd name="T18" fmla="*/ 2 w 4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8" y="1"/>
                    <a:pt x="27" y="2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7" y="1"/>
                    <a:pt x="8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951"/>
            <p:cNvSpPr>
              <a:spLocks/>
            </p:cNvSpPr>
            <p:nvPr/>
          </p:nvSpPr>
          <p:spPr bwMode="auto">
            <a:xfrm>
              <a:off x="6419850" y="877888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952"/>
            <p:cNvSpPr>
              <a:spLocks/>
            </p:cNvSpPr>
            <p:nvPr/>
          </p:nvSpPr>
          <p:spPr bwMode="auto">
            <a:xfrm>
              <a:off x="6419850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953"/>
            <p:cNvSpPr>
              <a:spLocks/>
            </p:cNvSpPr>
            <p:nvPr/>
          </p:nvSpPr>
          <p:spPr bwMode="auto">
            <a:xfrm>
              <a:off x="6416675" y="877888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954"/>
            <p:cNvSpPr>
              <a:spLocks/>
            </p:cNvSpPr>
            <p:nvPr/>
          </p:nvSpPr>
          <p:spPr bwMode="auto">
            <a:xfrm>
              <a:off x="6416675" y="8842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955"/>
            <p:cNvSpPr>
              <a:spLocks/>
            </p:cNvSpPr>
            <p:nvPr/>
          </p:nvSpPr>
          <p:spPr bwMode="auto">
            <a:xfrm>
              <a:off x="6424612" y="877888"/>
              <a:ext cx="20638" cy="3175"/>
            </a:xfrm>
            <a:custGeom>
              <a:avLst/>
              <a:gdLst>
                <a:gd name="T0" fmla="*/ 5 w 6"/>
                <a:gd name="T1" fmla="*/ 0 h 1"/>
                <a:gd name="T2" fmla="*/ 1 w 6"/>
                <a:gd name="T3" fmla="*/ 0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956"/>
            <p:cNvSpPr>
              <a:spLocks/>
            </p:cNvSpPr>
            <p:nvPr/>
          </p:nvSpPr>
          <p:spPr bwMode="auto">
            <a:xfrm>
              <a:off x="6427787" y="881063"/>
              <a:ext cx="25400" cy="3175"/>
            </a:xfrm>
            <a:custGeom>
              <a:avLst/>
              <a:gdLst>
                <a:gd name="T0" fmla="*/ 6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0 w 7"/>
                <a:gd name="T7" fmla="*/ 0 h 1"/>
                <a:gd name="T8" fmla="*/ 0 w 7"/>
                <a:gd name="T9" fmla="*/ 1 h 1"/>
                <a:gd name="T10" fmla="*/ 7 w 7"/>
                <a:gd name="T11" fmla="*/ 0 h 1"/>
                <a:gd name="T12" fmla="*/ 7 w 7"/>
                <a:gd name="T13" fmla="*/ 0 h 1"/>
                <a:gd name="T14" fmla="*/ 6 w 7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957"/>
            <p:cNvSpPr>
              <a:spLocks/>
            </p:cNvSpPr>
            <p:nvPr/>
          </p:nvSpPr>
          <p:spPr bwMode="auto">
            <a:xfrm>
              <a:off x="6442075" y="8778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958"/>
            <p:cNvSpPr>
              <a:spLocks/>
            </p:cNvSpPr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959"/>
            <p:cNvSpPr>
              <a:spLocks/>
            </p:cNvSpPr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960"/>
            <p:cNvSpPr>
              <a:spLocks/>
            </p:cNvSpPr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961"/>
            <p:cNvSpPr>
              <a:spLocks/>
            </p:cNvSpPr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962"/>
            <p:cNvSpPr>
              <a:spLocks/>
            </p:cNvSpPr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963"/>
            <p:cNvSpPr>
              <a:spLocks noEditPoints="1"/>
            </p:cNvSpPr>
            <p:nvPr/>
          </p:nvSpPr>
          <p:spPr bwMode="auto">
            <a:xfrm>
              <a:off x="6811962" y="792163"/>
              <a:ext cx="171450" cy="88900"/>
            </a:xfrm>
            <a:custGeom>
              <a:avLst/>
              <a:gdLst>
                <a:gd name="T0" fmla="*/ 41 w 47"/>
                <a:gd name="T1" fmla="*/ 7 h 30"/>
                <a:gd name="T2" fmla="*/ 38 w 47"/>
                <a:gd name="T3" fmla="*/ 6 h 30"/>
                <a:gd name="T4" fmla="*/ 36 w 47"/>
                <a:gd name="T5" fmla="*/ 3 h 30"/>
                <a:gd name="T6" fmla="*/ 37 w 47"/>
                <a:gd name="T7" fmla="*/ 3 h 30"/>
                <a:gd name="T8" fmla="*/ 39 w 47"/>
                <a:gd name="T9" fmla="*/ 4 h 30"/>
                <a:gd name="T10" fmla="*/ 41 w 47"/>
                <a:gd name="T11" fmla="*/ 6 h 30"/>
                <a:gd name="T12" fmla="*/ 41 w 47"/>
                <a:gd name="T13" fmla="*/ 7 h 30"/>
                <a:gd name="T14" fmla="*/ 25 w 47"/>
                <a:gd name="T15" fmla="*/ 0 h 30"/>
                <a:gd name="T16" fmla="*/ 15 w 47"/>
                <a:gd name="T17" fmla="*/ 1 h 30"/>
                <a:gd name="T18" fmla="*/ 11 w 47"/>
                <a:gd name="T19" fmla="*/ 2 h 30"/>
                <a:gd name="T20" fmla="*/ 11 w 47"/>
                <a:gd name="T21" fmla="*/ 2 h 30"/>
                <a:gd name="T22" fmla="*/ 0 w 47"/>
                <a:gd name="T23" fmla="*/ 6 h 30"/>
                <a:gd name="T24" fmla="*/ 23 w 47"/>
                <a:gd name="T25" fmla="*/ 3 h 30"/>
                <a:gd name="T26" fmla="*/ 35 w 47"/>
                <a:gd name="T27" fmla="*/ 5 h 30"/>
                <a:gd name="T28" fmla="*/ 40 w 47"/>
                <a:gd name="T29" fmla="*/ 26 h 30"/>
                <a:gd name="T30" fmla="*/ 42 w 47"/>
                <a:gd name="T31" fmla="*/ 30 h 30"/>
                <a:gd name="T32" fmla="*/ 42 w 47"/>
                <a:gd name="T33" fmla="*/ 30 h 30"/>
                <a:gd name="T34" fmla="*/ 45 w 47"/>
                <a:gd name="T35" fmla="*/ 25 h 30"/>
                <a:gd name="T36" fmla="*/ 44 w 47"/>
                <a:gd name="T37" fmla="*/ 20 h 30"/>
                <a:gd name="T38" fmla="*/ 46 w 47"/>
                <a:gd name="T39" fmla="*/ 11 h 30"/>
                <a:gd name="T40" fmla="*/ 34 w 47"/>
                <a:gd name="T41" fmla="*/ 1 h 30"/>
                <a:gd name="T42" fmla="*/ 25 w 47"/>
                <a:gd name="T4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30">
                  <a:moveTo>
                    <a:pt x="41" y="7"/>
                  </a:moveTo>
                  <a:cubicBezTo>
                    <a:pt x="40" y="7"/>
                    <a:pt x="39" y="6"/>
                    <a:pt x="38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3"/>
                    <a:pt x="38" y="3"/>
                    <a:pt x="39" y="4"/>
                  </a:cubicBezTo>
                  <a:cubicBezTo>
                    <a:pt x="41" y="5"/>
                    <a:pt x="42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3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0" y="6"/>
                  </a:cubicBezTo>
                  <a:cubicBezTo>
                    <a:pt x="7" y="4"/>
                    <a:pt x="16" y="3"/>
                    <a:pt x="23" y="3"/>
                  </a:cubicBezTo>
                  <a:cubicBezTo>
                    <a:pt x="28" y="3"/>
                    <a:pt x="32" y="3"/>
                    <a:pt x="35" y="5"/>
                  </a:cubicBezTo>
                  <a:cubicBezTo>
                    <a:pt x="42" y="7"/>
                    <a:pt x="47" y="20"/>
                    <a:pt x="40" y="26"/>
                  </a:cubicBezTo>
                  <a:cubicBezTo>
                    <a:pt x="41" y="27"/>
                    <a:pt x="42" y="2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8"/>
                    <a:pt x="44" y="26"/>
                    <a:pt x="45" y="25"/>
                  </a:cubicBezTo>
                  <a:cubicBezTo>
                    <a:pt x="44" y="23"/>
                    <a:pt x="44" y="22"/>
                    <a:pt x="44" y="20"/>
                  </a:cubicBezTo>
                  <a:cubicBezTo>
                    <a:pt x="44" y="17"/>
                    <a:pt x="45" y="14"/>
                    <a:pt x="46" y="11"/>
                  </a:cubicBezTo>
                  <a:cubicBezTo>
                    <a:pt x="44" y="6"/>
                    <a:pt x="40" y="3"/>
                    <a:pt x="34" y="1"/>
                  </a:cubicBezTo>
                  <a:cubicBezTo>
                    <a:pt x="32" y="1"/>
                    <a:pt x="28" y="0"/>
                    <a:pt x="2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964"/>
            <p:cNvSpPr>
              <a:spLocks noEditPoints="1"/>
            </p:cNvSpPr>
            <p:nvPr/>
          </p:nvSpPr>
          <p:spPr bwMode="auto">
            <a:xfrm>
              <a:off x="6804025" y="792163"/>
              <a:ext cx="179388" cy="88900"/>
            </a:xfrm>
            <a:custGeom>
              <a:avLst/>
              <a:gdLst>
                <a:gd name="T0" fmla="*/ 47 w 49"/>
                <a:gd name="T1" fmla="*/ 25 h 30"/>
                <a:gd name="T2" fmla="*/ 44 w 49"/>
                <a:gd name="T3" fmla="*/ 30 h 30"/>
                <a:gd name="T4" fmla="*/ 44 w 49"/>
                <a:gd name="T5" fmla="*/ 30 h 30"/>
                <a:gd name="T6" fmla="*/ 44 w 49"/>
                <a:gd name="T7" fmla="*/ 30 h 30"/>
                <a:gd name="T8" fmla="*/ 45 w 49"/>
                <a:gd name="T9" fmla="*/ 30 h 30"/>
                <a:gd name="T10" fmla="*/ 47 w 49"/>
                <a:gd name="T11" fmla="*/ 26 h 30"/>
                <a:gd name="T12" fmla="*/ 47 w 49"/>
                <a:gd name="T13" fmla="*/ 25 h 30"/>
                <a:gd name="T14" fmla="*/ 27 w 49"/>
                <a:gd name="T15" fmla="*/ 0 h 30"/>
                <a:gd name="T16" fmla="*/ 13 w 49"/>
                <a:gd name="T17" fmla="*/ 1 h 30"/>
                <a:gd name="T18" fmla="*/ 0 w 49"/>
                <a:gd name="T19" fmla="*/ 6 h 30"/>
                <a:gd name="T20" fmla="*/ 2 w 49"/>
                <a:gd name="T21" fmla="*/ 6 h 30"/>
                <a:gd name="T22" fmla="*/ 13 w 49"/>
                <a:gd name="T23" fmla="*/ 2 h 30"/>
                <a:gd name="T24" fmla="*/ 13 w 49"/>
                <a:gd name="T25" fmla="*/ 2 h 30"/>
                <a:gd name="T26" fmla="*/ 17 w 49"/>
                <a:gd name="T27" fmla="*/ 1 h 30"/>
                <a:gd name="T28" fmla="*/ 27 w 49"/>
                <a:gd name="T29" fmla="*/ 0 h 30"/>
                <a:gd name="T30" fmla="*/ 36 w 49"/>
                <a:gd name="T31" fmla="*/ 1 h 30"/>
                <a:gd name="T32" fmla="*/ 48 w 49"/>
                <a:gd name="T33" fmla="*/ 11 h 30"/>
                <a:gd name="T34" fmla="*/ 49 w 49"/>
                <a:gd name="T35" fmla="*/ 11 h 30"/>
                <a:gd name="T36" fmla="*/ 37 w 49"/>
                <a:gd name="T37" fmla="*/ 1 h 30"/>
                <a:gd name="T38" fmla="*/ 27 w 49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30">
                  <a:moveTo>
                    <a:pt x="47" y="25"/>
                  </a:moveTo>
                  <a:cubicBezTo>
                    <a:pt x="46" y="26"/>
                    <a:pt x="45" y="28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7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moveTo>
                    <a:pt x="27" y="0"/>
                  </a:moveTo>
                  <a:cubicBezTo>
                    <a:pt x="20" y="0"/>
                    <a:pt x="13" y="1"/>
                    <a:pt x="13" y="1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6" y="4"/>
                    <a:pt x="9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1"/>
                    <a:pt x="17" y="1"/>
                  </a:cubicBezTo>
                  <a:cubicBezTo>
                    <a:pt x="20" y="1"/>
                    <a:pt x="24" y="0"/>
                    <a:pt x="27" y="0"/>
                  </a:cubicBezTo>
                  <a:cubicBezTo>
                    <a:pt x="30" y="0"/>
                    <a:pt x="34" y="1"/>
                    <a:pt x="36" y="1"/>
                  </a:cubicBezTo>
                  <a:cubicBezTo>
                    <a:pt x="42" y="3"/>
                    <a:pt x="46" y="6"/>
                    <a:pt x="48" y="11"/>
                  </a:cubicBezTo>
                  <a:cubicBezTo>
                    <a:pt x="48" y="11"/>
                    <a:pt x="48" y="11"/>
                    <a:pt x="49" y="11"/>
                  </a:cubicBezTo>
                  <a:cubicBezTo>
                    <a:pt x="47" y="5"/>
                    <a:pt x="42" y="2"/>
                    <a:pt x="37" y="1"/>
                  </a:cubicBezTo>
                  <a:cubicBezTo>
                    <a:pt x="34" y="0"/>
                    <a:pt x="30" y="0"/>
                    <a:pt x="27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965"/>
            <p:cNvSpPr>
              <a:spLocks/>
            </p:cNvSpPr>
            <p:nvPr/>
          </p:nvSpPr>
          <p:spPr bwMode="auto">
            <a:xfrm>
              <a:off x="6738937" y="822325"/>
              <a:ext cx="141288" cy="65088"/>
            </a:xfrm>
            <a:custGeom>
              <a:avLst/>
              <a:gdLst>
                <a:gd name="T0" fmla="*/ 35 w 39"/>
                <a:gd name="T1" fmla="*/ 0 h 22"/>
                <a:gd name="T2" fmla="*/ 33 w 39"/>
                <a:gd name="T3" fmla="*/ 0 h 22"/>
                <a:gd name="T4" fmla="*/ 15 w 39"/>
                <a:gd name="T5" fmla="*/ 18 h 22"/>
                <a:gd name="T6" fmla="*/ 13 w 39"/>
                <a:gd name="T7" fmla="*/ 19 h 22"/>
                <a:gd name="T8" fmla="*/ 0 w 39"/>
                <a:gd name="T9" fmla="*/ 15 h 22"/>
                <a:gd name="T10" fmla="*/ 0 w 39"/>
                <a:gd name="T11" fmla="*/ 16 h 22"/>
                <a:gd name="T12" fmla="*/ 0 w 39"/>
                <a:gd name="T13" fmla="*/ 16 h 22"/>
                <a:gd name="T14" fmla="*/ 15 w 39"/>
                <a:gd name="T15" fmla="*/ 21 h 22"/>
                <a:gd name="T16" fmla="*/ 35 w 39"/>
                <a:gd name="T17" fmla="*/ 0 h 22"/>
                <a:gd name="T18" fmla="*/ 35 w 39"/>
                <a:gd name="T19" fmla="*/ 1 h 22"/>
                <a:gd name="T20" fmla="*/ 21 w 39"/>
                <a:gd name="T21" fmla="*/ 13 h 22"/>
                <a:gd name="T22" fmla="*/ 16 w 39"/>
                <a:gd name="T23" fmla="*/ 21 h 22"/>
                <a:gd name="T24" fmla="*/ 31 w 39"/>
                <a:gd name="T25" fmla="*/ 22 h 22"/>
                <a:gd name="T26" fmla="*/ 32 w 39"/>
                <a:gd name="T27" fmla="*/ 22 h 22"/>
                <a:gd name="T28" fmla="*/ 39 w 39"/>
                <a:gd name="T29" fmla="*/ 22 h 22"/>
                <a:gd name="T30" fmla="*/ 39 w 39"/>
                <a:gd name="T31" fmla="*/ 20 h 22"/>
                <a:gd name="T32" fmla="*/ 29 w 39"/>
                <a:gd name="T33" fmla="*/ 21 h 22"/>
                <a:gd name="T34" fmla="*/ 18 w 39"/>
                <a:gd name="T35" fmla="*/ 19 h 22"/>
                <a:gd name="T36" fmla="*/ 36 w 39"/>
                <a:gd name="T37" fmla="*/ 3 h 22"/>
                <a:gd name="T38" fmla="*/ 37 w 39"/>
                <a:gd name="T39" fmla="*/ 1 h 22"/>
                <a:gd name="T40" fmla="*/ 35 w 39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22">
                  <a:moveTo>
                    <a:pt x="35" y="0"/>
                  </a:moveTo>
                  <a:cubicBezTo>
                    <a:pt x="34" y="0"/>
                    <a:pt x="33" y="0"/>
                    <a:pt x="33" y="0"/>
                  </a:cubicBezTo>
                  <a:cubicBezTo>
                    <a:pt x="24" y="2"/>
                    <a:pt x="19" y="11"/>
                    <a:pt x="15" y="18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0" y="19"/>
                    <a:pt x="4" y="18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9"/>
                    <a:pt x="9" y="20"/>
                    <a:pt x="15" y="21"/>
                  </a:cubicBezTo>
                  <a:cubicBezTo>
                    <a:pt x="16" y="20"/>
                    <a:pt x="23" y="4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9" y="3"/>
                    <a:pt x="24" y="8"/>
                    <a:pt x="21" y="13"/>
                  </a:cubicBezTo>
                  <a:cubicBezTo>
                    <a:pt x="18" y="16"/>
                    <a:pt x="17" y="20"/>
                    <a:pt x="16" y="21"/>
                  </a:cubicBezTo>
                  <a:cubicBezTo>
                    <a:pt x="21" y="21"/>
                    <a:pt x="26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2"/>
                    <a:pt x="37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6" y="21"/>
                    <a:pt x="32" y="21"/>
                    <a:pt x="29" y="21"/>
                  </a:cubicBezTo>
                  <a:cubicBezTo>
                    <a:pt x="22" y="21"/>
                    <a:pt x="17" y="20"/>
                    <a:pt x="18" y="19"/>
                  </a:cubicBezTo>
                  <a:cubicBezTo>
                    <a:pt x="20" y="17"/>
                    <a:pt x="27" y="4"/>
                    <a:pt x="36" y="3"/>
                  </a:cubicBezTo>
                  <a:cubicBezTo>
                    <a:pt x="37" y="3"/>
                    <a:pt x="38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966"/>
            <p:cNvSpPr>
              <a:spLocks/>
            </p:cNvSpPr>
            <p:nvPr/>
          </p:nvSpPr>
          <p:spPr bwMode="auto">
            <a:xfrm>
              <a:off x="6738937" y="868363"/>
              <a:ext cx="141288" cy="19050"/>
            </a:xfrm>
            <a:custGeom>
              <a:avLst/>
              <a:gdLst>
                <a:gd name="T0" fmla="*/ 0 w 39"/>
                <a:gd name="T1" fmla="*/ 0 h 6"/>
                <a:gd name="T2" fmla="*/ 0 w 39"/>
                <a:gd name="T3" fmla="*/ 1 h 6"/>
                <a:gd name="T4" fmla="*/ 32 w 39"/>
                <a:gd name="T5" fmla="*/ 6 h 6"/>
                <a:gd name="T6" fmla="*/ 39 w 39"/>
                <a:gd name="T7" fmla="*/ 6 h 6"/>
                <a:gd name="T8" fmla="*/ 39 w 39"/>
                <a:gd name="T9" fmla="*/ 6 h 6"/>
                <a:gd name="T10" fmla="*/ 32 w 39"/>
                <a:gd name="T11" fmla="*/ 6 h 6"/>
                <a:gd name="T12" fmla="*/ 31 w 39"/>
                <a:gd name="T13" fmla="*/ 6 h 6"/>
                <a:gd name="T14" fmla="*/ 16 w 39"/>
                <a:gd name="T15" fmla="*/ 5 h 6"/>
                <a:gd name="T16" fmla="*/ 16 w 39"/>
                <a:gd name="T17" fmla="*/ 5 h 6"/>
                <a:gd name="T18" fmla="*/ 15 w 39"/>
                <a:gd name="T19" fmla="*/ 5 h 6"/>
                <a:gd name="T20" fmla="*/ 15 w 39"/>
                <a:gd name="T21" fmla="*/ 5 h 6"/>
                <a:gd name="T22" fmla="*/ 0 w 3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5"/>
                    <a:pt x="20" y="6"/>
                    <a:pt x="32" y="6"/>
                  </a:cubicBezTo>
                  <a:cubicBezTo>
                    <a:pt x="34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6"/>
                    <a:pt x="34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6"/>
                    <a:pt x="21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967"/>
            <p:cNvSpPr>
              <a:spLocks/>
            </p:cNvSpPr>
            <p:nvPr/>
          </p:nvSpPr>
          <p:spPr bwMode="auto">
            <a:xfrm>
              <a:off x="6958012" y="868363"/>
              <a:ext cx="3175" cy="127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968"/>
            <p:cNvSpPr>
              <a:spLocks/>
            </p:cNvSpPr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969"/>
            <p:cNvSpPr>
              <a:spLocks/>
            </p:cNvSpPr>
            <p:nvPr/>
          </p:nvSpPr>
          <p:spPr bwMode="auto">
            <a:xfrm>
              <a:off x="6884987" y="881063"/>
              <a:ext cx="9525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970"/>
            <p:cNvSpPr>
              <a:spLocks/>
            </p:cNvSpPr>
            <p:nvPr/>
          </p:nvSpPr>
          <p:spPr bwMode="auto">
            <a:xfrm>
              <a:off x="6884987" y="884238"/>
              <a:ext cx="9525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971"/>
            <p:cNvSpPr>
              <a:spLocks/>
            </p:cNvSpPr>
            <p:nvPr/>
          </p:nvSpPr>
          <p:spPr bwMode="auto">
            <a:xfrm>
              <a:off x="6958012" y="868363"/>
              <a:ext cx="6350" cy="1270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972"/>
            <p:cNvSpPr>
              <a:spLocks/>
            </p:cNvSpPr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973"/>
            <p:cNvSpPr>
              <a:spLocks/>
            </p:cNvSpPr>
            <p:nvPr/>
          </p:nvSpPr>
          <p:spPr bwMode="auto">
            <a:xfrm>
              <a:off x="6880225" y="881063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974"/>
            <p:cNvSpPr>
              <a:spLocks/>
            </p:cNvSpPr>
            <p:nvPr/>
          </p:nvSpPr>
          <p:spPr bwMode="auto">
            <a:xfrm>
              <a:off x="6880225" y="8874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975"/>
            <p:cNvSpPr>
              <a:spLocks noEditPoints="1"/>
            </p:cNvSpPr>
            <p:nvPr/>
          </p:nvSpPr>
          <p:spPr bwMode="auto">
            <a:xfrm>
              <a:off x="6894512" y="871538"/>
              <a:ext cx="66675" cy="12700"/>
            </a:xfrm>
            <a:custGeom>
              <a:avLst/>
              <a:gdLst>
                <a:gd name="T0" fmla="*/ 11 w 18"/>
                <a:gd name="T1" fmla="*/ 2 h 4"/>
                <a:gd name="T2" fmla="*/ 10 w 18"/>
                <a:gd name="T3" fmla="*/ 3 h 4"/>
                <a:gd name="T4" fmla="*/ 0 w 18"/>
                <a:gd name="T5" fmla="*/ 3 h 4"/>
                <a:gd name="T6" fmla="*/ 0 w 18"/>
                <a:gd name="T7" fmla="*/ 4 h 4"/>
                <a:gd name="T8" fmla="*/ 0 w 18"/>
                <a:gd name="T9" fmla="*/ 4 h 4"/>
                <a:gd name="T10" fmla="*/ 12 w 18"/>
                <a:gd name="T11" fmla="*/ 3 h 4"/>
                <a:gd name="T12" fmla="*/ 11 w 18"/>
                <a:gd name="T13" fmla="*/ 2 h 4"/>
                <a:gd name="T14" fmla="*/ 17 w 18"/>
                <a:gd name="T15" fmla="*/ 0 h 4"/>
                <a:gd name="T16" fmla="*/ 14 w 18"/>
                <a:gd name="T17" fmla="*/ 1 h 4"/>
                <a:gd name="T18" fmla="*/ 14 w 18"/>
                <a:gd name="T19" fmla="*/ 2 h 4"/>
                <a:gd name="T20" fmla="*/ 14 w 18"/>
                <a:gd name="T21" fmla="*/ 3 h 4"/>
                <a:gd name="T22" fmla="*/ 18 w 18"/>
                <a:gd name="T23" fmla="*/ 3 h 4"/>
                <a:gd name="T24" fmla="*/ 17 w 1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4">
                  <a:moveTo>
                    <a:pt x="11" y="2"/>
                  </a:moveTo>
                  <a:cubicBezTo>
                    <a:pt x="10" y="2"/>
                    <a:pt x="10" y="2"/>
                    <a:pt x="10" y="3"/>
                  </a:cubicBezTo>
                  <a:cubicBezTo>
                    <a:pt x="8" y="3"/>
                    <a:pt x="4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cubicBezTo>
                    <a:pt x="11" y="3"/>
                    <a:pt x="11" y="3"/>
                    <a:pt x="11" y="2"/>
                  </a:cubicBezTo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976"/>
            <p:cNvSpPr>
              <a:spLocks/>
            </p:cNvSpPr>
            <p:nvPr/>
          </p:nvSpPr>
          <p:spPr bwMode="auto">
            <a:xfrm>
              <a:off x="6894512" y="881063"/>
              <a:ext cx="66675" cy="6350"/>
            </a:xfrm>
            <a:custGeom>
              <a:avLst/>
              <a:gdLst>
                <a:gd name="T0" fmla="*/ 18 w 18"/>
                <a:gd name="T1" fmla="*/ 0 h 2"/>
                <a:gd name="T2" fmla="*/ 14 w 18"/>
                <a:gd name="T3" fmla="*/ 0 h 2"/>
                <a:gd name="T4" fmla="*/ 12 w 18"/>
                <a:gd name="T5" fmla="*/ 1 h 2"/>
                <a:gd name="T6" fmla="*/ 12 w 18"/>
                <a:gd name="T7" fmla="*/ 0 h 2"/>
                <a:gd name="T8" fmla="*/ 0 w 18"/>
                <a:gd name="T9" fmla="*/ 1 h 2"/>
                <a:gd name="T10" fmla="*/ 0 w 18"/>
                <a:gd name="T11" fmla="*/ 2 h 2"/>
                <a:gd name="T12" fmla="*/ 18 w 18"/>
                <a:gd name="T13" fmla="*/ 0 h 2"/>
                <a:gd name="T14" fmla="*/ 18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2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977"/>
            <p:cNvSpPr>
              <a:spLocks/>
            </p:cNvSpPr>
            <p:nvPr/>
          </p:nvSpPr>
          <p:spPr bwMode="auto">
            <a:xfrm>
              <a:off x="6935787" y="874713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978"/>
            <p:cNvSpPr>
              <a:spLocks/>
            </p:cNvSpPr>
            <p:nvPr/>
          </p:nvSpPr>
          <p:spPr bwMode="auto">
            <a:xfrm>
              <a:off x="6938962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979"/>
            <p:cNvSpPr>
              <a:spLocks/>
            </p:cNvSpPr>
            <p:nvPr/>
          </p:nvSpPr>
          <p:spPr bwMode="auto">
            <a:xfrm>
              <a:off x="6935787" y="877888"/>
              <a:ext cx="6350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980"/>
            <p:cNvSpPr>
              <a:spLocks/>
            </p:cNvSpPr>
            <p:nvPr/>
          </p:nvSpPr>
          <p:spPr bwMode="auto">
            <a:xfrm>
              <a:off x="6734175" y="86677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981"/>
            <p:cNvSpPr>
              <a:spLocks/>
            </p:cNvSpPr>
            <p:nvPr/>
          </p:nvSpPr>
          <p:spPr bwMode="auto">
            <a:xfrm>
              <a:off x="6734175" y="86836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982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983"/>
            <p:cNvSpPr>
              <a:spLocks/>
            </p:cNvSpPr>
            <p:nvPr/>
          </p:nvSpPr>
          <p:spPr bwMode="auto">
            <a:xfrm>
              <a:off x="6738937" y="866775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984"/>
            <p:cNvSpPr>
              <a:spLocks/>
            </p:cNvSpPr>
            <p:nvPr/>
          </p:nvSpPr>
          <p:spPr bwMode="auto">
            <a:xfrm>
              <a:off x="6738937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985"/>
            <p:cNvSpPr>
              <a:spLocks/>
            </p:cNvSpPr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986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987"/>
            <p:cNvSpPr>
              <a:spLocks/>
            </p:cNvSpPr>
            <p:nvPr/>
          </p:nvSpPr>
          <p:spPr bwMode="auto">
            <a:xfrm>
              <a:off x="6731000" y="86042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0 w 1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988"/>
            <p:cNvSpPr>
              <a:spLocks/>
            </p:cNvSpPr>
            <p:nvPr/>
          </p:nvSpPr>
          <p:spPr bwMode="auto">
            <a:xfrm>
              <a:off x="6727825" y="866775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989"/>
            <p:cNvSpPr>
              <a:spLocks/>
            </p:cNvSpPr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C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990"/>
            <p:cNvSpPr>
              <a:spLocks/>
            </p:cNvSpPr>
            <p:nvPr/>
          </p:nvSpPr>
          <p:spPr bwMode="auto">
            <a:xfrm>
              <a:off x="6723062" y="857250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2 h 2"/>
                <a:gd name="T10" fmla="*/ 2 w 2"/>
                <a:gd name="T11" fmla="*/ 1 h 2"/>
                <a:gd name="T12" fmla="*/ 1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991"/>
            <p:cNvSpPr>
              <a:spLocks/>
            </p:cNvSpPr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2 w 2"/>
                <a:gd name="T15" fmla="*/ 0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992"/>
            <p:cNvSpPr>
              <a:spLocks/>
            </p:cNvSpPr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993"/>
            <p:cNvSpPr>
              <a:spLocks/>
            </p:cNvSpPr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994"/>
            <p:cNvSpPr>
              <a:spLocks/>
            </p:cNvSpPr>
            <p:nvPr/>
          </p:nvSpPr>
          <p:spPr bwMode="auto">
            <a:xfrm>
              <a:off x="6727825" y="8604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995"/>
            <p:cNvSpPr>
              <a:spLocks/>
            </p:cNvSpPr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996"/>
            <p:cNvSpPr>
              <a:spLocks/>
            </p:cNvSpPr>
            <p:nvPr/>
          </p:nvSpPr>
          <p:spPr bwMode="auto">
            <a:xfrm>
              <a:off x="6975475" y="827088"/>
              <a:ext cx="7938" cy="36513"/>
            </a:xfrm>
            <a:custGeom>
              <a:avLst/>
              <a:gdLst>
                <a:gd name="T0" fmla="*/ 1 w 2"/>
                <a:gd name="T1" fmla="*/ 0 h 12"/>
                <a:gd name="T2" fmla="*/ 0 w 2"/>
                <a:gd name="T3" fmla="*/ 8 h 12"/>
                <a:gd name="T4" fmla="*/ 0 w 2"/>
                <a:gd name="T5" fmla="*/ 12 h 12"/>
                <a:gd name="T6" fmla="*/ 2 w 2"/>
                <a:gd name="T7" fmla="*/ 4 h 12"/>
                <a:gd name="T8" fmla="*/ 1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1" y="9"/>
                    <a:pt x="2" y="6"/>
                    <a:pt x="2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997"/>
            <p:cNvSpPr>
              <a:spLocks/>
            </p:cNvSpPr>
            <p:nvPr/>
          </p:nvSpPr>
          <p:spPr bwMode="auto">
            <a:xfrm>
              <a:off x="6975475" y="825500"/>
              <a:ext cx="11113" cy="41275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2 w 3"/>
                <a:gd name="T5" fmla="*/ 5 h 14"/>
                <a:gd name="T6" fmla="*/ 0 w 3"/>
                <a:gd name="T7" fmla="*/ 13 h 14"/>
                <a:gd name="T8" fmla="*/ 0 w 3"/>
                <a:gd name="T9" fmla="*/ 14 h 14"/>
                <a:gd name="T10" fmla="*/ 2 w 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2" y="7"/>
                    <a:pt x="1" y="1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9"/>
                    <a:pt x="3" y="4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998"/>
            <p:cNvSpPr>
              <a:spLocks/>
            </p:cNvSpPr>
            <p:nvPr/>
          </p:nvSpPr>
          <p:spPr bwMode="auto">
            <a:xfrm>
              <a:off x="6972300" y="825500"/>
              <a:ext cx="6350" cy="41275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9 h 14"/>
                <a:gd name="T4" fmla="*/ 1 w 2"/>
                <a:gd name="T5" fmla="*/ 14 h 14"/>
                <a:gd name="T6" fmla="*/ 1 w 2"/>
                <a:gd name="T7" fmla="*/ 13 h 14"/>
                <a:gd name="T8" fmla="*/ 1 w 2"/>
                <a:gd name="T9" fmla="*/ 9 h 14"/>
                <a:gd name="T10" fmla="*/ 2 w 2"/>
                <a:gd name="T11" fmla="*/ 1 h 14"/>
                <a:gd name="T12" fmla="*/ 2 w 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999"/>
            <p:cNvSpPr>
              <a:spLocks noEditPoints="1"/>
            </p:cNvSpPr>
            <p:nvPr/>
          </p:nvSpPr>
          <p:spPr bwMode="auto">
            <a:xfrm>
              <a:off x="6975475" y="825500"/>
              <a:ext cx="7938" cy="42863"/>
            </a:xfrm>
            <a:custGeom>
              <a:avLst/>
              <a:gdLst>
                <a:gd name="T0" fmla="*/ 0 w 2"/>
                <a:gd name="T1" fmla="*/ 13 h 15"/>
                <a:gd name="T2" fmla="*/ 0 w 2"/>
                <a:gd name="T3" fmla="*/ 14 h 15"/>
                <a:gd name="T4" fmla="*/ 0 w 2"/>
                <a:gd name="T5" fmla="*/ 15 h 15"/>
                <a:gd name="T6" fmla="*/ 0 w 2"/>
                <a:gd name="T7" fmla="*/ 14 h 15"/>
                <a:gd name="T8" fmla="*/ 0 w 2"/>
                <a:gd name="T9" fmla="*/ 13 h 15"/>
                <a:gd name="T10" fmla="*/ 2 w 2"/>
                <a:gd name="T11" fmla="*/ 0 h 15"/>
                <a:gd name="T12" fmla="*/ 1 w 2"/>
                <a:gd name="T13" fmla="*/ 0 h 15"/>
                <a:gd name="T14" fmla="*/ 1 w 2"/>
                <a:gd name="T15" fmla="*/ 1 h 15"/>
                <a:gd name="T16" fmla="*/ 2 w 2"/>
                <a:gd name="T17" fmla="*/ 0 h 15"/>
                <a:gd name="T18" fmla="*/ 2 w 2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5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000"/>
            <p:cNvSpPr>
              <a:spLocks/>
            </p:cNvSpPr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20 w 20"/>
                <a:gd name="T1" fmla="*/ 0 h 21"/>
                <a:gd name="T2" fmla="*/ 0 w 20"/>
                <a:gd name="T3" fmla="*/ 21 h 21"/>
                <a:gd name="T4" fmla="*/ 0 w 20"/>
                <a:gd name="T5" fmla="*/ 21 h 21"/>
                <a:gd name="T6" fmla="*/ 1 w 20"/>
                <a:gd name="T7" fmla="*/ 21 h 21"/>
                <a:gd name="T8" fmla="*/ 1 w 20"/>
                <a:gd name="T9" fmla="*/ 21 h 21"/>
                <a:gd name="T10" fmla="*/ 6 w 20"/>
                <a:gd name="T11" fmla="*/ 13 h 21"/>
                <a:gd name="T12" fmla="*/ 20 w 20"/>
                <a:gd name="T13" fmla="*/ 1 h 21"/>
                <a:gd name="T14" fmla="*/ 20 w 20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8" y="4"/>
                    <a:pt x="1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3" y="16"/>
                    <a:pt x="6" y="13"/>
                  </a:cubicBezTo>
                  <a:cubicBezTo>
                    <a:pt x="9" y="8"/>
                    <a:pt x="14" y="3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001"/>
            <p:cNvSpPr>
              <a:spLocks/>
            </p:cNvSpPr>
            <p:nvPr/>
          </p:nvSpPr>
          <p:spPr bwMode="auto">
            <a:xfrm>
              <a:off x="6562725" y="809625"/>
              <a:ext cx="25400" cy="17463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2 w 7"/>
                <a:gd name="T5" fmla="*/ 5 h 6"/>
                <a:gd name="T6" fmla="*/ 2 w 7"/>
                <a:gd name="T7" fmla="*/ 5 h 6"/>
                <a:gd name="T8" fmla="*/ 4 w 7"/>
                <a:gd name="T9" fmla="*/ 1 h 6"/>
                <a:gd name="T10" fmla="*/ 5 w 7"/>
                <a:gd name="T11" fmla="*/ 2 h 6"/>
                <a:gd name="T12" fmla="*/ 4 w 7"/>
                <a:gd name="T13" fmla="*/ 3 h 6"/>
                <a:gd name="T14" fmla="*/ 3 w 7"/>
                <a:gd name="T15" fmla="*/ 5 h 6"/>
                <a:gd name="T16" fmla="*/ 4 w 7"/>
                <a:gd name="T17" fmla="*/ 6 h 6"/>
                <a:gd name="T18" fmla="*/ 7 w 7"/>
                <a:gd name="T19" fmla="*/ 3 h 6"/>
                <a:gd name="T20" fmla="*/ 4 w 7"/>
                <a:gd name="T21" fmla="*/ 0 h 6"/>
                <a:gd name="T22" fmla="*/ 3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002"/>
            <p:cNvSpPr>
              <a:spLocks/>
            </p:cNvSpPr>
            <p:nvPr/>
          </p:nvSpPr>
          <p:spPr bwMode="auto">
            <a:xfrm>
              <a:off x="6562725" y="819150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003"/>
            <p:cNvSpPr>
              <a:spLocks/>
            </p:cNvSpPr>
            <p:nvPr/>
          </p:nvSpPr>
          <p:spPr bwMode="auto">
            <a:xfrm>
              <a:off x="6570662" y="812800"/>
              <a:ext cx="11113" cy="14288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4 h 5"/>
                <a:gd name="T8" fmla="*/ 1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1 w 3"/>
                <a:gd name="T15" fmla="*/ 4 h 5"/>
                <a:gd name="T16" fmla="*/ 2 w 3"/>
                <a:gd name="T17" fmla="*/ 2 h 5"/>
                <a:gd name="T18" fmla="*/ 3 w 3"/>
                <a:gd name="T19" fmla="*/ 1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004"/>
            <p:cNvSpPr>
              <a:spLocks/>
            </p:cNvSpPr>
            <p:nvPr/>
          </p:nvSpPr>
          <p:spPr bwMode="auto">
            <a:xfrm>
              <a:off x="6675437" y="703263"/>
              <a:ext cx="19050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1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005"/>
            <p:cNvSpPr>
              <a:spLocks/>
            </p:cNvSpPr>
            <p:nvPr/>
          </p:nvSpPr>
          <p:spPr bwMode="auto">
            <a:xfrm>
              <a:off x="6942137" y="801688"/>
              <a:ext cx="22225" cy="11113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2 w 6"/>
                <a:gd name="T5" fmla="*/ 3 h 4"/>
                <a:gd name="T6" fmla="*/ 5 w 6"/>
                <a:gd name="T7" fmla="*/ 4 h 4"/>
                <a:gd name="T8" fmla="*/ 5 w 6"/>
                <a:gd name="T9" fmla="*/ 3 h 4"/>
                <a:gd name="T10" fmla="*/ 3 w 6"/>
                <a:gd name="T11" fmla="*/ 1 h 4"/>
                <a:gd name="T12" fmla="*/ 1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B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006"/>
            <p:cNvSpPr>
              <a:spLocks/>
            </p:cNvSpPr>
            <p:nvPr/>
          </p:nvSpPr>
          <p:spPr bwMode="auto">
            <a:xfrm>
              <a:off x="7589837" y="-79375"/>
              <a:ext cx="65088" cy="4763"/>
            </a:xfrm>
            <a:custGeom>
              <a:avLst/>
              <a:gdLst>
                <a:gd name="T0" fmla="*/ 16 w 18"/>
                <a:gd name="T1" fmla="*/ 0 h 2"/>
                <a:gd name="T2" fmla="*/ 0 w 18"/>
                <a:gd name="T3" fmla="*/ 0 h 2"/>
                <a:gd name="T4" fmla="*/ 0 w 18"/>
                <a:gd name="T5" fmla="*/ 2 h 2"/>
                <a:gd name="T6" fmla="*/ 17 w 18"/>
                <a:gd name="T7" fmla="*/ 2 h 2"/>
                <a:gd name="T8" fmla="*/ 18 w 18"/>
                <a:gd name="T9" fmla="*/ 2 h 2"/>
                <a:gd name="T10" fmla="*/ 15 w 18"/>
                <a:gd name="T11" fmla="*/ 2 h 2"/>
                <a:gd name="T12" fmla="*/ 16 w 1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007"/>
            <p:cNvSpPr>
              <a:spLocks/>
            </p:cNvSpPr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008"/>
            <p:cNvSpPr>
              <a:spLocks/>
            </p:cNvSpPr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010"/>
            <p:cNvSpPr>
              <a:spLocks/>
            </p:cNvSpPr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1011"/>
            <p:cNvSpPr>
              <a:spLocks/>
            </p:cNvSpPr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Rectangle 1012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solidFill>
              <a:srgbClr val="D4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Rectangle 1013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1014"/>
            <p:cNvSpPr>
              <a:spLocks/>
            </p:cNvSpPr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19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1015"/>
            <p:cNvSpPr>
              <a:spLocks/>
            </p:cNvSpPr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1016"/>
            <p:cNvSpPr>
              <a:spLocks noEditPoints="1"/>
            </p:cNvSpPr>
            <p:nvPr/>
          </p:nvSpPr>
          <p:spPr bwMode="auto">
            <a:xfrm>
              <a:off x="5583238" y="928687"/>
              <a:ext cx="2079625" cy="14288"/>
            </a:xfrm>
            <a:custGeom>
              <a:avLst/>
              <a:gdLst>
                <a:gd name="T0" fmla="*/ 569 w 569"/>
                <a:gd name="T1" fmla="*/ 3 h 5"/>
                <a:gd name="T2" fmla="*/ 567 w 569"/>
                <a:gd name="T3" fmla="*/ 0 h 5"/>
                <a:gd name="T4" fmla="*/ 567 w 569"/>
                <a:gd name="T5" fmla="*/ 3 h 5"/>
                <a:gd name="T6" fmla="*/ 522 w 569"/>
                <a:gd name="T7" fmla="*/ 3 h 5"/>
                <a:gd name="T8" fmla="*/ 415 w 569"/>
                <a:gd name="T9" fmla="*/ 3 h 5"/>
                <a:gd name="T10" fmla="*/ 386 w 569"/>
                <a:gd name="T11" fmla="*/ 3 h 5"/>
                <a:gd name="T12" fmla="*/ 370 w 569"/>
                <a:gd name="T13" fmla="*/ 3 h 5"/>
                <a:gd name="T14" fmla="*/ 347 w 569"/>
                <a:gd name="T15" fmla="*/ 3 h 5"/>
                <a:gd name="T16" fmla="*/ 346 w 569"/>
                <a:gd name="T17" fmla="*/ 3 h 5"/>
                <a:gd name="T18" fmla="*/ 342 w 569"/>
                <a:gd name="T19" fmla="*/ 3 h 5"/>
                <a:gd name="T20" fmla="*/ 339 w 569"/>
                <a:gd name="T21" fmla="*/ 3 h 5"/>
                <a:gd name="T22" fmla="*/ 336 w 569"/>
                <a:gd name="T23" fmla="*/ 3 h 5"/>
                <a:gd name="T24" fmla="*/ 334 w 569"/>
                <a:gd name="T25" fmla="*/ 3 h 5"/>
                <a:gd name="T26" fmla="*/ 317 w 569"/>
                <a:gd name="T27" fmla="*/ 3 h 5"/>
                <a:gd name="T28" fmla="*/ 297 w 569"/>
                <a:gd name="T29" fmla="*/ 3 h 5"/>
                <a:gd name="T30" fmla="*/ 289 w 569"/>
                <a:gd name="T31" fmla="*/ 3 h 5"/>
                <a:gd name="T32" fmla="*/ 288 w 569"/>
                <a:gd name="T33" fmla="*/ 3 h 5"/>
                <a:gd name="T34" fmla="*/ 277 w 569"/>
                <a:gd name="T35" fmla="*/ 3 h 5"/>
                <a:gd name="T36" fmla="*/ 272 w 569"/>
                <a:gd name="T37" fmla="*/ 3 h 5"/>
                <a:gd name="T38" fmla="*/ 271 w 569"/>
                <a:gd name="T39" fmla="*/ 3 h 5"/>
                <a:gd name="T40" fmla="*/ 266 w 569"/>
                <a:gd name="T41" fmla="*/ 3 h 5"/>
                <a:gd name="T42" fmla="*/ 252 w 569"/>
                <a:gd name="T43" fmla="*/ 3 h 5"/>
                <a:gd name="T44" fmla="*/ 236 w 569"/>
                <a:gd name="T45" fmla="*/ 3 h 5"/>
                <a:gd name="T46" fmla="*/ 234 w 569"/>
                <a:gd name="T47" fmla="*/ 3 h 5"/>
                <a:gd name="T48" fmla="*/ 229 w 569"/>
                <a:gd name="T49" fmla="*/ 3 h 5"/>
                <a:gd name="T50" fmla="*/ 218 w 569"/>
                <a:gd name="T51" fmla="*/ 3 h 5"/>
                <a:gd name="T52" fmla="*/ 216 w 569"/>
                <a:gd name="T53" fmla="*/ 3 h 5"/>
                <a:gd name="T54" fmla="*/ 215 w 569"/>
                <a:gd name="T55" fmla="*/ 3 h 5"/>
                <a:gd name="T56" fmla="*/ 207 w 569"/>
                <a:gd name="T57" fmla="*/ 3 h 5"/>
                <a:gd name="T58" fmla="*/ 189 w 569"/>
                <a:gd name="T59" fmla="*/ 3 h 5"/>
                <a:gd name="T60" fmla="*/ 187 w 569"/>
                <a:gd name="T61" fmla="*/ 3 h 5"/>
                <a:gd name="T62" fmla="*/ 177 w 569"/>
                <a:gd name="T63" fmla="*/ 3 h 5"/>
                <a:gd name="T64" fmla="*/ 162 w 569"/>
                <a:gd name="T65" fmla="*/ 3 h 5"/>
                <a:gd name="T66" fmla="*/ 159 w 569"/>
                <a:gd name="T67" fmla="*/ 3 h 5"/>
                <a:gd name="T68" fmla="*/ 132 w 569"/>
                <a:gd name="T69" fmla="*/ 3 h 5"/>
                <a:gd name="T70" fmla="*/ 126 w 569"/>
                <a:gd name="T71" fmla="*/ 3 h 5"/>
                <a:gd name="T72" fmla="*/ 12 w 569"/>
                <a:gd name="T73" fmla="*/ 3 h 5"/>
                <a:gd name="T74" fmla="*/ 569 w 569"/>
                <a:gd name="T75" fmla="*/ 5 h 5"/>
                <a:gd name="T76" fmla="*/ 569 w 569"/>
                <a:gd name="T7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9" h="5">
                  <a:moveTo>
                    <a:pt x="569" y="4"/>
                  </a:moveTo>
                  <a:cubicBezTo>
                    <a:pt x="569" y="3"/>
                    <a:pt x="569" y="3"/>
                    <a:pt x="569" y="3"/>
                  </a:cubicBezTo>
                  <a:cubicBezTo>
                    <a:pt x="569" y="4"/>
                    <a:pt x="569" y="4"/>
                    <a:pt x="569" y="4"/>
                  </a:cubicBezTo>
                  <a:moveTo>
                    <a:pt x="567" y="0"/>
                  </a:move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22" y="3"/>
                    <a:pt x="522" y="3"/>
                    <a:pt x="522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20" y="3"/>
                    <a:pt x="320" y="3"/>
                    <a:pt x="320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297" y="3"/>
                    <a:pt x="297" y="3"/>
                    <a:pt x="297" y="3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6" y="3"/>
                    <a:pt x="266" y="3"/>
                    <a:pt x="266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52" y="3"/>
                    <a:pt x="252" y="3"/>
                    <a:pt x="252" y="3"/>
                  </a:cubicBezTo>
                  <a:cubicBezTo>
                    <a:pt x="251" y="3"/>
                    <a:pt x="251" y="3"/>
                    <a:pt x="251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8" y="3"/>
                    <a:pt x="218" y="3"/>
                    <a:pt x="218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4"/>
                    <a:pt x="4" y="5"/>
                    <a:pt x="0" y="5"/>
                  </a:cubicBezTo>
                  <a:cubicBezTo>
                    <a:pt x="569" y="5"/>
                    <a:pt x="569" y="5"/>
                    <a:pt x="569" y="5"/>
                  </a:cubicBezTo>
                  <a:cubicBezTo>
                    <a:pt x="569" y="4"/>
                    <a:pt x="569" y="4"/>
                    <a:pt x="569" y="4"/>
                  </a:cubicBezTo>
                  <a:cubicBezTo>
                    <a:pt x="569" y="2"/>
                    <a:pt x="569" y="2"/>
                    <a:pt x="569" y="2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1017"/>
            <p:cNvSpPr>
              <a:spLocks/>
            </p:cNvSpPr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A7A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1018"/>
            <p:cNvSpPr>
              <a:spLocks/>
            </p:cNvSpPr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1019"/>
            <p:cNvSpPr>
              <a:spLocks/>
            </p:cNvSpPr>
            <p:nvPr/>
          </p:nvSpPr>
          <p:spPr bwMode="auto">
            <a:xfrm>
              <a:off x="6365875" y="2416175"/>
              <a:ext cx="584200" cy="196850"/>
            </a:xfrm>
            <a:custGeom>
              <a:avLst/>
              <a:gdLst>
                <a:gd name="T0" fmla="*/ 160 w 160"/>
                <a:gd name="T1" fmla="*/ 0 h 67"/>
                <a:gd name="T2" fmla="*/ 160 w 160"/>
                <a:gd name="T3" fmla="*/ 67 h 67"/>
                <a:gd name="T4" fmla="*/ 160 w 160"/>
                <a:gd name="T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67">
                  <a:moveTo>
                    <a:pt x="160" y="0"/>
                  </a:moveTo>
                  <a:cubicBezTo>
                    <a:pt x="83" y="22"/>
                    <a:pt x="0" y="57"/>
                    <a:pt x="160" y="67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D1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1020"/>
            <p:cNvSpPr>
              <a:spLocks/>
            </p:cNvSpPr>
            <p:nvPr/>
          </p:nvSpPr>
          <p:spPr bwMode="auto">
            <a:xfrm>
              <a:off x="6950075" y="2346325"/>
              <a:ext cx="412750" cy="287338"/>
            </a:xfrm>
            <a:custGeom>
              <a:avLst/>
              <a:gdLst>
                <a:gd name="T0" fmla="*/ 113 w 113"/>
                <a:gd name="T1" fmla="*/ 0 h 98"/>
                <a:gd name="T2" fmla="*/ 18 w 113"/>
                <a:gd name="T3" fmla="*/ 19 h 98"/>
                <a:gd name="T4" fmla="*/ 0 w 113"/>
                <a:gd name="T5" fmla="*/ 24 h 98"/>
                <a:gd name="T6" fmla="*/ 0 w 113"/>
                <a:gd name="T7" fmla="*/ 91 h 98"/>
                <a:gd name="T8" fmla="*/ 28 w 113"/>
                <a:gd name="T9" fmla="*/ 92 h 98"/>
                <a:gd name="T10" fmla="*/ 113 w 113"/>
                <a:gd name="T11" fmla="*/ 98 h 98"/>
                <a:gd name="T12" fmla="*/ 113 w 113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8">
                  <a:moveTo>
                    <a:pt x="113" y="0"/>
                  </a:moveTo>
                  <a:cubicBezTo>
                    <a:pt x="63" y="9"/>
                    <a:pt x="25" y="17"/>
                    <a:pt x="18" y="19"/>
                  </a:cubicBezTo>
                  <a:cubicBezTo>
                    <a:pt x="13" y="21"/>
                    <a:pt x="6" y="22"/>
                    <a:pt x="0" y="2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9" y="91"/>
                    <a:pt x="18" y="91"/>
                    <a:pt x="28" y="92"/>
                  </a:cubicBezTo>
                  <a:cubicBezTo>
                    <a:pt x="61" y="93"/>
                    <a:pt x="89" y="95"/>
                    <a:pt x="113" y="9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B9D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Rectangle 1021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Rectangle 1022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Rectangle 1023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Rectangle 1024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Rectangle 1025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Rectangle 1026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Rectangle 1027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Rectangle 1028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Rectangle 1029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Rectangle 1030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Rectangle 1031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2" name="Rectangle 1032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3" name="Freeform 1033"/>
            <p:cNvSpPr>
              <a:spLocks/>
            </p:cNvSpPr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4" name="Freeform 1034"/>
            <p:cNvSpPr>
              <a:spLocks/>
            </p:cNvSpPr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5" name="Freeform 1035"/>
            <p:cNvSpPr>
              <a:spLocks/>
            </p:cNvSpPr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6" name="Freeform 1036"/>
            <p:cNvSpPr>
              <a:spLocks/>
            </p:cNvSpPr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7" name="Freeform 1037"/>
            <p:cNvSpPr>
              <a:spLocks/>
            </p:cNvSpPr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B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8" name="Freeform 1038"/>
            <p:cNvSpPr>
              <a:spLocks/>
            </p:cNvSpPr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9" name="Freeform 1039"/>
            <p:cNvSpPr>
              <a:spLocks/>
            </p:cNvSpPr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0" name="Freeform 1040"/>
            <p:cNvSpPr>
              <a:spLocks/>
            </p:cNvSpPr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1" name="Freeform 1041"/>
            <p:cNvSpPr>
              <a:spLocks/>
            </p:cNvSpPr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2" name="Freeform 1042"/>
            <p:cNvSpPr>
              <a:spLocks/>
            </p:cNvSpPr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3" name="Freeform 1043"/>
            <p:cNvSpPr>
              <a:spLocks/>
            </p:cNvSpPr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4F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4" name="Freeform 1044"/>
            <p:cNvSpPr>
              <a:spLocks/>
            </p:cNvSpPr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5" name="Freeform 1045"/>
            <p:cNvSpPr>
              <a:spLocks/>
            </p:cNvSpPr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6" name="Freeform 1046"/>
            <p:cNvSpPr>
              <a:spLocks/>
            </p:cNvSpPr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7" name="Freeform 1047"/>
            <p:cNvSpPr>
              <a:spLocks/>
            </p:cNvSpPr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8" name="Freeform 1048"/>
            <p:cNvSpPr>
              <a:spLocks/>
            </p:cNvSpPr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9" name="Freeform 1049"/>
            <p:cNvSpPr>
              <a:spLocks/>
            </p:cNvSpPr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0" name="Freeform 1050"/>
            <p:cNvSpPr>
              <a:spLocks/>
            </p:cNvSpPr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1" name="Freeform 1051"/>
            <p:cNvSpPr>
              <a:spLocks/>
            </p:cNvSpPr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2" name="Freeform 1052"/>
            <p:cNvSpPr>
              <a:spLocks/>
            </p:cNvSpPr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3" name="Freeform 1053"/>
            <p:cNvSpPr>
              <a:spLocks/>
            </p:cNvSpPr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4" name="Freeform 1054"/>
            <p:cNvSpPr>
              <a:spLocks/>
            </p:cNvSpPr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5" name="Rectangle 1055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6" name="Rectangle 1056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7" name="Rectangle 1057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8" name="Rectangle 1058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9" name="Rectangle 1059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0" name="Rectangle 1060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1" name="Freeform 1061"/>
            <p:cNvSpPr>
              <a:spLocks/>
            </p:cNvSpPr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DED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2" name="Freeform 1062"/>
            <p:cNvSpPr>
              <a:spLocks/>
            </p:cNvSpPr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3" name="Freeform 1063"/>
            <p:cNvSpPr>
              <a:spLocks/>
            </p:cNvSpPr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4" name="Freeform 1064"/>
            <p:cNvSpPr>
              <a:spLocks/>
            </p:cNvSpPr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5" name="Rectangle 1065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6" name="Rectangle 1066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7" name="Rectangle 1067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8" name="Rectangle 1068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9" name="Freeform 1069"/>
            <p:cNvSpPr>
              <a:spLocks/>
            </p:cNvSpPr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0" name="Freeform 1070"/>
            <p:cNvSpPr>
              <a:spLocks/>
            </p:cNvSpPr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1" name="Freeform 1071"/>
            <p:cNvSpPr>
              <a:spLocks/>
            </p:cNvSpPr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2" name="Freeform 1072"/>
            <p:cNvSpPr>
              <a:spLocks/>
            </p:cNvSpPr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3" name="Freeform 1073"/>
            <p:cNvSpPr>
              <a:spLocks/>
            </p:cNvSpPr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4" name="Freeform 1074"/>
            <p:cNvSpPr>
              <a:spLocks/>
            </p:cNvSpPr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5" name="Freeform 1075"/>
            <p:cNvSpPr>
              <a:spLocks/>
            </p:cNvSpPr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6" name="Freeform 1076"/>
            <p:cNvSpPr>
              <a:spLocks/>
            </p:cNvSpPr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7" name="Freeform 1077"/>
            <p:cNvSpPr>
              <a:spLocks/>
            </p:cNvSpPr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8" name="Freeform 1078"/>
            <p:cNvSpPr>
              <a:spLocks/>
            </p:cNvSpPr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9" name="Freeform 1079"/>
            <p:cNvSpPr>
              <a:spLocks/>
            </p:cNvSpPr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0" name="Freeform 1080"/>
            <p:cNvSpPr>
              <a:spLocks/>
            </p:cNvSpPr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1" name="Freeform 1081"/>
            <p:cNvSpPr>
              <a:spLocks/>
            </p:cNvSpPr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6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2" name="Freeform 1082"/>
            <p:cNvSpPr>
              <a:spLocks/>
            </p:cNvSpPr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3" name="Freeform 1083"/>
            <p:cNvSpPr>
              <a:spLocks/>
            </p:cNvSpPr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4" name="Freeform 1084"/>
            <p:cNvSpPr>
              <a:spLocks/>
            </p:cNvSpPr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5" name="Freeform 1085"/>
            <p:cNvSpPr>
              <a:spLocks/>
            </p:cNvSpPr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6" name="Freeform 1086"/>
            <p:cNvSpPr>
              <a:spLocks/>
            </p:cNvSpPr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7" name="Freeform 1087"/>
            <p:cNvSpPr>
              <a:spLocks/>
            </p:cNvSpPr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8" name="Freeform 1088"/>
            <p:cNvSpPr>
              <a:spLocks/>
            </p:cNvSpPr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9" name="Freeform 1089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close/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0" name="Freeform 1090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1" name="Freeform 1091"/>
            <p:cNvSpPr>
              <a:spLocks/>
            </p:cNvSpPr>
            <p:nvPr/>
          </p:nvSpPr>
          <p:spPr bwMode="auto">
            <a:xfrm>
              <a:off x="10047288" y="736600"/>
              <a:ext cx="1527175" cy="296863"/>
            </a:xfrm>
            <a:custGeom>
              <a:avLst/>
              <a:gdLst>
                <a:gd name="T0" fmla="*/ 404 w 418"/>
                <a:gd name="T1" fmla="*/ 0 h 101"/>
                <a:gd name="T2" fmla="*/ 388 w 418"/>
                <a:gd name="T3" fmla="*/ 73 h 101"/>
                <a:gd name="T4" fmla="*/ 368 w 418"/>
                <a:gd name="T5" fmla="*/ 86 h 101"/>
                <a:gd name="T6" fmla="*/ 46 w 418"/>
                <a:gd name="T7" fmla="*/ 86 h 101"/>
                <a:gd name="T8" fmla="*/ 28 w 418"/>
                <a:gd name="T9" fmla="*/ 71 h 101"/>
                <a:gd name="T10" fmla="*/ 14 w 418"/>
                <a:gd name="T11" fmla="*/ 9 h 101"/>
                <a:gd name="T12" fmla="*/ 0 w 418"/>
                <a:gd name="T13" fmla="*/ 9 h 101"/>
                <a:gd name="T14" fmla="*/ 14 w 418"/>
                <a:gd name="T15" fmla="*/ 81 h 101"/>
                <a:gd name="T16" fmla="*/ 34 w 418"/>
                <a:gd name="T17" fmla="*/ 98 h 101"/>
                <a:gd name="T18" fmla="*/ 380 w 418"/>
                <a:gd name="T19" fmla="*/ 98 h 101"/>
                <a:gd name="T20" fmla="*/ 402 w 418"/>
                <a:gd name="T21" fmla="*/ 84 h 101"/>
                <a:gd name="T22" fmla="*/ 418 w 418"/>
                <a:gd name="T23" fmla="*/ 0 h 101"/>
                <a:gd name="T24" fmla="*/ 404 w 418"/>
                <a:gd name="T2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01">
                  <a:moveTo>
                    <a:pt x="404" y="0"/>
                  </a:moveTo>
                  <a:cubicBezTo>
                    <a:pt x="388" y="73"/>
                    <a:pt x="388" y="73"/>
                    <a:pt x="388" y="73"/>
                  </a:cubicBezTo>
                  <a:cubicBezTo>
                    <a:pt x="383" y="89"/>
                    <a:pt x="368" y="86"/>
                    <a:pt x="368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32" y="86"/>
                    <a:pt x="28" y="71"/>
                    <a:pt x="28" y="7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9" y="98"/>
                    <a:pt x="34" y="98"/>
                  </a:cubicBezTo>
                  <a:cubicBezTo>
                    <a:pt x="380" y="98"/>
                    <a:pt x="380" y="98"/>
                    <a:pt x="380" y="98"/>
                  </a:cubicBezTo>
                  <a:cubicBezTo>
                    <a:pt x="380" y="98"/>
                    <a:pt x="396" y="101"/>
                    <a:pt x="402" y="84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rgbClr val="43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2" name="Freeform 1092"/>
            <p:cNvSpPr>
              <a:spLocks/>
            </p:cNvSpPr>
            <p:nvPr/>
          </p:nvSpPr>
          <p:spPr bwMode="auto">
            <a:xfrm>
              <a:off x="10044113" y="733425"/>
              <a:ext cx="1533525" cy="295275"/>
            </a:xfrm>
            <a:custGeom>
              <a:avLst/>
              <a:gdLst>
                <a:gd name="T0" fmla="*/ 404 w 420"/>
                <a:gd name="T1" fmla="*/ 1 h 100"/>
                <a:gd name="T2" fmla="*/ 389 w 420"/>
                <a:gd name="T3" fmla="*/ 74 h 100"/>
                <a:gd name="T4" fmla="*/ 381 w 420"/>
                <a:gd name="T5" fmla="*/ 84 h 100"/>
                <a:gd name="T6" fmla="*/ 370 w 420"/>
                <a:gd name="T7" fmla="*/ 86 h 100"/>
                <a:gd name="T8" fmla="*/ 369 w 420"/>
                <a:gd name="T9" fmla="*/ 86 h 100"/>
                <a:gd name="T10" fmla="*/ 47 w 420"/>
                <a:gd name="T11" fmla="*/ 86 h 100"/>
                <a:gd name="T12" fmla="*/ 30 w 420"/>
                <a:gd name="T13" fmla="*/ 74 h 100"/>
                <a:gd name="T14" fmla="*/ 30 w 420"/>
                <a:gd name="T15" fmla="*/ 72 h 100"/>
                <a:gd name="T16" fmla="*/ 30 w 420"/>
                <a:gd name="T17" fmla="*/ 72 h 100"/>
                <a:gd name="T18" fmla="*/ 0 w 420"/>
                <a:gd name="T19" fmla="*/ 9 h 100"/>
                <a:gd name="T20" fmla="*/ 14 w 420"/>
                <a:gd name="T21" fmla="*/ 83 h 100"/>
                <a:gd name="T22" fmla="*/ 35 w 420"/>
                <a:gd name="T23" fmla="*/ 100 h 100"/>
                <a:gd name="T24" fmla="*/ 381 w 420"/>
                <a:gd name="T25" fmla="*/ 99 h 100"/>
                <a:gd name="T26" fmla="*/ 384 w 420"/>
                <a:gd name="T27" fmla="*/ 100 h 100"/>
                <a:gd name="T28" fmla="*/ 404 w 420"/>
                <a:gd name="T29" fmla="*/ 85 h 100"/>
                <a:gd name="T30" fmla="*/ 420 w 420"/>
                <a:gd name="T31" fmla="*/ 0 h 100"/>
                <a:gd name="T32" fmla="*/ 404 w 420"/>
                <a:gd name="T33" fmla="*/ 1 h 100"/>
                <a:gd name="T34" fmla="*/ 405 w 420"/>
                <a:gd name="T35" fmla="*/ 2 h 100"/>
                <a:gd name="T36" fmla="*/ 402 w 420"/>
                <a:gd name="T37" fmla="*/ 84 h 100"/>
                <a:gd name="T38" fmla="*/ 402 w 420"/>
                <a:gd name="T39" fmla="*/ 84 h 100"/>
                <a:gd name="T40" fmla="*/ 384 w 420"/>
                <a:gd name="T41" fmla="*/ 98 h 100"/>
                <a:gd name="T42" fmla="*/ 381 w 420"/>
                <a:gd name="T43" fmla="*/ 98 h 100"/>
                <a:gd name="T44" fmla="*/ 381 w 420"/>
                <a:gd name="T45" fmla="*/ 98 h 100"/>
                <a:gd name="T46" fmla="*/ 20 w 420"/>
                <a:gd name="T47" fmla="*/ 90 h 100"/>
                <a:gd name="T48" fmla="*/ 17 w 420"/>
                <a:gd name="T49" fmla="*/ 83 h 100"/>
                <a:gd name="T50" fmla="*/ 15 w 420"/>
                <a:gd name="T51" fmla="*/ 82 h 100"/>
                <a:gd name="T52" fmla="*/ 2 w 420"/>
                <a:gd name="T53" fmla="*/ 11 h 100"/>
                <a:gd name="T54" fmla="*/ 28 w 420"/>
                <a:gd name="T55" fmla="*/ 73 h 100"/>
                <a:gd name="T56" fmla="*/ 32 w 420"/>
                <a:gd name="T57" fmla="*/ 80 h 100"/>
                <a:gd name="T58" fmla="*/ 369 w 420"/>
                <a:gd name="T59" fmla="*/ 88 h 100"/>
                <a:gd name="T60" fmla="*/ 369 w 420"/>
                <a:gd name="T61" fmla="*/ 88 h 100"/>
                <a:gd name="T62" fmla="*/ 382 w 420"/>
                <a:gd name="T63" fmla="*/ 86 h 100"/>
                <a:gd name="T64" fmla="*/ 390 w 420"/>
                <a:gd name="T65" fmla="*/ 75 h 100"/>
                <a:gd name="T66" fmla="*/ 405 w 420"/>
                <a:gd name="T67" fmla="*/ 1 h 100"/>
                <a:gd name="T68" fmla="*/ 405 w 420"/>
                <a:gd name="T69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0" h="100">
                  <a:moveTo>
                    <a:pt x="405" y="1"/>
                  </a:moveTo>
                  <a:cubicBezTo>
                    <a:pt x="404" y="1"/>
                    <a:pt x="404" y="1"/>
                    <a:pt x="404" y="1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7" y="79"/>
                    <a:pt x="384" y="82"/>
                    <a:pt x="381" y="84"/>
                  </a:cubicBezTo>
                  <a:cubicBezTo>
                    <a:pt x="377" y="86"/>
                    <a:pt x="374" y="86"/>
                    <a:pt x="372" y="86"/>
                  </a:cubicBezTo>
                  <a:cubicBezTo>
                    <a:pt x="371" y="86"/>
                    <a:pt x="370" y="86"/>
                    <a:pt x="370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0" y="86"/>
                    <a:pt x="36" y="82"/>
                    <a:pt x="33" y="79"/>
                  </a:cubicBezTo>
                  <a:cubicBezTo>
                    <a:pt x="32" y="77"/>
                    <a:pt x="31" y="75"/>
                    <a:pt x="30" y="74"/>
                  </a:cubicBezTo>
                  <a:cubicBezTo>
                    <a:pt x="30" y="74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6" y="87"/>
                    <a:pt x="19" y="91"/>
                  </a:cubicBezTo>
                  <a:cubicBezTo>
                    <a:pt x="22" y="96"/>
                    <a:pt x="27" y="100"/>
                    <a:pt x="35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2" y="100"/>
                    <a:pt x="384" y="100"/>
                  </a:cubicBezTo>
                  <a:cubicBezTo>
                    <a:pt x="386" y="100"/>
                    <a:pt x="390" y="100"/>
                    <a:pt x="394" y="98"/>
                  </a:cubicBezTo>
                  <a:cubicBezTo>
                    <a:pt x="398" y="96"/>
                    <a:pt x="401" y="92"/>
                    <a:pt x="404" y="85"/>
                  </a:cubicBezTo>
                  <a:cubicBezTo>
                    <a:pt x="404" y="85"/>
                    <a:pt x="404" y="85"/>
                    <a:pt x="404" y="85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04" y="0"/>
                    <a:pt x="404" y="0"/>
                    <a:pt x="404" y="0"/>
                  </a:cubicBezTo>
                  <a:cubicBezTo>
                    <a:pt x="404" y="1"/>
                    <a:pt x="404" y="1"/>
                    <a:pt x="404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0" y="91"/>
                    <a:pt x="396" y="94"/>
                    <a:pt x="393" y="96"/>
                  </a:cubicBezTo>
                  <a:cubicBezTo>
                    <a:pt x="390" y="98"/>
                    <a:pt x="386" y="98"/>
                    <a:pt x="384" y="98"/>
                  </a:cubicBezTo>
                  <a:cubicBezTo>
                    <a:pt x="383" y="98"/>
                    <a:pt x="382" y="98"/>
                    <a:pt x="382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8" y="98"/>
                    <a:pt x="23" y="94"/>
                    <a:pt x="20" y="90"/>
                  </a:cubicBezTo>
                  <a:cubicBezTo>
                    <a:pt x="19" y="88"/>
                    <a:pt x="18" y="86"/>
                    <a:pt x="17" y="85"/>
                  </a:cubicBezTo>
                  <a:cubicBezTo>
                    <a:pt x="17" y="84"/>
                    <a:pt x="17" y="83"/>
                    <a:pt x="17" y="83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6"/>
                    <a:pt x="32" y="80"/>
                  </a:cubicBezTo>
                  <a:cubicBezTo>
                    <a:pt x="35" y="84"/>
                    <a:pt x="39" y="88"/>
                    <a:pt x="47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7"/>
                    <a:pt x="369" y="87"/>
                    <a:pt x="369" y="87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70" y="88"/>
                    <a:pt x="372" y="88"/>
                  </a:cubicBezTo>
                  <a:cubicBezTo>
                    <a:pt x="374" y="88"/>
                    <a:pt x="378" y="88"/>
                    <a:pt x="382" y="86"/>
                  </a:cubicBezTo>
                  <a:cubicBezTo>
                    <a:pt x="385" y="84"/>
                    <a:pt x="389" y="80"/>
                    <a:pt x="390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406" y="2"/>
                    <a:pt x="406" y="2"/>
                    <a:pt x="406" y="2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05" y="1"/>
                    <a:pt x="405" y="1"/>
                    <a:pt x="405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3" name="Freeform 1093"/>
            <p:cNvSpPr>
              <a:spLocks/>
            </p:cNvSpPr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4" name="Freeform 1094"/>
            <p:cNvSpPr>
              <a:spLocks/>
            </p:cNvSpPr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5" name="Freeform 1095"/>
            <p:cNvSpPr>
              <a:spLocks/>
            </p:cNvSpPr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6" name="Freeform 1096"/>
            <p:cNvSpPr>
              <a:spLocks/>
            </p:cNvSpPr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7" name="Oval 1097"/>
            <p:cNvSpPr>
              <a:spLocks noChangeArrowheads="1"/>
            </p:cNvSpPr>
            <p:nvPr/>
          </p:nvSpPr>
          <p:spPr bwMode="auto">
            <a:xfrm>
              <a:off x="10021888" y="647700"/>
              <a:ext cx="134938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8" name="Freeform 1098"/>
            <p:cNvSpPr>
              <a:spLocks/>
            </p:cNvSpPr>
            <p:nvPr/>
          </p:nvSpPr>
          <p:spPr bwMode="auto">
            <a:xfrm>
              <a:off x="10018713" y="644525"/>
              <a:ext cx="142875" cy="150813"/>
            </a:xfrm>
            <a:custGeom>
              <a:avLst/>
              <a:gdLst>
                <a:gd name="T0" fmla="*/ 38 w 39"/>
                <a:gd name="T1" fmla="*/ 26 h 51"/>
                <a:gd name="T2" fmla="*/ 37 w 39"/>
                <a:gd name="T3" fmla="*/ 26 h 51"/>
                <a:gd name="T4" fmla="*/ 32 w 39"/>
                <a:gd name="T5" fmla="*/ 42 h 51"/>
                <a:gd name="T6" fmla="*/ 20 w 39"/>
                <a:gd name="T7" fmla="*/ 49 h 51"/>
                <a:gd name="T8" fmla="*/ 8 w 39"/>
                <a:gd name="T9" fmla="*/ 42 h 51"/>
                <a:gd name="T10" fmla="*/ 2 w 39"/>
                <a:gd name="T11" fmla="*/ 26 h 51"/>
                <a:gd name="T12" fmla="*/ 8 w 39"/>
                <a:gd name="T13" fmla="*/ 9 h 51"/>
                <a:gd name="T14" fmla="*/ 20 w 39"/>
                <a:gd name="T15" fmla="*/ 2 h 51"/>
                <a:gd name="T16" fmla="*/ 32 w 39"/>
                <a:gd name="T17" fmla="*/ 9 h 51"/>
                <a:gd name="T18" fmla="*/ 37 w 39"/>
                <a:gd name="T19" fmla="*/ 26 h 51"/>
                <a:gd name="T20" fmla="*/ 38 w 39"/>
                <a:gd name="T21" fmla="*/ 26 h 51"/>
                <a:gd name="T22" fmla="*/ 39 w 39"/>
                <a:gd name="T23" fmla="*/ 26 h 51"/>
                <a:gd name="T24" fmla="*/ 34 w 39"/>
                <a:gd name="T25" fmla="*/ 8 h 51"/>
                <a:gd name="T26" fmla="*/ 20 w 39"/>
                <a:gd name="T27" fmla="*/ 0 h 51"/>
                <a:gd name="T28" fmla="*/ 6 w 39"/>
                <a:gd name="T29" fmla="*/ 8 h 51"/>
                <a:gd name="T30" fmla="*/ 0 w 39"/>
                <a:gd name="T31" fmla="*/ 26 h 51"/>
                <a:gd name="T32" fmla="*/ 6 w 39"/>
                <a:gd name="T33" fmla="*/ 43 h 51"/>
                <a:gd name="T34" fmla="*/ 20 w 39"/>
                <a:gd name="T35" fmla="*/ 51 h 51"/>
                <a:gd name="T36" fmla="*/ 34 w 39"/>
                <a:gd name="T37" fmla="*/ 43 h 51"/>
                <a:gd name="T38" fmla="*/ 39 w 39"/>
                <a:gd name="T39" fmla="*/ 26 h 51"/>
                <a:gd name="T40" fmla="*/ 38 w 39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38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32"/>
                    <a:pt x="35" y="38"/>
                    <a:pt x="32" y="42"/>
                  </a:cubicBezTo>
                  <a:cubicBezTo>
                    <a:pt x="29" y="46"/>
                    <a:pt x="25" y="49"/>
                    <a:pt x="20" y="49"/>
                  </a:cubicBezTo>
                  <a:cubicBezTo>
                    <a:pt x="15" y="49"/>
                    <a:pt x="11" y="46"/>
                    <a:pt x="8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8" y="9"/>
                  </a:cubicBezTo>
                  <a:cubicBezTo>
                    <a:pt x="11" y="5"/>
                    <a:pt x="15" y="2"/>
                    <a:pt x="20" y="2"/>
                  </a:cubicBezTo>
                  <a:cubicBezTo>
                    <a:pt x="25" y="2"/>
                    <a:pt x="29" y="5"/>
                    <a:pt x="32" y="9"/>
                  </a:cubicBezTo>
                  <a:cubicBezTo>
                    <a:pt x="35" y="13"/>
                    <a:pt x="37" y="19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19"/>
                    <a:pt x="37" y="12"/>
                    <a:pt x="34" y="8"/>
                  </a:cubicBezTo>
                  <a:cubicBezTo>
                    <a:pt x="30" y="3"/>
                    <a:pt x="25" y="0"/>
                    <a:pt x="20" y="0"/>
                  </a:cubicBezTo>
                  <a:cubicBezTo>
                    <a:pt x="14" y="0"/>
                    <a:pt x="9" y="3"/>
                    <a:pt x="6" y="8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2"/>
                    <a:pt x="3" y="39"/>
                    <a:pt x="6" y="43"/>
                  </a:cubicBezTo>
                  <a:cubicBezTo>
                    <a:pt x="9" y="48"/>
                    <a:pt x="14" y="51"/>
                    <a:pt x="20" y="51"/>
                  </a:cubicBezTo>
                  <a:cubicBezTo>
                    <a:pt x="25" y="51"/>
                    <a:pt x="30" y="48"/>
                    <a:pt x="34" y="43"/>
                  </a:cubicBezTo>
                  <a:cubicBezTo>
                    <a:pt x="37" y="39"/>
                    <a:pt x="39" y="32"/>
                    <a:pt x="39" y="26"/>
                  </a:cubicBezTo>
                  <a:lnTo>
                    <a:pt x="38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9" name="Oval 1099"/>
            <p:cNvSpPr>
              <a:spLocks noChangeArrowheads="1"/>
            </p:cNvSpPr>
            <p:nvPr/>
          </p:nvSpPr>
          <p:spPr bwMode="auto">
            <a:xfrm>
              <a:off x="11456988" y="647700"/>
              <a:ext cx="131763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0" name="Freeform 1100"/>
            <p:cNvSpPr>
              <a:spLocks/>
            </p:cNvSpPr>
            <p:nvPr/>
          </p:nvSpPr>
          <p:spPr bwMode="auto">
            <a:xfrm>
              <a:off x="11453813" y="644525"/>
              <a:ext cx="138113" cy="150813"/>
            </a:xfrm>
            <a:custGeom>
              <a:avLst/>
              <a:gdLst>
                <a:gd name="T0" fmla="*/ 37 w 38"/>
                <a:gd name="T1" fmla="*/ 26 h 51"/>
                <a:gd name="T2" fmla="*/ 36 w 38"/>
                <a:gd name="T3" fmla="*/ 26 h 51"/>
                <a:gd name="T4" fmla="*/ 31 w 38"/>
                <a:gd name="T5" fmla="*/ 42 h 51"/>
                <a:gd name="T6" fmla="*/ 19 w 38"/>
                <a:gd name="T7" fmla="*/ 49 h 51"/>
                <a:gd name="T8" fmla="*/ 7 w 38"/>
                <a:gd name="T9" fmla="*/ 42 h 51"/>
                <a:gd name="T10" fmla="*/ 2 w 38"/>
                <a:gd name="T11" fmla="*/ 26 h 51"/>
                <a:gd name="T12" fmla="*/ 7 w 38"/>
                <a:gd name="T13" fmla="*/ 9 h 51"/>
                <a:gd name="T14" fmla="*/ 19 w 38"/>
                <a:gd name="T15" fmla="*/ 2 h 51"/>
                <a:gd name="T16" fmla="*/ 31 w 38"/>
                <a:gd name="T17" fmla="*/ 9 h 51"/>
                <a:gd name="T18" fmla="*/ 36 w 38"/>
                <a:gd name="T19" fmla="*/ 26 h 51"/>
                <a:gd name="T20" fmla="*/ 37 w 38"/>
                <a:gd name="T21" fmla="*/ 26 h 51"/>
                <a:gd name="T22" fmla="*/ 38 w 38"/>
                <a:gd name="T23" fmla="*/ 26 h 51"/>
                <a:gd name="T24" fmla="*/ 33 w 38"/>
                <a:gd name="T25" fmla="*/ 8 h 51"/>
                <a:gd name="T26" fmla="*/ 19 w 38"/>
                <a:gd name="T27" fmla="*/ 0 h 51"/>
                <a:gd name="T28" fmla="*/ 5 w 38"/>
                <a:gd name="T29" fmla="*/ 8 h 51"/>
                <a:gd name="T30" fmla="*/ 0 w 38"/>
                <a:gd name="T31" fmla="*/ 26 h 51"/>
                <a:gd name="T32" fmla="*/ 5 w 38"/>
                <a:gd name="T33" fmla="*/ 43 h 51"/>
                <a:gd name="T34" fmla="*/ 19 w 38"/>
                <a:gd name="T35" fmla="*/ 51 h 51"/>
                <a:gd name="T36" fmla="*/ 33 w 38"/>
                <a:gd name="T37" fmla="*/ 43 h 51"/>
                <a:gd name="T38" fmla="*/ 38 w 38"/>
                <a:gd name="T39" fmla="*/ 26 h 51"/>
                <a:gd name="T40" fmla="*/ 37 w 38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1">
                  <a:moveTo>
                    <a:pt x="37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32"/>
                    <a:pt x="34" y="38"/>
                    <a:pt x="31" y="42"/>
                  </a:cubicBezTo>
                  <a:cubicBezTo>
                    <a:pt x="28" y="46"/>
                    <a:pt x="24" y="49"/>
                    <a:pt x="19" y="49"/>
                  </a:cubicBezTo>
                  <a:cubicBezTo>
                    <a:pt x="14" y="49"/>
                    <a:pt x="10" y="46"/>
                    <a:pt x="7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7" y="9"/>
                  </a:cubicBezTo>
                  <a:cubicBezTo>
                    <a:pt x="10" y="5"/>
                    <a:pt x="14" y="2"/>
                    <a:pt x="19" y="2"/>
                  </a:cubicBezTo>
                  <a:cubicBezTo>
                    <a:pt x="24" y="2"/>
                    <a:pt x="28" y="5"/>
                    <a:pt x="31" y="9"/>
                  </a:cubicBezTo>
                  <a:cubicBezTo>
                    <a:pt x="34" y="13"/>
                    <a:pt x="36" y="19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9"/>
                    <a:pt x="36" y="12"/>
                    <a:pt x="33" y="8"/>
                  </a:cubicBezTo>
                  <a:cubicBezTo>
                    <a:pt x="29" y="3"/>
                    <a:pt x="25" y="0"/>
                    <a:pt x="19" y="0"/>
                  </a:cubicBezTo>
                  <a:cubicBezTo>
                    <a:pt x="14" y="0"/>
                    <a:pt x="9" y="3"/>
                    <a:pt x="5" y="8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2"/>
                    <a:pt x="2" y="39"/>
                    <a:pt x="5" y="43"/>
                  </a:cubicBezTo>
                  <a:cubicBezTo>
                    <a:pt x="9" y="48"/>
                    <a:pt x="14" y="51"/>
                    <a:pt x="19" y="51"/>
                  </a:cubicBezTo>
                  <a:cubicBezTo>
                    <a:pt x="25" y="51"/>
                    <a:pt x="29" y="48"/>
                    <a:pt x="33" y="43"/>
                  </a:cubicBezTo>
                  <a:cubicBezTo>
                    <a:pt x="36" y="39"/>
                    <a:pt x="38" y="32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1" name="Freeform 1101"/>
            <p:cNvSpPr>
              <a:spLocks/>
            </p:cNvSpPr>
            <p:nvPr/>
          </p:nvSpPr>
          <p:spPr bwMode="auto">
            <a:xfrm>
              <a:off x="10091738" y="600075"/>
              <a:ext cx="79375" cy="239713"/>
            </a:xfrm>
            <a:custGeom>
              <a:avLst/>
              <a:gdLst>
                <a:gd name="T0" fmla="*/ 22 w 22"/>
                <a:gd name="T1" fmla="*/ 70 h 81"/>
                <a:gd name="T2" fmla="*/ 11 w 22"/>
                <a:gd name="T3" fmla="*/ 81 h 81"/>
                <a:gd name="T4" fmla="*/ 0 w 22"/>
                <a:gd name="T5" fmla="*/ 70 h 81"/>
                <a:gd name="T6" fmla="*/ 0 w 22"/>
                <a:gd name="T7" fmla="*/ 11 h 81"/>
                <a:gd name="T8" fmla="*/ 11 w 22"/>
                <a:gd name="T9" fmla="*/ 0 h 81"/>
                <a:gd name="T10" fmla="*/ 22 w 22"/>
                <a:gd name="T11" fmla="*/ 11 h 81"/>
                <a:gd name="T12" fmla="*/ 22 w 22"/>
                <a:gd name="T13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1">
                  <a:moveTo>
                    <a:pt x="22" y="70"/>
                  </a:moveTo>
                  <a:cubicBezTo>
                    <a:pt x="22" y="76"/>
                    <a:pt x="17" y="81"/>
                    <a:pt x="11" y="81"/>
                  </a:cubicBezTo>
                  <a:cubicBezTo>
                    <a:pt x="5" y="81"/>
                    <a:pt x="0" y="76"/>
                    <a:pt x="0" y="7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0"/>
                  </a:lnTo>
                  <a:close/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2" name="Freeform 1102"/>
            <p:cNvSpPr>
              <a:spLocks/>
            </p:cNvSpPr>
            <p:nvPr/>
          </p:nvSpPr>
          <p:spPr bwMode="auto">
            <a:xfrm>
              <a:off x="10088563" y="598487"/>
              <a:ext cx="87313" cy="244475"/>
            </a:xfrm>
            <a:custGeom>
              <a:avLst/>
              <a:gdLst>
                <a:gd name="T0" fmla="*/ 23 w 24"/>
                <a:gd name="T1" fmla="*/ 71 h 83"/>
                <a:gd name="T2" fmla="*/ 22 w 24"/>
                <a:gd name="T3" fmla="*/ 71 h 83"/>
                <a:gd name="T4" fmla="*/ 12 w 24"/>
                <a:gd name="T5" fmla="*/ 81 h 83"/>
                <a:gd name="T6" fmla="*/ 2 w 24"/>
                <a:gd name="T7" fmla="*/ 71 h 83"/>
                <a:gd name="T8" fmla="*/ 2 w 24"/>
                <a:gd name="T9" fmla="*/ 12 h 83"/>
                <a:gd name="T10" fmla="*/ 12 w 24"/>
                <a:gd name="T11" fmla="*/ 2 h 83"/>
                <a:gd name="T12" fmla="*/ 22 w 24"/>
                <a:gd name="T13" fmla="*/ 12 h 83"/>
                <a:gd name="T14" fmla="*/ 22 w 24"/>
                <a:gd name="T15" fmla="*/ 71 h 83"/>
                <a:gd name="T16" fmla="*/ 23 w 24"/>
                <a:gd name="T17" fmla="*/ 71 h 83"/>
                <a:gd name="T18" fmla="*/ 24 w 24"/>
                <a:gd name="T19" fmla="*/ 71 h 83"/>
                <a:gd name="T20" fmla="*/ 24 w 24"/>
                <a:gd name="T21" fmla="*/ 12 h 83"/>
                <a:gd name="T22" fmla="*/ 12 w 24"/>
                <a:gd name="T23" fmla="*/ 0 h 83"/>
                <a:gd name="T24" fmla="*/ 0 w 24"/>
                <a:gd name="T25" fmla="*/ 12 h 83"/>
                <a:gd name="T26" fmla="*/ 0 w 24"/>
                <a:gd name="T27" fmla="*/ 71 h 83"/>
                <a:gd name="T28" fmla="*/ 12 w 24"/>
                <a:gd name="T29" fmla="*/ 83 h 83"/>
                <a:gd name="T30" fmla="*/ 24 w 24"/>
                <a:gd name="T31" fmla="*/ 71 h 83"/>
                <a:gd name="T32" fmla="*/ 23 w 24"/>
                <a:gd name="T3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3">
                  <a:moveTo>
                    <a:pt x="23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7"/>
                    <a:pt x="17" y="81"/>
                    <a:pt x="12" y="81"/>
                  </a:cubicBezTo>
                  <a:cubicBezTo>
                    <a:pt x="6" y="81"/>
                    <a:pt x="2" y="77"/>
                    <a:pt x="2" y="7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6"/>
                    <a:pt x="6" y="2"/>
                    <a:pt x="12" y="2"/>
                  </a:cubicBezTo>
                  <a:cubicBezTo>
                    <a:pt x="17" y="2"/>
                    <a:pt x="22" y="6"/>
                    <a:pt x="22" y="1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8"/>
                    <a:pt x="5" y="83"/>
                    <a:pt x="12" y="83"/>
                  </a:cubicBezTo>
                  <a:cubicBezTo>
                    <a:pt x="18" y="83"/>
                    <a:pt x="24" y="78"/>
                    <a:pt x="24" y="71"/>
                  </a:cubicBezTo>
                  <a:lnTo>
                    <a:pt x="23" y="7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3" name="Freeform 1103"/>
            <p:cNvSpPr>
              <a:spLocks/>
            </p:cNvSpPr>
            <p:nvPr/>
          </p:nvSpPr>
          <p:spPr bwMode="auto">
            <a:xfrm>
              <a:off x="10106025" y="623887"/>
              <a:ext cx="19050" cy="195263"/>
            </a:xfrm>
            <a:custGeom>
              <a:avLst/>
              <a:gdLst>
                <a:gd name="T0" fmla="*/ 5 w 5"/>
                <a:gd name="T1" fmla="*/ 63 h 66"/>
                <a:gd name="T2" fmla="*/ 2 w 5"/>
                <a:gd name="T3" fmla="*/ 66 h 66"/>
                <a:gd name="T4" fmla="*/ 0 w 5"/>
                <a:gd name="T5" fmla="*/ 63 h 66"/>
                <a:gd name="T6" fmla="*/ 0 w 5"/>
                <a:gd name="T7" fmla="*/ 2 h 66"/>
                <a:gd name="T8" fmla="*/ 2 w 5"/>
                <a:gd name="T9" fmla="*/ 0 h 66"/>
                <a:gd name="T10" fmla="*/ 5 w 5"/>
                <a:gd name="T11" fmla="*/ 2 h 66"/>
                <a:gd name="T12" fmla="*/ 5 w 5"/>
                <a:gd name="T13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3"/>
                  </a:moveTo>
                  <a:cubicBezTo>
                    <a:pt x="5" y="65"/>
                    <a:pt x="4" y="66"/>
                    <a:pt x="2" y="66"/>
                  </a:cubicBezTo>
                  <a:cubicBezTo>
                    <a:pt x="1" y="66"/>
                    <a:pt x="0" y="65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lnTo>
                    <a:pt x="5" y="63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4" name="Freeform 1104"/>
            <p:cNvSpPr>
              <a:spLocks/>
            </p:cNvSpPr>
            <p:nvPr/>
          </p:nvSpPr>
          <p:spPr bwMode="auto">
            <a:xfrm>
              <a:off x="11445875" y="600075"/>
              <a:ext cx="80963" cy="242888"/>
            </a:xfrm>
            <a:custGeom>
              <a:avLst/>
              <a:gdLst>
                <a:gd name="T0" fmla="*/ 22 w 22"/>
                <a:gd name="T1" fmla="*/ 71 h 82"/>
                <a:gd name="T2" fmla="*/ 11 w 22"/>
                <a:gd name="T3" fmla="*/ 82 h 82"/>
                <a:gd name="T4" fmla="*/ 0 w 22"/>
                <a:gd name="T5" fmla="*/ 71 h 82"/>
                <a:gd name="T6" fmla="*/ 0 w 22"/>
                <a:gd name="T7" fmla="*/ 11 h 82"/>
                <a:gd name="T8" fmla="*/ 11 w 22"/>
                <a:gd name="T9" fmla="*/ 0 h 82"/>
                <a:gd name="T10" fmla="*/ 22 w 22"/>
                <a:gd name="T11" fmla="*/ 11 h 82"/>
                <a:gd name="T12" fmla="*/ 22 w 22"/>
                <a:gd name="T13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2">
                  <a:moveTo>
                    <a:pt x="22" y="71"/>
                  </a:moveTo>
                  <a:cubicBezTo>
                    <a:pt x="22" y="77"/>
                    <a:pt x="17" y="82"/>
                    <a:pt x="11" y="82"/>
                  </a:cubicBezTo>
                  <a:cubicBezTo>
                    <a:pt x="5" y="82"/>
                    <a:pt x="0" y="77"/>
                    <a:pt x="0" y="7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71"/>
                    <a:pt x="22" y="71"/>
                    <a:pt x="22" y="71"/>
                  </a:cubicBezTo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5" name="Freeform 1105"/>
            <p:cNvSpPr>
              <a:spLocks/>
            </p:cNvSpPr>
            <p:nvPr/>
          </p:nvSpPr>
          <p:spPr bwMode="auto">
            <a:xfrm>
              <a:off x="11442700" y="598487"/>
              <a:ext cx="87313" cy="247650"/>
            </a:xfrm>
            <a:custGeom>
              <a:avLst/>
              <a:gdLst>
                <a:gd name="T0" fmla="*/ 23 w 24"/>
                <a:gd name="T1" fmla="*/ 72 h 84"/>
                <a:gd name="T2" fmla="*/ 22 w 24"/>
                <a:gd name="T3" fmla="*/ 72 h 84"/>
                <a:gd name="T4" fmla="*/ 12 w 24"/>
                <a:gd name="T5" fmla="*/ 82 h 84"/>
                <a:gd name="T6" fmla="*/ 2 w 24"/>
                <a:gd name="T7" fmla="*/ 72 h 84"/>
                <a:gd name="T8" fmla="*/ 2 w 24"/>
                <a:gd name="T9" fmla="*/ 12 h 84"/>
                <a:gd name="T10" fmla="*/ 12 w 24"/>
                <a:gd name="T11" fmla="*/ 2 h 84"/>
                <a:gd name="T12" fmla="*/ 22 w 24"/>
                <a:gd name="T13" fmla="*/ 12 h 84"/>
                <a:gd name="T14" fmla="*/ 22 w 24"/>
                <a:gd name="T15" fmla="*/ 72 h 84"/>
                <a:gd name="T16" fmla="*/ 23 w 24"/>
                <a:gd name="T17" fmla="*/ 72 h 84"/>
                <a:gd name="T18" fmla="*/ 24 w 24"/>
                <a:gd name="T19" fmla="*/ 72 h 84"/>
                <a:gd name="T20" fmla="*/ 24 w 24"/>
                <a:gd name="T21" fmla="*/ 12 h 84"/>
                <a:gd name="T22" fmla="*/ 12 w 24"/>
                <a:gd name="T23" fmla="*/ 0 h 84"/>
                <a:gd name="T24" fmla="*/ 0 w 24"/>
                <a:gd name="T25" fmla="*/ 12 h 84"/>
                <a:gd name="T26" fmla="*/ 0 w 24"/>
                <a:gd name="T27" fmla="*/ 72 h 84"/>
                <a:gd name="T28" fmla="*/ 12 w 24"/>
                <a:gd name="T29" fmla="*/ 84 h 84"/>
                <a:gd name="T30" fmla="*/ 24 w 24"/>
                <a:gd name="T31" fmla="*/ 72 h 84"/>
                <a:gd name="T32" fmla="*/ 23 w 24"/>
                <a:gd name="T33" fmla="*/ 7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4">
                  <a:moveTo>
                    <a:pt x="23" y="72"/>
                  </a:moveTo>
                  <a:cubicBezTo>
                    <a:pt x="22" y="72"/>
                    <a:pt x="22" y="72"/>
                    <a:pt x="22" y="72"/>
                  </a:cubicBezTo>
                  <a:cubicBezTo>
                    <a:pt x="22" y="77"/>
                    <a:pt x="18" y="82"/>
                    <a:pt x="12" y="82"/>
                  </a:cubicBezTo>
                  <a:cubicBezTo>
                    <a:pt x="7" y="82"/>
                    <a:pt x="2" y="77"/>
                    <a:pt x="2" y="7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7"/>
                    <a:pt x="7" y="2"/>
                    <a:pt x="12" y="2"/>
                  </a:cubicBezTo>
                  <a:cubicBezTo>
                    <a:pt x="18" y="2"/>
                    <a:pt x="22" y="7"/>
                    <a:pt x="22" y="1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8"/>
                    <a:pt x="6" y="84"/>
                    <a:pt x="12" y="84"/>
                  </a:cubicBezTo>
                  <a:cubicBezTo>
                    <a:pt x="19" y="84"/>
                    <a:pt x="24" y="78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6" name="Freeform 1106"/>
            <p:cNvSpPr>
              <a:spLocks/>
            </p:cNvSpPr>
            <p:nvPr/>
          </p:nvSpPr>
          <p:spPr bwMode="auto">
            <a:xfrm>
              <a:off x="11493500" y="620712"/>
              <a:ext cx="19050" cy="195263"/>
            </a:xfrm>
            <a:custGeom>
              <a:avLst/>
              <a:gdLst>
                <a:gd name="T0" fmla="*/ 5 w 5"/>
                <a:gd name="T1" fmla="*/ 64 h 66"/>
                <a:gd name="T2" fmla="*/ 2 w 5"/>
                <a:gd name="T3" fmla="*/ 66 h 66"/>
                <a:gd name="T4" fmla="*/ 0 w 5"/>
                <a:gd name="T5" fmla="*/ 64 h 66"/>
                <a:gd name="T6" fmla="*/ 0 w 5"/>
                <a:gd name="T7" fmla="*/ 3 h 66"/>
                <a:gd name="T8" fmla="*/ 2 w 5"/>
                <a:gd name="T9" fmla="*/ 0 h 66"/>
                <a:gd name="T10" fmla="*/ 5 w 5"/>
                <a:gd name="T11" fmla="*/ 3 h 66"/>
                <a:gd name="T12" fmla="*/ 5 w 5"/>
                <a:gd name="T13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4"/>
                  </a:moveTo>
                  <a:cubicBezTo>
                    <a:pt x="5" y="65"/>
                    <a:pt x="3" y="66"/>
                    <a:pt x="2" y="66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7" name="Freeform 1107"/>
            <p:cNvSpPr>
              <a:spLocks/>
            </p:cNvSpPr>
            <p:nvPr/>
          </p:nvSpPr>
          <p:spPr bwMode="auto">
            <a:xfrm>
              <a:off x="10401300" y="368300"/>
              <a:ext cx="212725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8" name="Freeform 1108"/>
            <p:cNvSpPr>
              <a:spLocks/>
            </p:cNvSpPr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9" name="Freeform 1109"/>
            <p:cNvSpPr>
              <a:spLocks/>
            </p:cNvSpPr>
            <p:nvPr/>
          </p:nvSpPr>
          <p:spPr bwMode="auto">
            <a:xfrm>
              <a:off x="10401300" y="368300"/>
              <a:ext cx="209550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0" name="Freeform 1110"/>
            <p:cNvSpPr>
              <a:spLocks/>
            </p:cNvSpPr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1" name="Freeform 1111"/>
            <p:cNvSpPr>
              <a:spLocks/>
            </p:cNvSpPr>
            <p:nvPr/>
          </p:nvSpPr>
          <p:spPr bwMode="auto">
            <a:xfrm>
              <a:off x="107203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2" name="Freeform 1112"/>
            <p:cNvSpPr>
              <a:spLocks/>
            </p:cNvSpPr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3" name="Freeform 1113"/>
            <p:cNvSpPr>
              <a:spLocks/>
            </p:cNvSpPr>
            <p:nvPr/>
          </p:nvSpPr>
          <p:spPr bwMode="auto">
            <a:xfrm>
              <a:off x="107203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4" name="Freeform 1114"/>
            <p:cNvSpPr>
              <a:spLocks/>
            </p:cNvSpPr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5" name="Freeform 1115"/>
            <p:cNvSpPr>
              <a:spLocks/>
            </p:cNvSpPr>
            <p:nvPr/>
          </p:nvSpPr>
          <p:spPr bwMode="auto">
            <a:xfrm>
              <a:off x="110378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6" name="Freeform 1116"/>
            <p:cNvSpPr>
              <a:spLocks/>
            </p:cNvSpPr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7" name="Freeform 1117"/>
            <p:cNvSpPr>
              <a:spLocks/>
            </p:cNvSpPr>
            <p:nvPr/>
          </p:nvSpPr>
          <p:spPr bwMode="auto">
            <a:xfrm>
              <a:off x="110378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8" name="Freeform 1118"/>
            <p:cNvSpPr>
              <a:spLocks/>
            </p:cNvSpPr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9" name="Rectangle 1119"/>
            <p:cNvSpPr>
              <a:spLocks noChangeArrowheads="1"/>
            </p:cNvSpPr>
            <p:nvPr/>
          </p:nvSpPr>
          <p:spPr bwMode="auto">
            <a:xfrm>
              <a:off x="10164763" y="-61913"/>
              <a:ext cx="36513" cy="571500"/>
            </a:xfrm>
            <a:prstGeom prst="rect">
              <a:avLst/>
            </a:pr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0" name="Freeform 1120"/>
            <p:cNvSpPr>
              <a:spLocks/>
            </p:cNvSpPr>
            <p:nvPr/>
          </p:nvSpPr>
          <p:spPr bwMode="auto">
            <a:xfrm>
              <a:off x="10161588" y="-65088"/>
              <a:ext cx="42863" cy="577850"/>
            </a:xfrm>
            <a:custGeom>
              <a:avLst/>
              <a:gdLst>
                <a:gd name="T0" fmla="*/ 25 w 27"/>
                <a:gd name="T1" fmla="*/ 362 h 364"/>
                <a:gd name="T2" fmla="*/ 25 w 27"/>
                <a:gd name="T3" fmla="*/ 360 h 364"/>
                <a:gd name="T4" fmla="*/ 4 w 27"/>
                <a:gd name="T5" fmla="*/ 360 h 364"/>
                <a:gd name="T6" fmla="*/ 4 w 27"/>
                <a:gd name="T7" fmla="*/ 4 h 364"/>
                <a:gd name="T8" fmla="*/ 23 w 27"/>
                <a:gd name="T9" fmla="*/ 4 h 364"/>
                <a:gd name="T10" fmla="*/ 23 w 27"/>
                <a:gd name="T11" fmla="*/ 362 h 364"/>
                <a:gd name="T12" fmla="*/ 25 w 27"/>
                <a:gd name="T13" fmla="*/ 362 h 364"/>
                <a:gd name="T14" fmla="*/ 25 w 27"/>
                <a:gd name="T15" fmla="*/ 360 h 364"/>
                <a:gd name="T16" fmla="*/ 25 w 27"/>
                <a:gd name="T17" fmla="*/ 362 h 364"/>
                <a:gd name="T18" fmla="*/ 27 w 27"/>
                <a:gd name="T19" fmla="*/ 362 h 364"/>
                <a:gd name="T20" fmla="*/ 27 w 27"/>
                <a:gd name="T21" fmla="*/ 2 h 364"/>
                <a:gd name="T22" fmla="*/ 27 w 27"/>
                <a:gd name="T23" fmla="*/ 2 h 364"/>
                <a:gd name="T24" fmla="*/ 25 w 27"/>
                <a:gd name="T25" fmla="*/ 0 h 364"/>
                <a:gd name="T26" fmla="*/ 2 w 27"/>
                <a:gd name="T27" fmla="*/ 0 h 364"/>
                <a:gd name="T28" fmla="*/ 2 w 27"/>
                <a:gd name="T29" fmla="*/ 2 h 364"/>
                <a:gd name="T30" fmla="*/ 0 w 27"/>
                <a:gd name="T31" fmla="*/ 2 h 364"/>
                <a:gd name="T32" fmla="*/ 0 w 27"/>
                <a:gd name="T33" fmla="*/ 362 h 364"/>
                <a:gd name="T34" fmla="*/ 2 w 27"/>
                <a:gd name="T35" fmla="*/ 364 h 364"/>
                <a:gd name="T36" fmla="*/ 2 w 27"/>
                <a:gd name="T37" fmla="*/ 364 h 364"/>
                <a:gd name="T38" fmla="*/ 25 w 27"/>
                <a:gd name="T39" fmla="*/ 364 h 364"/>
                <a:gd name="T40" fmla="*/ 27 w 27"/>
                <a:gd name="T41" fmla="*/ 364 h 364"/>
                <a:gd name="T42" fmla="*/ 27 w 27"/>
                <a:gd name="T43" fmla="*/ 362 h 364"/>
                <a:gd name="T44" fmla="*/ 25 w 27"/>
                <a:gd name="T45" fmla="*/ 36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64">
                  <a:moveTo>
                    <a:pt x="25" y="362"/>
                  </a:moveTo>
                  <a:lnTo>
                    <a:pt x="25" y="360"/>
                  </a:lnTo>
                  <a:lnTo>
                    <a:pt x="4" y="360"/>
                  </a:lnTo>
                  <a:lnTo>
                    <a:pt x="4" y="4"/>
                  </a:lnTo>
                  <a:lnTo>
                    <a:pt x="23" y="4"/>
                  </a:lnTo>
                  <a:lnTo>
                    <a:pt x="23" y="362"/>
                  </a:lnTo>
                  <a:lnTo>
                    <a:pt x="25" y="362"/>
                  </a:lnTo>
                  <a:lnTo>
                    <a:pt x="25" y="360"/>
                  </a:lnTo>
                  <a:lnTo>
                    <a:pt x="25" y="362"/>
                  </a:lnTo>
                  <a:lnTo>
                    <a:pt x="27" y="36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62"/>
                  </a:lnTo>
                  <a:lnTo>
                    <a:pt x="2" y="364"/>
                  </a:lnTo>
                  <a:lnTo>
                    <a:pt x="2" y="364"/>
                  </a:lnTo>
                  <a:lnTo>
                    <a:pt x="25" y="364"/>
                  </a:lnTo>
                  <a:lnTo>
                    <a:pt x="27" y="364"/>
                  </a:lnTo>
                  <a:lnTo>
                    <a:pt x="27" y="362"/>
                  </a:lnTo>
                  <a:lnTo>
                    <a:pt x="25" y="362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1" name="Rectangle 1121"/>
            <p:cNvSpPr>
              <a:spLocks noChangeArrowheads="1"/>
            </p:cNvSpPr>
            <p:nvPr/>
          </p:nvSpPr>
          <p:spPr bwMode="auto">
            <a:xfrm>
              <a:off x="10182225" y="-61913"/>
              <a:ext cx="7938" cy="571500"/>
            </a:xfrm>
            <a:prstGeom prst="rect">
              <a:avLst/>
            </a:pr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2" name="Freeform 1122"/>
            <p:cNvSpPr>
              <a:spLocks/>
            </p:cNvSpPr>
            <p:nvPr/>
          </p:nvSpPr>
          <p:spPr bwMode="auto">
            <a:xfrm>
              <a:off x="10128250" y="-100013"/>
              <a:ext cx="109538" cy="61913"/>
            </a:xfrm>
            <a:custGeom>
              <a:avLst/>
              <a:gdLst>
                <a:gd name="T0" fmla="*/ 30 w 30"/>
                <a:gd name="T1" fmla="*/ 10 h 21"/>
                <a:gd name="T2" fmla="*/ 20 w 30"/>
                <a:gd name="T3" fmla="*/ 21 h 21"/>
                <a:gd name="T4" fmla="*/ 11 w 30"/>
                <a:gd name="T5" fmla="*/ 21 h 21"/>
                <a:gd name="T6" fmla="*/ 0 w 30"/>
                <a:gd name="T7" fmla="*/ 10 h 21"/>
                <a:gd name="T8" fmla="*/ 11 w 30"/>
                <a:gd name="T9" fmla="*/ 0 h 21"/>
                <a:gd name="T10" fmla="*/ 20 w 30"/>
                <a:gd name="T11" fmla="*/ 0 h 21"/>
                <a:gd name="T12" fmla="*/ 30 w 30"/>
                <a:gd name="T1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30" y="10"/>
                  </a:moveTo>
                  <a:cubicBezTo>
                    <a:pt x="30" y="16"/>
                    <a:pt x="26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5"/>
                    <a:pt x="30" y="10"/>
                  </a:cubicBezTo>
                  <a:close/>
                </a:path>
              </a:pathLst>
            </a:cu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3" name="Freeform 1123"/>
            <p:cNvSpPr>
              <a:spLocks/>
            </p:cNvSpPr>
            <p:nvPr/>
          </p:nvSpPr>
          <p:spPr bwMode="auto">
            <a:xfrm>
              <a:off x="10125075" y="-103188"/>
              <a:ext cx="115888" cy="66675"/>
            </a:xfrm>
            <a:custGeom>
              <a:avLst/>
              <a:gdLst>
                <a:gd name="T0" fmla="*/ 31 w 32"/>
                <a:gd name="T1" fmla="*/ 11 h 23"/>
                <a:gd name="T2" fmla="*/ 30 w 32"/>
                <a:gd name="T3" fmla="*/ 11 h 23"/>
                <a:gd name="T4" fmla="*/ 21 w 32"/>
                <a:gd name="T5" fmla="*/ 21 h 23"/>
                <a:gd name="T6" fmla="*/ 12 w 32"/>
                <a:gd name="T7" fmla="*/ 21 h 23"/>
                <a:gd name="T8" fmla="*/ 2 w 32"/>
                <a:gd name="T9" fmla="*/ 11 h 23"/>
                <a:gd name="T10" fmla="*/ 12 w 32"/>
                <a:gd name="T11" fmla="*/ 2 h 23"/>
                <a:gd name="T12" fmla="*/ 21 w 32"/>
                <a:gd name="T13" fmla="*/ 2 h 23"/>
                <a:gd name="T14" fmla="*/ 30 w 32"/>
                <a:gd name="T15" fmla="*/ 11 h 23"/>
                <a:gd name="T16" fmla="*/ 31 w 32"/>
                <a:gd name="T17" fmla="*/ 11 h 23"/>
                <a:gd name="T18" fmla="*/ 32 w 32"/>
                <a:gd name="T19" fmla="*/ 11 h 23"/>
                <a:gd name="T20" fmla="*/ 21 w 32"/>
                <a:gd name="T21" fmla="*/ 0 h 23"/>
                <a:gd name="T22" fmla="*/ 12 w 32"/>
                <a:gd name="T23" fmla="*/ 0 h 23"/>
                <a:gd name="T24" fmla="*/ 0 w 32"/>
                <a:gd name="T25" fmla="*/ 11 h 23"/>
                <a:gd name="T26" fmla="*/ 12 w 32"/>
                <a:gd name="T27" fmla="*/ 23 h 23"/>
                <a:gd name="T28" fmla="*/ 21 w 32"/>
                <a:gd name="T29" fmla="*/ 23 h 23"/>
                <a:gd name="T30" fmla="*/ 32 w 32"/>
                <a:gd name="T31" fmla="*/ 11 h 23"/>
                <a:gd name="T32" fmla="*/ 31 w 32"/>
                <a:gd name="T3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3">
                  <a:moveTo>
                    <a:pt x="3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7"/>
                    <a:pt x="26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7" y="21"/>
                    <a:pt x="2" y="17"/>
                    <a:pt x="2" y="11"/>
                  </a:cubicBezTo>
                  <a:cubicBezTo>
                    <a:pt x="2" y="6"/>
                    <a:pt x="7" y="2"/>
                    <a:pt x="1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6" y="2"/>
                    <a:pt x="30" y="6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3"/>
                    <a:pt x="32" y="18"/>
                    <a:pt x="32" y="11"/>
                  </a:cubicBezTo>
                  <a:lnTo>
                    <a:pt x="31" y="11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4" name="Freeform 1124"/>
            <p:cNvSpPr>
              <a:spLocks/>
            </p:cNvSpPr>
            <p:nvPr/>
          </p:nvSpPr>
          <p:spPr bwMode="auto">
            <a:xfrm>
              <a:off x="10156825" y="-95250"/>
              <a:ext cx="69850" cy="33338"/>
            </a:xfrm>
            <a:custGeom>
              <a:avLst/>
              <a:gdLst>
                <a:gd name="T0" fmla="*/ 19 w 19"/>
                <a:gd name="T1" fmla="*/ 5 h 11"/>
                <a:gd name="T2" fmla="*/ 12 w 19"/>
                <a:gd name="T3" fmla="*/ 11 h 11"/>
                <a:gd name="T4" fmla="*/ 6 w 19"/>
                <a:gd name="T5" fmla="*/ 11 h 11"/>
                <a:gd name="T6" fmla="*/ 0 w 19"/>
                <a:gd name="T7" fmla="*/ 5 h 11"/>
                <a:gd name="T8" fmla="*/ 6 w 19"/>
                <a:gd name="T9" fmla="*/ 0 h 11"/>
                <a:gd name="T10" fmla="*/ 12 w 19"/>
                <a:gd name="T11" fmla="*/ 0 h 11"/>
                <a:gd name="T12" fmla="*/ 19 w 19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9"/>
                    <a:pt x="16" y="11"/>
                    <a:pt x="12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2"/>
                    <a:pt x="19" y="5"/>
                  </a:cubicBezTo>
                  <a:close/>
                </a:path>
              </a:pathLst>
            </a:cu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5" name="Freeform 1125"/>
            <p:cNvSpPr>
              <a:spLocks/>
            </p:cNvSpPr>
            <p:nvPr/>
          </p:nvSpPr>
          <p:spPr bwMode="auto">
            <a:xfrm>
              <a:off x="10145713" y="455612"/>
              <a:ext cx="1319213" cy="739775"/>
            </a:xfrm>
            <a:custGeom>
              <a:avLst/>
              <a:gdLst>
                <a:gd name="T0" fmla="*/ 361 w 361"/>
                <a:gd name="T1" fmla="*/ 217 h 251"/>
                <a:gd name="T2" fmla="*/ 328 w 361"/>
                <a:gd name="T3" fmla="*/ 251 h 251"/>
                <a:gd name="T4" fmla="*/ 34 w 361"/>
                <a:gd name="T5" fmla="*/ 251 h 251"/>
                <a:gd name="T6" fmla="*/ 0 w 361"/>
                <a:gd name="T7" fmla="*/ 217 h 251"/>
                <a:gd name="T8" fmla="*/ 0 w 361"/>
                <a:gd name="T9" fmla="*/ 33 h 251"/>
                <a:gd name="T10" fmla="*/ 34 w 361"/>
                <a:gd name="T11" fmla="*/ 0 h 251"/>
                <a:gd name="T12" fmla="*/ 328 w 361"/>
                <a:gd name="T13" fmla="*/ 0 h 251"/>
                <a:gd name="T14" fmla="*/ 361 w 361"/>
                <a:gd name="T15" fmla="*/ 33 h 251"/>
                <a:gd name="T16" fmla="*/ 361 w 361"/>
                <a:gd name="T17" fmla="*/ 21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251">
                  <a:moveTo>
                    <a:pt x="361" y="217"/>
                  </a:moveTo>
                  <a:cubicBezTo>
                    <a:pt x="361" y="236"/>
                    <a:pt x="347" y="251"/>
                    <a:pt x="328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15" y="251"/>
                    <a:pt x="0" y="236"/>
                    <a:pt x="0" y="21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7" y="0"/>
                    <a:pt x="361" y="15"/>
                    <a:pt x="361" y="33"/>
                  </a:cubicBezTo>
                  <a:cubicBezTo>
                    <a:pt x="361" y="217"/>
                    <a:pt x="361" y="217"/>
                    <a:pt x="361" y="217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6" name="Freeform 1126"/>
            <p:cNvSpPr>
              <a:spLocks/>
            </p:cNvSpPr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7" name="Freeform 1127"/>
            <p:cNvSpPr>
              <a:spLocks/>
            </p:cNvSpPr>
            <p:nvPr/>
          </p:nvSpPr>
          <p:spPr bwMode="auto">
            <a:xfrm>
              <a:off x="10361613" y="750887"/>
              <a:ext cx="906463" cy="395288"/>
            </a:xfrm>
            <a:custGeom>
              <a:avLst/>
              <a:gdLst>
                <a:gd name="T0" fmla="*/ 248 w 248"/>
                <a:gd name="T1" fmla="*/ 103 h 134"/>
                <a:gd name="T2" fmla="*/ 217 w 248"/>
                <a:gd name="T3" fmla="*/ 134 h 134"/>
                <a:gd name="T4" fmla="*/ 30 w 248"/>
                <a:gd name="T5" fmla="*/ 134 h 134"/>
                <a:gd name="T6" fmla="*/ 0 w 248"/>
                <a:gd name="T7" fmla="*/ 103 h 134"/>
                <a:gd name="T8" fmla="*/ 0 w 248"/>
                <a:gd name="T9" fmla="*/ 30 h 134"/>
                <a:gd name="T10" fmla="*/ 30 w 248"/>
                <a:gd name="T11" fmla="*/ 0 h 134"/>
                <a:gd name="T12" fmla="*/ 217 w 248"/>
                <a:gd name="T13" fmla="*/ 0 h 134"/>
                <a:gd name="T14" fmla="*/ 248 w 248"/>
                <a:gd name="T15" fmla="*/ 30 h 134"/>
                <a:gd name="T16" fmla="*/ 248 w 248"/>
                <a:gd name="T17" fmla="*/ 10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34">
                  <a:moveTo>
                    <a:pt x="248" y="103"/>
                  </a:moveTo>
                  <a:cubicBezTo>
                    <a:pt x="248" y="120"/>
                    <a:pt x="234" y="134"/>
                    <a:pt x="217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13" y="134"/>
                    <a:pt x="0" y="120"/>
                    <a:pt x="0" y="10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34" y="0"/>
                    <a:pt x="248" y="13"/>
                    <a:pt x="248" y="30"/>
                  </a:cubicBezTo>
                  <a:cubicBezTo>
                    <a:pt x="248" y="103"/>
                    <a:pt x="248" y="103"/>
                    <a:pt x="248" y="103"/>
                  </a:cubicBezTo>
                </a:path>
              </a:pathLst>
            </a:custGeom>
            <a:solidFill>
              <a:srgbClr val="E77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8" name="Freeform 1128"/>
            <p:cNvSpPr>
              <a:spLocks/>
            </p:cNvSpPr>
            <p:nvPr/>
          </p:nvSpPr>
          <p:spPr bwMode="auto">
            <a:xfrm>
              <a:off x="10353675" y="744537"/>
              <a:ext cx="917575" cy="404813"/>
            </a:xfrm>
            <a:custGeom>
              <a:avLst/>
              <a:gdLst>
                <a:gd name="T0" fmla="*/ 250 w 251"/>
                <a:gd name="T1" fmla="*/ 105 h 137"/>
                <a:gd name="T2" fmla="*/ 248 w 251"/>
                <a:gd name="T3" fmla="*/ 105 h 137"/>
                <a:gd name="T4" fmla="*/ 239 w 251"/>
                <a:gd name="T5" fmla="*/ 126 h 137"/>
                <a:gd name="T6" fmla="*/ 219 w 251"/>
                <a:gd name="T7" fmla="*/ 134 h 137"/>
                <a:gd name="T8" fmla="*/ 32 w 251"/>
                <a:gd name="T9" fmla="*/ 134 h 137"/>
                <a:gd name="T10" fmla="*/ 12 w 251"/>
                <a:gd name="T11" fmla="*/ 126 h 137"/>
                <a:gd name="T12" fmla="*/ 3 w 251"/>
                <a:gd name="T13" fmla="*/ 105 h 137"/>
                <a:gd name="T14" fmla="*/ 3 w 251"/>
                <a:gd name="T15" fmla="*/ 32 h 137"/>
                <a:gd name="T16" fmla="*/ 12 w 251"/>
                <a:gd name="T17" fmla="*/ 12 h 137"/>
                <a:gd name="T18" fmla="*/ 32 w 251"/>
                <a:gd name="T19" fmla="*/ 3 h 137"/>
                <a:gd name="T20" fmla="*/ 219 w 251"/>
                <a:gd name="T21" fmla="*/ 3 h 137"/>
                <a:gd name="T22" fmla="*/ 239 w 251"/>
                <a:gd name="T23" fmla="*/ 12 h 137"/>
                <a:gd name="T24" fmla="*/ 248 w 251"/>
                <a:gd name="T25" fmla="*/ 32 h 137"/>
                <a:gd name="T26" fmla="*/ 248 w 251"/>
                <a:gd name="T27" fmla="*/ 105 h 137"/>
                <a:gd name="T28" fmla="*/ 250 w 251"/>
                <a:gd name="T29" fmla="*/ 105 h 137"/>
                <a:gd name="T30" fmla="*/ 251 w 251"/>
                <a:gd name="T31" fmla="*/ 105 h 137"/>
                <a:gd name="T32" fmla="*/ 251 w 251"/>
                <a:gd name="T33" fmla="*/ 32 h 137"/>
                <a:gd name="T34" fmla="*/ 219 w 251"/>
                <a:gd name="T35" fmla="*/ 0 h 137"/>
                <a:gd name="T36" fmla="*/ 32 w 251"/>
                <a:gd name="T37" fmla="*/ 0 h 137"/>
                <a:gd name="T38" fmla="*/ 0 w 251"/>
                <a:gd name="T39" fmla="*/ 32 h 137"/>
                <a:gd name="T40" fmla="*/ 0 w 251"/>
                <a:gd name="T41" fmla="*/ 105 h 137"/>
                <a:gd name="T42" fmla="*/ 32 w 251"/>
                <a:gd name="T43" fmla="*/ 137 h 137"/>
                <a:gd name="T44" fmla="*/ 219 w 251"/>
                <a:gd name="T45" fmla="*/ 137 h 137"/>
                <a:gd name="T46" fmla="*/ 251 w 251"/>
                <a:gd name="T47" fmla="*/ 105 h 137"/>
                <a:gd name="T48" fmla="*/ 250 w 251"/>
                <a:gd name="T4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1" h="137">
                  <a:moveTo>
                    <a:pt x="250" y="105"/>
                  </a:moveTo>
                  <a:cubicBezTo>
                    <a:pt x="248" y="105"/>
                    <a:pt x="248" y="105"/>
                    <a:pt x="248" y="105"/>
                  </a:cubicBezTo>
                  <a:cubicBezTo>
                    <a:pt x="248" y="113"/>
                    <a:pt x="245" y="121"/>
                    <a:pt x="239" y="126"/>
                  </a:cubicBezTo>
                  <a:cubicBezTo>
                    <a:pt x="234" y="131"/>
                    <a:pt x="227" y="134"/>
                    <a:pt x="219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4" y="134"/>
                    <a:pt x="17" y="131"/>
                    <a:pt x="12" y="126"/>
                  </a:cubicBezTo>
                  <a:cubicBezTo>
                    <a:pt x="6" y="121"/>
                    <a:pt x="3" y="113"/>
                    <a:pt x="3" y="10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24"/>
                    <a:pt x="6" y="17"/>
                    <a:pt x="12" y="12"/>
                  </a:cubicBezTo>
                  <a:cubicBezTo>
                    <a:pt x="17" y="6"/>
                    <a:pt x="24" y="3"/>
                    <a:pt x="32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7" y="3"/>
                    <a:pt x="234" y="6"/>
                    <a:pt x="239" y="12"/>
                  </a:cubicBezTo>
                  <a:cubicBezTo>
                    <a:pt x="245" y="17"/>
                    <a:pt x="248" y="24"/>
                    <a:pt x="248" y="32"/>
                  </a:cubicBezTo>
                  <a:cubicBezTo>
                    <a:pt x="248" y="105"/>
                    <a:pt x="248" y="105"/>
                    <a:pt x="248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5"/>
                    <a:pt x="251" y="105"/>
                    <a:pt x="251" y="105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1" y="14"/>
                    <a:pt x="237" y="0"/>
                    <a:pt x="21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23"/>
                    <a:pt x="15" y="137"/>
                    <a:pt x="32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37" y="137"/>
                    <a:pt x="251" y="123"/>
                    <a:pt x="251" y="105"/>
                  </a:cubicBezTo>
                  <a:cubicBezTo>
                    <a:pt x="250" y="105"/>
                    <a:pt x="250" y="105"/>
                    <a:pt x="250" y="105"/>
                  </a:cubicBezTo>
                </a:path>
              </a:pathLst>
            </a:custGeom>
            <a:solidFill>
              <a:srgbClr val="BC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9" name="Freeform 1129"/>
            <p:cNvSpPr>
              <a:spLocks/>
            </p:cNvSpPr>
            <p:nvPr/>
          </p:nvSpPr>
          <p:spPr bwMode="auto">
            <a:xfrm>
              <a:off x="10417175" y="771525"/>
              <a:ext cx="769938" cy="333375"/>
            </a:xfrm>
            <a:custGeom>
              <a:avLst/>
              <a:gdLst>
                <a:gd name="T0" fmla="*/ 211 w 211"/>
                <a:gd name="T1" fmla="*/ 87 h 113"/>
                <a:gd name="T2" fmla="*/ 186 w 211"/>
                <a:gd name="T3" fmla="*/ 113 h 113"/>
                <a:gd name="T4" fmla="*/ 26 w 211"/>
                <a:gd name="T5" fmla="*/ 113 h 113"/>
                <a:gd name="T6" fmla="*/ 0 w 211"/>
                <a:gd name="T7" fmla="*/ 87 h 113"/>
                <a:gd name="T8" fmla="*/ 0 w 211"/>
                <a:gd name="T9" fmla="*/ 26 h 113"/>
                <a:gd name="T10" fmla="*/ 26 w 211"/>
                <a:gd name="T11" fmla="*/ 0 h 113"/>
                <a:gd name="T12" fmla="*/ 186 w 211"/>
                <a:gd name="T13" fmla="*/ 0 h 113"/>
                <a:gd name="T14" fmla="*/ 211 w 211"/>
                <a:gd name="T15" fmla="*/ 26 h 113"/>
                <a:gd name="T16" fmla="*/ 211 w 211"/>
                <a:gd name="T17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13">
                  <a:moveTo>
                    <a:pt x="211" y="87"/>
                  </a:moveTo>
                  <a:cubicBezTo>
                    <a:pt x="211" y="102"/>
                    <a:pt x="200" y="113"/>
                    <a:pt x="18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11" y="113"/>
                    <a:pt x="0" y="102"/>
                    <a:pt x="0" y="8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0" y="0"/>
                    <a:pt x="211" y="12"/>
                    <a:pt x="211" y="26"/>
                  </a:cubicBezTo>
                  <a:cubicBezTo>
                    <a:pt x="211" y="87"/>
                    <a:pt x="211" y="87"/>
                    <a:pt x="211" y="87"/>
                  </a:cubicBezTo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130"/>
            <p:cNvSpPr>
              <a:spLocks/>
            </p:cNvSpPr>
            <p:nvPr/>
          </p:nvSpPr>
          <p:spPr bwMode="auto">
            <a:xfrm>
              <a:off x="10417175" y="771525"/>
              <a:ext cx="334963" cy="306388"/>
            </a:xfrm>
            <a:custGeom>
              <a:avLst/>
              <a:gdLst>
                <a:gd name="T0" fmla="*/ 92 w 92"/>
                <a:gd name="T1" fmla="*/ 0 h 104"/>
                <a:gd name="T2" fmla="*/ 26 w 92"/>
                <a:gd name="T3" fmla="*/ 0 h 104"/>
                <a:gd name="T4" fmla="*/ 0 w 92"/>
                <a:gd name="T5" fmla="*/ 26 h 104"/>
                <a:gd name="T6" fmla="*/ 0 w 92"/>
                <a:gd name="T7" fmla="*/ 87 h 104"/>
                <a:gd name="T8" fmla="*/ 6 w 92"/>
                <a:gd name="T9" fmla="*/ 104 h 104"/>
                <a:gd name="T10" fmla="*/ 37 w 92"/>
                <a:gd name="T11" fmla="*/ 104 h 104"/>
                <a:gd name="T12" fmla="*/ 18 w 92"/>
                <a:gd name="T13" fmla="*/ 55 h 104"/>
                <a:gd name="T14" fmla="*/ 92 w 92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04">
                  <a:moveTo>
                    <a:pt x="9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2" y="99"/>
                    <a:pt x="6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26" y="94"/>
                    <a:pt x="17" y="77"/>
                    <a:pt x="18" y="55"/>
                  </a:cubicBezTo>
                  <a:cubicBezTo>
                    <a:pt x="18" y="8"/>
                    <a:pt x="58" y="4"/>
                    <a:pt x="92" y="0"/>
                  </a:cubicBezTo>
                </a:path>
              </a:pathLst>
            </a:custGeom>
            <a:solidFill>
              <a:srgbClr val="FBA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1" name="Freeform 1131"/>
            <p:cNvSpPr>
              <a:spLocks/>
            </p:cNvSpPr>
            <p:nvPr/>
          </p:nvSpPr>
          <p:spPr bwMode="auto">
            <a:xfrm>
              <a:off x="10145713" y="450850"/>
              <a:ext cx="1231900" cy="744538"/>
            </a:xfrm>
            <a:custGeom>
              <a:avLst/>
              <a:gdLst>
                <a:gd name="T0" fmla="*/ 25 w 337"/>
                <a:gd name="T1" fmla="*/ 222 h 253"/>
                <a:gd name="T2" fmla="*/ 25 w 337"/>
                <a:gd name="T3" fmla="*/ 55 h 253"/>
                <a:gd name="T4" fmla="*/ 53 w 337"/>
                <a:gd name="T5" fmla="*/ 27 h 253"/>
                <a:gd name="T6" fmla="*/ 308 w 337"/>
                <a:gd name="T7" fmla="*/ 20 h 253"/>
                <a:gd name="T8" fmla="*/ 337 w 337"/>
                <a:gd name="T9" fmla="*/ 3 h 253"/>
                <a:gd name="T10" fmla="*/ 337 w 337"/>
                <a:gd name="T11" fmla="*/ 3 h 253"/>
                <a:gd name="T12" fmla="*/ 328 w 337"/>
                <a:gd name="T13" fmla="*/ 2 h 253"/>
                <a:gd name="T14" fmla="*/ 34 w 337"/>
                <a:gd name="T15" fmla="*/ 2 h 253"/>
                <a:gd name="T16" fmla="*/ 0 w 337"/>
                <a:gd name="T17" fmla="*/ 35 h 253"/>
                <a:gd name="T18" fmla="*/ 0 w 337"/>
                <a:gd name="T19" fmla="*/ 219 h 253"/>
                <a:gd name="T20" fmla="*/ 34 w 337"/>
                <a:gd name="T21" fmla="*/ 253 h 253"/>
                <a:gd name="T22" fmla="*/ 60 w 337"/>
                <a:gd name="T23" fmla="*/ 253 h 253"/>
                <a:gd name="T24" fmla="*/ 51 w 337"/>
                <a:gd name="T25" fmla="*/ 249 h 253"/>
                <a:gd name="T26" fmla="*/ 25 w 337"/>
                <a:gd name="T27" fmla="*/ 22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7" h="253">
                  <a:moveTo>
                    <a:pt x="25" y="222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24"/>
                    <a:pt x="53" y="27"/>
                    <a:pt x="53" y="27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08" y="0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4" y="2"/>
                    <a:pt x="331" y="2"/>
                    <a:pt x="328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"/>
                    <a:pt x="0" y="17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5" y="253"/>
                    <a:pt x="34" y="253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58" y="251"/>
                    <a:pt x="55" y="249"/>
                    <a:pt x="51" y="249"/>
                  </a:cubicBezTo>
                  <a:cubicBezTo>
                    <a:pt x="22" y="248"/>
                    <a:pt x="25" y="222"/>
                    <a:pt x="25" y="222"/>
                  </a:cubicBezTo>
                  <a:close/>
                </a:path>
              </a:pathLst>
            </a:custGeom>
            <a:solidFill>
              <a:srgbClr val="F04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2" name="Freeform 1132"/>
            <p:cNvSpPr>
              <a:spLocks/>
            </p:cNvSpPr>
            <p:nvPr/>
          </p:nvSpPr>
          <p:spPr bwMode="auto">
            <a:xfrm>
              <a:off x="11403013" y="536575"/>
              <a:ext cx="61913" cy="541338"/>
            </a:xfrm>
            <a:custGeom>
              <a:avLst/>
              <a:gdLst>
                <a:gd name="T0" fmla="*/ 15 w 17"/>
                <a:gd name="T1" fmla="*/ 0 h 184"/>
                <a:gd name="T2" fmla="*/ 15 w 17"/>
                <a:gd name="T3" fmla="*/ 0 h 184"/>
                <a:gd name="T4" fmla="*/ 4 w 17"/>
                <a:gd name="T5" fmla="*/ 19 h 184"/>
                <a:gd name="T6" fmla="*/ 0 w 17"/>
                <a:gd name="T7" fmla="*/ 183 h 184"/>
                <a:gd name="T8" fmla="*/ 0 w 17"/>
                <a:gd name="T9" fmla="*/ 184 h 184"/>
                <a:gd name="T10" fmla="*/ 16 w 17"/>
                <a:gd name="T11" fmla="*/ 184 h 184"/>
                <a:gd name="T12" fmla="*/ 16 w 17"/>
                <a:gd name="T13" fmla="*/ 6 h 184"/>
                <a:gd name="T14" fmla="*/ 15 w 17"/>
                <a:gd name="T1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7" y="14"/>
                    <a:pt x="4" y="1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6" y="2"/>
                    <a:pt x="15" y="0"/>
                  </a:cubicBezTo>
                </a:path>
              </a:pathLst>
            </a:custGeom>
            <a:solidFill>
              <a:srgbClr val="D02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3" name="Freeform 1133"/>
            <p:cNvSpPr>
              <a:spLocks/>
            </p:cNvSpPr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134"/>
            <p:cNvSpPr>
              <a:spLocks/>
            </p:cNvSpPr>
            <p:nvPr/>
          </p:nvSpPr>
          <p:spPr bwMode="auto">
            <a:xfrm>
              <a:off x="10299700" y="565150"/>
              <a:ext cx="1019175" cy="136525"/>
            </a:xfrm>
            <a:custGeom>
              <a:avLst/>
              <a:gdLst>
                <a:gd name="T0" fmla="*/ 268 w 279"/>
                <a:gd name="T1" fmla="*/ 46 h 46"/>
                <a:gd name="T2" fmla="*/ 11 w 279"/>
                <a:gd name="T3" fmla="*/ 46 h 46"/>
                <a:gd name="T4" fmla="*/ 0 w 279"/>
                <a:gd name="T5" fmla="*/ 36 h 46"/>
                <a:gd name="T6" fmla="*/ 0 w 279"/>
                <a:gd name="T7" fmla="*/ 10 h 46"/>
                <a:gd name="T8" fmla="*/ 11 w 279"/>
                <a:gd name="T9" fmla="*/ 0 h 46"/>
                <a:gd name="T10" fmla="*/ 268 w 279"/>
                <a:gd name="T11" fmla="*/ 0 h 46"/>
                <a:gd name="T12" fmla="*/ 279 w 279"/>
                <a:gd name="T13" fmla="*/ 10 h 46"/>
                <a:gd name="T14" fmla="*/ 279 w 279"/>
                <a:gd name="T15" fmla="*/ 36 h 46"/>
                <a:gd name="T16" fmla="*/ 268 w 2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6">
                  <a:moveTo>
                    <a:pt x="268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5" y="46"/>
                    <a:pt x="0" y="41"/>
                    <a:pt x="0" y="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74" y="0"/>
                    <a:pt x="279" y="4"/>
                    <a:pt x="279" y="10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41"/>
                    <a:pt x="274" y="46"/>
                    <a:pt x="268" y="46"/>
                  </a:cubicBezTo>
                </a:path>
              </a:pathLst>
            </a:custGeom>
            <a:solidFill>
              <a:srgbClr val="44C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135"/>
            <p:cNvSpPr>
              <a:spLocks/>
            </p:cNvSpPr>
            <p:nvPr/>
          </p:nvSpPr>
          <p:spPr bwMode="auto">
            <a:xfrm>
              <a:off x="10296525" y="561975"/>
              <a:ext cx="1025525" cy="141288"/>
            </a:xfrm>
            <a:custGeom>
              <a:avLst/>
              <a:gdLst>
                <a:gd name="T0" fmla="*/ 269 w 281"/>
                <a:gd name="T1" fmla="*/ 47 h 48"/>
                <a:gd name="T2" fmla="*/ 269 w 281"/>
                <a:gd name="T3" fmla="*/ 46 h 48"/>
                <a:gd name="T4" fmla="*/ 12 w 281"/>
                <a:gd name="T5" fmla="*/ 46 h 48"/>
                <a:gd name="T6" fmla="*/ 5 w 281"/>
                <a:gd name="T7" fmla="*/ 43 h 48"/>
                <a:gd name="T8" fmla="*/ 2 w 281"/>
                <a:gd name="T9" fmla="*/ 37 h 48"/>
                <a:gd name="T10" fmla="*/ 2 w 281"/>
                <a:gd name="T11" fmla="*/ 11 h 48"/>
                <a:gd name="T12" fmla="*/ 5 w 281"/>
                <a:gd name="T13" fmla="*/ 4 h 48"/>
                <a:gd name="T14" fmla="*/ 12 w 281"/>
                <a:gd name="T15" fmla="*/ 2 h 48"/>
                <a:gd name="T16" fmla="*/ 269 w 281"/>
                <a:gd name="T17" fmla="*/ 2 h 48"/>
                <a:gd name="T18" fmla="*/ 276 w 281"/>
                <a:gd name="T19" fmla="*/ 4 h 48"/>
                <a:gd name="T20" fmla="*/ 279 w 281"/>
                <a:gd name="T21" fmla="*/ 11 h 48"/>
                <a:gd name="T22" fmla="*/ 279 w 281"/>
                <a:gd name="T23" fmla="*/ 37 h 48"/>
                <a:gd name="T24" fmla="*/ 276 w 281"/>
                <a:gd name="T25" fmla="*/ 43 h 48"/>
                <a:gd name="T26" fmla="*/ 269 w 281"/>
                <a:gd name="T27" fmla="*/ 46 h 48"/>
                <a:gd name="T28" fmla="*/ 269 w 281"/>
                <a:gd name="T29" fmla="*/ 47 h 48"/>
                <a:gd name="T30" fmla="*/ 269 w 281"/>
                <a:gd name="T31" fmla="*/ 48 h 48"/>
                <a:gd name="T32" fmla="*/ 281 w 281"/>
                <a:gd name="T33" fmla="*/ 37 h 48"/>
                <a:gd name="T34" fmla="*/ 281 w 281"/>
                <a:gd name="T35" fmla="*/ 11 h 48"/>
                <a:gd name="T36" fmla="*/ 269 w 281"/>
                <a:gd name="T37" fmla="*/ 0 h 48"/>
                <a:gd name="T38" fmla="*/ 12 w 281"/>
                <a:gd name="T39" fmla="*/ 0 h 48"/>
                <a:gd name="T40" fmla="*/ 0 w 281"/>
                <a:gd name="T41" fmla="*/ 11 h 48"/>
                <a:gd name="T42" fmla="*/ 0 w 281"/>
                <a:gd name="T43" fmla="*/ 37 h 48"/>
                <a:gd name="T44" fmla="*/ 12 w 281"/>
                <a:gd name="T45" fmla="*/ 48 h 48"/>
                <a:gd name="T46" fmla="*/ 269 w 281"/>
                <a:gd name="T47" fmla="*/ 48 h 48"/>
                <a:gd name="T48" fmla="*/ 269 w 281"/>
                <a:gd name="T4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48">
                  <a:moveTo>
                    <a:pt x="269" y="47"/>
                  </a:moveTo>
                  <a:cubicBezTo>
                    <a:pt x="269" y="46"/>
                    <a:pt x="269" y="46"/>
                    <a:pt x="269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9" y="46"/>
                    <a:pt x="7" y="45"/>
                    <a:pt x="5" y="43"/>
                  </a:cubicBezTo>
                  <a:cubicBezTo>
                    <a:pt x="3" y="42"/>
                    <a:pt x="2" y="39"/>
                    <a:pt x="2" y="3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72" y="2"/>
                    <a:pt x="275" y="3"/>
                    <a:pt x="276" y="4"/>
                  </a:cubicBezTo>
                  <a:cubicBezTo>
                    <a:pt x="278" y="6"/>
                    <a:pt x="279" y="8"/>
                    <a:pt x="279" y="11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9"/>
                    <a:pt x="278" y="42"/>
                    <a:pt x="276" y="43"/>
                  </a:cubicBezTo>
                  <a:cubicBezTo>
                    <a:pt x="275" y="45"/>
                    <a:pt x="272" y="46"/>
                    <a:pt x="269" y="46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76" y="48"/>
                    <a:pt x="281" y="43"/>
                    <a:pt x="281" y="37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5"/>
                    <a:pt x="276" y="0"/>
                    <a:pt x="2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6" y="48"/>
                    <a:pt x="12" y="48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69" y="47"/>
                    <a:pt x="269" y="47"/>
                    <a:pt x="269" y="47"/>
                  </a:cubicBezTo>
                </a:path>
              </a:pathLst>
            </a:custGeom>
            <a:solidFill>
              <a:srgbClr val="009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Rectangle 1136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solidFill>
              <a:srgbClr val="60C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Rectangle 1137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138"/>
            <p:cNvSpPr>
              <a:spLocks/>
            </p:cNvSpPr>
            <p:nvPr/>
          </p:nvSpPr>
          <p:spPr bwMode="auto">
            <a:xfrm>
              <a:off x="10344150" y="585787"/>
              <a:ext cx="930275" cy="26988"/>
            </a:xfrm>
            <a:custGeom>
              <a:avLst/>
              <a:gdLst>
                <a:gd name="T0" fmla="*/ 255 w 255"/>
                <a:gd name="T1" fmla="*/ 5 h 9"/>
                <a:gd name="T2" fmla="*/ 251 w 255"/>
                <a:gd name="T3" fmla="*/ 9 h 9"/>
                <a:gd name="T4" fmla="*/ 4 w 255"/>
                <a:gd name="T5" fmla="*/ 9 h 9"/>
                <a:gd name="T6" fmla="*/ 0 w 255"/>
                <a:gd name="T7" fmla="*/ 5 h 9"/>
                <a:gd name="T8" fmla="*/ 0 w 255"/>
                <a:gd name="T9" fmla="*/ 4 h 9"/>
                <a:gd name="T10" fmla="*/ 4 w 255"/>
                <a:gd name="T11" fmla="*/ 0 h 9"/>
                <a:gd name="T12" fmla="*/ 251 w 255"/>
                <a:gd name="T13" fmla="*/ 0 h 9"/>
                <a:gd name="T14" fmla="*/ 255 w 255"/>
                <a:gd name="T15" fmla="*/ 4 h 9"/>
                <a:gd name="T16" fmla="*/ 255 w 25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9">
                  <a:moveTo>
                    <a:pt x="255" y="5"/>
                  </a:moveTo>
                  <a:cubicBezTo>
                    <a:pt x="255" y="8"/>
                    <a:pt x="254" y="9"/>
                    <a:pt x="25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4" y="0"/>
                    <a:pt x="255" y="2"/>
                    <a:pt x="255" y="4"/>
                  </a:cubicBezTo>
                  <a:lnTo>
                    <a:pt x="255" y="5"/>
                  </a:lnTo>
                  <a:close/>
                </a:path>
              </a:pathLst>
            </a:custGeom>
            <a:solidFill>
              <a:srgbClr val="ACE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139"/>
            <p:cNvSpPr>
              <a:spLocks/>
            </p:cNvSpPr>
            <p:nvPr/>
          </p:nvSpPr>
          <p:spPr bwMode="auto">
            <a:xfrm>
              <a:off x="7439025" y="1166812"/>
              <a:ext cx="4464050" cy="1944688"/>
            </a:xfrm>
            <a:custGeom>
              <a:avLst/>
              <a:gdLst>
                <a:gd name="T0" fmla="*/ 5 w 1222"/>
                <a:gd name="T1" fmla="*/ 0 h 660"/>
                <a:gd name="T2" fmla="*/ 1217 w 1222"/>
                <a:gd name="T3" fmla="*/ 0 h 660"/>
                <a:gd name="T4" fmla="*/ 1222 w 1222"/>
                <a:gd name="T5" fmla="*/ 4 h 660"/>
                <a:gd name="T6" fmla="*/ 1222 w 1222"/>
                <a:gd name="T7" fmla="*/ 656 h 660"/>
                <a:gd name="T8" fmla="*/ 1217 w 1222"/>
                <a:gd name="T9" fmla="*/ 660 h 660"/>
                <a:gd name="T10" fmla="*/ 5 w 1222"/>
                <a:gd name="T11" fmla="*/ 660 h 660"/>
                <a:gd name="T12" fmla="*/ 0 w 1222"/>
                <a:gd name="T13" fmla="*/ 656 h 660"/>
                <a:gd name="T14" fmla="*/ 0 w 1222"/>
                <a:gd name="T15" fmla="*/ 4 h 660"/>
                <a:gd name="T16" fmla="*/ 5 w 1222"/>
                <a:gd name="T17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2" h="660">
                  <a:moveTo>
                    <a:pt x="5" y="0"/>
                  </a:moveTo>
                  <a:cubicBezTo>
                    <a:pt x="1217" y="0"/>
                    <a:pt x="1217" y="0"/>
                    <a:pt x="1217" y="0"/>
                  </a:cubicBezTo>
                  <a:cubicBezTo>
                    <a:pt x="1220" y="0"/>
                    <a:pt x="1222" y="2"/>
                    <a:pt x="1222" y="4"/>
                  </a:cubicBezTo>
                  <a:cubicBezTo>
                    <a:pt x="1222" y="656"/>
                    <a:pt x="1222" y="656"/>
                    <a:pt x="1222" y="656"/>
                  </a:cubicBezTo>
                  <a:cubicBezTo>
                    <a:pt x="1222" y="658"/>
                    <a:pt x="1220" y="660"/>
                    <a:pt x="1217" y="660"/>
                  </a:cubicBezTo>
                  <a:cubicBezTo>
                    <a:pt x="5" y="660"/>
                    <a:pt x="5" y="660"/>
                    <a:pt x="5" y="660"/>
                  </a:cubicBezTo>
                  <a:cubicBezTo>
                    <a:pt x="2" y="660"/>
                    <a:pt x="0" y="658"/>
                    <a:pt x="0" y="6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</a:path>
              </a:pathLst>
            </a:custGeom>
            <a:solidFill>
              <a:srgbClr val="693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140"/>
            <p:cNvSpPr>
              <a:spLocks/>
            </p:cNvSpPr>
            <p:nvPr/>
          </p:nvSpPr>
          <p:spPr bwMode="auto">
            <a:xfrm>
              <a:off x="7427913" y="1157287"/>
              <a:ext cx="4486275" cy="1963738"/>
            </a:xfrm>
            <a:custGeom>
              <a:avLst/>
              <a:gdLst>
                <a:gd name="T0" fmla="*/ 8 w 1228"/>
                <a:gd name="T1" fmla="*/ 3 h 666"/>
                <a:gd name="T2" fmla="*/ 8 w 1228"/>
                <a:gd name="T3" fmla="*/ 5 h 666"/>
                <a:gd name="T4" fmla="*/ 1220 w 1228"/>
                <a:gd name="T5" fmla="*/ 5 h 666"/>
                <a:gd name="T6" fmla="*/ 1222 w 1228"/>
                <a:gd name="T7" fmla="*/ 6 h 666"/>
                <a:gd name="T8" fmla="*/ 1223 w 1228"/>
                <a:gd name="T9" fmla="*/ 7 h 666"/>
                <a:gd name="T10" fmla="*/ 1223 w 1228"/>
                <a:gd name="T11" fmla="*/ 659 h 666"/>
                <a:gd name="T12" fmla="*/ 1222 w 1228"/>
                <a:gd name="T13" fmla="*/ 660 h 666"/>
                <a:gd name="T14" fmla="*/ 1220 w 1228"/>
                <a:gd name="T15" fmla="*/ 661 h 666"/>
                <a:gd name="T16" fmla="*/ 8 w 1228"/>
                <a:gd name="T17" fmla="*/ 661 h 666"/>
                <a:gd name="T18" fmla="*/ 5 w 1228"/>
                <a:gd name="T19" fmla="*/ 659 h 666"/>
                <a:gd name="T20" fmla="*/ 5 w 1228"/>
                <a:gd name="T21" fmla="*/ 7 h 666"/>
                <a:gd name="T22" fmla="*/ 8 w 1228"/>
                <a:gd name="T23" fmla="*/ 5 h 666"/>
                <a:gd name="T24" fmla="*/ 8 w 1228"/>
                <a:gd name="T25" fmla="*/ 3 h 666"/>
                <a:gd name="T26" fmla="*/ 8 w 1228"/>
                <a:gd name="T27" fmla="*/ 0 h 666"/>
                <a:gd name="T28" fmla="*/ 0 w 1228"/>
                <a:gd name="T29" fmla="*/ 7 h 666"/>
                <a:gd name="T30" fmla="*/ 0 w 1228"/>
                <a:gd name="T31" fmla="*/ 659 h 666"/>
                <a:gd name="T32" fmla="*/ 8 w 1228"/>
                <a:gd name="T33" fmla="*/ 666 h 666"/>
                <a:gd name="T34" fmla="*/ 1220 w 1228"/>
                <a:gd name="T35" fmla="*/ 666 h 666"/>
                <a:gd name="T36" fmla="*/ 1228 w 1228"/>
                <a:gd name="T37" fmla="*/ 659 h 666"/>
                <a:gd name="T38" fmla="*/ 1228 w 1228"/>
                <a:gd name="T39" fmla="*/ 7 h 666"/>
                <a:gd name="T40" fmla="*/ 1220 w 1228"/>
                <a:gd name="T41" fmla="*/ 0 h 666"/>
                <a:gd name="T42" fmla="*/ 8 w 1228"/>
                <a:gd name="T43" fmla="*/ 0 h 666"/>
                <a:gd name="T44" fmla="*/ 8 w 1228"/>
                <a:gd name="T45" fmla="*/ 3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8" h="666">
                  <a:moveTo>
                    <a:pt x="8" y="3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220" y="5"/>
                    <a:pt x="1220" y="5"/>
                    <a:pt x="1220" y="5"/>
                  </a:cubicBezTo>
                  <a:cubicBezTo>
                    <a:pt x="1221" y="5"/>
                    <a:pt x="1222" y="5"/>
                    <a:pt x="1222" y="6"/>
                  </a:cubicBezTo>
                  <a:cubicBezTo>
                    <a:pt x="1223" y="6"/>
                    <a:pt x="1223" y="7"/>
                    <a:pt x="1223" y="7"/>
                  </a:cubicBezTo>
                  <a:cubicBezTo>
                    <a:pt x="1223" y="659"/>
                    <a:pt x="1223" y="659"/>
                    <a:pt x="1223" y="659"/>
                  </a:cubicBezTo>
                  <a:cubicBezTo>
                    <a:pt x="1223" y="659"/>
                    <a:pt x="1223" y="660"/>
                    <a:pt x="1222" y="660"/>
                  </a:cubicBezTo>
                  <a:cubicBezTo>
                    <a:pt x="1222" y="661"/>
                    <a:pt x="1221" y="661"/>
                    <a:pt x="1220" y="661"/>
                  </a:cubicBezTo>
                  <a:cubicBezTo>
                    <a:pt x="8" y="661"/>
                    <a:pt x="8" y="661"/>
                    <a:pt x="8" y="661"/>
                  </a:cubicBezTo>
                  <a:cubicBezTo>
                    <a:pt x="6" y="661"/>
                    <a:pt x="5" y="660"/>
                    <a:pt x="5" y="65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0" y="663"/>
                    <a:pt x="4" y="666"/>
                    <a:pt x="8" y="666"/>
                  </a:cubicBezTo>
                  <a:cubicBezTo>
                    <a:pt x="1220" y="666"/>
                    <a:pt x="1220" y="666"/>
                    <a:pt x="1220" y="666"/>
                  </a:cubicBezTo>
                  <a:cubicBezTo>
                    <a:pt x="1225" y="666"/>
                    <a:pt x="1228" y="663"/>
                    <a:pt x="1228" y="659"/>
                  </a:cubicBezTo>
                  <a:cubicBezTo>
                    <a:pt x="1228" y="7"/>
                    <a:pt x="1228" y="7"/>
                    <a:pt x="1228" y="7"/>
                  </a:cubicBezTo>
                  <a:cubicBezTo>
                    <a:pt x="1228" y="3"/>
                    <a:pt x="1225" y="0"/>
                    <a:pt x="122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Rectangle 1141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solidFill>
              <a:srgbClr val="50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Rectangle 1142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143"/>
            <p:cNvSpPr>
              <a:spLocks noEditPoints="1"/>
            </p:cNvSpPr>
            <p:nvPr/>
          </p:nvSpPr>
          <p:spPr bwMode="auto">
            <a:xfrm>
              <a:off x="7464425" y="2884487"/>
              <a:ext cx="4410075" cy="219075"/>
            </a:xfrm>
            <a:custGeom>
              <a:avLst/>
              <a:gdLst>
                <a:gd name="T0" fmla="*/ 734 w 1207"/>
                <a:gd name="T1" fmla="*/ 0 h 74"/>
                <a:gd name="T2" fmla="*/ 530 w 1207"/>
                <a:gd name="T3" fmla="*/ 0 h 74"/>
                <a:gd name="T4" fmla="*/ 501 w 1207"/>
                <a:gd name="T5" fmla="*/ 1 h 74"/>
                <a:gd name="T6" fmla="*/ 451 w 1207"/>
                <a:gd name="T7" fmla="*/ 48 h 74"/>
                <a:gd name="T8" fmla="*/ 450 w 1207"/>
                <a:gd name="T9" fmla="*/ 48 h 74"/>
                <a:gd name="T10" fmla="*/ 450 w 1207"/>
                <a:gd name="T11" fmla="*/ 48 h 74"/>
                <a:gd name="T12" fmla="*/ 400 w 1207"/>
                <a:gd name="T13" fmla="*/ 7 h 74"/>
                <a:gd name="T14" fmla="*/ 237 w 1207"/>
                <a:gd name="T15" fmla="*/ 10 h 74"/>
                <a:gd name="T16" fmla="*/ 233 w 1207"/>
                <a:gd name="T17" fmla="*/ 10 h 74"/>
                <a:gd name="T18" fmla="*/ 186 w 1207"/>
                <a:gd name="T19" fmla="*/ 43 h 74"/>
                <a:gd name="T20" fmla="*/ 185 w 1207"/>
                <a:gd name="T21" fmla="*/ 43 h 74"/>
                <a:gd name="T22" fmla="*/ 185 w 1207"/>
                <a:gd name="T23" fmla="*/ 43 h 74"/>
                <a:gd name="T24" fmla="*/ 135 w 1207"/>
                <a:gd name="T25" fmla="*/ 2 h 74"/>
                <a:gd name="T26" fmla="*/ 132 w 1207"/>
                <a:gd name="T27" fmla="*/ 2 h 74"/>
                <a:gd name="T28" fmla="*/ 74 w 1207"/>
                <a:gd name="T29" fmla="*/ 2 h 74"/>
                <a:gd name="T30" fmla="*/ 74 w 1207"/>
                <a:gd name="T31" fmla="*/ 2 h 74"/>
                <a:gd name="T32" fmla="*/ 71 w 1207"/>
                <a:gd name="T33" fmla="*/ 1 h 74"/>
                <a:gd name="T34" fmla="*/ 69 w 1207"/>
                <a:gd name="T35" fmla="*/ 0 h 74"/>
                <a:gd name="T36" fmla="*/ 54 w 1207"/>
                <a:gd name="T37" fmla="*/ 0 h 74"/>
                <a:gd name="T38" fmla="*/ 0 w 1207"/>
                <a:gd name="T39" fmla="*/ 74 h 74"/>
                <a:gd name="T40" fmla="*/ 1207 w 1207"/>
                <a:gd name="T41" fmla="*/ 74 h 74"/>
                <a:gd name="T42" fmla="*/ 1196 w 1207"/>
                <a:gd name="T43" fmla="*/ 59 h 74"/>
                <a:gd name="T44" fmla="*/ 1196 w 1207"/>
                <a:gd name="T45" fmla="*/ 60 h 74"/>
                <a:gd name="T46" fmla="*/ 1194 w 1207"/>
                <a:gd name="T47" fmla="*/ 62 h 74"/>
                <a:gd name="T48" fmla="*/ 1164 w 1207"/>
                <a:gd name="T49" fmla="*/ 62 h 74"/>
                <a:gd name="T50" fmla="*/ 1164 w 1207"/>
                <a:gd name="T51" fmla="*/ 62 h 74"/>
                <a:gd name="T52" fmla="*/ 1131 w 1207"/>
                <a:gd name="T53" fmla="*/ 62 h 74"/>
                <a:gd name="T54" fmla="*/ 1131 w 1207"/>
                <a:gd name="T55" fmla="*/ 62 h 74"/>
                <a:gd name="T56" fmla="*/ 1071 w 1207"/>
                <a:gd name="T57" fmla="*/ 62 h 74"/>
                <a:gd name="T58" fmla="*/ 1071 w 1207"/>
                <a:gd name="T59" fmla="*/ 62 h 74"/>
                <a:gd name="T60" fmla="*/ 1047 w 1207"/>
                <a:gd name="T61" fmla="*/ 62 h 74"/>
                <a:gd name="T62" fmla="*/ 1047 w 1207"/>
                <a:gd name="T63" fmla="*/ 62 h 74"/>
                <a:gd name="T64" fmla="*/ 962 w 1207"/>
                <a:gd name="T65" fmla="*/ 62 h 74"/>
                <a:gd name="T66" fmla="*/ 960 w 1207"/>
                <a:gd name="T67" fmla="*/ 62 h 74"/>
                <a:gd name="T68" fmla="*/ 960 w 1207"/>
                <a:gd name="T69" fmla="*/ 60 h 74"/>
                <a:gd name="T70" fmla="*/ 960 w 1207"/>
                <a:gd name="T71" fmla="*/ 60 h 74"/>
                <a:gd name="T72" fmla="*/ 936 w 1207"/>
                <a:gd name="T73" fmla="*/ 60 h 74"/>
                <a:gd name="T74" fmla="*/ 935 w 1207"/>
                <a:gd name="T75" fmla="*/ 62 h 74"/>
                <a:gd name="T76" fmla="*/ 934 w 1207"/>
                <a:gd name="T77" fmla="*/ 62 h 74"/>
                <a:gd name="T78" fmla="*/ 831 w 1207"/>
                <a:gd name="T79" fmla="*/ 62 h 74"/>
                <a:gd name="T80" fmla="*/ 831 w 1207"/>
                <a:gd name="T81" fmla="*/ 62 h 74"/>
                <a:gd name="T82" fmla="*/ 796 w 1207"/>
                <a:gd name="T83" fmla="*/ 62 h 74"/>
                <a:gd name="T84" fmla="*/ 796 w 1207"/>
                <a:gd name="T85" fmla="*/ 62 h 74"/>
                <a:gd name="T86" fmla="*/ 736 w 1207"/>
                <a:gd name="T87" fmla="*/ 62 h 74"/>
                <a:gd name="T88" fmla="*/ 734 w 1207"/>
                <a:gd name="T89" fmla="*/ 62 h 74"/>
                <a:gd name="T90" fmla="*/ 734 w 1207"/>
                <a:gd name="T91" fmla="*/ 60 h 74"/>
                <a:gd name="T92" fmla="*/ 734 w 1207"/>
                <a:gd name="T93" fmla="*/ 0 h 74"/>
                <a:gd name="T94" fmla="*/ 960 w 1207"/>
                <a:gd name="T95" fmla="*/ 0 h 74"/>
                <a:gd name="T96" fmla="*/ 936 w 1207"/>
                <a:gd name="T97" fmla="*/ 0 h 74"/>
                <a:gd name="T98" fmla="*/ 936 w 1207"/>
                <a:gd name="T99" fmla="*/ 25 h 74"/>
                <a:gd name="T100" fmla="*/ 960 w 1207"/>
                <a:gd name="T101" fmla="*/ 18 h 74"/>
                <a:gd name="T102" fmla="*/ 960 w 1207"/>
                <a:gd name="T10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7" h="74">
                  <a:moveTo>
                    <a:pt x="734" y="0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19" y="1"/>
                    <a:pt x="508" y="1"/>
                    <a:pt x="501" y="1"/>
                  </a:cubicBezTo>
                  <a:cubicBezTo>
                    <a:pt x="500" y="27"/>
                    <a:pt x="478" y="47"/>
                    <a:pt x="451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25" y="48"/>
                    <a:pt x="404" y="30"/>
                    <a:pt x="400" y="7"/>
                  </a:cubicBezTo>
                  <a:cubicBezTo>
                    <a:pt x="376" y="8"/>
                    <a:pt x="266" y="10"/>
                    <a:pt x="237" y="10"/>
                  </a:cubicBezTo>
                  <a:cubicBezTo>
                    <a:pt x="235" y="10"/>
                    <a:pt x="234" y="10"/>
                    <a:pt x="233" y="10"/>
                  </a:cubicBezTo>
                  <a:cubicBezTo>
                    <a:pt x="227" y="29"/>
                    <a:pt x="208" y="43"/>
                    <a:pt x="18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60" y="43"/>
                    <a:pt x="138" y="26"/>
                    <a:pt x="135" y="2"/>
                  </a:cubicBezTo>
                  <a:cubicBezTo>
                    <a:pt x="134" y="2"/>
                    <a:pt x="133" y="2"/>
                    <a:pt x="132" y="2"/>
                  </a:cubicBezTo>
                  <a:cubicBezTo>
                    <a:pt x="116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2"/>
                    <a:pt x="71" y="1"/>
                  </a:cubicBezTo>
                  <a:cubicBezTo>
                    <a:pt x="70" y="1"/>
                    <a:pt x="70" y="1"/>
                    <a:pt x="6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207" y="74"/>
                    <a:pt x="1207" y="74"/>
                    <a:pt x="1207" y="74"/>
                  </a:cubicBezTo>
                  <a:cubicBezTo>
                    <a:pt x="1196" y="59"/>
                    <a:pt x="1196" y="59"/>
                    <a:pt x="1196" y="59"/>
                  </a:cubicBezTo>
                  <a:cubicBezTo>
                    <a:pt x="1196" y="60"/>
                    <a:pt x="1196" y="60"/>
                    <a:pt x="1196" y="60"/>
                  </a:cubicBezTo>
                  <a:cubicBezTo>
                    <a:pt x="1196" y="61"/>
                    <a:pt x="1195" y="62"/>
                    <a:pt x="119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962" y="62"/>
                    <a:pt x="962" y="62"/>
                    <a:pt x="962" y="62"/>
                  </a:cubicBezTo>
                  <a:cubicBezTo>
                    <a:pt x="961" y="62"/>
                    <a:pt x="961" y="62"/>
                    <a:pt x="960" y="62"/>
                  </a:cubicBezTo>
                  <a:cubicBezTo>
                    <a:pt x="960" y="61"/>
                    <a:pt x="960" y="61"/>
                    <a:pt x="960" y="60"/>
                  </a:cubicBezTo>
                  <a:cubicBezTo>
                    <a:pt x="960" y="60"/>
                    <a:pt x="960" y="60"/>
                    <a:pt x="960" y="60"/>
                  </a:cubicBezTo>
                  <a:cubicBezTo>
                    <a:pt x="936" y="60"/>
                    <a:pt x="936" y="60"/>
                    <a:pt x="936" y="60"/>
                  </a:cubicBezTo>
                  <a:cubicBezTo>
                    <a:pt x="936" y="61"/>
                    <a:pt x="936" y="61"/>
                    <a:pt x="935" y="62"/>
                  </a:cubicBezTo>
                  <a:cubicBezTo>
                    <a:pt x="935" y="62"/>
                    <a:pt x="934" y="62"/>
                    <a:pt x="934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36" y="62"/>
                    <a:pt x="736" y="62"/>
                    <a:pt x="736" y="62"/>
                  </a:cubicBezTo>
                  <a:cubicBezTo>
                    <a:pt x="735" y="62"/>
                    <a:pt x="735" y="62"/>
                    <a:pt x="734" y="62"/>
                  </a:cubicBezTo>
                  <a:cubicBezTo>
                    <a:pt x="734" y="61"/>
                    <a:pt x="734" y="61"/>
                    <a:pt x="734" y="60"/>
                  </a:cubicBezTo>
                  <a:cubicBezTo>
                    <a:pt x="734" y="0"/>
                    <a:pt x="734" y="0"/>
                    <a:pt x="734" y="0"/>
                  </a:cubicBezTo>
                  <a:moveTo>
                    <a:pt x="960" y="0"/>
                  </a:moveTo>
                  <a:cubicBezTo>
                    <a:pt x="936" y="0"/>
                    <a:pt x="936" y="0"/>
                    <a:pt x="936" y="0"/>
                  </a:cubicBezTo>
                  <a:cubicBezTo>
                    <a:pt x="936" y="25"/>
                    <a:pt x="936" y="25"/>
                    <a:pt x="936" y="25"/>
                  </a:cubicBezTo>
                  <a:cubicBezTo>
                    <a:pt x="944" y="23"/>
                    <a:pt x="952" y="21"/>
                    <a:pt x="960" y="18"/>
                  </a:cubicBezTo>
                  <a:cubicBezTo>
                    <a:pt x="960" y="0"/>
                    <a:pt x="960" y="0"/>
                    <a:pt x="960" y="0"/>
                  </a:cubicBezTo>
                </a:path>
              </a:pathLst>
            </a:custGeom>
            <a:solidFill>
              <a:srgbClr val="5D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Freeform 1144"/>
            <p:cNvSpPr>
              <a:spLocks noEditPoints="1"/>
            </p:cNvSpPr>
            <p:nvPr/>
          </p:nvSpPr>
          <p:spPr bwMode="auto">
            <a:xfrm>
              <a:off x="7377113" y="1087437"/>
              <a:ext cx="4591050" cy="2119313"/>
            </a:xfrm>
            <a:custGeom>
              <a:avLst/>
              <a:gdLst>
                <a:gd name="T0" fmla="*/ 1251 w 1257"/>
                <a:gd name="T1" fmla="*/ 0 h 719"/>
                <a:gd name="T2" fmla="*/ 5 w 1257"/>
                <a:gd name="T3" fmla="*/ 0 h 719"/>
                <a:gd name="T4" fmla="*/ 0 w 1257"/>
                <a:gd name="T5" fmla="*/ 6 h 719"/>
                <a:gd name="T6" fmla="*/ 0 w 1257"/>
                <a:gd name="T7" fmla="*/ 714 h 719"/>
                <a:gd name="T8" fmla="*/ 5 w 1257"/>
                <a:gd name="T9" fmla="*/ 719 h 719"/>
                <a:gd name="T10" fmla="*/ 1251 w 1257"/>
                <a:gd name="T11" fmla="*/ 719 h 719"/>
                <a:gd name="T12" fmla="*/ 1257 w 1257"/>
                <a:gd name="T13" fmla="*/ 714 h 719"/>
                <a:gd name="T14" fmla="*/ 1257 w 1257"/>
                <a:gd name="T15" fmla="*/ 353 h 719"/>
                <a:gd name="T16" fmla="*/ 1257 w 1257"/>
                <a:gd name="T17" fmla="*/ 311 h 719"/>
                <a:gd name="T18" fmla="*/ 1257 w 1257"/>
                <a:gd name="T19" fmla="*/ 6 h 719"/>
                <a:gd name="T20" fmla="*/ 1251 w 1257"/>
                <a:gd name="T21" fmla="*/ 0 h 719"/>
                <a:gd name="T22" fmla="*/ 1239 w 1257"/>
                <a:gd name="T23" fmla="*/ 683 h 719"/>
                <a:gd name="T24" fmla="*/ 1234 w 1257"/>
                <a:gd name="T25" fmla="*/ 687 h 719"/>
                <a:gd name="T26" fmla="*/ 22 w 1257"/>
                <a:gd name="T27" fmla="*/ 687 h 719"/>
                <a:gd name="T28" fmla="*/ 17 w 1257"/>
                <a:gd name="T29" fmla="*/ 683 h 719"/>
                <a:gd name="T30" fmla="*/ 17 w 1257"/>
                <a:gd name="T31" fmla="*/ 353 h 719"/>
                <a:gd name="T32" fmla="*/ 1239 w 1257"/>
                <a:gd name="T33" fmla="*/ 353 h 719"/>
                <a:gd name="T34" fmla="*/ 1239 w 1257"/>
                <a:gd name="T35" fmla="*/ 683 h 719"/>
                <a:gd name="T36" fmla="*/ 17 w 1257"/>
                <a:gd name="T37" fmla="*/ 311 h 719"/>
                <a:gd name="T38" fmla="*/ 17 w 1257"/>
                <a:gd name="T39" fmla="*/ 31 h 719"/>
                <a:gd name="T40" fmla="*/ 22 w 1257"/>
                <a:gd name="T41" fmla="*/ 27 h 719"/>
                <a:gd name="T42" fmla="*/ 1234 w 1257"/>
                <a:gd name="T43" fmla="*/ 27 h 719"/>
                <a:gd name="T44" fmla="*/ 1239 w 1257"/>
                <a:gd name="T45" fmla="*/ 31 h 719"/>
                <a:gd name="T46" fmla="*/ 1239 w 1257"/>
                <a:gd name="T47" fmla="*/ 311 h 719"/>
                <a:gd name="T48" fmla="*/ 17 w 1257"/>
                <a:gd name="T49" fmla="*/ 31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57" h="719">
                  <a:moveTo>
                    <a:pt x="12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7"/>
                    <a:pt x="2" y="719"/>
                    <a:pt x="5" y="719"/>
                  </a:cubicBezTo>
                  <a:cubicBezTo>
                    <a:pt x="1251" y="719"/>
                    <a:pt x="1251" y="719"/>
                    <a:pt x="1251" y="719"/>
                  </a:cubicBezTo>
                  <a:cubicBezTo>
                    <a:pt x="1254" y="719"/>
                    <a:pt x="1257" y="717"/>
                    <a:pt x="1257" y="714"/>
                  </a:cubicBezTo>
                  <a:cubicBezTo>
                    <a:pt x="1257" y="353"/>
                    <a:pt x="1257" y="353"/>
                    <a:pt x="1257" y="353"/>
                  </a:cubicBezTo>
                  <a:cubicBezTo>
                    <a:pt x="1257" y="311"/>
                    <a:pt x="1257" y="311"/>
                    <a:pt x="1257" y="311"/>
                  </a:cubicBezTo>
                  <a:cubicBezTo>
                    <a:pt x="1257" y="6"/>
                    <a:pt x="1257" y="6"/>
                    <a:pt x="1257" y="6"/>
                  </a:cubicBezTo>
                  <a:cubicBezTo>
                    <a:pt x="1257" y="3"/>
                    <a:pt x="1254" y="0"/>
                    <a:pt x="1251" y="0"/>
                  </a:cubicBezTo>
                  <a:moveTo>
                    <a:pt x="1239" y="683"/>
                  </a:moveTo>
                  <a:cubicBezTo>
                    <a:pt x="1239" y="685"/>
                    <a:pt x="1237" y="687"/>
                    <a:pt x="1234" y="687"/>
                  </a:cubicBezTo>
                  <a:cubicBezTo>
                    <a:pt x="22" y="687"/>
                    <a:pt x="22" y="687"/>
                    <a:pt x="22" y="687"/>
                  </a:cubicBezTo>
                  <a:cubicBezTo>
                    <a:pt x="19" y="687"/>
                    <a:pt x="17" y="685"/>
                    <a:pt x="17" y="68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683"/>
                    <a:pt x="1239" y="683"/>
                    <a:pt x="1239" y="683"/>
                  </a:cubicBezTo>
                  <a:moveTo>
                    <a:pt x="17" y="31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9" y="27"/>
                    <a:pt x="22" y="27"/>
                  </a:cubicBezTo>
                  <a:cubicBezTo>
                    <a:pt x="1234" y="27"/>
                    <a:pt x="1234" y="27"/>
                    <a:pt x="1234" y="27"/>
                  </a:cubicBezTo>
                  <a:cubicBezTo>
                    <a:pt x="1237" y="27"/>
                    <a:pt x="1239" y="29"/>
                    <a:pt x="1239" y="31"/>
                  </a:cubicBezTo>
                  <a:cubicBezTo>
                    <a:pt x="1239" y="311"/>
                    <a:pt x="1239" y="311"/>
                    <a:pt x="1239" y="311"/>
                  </a:cubicBezTo>
                  <a:cubicBezTo>
                    <a:pt x="17" y="311"/>
                    <a:pt x="17" y="311"/>
                    <a:pt x="17" y="311"/>
                  </a:cubicBezTo>
                </a:path>
              </a:pathLst>
            </a:custGeom>
            <a:solidFill>
              <a:srgbClr val="804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145"/>
            <p:cNvSpPr>
              <a:spLocks noEditPoints="1"/>
            </p:cNvSpPr>
            <p:nvPr/>
          </p:nvSpPr>
          <p:spPr bwMode="auto">
            <a:xfrm>
              <a:off x="7362825" y="1077912"/>
              <a:ext cx="4616450" cy="2136775"/>
            </a:xfrm>
            <a:custGeom>
              <a:avLst/>
              <a:gdLst>
                <a:gd name="T0" fmla="*/ 1255 w 1264"/>
                <a:gd name="T1" fmla="*/ 0 h 725"/>
                <a:gd name="T2" fmla="*/ 0 w 1264"/>
                <a:gd name="T3" fmla="*/ 9 h 725"/>
                <a:gd name="T4" fmla="*/ 9 w 1264"/>
                <a:gd name="T5" fmla="*/ 725 h 725"/>
                <a:gd name="T6" fmla="*/ 1264 w 1264"/>
                <a:gd name="T7" fmla="*/ 717 h 725"/>
                <a:gd name="T8" fmla="*/ 1264 w 1264"/>
                <a:gd name="T9" fmla="*/ 314 h 725"/>
                <a:gd name="T10" fmla="*/ 1255 w 1264"/>
                <a:gd name="T11" fmla="*/ 0 h 725"/>
                <a:gd name="T12" fmla="*/ 1255 w 1264"/>
                <a:gd name="T13" fmla="*/ 7 h 725"/>
                <a:gd name="T14" fmla="*/ 1257 w 1264"/>
                <a:gd name="T15" fmla="*/ 314 h 725"/>
                <a:gd name="T16" fmla="*/ 1257 w 1264"/>
                <a:gd name="T17" fmla="*/ 717 h 725"/>
                <a:gd name="T18" fmla="*/ 9 w 1264"/>
                <a:gd name="T19" fmla="*/ 719 h 725"/>
                <a:gd name="T20" fmla="*/ 7 w 1264"/>
                <a:gd name="T21" fmla="*/ 9 h 725"/>
                <a:gd name="T22" fmla="*/ 1255 w 1264"/>
                <a:gd name="T23" fmla="*/ 7 h 725"/>
                <a:gd name="T24" fmla="*/ 1243 w 1264"/>
                <a:gd name="T25" fmla="*/ 686 h 725"/>
                <a:gd name="T26" fmla="*/ 1240 w 1264"/>
                <a:gd name="T27" fmla="*/ 687 h 725"/>
                <a:gd name="T28" fmla="*/ 26 w 1264"/>
                <a:gd name="T29" fmla="*/ 687 h 725"/>
                <a:gd name="T30" fmla="*/ 24 w 1264"/>
                <a:gd name="T31" fmla="*/ 686 h 725"/>
                <a:gd name="T32" fmla="*/ 1240 w 1264"/>
                <a:gd name="T33" fmla="*/ 359 h 725"/>
                <a:gd name="T34" fmla="*/ 1243 w 1264"/>
                <a:gd name="T35" fmla="*/ 686 h 725"/>
                <a:gd name="T36" fmla="*/ 1247 w 1264"/>
                <a:gd name="T37" fmla="*/ 353 h 725"/>
                <a:gd name="T38" fmla="*/ 17 w 1264"/>
                <a:gd name="T39" fmla="*/ 686 h 725"/>
                <a:gd name="T40" fmla="*/ 26 w 1264"/>
                <a:gd name="T41" fmla="*/ 694 h 725"/>
                <a:gd name="T42" fmla="*/ 1244 w 1264"/>
                <a:gd name="T43" fmla="*/ 692 h 725"/>
                <a:gd name="T44" fmla="*/ 1243 w 1264"/>
                <a:gd name="T45" fmla="*/ 686 h 725"/>
                <a:gd name="T46" fmla="*/ 24 w 1264"/>
                <a:gd name="T47" fmla="*/ 314 h 725"/>
                <a:gd name="T48" fmla="*/ 25 w 1264"/>
                <a:gd name="T49" fmla="*/ 33 h 725"/>
                <a:gd name="T50" fmla="*/ 1238 w 1264"/>
                <a:gd name="T51" fmla="*/ 33 h 725"/>
                <a:gd name="T52" fmla="*/ 1240 w 1264"/>
                <a:gd name="T53" fmla="*/ 34 h 725"/>
                <a:gd name="T54" fmla="*/ 21 w 1264"/>
                <a:gd name="T55" fmla="*/ 310 h 725"/>
                <a:gd name="T56" fmla="*/ 24 w 1264"/>
                <a:gd name="T57" fmla="*/ 314 h 725"/>
                <a:gd name="T58" fmla="*/ 21 w 1264"/>
                <a:gd name="T59" fmla="*/ 317 h 725"/>
                <a:gd name="T60" fmla="*/ 1247 w 1264"/>
                <a:gd name="T61" fmla="*/ 34 h 725"/>
                <a:gd name="T62" fmla="*/ 26 w 1264"/>
                <a:gd name="T63" fmla="*/ 26 h 725"/>
                <a:gd name="T64" fmla="*/ 17 w 1264"/>
                <a:gd name="T65" fmla="*/ 34 h 725"/>
                <a:gd name="T66" fmla="*/ 21 w 1264"/>
                <a:gd name="T67" fmla="*/ 31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4" h="725">
                  <a:moveTo>
                    <a:pt x="1255" y="3"/>
                  </a:moveTo>
                  <a:cubicBezTo>
                    <a:pt x="1255" y="0"/>
                    <a:pt x="1255" y="0"/>
                    <a:pt x="125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22"/>
                    <a:pt x="4" y="725"/>
                    <a:pt x="9" y="725"/>
                  </a:cubicBezTo>
                  <a:cubicBezTo>
                    <a:pt x="1255" y="725"/>
                    <a:pt x="1255" y="725"/>
                    <a:pt x="1255" y="725"/>
                  </a:cubicBezTo>
                  <a:cubicBezTo>
                    <a:pt x="1260" y="725"/>
                    <a:pt x="1264" y="722"/>
                    <a:pt x="1264" y="717"/>
                  </a:cubicBezTo>
                  <a:cubicBezTo>
                    <a:pt x="1264" y="356"/>
                    <a:pt x="1264" y="356"/>
                    <a:pt x="1264" y="356"/>
                  </a:cubicBezTo>
                  <a:cubicBezTo>
                    <a:pt x="1264" y="314"/>
                    <a:pt x="1264" y="314"/>
                    <a:pt x="1264" y="314"/>
                  </a:cubicBezTo>
                  <a:cubicBezTo>
                    <a:pt x="1264" y="9"/>
                    <a:pt x="1264" y="9"/>
                    <a:pt x="1264" y="9"/>
                  </a:cubicBezTo>
                  <a:cubicBezTo>
                    <a:pt x="1264" y="4"/>
                    <a:pt x="1260" y="0"/>
                    <a:pt x="1255" y="0"/>
                  </a:cubicBezTo>
                  <a:cubicBezTo>
                    <a:pt x="1255" y="3"/>
                    <a:pt x="1255" y="3"/>
                    <a:pt x="1255" y="3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6" y="7"/>
                    <a:pt x="1257" y="8"/>
                    <a:pt x="1257" y="9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56"/>
                    <a:pt x="1257" y="356"/>
                    <a:pt x="1257" y="356"/>
                  </a:cubicBezTo>
                  <a:cubicBezTo>
                    <a:pt x="1257" y="717"/>
                    <a:pt x="1257" y="717"/>
                    <a:pt x="1257" y="717"/>
                  </a:cubicBezTo>
                  <a:cubicBezTo>
                    <a:pt x="1257" y="718"/>
                    <a:pt x="1256" y="719"/>
                    <a:pt x="1255" y="719"/>
                  </a:cubicBezTo>
                  <a:cubicBezTo>
                    <a:pt x="9" y="719"/>
                    <a:pt x="9" y="719"/>
                    <a:pt x="9" y="719"/>
                  </a:cubicBezTo>
                  <a:cubicBezTo>
                    <a:pt x="8" y="719"/>
                    <a:pt x="7" y="718"/>
                    <a:pt x="7" y="7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5" y="3"/>
                    <a:pt x="1255" y="3"/>
                    <a:pt x="1255" y="3"/>
                  </a:cubicBezTo>
                  <a:moveTo>
                    <a:pt x="1243" y="686"/>
                  </a:moveTo>
                  <a:cubicBezTo>
                    <a:pt x="1240" y="686"/>
                    <a:pt x="1240" y="686"/>
                    <a:pt x="1240" y="686"/>
                  </a:cubicBezTo>
                  <a:cubicBezTo>
                    <a:pt x="1240" y="687"/>
                    <a:pt x="1240" y="687"/>
                    <a:pt x="1240" y="687"/>
                  </a:cubicBezTo>
                  <a:cubicBezTo>
                    <a:pt x="1239" y="687"/>
                    <a:pt x="1239" y="687"/>
                    <a:pt x="1238" y="687"/>
                  </a:cubicBezTo>
                  <a:cubicBezTo>
                    <a:pt x="26" y="687"/>
                    <a:pt x="26" y="687"/>
                    <a:pt x="26" y="687"/>
                  </a:cubicBezTo>
                  <a:cubicBezTo>
                    <a:pt x="25" y="687"/>
                    <a:pt x="25" y="687"/>
                    <a:pt x="25" y="687"/>
                  </a:cubicBezTo>
                  <a:cubicBezTo>
                    <a:pt x="24" y="686"/>
                    <a:pt x="24" y="686"/>
                    <a:pt x="24" y="686"/>
                  </a:cubicBezTo>
                  <a:cubicBezTo>
                    <a:pt x="24" y="359"/>
                    <a:pt x="24" y="359"/>
                    <a:pt x="24" y="359"/>
                  </a:cubicBezTo>
                  <a:cubicBezTo>
                    <a:pt x="1240" y="359"/>
                    <a:pt x="1240" y="359"/>
                    <a:pt x="1240" y="359"/>
                  </a:cubicBezTo>
                  <a:cubicBezTo>
                    <a:pt x="1240" y="686"/>
                    <a:pt x="1240" y="686"/>
                    <a:pt x="1240" y="686"/>
                  </a:cubicBezTo>
                  <a:cubicBezTo>
                    <a:pt x="1243" y="686"/>
                    <a:pt x="1243" y="686"/>
                    <a:pt x="1243" y="686"/>
                  </a:cubicBezTo>
                  <a:cubicBezTo>
                    <a:pt x="1247" y="686"/>
                    <a:pt x="1247" y="686"/>
                    <a:pt x="1247" y="686"/>
                  </a:cubicBezTo>
                  <a:cubicBezTo>
                    <a:pt x="1247" y="353"/>
                    <a:pt x="1247" y="353"/>
                    <a:pt x="124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8" y="690"/>
                    <a:pt x="20" y="692"/>
                  </a:cubicBezTo>
                  <a:cubicBezTo>
                    <a:pt x="21" y="693"/>
                    <a:pt x="23" y="694"/>
                    <a:pt x="26" y="694"/>
                  </a:cubicBezTo>
                  <a:cubicBezTo>
                    <a:pt x="1238" y="694"/>
                    <a:pt x="1238" y="694"/>
                    <a:pt x="1238" y="694"/>
                  </a:cubicBezTo>
                  <a:cubicBezTo>
                    <a:pt x="1241" y="694"/>
                    <a:pt x="1243" y="693"/>
                    <a:pt x="1244" y="692"/>
                  </a:cubicBezTo>
                  <a:cubicBezTo>
                    <a:pt x="1246" y="690"/>
                    <a:pt x="1247" y="688"/>
                    <a:pt x="1247" y="686"/>
                  </a:cubicBezTo>
                  <a:cubicBezTo>
                    <a:pt x="1243" y="686"/>
                    <a:pt x="1243" y="686"/>
                    <a:pt x="1243" y="686"/>
                  </a:cubicBezTo>
                  <a:moveTo>
                    <a:pt x="21" y="314"/>
                  </a:moveTo>
                  <a:cubicBezTo>
                    <a:pt x="24" y="314"/>
                    <a:pt x="24" y="314"/>
                    <a:pt x="24" y="31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1238" y="33"/>
                    <a:pt x="1238" y="33"/>
                    <a:pt x="1238" y="33"/>
                  </a:cubicBezTo>
                  <a:cubicBezTo>
                    <a:pt x="1239" y="33"/>
                    <a:pt x="1239" y="33"/>
                    <a:pt x="1240" y="33"/>
                  </a:cubicBezTo>
                  <a:cubicBezTo>
                    <a:pt x="1240" y="34"/>
                    <a:pt x="1240" y="34"/>
                    <a:pt x="1240" y="34"/>
                  </a:cubicBezTo>
                  <a:cubicBezTo>
                    <a:pt x="1240" y="310"/>
                    <a:pt x="1240" y="310"/>
                    <a:pt x="1240" y="310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1247" y="317"/>
                    <a:pt x="1247" y="317"/>
                    <a:pt x="1247" y="317"/>
                  </a:cubicBezTo>
                  <a:cubicBezTo>
                    <a:pt x="1247" y="34"/>
                    <a:pt x="1247" y="34"/>
                    <a:pt x="1247" y="34"/>
                  </a:cubicBezTo>
                  <a:cubicBezTo>
                    <a:pt x="1247" y="30"/>
                    <a:pt x="1243" y="26"/>
                    <a:pt x="1238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30"/>
                    <a:pt x="17" y="32"/>
                    <a:pt x="17" y="34"/>
                  </a:cubicBezTo>
                  <a:cubicBezTo>
                    <a:pt x="17" y="317"/>
                    <a:pt x="17" y="317"/>
                    <a:pt x="17" y="317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21" y="314"/>
                    <a:pt x="21" y="314"/>
                    <a:pt x="21" y="314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146"/>
            <p:cNvSpPr>
              <a:spLocks/>
            </p:cNvSpPr>
            <p:nvPr/>
          </p:nvSpPr>
          <p:spPr bwMode="auto">
            <a:xfrm>
              <a:off x="11377613" y="2363787"/>
              <a:ext cx="222250" cy="698500"/>
            </a:xfrm>
            <a:custGeom>
              <a:avLst/>
              <a:gdLst>
                <a:gd name="T0" fmla="*/ 0 w 61"/>
                <a:gd name="T1" fmla="*/ 0 h 237"/>
                <a:gd name="T2" fmla="*/ 2 w 61"/>
                <a:gd name="T3" fmla="*/ 1 h 237"/>
                <a:gd name="T4" fmla="*/ 58 w 61"/>
                <a:gd name="T5" fmla="*/ 1 h 237"/>
                <a:gd name="T6" fmla="*/ 61 w 61"/>
                <a:gd name="T7" fmla="*/ 0 h 237"/>
                <a:gd name="T8" fmla="*/ 60 w 61"/>
                <a:gd name="T9" fmla="*/ 1 h 237"/>
                <a:gd name="T10" fmla="*/ 60 w 61"/>
                <a:gd name="T11" fmla="*/ 237 h 237"/>
                <a:gd name="T12" fmla="*/ 0 w 61"/>
                <a:gd name="T13" fmla="*/ 237 h 237"/>
                <a:gd name="T14" fmla="*/ 0 w 61"/>
                <a:gd name="T15" fmla="*/ 1 h 237"/>
                <a:gd name="T16" fmla="*/ 0 w 61"/>
                <a:gd name="T1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37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0"/>
                    <a:pt x="61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147"/>
            <p:cNvSpPr>
              <a:spLocks noEditPoints="1"/>
            </p:cNvSpPr>
            <p:nvPr/>
          </p:nvSpPr>
          <p:spPr bwMode="auto">
            <a:xfrm>
              <a:off x="11369675" y="2357437"/>
              <a:ext cx="238125" cy="709613"/>
            </a:xfrm>
            <a:custGeom>
              <a:avLst/>
              <a:gdLst>
                <a:gd name="T0" fmla="*/ 62 w 65"/>
                <a:gd name="T1" fmla="*/ 241 h 241"/>
                <a:gd name="T2" fmla="*/ 2 w 65"/>
                <a:gd name="T3" fmla="*/ 241 h 241"/>
                <a:gd name="T4" fmla="*/ 0 w 65"/>
                <a:gd name="T5" fmla="*/ 241 h 241"/>
                <a:gd name="T6" fmla="*/ 0 w 65"/>
                <a:gd name="T7" fmla="*/ 239 h 241"/>
                <a:gd name="T8" fmla="*/ 0 w 65"/>
                <a:gd name="T9" fmla="*/ 3 h 241"/>
                <a:gd name="T10" fmla="*/ 0 w 65"/>
                <a:gd name="T11" fmla="*/ 2 h 241"/>
                <a:gd name="T12" fmla="*/ 1 w 65"/>
                <a:gd name="T13" fmla="*/ 0 h 241"/>
                <a:gd name="T14" fmla="*/ 3 w 65"/>
                <a:gd name="T15" fmla="*/ 1 h 241"/>
                <a:gd name="T16" fmla="*/ 5 w 65"/>
                <a:gd name="T17" fmla="*/ 1 h 241"/>
                <a:gd name="T18" fmla="*/ 60 w 65"/>
                <a:gd name="T19" fmla="*/ 1 h 241"/>
                <a:gd name="T20" fmla="*/ 61 w 65"/>
                <a:gd name="T21" fmla="*/ 0 h 241"/>
                <a:gd name="T22" fmla="*/ 64 w 65"/>
                <a:gd name="T23" fmla="*/ 0 h 241"/>
                <a:gd name="T24" fmla="*/ 65 w 65"/>
                <a:gd name="T25" fmla="*/ 2 h 241"/>
                <a:gd name="T26" fmla="*/ 65 w 65"/>
                <a:gd name="T27" fmla="*/ 3 h 241"/>
                <a:gd name="T28" fmla="*/ 65 w 65"/>
                <a:gd name="T29" fmla="*/ 239 h 241"/>
                <a:gd name="T30" fmla="*/ 64 w 65"/>
                <a:gd name="T31" fmla="*/ 241 h 241"/>
                <a:gd name="T32" fmla="*/ 62 w 65"/>
                <a:gd name="T33" fmla="*/ 241 h 241"/>
                <a:gd name="T34" fmla="*/ 60 w 65"/>
                <a:gd name="T35" fmla="*/ 237 h 241"/>
                <a:gd name="T36" fmla="*/ 60 w 65"/>
                <a:gd name="T37" fmla="*/ 5 h 241"/>
                <a:gd name="T38" fmla="*/ 4 w 65"/>
                <a:gd name="T39" fmla="*/ 5 h 241"/>
                <a:gd name="T40" fmla="*/ 4 w 65"/>
                <a:gd name="T41" fmla="*/ 237 h 241"/>
                <a:gd name="T42" fmla="*/ 60 w 65"/>
                <a:gd name="T43" fmla="*/ 237 h 241"/>
                <a:gd name="T44" fmla="*/ 4 w 65"/>
                <a:gd name="T45" fmla="*/ 2 h 241"/>
                <a:gd name="T46" fmla="*/ 2 w 65"/>
                <a:gd name="T47" fmla="*/ 2 h 241"/>
                <a:gd name="T48" fmla="*/ 4 w 65"/>
                <a:gd name="T49" fmla="*/ 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241">
                  <a:moveTo>
                    <a:pt x="62" y="241"/>
                  </a:moveTo>
                  <a:cubicBezTo>
                    <a:pt x="2" y="241"/>
                    <a:pt x="2" y="241"/>
                    <a:pt x="2" y="241"/>
                  </a:cubicBezTo>
                  <a:cubicBezTo>
                    <a:pt x="1" y="241"/>
                    <a:pt x="1" y="241"/>
                    <a:pt x="0" y="241"/>
                  </a:cubicBezTo>
                  <a:cubicBezTo>
                    <a:pt x="0" y="240"/>
                    <a:pt x="0" y="240"/>
                    <a:pt x="0" y="2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1"/>
                    <a:pt x="65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39"/>
                    <a:pt x="65" y="239"/>
                    <a:pt x="65" y="239"/>
                  </a:cubicBezTo>
                  <a:cubicBezTo>
                    <a:pt x="65" y="240"/>
                    <a:pt x="64" y="240"/>
                    <a:pt x="64" y="241"/>
                  </a:cubicBezTo>
                  <a:cubicBezTo>
                    <a:pt x="64" y="241"/>
                    <a:pt x="63" y="241"/>
                    <a:pt x="62" y="241"/>
                  </a:cubicBezTo>
                  <a:moveTo>
                    <a:pt x="60" y="237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60" y="237"/>
                    <a:pt x="60" y="237"/>
                    <a:pt x="60" y="237"/>
                  </a:cubicBezTo>
                  <a:moveTo>
                    <a:pt x="4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148"/>
            <p:cNvSpPr>
              <a:spLocks/>
            </p:cNvSpPr>
            <p:nvPr/>
          </p:nvSpPr>
          <p:spPr bwMode="auto">
            <a:xfrm>
              <a:off x="11417300" y="2401887"/>
              <a:ext cx="131763" cy="623888"/>
            </a:xfrm>
            <a:custGeom>
              <a:avLst/>
              <a:gdLst>
                <a:gd name="T0" fmla="*/ 0 w 36"/>
                <a:gd name="T1" fmla="*/ 1 h 212"/>
                <a:gd name="T2" fmla="*/ 1 w 36"/>
                <a:gd name="T3" fmla="*/ 2 h 212"/>
                <a:gd name="T4" fmla="*/ 35 w 36"/>
                <a:gd name="T5" fmla="*/ 2 h 212"/>
                <a:gd name="T6" fmla="*/ 36 w 36"/>
                <a:gd name="T7" fmla="*/ 0 h 212"/>
                <a:gd name="T8" fmla="*/ 36 w 36"/>
                <a:gd name="T9" fmla="*/ 2 h 212"/>
                <a:gd name="T10" fmla="*/ 36 w 36"/>
                <a:gd name="T11" fmla="*/ 212 h 212"/>
                <a:gd name="T12" fmla="*/ 0 w 36"/>
                <a:gd name="T13" fmla="*/ 212 h 212"/>
                <a:gd name="T14" fmla="*/ 0 w 36"/>
                <a:gd name="T15" fmla="*/ 2 h 212"/>
                <a:gd name="T16" fmla="*/ 0 w 36"/>
                <a:gd name="T17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Freeform 1149"/>
            <p:cNvSpPr>
              <a:spLocks/>
            </p:cNvSpPr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150"/>
            <p:cNvSpPr>
              <a:spLocks/>
            </p:cNvSpPr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151"/>
            <p:cNvSpPr>
              <a:spLocks noEditPoints="1"/>
            </p:cNvSpPr>
            <p:nvPr/>
          </p:nvSpPr>
          <p:spPr bwMode="auto">
            <a:xfrm>
              <a:off x="10971213" y="2366962"/>
              <a:ext cx="325438" cy="700088"/>
            </a:xfrm>
            <a:custGeom>
              <a:avLst/>
              <a:gdLst>
                <a:gd name="T0" fmla="*/ 87 w 89"/>
                <a:gd name="T1" fmla="*/ 238 h 238"/>
                <a:gd name="T2" fmla="*/ 2 w 89"/>
                <a:gd name="T3" fmla="*/ 238 h 238"/>
                <a:gd name="T4" fmla="*/ 0 w 89"/>
                <a:gd name="T5" fmla="*/ 238 h 238"/>
                <a:gd name="T6" fmla="*/ 0 w 89"/>
                <a:gd name="T7" fmla="*/ 236 h 238"/>
                <a:gd name="T8" fmla="*/ 0 w 89"/>
                <a:gd name="T9" fmla="*/ 10 h 238"/>
                <a:gd name="T10" fmla="*/ 1 w 89"/>
                <a:gd name="T11" fmla="*/ 2 h 238"/>
                <a:gd name="T12" fmla="*/ 3 w 89"/>
                <a:gd name="T13" fmla="*/ 0 h 238"/>
                <a:gd name="T14" fmla="*/ 3 w 89"/>
                <a:gd name="T15" fmla="*/ 2 h 238"/>
                <a:gd name="T16" fmla="*/ 5 w 89"/>
                <a:gd name="T17" fmla="*/ 2 h 238"/>
                <a:gd name="T18" fmla="*/ 3 w 89"/>
                <a:gd name="T19" fmla="*/ 2 h 238"/>
                <a:gd name="T20" fmla="*/ 3 w 89"/>
                <a:gd name="T21" fmla="*/ 0 h 238"/>
                <a:gd name="T22" fmla="*/ 87 w 89"/>
                <a:gd name="T23" fmla="*/ 0 h 238"/>
                <a:gd name="T24" fmla="*/ 88 w 89"/>
                <a:gd name="T25" fmla="*/ 1 h 238"/>
                <a:gd name="T26" fmla="*/ 89 w 89"/>
                <a:gd name="T27" fmla="*/ 2 h 238"/>
                <a:gd name="T28" fmla="*/ 89 w 89"/>
                <a:gd name="T29" fmla="*/ 236 h 238"/>
                <a:gd name="T30" fmla="*/ 88 w 89"/>
                <a:gd name="T31" fmla="*/ 238 h 238"/>
                <a:gd name="T32" fmla="*/ 87 w 89"/>
                <a:gd name="T33" fmla="*/ 238 h 238"/>
                <a:gd name="T34" fmla="*/ 84 w 89"/>
                <a:gd name="T35" fmla="*/ 234 h 238"/>
                <a:gd name="T36" fmla="*/ 84 w 89"/>
                <a:gd name="T37" fmla="*/ 4 h 238"/>
                <a:gd name="T38" fmla="*/ 5 w 89"/>
                <a:gd name="T39" fmla="*/ 4 h 238"/>
                <a:gd name="T40" fmla="*/ 4 w 89"/>
                <a:gd name="T41" fmla="*/ 10 h 238"/>
                <a:gd name="T42" fmla="*/ 4 w 89"/>
                <a:gd name="T43" fmla="*/ 234 h 238"/>
                <a:gd name="T44" fmla="*/ 84 w 89"/>
                <a:gd name="T45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238">
                  <a:moveTo>
                    <a:pt x="8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8" y="0"/>
                    <a:pt x="88" y="1"/>
                  </a:cubicBezTo>
                  <a:cubicBezTo>
                    <a:pt x="89" y="1"/>
                    <a:pt x="89" y="1"/>
                    <a:pt x="89" y="2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89" y="237"/>
                    <a:pt x="89" y="237"/>
                    <a:pt x="88" y="238"/>
                  </a:cubicBezTo>
                  <a:cubicBezTo>
                    <a:pt x="88" y="238"/>
                    <a:pt x="87" y="238"/>
                    <a:pt x="87" y="238"/>
                  </a:cubicBezTo>
                  <a:moveTo>
                    <a:pt x="84" y="23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84" y="234"/>
                    <a:pt x="84" y="234"/>
                    <a:pt x="84" y="23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152"/>
            <p:cNvSpPr>
              <a:spLocks/>
            </p:cNvSpPr>
            <p:nvPr/>
          </p:nvSpPr>
          <p:spPr bwMode="auto">
            <a:xfrm>
              <a:off x="11007725" y="2409825"/>
              <a:ext cx="238125" cy="519113"/>
            </a:xfrm>
            <a:custGeom>
              <a:avLst/>
              <a:gdLst>
                <a:gd name="T0" fmla="*/ 65 w 65"/>
                <a:gd name="T1" fmla="*/ 0 h 176"/>
                <a:gd name="T2" fmla="*/ 1 w 65"/>
                <a:gd name="T3" fmla="*/ 0 h 176"/>
                <a:gd name="T4" fmla="*/ 0 w 65"/>
                <a:gd name="T5" fmla="*/ 7 h 176"/>
                <a:gd name="T6" fmla="*/ 0 w 65"/>
                <a:gd name="T7" fmla="*/ 176 h 176"/>
                <a:gd name="T8" fmla="*/ 65 w 65"/>
                <a:gd name="T9" fmla="*/ 150 h 176"/>
                <a:gd name="T10" fmla="*/ 65 w 65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76">
                  <a:moveTo>
                    <a:pt x="6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4" y="168"/>
                    <a:pt x="46" y="160"/>
                    <a:pt x="65" y="15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153"/>
            <p:cNvSpPr>
              <a:spLocks/>
            </p:cNvSpPr>
            <p:nvPr/>
          </p:nvSpPr>
          <p:spPr bwMode="auto">
            <a:xfrm>
              <a:off x="11596688" y="2336800"/>
              <a:ext cx="120650" cy="725488"/>
            </a:xfrm>
            <a:custGeom>
              <a:avLst/>
              <a:gdLst>
                <a:gd name="T0" fmla="*/ 1 w 33"/>
                <a:gd name="T1" fmla="*/ 9 h 246"/>
                <a:gd name="T2" fmla="*/ 33 w 33"/>
                <a:gd name="T3" fmla="*/ 10 h 246"/>
                <a:gd name="T4" fmla="*/ 33 w 33"/>
                <a:gd name="T5" fmla="*/ 246 h 246"/>
                <a:gd name="T6" fmla="*/ 0 w 33"/>
                <a:gd name="T7" fmla="*/ 246 h 246"/>
                <a:gd name="T8" fmla="*/ 0 w 33"/>
                <a:gd name="T9" fmla="*/ 10 h 246"/>
                <a:gd name="T10" fmla="*/ 1 w 33"/>
                <a:gd name="T11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46">
                  <a:moveTo>
                    <a:pt x="1" y="9"/>
                  </a:moveTo>
                  <a:cubicBezTo>
                    <a:pt x="16" y="0"/>
                    <a:pt x="33" y="10"/>
                    <a:pt x="33" y="10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154"/>
            <p:cNvSpPr>
              <a:spLocks noEditPoints="1"/>
            </p:cNvSpPr>
            <p:nvPr/>
          </p:nvSpPr>
          <p:spPr bwMode="auto">
            <a:xfrm>
              <a:off x="11588750" y="2346325"/>
              <a:ext cx="134938" cy="720725"/>
            </a:xfrm>
            <a:custGeom>
              <a:avLst/>
              <a:gdLst>
                <a:gd name="T0" fmla="*/ 35 w 37"/>
                <a:gd name="T1" fmla="*/ 245 h 245"/>
                <a:gd name="T2" fmla="*/ 2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0 w 37"/>
                <a:gd name="T11" fmla="*/ 6 h 245"/>
                <a:gd name="T12" fmla="*/ 1 w 37"/>
                <a:gd name="T13" fmla="*/ 4 h 245"/>
                <a:gd name="T14" fmla="*/ 3 w 37"/>
                <a:gd name="T15" fmla="*/ 6 h 245"/>
                <a:gd name="T16" fmla="*/ 5 w 37"/>
                <a:gd name="T17" fmla="*/ 6 h 245"/>
                <a:gd name="T18" fmla="*/ 3 w 37"/>
                <a:gd name="T19" fmla="*/ 6 h 245"/>
                <a:gd name="T20" fmla="*/ 1 w 37"/>
                <a:gd name="T21" fmla="*/ 4 h 245"/>
                <a:gd name="T22" fmla="*/ 16 w 37"/>
                <a:gd name="T23" fmla="*/ 0 h 245"/>
                <a:gd name="T24" fmla="*/ 36 w 37"/>
                <a:gd name="T25" fmla="*/ 6 h 245"/>
                <a:gd name="T26" fmla="*/ 37 w 37"/>
                <a:gd name="T27" fmla="*/ 7 h 245"/>
                <a:gd name="T28" fmla="*/ 37 w 37"/>
                <a:gd name="T29" fmla="*/ 243 h 245"/>
                <a:gd name="T30" fmla="*/ 36 w 37"/>
                <a:gd name="T31" fmla="*/ 245 h 245"/>
                <a:gd name="T32" fmla="*/ 35 w 37"/>
                <a:gd name="T33" fmla="*/ 245 h 245"/>
                <a:gd name="T34" fmla="*/ 32 w 37"/>
                <a:gd name="T35" fmla="*/ 241 h 245"/>
                <a:gd name="T36" fmla="*/ 32 w 37"/>
                <a:gd name="T37" fmla="*/ 8 h 245"/>
                <a:gd name="T38" fmla="*/ 28 w 37"/>
                <a:gd name="T39" fmla="*/ 6 h 245"/>
                <a:gd name="T40" fmla="*/ 16 w 37"/>
                <a:gd name="T41" fmla="*/ 4 h 245"/>
                <a:gd name="T42" fmla="*/ 5 w 37"/>
                <a:gd name="T43" fmla="*/ 7 h 245"/>
                <a:gd name="T44" fmla="*/ 5 w 37"/>
                <a:gd name="T45" fmla="*/ 7 h 245"/>
                <a:gd name="T46" fmla="*/ 5 w 37"/>
                <a:gd name="T47" fmla="*/ 241 h 245"/>
                <a:gd name="T48" fmla="*/ 32 w 37"/>
                <a:gd name="T49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245">
                  <a:moveTo>
                    <a:pt x="35" y="245"/>
                  </a:moveTo>
                  <a:cubicBezTo>
                    <a:pt x="2" y="245"/>
                    <a:pt x="2" y="245"/>
                    <a:pt x="2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0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1"/>
                    <a:pt x="12" y="0"/>
                    <a:pt x="16" y="0"/>
                  </a:cubicBezTo>
                  <a:cubicBezTo>
                    <a:pt x="28" y="0"/>
                    <a:pt x="36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7" y="244"/>
                    <a:pt x="37" y="244"/>
                    <a:pt x="36" y="245"/>
                  </a:cubicBezTo>
                  <a:cubicBezTo>
                    <a:pt x="36" y="245"/>
                    <a:pt x="35" y="245"/>
                    <a:pt x="35" y="245"/>
                  </a:cubicBezTo>
                  <a:moveTo>
                    <a:pt x="32" y="24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4"/>
                    <a:pt x="16" y="4"/>
                  </a:cubicBezTo>
                  <a:cubicBezTo>
                    <a:pt x="13" y="4"/>
                    <a:pt x="9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2" y="241"/>
                    <a:pt x="32" y="241"/>
                    <a:pt x="32" y="241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155"/>
            <p:cNvSpPr>
              <a:spLocks/>
            </p:cNvSpPr>
            <p:nvPr/>
          </p:nvSpPr>
          <p:spPr bwMode="auto">
            <a:xfrm>
              <a:off x="11717338" y="2339975"/>
              <a:ext cx="115888" cy="722313"/>
            </a:xfrm>
            <a:custGeom>
              <a:avLst/>
              <a:gdLst>
                <a:gd name="T0" fmla="*/ 32 w 32"/>
                <a:gd name="T1" fmla="*/ 6 h 245"/>
                <a:gd name="T2" fmla="*/ 30 w 32"/>
                <a:gd name="T3" fmla="*/ 245 h 245"/>
                <a:gd name="T4" fmla="*/ 0 w 32"/>
                <a:gd name="T5" fmla="*/ 245 h 245"/>
                <a:gd name="T6" fmla="*/ 0 w 32"/>
                <a:gd name="T7" fmla="*/ 9 h 245"/>
                <a:gd name="T8" fmla="*/ 32 w 32"/>
                <a:gd name="T9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5">
                  <a:moveTo>
                    <a:pt x="32" y="6"/>
                  </a:moveTo>
                  <a:cubicBezTo>
                    <a:pt x="30" y="245"/>
                    <a:pt x="30" y="245"/>
                    <a:pt x="30" y="24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0"/>
                    <a:pt x="32" y="6"/>
                    <a:pt x="32" y="6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156"/>
            <p:cNvSpPr>
              <a:spLocks noEditPoints="1"/>
            </p:cNvSpPr>
            <p:nvPr/>
          </p:nvSpPr>
          <p:spPr bwMode="auto">
            <a:xfrm>
              <a:off x="11706225" y="2346325"/>
              <a:ext cx="134938" cy="720725"/>
            </a:xfrm>
            <a:custGeom>
              <a:avLst/>
              <a:gdLst>
                <a:gd name="T0" fmla="*/ 33 w 37"/>
                <a:gd name="T1" fmla="*/ 245 h 245"/>
                <a:gd name="T2" fmla="*/ 3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1 w 37"/>
                <a:gd name="T11" fmla="*/ 6 h 245"/>
                <a:gd name="T12" fmla="*/ 19 w 37"/>
                <a:gd name="T13" fmla="*/ 0 h 245"/>
                <a:gd name="T14" fmla="*/ 36 w 37"/>
                <a:gd name="T15" fmla="*/ 2 h 245"/>
                <a:gd name="T16" fmla="*/ 37 w 37"/>
                <a:gd name="T17" fmla="*/ 4 h 245"/>
                <a:gd name="T18" fmla="*/ 35 w 37"/>
                <a:gd name="T19" fmla="*/ 243 h 245"/>
                <a:gd name="T20" fmla="*/ 33 w 37"/>
                <a:gd name="T21" fmla="*/ 245 h 245"/>
                <a:gd name="T22" fmla="*/ 31 w 37"/>
                <a:gd name="T23" fmla="*/ 241 h 245"/>
                <a:gd name="T24" fmla="*/ 33 w 37"/>
                <a:gd name="T25" fmla="*/ 5 h 245"/>
                <a:gd name="T26" fmla="*/ 19 w 37"/>
                <a:gd name="T27" fmla="*/ 4 h 245"/>
                <a:gd name="T28" fmla="*/ 5 w 37"/>
                <a:gd name="T29" fmla="*/ 8 h 245"/>
                <a:gd name="T30" fmla="*/ 5 w 37"/>
                <a:gd name="T31" fmla="*/ 241 h 245"/>
                <a:gd name="T32" fmla="*/ 31 w 37"/>
                <a:gd name="T33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45">
                  <a:moveTo>
                    <a:pt x="33" y="245"/>
                  </a:moveTo>
                  <a:cubicBezTo>
                    <a:pt x="3" y="245"/>
                    <a:pt x="3" y="245"/>
                    <a:pt x="3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1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"/>
                    <a:pt x="12" y="0"/>
                    <a:pt x="19" y="0"/>
                  </a:cubicBezTo>
                  <a:cubicBezTo>
                    <a:pt x="28" y="0"/>
                    <a:pt x="36" y="2"/>
                    <a:pt x="36" y="2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5" y="244"/>
                    <a:pt x="34" y="245"/>
                    <a:pt x="33" y="245"/>
                  </a:cubicBezTo>
                  <a:moveTo>
                    <a:pt x="31" y="241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0" y="5"/>
                    <a:pt x="24" y="4"/>
                    <a:pt x="19" y="4"/>
                  </a:cubicBezTo>
                  <a:cubicBezTo>
                    <a:pt x="13" y="4"/>
                    <a:pt x="8" y="5"/>
                    <a:pt x="5" y="8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1" y="241"/>
                    <a:pt x="31" y="241"/>
                    <a:pt x="31" y="241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157"/>
            <p:cNvSpPr>
              <a:spLocks/>
            </p:cNvSpPr>
            <p:nvPr/>
          </p:nvSpPr>
          <p:spPr bwMode="auto">
            <a:xfrm>
              <a:off x="11734800" y="2374900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22" y="6"/>
                    <a:pt x="22" y="6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158"/>
            <p:cNvSpPr>
              <a:spLocks noEditPoints="1"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22 w 26"/>
                <a:gd name="T1" fmla="*/ 221 h 221"/>
                <a:gd name="T2" fmla="*/ 2 w 26"/>
                <a:gd name="T3" fmla="*/ 221 h 221"/>
                <a:gd name="T4" fmla="*/ 1 w 26"/>
                <a:gd name="T5" fmla="*/ 220 h 221"/>
                <a:gd name="T6" fmla="*/ 0 w 26"/>
                <a:gd name="T7" fmla="*/ 219 h 221"/>
                <a:gd name="T8" fmla="*/ 0 w 26"/>
                <a:gd name="T9" fmla="*/ 7 h 221"/>
                <a:gd name="T10" fmla="*/ 0 w 26"/>
                <a:gd name="T11" fmla="*/ 6 h 221"/>
                <a:gd name="T12" fmla="*/ 13 w 26"/>
                <a:gd name="T13" fmla="*/ 0 h 221"/>
                <a:gd name="T14" fmla="*/ 25 w 26"/>
                <a:gd name="T15" fmla="*/ 2 h 221"/>
                <a:gd name="T16" fmla="*/ 26 w 26"/>
                <a:gd name="T17" fmla="*/ 4 h 221"/>
                <a:gd name="T18" fmla="*/ 25 w 26"/>
                <a:gd name="T19" fmla="*/ 219 h 221"/>
                <a:gd name="T20" fmla="*/ 22 w 26"/>
                <a:gd name="T21" fmla="*/ 221 h 221"/>
                <a:gd name="T22" fmla="*/ 20 w 26"/>
                <a:gd name="T23" fmla="*/ 217 h 221"/>
                <a:gd name="T24" fmla="*/ 22 w 26"/>
                <a:gd name="T25" fmla="*/ 5 h 221"/>
                <a:gd name="T26" fmla="*/ 13 w 26"/>
                <a:gd name="T27" fmla="*/ 4 h 221"/>
                <a:gd name="T28" fmla="*/ 5 w 26"/>
                <a:gd name="T29" fmla="*/ 7 h 221"/>
                <a:gd name="T30" fmla="*/ 5 w 26"/>
                <a:gd name="T31" fmla="*/ 217 h 221"/>
                <a:gd name="T32" fmla="*/ 20 w 26"/>
                <a:gd name="T33" fmla="*/ 2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21">
                  <a:moveTo>
                    <a:pt x="22" y="221"/>
                  </a:move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1" y="221"/>
                    <a:pt x="1" y="220"/>
                  </a:cubicBezTo>
                  <a:cubicBezTo>
                    <a:pt x="0" y="220"/>
                    <a:pt x="0" y="220"/>
                    <a:pt x="0" y="2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9" y="0"/>
                    <a:pt x="13" y="0"/>
                  </a:cubicBezTo>
                  <a:cubicBezTo>
                    <a:pt x="19" y="0"/>
                    <a:pt x="25" y="2"/>
                    <a:pt x="25" y="2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20"/>
                    <a:pt x="24" y="221"/>
                    <a:pt x="22" y="221"/>
                  </a:cubicBezTo>
                  <a:moveTo>
                    <a:pt x="20" y="21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6" y="4"/>
                    <a:pt x="13" y="4"/>
                  </a:cubicBezTo>
                  <a:cubicBezTo>
                    <a:pt x="9" y="4"/>
                    <a:pt x="7" y="5"/>
                    <a:pt x="5" y="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20" y="217"/>
                    <a:pt x="20" y="217"/>
                    <a:pt x="20" y="217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Freeform 1159"/>
            <p:cNvSpPr>
              <a:spLocks/>
            </p:cNvSpPr>
            <p:nvPr/>
          </p:nvSpPr>
          <p:spPr bwMode="auto">
            <a:xfrm>
              <a:off x="11614150" y="2378075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160"/>
            <p:cNvSpPr>
              <a:spLocks/>
            </p:cNvSpPr>
            <p:nvPr/>
          </p:nvSpPr>
          <p:spPr bwMode="auto">
            <a:xfrm>
              <a:off x="11290300" y="2351087"/>
              <a:ext cx="87313" cy="711200"/>
            </a:xfrm>
            <a:custGeom>
              <a:avLst/>
              <a:gdLst>
                <a:gd name="T0" fmla="*/ 24 w 24"/>
                <a:gd name="T1" fmla="*/ 4 h 241"/>
                <a:gd name="T2" fmla="*/ 24 w 24"/>
                <a:gd name="T3" fmla="*/ 5 h 241"/>
                <a:gd name="T4" fmla="*/ 24 w 24"/>
                <a:gd name="T5" fmla="*/ 241 h 241"/>
                <a:gd name="T6" fmla="*/ 0 w 24"/>
                <a:gd name="T7" fmla="*/ 241 h 241"/>
                <a:gd name="T8" fmla="*/ 0 w 24"/>
                <a:gd name="T9" fmla="*/ 7 h 241"/>
                <a:gd name="T10" fmla="*/ 24 w 24"/>
                <a:gd name="T11" fmla="*/ 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1">
                  <a:moveTo>
                    <a:pt x="24" y="4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20" y="2"/>
                    <a:pt x="24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161"/>
            <p:cNvSpPr>
              <a:spLocks noEditPoints="1"/>
            </p:cNvSpPr>
            <p:nvPr/>
          </p:nvSpPr>
          <p:spPr bwMode="auto">
            <a:xfrm>
              <a:off x="11279188" y="2351087"/>
              <a:ext cx="104775" cy="715963"/>
            </a:xfrm>
            <a:custGeom>
              <a:avLst/>
              <a:gdLst>
                <a:gd name="T0" fmla="*/ 27 w 29"/>
                <a:gd name="T1" fmla="*/ 243 h 243"/>
                <a:gd name="T2" fmla="*/ 3 w 29"/>
                <a:gd name="T3" fmla="*/ 243 h 243"/>
                <a:gd name="T4" fmla="*/ 1 w 29"/>
                <a:gd name="T5" fmla="*/ 243 h 243"/>
                <a:gd name="T6" fmla="*/ 0 w 29"/>
                <a:gd name="T7" fmla="*/ 241 h 243"/>
                <a:gd name="T8" fmla="*/ 0 w 29"/>
                <a:gd name="T9" fmla="*/ 7 h 243"/>
                <a:gd name="T10" fmla="*/ 1 w 29"/>
                <a:gd name="T11" fmla="*/ 5 h 243"/>
                <a:gd name="T12" fmla="*/ 18 w 29"/>
                <a:gd name="T13" fmla="*/ 0 h 243"/>
                <a:gd name="T14" fmla="*/ 28 w 29"/>
                <a:gd name="T15" fmla="*/ 3 h 243"/>
                <a:gd name="T16" fmla="*/ 29 w 29"/>
                <a:gd name="T17" fmla="*/ 4 h 243"/>
                <a:gd name="T18" fmla="*/ 29 w 29"/>
                <a:gd name="T19" fmla="*/ 5 h 243"/>
                <a:gd name="T20" fmla="*/ 29 w 29"/>
                <a:gd name="T21" fmla="*/ 241 h 243"/>
                <a:gd name="T22" fmla="*/ 28 w 29"/>
                <a:gd name="T23" fmla="*/ 243 h 243"/>
                <a:gd name="T24" fmla="*/ 27 w 29"/>
                <a:gd name="T25" fmla="*/ 243 h 243"/>
                <a:gd name="T26" fmla="*/ 25 w 29"/>
                <a:gd name="T27" fmla="*/ 5 h 243"/>
                <a:gd name="T28" fmla="*/ 25 w 29"/>
                <a:gd name="T29" fmla="*/ 5 h 243"/>
                <a:gd name="T30" fmla="*/ 18 w 29"/>
                <a:gd name="T31" fmla="*/ 4 h 243"/>
                <a:gd name="T32" fmla="*/ 5 w 29"/>
                <a:gd name="T33" fmla="*/ 8 h 243"/>
                <a:gd name="T34" fmla="*/ 5 w 29"/>
                <a:gd name="T35" fmla="*/ 239 h 243"/>
                <a:gd name="T36" fmla="*/ 25 w 29"/>
                <a:gd name="T37" fmla="*/ 239 h 243"/>
                <a:gd name="T38" fmla="*/ 25 w 29"/>
                <a:gd name="T39" fmla="*/ 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43">
                  <a:moveTo>
                    <a:pt x="27" y="243"/>
                  </a:moveTo>
                  <a:cubicBezTo>
                    <a:pt x="3" y="243"/>
                    <a:pt x="3" y="243"/>
                    <a:pt x="3" y="243"/>
                  </a:cubicBezTo>
                  <a:cubicBezTo>
                    <a:pt x="2" y="243"/>
                    <a:pt x="1" y="243"/>
                    <a:pt x="1" y="243"/>
                  </a:cubicBezTo>
                  <a:cubicBezTo>
                    <a:pt x="1" y="242"/>
                    <a:pt x="0" y="242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3" y="0"/>
                    <a:pt x="26" y="2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241"/>
                    <a:pt x="29" y="241"/>
                    <a:pt x="29" y="241"/>
                  </a:cubicBezTo>
                  <a:cubicBezTo>
                    <a:pt x="29" y="242"/>
                    <a:pt x="29" y="242"/>
                    <a:pt x="28" y="243"/>
                  </a:cubicBezTo>
                  <a:cubicBezTo>
                    <a:pt x="28" y="243"/>
                    <a:pt x="27" y="243"/>
                    <a:pt x="27" y="243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1" y="4"/>
                    <a:pt x="18" y="4"/>
                  </a:cubicBezTo>
                  <a:cubicBezTo>
                    <a:pt x="15" y="4"/>
                    <a:pt x="10" y="5"/>
                    <a:pt x="5" y="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25" y="239"/>
                    <a:pt x="25" y="239"/>
                    <a:pt x="25" y="239"/>
                  </a:cubicBezTo>
                  <a:cubicBezTo>
                    <a:pt x="25" y="5"/>
                    <a:pt x="25" y="5"/>
                    <a:pt x="25" y="5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162"/>
            <p:cNvSpPr>
              <a:spLocks/>
            </p:cNvSpPr>
            <p:nvPr/>
          </p:nvSpPr>
          <p:spPr bwMode="auto">
            <a:xfrm>
              <a:off x="11307763" y="2408237"/>
              <a:ext cx="44450" cy="620713"/>
            </a:xfrm>
            <a:custGeom>
              <a:avLst/>
              <a:gdLst>
                <a:gd name="T0" fmla="*/ 12 w 12"/>
                <a:gd name="T1" fmla="*/ 4 h 211"/>
                <a:gd name="T2" fmla="*/ 11 w 12"/>
                <a:gd name="T3" fmla="*/ 5 h 211"/>
                <a:gd name="T4" fmla="*/ 11 w 12"/>
                <a:gd name="T5" fmla="*/ 211 h 211"/>
                <a:gd name="T6" fmla="*/ 0 w 12"/>
                <a:gd name="T7" fmla="*/ 211 h 211"/>
                <a:gd name="T8" fmla="*/ 0 w 12"/>
                <a:gd name="T9" fmla="*/ 7 h 211"/>
                <a:gd name="T10" fmla="*/ 12 w 12"/>
                <a:gd name="T11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1">
                  <a:moveTo>
                    <a:pt x="12" y="4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10" y="3"/>
                    <a:pt x="12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163"/>
            <p:cNvSpPr>
              <a:spLocks/>
            </p:cNvSpPr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164"/>
            <p:cNvSpPr>
              <a:spLocks/>
            </p:cNvSpPr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165"/>
            <p:cNvSpPr>
              <a:spLocks noEditPoints="1"/>
            </p:cNvSpPr>
            <p:nvPr/>
          </p:nvSpPr>
          <p:spPr bwMode="auto">
            <a:xfrm>
              <a:off x="10364788" y="2366962"/>
              <a:ext cx="146050" cy="700088"/>
            </a:xfrm>
            <a:custGeom>
              <a:avLst/>
              <a:gdLst>
                <a:gd name="T0" fmla="*/ 37 w 40"/>
                <a:gd name="T1" fmla="*/ 238 h 238"/>
                <a:gd name="T2" fmla="*/ 2 w 40"/>
                <a:gd name="T3" fmla="*/ 238 h 238"/>
                <a:gd name="T4" fmla="*/ 1 w 40"/>
                <a:gd name="T5" fmla="*/ 238 h 238"/>
                <a:gd name="T6" fmla="*/ 0 w 40"/>
                <a:gd name="T7" fmla="*/ 236 h 238"/>
                <a:gd name="T8" fmla="*/ 0 w 40"/>
                <a:gd name="T9" fmla="*/ 13 h 238"/>
                <a:gd name="T10" fmla="*/ 1 w 40"/>
                <a:gd name="T11" fmla="*/ 2 h 238"/>
                <a:gd name="T12" fmla="*/ 4 w 40"/>
                <a:gd name="T13" fmla="*/ 0 h 238"/>
                <a:gd name="T14" fmla="*/ 4 w 40"/>
                <a:gd name="T15" fmla="*/ 2 h 238"/>
                <a:gd name="T16" fmla="*/ 6 w 40"/>
                <a:gd name="T17" fmla="*/ 2 h 238"/>
                <a:gd name="T18" fmla="*/ 4 w 40"/>
                <a:gd name="T19" fmla="*/ 2 h 238"/>
                <a:gd name="T20" fmla="*/ 4 w 40"/>
                <a:gd name="T21" fmla="*/ 0 h 238"/>
                <a:gd name="T22" fmla="*/ 38 w 40"/>
                <a:gd name="T23" fmla="*/ 0 h 238"/>
                <a:gd name="T24" fmla="*/ 40 w 40"/>
                <a:gd name="T25" fmla="*/ 1 h 238"/>
                <a:gd name="T26" fmla="*/ 40 w 40"/>
                <a:gd name="T27" fmla="*/ 2 h 238"/>
                <a:gd name="T28" fmla="*/ 39 w 40"/>
                <a:gd name="T29" fmla="*/ 15 h 238"/>
                <a:gd name="T30" fmla="*/ 39 w 40"/>
                <a:gd name="T31" fmla="*/ 236 h 238"/>
                <a:gd name="T32" fmla="*/ 38 w 40"/>
                <a:gd name="T33" fmla="*/ 238 h 238"/>
                <a:gd name="T34" fmla="*/ 37 w 40"/>
                <a:gd name="T35" fmla="*/ 238 h 238"/>
                <a:gd name="T36" fmla="*/ 34 w 40"/>
                <a:gd name="T37" fmla="*/ 15 h 238"/>
                <a:gd name="T38" fmla="*/ 36 w 40"/>
                <a:gd name="T39" fmla="*/ 4 h 238"/>
                <a:gd name="T40" fmla="*/ 6 w 40"/>
                <a:gd name="T41" fmla="*/ 4 h 238"/>
                <a:gd name="T42" fmla="*/ 5 w 40"/>
                <a:gd name="T43" fmla="*/ 13 h 238"/>
                <a:gd name="T44" fmla="*/ 5 w 40"/>
                <a:gd name="T45" fmla="*/ 234 h 238"/>
                <a:gd name="T46" fmla="*/ 34 w 40"/>
                <a:gd name="T47" fmla="*/ 234 h 238"/>
                <a:gd name="T48" fmla="*/ 34 w 40"/>
                <a:gd name="T49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238">
                  <a:moveTo>
                    <a:pt x="3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2" y="238"/>
                    <a:pt x="1" y="238"/>
                    <a:pt x="1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7"/>
                    <a:pt x="39" y="237"/>
                    <a:pt x="38" y="238"/>
                  </a:cubicBezTo>
                  <a:cubicBezTo>
                    <a:pt x="38" y="238"/>
                    <a:pt x="37" y="238"/>
                    <a:pt x="37" y="238"/>
                  </a:cubicBezTo>
                  <a:moveTo>
                    <a:pt x="34" y="1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15"/>
                    <a:pt x="34" y="15"/>
                    <a:pt x="34" y="15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166"/>
            <p:cNvSpPr>
              <a:spLocks/>
            </p:cNvSpPr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167"/>
            <p:cNvSpPr>
              <a:spLocks/>
            </p:cNvSpPr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168"/>
            <p:cNvSpPr>
              <a:spLocks/>
            </p:cNvSpPr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169"/>
            <p:cNvSpPr>
              <a:spLocks/>
            </p:cNvSpPr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170"/>
            <p:cNvSpPr>
              <a:spLocks noEditPoints="1"/>
            </p:cNvSpPr>
            <p:nvPr/>
          </p:nvSpPr>
          <p:spPr bwMode="auto">
            <a:xfrm>
              <a:off x="10145713" y="2366962"/>
              <a:ext cx="241300" cy="700088"/>
            </a:xfrm>
            <a:custGeom>
              <a:avLst/>
              <a:gdLst>
                <a:gd name="T0" fmla="*/ 62 w 66"/>
                <a:gd name="T1" fmla="*/ 238 h 238"/>
                <a:gd name="T2" fmla="*/ 2 w 66"/>
                <a:gd name="T3" fmla="*/ 238 h 238"/>
                <a:gd name="T4" fmla="*/ 0 w 66"/>
                <a:gd name="T5" fmla="*/ 238 h 238"/>
                <a:gd name="T6" fmla="*/ 0 w 66"/>
                <a:gd name="T7" fmla="*/ 236 h 238"/>
                <a:gd name="T8" fmla="*/ 0 w 66"/>
                <a:gd name="T9" fmla="*/ 2 h 238"/>
                <a:gd name="T10" fmla="*/ 0 w 66"/>
                <a:gd name="T11" fmla="*/ 1 h 238"/>
                <a:gd name="T12" fmla="*/ 2 w 66"/>
                <a:gd name="T13" fmla="*/ 0 h 238"/>
                <a:gd name="T14" fmla="*/ 2 w 66"/>
                <a:gd name="T15" fmla="*/ 2 h 238"/>
                <a:gd name="T16" fmla="*/ 2 w 66"/>
                <a:gd name="T17" fmla="*/ 0 h 238"/>
                <a:gd name="T18" fmla="*/ 64 w 66"/>
                <a:gd name="T19" fmla="*/ 0 h 238"/>
                <a:gd name="T20" fmla="*/ 65 w 66"/>
                <a:gd name="T21" fmla="*/ 1 h 238"/>
                <a:gd name="T22" fmla="*/ 66 w 66"/>
                <a:gd name="T23" fmla="*/ 2 h 238"/>
                <a:gd name="T24" fmla="*/ 65 w 66"/>
                <a:gd name="T25" fmla="*/ 13 h 238"/>
                <a:gd name="T26" fmla="*/ 65 w 66"/>
                <a:gd name="T27" fmla="*/ 236 h 238"/>
                <a:gd name="T28" fmla="*/ 64 w 66"/>
                <a:gd name="T29" fmla="*/ 238 h 238"/>
                <a:gd name="T30" fmla="*/ 62 w 66"/>
                <a:gd name="T31" fmla="*/ 238 h 238"/>
                <a:gd name="T32" fmla="*/ 60 w 66"/>
                <a:gd name="T33" fmla="*/ 13 h 238"/>
                <a:gd name="T34" fmla="*/ 61 w 66"/>
                <a:gd name="T35" fmla="*/ 4 h 238"/>
                <a:gd name="T36" fmla="*/ 4 w 66"/>
                <a:gd name="T37" fmla="*/ 4 h 238"/>
                <a:gd name="T38" fmla="*/ 4 w 66"/>
                <a:gd name="T39" fmla="*/ 234 h 238"/>
                <a:gd name="T40" fmla="*/ 60 w 66"/>
                <a:gd name="T41" fmla="*/ 234 h 238"/>
                <a:gd name="T42" fmla="*/ 60 w 66"/>
                <a:gd name="T43" fmla="*/ 1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238">
                  <a:moveTo>
                    <a:pt x="62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5" y="0"/>
                    <a:pt x="65" y="1"/>
                  </a:cubicBezTo>
                  <a:cubicBezTo>
                    <a:pt x="66" y="1"/>
                    <a:pt x="66" y="2"/>
                    <a:pt x="66" y="2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236"/>
                    <a:pt x="65" y="236"/>
                    <a:pt x="65" y="236"/>
                  </a:cubicBezTo>
                  <a:cubicBezTo>
                    <a:pt x="65" y="237"/>
                    <a:pt x="64" y="237"/>
                    <a:pt x="64" y="238"/>
                  </a:cubicBezTo>
                  <a:cubicBezTo>
                    <a:pt x="64" y="238"/>
                    <a:pt x="63" y="238"/>
                    <a:pt x="62" y="238"/>
                  </a:cubicBezTo>
                  <a:moveTo>
                    <a:pt x="60" y="13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13"/>
                    <a:pt x="60" y="13"/>
                    <a:pt x="60" y="13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Freeform 1171"/>
            <p:cNvSpPr>
              <a:spLocks/>
            </p:cNvSpPr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172"/>
            <p:cNvSpPr>
              <a:spLocks/>
            </p:cNvSpPr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173"/>
            <p:cNvSpPr>
              <a:spLocks/>
            </p:cNvSpPr>
            <p:nvPr/>
          </p:nvSpPr>
          <p:spPr bwMode="auto">
            <a:xfrm>
              <a:off x="10501313" y="2363787"/>
              <a:ext cx="379413" cy="698500"/>
            </a:xfrm>
            <a:custGeom>
              <a:avLst/>
              <a:gdLst>
                <a:gd name="T0" fmla="*/ 1 w 104"/>
                <a:gd name="T1" fmla="*/ 3 h 237"/>
                <a:gd name="T2" fmla="*/ 101 w 104"/>
                <a:gd name="T3" fmla="*/ 3 h 237"/>
                <a:gd name="T4" fmla="*/ 104 w 104"/>
                <a:gd name="T5" fmla="*/ 0 h 237"/>
                <a:gd name="T6" fmla="*/ 103 w 104"/>
                <a:gd name="T7" fmla="*/ 13 h 237"/>
                <a:gd name="T8" fmla="*/ 103 w 104"/>
                <a:gd name="T9" fmla="*/ 237 h 237"/>
                <a:gd name="T10" fmla="*/ 0 w 104"/>
                <a:gd name="T11" fmla="*/ 237 h 237"/>
                <a:gd name="T12" fmla="*/ 0 w 104"/>
                <a:gd name="T13" fmla="*/ 16 h 237"/>
                <a:gd name="T14" fmla="*/ 1 w 104"/>
                <a:gd name="T15" fmla="*/ 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237">
                  <a:moveTo>
                    <a:pt x="1" y="3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174"/>
            <p:cNvSpPr>
              <a:spLocks noEditPoints="1"/>
            </p:cNvSpPr>
            <p:nvPr/>
          </p:nvSpPr>
          <p:spPr bwMode="auto">
            <a:xfrm>
              <a:off x="10490200" y="2357437"/>
              <a:ext cx="396875" cy="709613"/>
            </a:xfrm>
            <a:custGeom>
              <a:avLst/>
              <a:gdLst>
                <a:gd name="T0" fmla="*/ 106 w 109"/>
                <a:gd name="T1" fmla="*/ 241 h 241"/>
                <a:gd name="T2" fmla="*/ 3 w 109"/>
                <a:gd name="T3" fmla="*/ 241 h 241"/>
                <a:gd name="T4" fmla="*/ 1 w 109"/>
                <a:gd name="T5" fmla="*/ 241 h 241"/>
                <a:gd name="T6" fmla="*/ 0 w 109"/>
                <a:gd name="T7" fmla="*/ 239 h 241"/>
                <a:gd name="T8" fmla="*/ 0 w 109"/>
                <a:gd name="T9" fmla="*/ 18 h 241"/>
                <a:gd name="T10" fmla="*/ 2 w 109"/>
                <a:gd name="T11" fmla="*/ 5 h 241"/>
                <a:gd name="T12" fmla="*/ 4 w 109"/>
                <a:gd name="T13" fmla="*/ 3 h 241"/>
                <a:gd name="T14" fmla="*/ 4 w 109"/>
                <a:gd name="T15" fmla="*/ 5 h 241"/>
                <a:gd name="T16" fmla="*/ 6 w 109"/>
                <a:gd name="T17" fmla="*/ 5 h 241"/>
                <a:gd name="T18" fmla="*/ 4 w 109"/>
                <a:gd name="T19" fmla="*/ 5 h 241"/>
                <a:gd name="T20" fmla="*/ 4 w 109"/>
                <a:gd name="T21" fmla="*/ 3 h 241"/>
                <a:gd name="T22" fmla="*/ 103 w 109"/>
                <a:gd name="T23" fmla="*/ 3 h 241"/>
                <a:gd name="T24" fmla="*/ 106 w 109"/>
                <a:gd name="T25" fmla="*/ 1 h 241"/>
                <a:gd name="T26" fmla="*/ 108 w 109"/>
                <a:gd name="T27" fmla="*/ 0 h 241"/>
                <a:gd name="T28" fmla="*/ 109 w 109"/>
                <a:gd name="T29" fmla="*/ 2 h 241"/>
                <a:gd name="T30" fmla="*/ 108 w 109"/>
                <a:gd name="T31" fmla="*/ 15 h 241"/>
                <a:gd name="T32" fmla="*/ 108 w 109"/>
                <a:gd name="T33" fmla="*/ 239 h 241"/>
                <a:gd name="T34" fmla="*/ 107 w 109"/>
                <a:gd name="T35" fmla="*/ 241 h 241"/>
                <a:gd name="T36" fmla="*/ 106 w 109"/>
                <a:gd name="T37" fmla="*/ 241 h 241"/>
                <a:gd name="T38" fmla="*/ 103 w 109"/>
                <a:gd name="T39" fmla="*/ 15 h 241"/>
                <a:gd name="T40" fmla="*/ 104 w 109"/>
                <a:gd name="T41" fmla="*/ 7 h 241"/>
                <a:gd name="T42" fmla="*/ 104 w 109"/>
                <a:gd name="T43" fmla="*/ 7 h 241"/>
                <a:gd name="T44" fmla="*/ 6 w 109"/>
                <a:gd name="T45" fmla="*/ 7 h 241"/>
                <a:gd name="T46" fmla="*/ 5 w 109"/>
                <a:gd name="T47" fmla="*/ 18 h 241"/>
                <a:gd name="T48" fmla="*/ 5 w 109"/>
                <a:gd name="T49" fmla="*/ 237 h 241"/>
                <a:gd name="T50" fmla="*/ 103 w 109"/>
                <a:gd name="T51" fmla="*/ 237 h 241"/>
                <a:gd name="T52" fmla="*/ 103 w 109"/>
                <a:gd name="T5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241">
                  <a:moveTo>
                    <a:pt x="106" y="241"/>
                  </a:moveTo>
                  <a:cubicBezTo>
                    <a:pt x="3" y="241"/>
                    <a:pt x="3" y="241"/>
                    <a:pt x="3" y="241"/>
                  </a:cubicBezTo>
                  <a:cubicBezTo>
                    <a:pt x="2" y="241"/>
                    <a:pt x="2" y="241"/>
                    <a:pt x="1" y="241"/>
                  </a:cubicBezTo>
                  <a:cubicBezTo>
                    <a:pt x="1" y="240"/>
                    <a:pt x="0" y="240"/>
                    <a:pt x="0" y="2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2"/>
                    <a:pt x="105" y="1"/>
                    <a:pt x="106" y="1"/>
                  </a:cubicBezTo>
                  <a:cubicBezTo>
                    <a:pt x="106" y="0"/>
                    <a:pt x="107" y="0"/>
                    <a:pt x="108" y="0"/>
                  </a:cubicBezTo>
                  <a:cubicBezTo>
                    <a:pt x="109" y="1"/>
                    <a:pt x="109" y="1"/>
                    <a:pt x="109" y="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239"/>
                    <a:pt x="108" y="239"/>
                    <a:pt x="108" y="239"/>
                  </a:cubicBezTo>
                  <a:cubicBezTo>
                    <a:pt x="108" y="240"/>
                    <a:pt x="108" y="240"/>
                    <a:pt x="107" y="241"/>
                  </a:cubicBezTo>
                  <a:cubicBezTo>
                    <a:pt x="107" y="241"/>
                    <a:pt x="106" y="241"/>
                    <a:pt x="106" y="241"/>
                  </a:cubicBezTo>
                  <a:moveTo>
                    <a:pt x="103" y="15"/>
                  </a:move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3" y="15"/>
                    <a:pt x="103" y="15"/>
                    <a:pt x="103" y="15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175"/>
            <p:cNvSpPr>
              <a:spLocks/>
            </p:cNvSpPr>
            <p:nvPr/>
          </p:nvSpPr>
          <p:spPr bwMode="auto">
            <a:xfrm>
              <a:off x="10577513" y="2413000"/>
              <a:ext cx="252413" cy="590550"/>
            </a:xfrm>
            <a:custGeom>
              <a:avLst/>
              <a:gdLst>
                <a:gd name="T0" fmla="*/ 69 w 69"/>
                <a:gd name="T1" fmla="*/ 0 h 200"/>
                <a:gd name="T2" fmla="*/ 67 w 69"/>
                <a:gd name="T3" fmla="*/ 2 h 200"/>
                <a:gd name="T4" fmla="*/ 1 w 69"/>
                <a:gd name="T5" fmla="*/ 2 h 200"/>
                <a:gd name="T6" fmla="*/ 0 w 69"/>
                <a:gd name="T7" fmla="*/ 13 h 200"/>
                <a:gd name="T8" fmla="*/ 0 w 69"/>
                <a:gd name="T9" fmla="*/ 200 h 200"/>
                <a:gd name="T10" fmla="*/ 68 w 69"/>
                <a:gd name="T11" fmla="*/ 188 h 200"/>
                <a:gd name="T12" fmla="*/ 68 w 69"/>
                <a:gd name="T13" fmla="*/ 11 h 200"/>
                <a:gd name="T14" fmla="*/ 69 w 69"/>
                <a:gd name="T15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00">
                  <a:moveTo>
                    <a:pt x="69" y="0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5" y="197"/>
                    <a:pt x="47" y="193"/>
                    <a:pt x="68" y="18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Freeform 1176"/>
            <p:cNvSpPr>
              <a:spLocks/>
            </p:cNvSpPr>
            <p:nvPr/>
          </p:nvSpPr>
          <p:spPr bwMode="auto">
            <a:xfrm>
              <a:off x="10883900" y="2938462"/>
              <a:ext cx="87313" cy="123825"/>
            </a:xfrm>
            <a:custGeom>
              <a:avLst/>
              <a:gdLst>
                <a:gd name="T0" fmla="*/ 24 w 24"/>
                <a:gd name="T1" fmla="*/ 0 h 42"/>
                <a:gd name="T2" fmla="*/ 0 w 24"/>
                <a:gd name="T3" fmla="*/ 7 h 42"/>
                <a:gd name="T4" fmla="*/ 0 w 24"/>
                <a:gd name="T5" fmla="*/ 42 h 42"/>
                <a:gd name="T6" fmla="*/ 24 w 24"/>
                <a:gd name="T7" fmla="*/ 42 h 42"/>
                <a:gd name="T8" fmla="*/ 24 w 2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4" y="0"/>
                  </a:moveTo>
                  <a:cubicBezTo>
                    <a:pt x="16" y="3"/>
                    <a:pt x="8" y="5"/>
                    <a:pt x="0" y="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542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177"/>
            <p:cNvSpPr>
              <a:spLocks/>
            </p:cNvSpPr>
            <p:nvPr/>
          </p:nvSpPr>
          <p:spPr bwMode="auto">
            <a:xfrm>
              <a:off x="10971213" y="2938462"/>
              <a:ext cx="7938" cy="123825"/>
            </a:xfrm>
            <a:custGeom>
              <a:avLst/>
              <a:gdLst>
                <a:gd name="T0" fmla="*/ 2 w 2"/>
                <a:gd name="T1" fmla="*/ 0 h 42"/>
                <a:gd name="T2" fmla="*/ 0 w 2"/>
                <a:gd name="T3" fmla="*/ 0 h 42"/>
                <a:gd name="T4" fmla="*/ 0 w 2"/>
                <a:gd name="T5" fmla="*/ 42 h 42"/>
                <a:gd name="T6" fmla="*/ 2 w 2"/>
                <a:gd name="T7" fmla="*/ 42 h 42"/>
                <a:gd name="T8" fmla="*/ 2 w 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178"/>
            <p:cNvSpPr>
              <a:spLocks/>
            </p:cNvSpPr>
            <p:nvPr/>
          </p:nvSpPr>
          <p:spPr bwMode="auto">
            <a:xfrm>
              <a:off x="10877550" y="2959100"/>
              <a:ext cx="6350" cy="103188"/>
            </a:xfrm>
            <a:custGeom>
              <a:avLst/>
              <a:gdLst>
                <a:gd name="T0" fmla="*/ 2 w 2"/>
                <a:gd name="T1" fmla="*/ 0 h 35"/>
                <a:gd name="T2" fmla="*/ 0 w 2"/>
                <a:gd name="T3" fmla="*/ 0 h 35"/>
                <a:gd name="T4" fmla="*/ 0 w 2"/>
                <a:gd name="T5" fmla="*/ 35 h 35"/>
                <a:gd name="T6" fmla="*/ 2 w 2"/>
                <a:gd name="T7" fmla="*/ 35 h 35"/>
                <a:gd name="T8" fmla="*/ 2 w 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179"/>
            <p:cNvSpPr>
              <a:spLocks/>
            </p:cNvSpPr>
            <p:nvPr/>
          </p:nvSpPr>
          <p:spPr bwMode="auto">
            <a:xfrm>
              <a:off x="11383963" y="2646362"/>
              <a:ext cx="204788" cy="409575"/>
            </a:xfrm>
            <a:custGeom>
              <a:avLst/>
              <a:gdLst>
                <a:gd name="T0" fmla="*/ 56 w 56"/>
                <a:gd name="T1" fmla="*/ 0 h 139"/>
                <a:gd name="T2" fmla="*/ 45 w 56"/>
                <a:gd name="T3" fmla="*/ 12 h 139"/>
                <a:gd name="T4" fmla="*/ 45 w 56"/>
                <a:gd name="T5" fmla="*/ 129 h 139"/>
                <a:gd name="T6" fmla="*/ 9 w 56"/>
                <a:gd name="T7" fmla="*/ 129 h 139"/>
                <a:gd name="T8" fmla="*/ 9 w 56"/>
                <a:gd name="T9" fmla="*/ 42 h 139"/>
                <a:gd name="T10" fmla="*/ 0 w 56"/>
                <a:gd name="T11" fmla="*/ 48 h 139"/>
                <a:gd name="T12" fmla="*/ 0 w 56"/>
                <a:gd name="T13" fmla="*/ 139 h 139"/>
                <a:gd name="T14" fmla="*/ 56 w 56"/>
                <a:gd name="T15" fmla="*/ 139 h 139"/>
                <a:gd name="T16" fmla="*/ 56 w 56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39">
                  <a:moveTo>
                    <a:pt x="56" y="0"/>
                  </a:moveTo>
                  <a:cubicBezTo>
                    <a:pt x="53" y="4"/>
                    <a:pt x="49" y="8"/>
                    <a:pt x="45" y="12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4"/>
                    <a:pt x="3" y="46"/>
                    <a:pt x="0" y="4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180"/>
            <p:cNvSpPr>
              <a:spLocks/>
            </p:cNvSpPr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181"/>
            <p:cNvSpPr>
              <a:spLocks/>
            </p:cNvSpPr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182"/>
            <p:cNvSpPr>
              <a:spLocks/>
            </p:cNvSpPr>
            <p:nvPr/>
          </p:nvSpPr>
          <p:spPr bwMode="auto">
            <a:xfrm>
              <a:off x="11417300" y="2681287"/>
              <a:ext cx="131763" cy="344488"/>
            </a:xfrm>
            <a:custGeom>
              <a:avLst/>
              <a:gdLst>
                <a:gd name="T0" fmla="*/ 36 w 36"/>
                <a:gd name="T1" fmla="*/ 0 h 117"/>
                <a:gd name="T2" fmla="*/ 0 w 36"/>
                <a:gd name="T3" fmla="*/ 30 h 117"/>
                <a:gd name="T4" fmla="*/ 0 w 36"/>
                <a:gd name="T5" fmla="*/ 117 h 117"/>
                <a:gd name="T6" fmla="*/ 36 w 36"/>
                <a:gd name="T7" fmla="*/ 117 h 117"/>
                <a:gd name="T8" fmla="*/ 36 w 3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7">
                  <a:moveTo>
                    <a:pt x="36" y="0"/>
                  </a:moveTo>
                  <a:cubicBezTo>
                    <a:pt x="25" y="10"/>
                    <a:pt x="14" y="20"/>
                    <a:pt x="0" y="3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183"/>
            <p:cNvSpPr>
              <a:spLocks/>
            </p:cNvSpPr>
            <p:nvPr/>
          </p:nvSpPr>
          <p:spPr bwMode="auto">
            <a:xfrm>
              <a:off x="11588750" y="2636837"/>
              <a:ext cx="7938" cy="425450"/>
            </a:xfrm>
            <a:custGeom>
              <a:avLst/>
              <a:gdLst>
                <a:gd name="T0" fmla="*/ 2 w 2"/>
                <a:gd name="T1" fmla="*/ 0 h 144"/>
                <a:gd name="T2" fmla="*/ 0 w 2"/>
                <a:gd name="T3" fmla="*/ 3 h 144"/>
                <a:gd name="T4" fmla="*/ 0 w 2"/>
                <a:gd name="T5" fmla="*/ 144 h 144"/>
                <a:gd name="T6" fmla="*/ 2 w 2"/>
                <a:gd name="T7" fmla="*/ 144 h 144"/>
                <a:gd name="T8" fmla="*/ 2 w 2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4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184"/>
            <p:cNvSpPr>
              <a:spLocks/>
            </p:cNvSpPr>
            <p:nvPr/>
          </p:nvSpPr>
          <p:spPr bwMode="auto">
            <a:xfrm>
              <a:off x="11377613" y="2787650"/>
              <a:ext cx="6350" cy="274638"/>
            </a:xfrm>
            <a:custGeom>
              <a:avLst/>
              <a:gdLst>
                <a:gd name="T0" fmla="*/ 2 w 2"/>
                <a:gd name="T1" fmla="*/ 0 h 93"/>
                <a:gd name="T2" fmla="*/ 0 w 2"/>
                <a:gd name="T3" fmla="*/ 2 h 93"/>
                <a:gd name="T4" fmla="*/ 0 w 2"/>
                <a:gd name="T5" fmla="*/ 93 h 93"/>
                <a:gd name="T6" fmla="*/ 2 w 2"/>
                <a:gd name="T7" fmla="*/ 93 h 93"/>
                <a:gd name="T8" fmla="*/ 2 w 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185"/>
            <p:cNvSpPr>
              <a:spLocks/>
            </p:cNvSpPr>
            <p:nvPr/>
          </p:nvSpPr>
          <p:spPr bwMode="auto">
            <a:xfrm>
              <a:off x="10987088" y="2838450"/>
              <a:ext cx="292100" cy="217488"/>
            </a:xfrm>
            <a:custGeom>
              <a:avLst/>
              <a:gdLst>
                <a:gd name="T0" fmla="*/ 80 w 80"/>
                <a:gd name="T1" fmla="*/ 0 h 74"/>
                <a:gd name="T2" fmla="*/ 71 w 80"/>
                <a:gd name="T3" fmla="*/ 5 h 74"/>
                <a:gd name="T4" fmla="*/ 71 w 80"/>
                <a:gd name="T5" fmla="*/ 62 h 74"/>
                <a:gd name="T6" fmla="*/ 6 w 80"/>
                <a:gd name="T7" fmla="*/ 62 h 74"/>
                <a:gd name="T8" fmla="*/ 6 w 80"/>
                <a:gd name="T9" fmla="*/ 31 h 74"/>
                <a:gd name="T10" fmla="*/ 0 w 80"/>
                <a:gd name="T11" fmla="*/ 33 h 74"/>
                <a:gd name="T12" fmla="*/ 0 w 80"/>
                <a:gd name="T13" fmla="*/ 74 h 74"/>
                <a:gd name="T14" fmla="*/ 80 w 80"/>
                <a:gd name="T15" fmla="*/ 74 h 74"/>
                <a:gd name="T16" fmla="*/ 80 w 80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74">
                  <a:moveTo>
                    <a:pt x="80" y="0"/>
                  </a:moveTo>
                  <a:cubicBezTo>
                    <a:pt x="77" y="2"/>
                    <a:pt x="74" y="4"/>
                    <a:pt x="71" y="5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0" y="3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186"/>
            <p:cNvSpPr>
              <a:spLocks/>
            </p:cNvSpPr>
            <p:nvPr/>
          </p:nvSpPr>
          <p:spPr bwMode="auto">
            <a:xfrm>
              <a:off x="10979150" y="2838450"/>
              <a:ext cx="300038" cy="223838"/>
            </a:xfrm>
            <a:custGeom>
              <a:avLst/>
              <a:gdLst>
                <a:gd name="T0" fmla="*/ 82 w 82"/>
                <a:gd name="T1" fmla="*/ 0 h 76"/>
                <a:gd name="T2" fmla="*/ 82 w 82"/>
                <a:gd name="T3" fmla="*/ 0 h 76"/>
                <a:gd name="T4" fmla="*/ 82 w 82"/>
                <a:gd name="T5" fmla="*/ 74 h 76"/>
                <a:gd name="T6" fmla="*/ 2 w 82"/>
                <a:gd name="T7" fmla="*/ 74 h 76"/>
                <a:gd name="T8" fmla="*/ 2 w 82"/>
                <a:gd name="T9" fmla="*/ 33 h 76"/>
                <a:gd name="T10" fmla="*/ 0 w 82"/>
                <a:gd name="T11" fmla="*/ 34 h 76"/>
                <a:gd name="T12" fmla="*/ 0 w 82"/>
                <a:gd name="T13" fmla="*/ 76 h 76"/>
                <a:gd name="T14" fmla="*/ 82 w 82"/>
                <a:gd name="T15" fmla="*/ 76 h 76"/>
                <a:gd name="T16" fmla="*/ 82 w 82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76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187"/>
            <p:cNvSpPr>
              <a:spLocks/>
            </p:cNvSpPr>
            <p:nvPr/>
          </p:nvSpPr>
          <p:spPr bwMode="auto">
            <a:xfrm>
              <a:off x="11007725" y="2852737"/>
              <a:ext cx="238125" cy="16827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26 h 57"/>
                <a:gd name="T4" fmla="*/ 0 w 65"/>
                <a:gd name="T5" fmla="*/ 57 h 57"/>
                <a:gd name="T6" fmla="*/ 65 w 65"/>
                <a:gd name="T7" fmla="*/ 57 h 57"/>
                <a:gd name="T8" fmla="*/ 65 w 6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6" y="10"/>
                    <a:pt x="24" y="18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188"/>
            <p:cNvSpPr>
              <a:spLocks/>
            </p:cNvSpPr>
            <p:nvPr/>
          </p:nvSpPr>
          <p:spPr bwMode="auto">
            <a:xfrm>
              <a:off x="11279188" y="2835275"/>
              <a:ext cx="11113" cy="227013"/>
            </a:xfrm>
            <a:custGeom>
              <a:avLst/>
              <a:gdLst>
                <a:gd name="T0" fmla="*/ 3 w 3"/>
                <a:gd name="T1" fmla="*/ 0 h 77"/>
                <a:gd name="T2" fmla="*/ 0 w 3"/>
                <a:gd name="T3" fmla="*/ 1 h 77"/>
                <a:gd name="T4" fmla="*/ 0 w 3"/>
                <a:gd name="T5" fmla="*/ 77 h 77"/>
                <a:gd name="T6" fmla="*/ 3 w 3"/>
                <a:gd name="T7" fmla="*/ 77 h 77"/>
                <a:gd name="T8" fmla="*/ 3 w 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7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189"/>
            <p:cNvSpPr>
              <a:spLocks/>
            </p:cNvSpPr>
            <p:nvPr/>
          </p:nvSpPr>
          <p:spPr bwMode="auto">
            <a:xfrm>
              <a:off x="11607800" y="2508250"/>
              <a:ext cx="98425" cy="547688"/>
            </a:xfrm>
            <a:custGeom>
              <a:avLst/>
              <a:gdLst>
                <a:gd name="T0" fmla="*/ 27 w 27"/>
                <a:gd name="T1" fmla="*/ 0 h 186"/>
                <a:gd name="T2" fmla="*/ 23 w 27"/>
                <a:gd name="T3" fmla="*/ 8 h 186"/>
                <a:gd name="T4" fmla="*/ 22 w 27"/>
                <a:gd name="T5" fmla="*/ 177 h 186"/>
                <a:gd name="T6" fmla="*/ 2 w 27"/>
                <a:gd name="T7" fmla="*/ 177 h 186"/>
                <a:gd name="T8" fmla="*/ 2 w 27"/>
                <a:gd name="T9" fmla="*/ 39 h 186"/>
                <a:gd name="T10" fmla="*/ 0 w 27"/>
                <a:gd name="T11" fmla="*/ 42 h 186"/>
                <a:gd name="T12" fmla="*/ 0 w 27"/>
                <a:gd name="T13" fmla="*/ 186 h 186"/>
                <a:gd name="T14" fmla="*/ 27 w 27"/>
                <a:gd name="T15" fmla="*/ 186 h 186"/>
                <a:gd name="T16" fmla="*/ 27 w 27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6">
                  <a:moveTo>
                    <a:pt x="27" y="0"/>
                  </a:moveTo>
                  <a:cubicBezTo>
                    <a:pt x="26" y="3"/>
                    <a:pt x="25" y="5"/>
                    <a:pt x="23" y="8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190"/>
            <p:cNvSpPr>
              <a:spLocks/>
            </p:cNvSpPr>
            <p:nvPr/>
          </p:nvSpPr>
          <p:spPr bwMode="auto">
            <a:xfrm>
              <a:off x="11596688" y="2632075"/>
              <a:ext cx="109538" cy="430213"/>
            </a:xfrm>
            <a:custGeom>
              <a:avLst/>
              <a:gdLst>
                <a:gd name="T0" fmla="*/ 3 w 30"/>
                <a:gd name="T1" fmla="*/ 0 h 146"/>
                <a:gd name="T2" fmla="*/ 0 w 30"/>
                <a:gd name="T3" fmla="*/ 2 h 146"/>
                <a:gd name="T4" fmla="*/ 0 w 30"/>
                <a:gd name="T5" fmla="*/ 146 h 146"/>
                <a:gd name="T6" fmla="*/ 30 w 30"/>
                <a:gd name="T7" fmla="*/ 146 h 146"/>
                <a:gd name="T8" fmla="*/ 30 w 30"/>
                <a:gd name="T9" fmla="*/ 144 h 146"/>
                <a:gd name="T10" fmla="*/ 3 w 30"/>
                <a:gd name="T11" fmla="*/ 144 h 146"/>
                <a:gd name="T12" fmla="*/ 3 w 30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6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191"/>
            <p:cNvSpPr>
              <a:spLocks/>
            </p:cNvSpPr>
            <p:nvPr/>
          </p:nvSpPr>
          <p:spPr bwMode="auto">
            <a:xfrm>
              <a:off x="11706225" y="2495550"/>
              <a:ext cx="11113" cy="566738"/>
            </a:xfrm>
            <a:custGeom>
              <a:avLst/>
              <a:gdLst>
                <a:gd name="T0" fmla="*/ 3 w 3"/>
                <a:gd name="T1" fmla="*/ 0 h 192"/>
                <a:gd name="T2" fmla="*/ 0 w 3"/>
                <a:gd name="T3" fmla="*/ 4 h 192"/>
                <a:gd name="T4" fmla="*/ 0 w 3"/>
                <a:gd name="T5" fmla="*/ 190 h 192"/>
                <a:gd name="T6" fmla="*/ 0 w 3"/>
                <a:gd name="T7" fmla="*/ 192 h 192"/>
                <a:gd name="T8" fmla="*/ 3 w 3"/>
                <a:gd name="T9" fmla="*/ 192 h 192"/>
                <a:gd name="T10" fmla="*/ 3 w 3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2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192"/>
            <p:cNvSpPr>
              <a:spLocks/>
            </p:cNvSpPr>
            <p:nvPr/>
          </p:nvSpPr>
          <p:spPr bwMode="auto">
            <a:xfrm>
              <a:off x="11614150" y="2532062"/>
              <a:ext cx="77788" cy="496888"/>
            </a:xfrm>
            <a:custGeom>
              <a:avLst/>
              <a:gdLst>
                <a:gd name="T0" fmla="*/ 21 w 21"/>
                <a:gd name="T1" fmla="*/ 0 h 169"/>
                <a:gd name="T2" fmla="*/ 0 w 21"/>
                <a:gd name="T3" fmla="*/ 31 h 169"/>
                <a:gd name="T4" fmla="*/ 0 w 21"/>
                <a:gd name="T5" fmla="*/ 169 h 169"/>
                <a:gd name="T6" fmla="*/ 20 w 21"/>
                <a:gd name="T7" fmla="*/ 169 h 169"/>
                <a:gd name="T8" fmla="*/ 21 w 21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9">
                  <a:moveTo>
                    <a:pt x="21" y="0"/>
                  </a:moveTo>
                  <a:cubicBezTo>
                    <a:pt x="16" y="10"/>
                    <a:pt x="9" y="20"/>
                    <a:pt x="0" y="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193"/>
            <p:cNvSpPr>
              <a:spLocks/>
            </p:cNvSpPr>
            <p:nvPr/>
          </p:nvSpPr>
          <p:spPr bwMode="auto">
            <a:xfrm>
              <a:off x="11723688" y="2357437"/>
              <a:ext cx="103188" cy="698500"/>
            </a:xfrm>
            <a:custGeom>
              <a:avLst/>
              <a:gdLst>
                <a:gd name="T0" fmla="*/ 14 w 28"/>
                <a:gd name="T1" fmla="*/ 0 h 237"/>
                <a:gd name="T2" fmla="*/ 12 w 28"/>
                <a:gd name="T3" fmla="*/ 8 h 237"/>
                <a:gd name="T4" fmla="*/ 14 w 28"/>
                <a:gd name="T5" fmla="*/ 8 h 237"/>
                <a:gd name="T6" fmla="*/ 14 w 28"/>
                <a:gd name="T7" fmla="*/ 8 h 237"/>
                <a:gd name="T8" fmla="*/ 26 w 28"/>
                <a:gd name="T9" fmla="*/ 10 h 237"/>
                <a:gd name="T10" fmla="*/ 27 w 28"/>
                <a:gd name="T11" fmla="*/ 12 h 237"/>
                <a:gd name="T12" fmla="*/ 26 w 28"/>
                <a:gd name="T13" fmla="*/ 227 h 237"/>
                <a:gd name="T14" fmla="*/ 23 w 28"/>
                <a:gd name="T15" fmla="*/ 229 h 237"/>
                <a:gd name="T16" fmla="*/ 3 w 28"/>
                <a:gd name="T17" fmla="*/ 229 h 237"/>
                <a:gd name="T18" fmla="*/ 2 w 28"/>
                <a:gd name="T19" fmla="*/ 228 h 237"/>
                <a:gd name="T20" fmla="*/ 1 w 28"/>
                <a:gd name="T21" fmla="*/ 227 h 237"/>
                <a:gd name="T22" fmla="*/ 1 w 28"/>
                <a:gd name="T23" fmla="*/ 40 h 237"/>
                <a:gd name="T24" fmla="*/ 0 w 28"/>
                <a:gd name="T25" fmla="*/ 42 h 237"/>
                <a:gd name="T26" fmla="*/ 0 w 28"/>
                <a:gd name="T27" fmla="*/ 237 h 237"/>
                <a:gd name="T28" fmla="*/ 26 w 28"/>
                <a:gd name="T29" fmla="*/ 237 h 237"/>
                <a:gd name="T30" fmla="*/ 28 w 28"/>
                <a:gd name="T31" fmla="*/ 1 h 237"/>
                <a:gd name="T32" fmla="*/ 14 w 28"/>
                <a:gd name="T3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37">
                  <a:moveTo>
                    <a:pt x="14" y="0"/>
                  </a:moveTo>
                  <a:cubicBezTo>
                    <a:pt x="14" y="2"/>
                    <a:pt x="13" y="5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6" y="10"/>
                    <a:pt x="26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6" y="228"/>
                    <a:pt x="25" y="229"/>
                    <a:pt x="23" y="229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9"/>
                    <a:pt x="2" y="229"/>
                    <a:pt x="2" y="228"/>
                  </a:cubicBezTo>
                  <a:cubicBezTo>
                    <a:pt x="1" y="228"/>
                    <a:pt x="1" y="228"/>
                    <a:pt x="1" y="227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0" y="0"/>
                    <a:pt x="14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194"/>
            <p:cNvSpPr>
              <a:spLocks/>
            </p:cNvSpPr>
            <p:nvPr/>
          </p:nvSpPr>
          <p:spPr bwMode="auto">
            <a:xfrm>
              <a:off x="11717338" y="2351087"/>
              <a:ext cx="115888" cy="711200"/>
            </a:xfrm>
            <a:custGeom>
              <a:avLst/>
              <a:gdLst>
                <a:gd name="T0" fmla="*/ 16 w 32"/>
                <a:gd name="T1" fmla="*/ 0 h 241"/>
                <a:gd name="T2" fmla="*/ 16 w 32"/>
                <a:gd name="T3" fmla="*/ 2 h 241"/>
                <a:gd name="T4" fmla="*/ 30 w 32"/>
                <a:gd name="T5" fmla="*/ 3 h 241"/>
                <a:gd name="T6" fmla="*/ 28 w 32"/>
                <a:gd name="T7" fmla="*/ 239 h 241"/>
                <a:gd name="T8" fmla="*/ 2 w 32"/>
                <a:gd name="T9" fmla="*/ 239 h 241"/>
                <a:gd name="T10" fmla="*/ 2 w 32"/>
                <a:gd name="T11" fmla="*/ 44 h 241"/>
                <a:gd name="T12" fmla="*/ 0 w 32"/>
                <a:gd name="T13" fmla="*/ 49 h 241"/>
                <a:gd name="T14" fmla="*/ 0 w 32"/>
                <a:gd name="T15" fmla="*/ 241 h 241"/>
                <a:gd name="T16" fmla="*/ 30 w 32"/>
                <a:gd name="T17" fmla="*/ 241 h 241"/>
                <a:gd name="T18" fmla="*/ 32 w 32"/>
                <a:gd name="T19" fmla="*/ 2 h 241"/>
                <a:gd name="T20" fmla="*/ 16 w 32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41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22" y="2"/>
                    <a:pt x="27" y="3"/>
                    <a:pt x="30" y="3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" y="239"/>
                    <a:pt x="2" y="239"/>
                    <a:pt x="2" y="23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7"/>
                    <a:pt x="0" y="4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30" y="241"/>
                    <a:pt x="30" y="241"/>
                    <a:pt x="30" y="24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24" y="0"/>
                    <a:pt x="16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195"/>
            <p:cNvSpPr>
              <a:spLocks/>
            </p:cNvSpPr>
            <p:nvPr/>
          </p:nvSpPr>
          <p:spPr bwMode="auto">
            <a:xfrm>
              <a:off x="11745913" y="2392362"/>
              <a:ext cx="61913" cy="628650"/>
            </a:xfrm>
            <a:custGeom>
              <a:avLst/>
              <a:gdLst>
                <a:gd name="T0" fmla="*/ 8 w 17"/>
                <a:gd name="T1" fmla="*/ 0 h 213"/>
                <a:gd name="T2" fmla="*/ 8 w 17"/>
                <a:gd name="T3" fmla="*/ 0 h 213"/>
                <a:gd name="T4" fmla="*/ 5 w 17"/>
                <a:gd name="T5" fmla="*/ 0 h 213"/>
                <a:gd name="T6" fmla="*/ 0 w 17"/>
                <a:gd name="T7" fmla="*/ 17 h 213"/>
                <a:gd name="T8" fmla="*/ 0 w 17"/>
                <a:gd name="T9" fmla="*/ 213 h 213"/>
                <a:gd name="T10" fmla="*/ 15 w 17"/>
                <a:gd name="T11" fmla="*/ 213 h 213"/>
                <a:gd name="T12" fmla="*/ 17 w 17"/>
                <a:gd name="T13" fmla="*/ 1 h 213"/>
                <a:gd name="T14" fmla="*/ 8 w 17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5"/>
                    <a:pt x="2" y="11"/>
                    <a:pt x="0" y="1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196"/>
            <p:cNvSpPr>
              <a:spLocks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13 w 26"/>
                <a:gd name="T1" fmla="*/ 0 h 221"/>
                <a:gd name="T2" fmla="*/ 11 w 26"/>
                <a:gd name="T3" fmla="*/ 0 h 221"/>
                <a:gd name="T4" fmla="*/ 10 w 26"/>
                <a:gd name="T5" fmla="*/ 4 h 221"/>
                <a:gd name="T6" fmla="*/ 13 w 26"/>
                <a:gd name="T7" fmla="*/ 4 h 221"/>
                <a:gd name="T8" fmla="*/ 13 w 26"/>
                <a:gd name="T9" fmla="*/ 4 h 221"/>
                <a:gd name="T10" fmla="*/ 22 w 26"/>
                <a:gd name="T11" fmla="*/ 5 h 221"/>
                <a:gd name="T12" fmla="*/ 20 w 26"/>
                <a:gd name="T13" fmla="*/ 217 h 221"/>
                <a:gd name="T14" fmla="*/ 5 w 26"/>
                <a:gd name="T15" fmla="*/ 217 h 221"/>
                <a:gd name="T16" fmla="*/ 5 w 26"/>
                <a:gd name="T17" fmla="*/ 21 h 221"/>
                <a:gd name="T18" fmla="*/ 0 w 26"/>
                <a:gd name="T19" fmla="*/ 32 h 221"/>
                <a:gd name="T20" fmla="*/ 0 w 26"/>
                <a:gd name="T21" fmla="*/ 219 h 221"/>
                <a:gd name="T22" fmla="*/ 1 w 26"/>
                <a:gd name="T23" fmla="*/ 220 h 221"/>
                <a:gd name="T24" fmla="*/ 2 w 26"/>
                <a:gd name="T25" fmla="*/ 221 h 221"/>
                <a:gd name="T26" fmla="*/ 22 w 26"/>
                <a:gd name="T27" fmla="*/ 221 h 221"/>
                <a:gd name="T28" fmla="*/ 25 w 26"/>
                <a:gd name="T29" fmla="*/ 219 h 221"/>
                <a:gd name="T30" fmla="*/ 26 w 26"/>
                <a:gd name="T31" fmla="*/ 4 h 221"/>
                <a:gd name="T32" fmla="*/ 25 w 26"/>
                <a:gd name="T33" fmla="*/ 2 h 221"/>
                <a:gd name="T34" fmla="*/ 13 w 26"/>
                <a:gd name="T35" fmla="*/ 0 h 221"/>
                <a:gd name="T36" fmla="*/ 13 w 26"/>
                <a:gd name="T3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21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0" y="5"/>
                    <a:pt x="22" y="5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1" y="220"/>
                  </a:cubicBezTo>
                  <a:cubicBezTo>
                    <a:pt x="1" y="221"/>
                    <a:pt x="2" y="221"/>
                    <a:pt x="2" y="221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4" y="221"/>
                    <a:pt x="25" y="220"/>
                    <a:pt x="25" y="21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197"/>
            <p:cNvSpPr>
              <a:spLocks/>
            </p:cNvSpPr>
            <p:nvPr/>
          </p:nvSpPr>
          <p:spPr bwMode="auto">
            <a:xfrm>
              <a:off x="11296650" y="2797175"/>
              <a:ext cx="73025" cy="258763"/>
            </a:xfrm>
            <a:custGeom>
              <a:avLst/>
              <a:gdLst>
                <a:gd name="T0" fmla="*/ 20 w 20"/>
                <a:gd name="T1" fmla="*/ 0 h 88"/>
                <a:gd name="T2" fmla="*/ 14 w 20"/>
                <a:gd name="T3" fmla="*/ 3 h 88"/>
                <a:gd name="T4" fmla="*/ 14 w 20"/>
                <a:gd name="T5" fmla="*/ 79 h 88"/>
                <a:gd name="T6" fmla="*/ 3 w 20"/>
                <a:gd name="T7" fmla="*/ 79 h 88"/>
                <a:gd name="T8" fmla="*/ 3 w 20"/>
                <a:gd name="T9" fmla="*/ 10 h 88"/>
                <a:gd name="T10" fmla="*/ 0 w 20"/>
                <a:gd name="T11" fmla="*/ 12 h 88"/>
                <a:gd name="T12" fmla="*/ 0 w 20"/>
                <a:gd name="T13" fmla="*/ 88 h 88"/>
                <a:gd name="T14" fmla="*/ 20 w 20"/>
                <a:gd name="T15" fmla="*/ 88 h 88"/>
                <a:gd name="T16" fmla="*/ 20 w 2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0"/>
                  </a:moveTo>
                  <a:cubicBezTo>
                    <a:pt x="18" y="1"/>
                    <a:pt x="16" y="2"/>
                    <a:pt x="14" y="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198"/>
            <p:cNvSpPr>
              <a:spLocks/>
            </p:cNvSpPr>
            <p:nvPr/>
          </p:nvSpPr>
          <p:spPr bwMode="auto">
            <a:xfrm>
              <a:off x="11290300" y="2794000"/>
              <a:ext cx="87313" cy="268288"/>
            </a:xfrm>
            <a:custGeom>
              <a:avLst/>
              <a:gdLst>
                <a:gd name="T0" fmla="*/ 24 w 24"/>
                <a:gd name="T1" fmla="*/ 0 h 91"/>
                <a:gd name="T2" fmla="*/ 22 w 24"/>
                <a:gd name="T3" fmla="*/ 1 h 91"/>
                <a:gd name="T4" fmla="*/ 22 w 24"/>
                <a:gd name="T5" fmla="*/ 89 h 91"/>
                <a:gd name="T6" fmla="*/ 2 w 24"/>
                <a:gd name="T7" fmla="*/ 89 h 91"/>
                <a:gd name="T8" fmla="*/ 2 w 24"/>
                <a:gd name="T9" fmla="*/ 13 h 91"/>
                <a:gd name="T10" fmla="*/ 0 w 24"/>
                <a:gd name="T11" fmla="*/ 14 h 91"/>
                <a:gd name="T12" fmla="*/ 0 w 24"/>
                <a:gd name="T13" fmla="*/ 91 h 91"/>
                <a:gd name="T14" fmla="*/ 24 w 24"/>
                <a:gd name="T15" fmla="*/ 91 h 91"/>
                <a:gd name="T16" fmla="*/ 24 w 24"/>
                <a:gd name="T17" fmla="*/ 0 h 91"/>
                <a:gd name="T18" fmla="*/ 24 w 24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91">
                  <a:moveTo>
                    <a:pt x="24" y="0"/>
                  </a:moveTo>
                  <a:cubicBezTo>
                    <a:pt x="23" y="0"/>
                    <a:pt x="22" y="1"/>
                    <a:pt x="22" y="1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199"/>
            <p:cNvSpPr>
              <a:spLocks/>
            </p:cNvSpPr>
            <p:nvPr/>
          </p:nvSpPr>
          <p:spPr bwMode="auto">
            <a:xfrm>
              <a:off x="11307763" y="2805112"/>
              <a:ext cx="39688" cy="223838"/>
            </a:xfrm>
            <a:custGeom>
              <a:avLst/>
              <a:gdLst>
                <a:gd name="T0" fmla="*/ 11 w 11"/>
                <a:gd name="T1" fmla="*/ 0 h 76"/>
                <a:gd name="T2" fmla="*/ 0 w 11"/>
                <a:gd name="T3" fmla="*/ 7 h 76"/>
                <a:gd name="T4" fmla="*/ 0 w 11"/>
                <a:gd name="T5" fmla="*/ 76 h 76"/>
                <a:gd name="T6" fmla="*/ 11 w 11"/>
                <a:gd name="T7" fmla="*/ 76 h 76"/>
                <a:gd name="T8" fmla="*/ 11 w 11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6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200"/>
            <p:cNvSpPr>
              <a:spLocks/>
            </p:cNvSpPr>
            <p:nvPr/>
          </p:nvSpPr>
          <p:spPr bwMode="auto">
            <a:xfrm>
              <a:off x="10383838" y="3011487"/>
              <a:ext cx="106363" cy="44450"/>
            </a:xfrm>
            <a:custGeom>
              <a:avLst/>
              <a:gdLst>
                <a:gd name="T0" fmla="*/ 29 w 29"/>
                <a:gd name="T1" fmla="*/ 0 h 15"/>
                <a:gd name="T2" fmla="*/ 20 w 29"/>
                <a:gd name="T3" fmla="*/ 1 h 15"/>
                <a:gd name="T4" fmla="*/ 20 w 29"/>
                <a:gd name="T5" fmla="*/ 1 h 15"/>
                <a:gd name="T6" fmla="*/ 11 w 29"/>
                <a:gd name="T7" fmla="*/ 1 h 15"/>
                <a:gd name="T8" fmla="*/ 0 w 29"/>
                <a:gd name="T9" fmla="*/ 2 h 15"/>
                <a:gd name="T10" fmla="*/ 0 w 29"/>
                <a:gd name="T11" fmla="*/ 15 h 15"/>
                <a:gd name="T12" fmla="*/ 29 w 29"/>
                <a:gd name="T13" fmla="*/ 15 h 15"/>
                <a:gd name="T14" fmla="*/ 29 w 2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cubicBezTo>
                    <a:pt x="26" y="0"/>
                    <a:pt x="23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201"/>
            <p:cNvSpPr>
              <a:spLocks/>
            </p:cNvSpPr>
            <p:nvPr/>
          </p:nvSpPr>
          <p:spPr bwMode="auto">
            <a:xfrm>
              <a:off x="10383838" y="3017837"/>
              <a:ext cx="106363" cy="44450"/>
            </a:xfrm>
            <a:custGeom>
              <a:avLst/>
              <a:gdLst>
                <a:gd name="T0" fmla="*/ 0 w 29"/>
                <a:gd name="T1" fmla="*/ 0 h 15"/>
                <a:gd name="T2" fmla="*/ 0 w 29"/>
                <a:gd name="T3" fmla="*/ 0 h 15"/>
                <a:gd name="T4" fmla="*/ 0 w 29"/>
                <a:gd name="T5" fmla="*/ 15 h 15"/>
                <a:gd name="T6" fmla="*/ 29 w 29"/>
                <a:gd name="T7" fmla="*/ 15 h 15"/>
                <a:gd name="T8" fmla="*/ 29 w 29"/>
                <a:gd name="T9" fmla="*/ 13 h 15"/>
                <a:gd name="T10" fmla="*/ 0 w 29"/>
                <a:gd name="T11" fmla="*/ 13 h 15"/>
                <a:gd name="T12" fmla="*/ 0 w 2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202"/>
            <p:cNvSpPr>
              <a:spLocks/>
            </p:cNvSpPr>
            <p:nvPr/>
          </p:nvSpPr>
          <p:spPr bwMode="auto">
            <a:xfrm>
              <a:off x="10423525" y="3014662"/>
              <a:ext cx="33338" cy="0"/>
            </a:xfrm>
            <a:custGeom>
              <a:avLst/>
              <a:gdLst>
                <a:gd name="T0" fmla="*/ 9 w 9"/>
                <a:gd name="T1" fmla="*/ 0 w 9"/>
                <a:gd name="T2" fmla="*/ 9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203"/>
            <p:cNvSpPr>
              <a:spLocks/>
            </p:cNvSpPr>
            <p:nvPr/>
          </p:nvSpPr>
          <p:spPr bwMode="auto">
            <a:xfrm>
              <a:off x="10372725" y="3017837"/>
              <a:ext cx="11113" cy="44450"/>
            </a:xfrm>
            <a:custGeom>
              <a:avLst/>
              <a:gdLst>
                <a:gd name="T0" fmla="*/ 3 w 3"/>
                <a:gd name="T1" fmla="*/ 0 h 15"/>
                <a:gd name="T2" fmla="*/ 0 w 3"/>
                <a:gd name="T3" fmla="*/ 0 h 15"/>
                <a:gd name="T4" fmla="*/ 0 w 3"/>
                <a:gd name="T5" fmla="*/ 15 h 15"/>
                <a:gd name="T6" fmla="*/ 3 w 3"/>
                <a:gd name="T7" fmla="*/ 15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204"/>
            <p:cNvSpPr>
              <a:spLocks/>
            </p:cNvSpPr>
            <p:nvPr/>
          </p:nvSpPr>
          <p:spPr bwMode="auto">
            <a:xfrm>
              <a:off x="10490200" y="3011487"/>
              <a:ext cx="11113" cy="50800"/>
            </a:xfrm>
            <a:custGeom>
              <a:avLst/>
              <a:gdLst>
                <a:gd name="T0" fmla="*/ 3 w 3"/>
                <a:gd name="T1" fmla="*/ 0 h 17"/>
                <a:gd name="T2" fmla="*/ 0 w 3"/>
                <a:gd name="T3" fmla="*/ 0 h 17"/>
                <a:gd name="T4" fmla="*/ 0 w 3"/>
                <a:gd name="T5" fmla="*/ 15 h 17"/>
                <a:gd name="T6" fmla="*/ 0 w 3"/>
                <a:gd name="T7" fmla="*/ 17 h 17"/>
                <a:gd name="T8" fmla="*/ 3 w 3"/>
                <a:gd name="T9" fmla="*/ 17 h 17"/>
                <a:gd name="T10" fmla="*/ 3 w 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205"/>
            <p:cNvSpPr>
              <a:spLocks/>
            </p:cNvSpPr>
            <p:nvPr/>
          </p:nvSpPr>
          <p:spPr bwMode="auto">
            <a:xfrm>
              <a:off x="10161588" y="3021012"/>
              <a:ext cx="203200" cy="34925"/>
            </a:xfrm>
            <a:custGeom>
              <a:avLst/>
              <a:gdLst>
                <a:gd name="T0" fmla="*/ 56 w 56"/>
                <a:gd name="T1" fmla="*/ 0 h 12"/>
                <a:gd name="T2" fmla="*/ 0 w 56"/>
                <a:gd name="T3" fmla="*/ 2 h 12"/>
                <a:gd name="T4" fmla="*/ 0 w 56"/>
                <a:gd name="T5" fmla="*/ 12 h 12"/>
                <a:gd name="T6" fmla="*/ 56 w 56"/>
                <a:gd name="T7" fmla="*/ 12 h 12"/>
                <a:gd name="T8" fmla="*/ 56 w 5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">
                  <a:moveTo>
                    <a:pt x="56" y="0"/>
                  </a:moveTo>
                  <a:cubicBezTo>
                    <a:pt x="38" y="1"/>
                    <a:pt x="2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Freeform 1206"/>
            <p:cNvSpPr>
              <a:spLocks/>
            </p:cNvSpPr>
            <p:nvPr/>
          </p:nvSpPr>
          <p:spPr bwMode="auto">
            <a:xfrm>
              <a:off x="10153650" y="3017837"/>
              <a:ext cx="219075" cy="44450"/>
            </a:xfrm>
            <a:custGeom>
              <a:avLst/>
              <a:gdLst>
                <a:gd name="T0" fmla="*/ 60 w 60"/>
                <a:gd name="T1" fmla="*/ 0 h 15"/>
                <a:gd name="T2" fmla="*/ 58 w 60"/>
                <a:gd name="T3" fmla="*/ 1 h 15"/>
                <a:gd name="T4" fmla="*/ 58 w 60"/>
                <a:gd name="T5" fmla="*/ 13 h 15"/>
                <a:gd name="T6" fmla="*/ 2 w 60"/>
                <a:gd name="T7" fmla="*/ 13 h 15"/>
                <a:gd name="T8" fmla="*/ 2 w 60"/>
                <a:gd name="T9" fmla="*/ 3 h 15"/>
                <a:gd name="T10" fmla="*/ 0 w 60"/>
                <a:gd name="T11" fmla="*/ 3 h 15"/>
                <a:gd name="T12" fmla="*/ 0 w 60"/>
                <a:gd name="T13" fmla="*/ 15 h 15"/>
                <a:gd name="T14" fmla="*/ 60 w 60"/>
                <a:gd name="T15" fmla="*/ 15 h 15"/>
                <a:gd name="T16" fmla="*/ 60 w 60"/>
                <a:gd name="T17" fmla="*/ 0 h 15"/>
                <a:gd name="T18" fmla="*/ 60 w 60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cubicBezTo>
                    <a:pt x="60" y="0"/>
                    <a:pt x="59" y="0"/>
                    <a:pt x="58" y="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207"/>
            <p:cNvSpPr>
              <a:spLocks/>
            </p:cNvSpPr>
            <p:nvPr/>
          </p:nvSpPr>
          <p:spPr bwMode="auto">
            <a:xfrm>
              <a:off x="10507663" y="2962275"/>
              <a:ext cx="358775" cy="93663"/>
            </a:xfrm>
            <a:custGeom>
              <a:avLst/>
              <a:gdLst>
                <a:gd name="T0" fmla="*/ 98 w 98"/>
                <a:gd name="T1" fmla="*/ 0 h 32"/>
                <a:gd name="T2" fmla="*/ 87 w 98"/>
                <a:gd name="T3" fmla="*/ 2 h 32"/>
                <a:gd name="T4" fmla="*/ 87 w 98"/>
                <a:gd name="T5" fmla="*/ 16 h 32"/>
                <a:gd name="T6" fmla="*/ 19 w 98"/>
                <a:gd name="T7" fmla="*/ 16 h 32"/>
                <a:gd name="T8" fmla="*/ 19 w 98"/>
                <a:gd name="T9" fmla="*/ 14 h 32"/>
                <a:gd name="T10" fmla="*/ 0 w 98"/>
                <a:gd name="T11" fmla="*/ 16 h 32"/>
                <a:gd name="T12" fmla="*/ 0 w 98"/>
                <a:gd name="T13" fmla="*/ 32 h 32"/>
                <a:gd name="T14" fmla="*/ 98 w 98"/>
                <a:gd name="T15" fmla="*/ 32 h 32"/>
                <a:gd name="T16" fmla="*/ 98 w 98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32">
                  <a:moveTo>
                    <a:pt x="98" y="0"/>
                  </a:moveTo>
                  <a:cubicBezTo>
                    <a:pt x="95" y="1"/>
                    <a:pt x="91" y="2"/>
                    <a:pt x="87" y="2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5"/>
                    <a:pt x="6" y="16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208"/>
            <p:cNvSpPr>
              <a:spLocks/>
            </p:cNvSpPr>
            <p:nvPr/>
          </p:nvSpPr>
          <p:spPr bwMode="auto">
            <a:xfrm>
              <a:off x="10501313" y="2959100"/>
              <a:ext cx="376238" cy="103188"/>
            </a:xfrm>
            <a:custGeom>
              <a:avLst/>
              <a:gdLst>
                <a:gd name="T0" fmla="*/ 103 w 103"/>
                <a:gd name="T1" fmla="*/ 0 h 35"/>
                <a:gd name="T2" fmla="*/ 100 w 103"/>
                <a:gd name="T3" fmla="*/ 1 h 35"/>
                <a:gd name="T4" fmla="*/ 100 w 103"/>
                <a:gd name="T5" fmla="*/ 33 h 35"/>
                <a:gd name="T6" fmla="*/ 2 w 103"/>
                <a:gd name="T7" fmla="*/ 33 h 35"/>
                <a:gd name="T8" fmla="*/ 2 w 103"/>
                <a:gd name="T9" fmla="*/ 17 h 35"/>
                <a:gd name="T10" fmla="*/ 0 w 103"/>
                <a:gd name="T11" fmla="*/ 18 h 35"/>
                <a:gd name="T12" fmla="*/ 0 w 103"/>
                <a:gd name="T13" fmla="*/ 35 h 35"/>
                <a:gd name="T14" fmla="*/ 103 w 103"/>
                <a:gd name="T15" fmla="*/ 35 h 35"/>
                <a:gd name="T16" fmla="*/ 103 w 103"/>
                <a:gd name="T17" fmla="*/ 0 h 35"/>
                <a:gd name="T18" fmla="*/ 103 w 103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cubicBezTo>
                    <a:pt x="102" y="1"/>
                    <a:pt x="101" y="1"/>
                    <a:pt x="100" y="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209"/>
            <p:cNvSpPr>
              <a:spLocks/>
            </p:cNvSpPr>
            <p:nvPr/>
          </p:nvSpPr>
          <p:spPr bwMode="auto">
            <a:xfrm>
              <a:off x="10577513" y="2967037"/>
              <a:ext cx="247650" cy="41275"/>
            </a:xfrm>
            <a:custGeom>
              <a:avLst/>
              <a:gdLst>
                <a:gd name="T0" fmla="*/ 68 w 68"/>
                <a:gd name="T1" fmla="*/ 0 h 14"/>
                <a:gd name="T2" fmla="*/ 0 w 68"/>
                <a:gd name="T3" fmla="*/ 12 h 14"/>
                <a:gd name="T4" fmla="*/ 0 w 68"/>
                <a:gd name="T5" fmla="*/ 14 h 14"/>
                <a:gd name="T6" fmla="*/ 68 w 68"/>
                <a:gd name="T7" fmla="*/ 14 h 14"/>
                <a:gd name="T8" fmla="*/ 68 w 6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4">
                  <a:moveTo>
                    <a:pt x="68" y="0"/>
                  </a:moveTo>
                  <a:cubicBezTo>
                    <a:pt x="47" y="5"/>
                    <a:pt x="25" y="9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211"/>
            <p:cNvSpPr>
              <a:spLocks/>
            </p:cNvSpPr>
            <p:nvPr/>
          </p:nvSpPr>
          <p:spPr bwMode="auto">
            <a:xfrm>
              <a:off x="10877550" y="2336800"/>
              <a:ext cx="104775" cy="725488"/>
            </a:xfrm>
            <a:custGeom>
              <a:avLst/>
              <a:gdLst>
                <a:gd name="T0" fmla="*/ 1 w 29"/>
                <a:gd name="T1" fmla="*/ 9 h 246"/>
                <a:gd name="T2" fmla="*/ 28 w 29"/>
                <a:gd name="T3" fmla="*/ 12 h 246"/>
                <a:gd name="T4" fmla="*/ 29 w 29"/>
                <a:gd name="T5" fmla="*/ 12 h 246"/>
                <a:gd name="T6" fmla="*/ 28 w 29"/>
                <a:gd name="T7" fmla="*/ 20 h 246"/>
                <a:gd name="T8" fmla="*/ 28 w 29"/>
                <a:gd name="T9" fmla="*/ 246 h 246"/>
                <a:gd name="T10" fmla="*/ 0 w 29"/>
                <a:gd name="T11" fmla="*/ 246 h 246"/>
                <a:gd name="T12" fmla="*/ 0 w 29"/>
                <a:gd name="T13" fmla="*/ 22 h 246"/>
                <a:gd name="T14" fmla="*/ 1 w 29"/>
                <a:gd name="T15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46">
                  <a:moveTo>
                    <a:pt x="1" y="9"/>
                  </a:moveTo>
                  <a:cubicBezTo>
                    <a:pt x="14" y="0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212"/>
            <p:cNvSpPr>
              <a:spLocks noEditPoints="1"/>
            </p:cNvSpPr>
            <p:nvPr/>
          </p:nvSpPr>
          <p:spPr bwMode="auto">
            <a:xfrm>
              <a:off x="10866437" y="2347912"/>
              <a:ext cx="123825" cy="719138"/>
            </a:xfrm>
            <a:custGeom>
              <a:avLst/>
              <a:gdLst>
                <a:gd name="T0" fmla="*/ 31 w 34"/>
                <a:gd name="T1" fmla="*/ 244 h 244"/>
                <a:gd name="T2" fmla="*/ 3 w 34"/>
                <a:gd name="T3" fmla="*/ 244 h 244"/>
                <a:gd name="T4" fmla="*/ 1 w 34"/>
                <a:gd name="T5" fmla="*/ 244 h 244"/>
                <a:gd name="T6" fmla="*/ 0 w 34"/>
                <a:gd name="T7" fmla="*/ 242 h 244"/>
                <a:gd name="T8" fmla="*/ 0 w 34"/>
                <a:gd name="T9" fmla="*/ 18 h 244"/>
                <a:gd name="T10" fmla="*/ 2 w 34"/>
                <a:gd name="T11" fmla="*/ 5 h 244"/>
                <a:gd name="T12" fmla="*/ 3 w 34"/>
                <a:gd name="T13" fmla="*/ 4 h 244"/>
                <a:gd name="T14" fmla="*/ 4 w 34"/>
                <a:gd name="T15" fmla="*/ 5 h 244"/>
                <a:gd name="T16" fmla="*/ 6 w 34"/>
                <a:gd name="T17" fmla="*/ 5 h 244"/>
                <a:gd name="T18" fmla="*/ 4 w 34"/>
                <a:gd name="T19" fmla="*/ 5 h 244"/>
                <a:gd name="T20" fmla="*/ 3 w 34"/>
                <a:gd name="T21" fmla="*/ 4 h 244"/>
                <a:gd name="T22" fmla="*/ 15 w 34"/>
                <a:gd name="T23" fmla="*/ 0 h 244"/>
                <a:gd name="T24" fmla="*/ 32 w 34"/>
                <a:gd name="T25" fmla="*/ 6 h 244"/>
                <a:gd name="T26" fmla="*/ 33 w 34"/>
                <a:gd name="T27" fmla="*/ 7 h 244"/>
                <a:gd name="T28" fmla="*/ 34 w 34"/>
                <a:gd name="T29" fmla="*/ 8 h 244"/>
                <a:gd name="T30" fmla="*/ 33 w 34"/>
                <a:gd name="T31" fmla="*/ 16 h 244"/>
                <a:gd name="T32" fmla="*/ 33 w 34"/>
                <a:gd name="T33" fmla="*/ 242 h 244"/>
                <a:gd name="T34" fmla="*/ 32 w 34"/>
                <a:gd name="T35" fmla="*/ 244 h 244"/>
                <a:gd name="T36" fmla="*/ 31 w 34"/>
                <a:gd name="T37" fmla="*/ 244 h 244"/>
                <a:gd name="T38" fmla="*/ 29 w 34"/>
                <a:gd name="T39" fmla="*/ 16 h 244"/>
                <a:gd name="T40" fmla="*/ 29 w 34"/>
                <a:gd name="T41" fmla="*/ 9 h 244"/>
                <a:gd name="T42" fmla="*/ 29 w 34"/>
                <a:gd name="T43" fmla="*/ 9 h 244"/>
                <a:gd name="T44" fmla="*/ 25 w 34"/>
                <a:gd name="T45" fmla="*/ 6 h 244"/>
                <a:gd name="T46" fmla="*/ 15 w 34"/>
                <a:gd name="T47" fmla="*/ 3 h 244"/>
                <a:gd name="T48" fmla="*/ 6 w 34"/>
                <a:gd name="T49" fmla="*/ 6 h 244"/>
                <a:gd name="T50" fmla="*/ 5 w 34"/>
                <a:gd name="T51" fmla="*/ 18 h 244"/>
                <a:gd name="T52" fmla="*/ 5 w 34"/>
                <a:gd name="T53" fmla="*/ 240 h 244"/>
                <a:gd name="T54" fmla="*/ 29 w 34"/>
                <a:gd name="T55" fmla="*/ 240 h 244"/>
                <a:gd name="T56" fmla="*/ 29 w 34"/>
                <a:gd name="T57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244">
                  <a:moveTo>
                    <a:pt x="31" y="244"/>
                  </a:moveTo>
                  <a:cubicBezTo>
                    <a:pt x="3" y="244"/>
                    <a:pt x="3" y="244"/>
                    <a:pt x="3" y="244"/>
                  </a:cubicBezTo>
                  <a:cubicBezTo>
                    <a:pt x="2" y="244"/>
                    <a:pt x="1" y="244"/>
                    <a:pt x="1" y="244"/>
                  </a:cubicBezTo>
                  <a:cubicBezTo>
                    <a:pt x="1" y="243"/>
                    <a:pt x="0" y="243"/>
                    <a:pt x="0" y="24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3" y="0"/>
                    <a:pt x="30" y="4"/>
                    <a:pt x="32" y="6"/>
                  </a:cubicBezTo>
                  <a:cubicBezTo>
                    <a:pt x="32" y="6"/>
                    <a:pt x="33" y="6"/>
                    <a:pt x="33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3" y="243"/>
                    <a:pt x="33" y="243"/>
                    <a:pt x="32" y="244"/>
                  </a:cubicBezTo>
                  <a:cubicBezTo>
                    <a:pt x="32" y="244"/>
                    <a:pt x="31" y="244"/>
                    <a:pt x="31" y="244"/>
                  </a:cubicBezTo>
                  <a:close/>
                  <a:moveTo>
                    <a:pt x="29" y="16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8"/>
                    <a:pt x="25" y="6"/>
                  </a:cubicBezTo>
                  <a:cubicBezTo>
                    <a:pt x="22" y="5"/>
                    <a:pt x="19" y="3"/>
                    <a:pt x="15" y="3"/>
                  </a:cubicBezTo>
                  <a:cubicBezTo>
                    <a:pt x="12" y="3"/>
                    <a:pt x="9" y="4"/>
                    <a:pt x="6" y="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29" y="240"/>
                    <a:pt x="29" y="240"/>
                    <a:pt x="29" y="240"/>
                  </a:cubicBezTo>
                  <a:lnTo>
                    <a:pt x="29" y="16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213"/>
            <p:cNvSpPr>
              <a:spLocks/>
            </p:cNvSpPr>
            <p:nvPr/>
          </p:nvSpPr>
          <p:spPr bwMode="auto">
            <a:xfrm>
              <a:off x="10902950" y="2401887"/>
              <a:ext cx="42863" cy="619125"/>
            </a:xfrm>
            <a:custGeom>
              <a:avLst/>
              <a:gdLst>
                <a:gd name="T0" fmla="*/ 12 w 12"/>
                <a:gd name="T1" fmla="*/ 4 h 210"/>
                <a:gd name="T2" fmla="*/ 12 w 12"/>
                <a:gd name="T3" fmla="*/ 5 h 210"/>
                <a:gd name="T4" fmla="*/ 12 w 12"/>
                <a:gd name="T5" fmla="*/ 210 h 210"/>
                <a:gd name="T6" fmla="*/ 0 w 12"/>
                <a:gd name="T7" fmla="*/ 210 h 210"/>
                <a:gd name="T8" fmla="*/ 0 w 12"/>
                <a:gd name="T9" fmla="*/ 6 h 210"/>
                <a:gd name="T10" fmla="*/ 12 w 12"/>
                <a:gd name="T11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0">
                  <a:moveTo>
                    <a:pt x="12" y="4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0"/>
                    <a:pt x="10" y="2"/>
                    <a:pt x="12" y="4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214"/>
            <p:cNvSpPr>
              <a:spLocks/>
            </p:cNvSpPr>
            <p:nvPr/>
          </p:nvSpPr>
          <p:spPr bwMode="auto">
            <a:xfrm>
              <a:off x="8564562" y="1431925"/>
              <a:ext cx="174625" cy="547688"/>
            </a:xfrm>
            <a:custGeom>
              <a:avLst/>
              <a:gdLst>
                <a:gd name="T0" fmla="*/ 0 w 48"/>
                <a:gd name="T1" fmla="*/ 0 h 186"/>
                <a:gd name="T2" fmla="*/ 1 w 48"/>
                <a:gd name="T3" fmla="*/ 1 h 186"/>
                <a:gd name="T4" fmla="*/ 46 w 48"/>
                <a:gd name="T5" fmla="*/ 1 h 186"/>
                <a:gd name="T6" fmla="*/ 48 w 48"/>
                <a:gd name="T7" fmla="*/ 0 h 186"/>
                <a:gd name="T8" fmla="*/ 47 w 48"/>
                <a:gd name="T9" fmla="*/ 1 h 186"/>
                <a:gd name="T10" fmla="*/ 47 w 48"/>
                <a:gd name="T11" fmla="*/ 186 h 186"/>
                <a:gd name="T12" fmla="*/ 0 w 48"/>
                <a:gd name="T13" fmla="*/ 186 h 186"/>
                <a:gd name="T14" fmla="*/ 0 w 48"/>
                <a:gd name="T15" fmla="*/ 1 h 186"/>
                <a:gd name="T16" fmla="*/ 0 w 48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86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215"/>
            <p:cNvSpPr>
              <a:spLocks noEditPoints="1"/>
            </p:cNvSpPr>
            <p:nvPr/>
          </p:nvSpPr>
          <p:spPr bwMode="auto">
            <a:xfrm>
              <a:off x="8556625" y="1425575"/>
              <a:ext cx="187325" cy="560388"/>
            </a:xfrm>
            <a:custGeom>
              <a:avLst/>
              <a:gdLst>
                <a:gd name="T0" fmla="*/ 49 w 51"/>
                <a:gd name="T1" fmla="*/ 190 h 190"/>
                <a:gd name="T2" fmla="*/ 2 w 51"/>
                <a:gd name="T3" fmla="*/ 190 h 190"/>
                <a:gd name="T4" fmla="*/ 1 w 51"/>
                <a:gd name="T5" fmla="*/ 190 h 190"/>
                <a:gd name="T6" fmla="*/ 0 w 51"/>
                <a:gd name="T7" fmla="*/ 189 h 190"/>
                <a:gd name="T8" fmla="*/ 0 w 51"/>
                <a:gd name="T9" fmla="*/ 3 h 190"/>
                <a:gd name="T10" fmla="*/ 0 w 51"/>
                <a:gd name="T11" fmla="*/ 2 h 190"/>
                <a:gd name="T12" fmla="*/ 1 w 51"/>
                <a:gd name="T13" fmla="*/ 1 h 190"/>
                <a:gd name="T14" fmla="*/ 3 w 51"/>
                <a:gd name="T15" fmla="*/ 1 h 190"/>
                <a:gd name="T16" fmla="*/ 4 w 51"/>
                <a:gd name="T17" fmla="*/ 1 h 190"/>
                <a:gd name="T18" fmla="*/ 47 w 51"/>
                <a:gd name="T19" fmla="*/ 1 h 190"/>
                <a:gd name="T20" fmla="*/ 49 w 51"/>
                <a:gd name="T21" fmla="*/ 1 h 190"/>
                <a:gd name="T22" fmla="*/ 50 w 51"/>
                <a:gd name="T23" fmla="*/ 0 h 190"/>
                <a:gd name="T24" fmla="*/ 51 w 51"/>
                <a:gd name="T25" fmla="*/ 2 h 190"/>
                <a:gd name="T26" fmla="*/ 51 w 51"/>
                <a:gd name="T27" fmla="*/ 3 h 190"/>
                <a:gd name="T28" fmla="*/ 51 w 51"/>
                <a:gd name="T29" fmla="*/ 189 h 190"/>
                <a:gd name="T30" fmla="*/ 51 w 51"/>
                <a:gd name="T31" fmla="*/ 190 h 190"/>
                <a:gd name="T32" fmla="*/ 49 w 51"/>
                <a:gd name="T33" fmla="*/ 190 h 190"/>
                <a:gd name="T34" fmla="*/ 48 w 51"/>
                <a:gd name="T35" fmla="*/ 187 h 190"/>
                <a:gd name="T36" fmla="*/ 48 w 51"/>
                <a:gd name="T37" fmla="*/ 4 h 190"/>
                <a:gd name="T38" fmla="*/ 4 w 51"/>
                <a:gd name="T39" fmla="*/ 4 h 190"/>
                <a:gd name="T40" fmla="*/ 4 w 51"/>
                <a:gd name="T41" fmla="*/ 187 h 190"/>
                <a:gd name="T42" fmla="*/ 48 w 51"/>
                <a:gd name="T43" fmla="*/ 187 h 190"/>
                <a:gd name="T44" fmla="*/ 3 w 51"/>
                <a:gd name="T45" fmla="*/ 2 h 190"/>
                <a:gd name="T46" fmla="*/ 2 w 51"/>
                <a:gd name="T47" fmla="*/ 2 h 190"/>
                <a:gd name="T48" fmla="*/ 3 w 51"/>
                <a:gd name="T49" fmla="*/ 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90">
                  <a:moveTo>
                    <a:pt x="49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1" y="1"/>
                    <a:pt x="51" y="1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90"/>
                  </a:cubicBezTo>
                  <a:cubicBezTo>
                    <a:pt x="50" y="190"/>
                    <a:pt x="50" y="190"/>
                    <a:pt x="49" y="190"/>
                  </a:cubicBezTo>
                  <a:moveTo>
                    <a:pt x="48" y="187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8" y="187"/>
                    <a:pt x="48" y="187"/>
                    <a:pt x="48" y="187"/>
                  </a:cubicBezTo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216"/>
            <p:cNvSpPr>
              <a:spLocks/>
            </p:cNvSpPr>
            <p:nvPr/>
          </p:nvSpPr>
          <p:spPr bwMode="auto">
            <a:xfrm>
              <a:off x="8593137" y="1462087"/>
              <a:ext cx="106363" cy="492125"/>
            </a:xfrm>
            <a:custGeom>
              <a:avLst/>
              <a:gdLst>
                <a:gd name="T0" fmla="*/ 0 w 29"/>
                <a:gd name="T1" fmla="*/ 0 h 167"/>
                <a:gd name="T2" fmla="*/ 1 w 29"/>
                <a:gd name="T3" fmla="*/ 1 h 167"/>
                <a:gd name="T4" fmla="*/ 28 w 29"/>
                <a:gd name="T5" fmla="*/ 1 h 167"/>
                <a:gd name="T6" fmla="*/ 29 w 29"/>
                <a:gd name="T7" fmla="*/ 0 h 167"/>
                <a:gd name="T8" fmla="*/ 29 w 29"/>
                <a:gd name="T9" fmla="*/ 1 h 167"/>
                <a:gd name="T10" fmla="*/ 29 w 29"/>
                <a:gd name="T11" fmla="*/ 167 h 167"/>
                <a:gd name="T12" fmla="*/ 0 w 29"/>
                <a:gd name="T13" fmla="*/ 167 h 167"/>
                <a:gd name="T14" fmla="*/ 0 w 29"/>
                <a:gd name="T15" fmla="*/ 1 h 167"/>
                <a:gd name="T16" fmla="*/ 0 w 29"/>
                <a:gd name="T1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7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217"/>
            <p:cNvSpPr>
              <a:spLocks/>
            </p:cNvSpPr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218"/>
            <p:cNvSpPr>
              <a:spLocks/>
            </p:cNvSpPr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219"/>
            <p:cNvSpPr>
              <a:spLocks noEditPoints="1"/>
            </p:cNvSpPr>
            <p:nvPr/>
          </p:nvSpPr>
          <p:spPr bwMode="auto">
            <a:xfrm>
              <a:off x="8243887" y="1435100"/>
              <a:ext cx="258763" cy="550863"/>
            </a:xfrm>
            <a:custGeom>
              <a:avLst/>
              <a:gdLst>
                <a:gd name="T0" fmla="*/ 69 w 71"/>
                <a:gd name="T1" fmla="*/ 187 h 187"/>
                <a:gd name="T2" fmla="*/ 2 w 71"/>
                <a:gd name="T3" fmla="*/ 187 h 187"/>
                <a:gd name="T4" fmla="*/ 1 w 71"/>
                <a:gd name="T5" fmla="*/ 187 h 187"/>
                <a:gd name="T6" fmla="*/ 0 w 71"/>
                <a:gd name="T7" fmla="*/ 186 h 187"/>
                <a:gd name="T8" fmla="*/ 0 w 71"/>
                <a:gd name="T9" fmla="*/ 7 h 187"/>
                <a:gd name="T10" fmla="*/ 1 w 71"/>
                <a:gd name="T11" fmla="*/ 1 h 187"/>
                <a:gd name="T12" fmla="*/ 3 w 71"/>
                <a:gd name="T13" fmla="*/ 0 h 187"/>
                <a:gd name="T14" fmla="*/ 3 w 71"/>
                <a:gd name="T15" fmla="*/ 1 h 187"/>
                <a:gd name="T16" fmla="*/ 5 w 71"/>
                <a:gd name="T17" fmla="*/ 1 h 187"/>
                <a:gd name="T18" fmla="*/ 3 w 71"/>
                <a:gd name="T19" fmla="*/ 1 h 187"/>
                <a:gd name="T20" fmla="*/ 3 w 71"/>
                <a:gd name="T21" fmla="*/ 0 h 187"/>
                <a:gd name="T22" fmla="*/ 69 w 71"/>
                <a:gd name="T23" fmla="*/ 0 h 187"/>
                <a:gd name="T24" fmla="*/ 70 w 71"/>
                <a:gd name="T25" fmla="*/ 0 h 187"/>
                <a:gd name="T26" fmla="*/ 71 w 71"/>
                <a:gd name="T27" fmla="*/ 1 h 187"/>
                <a:gd name="T28" fmla="*/ 71 w 71"/>
                <a:gd name="T29" fmla="*/ 186 h 187"/>
                <a:gd name="T30" fmla="*/ 70 w 71"/>
                <a:gd name="T31" fmla="*/ 187 h 187"/>
                <a:gd name="T32" fmla="*/ 69 w 71"/>
                <a:gd name="T33" fmla="*/ 187 h 187"/>
                <a:gd name="T34" fmla="*/ 67 w 71"/>
                <a:gd name="T35" fmla="*/ 184 h 187"/>
                <a:gd name="T36" fmla="*/ 67 w 71"/>
                <a:gd name="T37" fmla="*/ 2 h 187"/>
                <a:gd name="T38" fmla="*/ 4 w 71"/>
                <a:gd name="T39" fmla="*/ 2 h 187"/>
                <a:gd name="T40" fmla="*/ 4 w 71"/>
                <a:gd name="T41" fmla="*/ 8 h 187"/>
                <a:gd name="T42" fmla="*/ 4 w 71"/>
                <a:gd name="T43" fmla="*/ 184 h 187"/>
                <a:gd name="T44" fmla="*/ 67 w 71"/>
                <a:gd name="T45" fmla="*/ 18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87">
                  <a:moveTo>
                    <a:pt x="6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1" y="1"/>
                    <a:pt x="71" y="1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6"/>
                    <a:pt x="70" y="186"/>
                    <a:pt x="70" y="187"/>
                  </a:cubicBezTo>
                  <a:cubicBezTo>
                    <a:pt x="70" y="187"/>
                    <a:pt x="69" y="187"/>
                    <a:pt x="69" y="187"/>
                  </a:cubicBezTo>
                  <a:moveTo>
                    <a:pt x="67" y="184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67" y="184"/>
                    <a:pt x="67" y="184"/>
                    <a:pt x="67" y="18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220"/>
            <p:cNvSpPr>
              <a:spLocks/>
            </p:cNvSpPr>
            <p:nvPr/>
          </p:nvSpPr>
          <p:spPr bwMode="auto">
            <a:xfrm>
              <a:off x="8272462" y="1470025"/>
              <a:ext cx="185738" cy="406400"/>
            </a:xfrm>
            <a:custGeom>
              <a:avLst/>
              <a:gdLst>
                <a:gd name="T0" fmla="*/ 51 w 51"/>
                <a:gd name="T1" fmla="*/ 0 h 138"/>
                <a:gd name="T2" fmla="*/ 1 w 51"/>
                <a:gd name="T3" fmla="*/ 0 h 138"/>
                <a:gd name="T4" fmla="*/ 0 w 51"/>
                <a:gd name="T5" fmla="*/ 5 h 138"/>
                <a:gd name="T6" fmla="*/ 0 w 51"/>
                <a:gd name="T7" fmla="*/ 138 h 138"/>
                <a:gd name="T8" fmla="*/ 51 w 51"/>
                <a:gd name="T9" fmla="*/ 118 h 138"/>
                <a:gd name="T10" fmla="*/ 51 w 51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8">
                  <a:moveTo>
                    <a:pt x="5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9" y="132"/>
                    <a:pt x="36" y="125"/>
                    <a:pt x="51" y="11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221"/>
            <p:cNvSpPr>
              <a:spLocks/>
            </p:cNvSpPr>
            <p:nvPr/>
          </p:nvSpPr>
          <p:spPr bwMode="auto">
            <a:xfrm>
              <a:off x="8736012" y="1411287"/>
              <a:ext cx="95250" cy="568325"/>
            </a:xfrm>
            <a:custGeom>
              <a:avLst/>
              <a:gdLst>
                <a:gd name="T0" fmla="*/ 1 w 26"/>
                <a:gd name="T1" fmla="*/ 7 h 193"/>
                <a:gd name="T2" fmla="*/ 26 w 26"/>
                <a:gd name="T3" fmla="*/ 8 h 193"/>
                <a:gd name="T4" fmla="*/ 26 w 26"/>
                <a:gd name="T5" fmla="*/ 193 h 193"/>
                <a:gd name="T6" fmla="*/ 0 w 26"/>
                <a:gd name="T7" fmla="*/ 193 h 193"/>
                <a:gd name="T8" fmla="*/ 0 w 26"/>
                <a:gd name="T9" fmla="*/ 8 h 193"/>
                <a:gd name="T10" fmla="*/ 1 w 26"/>
                <a:gd name="T11" fmla="*/ 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3">
                  <a:moveTo>
                    <a:pt x="1" y="7"/>
                  </a:moveTo>
                  <a:cubicBezTo>
                    <a:pt x="13" y="0"/>
                    <a:pt x="26" y="8"/>
                    <a:pt x="26" y="8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222"/>
            <p:cNvSpPr>
              <a:spLocks noEditPoints="1"/>
            </p:cNvSpPr>
            <p:nvPr/>
          </p:nvSpPr>
          <p:spPr bwMode="auto">
            <a:xfrm>
              <a:off x="8732837" y="1417637"/>
              <a:ext cx="106363" cy="568325"/>
            </a:xfrm>
            <a:custGeom>
              <a:avLst/>
              <a:gdLst>
                <a:gd name="T0" fmla="*/ 27 w 29"/>
                <a:gd name="T1" fmla="*/ 193 h 193"/>
                <a:gd name="T2" fmla="*/ 1 w 29"/>
                <a:gd name="T3" fmla="*/ 193 h 193"/>
                <a:gd name="T4" fmla="*/ 0 w 29"/>
                <a:gd name="T5" fmla="*/ 193 h 193"/>
                <a:gd name="T6" fmla="*/ 0 w 29"/>
                <a:gd name="T7" fmla="*/ 192 h 193"/>
                <a:gd name="T8" fmla="*/ 0 w 29"/>
                <a:gd name="T9" fmla="*/ 6 h 193"/>
                <a:gd name="T10" fmla="*/ 0 w 29"/>
                <a:gd name="T11" fmla="*/ 5 h 193"/>
                <a:gd name="T12" fmla="*/ 1 w 29"/>
                <a:gd name="T13" fmla="*/ 4 h 193"/>
                <a:gd name="T14" fmla="*/ 2 w 29"/>
                <a:gd name="T15" fmla="*/ 5 h 193"/>
                <a:gd name="T16" fmla="*/ 3 w 29"/>
                <a:gd name="T17" fmla="*/ 5 h 193"/>
                <a:gd name="T18" fmla="*/ 2 w 29"/>
                <a:gd name="T19" fmla="*/ 5 h 193"/>
                <a:gd name="T20" fmla="*/ 1 w 29"/>
                <a:gd name="T21" fmla="*/ 4 h 193"/>
                <a:gd name="T22" fmla="*/ 13 w 29"/>
                <a:gd name="T23" fmla="*/ 0 h 193"/>
                <a:gd name="T24" fmla="*/ 28 w 29"/>
                <a:gd name="T25" fmla="*/ 5 h 193"/>
                <a:gd name="T26" fmla="*/ 29 w 29"/>
                <a:gd name="T27" fmla="*/ 6 h 193"/>
                <a:gd name="T28" fmla="*/ 29 w 29"/>
                <a:gd name="T29" fmla="*/ 192 h 193"/>
                <a:gd name="T30" fmla="*/ 28 w 29"/>
                <a:gd name="T31" fmla="*/ 193 h 193"/>
                <a:gd name="T32" fmla="*/ 27 w 29"/>
                <a:gd name="T33" fmla="*/ 193 h 193"/>
                <a:gd name="T34" fmla="*/ 25 w 29"/>
                <a:gd name="T35" fmla="*/ 190 h 193"/>
                <a:gd name="T36" fmla="*/ 25 w 29"/>
                <a:gd name="T37" fmla="*/ 6 h 193"/>
                <a:gd name="T38" fmla="*/ 22 w 29"/>
                <a:gd name="T39" fmla="*/ 5 h 193"/>
                <a:gd name="T40" fmla="*/ 13 w 29"/>
                <a:gd name="T41" fmla="*/ 3 h 193"/>
                <a:gd name="T42" fmla="*/ 3 w 29"/>
                <a:gd name="T43" fmla="*/ 5 h 193"/>
                <a:gd name="T44" fmla="*/ 3 w 29"/>
                <a:gd name="T45" fmla="*/ 6 h 193"/>
                <a:gd name="T46" fmla="*/ 3 w 29"/>
                <a:gd name="T47" fmla="*/ 190 h 193"/>
                <a:gd name="T48" fmla="*/ 25 w 29"/>
                <a:gd name="T49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93">
                  <a:moveTo>
                    <a:pt x="27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0" y="19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21" y="0"/>
                    <a:pt x="28" y="5"/>
                    <a:pt x="28" y="5"/>
                  </a:cubicBezTo>
                  <a:cubicBezTo>
                    <a:pt x="28" y="5"/>
                    <a:pt x="29" y="5"/>
                    <a:pt x="29" y="6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9" y="192"/>
                    <a:pt x="28" y="192"/>
                    <a:pt x="28" y="193"/>
                  </a:cubicBezTo>
                  <a:cubicBezTo>
                    <a:pt x="28" y="193"/>
                    <a:pt x="27" y="193"/>
                    <a:pt x="27" y="193"/>
                  </a:cubicBezTo>
                  <a:moveTo>
                    <a:pt x="25" y="190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0" y="4"/>
                    <a:pt x="16" y="3"/>
                    <a:pt x="13" y="3"/>
                  </a:cubicBezTo>
                  <a:cubicBezTo>
                    <a:pt x="10" y="3"/>
                    <a:pt x="6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5" y="190"/>
                    <a:pt x="25" y="190"/>
                    <a:pt x="25" y="190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223"/>
            <p:cNvSpPr>
              <a:spLocks/>
            </p:cNvSpPr>
            <p:nvPr/>
          </p:nvSpPr>
          <p:spPr bwMode="auto">
            <a:xfrm>
              <a:off x="8831262" y="1411287"/>
              <a:ext cx="90488" cy="568325"/>
            </a:xfrm>
            <a:custGeom>
              <a:avLst/>
              <a:gdLst>
                <a:gd name="T0" fmla="*/ 25 w 25"/>
                <a:gd name="T1" fmla="*/ 5 h 193"/>
                <a:gd name="T2" fmla="*/ 24 w 25"/>
                <a:gd name="T3" fmla="*/ 193 h 193"/>
                <a:gd name="T4" fmla="*/ 0 w 25"/>
                <a:gd name="T5" fmla="*/ 193 h 193"/>
                <a:gd name="T6" fmla="*/ 0 w 25"/>
                <a:gd name="T7" fmla="*/ 8 h 193"/>
                <a:gd name="T8" fmla="*/ 25 w 25"/>
                <a:gd name="T9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3">
                  <a:moveTo>
                    <a:pt x="25" y="5"/>
                  </a:moveTo>
                  <a:cubicBezTo>
                    <a:pt x="24" y="193"/>
                    <a:pt x="24" y="193"/>
                    <a:pt x="24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25" y="5"/>
                    <a:pt x="25" y="5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224"/>
            <p:cNvSpPr>
              <a:spLocks noEditPoints="1"/>
            </p:cNvSpPr>
            <p:nvPr/>
          </p:nvSpPr>
          <p:spPr bwMode="auto">
            <a:xfrm>
              <a:off x="8823325" y="1417637"/>
              <a:ext cx="106363" cy="568325"/>
            </a:xfrm>
            <a:custGeom>
              <a:avLst/>
              <a:gdLst>
                <a:gd name="T0" fmla="*/ 26 w 29"/>
                <a:gd name="T1" fmla="*/ 193 h 193"/>
                <a:gd name="T2" fmla="*/ 2 w 29"/>
                <a:gd name="T3" fmla="*/ 193 h 193"/>
                <a:gd name="T4" fmla="*/ 1 w 29"/>
                <a:gd name="T5" fmla="*/ 193 h 193"/>
                <a:gd name="T6" fmla="*/ 0 w 29"/>
                <a:gd name="T7" fmla="*/ 191 h 193"/>
                <a:gd name="T8" fmla="*/ 0 w 29"/>
                <a:gd name="T9" fmla="*/ 6 h 193"/>
                <a:gd name="T10" fmla="*/ 0 w 29"/>
                <a:gd name="T11" fmla="*/ 5 h 193"/>
                <a:gd name="T12" fmla="*/ 15 w 29"/>
                <a:gd name="T13" fmla="*/ 0 h 193"/>
                <a:gd name="T14" fmla="*/ 28 w 29"/>
                <a:gd name="T15" fmla="*/ 2 h 193"/>
                <a:gd name="T16" fmla="*/ 29 w 29"/>
                <a:gd name="T17" fmla="*/ 3 h 193"/>
                <a:gd name="T18" fmla="*/ 27 w 29"/>
                <a:gd name="T19" fmla="*/ 192 h 193"/>
                <a:gd name="T20" fmla="*/ 26 w 29"/>
                <a:gd name="T21" fmla="*/ 193 h 193"/>
                <a:gd name="T22" fmla="*/ 24 w 29"/>
                <a:gd name="T23" fmla="*/ 190 h 193"/>
                <a:gd name="T24" fmla="*/ 25 w 29"/>
                <a:gd name="T25" fmla="*/ 4 h 193"/>
                <a:gd name="T26" fmla="*/ 15 w 29"/>
                <a:gd name="T27" fmla="*/ 3 h 193"/>
                <a:gd name="T28" fmla="*/ 4 w 29"/>
                <a:gd name="T29" fmla="*/ 6 h 193"/>
                <a:gd name="T30" fmla="*/ 4 w 29"/>
                <a:gd name="T31" fmla="*/ 190 h 193"/>
                <a:gd name="T32" fmla="*/ 24 w 29"/>
                <a:gd name="T33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93">
                  <a:moveTo>
                    <a:pt x="2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1"/>
                    <a:pt x="9" y="0"/>
                    <a:pt x="15" y="0"/>
                  </a:cubicBezTo>
                  <a:cubicBezTo>
                    <a:pt x="21" y="0"/>
                    <a:pt x="28" y="2"/>
                    <a:pt x="28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3"/>
                    <a:pt x="26" y="193"/>
                  </a:cubicBezTo>
                  <a:moveTo>
                    <a:pt x="24" y="190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19" y="3"/>
                    <a:pt x="15" y="3"/>
                  </a:cubicBezTo>
                  <a:cubicBezTo>
                    <a:pt x="10" y="3"/>
                    <a:pt x="6" y="4"/>
                    <a:pt x="4" y="6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4" y="190"/>
                    <a:pt x="24" y="190"/>
                    <a:pt x="24" y="190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225"/>
            <p:cNvSpPr>
              <a:spLocks/>
            </p:cNvSpPr>
            <p:nvPr/>
          </p:nvSpPr>
          <p:spPr bwMode="auto">
            <a:xfrm>
              <a:off x="8845550" y="1441450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0"/>
                    <a:pt x="17" y="5"/>
                    <a:pt x="17" y="5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226"/>
            <p:cNvSpPr>
              <a:spLocks noEditPoints="1"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7 w 20"/>
                <a:gd name="T1" fmla="*/ 173 h 173"/>
                <a:gd name="T2" fmla="*/ 1 w 20"/>
                <a:gd name="T3" fmla="*/ 173 h 173"/>
                <a:gd name="T4" fmla="*/ 0 w 20"/>
                <a:gd name="T5" fmla="*/ 173 h 173"/>
                <a:gd name="T6" fmla="*/ 0 w 20"/>
                <a:gd name="T7" fmla="*/ 172 h 173"/>
                <a:gd name="T8" fmla="*/ 0 w 20"/>
                <a:gd name="T9" fmla="*/ 5 h 173"/>
                <a:gd name="T10" fmla="*/ 0 w 20"/>
                <a:gd name="T11" fmla="*/ 4 h 173"/>
                <a:gd name="T12" fmla="*/ 10 w 20"/>
                <a:gd name="T13" fmla="*/ 0 h 173"/>
                <a:gd name="T14" fmla="*/ 19 w 20"/>
                <a:gd name="T15" fmla="*/ 1 h 173"/>
                <a:gd name="T16" fmla="*/ 20 w 20"/>
                <a:gd name="T17" fmla="*/ 3 h 173"/>
                <a:gd name="T18" fmla="*/ 19 w 20"/>
                <a:gd name="T19" fmla="*/ 172 h 173"/>
                <a:gd name="T20" fmla="*/ 17 w 20"/>
                <a:gd name="T21" fmla="*/ 173 h 173"/>
                <a:gd name="T22" fmla="*/ 15 w 20"/>
                <a:gd name="T23" fmla="*/ 170 h 173"/>
                <a:gd name="T24" fmla="*/ 16 w 20"/>
                <a:gd name="T25" fmla="*/ 4 h 173"/>
                <a:gd name="T26" fmla="*/ 10 w 20"/>
                <a:gd name="T27" fmla="*/ 3 h 173"/>
                <a:gd name="T28" fmla="*/ 3 w 20"/>
                <a:gd name="T29" fmla="*/ 5 h 173"/>
                <a:gd name="T30" fmla="*/ 3 w 20"/>
                <a:gd name="T31" fmla="*/ 170 h 173"/>
                <a:gd name="T32" fmla="*/ 15 w 20"/>
                <a:gd name="T33" fmla="*/ 17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3">
                  <a:moveTo>
                    <a:pt x="17" y="173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0" y="173"/>
                    <a:pt x="0" y="173"/>
                  </a:cubicBezTo>
                  <a:cubicBezTo>
                    <a:pt x="0" y="173"/>
                    <a:pt x="0" y="172"/>
                    <a:pt x="0" y="17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8" y="173"/>
                    <a:pt x="17" y="173"/>
                  </a:cubicBezTo>
                  <a:moveTo>
                    <a:pt x="15" y="170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2" y="3"/>
                    <a:pt x="10" y="3"/>
                  </a:cubicBezTo>
                  <a:cubicBezTo>
                    <a:pt x="7" y="3"/>
                    <a:pt x="5" y="3"/>
                    <a:pt x="3" y="5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15" y="170"/>
                    <a:pt x="15" y="170"/>
                    <a:pt x="15" y="17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227"/>
            <p:cNvSpPr>
              <a:spLocks/>
            </p:cNvSpPr>
            <p:nvPr/>
          </p:nvSpPr>
          <p:spPr bwMode="auto">
            <a:xfrm>
              <a:off x="8750300" y="1443037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228"/>
            <p:cNvSpPr>
              <a:spLocks/>
            </p:cNvSpPr>
            <p:nvPr/>
          </p:nvSpPr>
          <p:spPr bwMode="auto">
            <a:xfrm>
              <a:off x="8494712" y="1420812"/>
              <a:ext cx="69850" cy="558800"/>
            </a:xfrm>
            <a:custGeom>
              <a:avLst/>
              <a:gdLst>
                <a:gd name="T0" fmla="*/ 19 w 19"/>
                <a:gd name="T1" fmla="*/ 4 h 190"/>
                <a:gd name="T2" fmla="*/ 19 w 19"/>
                <a:gd name="T3" fmla="*/ 5 h 190"/>
                <a:gd name="T4" fmla="*/ 19 w 19"/>
                <a:gd name="T5" fmla="*/ 190 h 190"/>
                <a:gd name="T6" fmla="*/ 0 w 19"/>
                <a:gd name="T7" fmla="*/ 190 h 190"/>
                <a:gd name="T8" fmla="*/ 0 w 19"/>
                <a:gd name="T9" fmla="*/ 6 h 190"/>
                <a:gd name="T10" fmla="*/ 19 w 19"/>
                <a:gd name="T11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0"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9" y="0"/>
                    <a:pt x="16" y="2"/>
                    <a:pt x="19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229"/>
            <p:cNvSpPr>
              <a:spLocks noEditPoints="1"/>
            </p:cNvSpPr>
            <p:nvPr/>
          </p:nvSpPr>
          <p:spPr bwMode="auto">
            <a:xfrm>
              <a:off x="8488362" y="1422400"/>
              <a:ext cx="84138" cy="563563"/>
            </a:xfrm>
            <a:custGeom>
              <a:avLst/>
              <a:gdLst>
                <a:gd name="T0" fmla="*/ 21 w 23"/>
                <a:gd name="T1" fmla="*/ 191 h 191"/>
                <a:gd name="T2" fmla="*/ 2 w 23"/>
                <a:gd name="T3" fmla="*/ 191 h 191"/>
                <a:gd name="T4" fmla="*/ 1 w 23"/>
                <a:gd name="T5" fmla="*/ 191 h 191"/>
                <a:gd name="T6" fmla="*/ 0 w 23"/>
                <a:gd name="T7" fmla="*/ 189 h 191"/>
                <a:gd name="T8" fmla="*/ 0 w 23"/>
                <a:gd name="T9" fmla="*/ 5 h 191"/>
                <a:gd name="T10" fmla="*/ 1 w 23"/>
                <a:gd name="T11" fmla="*/ 4 h 191"/>
                <a:gd name="T12" fmla="*/ 14 w 23"/>
                <a:gd name="T13" fmla="*/ 0 h 191"/>
                <a:gd name="T14" fmla="*/ 22 w 23"/>
                <a:gd name="T15" fmla="*/ 2 h 191"/>
                <a:gd name="T16" fmla="*/ 23 w 23"/>
                <a:gd name="T17" fmla="*/ 3 h 191"/>
                <a:gd name="T18" fmla="*/ 23 w 23"/>
                <a:gd name="T19" fmla="*/ 4 h 191"/>
                <a:gd name="T20" fmla="*/ 23 w 23"/>
                <a:gd name="T21" fmla="*/ 189 h 191"/>
                <a:gd name="T22" fmla="*/ 22 w 23"/>
                <a:gd name="T23" fmla="*/ 191 h 191"/>
                <a:gd name="T24" fmla="*/ 21 w 23"/>
                <a:gd name="T25" fmla="*/ 191 h 191"/>
                <a:gd name="T26" fmla="*/ 19 w 23"/>
                <a:gd name="T27" fmla="*/ 4 h 191"/>
                <a:gd name="T28" fmla="*/ 19 w 23"/>
                <a:gd name="T29" fmla="*/ 4 h 191"/>
                <a:gd name="T30" fmla="*/ 14 w 23"/>
                <a:gd name="T31" fmla="*/ 3 h 191"/>
                <a:gd name="T32" fmla="*/ 4 w 23"/>
                <a:gd name="T33" fmla="*/ 6 h 191"/>
                <a:gd name="T34" fmla="*/ 4 w 23"/>
                <a:gd name="T35" fmla="*/ 188 h 191"/>
                <a:gd name="T36" fmla="*/ 19 w 23"/>
                <a:gd name="T37" fmla="*/ 188 h 191"/>
                <a:gd name="T38" fmla="*/ 19 w 23"/>
                <a:gd name="T39" fmla="*/ 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1">
                  <a:moveTo>
                    <a:pt x="21" y="191"/>
                  </a:moveTo>
                  <a:cubicBezTo>
                    <a:pt x="2" y="191"/>
                    <a:pt x="2" y="191"/>
                    <a:pt x="2" y="191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0"/>
                    <a:pt x="0" y="190"/>
                    <a:pt x="0" y="18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0"/>
                    <a:pt x="22" y="190"/>
                    <a:pt x="22" y="191"/>
                  </a:cubicBezTo>
                  <a:cubicBezTo>
                    <a:pt x="22" y="191"/>
                    <a:pt x="21" y="191"/>
                    <a:pt x="21" y="191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8" y="3"/>
                    <a:pt x="4" y="6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4"/>
                    <a:pt x="19" y="4"/>
                    <a:pt x="19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230"/>
            <p:cNvSpPr>
              <a:spLocks/>
            </p:cNvSpPr>
            <p:nvPr/>
          </p:nvSpPr>
          <p:spPr bwMode="auto">
            <a:xfrm>
              <a:off x="8509000" y="1466850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231"/>
            <p:cNvSpPr>
              <a:spLocks/>
            </p:cNvSpPr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232"/>
            <p:cNvSpPr>
              <a:spLocks/>
            </p:cNvSpPr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233"/>
            <p:cNvSpPr>
              <a:spLocks noEditPoints="1"/>
            </p:cNvSpPr>
            <p:nvPr/>
          </p:nvSpPr>
          <p:spPr bwMode="auto">
            <a:xfrm>
              <a:off x="7767637" y="1435100"/>
              <a:ext cx="117475" cy="550863"/>
            </a:xfrm>
            <a:custGeom>
              <a:avLst/>
              <a:gdLst>
                <a:gd name="T0" fmla="*/ 29 w 32"/>
                <a:gd name="T1" fmla="*/ 187 h 187"/>
                <a:gd name="T2" fmla="*/ 2 w 32"/>
                <a:gd name="T3" fmla="*/ 187 h 187"/>
                <a:gd name="T4" fmla="*/ 1 w 32"/>
                <a:gd name="T5" fmla="*/ 187 h 187"/>
                <a:gd name="T6" fmla="*/ 0 w 32"/>
                <a:gd name="T7" fmla="*/ 186 h 187"/>
                <a:gd name="T8" fmla="*/ 0 w 32"/>
                <a:gd name="T9" fmla="*/ 10 h 187"/>
                <a:gd name="T10" fmla="*/ 1 w 32"/>
                <a:gd name="T11" fmla="*/ 1 h 187"/>
                <a:gd name="T12" fmla="*/ 3 w 32"/>
                <a:gd name="T13" fmla="*/ 0 h 187"/>
                <a:gd name="T14" fmla="*/ 3 w 32"/>
                <a:gd name="T15" fmla="*/ 1 h 187"/>
                <a:gd name="T16" fmla="*/ 5 w 32"/>
                <a:gd name="T17" fmla="*/ 1 h 187"/>
                <a:gd name="T18" fmla="*/ 3 w 32"/>
                <a:gd name="T19" fmla="*/ 1 h 187"/>
                <a:gd name="T20" fmla="*/ 3 w 32"/>
                <a:gd name="T21" fmla="*/ 0 h 187"/>
                <a:gd name="T22" fmla="*/ 30 w 32"/>
                <a:gd name="T23" fmla="*/ 0 h 187"/>
                <a:gd name="T24" fmla="*/ 31 w 32"/>
                <a:gd name="T25" fmla="*/ 0 h 187"/>
                <a:gd name="T26" fmla="*/ 32 w 32"/>
                <a:gd name="T27" fmla="*/ 1 h 187"/>
                <a:gd name="T28" fmla="*/ 31 w 32"/>
                <a:gd name="T29" fmla="*/ 11 h 187"/>
                <a:gd name="T30" fmla="*/ 31 w 32"/>
                <a:gd name="T31" fmla="*/ 186 h 187"/>
                <a:gd name="T32" fmla="*/ 30 w 32"/>
                <a:gd name="T33" fmla="*/ 187 h 187"/>
                <a:gd name="T34" fmla="*/ 29 w 32"/>
                <a:gd name="T35" fmla="*/ 187 h 187"/>
                <a:gd name="T36" fmla="*/ 27 w 32"/>
                <a:gd name="T37" fmla="*/ 11 h 187"/>
                <a:gd name="T38" fmla="*/ 28 w 32"/>
                <a:gd name="T39" fmla="*/ 2 h 187"/>
                <a:gd name="T40" fmla="*/ 4 w 32"/>
                <a:gd name="T41" fmla="*/ 2 h 187"/>
                <a:gd name="T42" fmla="*/ 4 w 32"/>
                <a:gd name="T43" fmla="*/ 10 h 187"/>
                <a:gd name="T44" fmla="*/ 4 w 32"/>
                <a:gd name="T45" fmla="*/ 184 h 187"/>
                <a:gd name="T46" fmla="*/ 27 w 32"/>
                <a:gd name="T47" fmla="*/ 184 h 187"/>
                <a:gd name="T48" fmla="*/ 27 w 32"/>
                <a:gd name="T49" fmla="*/ 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87">
                  <a:moveTo>
                    <a:pt x="2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0" y="186"/>
                    <a:pt x="30" y="187"/>
                  </a:cubicBezTo>
                  <a:cubicBezTo>
                    <a:pt x="30" y="187"/>
                    <a:pt x="29" y="187"/>
                    <a:pt x="29" y="187"/>
                  </a:cubicBezTo>
                  <a:moveTo>
                    <a:pt x="27" y="1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1"/>
                    <a:pt x="27" y="11"/>
                    <a:pt x="27" y="11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234"/>
            <p:cNvSpPr>
              <a:spLocks/>
            </p:cNvSpPr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235"/>
            <p:cNvSpPr>
              <a:spLocks/>
            </p:cNvSpPr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236"/>
            <p:cNvSpPr>
              <a:spLocks/>
            </p:cNvSpPr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237"/>
            <p:cNvSpPr>
              <a:spLocks/>
            </p:cNvSpPr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238"/>
            <p:cNvSpPr>
              <a:spLocks noEditPoints="1"/>
            </p:cNvSpPr>
            <p:nvPr/>
          </p:nvSpPr>
          <p:spPr bwMode="auto">
            <a:xfrm>
              <a:off x="7593012" y="1435100"/>
              <a:ext cx="193675" cy="550863"/>
            </a:xfrm>
            <a:custGeom>
              <a:avLst/>
              <a:gdLst>
                <a:gd name="T0" fmla="*/ 50 w 53"/>
                <a:gd name="T1" fmla="*/ 187 h 187"/>
                <a:gd name="T2" fmla="*/ 2 w 53"/>
                <a:gd name="T3" fmla="*/ 187 h 187"/>
                <a:gd name="T4" fmla="*/ 1 w 53"/>
                <a:gd name="T5" fmla="*/ 187 h 187"/>
                <a:gd name="T6" fmla="*/ 0 w 53"/>
                <a:gd name="T7" fmla="*/ 185 h 187"/>
                <a:gd name="T8" fmla="*/ 0 w 53"/>
                <a:gd name="T9" fmla="*/ 1 h 187"/>
                <a:gd name="T10" fmla="*/ 1 w 53"/>
                <a:gd name="T11" fmla="*/ 0 h 187"/>
                <a:gd name="T12" fmla="*/ 2 w 53"/>
                <a:gd name="T13" fmla="*/ 0 h 187"/>
                <a:gd name="T14" fmla="*/ 2 w 53"/>
                <a:gd name="T15" fmla="*/ 1 h 187"/>
                <a:gd name="T16" fmla="*/ 2 w 53"/>
                <a:gd name="T17" fmla="*/ 0 h 187"/>
                <a:gd name="T18" fmla="*/ 51 w 53"/>
                <a:gd name="T19" fmla="*/ 0 h 187"/>
                <a:gd name="T20" fmla="*/ 52 w 53"/>
                <a:gd name="T21" fmla="*/ 0 h 187"/>
                <a:gd name="T22" fmla="*/ 53 w 53"/>
                <a:gd name="T23" fmla="*/ 1 h 187"/>
                <a:gd name="T24" fmla="*/ 52 w 53"/>
                <a:gd name="T25" fmla="*/ 10 h 187"/>
                <a:gd name="T26" fmla="*/ 52 w 53"/>
                <a:gd name="T27" fmla="*/ 185 h 187"/>
                <a:gd name="T28" fmla="*/ 51 w 53"/>
                <a:gd name="T29" fmla="*/ 187 h 187"/>
                <a:gd name="T30" fmla="*/ 50 w 53"/>
                <a:gd name="T31" fmla="*/ 187 h 187"/>
                <a:gd name="T32" fmla="*/ 48 w 53"/>
                <a:gd name="T33" fmla="*/ 10 h 187"/>
                <a:gd name="T34" fmla="*/ 49 w 53"/>
                <a:gd name="T35" fmla="*/ 2 h 187"/>
                <a:gd name="T36" fmla="*/ 4 w 53"/>
                <a:gd name="T37" fmla="*/ 2 h 187"/>
                <a:gd name="T38" fmla="*/ 4 w 53"/>
                <a:gd name="T39" fmla="*/ 184 h 187"/>
                <a:gd name="T40" fmla="*/ 48 w 53"/>
                <a:gd name="T41" fmla="*/ 184 h 187"/>
                <a:gd name="T42" fmla="*/ 48 w 53"/>
                <a:gd name="T43" fmla="*/ 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187">
                  <a:moveTo>
                    <a:pt x="50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1" y="186"/>
                    <a:pt x="0" y="186"/>
                    <a:pt x="0" y="18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3" y="1"/>
                    <a:pt x="53" y="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6"/>
                    <a:pt x="51" y="186"/>
                    <a:pt x="51" y="187"/>
                  </a:cubicBezTo>
                  <a:cubicBezTo>
                    <a:pt x="51" y="187"/>
                    <a:pt x="50" y="187"/>
                    <a:pt x="50" y="187"/>
                  </a:cubicBezTo>
                  <a:moveTo>
                    <a:pt x="48" y="10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0"/>
                    <a:pt x="48" y="10"/>
                    <a:pt x="48" y="10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239"/>
            <p:cNvSpPr>
              <a:spLocks/>
            </p:cNvSpPr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240"/>
            <p:cNvSpPr>
              <a:spLocks/>
            </p:cNvSpPr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241"/>
            <p:cNvSpPr>
              <a:spLocks/>
            </p:cNvSpPr>
            <p:nvPr/>
          </p:nvSpPr>
          <p:spPr bwMode="auto">
            <a:xfrm>
              <a:off x="7874000" y="1431925"/>
              <a:ext cx="300038" cy="547688"/>
            </a:xfrm>
            <a:custGeom>
              <a:avLst/>
              <a:gdLst>
                <a:gd name="T0" fmla="*/ 1 w 82"/>
                <a:gd name="T1" fmla="*/ 2 h 186"/>
                <a:gd name="T2" fmla="*/ 79 w 82"/>
                <a:gd name="T3" fmla="*/ 2 h 186"/>
                <a:gd name="T4" fmla="*/ 82 w 82"/>
                <a:gd name="T5" fmla="*/ 0 h 186"/>
                <a:gd name="T6" fmla="*/ 81 w 82"/>
                <a:gd name="T7" fmla="*/ 10 h 186"/>
                <a:gd name="T8" fmla="*/ 81 w 82"/>
                <a:gd name="T9" fmla="*/ 186 h 186"/>
                <a:gd name="T10" fmla="*/ 0 w 82"/>
                <a:gd name="T11" fmla="*/ 186 h 186"/>
                <a:gd name="T12" fmla="*/ 0 w 82"/>
                <a:gd name="T13" fmla="*/ 12 h 186"/>
                <a:gd name="T14" fmla="*/ 1 w 82"/>
                <a:gd name="T15" fmla="*/ 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86">
                  <a:moveTo>
                    <a:pt x="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242"/>
            <p:cNvSpPr>
              <a:spLocks noEditPoints="1"/>
            </p:cNvSpPr>
            <p:nvPr/>
          </p:nvSpPr>
          <p:spPr bwMode="auto">
            <a:xfrm>
              <a:off x="7867650" y="1425575"/>
              <a:ext cx="312738" cy="560388"/>
            </a:xfrm>
            <a:custGeom>
              <a:avLst/>
              <a:gdLst>
                <a:gd name="T0" fmla="*/ 83 w 86"/>
                <a:gd name="T1" fmla="*/ 190 h 190"/>
                <a:gd name="T2" fmla="*/ 2 w 86"/>
                <a:gd name="T3" fmla="*/ 190 h 190"/>
                <a:gd name="T4" fmla="*/ 1 w 86"/>
                <a:gd name="T5" fmla="*/ 190 h 190"/>
                <a:gd name="T6" fmla="*/ 0 w 86"/>
                <a:gd name="T7" fmla="*/ 188 h 190"/>
                <a:gd name="T8" fmla="*/ 0 w 86"/>
                <a:gd name="T9" fmla="*/ 14 h 190"/>
                <a:gd name="T10" fmla="*/ 1 w 86"/>
                <a:gd name="T11" fmla="*/ 4 h 190"/>
                <a:gd name="T12" fmla="*/ 3 w 86"/>
                <a:gd name="T13" fmla="*/ 3 h 190"/>
                <a:gd name="T14" fmla="*/ 3 w 86"/>
                <a:gd name="T15" fmla="*/ 4 h 190"/>
                <a:gd name="T16" fmla="*/ 5 w 86"/>
                <a:gd name="T17" fmla="*/ 4 h 190"/>
                <a:gd name="T18" fmla="*/ 3 w 86"/>
                <a:gd name="T19" fmla="*/ 4 h 190"/>
                <a:gd name="T20" fmla="*/ 3 w 86"/>
                <a:gd name="T21" fmla="*/ 3 h 190"/>
                <a:gd name="T22" fmla="*/ 80 w 86"/>
                <a:gd name="T23" fmla="*/ 3 h 190"/>
                <a:gd name="T24" fmla="*/ 83 w 86"/>
                <a:gd name="T25" fmla="*/ 1 h 190"/>
                <a:gd name="T26" fmla="*/ 85 w 86"/>
                <a:gd name="T27" fmla="*/ 0 h 190"/>
                <a:gd name="T28" fmla="*/ 86 w 86"/>
                <a:gd name="T29" fmla="*/ 2 h 190"/>
                <a:gd name="T30" fmla="*/ 85 w 86"/>
                <a:gd name="T31" fmla="*/ 12 h 190"/>
                <a:gd name="T32" fmla="*/ 85 w 86"/>
                <a:gd name="T33" fmla="*/ 188 h 190"/>
                <a:gd name="T34" fmla="*/ 84 w 86"/>
                <a:gd name="T35" fmla="*/ 190 h 190"/>
                <a:gd name="T36" fmla="*/ 83 w 86"/>
                <a:gd name="T37" fmla="*/ 190 h 190"/>
                <a:gd name="T38" fmla="*/ 81 w 86"/>
                <a:gd name="T39" fmla="*/ 12 h 190"/>
                <a:gd name="T40" fmla="*/ 82 w 86"/>
                <a:gd name="T41" fmla="*/ 5 h 190"/>
                <a:gd name="T42" fmla="*/ 81 w 86"/>
                <a:gd name="T43" fmla="*/ 5 h 190"/>
                <a:gd name="T44" fmla="*/ 5 w 86"/>
                <a:gd name="T45" fmla="*/ 5 h 190"/>
                <a:gd name="T46" fmla="*/ 4 w 86"/>
                <a:gd name="T47" fmla="*/ 14 h 190"/>
                <a:gd name="T48" fmla="*/ 4 w 86"/>
                <a:gd name="T49" fmla="*/ 187 h 190"/>
                <a:gd name="T50" fmla="*/ 81 w 86"/>
                <a:gd name="T51" fmla="*/ 187 h 190"/>
                <a:gd name="T52" fmla="*/ 81 w 86"/>
                <a:gd name="T53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190">
                  <a:moveTo>
                    <a:pt x="83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2"/>
                    <a:pt x="82" y="1"/>
                    <a:pt x="83" y="1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5" y="1"/>
                    <a:pt x="86" y="1"/>
                    <a:pt x="86" y="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9"/>
                    <a:pt x="84" y="189"/>
                    <a:pt x="84" y="190"/>
                  </a:cubicBezTo>
                  <a:cubicBezTo>
                    <a:pt x="84" y="190"/>
                    <a:pt x="83" y="190"/>
                    <a:pt x="83" y="190"/>
                  </a:cubicBezTo>
                  <a:moveTo>
                    <a:pt x="81" y="12"/>
                  </a:move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2"/>
                    <a:pt x="81" y="12"/>
                    <a:pt x="81" y="12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243"/>
            <p:cNvSpPr>
              <a:spLocks/>
            </p:cNvSpPr>
            <p:nvPr/>
          </p:nvSpPr>
          <p:spPr bwMode="auto">
            <a:xfrm>
              <a:off x="7932737" y="1470025"/>
              <a:ext cx="200025" cy="465138"/>
            </a:xfrm>
            <a:custGeom>
              <a:avLst/>
              <a:gdLst>
                <a:gd name="T0" fmla="*/ 55 w 55"/>
                <a:gd name="T1" fmla="*/ 0 h 158"/>
                <a:gd name="T2" fmla="*/ 53 w 55"/>
                <a:gd name="T3" fmla="*/ 2 h 158"/>
                <a:gd name="T4" fmla="*/ 1 w 55"/>
                <a:gd name="T5" fmla="*/ 2 h 158"/>
                <a:gd name="T6" fmla="*/ 0 w 55"/>
                <a:gd name="T7" fmla="*/ 11 h 158"/>
                <a:gd name="T8" fmla="*/ 0 w 55"/>
                <a:gd name="T9" fmla="*/ 158 h 158"/>
                <a:gd name="T10" fmla="*/ 54 w 55"/>
                <a:gd name="T11" fmla="*/ 148 h 158"/>
                <a:gd name="T12" fmla="*/ 54 w 55"/>
                <a:gd name="T13" fmla="*/ 9 h 158"/>
                <a:gd name="T14" fmla="*/ 55 w 55"/>
                <a:gd name="T1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8">
                  <a:moveTo>
                    <a:pt x="55" y="0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0" y="155"/>
                    <a:pt x="38" y="152"/>
                    <a:pt x="54" y="14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244"/>
            <p:cNvSpPr>
              <a:spLocks/>
            </p:cNvSpPr>
            <p:nvPr/>
          </p:nvSpPr>
          <p:spPr bwMode="auto">
            <a:xfrm>
              <a:off x="8177212" y="1882775"/>
              <a:ext cx="66675" cy="96838"/>
            </a:xfrm>
            <a:custGeom>
              <a:avLst/>
              <a:gdLst>
                <a:gd name="T0" fmla="*/ 18 w 18"/>
                <a:gd name="T1" fmla="*/ 0 h 33"/>
                <a:gd name="T2" fmla="*/ 0 w 18"/>
                <a:gd name="T3" fmla="*/ 6 h 33"/>
                <a:gd name="T4" fmla="*/ 0 w 18"/>
                <a:gd name="T5" fmla="*/ 33 h 33"/>
                <a:gd name="T6" fmla="*/ 18 w 18"/>
                <a:gd name="T7" fmla="*/ 33 h 33"/>
                <a:gd name="T8" fmla="*/ 18 w 1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2" y="2"/>
                    <a:pt x="6" y="4"/>
                    <a:pt x="0" y="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245"/>
            <p:cNvSpPr>
              <a:spLocks/>
            </p:cNvSpPr>
            <p:nvPr/>
          </p:nvSpPr>
          <p:spPr bwMode="auto">
            <a:xfrm>
              <a:off x="8243887" y="1882775"/>
              <a:ext cx="6350" cy="96838"/>
            </a:xfrm>
            <a:custGeom>
              <a:avLst/>
              <a:gdLst>
                <a:gd name="T0" fmla="*/ 2 w 2"/>
                <a:gd name="T1" fmla="*/ 0 h 33"/>
                <a:gd name="T2" fmla="*/ 0 w 2"/>
                <a:gd name="T3" fmla="*/ 0 h 33"/>
                <a:gd name="T4" fmla="*/ 0 w 2"/>
                <a:gd name="T5" fmla="*/ 33 h 33"/>
                <a:gd name="T6" fmla="*/ 2 w 2"/>
                <a:gd name="T7" fmla="*/ 33 h 33"/>
                <a:gd name="T8" fmla="*/ 2 w 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246"/>
            <p:cNvSpPr>
              <a:spLocks/>
            </p:cNvSpPr>
            <p:nvPr/>
          </p:nvSpPr>
          <p:spPr bwMode="auto">
            <a:xfrm>
              <a:off x="8170862" y="1900237"/>
              <a:ext cx="6350" cy="79375"/>
            </a:xfrm>
            <a:custGeom>
              <a:avLst/>
              <a:gdLst>
                <a:gd name="T0" fmla="*/ 2 w 2"/>
                <a:gd name="T1" fmla="*/ 0 h 27"/>
                <a:gd name="T2" fmla="*/ 0 w 2"/>
                <a:gd name="T3" fmla="*/ 0 h 27"/>
                <a:gd name="T4" fmla="*/ 0 w 2"/>
                <a:gd name="T5" fmla="*/ 27 h 27"/>
                <a:gd name="T6" fmla="*/ 2 w 2"/>
                <a:gd name="T7" fmla="*/ 27 h 27"/>
                <a:gd name="T8" fmla="*/ 2 w 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7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247"/>
            <p:cNvSpPr>
              <a:spLocks/>
            </p:cNvSpPr>
            <p:nvPr/>
          </p:nvSpPr>
          <p:spPr bwMode="auto">
            <a:xfrm>
              <a:off x="8572500" y="1652587"/>
              <a:ext cx="160338" cy="323850"/>
            </a:xfrm>
            <a:custGeom>
              <a:avLst/>
              <a:gdLst>
                <a:gd name="T0" fmla="*/ 44 w 44"/>
                <a:gd name="T1" fmla="*/ 0 h 110"/>
                <a:gd name="T2" fmla="*/ 35 w 44"/>
                <a:gd name="T3" fmla="*/ 10 h 110"/>
                <a:gd name="T4" fmla="*/ 35 w 44"/>
                <a:gd name="T5" fmla="*/ 102 h 110"/>
                <a:gd name="T6" fmla="*/ 6 w 44"/>
                <a:gd name="T7" fmla="*/ 102 h 110"/>
                <a:gd name="T8" fmla="*/ 6 w 44"/>
                <a:gd name="T9" fmla="*/ 34 h 110"/>
                <a:gd name="T10" fmla="*/ 0 w 44"/>
                <a:gd name="T11" fmla="*/ 38 h 110"/>
                <a:gd name="T12" fmla="*/ 0 w 44"/>
                <a:gd name="T13" fmla="*/ 110 h 110"/>
                <a:gd name="T14" fmla="*/ 44 w 44"/>
                <a:gd name="T15" fmla="*/ 110 h 110"/>
                <a:gd name="T16" fmla="*/ 44 w 44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10">
                  <a:moveTo>
                    <a:pt x="44" y="0"/>
                  </a:moveTo>
                  <a:cubicBezTo>
                    <a:pt x="41" y="3"/>
                    <a:pt x="38" y="7"/>
                    <a:pt x="35" y="10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5"/>
                    <a:pt x="2" y="37"/>
                    <a:pt x="0" y="38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248"/>
            <p:cNvSpPr>
              <a:spLocks/>
            </p:cNvSpPr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Freeform 1249"/>
            <p:cNvSpPr>
              <a:spLocks/>
            </p:cNvSpPr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250"/>
            <p:cNvSpPr>
              <a:spLocks/>
            </p:cNvSpPr>
            <p:nvPr/>
          </p:nvSpPr>
          <p:spPr bwMode="auto">
            <a:xfrm>
              <a:off x="8593137" y="1682750"/>
              <a:ext cx="106363" cy="271463"/>
            </a:xfrm>
            <a:custGeom>
              <a:avLst/>
              <a:gdLst>
                <a:gd name="T0" fmla="*/ 29 w 29"/>
                <a:gd name="T1" fmla="*/ 0 h 92"/>
                <a:gd name="T2" fmla="*/ 0 w 29"/>
                <a:gd name="T3" fmla="*/ 24 h 92"/>
                <a:gd name="T4" fmla="*/ 0 w 29"/>
                <a:gd name="T5" fmla="*/ 92 h 92"/>
                <a:gd name="T6" fmla="*/ 29 w 29"/>
                <a:gd name="T7" fmla="*/ 92 h 92"/>
                <a:gd name="T8" fmla="*/ 29 w 2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2">
                  <a:moveTo>
                    <a:pt x="29" y="0"/>
                  </a:moveTo>
                  <a:cubicBezTo>
                    <a:pt x="21" y="8"/>
                    <a:pt x="11" y="16"/>
                    <a:pt x="0" y="2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251"/>
            <p:cNvSpPr>
              <a:spLocks/>
            </p:cNvSpPr>
            <p:nvPr/>
          </p:nvSpPr>
          <p:spPr bwMode="auto">
            <a:xfrm>
              <a:off x="8732837" y="1647825"/>
              <a:ext cx="3175" cy="331788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3 h 113"/>
                <a:gd name="T6" fmla="*/ 1 w 1"/>
                <a:gd name="T7" fmla="*/ 113 h 113"/>
                <a:gd name="T8" fmla="*/ 1 w 1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252"/>
            <p:cNvSpPr>
              <a:spLocks/>
            </p:cNvSpPr>
            <p:nvPr/>
          </p:nvSpPr>
          <p:spPr bwMode="auto">
            <a:xfrm>
              <a:off x="8564562" y="1765300"/>
              <a:ext cx="7938" cy="214313"/>
            </a:xfrm>
            <a:custGeom>
              <a:avLst/>
              <a:gdLst>
                <a:gd name="T0" fmla="*/ 2 w 2"/>
                <a:gd name="T1" fmla="*/ 0 h 73"/>
                <a:gd name="T2" fmla="*/ 0 w 2"/>
                <a:gd name="T3" fmla="*/ 1 h 73"/>
                <a:gd name="T4" fmla="*/ 0 w 2"/>
                <a:gd name="T5" fmla="*/ 73 h 73"/>
                <a:gd name="T6" fmla="*/ 2 w 2"/>
                <a:gd name="T7" fmla="*/ 73 h 73"/>
                <a:gd name="T8" fmla="*/ 2 w 2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3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253"/>
            <p:cNvSpPr>
              <a:spLocks/>
            </p:cNvSpPr>
            <p:nvPr/>
          </p:nvSpPr>
          <p:spPr bwMode="auto">
            <a:xfrm>
              <a:off x="8258175" y="1806575"/>
              <a:ext cx="230188" cy="169863"/>
            </a:xfrm>
            <a:custGeom>
              <a:avLst/>
              <a:gdLst>
                <a:gd name="T0" fmla="*/ 63 w 63"/>
                <a:gd name="T1" fmla="*/ 0 h 58"/>
                <a:gd name="T2" fmla="*/ 55 w 63"/>
                <a:gd name="T3" fmla="*/ 4 h 58"/>
                <a:gd name="T4" fmla="*/ 55 w 63"/>
                <a:gd name="T5" fmla="*/ 48 h 58"/>
                <a:gd name="T6" fmla="*/ 4 w 63"/>
                <a:gd name="T7" fmla="*/ 48 h 58"/>
                <a:gd name="T8" fmla="*/ 4 w 63"/>
                <a:gd name="T9" fmla="*/ 24 h 58"/>
                <a:gd name="T10" fmla="*/ 0 w 63"/>
                <a:gd name="T11" fmla="*/ 25 h 58"/>
                <a:gd name="T12" fmla="*/ 0 w 63"/>
                <a:gd name="T13" fmla="*/ 58 h 58"/>
                <a:gd name="T14" fmla="*/ 63 w 63"/>
                <a:gd name="T15" fmla="*/ 58 h 58"/>
                <a:gd name="T16" fmla="*/ 63 w 63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8">
                  <a:moveTo>
                    <a:pt x="63" y="0"/>
                  </a:moveTo>
                  <a:cubicBezTo>
                    <a:pt x="60" y="1"/>
                    <a:pt x="58" y="2"/>
                    <a:pt x="55" y="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1" y="25"/>
                    <a:pt x="0" y="2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254"/>
            <p:cNvSpPr>
              <a:spLocks/>
            </p:cNvSpPr>
            <p:nvPr/>
          </p:nvSpPr>
          <p:spPr bwMode="auto">
            <a:xfrm>
              <a:off x="8250237" y="1879600"/>
              <a:ext cx="238125" cy="100013"/>
            </a:xfrm>
            <a:custGeom>
              <a:avLst/>
              <a:gdLst>
                <a:gd name="T0" fmla="*/ 2 w 65"/>
                <a:gd name="T1" fmla="*/ 0 h 34"/>
                <a:gd name="T2" fmla="*/ 0 w 65"/>
                <a:gd name="T3" fmla="*/ 1 h 34"/>
                <a:gd name="T4" fmla="*/ 0 w 65"/>
                <a:gd name="T5" fmla="*/ 34 h 34"/>
                <a:gd name="T6" fmla="*/ 65 w 65"/>
                <a:gd name="T7" fmla="*/ 34 h 34"/>
                <a:gd name="T8" fmla="*/ 65 w 65"/>
                <a:gd name="T9" fmla="*/ 33 h 34"/>
                <a:gd name="T10" fmla="*/ 2 w 65"/>
                <a:gd name="T11" fmla="*/ 33 h 34"/>
                <a:gd name="T12" fmla="*/ 2 w 65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255"/>
            <p:cNvSpPr>
              <a:spLocks/>
            </p:cNvSpPr>
            <p:nvPr/>
          </p:nvSpPr>
          <p:spPr bwMode="auto">
            <a:xfrm>
              <a:off x="8272462" y="1817687"/>
              <a:ext cx="185738" cy="130175"/>
            </a:xfrm>
            <a:custGeom>
              <a:avLst/>
              <a:gdLst>
                <a:gd name="T0" fmla="*/ 51 w 51"/>
                <a:gd name="T1" fmla="*/ 0 h 44"/>
                <a:gd name="T2" fmla="*/ 0 w 51"/>
                <a:gd name="T3" fmla="*/ 20 h 44"/>
                <a:gd name="T4" fmla="*/ 0 w 51"/>
                <a:gd name="T5" fmla="*/ 44 h 44"/>
                <a:gd name="T6" fmla="*/ 51 w 51"/>
                <a:gd name="T7" fmla="*/ 44 h 44"/>
                <a:gd name="T8" fmla="*/ 51 w 51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36" y="7"/>
                    <a:pt x="19" y="14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256"/>
            <p:cNvSpPr>
              <a:spLocks/>
            </p:cNvSpPr>
            <p:nvPr/>
          </p:nvSpPr>
          <p:spPr bwMode="auto">
            <a:xfrm>
              <a:off x="8488362" y="1803400"/>
              <a:ext cx="6350" cy="176213"/>
            </a:xfrm>
            <a:custGeom>
              <a:avLst/>
              <a:gdLst>
                <a:gd name="T0" fmla="*/ 2 w 2"/>
                <a:gd name="T1" fmla="*/ 0 h 60"/>
                <a:gd name="T2" fmla="*/ 0 w 2"/>
                <a:gd name="T3" fmla="*/ 1 h 60"/>
                <a:gd name="T4" fmla="*/ 0 w 2"/>
                <a:gd name="T5" fmla="*/ 59 h 60"/>
                <a:gd name="T6" fmla="*/ 0 w 2"/>
                <a:gd name="T7" fmla="*/ 60 h 60"/>
                <a:gd name="T8" fmla="*/ 2 w 2"/>
                <a:gd name="T9" fmla="*/ 60 h 60"/>
                <a:gd name="T10" fmla="*/ 2 w 2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0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257"/>
            <p:cNvSpPr>
              <a:spLocks/>
            </p:cNvSpPr>
            <p:nvPr/>
          </p:nvSpPr>
          <p:spPr bwMode="auto">
            <a:xfrm>
              <a:off x="8743950" y="1546225"/>
              <a:ext cx="79375" cy="430213"/>
            </a:xfrm>
            <a:custGeom>
              <a:avLst/>
              <a:gdLst>
                <a:gd name="T0" fmla="*/ 22 w 22"/>
                <a:gd name="T1" fmla="*/ 0 h 146"/>
                <a:gd name="T2" fmla="*/ 19 w 22"/>
                <a:gd name="T3" fmla="*/ 6 h 146"/>
                <a:gd name="T4" fmla="*/ 18 w 22"/>
                <a:gd name="T5" fmla="*/ 139 h 146"/>
                <a:gd name="T6" fmla="*/ 2 w 22"/>
                <a:gd name="T7" fmla="*/ 139 h 146"/>
                <a:gd name="T8" fmla="*/ 2 w 22"/>
                <a:gd name="T9" fmla="*/ 30 h 146"/>
                <a:gd name="T10" fmla="*/ 0 w 22"/>
                <a:gd name="T11" fmla="*/ 32 h 146"/>
                <a:gd name="T12" fmla="*/ 0 w 22"/>
                <a:gd name="T13" fmla="*/ 146 h 146"/>
                <a:gd name="T14" fmla="*/ 22 w 22"/>
                <a:gd name="T15" fmla="*/ 146 h 146"/>
                <a:gd name="T16" fmla="*/ 22 w 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6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1" y="31"/>
                    <a:pt x="0" y="3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258"/>
            <p:cNvSpPr>
              <a:spLocks/>
            </p:cNvSpPr>
            <p:nvPr/>
          </p:nvSpPr>
          <p:spPr bwMode="auto">
            <a:xfrm>
              <a:off x="8736012" y="1641475"/>
              <a:ext cx="87313" cy="338138"/>
            </a:xfrm>
            <a:custGeom>
              <a:avLst/>
              <a:gdLst>
                <a:gd name="T0" fmla="*/ 2 w 24"/>
                <a:gd name="T1" fmla="*/ 0 h 115"/>
                <a:gd name="T2" fmla="*/ 0 w 24"/>
                <a:gd name="T3" fmla="*/ 2 h 115"/>
                <a:gd name="T4" fmla="*/ 0 w 24"/>
                <a:gd name="T5" fmla="*/ 115 h 115"/>
                <a:gd name="T6" fmla="*/ 24 w 24"/>
                <a:gd name="T7" fmla="*/ 115 h 115"/>
                <a:gd name="T8" fmla="*/ 24 w 24"/>
                <a:gd name="T9" fmla="*/ 114 h 115"/>
                <a:gd name="T10" fmla="*/ 2 w 24"/>
                <a:gd name="T11" fmla="*/ 114 h 115"/>
                <a:gd name="T12" fmla="*/ 2 w 2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5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259"/>
            <p:cNvSpPr>
              <a:spLocks/>
            </p:cNvSpPr>
            <p:nvPr/>
          </p:nvSpPr>
          <p:spPr bwMode="auto">
            <a:xfrm>
              <a:off x="8823325" y="1535112"/>
              <a:ext cx="7938" cy="444500"/>
            </a:xfrm>
            <a:custGeom>
              <a:avLst/>
              <a:gdLst>
                <a:gd name="T0" fmla="*/ 2 w 2"/>
                <a:gd name="T1" fmla="*/ 0 h 151"/>
                <a:gd name="T2" fmla="*/ 0 w 2"/>
                <a:gd name="T3" fmla="*/ 4 h 151"/>
                <a:gd name="T4" fmla="*/ 0 w 2"/>
                <a:gd name="T5" fmla="*/ 150 h 151"/>
                <a:gd name="T6" fmla="*/ 0 w 2"/>
                <a:gd name="T7" fmla="*/ 151 h 151"/>
                <a:gd name="T8" fmla="*/ 2 w 2"/>
                <a:gd name="T9" fmla="*/ 151 h 151"/>
                <a:gd name="T10" fmla="*/ 2 w 2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51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260"/>
            <p:cNvSpPr>
              <a:spLocks/>
            </p:cNvSpPr>
            <p:nvPr/>
          </p:nvSpPr>
          <p:spPr bwMode="auto">
            <a:xfrm>
              <a:off x="8750300" y="1565275"/>
              <a:ext cx="61913" cy="390525"/>
            </a:xfrm>
            <a:custGeom>
              <a:avLst/>
              <a:gdLst>
                <a:gd name="T0" fmla="*/ 17 w 17"/>
                <a:gd name="T1" fmla="*/ 0 h 133"/>
                <a:gd name="T2" fmla="*/ 0 w 17"/>
                <a:gd name="T3" fmla="*/ 24 h 133"/>
                <a:gd name="T4" fmla="*/ 0 w 17"/>
                <a:gd name="T5" fmla="*/ 133 h 133"/>
                <a:gd name="T6" fmla="*/ 16 w 17"/>
                <a:gd name="T7" fmla="*/ 133 h 133"/>
                <a:gd name="T8" fmla="*/ 17 w 17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3">
                  <a:moveTo>
                    <a:pt x="17" y="0"/>
                  </a:moveTo>
                  <a:cubicBezTo>
                    <a:pt x="12" y="7"/>
                    <a:pt x="7" y="16"/>
                    <a:pt x="0" y="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261"/>
            <p:cNvSpPr>
              <a:spLocks/>
            </p:cNvSpPr>
            <p:nvPr/>
          </p:nvSpPr>
          <p:spPr bwMode="auto">
            <a:xfrm>
              <a:off x="8839200" y="1425575"/>
              <a:ext cx="76200" cy="550863"/>
            </a:xfrm>
            <a:custGeom>
              <a:avLst/>
              <a:gdLst>
                <a:gd name="T0" fmla="*/ 11 w 21"/>
                <a:gd name="T1" fmla="*/ 0 h 187"/>
                <a:gd name="T2" fmla="*/ 9 w 21"/>
                <a:gd name="T3" fmla="*/ 7 h 187"/>
                <a:gd name="T4" fmla="*/ 11 w 21"/>
                <a:gd name="T5" fmla="*/ 7 h 187"/>
                <a:gd name="T6" fmla="*/ 11 w 21"/>
                <a:gd name="T7" fmla="*/ 7 h 187"/>
                <a:gd name="T8" fmla="*/ 20 w 21"/>
                <a:gd name="T9" fmla="*/ 8 h 187"/>
                <a:gd name="T10" fmla="*/ 21 w 21"/>
                <a:gd name="T11" fmla="*/ 10 h 187"/>
                <a:gd name="T12" fmla="*/ 20 w 21"/>
                <a:gd name="T13" fmla="*/ 179 h 187"/>
                <a:gd name="T14" fmla="*/ 18 w 21"/>
                <a:gd name="T15" fmla="*/ 180 h 187"/>
                <a:gd name="T16" fmla="*/ 2 w 21"/>
                <a:gd name="T17" fmla="*/ 180 h 187"/>
                <a:gd name="T18" fmla="*/ 1 w 21"/>
                <a:gd name="T19" fmla="*/ 180 h 187"/>
                <a:gd name="T20" fmla="*/ 1 w 21"/>
                <a:gd name="T21" fmla="*/ 179 h 187"/>
                <a:gd name="T22" fmla="*/ 1 w 21"/>
                <a:gd name="T23" fmla="*/ 31 h 187"/>
                <a:gd name="T24" fmla="*/ 0 w 21"/>
                <a:gd name="T25" fmla="*/ 33 h 187"/>
                <a:gd name="T26" fmla="*/ 0 w 21"/>
                <a:gd name="T27" fmla="*/ 187 h 187"/>
                <a:gd name="T28" fmla="*/ 20 w 21"/>
                <a:gd name="T29" fmla="*/ 187 h 187"/>
                <a:gd name="T30" fmla="*/ 21 w 21"/>
                <a:gd name="T31" fmla="*/ 1 h 187"/>
                <a:gd name="T32" fmla="*/ 11 w 21"/>
                <a:gd name="T3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87">
                  <a:moveTo>
                    <a:pt x="11" y="0"/>
                  </a:moveTo>
                  <a:cubicBezTo>
                    <a:pt x="10" y="2"/>
                    <a:pt x="10" y="4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20" y="8"/>
                    <a:pt x="20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0"/>
                    <a:pt x="1" y="180"/>
                    <a:pt x="1" y="180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5" y="0"/>
                    <a:pt x="11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262"/>
            <p:cNvSpPr>
              <a:spLocks/>
            </p:cNvSpPr>
            <p:nvPr/>
          </p:nvSpPr>
          <p:spPr bwMode="auto">
            <a:xfrm>
              <a:off x="8831262" y="1422400"/>
              <a:ext cx="90488" cy="557213"/>
            </a:xfrm>
            <a:custGeom>
              <a:avLst/>
              <a:gdLst>
                <a:gd name="T0" fmla="*/ 13 w 25"/>
                <a:gd name="T1" fmla="*/ 0 h 189"/>
                <a:gd name="T2" fmla="*/ 13 w 25"/>
                <a:gd name="T3" fmla="*/ 1 h 189"/>
                <a:gd name="T4" fmla="*/ 23 w 25"/>
                <a:gd name="T5" fmla="*/ 2 h 189"/>
                <a:gd name="T6" fmla="*/ 22 w 25"/>
                <a:gd name="T7" fmla="*/ 188 h 189"/>
                <a:gd name="T8" fmla="*/ 2 w 25"/>
                <a:gd name="T9" fmla="*/ 188 h 189"/>
                <a:gd name="T10" fmla="*/ 2 w 25"/>
                <a:gd name="T11" fmla="*/ 34 h 189"/>
                <a:gd name="T12" fmla="*/ 0 w 25"/>
                <a:gd name="T13" fmla="*/ 38 h 189"/>
                <a:gd name="T14" fmla="*/ 0 w 25"/>
                <a:gd name="T15" fmla="*/ 189 h 189"/>
                <a:gd name="T16" fmla="*/ 24 w 25"/>
                <a:gd name="T17" fmla="*/ 189 h 189"/>
                <a:gd name="T18" fmla="*/ 25 w 25"/>
                <a:gd name="T19" fmla="*/ 1 h 189"/>
                <a:gd name="T20" fmla="*/ 13 w 25"/>
                <a:gd name="T2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9"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7" y="1"/>
                    <a:pt x="21" y="2"/>
                    <a:pt x="23" y="2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9" y="0"/>
                    <a:pt x="13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263"/>
            <p:cNvSpPr>
              <a:spLocks/>
            </p:cNvSpPr>
            <p:nvPr/>
          </p:nvSpPr>
          <p:spPr bwMode="auto">
            <a:xfrm>
              <a:off x="8853487" y="1455737"/>
              <a:ext cx="47625" cy="492125"/>
            </a:xfrm>
            <a:custGeom>
              <a:avLst/>
              <a:gdLst>
                <a:gd name="T0" fmla="*/ 7 w 13"/>
                <a:gd name="T1" fmla="*/ 0 h 167"/>
                <a:gd name="T2" fmla="*/ 7 w 13"/>
                <a:gd name="T3" fmla="*/ 0 h 167"/>
                <a:gd name="T4" fmla="*/ 4 w 13"/>
                <a:gd name="T5" fmla="*/ 0 h 167"/>
                <a:gd name="T6" fmla="*/ 0 w 13"/>
                <a:gd name="T7" fmla="*/ 13 h 167"/>
                <a:gd name="T8" fmla="*/ 0 w 13"/>
                <a:gd name="T9" fmla="*/ 167 h 167"/>
                <a:gd name="T10" fmla="*/ 12 w 13"/>
                <a:gd name="T11" fmla="*/ 167 h 167"/>
                <a:gd name="T12" fmla="*/ 13 w 13"/>
                <a:gd name="T13" fmla="*/ 1 h 167"/>
                <a:gd name="T14" fmla="*/ 7 w 13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264"/>
            <p:cNvSpPr>
              <a:spLocks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0 w 20"/>
                <a:gd name="T1" fmla="*/ 0 h 173"/>
                <a:gd name="T2" fmla="*/ 8 w 20"/>
                <a:gd name="T3" fmla="*/ 0 h 173"/>
                <a:gd name="T4" fmla="*/ 7 w 20"/>
                <a:gd name="T5" fmla="*/ 3 h 173"/>
                <a:gd name="T6" fmla="*/ 10 w 20"/>
                <a:gd name="T7" fmla="*/ 3 h 173"/>
                <a:gd name="T8" fmla="*/ 10 w 20"/>
                <a:gd name="T9" fmla="*/ 3 h 173"/>
                <a:gd name="T10" fmla="*/ 16 w 20"/>
                <a:gd name="T11" fmla="*/ 4 h 173"/>
                <a:gd name="T12" fmla="*/ 15 w 20"/>
                <a:gd name="T13" fmla="*/ 170 h 173"/>
                <a:gd name="T14" fmla="*/ 3 w 20"/>
                <a:gd name="T15" fmla="*/ 170 h 173"/>
                <a:gd name="T16" fmla="*/ 3 w 20"/>
                <a:gd name="T17" fmla="*/ 16 h 173"/>
                <a:gd name="T18" fmla="*/ 0 w 20"/>
                <a:gd name="T19" fmla="*/ 24 h 173"/>
                <a:gd name="T20" fmla="*/ 0 w 20"/>
                <a:gd name="T21" fmla="*/ 172 h 173"/>
                <a:gd name="T22" fmla="*/ 0 w 20"/>
                <a:gd name="T23" fmla="*/ 173 h 173"/>
                <a:gd name="T24" fmla="*/ 1 w 20"/>
                <a:gd name="T25" fmla="*/ 173 h 173"/>
                <a:gd name="T26" fmla="*/ 17 w 20"/>
                <a:gd name="T27" fmla="*/ 173 h 173"/>
                <a:gd name="T28" fmla="*/ 19 w 20"/>
                <a:gd name="T29" fmla="*/ 172 h 173"/>
                <a:gd name="T30" fmla="*/ 20 w 20"/>
                <a:gd name="T31" fmla="*/ 3 h 173"/>
                <a:gd name="T32" fmla="*/ 19 w 20"/>
                <a:gd name="T33" fmla="*/ 1 h 173"/>
                <a:gd name="T34" fmla="*/ 10 w 20"/>
                <a:gd name="T35" fmla="*/ 0 h 173"/>
                <a:gd name="T36" fmla="*/ 10 w 20"/>
                <a:gd name="T3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73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5" y="3"/>
                    <a:pt x="16" y="4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1" y="21"/>
                    <a:pt x="0" y="2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0" y="173"/>
                  </a:cubicBezTo>
                  <a:cubicBezTo>
                    <a:pt x="0" y="173"/>
                    <a:pt x="1" y="173"/>
                    <a:pt x="1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265"/>
            <p:cNvSpPr>
              <a:spLocks/>
            </p:cNvSpPr>
            <p:nvPr/>
          </p:nvSpPr>
          <p:spPr bwMode="auto">
            <a:xfrm>
              <a:off x="8502650" y="1773237"/>
              <a:ext cx="53975" cy="203200"/>
            </a:xfrm>
            <a:custGeom>
              <a:avLst/>
              <a:gdLst>
                <a:gd name="T0" fmla="*/ 15 w 15"/>
                <a:gd name="T1" fmla="*/ 0 h 69"/>
                <a:gd name="T2" fmla="*/ 11 w 15"/>
                <a:gd name="T3" fmla="*/ 2 h 69"/>
                <a:gd name="T4" fmla="*/ 11 w 15"/>
                <a:gd name="T5" fmla="*/ 62 h 69"/>
                <a:gd name="T6" fmla="*/ 2 w 15"/>
                <a:gd name="T7" fmla="*/ 62 h 69"/>
                <a:gd name="T8" fmla="*/ 2 w 15"/>
                <a:gd name="T9" fmla="*/ 7 h 69"/>
                <a:gd name="T10" fmla="*/ 0 w 15"/>
                <a:gd name="T11" fmla="*/ 9 h 69"/>
                <a:gd name="T12" fmla="*/ 0 w 15"/>
                <a:gd name="T13" fmla="*/ 69 h 69"/>
                <a:gd name="T14" fmla="*/ 15 w 15"/>
                <a:gd name="T15" fmla="*/ 69 h 69"/>
                <a:gd name="T16" fmla="*/ 15 w 15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5" y="0"/>
                  </a:moveTo>
                  <a:cubicBezTo>
                    <a:pt x="14" y="0"/>
                    <a:pt x="12" y="1"/>
                    <a:pt x="11" y="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266"/>
            <p:cNvSpPr>
              <a:spLocks/>
            </p:cNvSpPr>
            <p:nvPr/>
          </p:nvSpPr>
          <p:spPr bwMode="auto">
            <a:xfrm>
              <a:off x="8494712" y="1768475"/>
              <a:ext cx="69850" cy="211138"/>
            </a:xfrm>
            <a:custGeom>
              <a:avLst/>
              <a:gdLst>
                <a:gd name="T0" fmla="*/ 19 w 19"/>
                <a:gd name="T1" fmla="*/ 0 h 72"/>
                <a:gd name="T2" fmla="*/ 17 w 19"/>
                <a:gd name="T3" fmla="*/ 2 h 72"/>
                <a:gd name="T4" fmla="*/ 17 w 19"/>
                <a:gd name="T5" fmla="*/ 71 h 72"/>
                <a:gd name="T6" fmla="*/ 2 w 19"/>
                <a:gd name="T7" fmla="*/ 71 h 72"/>
                <a:gd name="T8" fmla="*/ 2 w 19"/>
                <a:gd name="T9" fmla="*/ 11 h 72"/>
                <a:gd name="T10" fmla="*/ 0 w 19"/>
                <a:gd name="T11" fmla="*/ 12 h 72"/>
                <a:gd name="T12" fmla="*/ 0 w 19"/>
                <a:gd name="T13" fmla="*/ 72 h 72"/>
                <a:gd name="T14" fmla="*/ 19 w 19"/>
                <a:gd name="T15" fmla="*/ 72 h 72"/>
                <a:gd name="T16" fmla="*/ 19 w 19"/>
                <a:gd name="T17" fmla="*/ 0 h 72"/>
                <a:gd name="T18" fmla="*/ 19 w 19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2">
                  <a:moveTo>
                    <a:pt x="19" y="0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267"/>
            <p:cNvSpPr>
              <a:spLocks/>
            </p:cNvSpPr>
            <p:nvPr/>
          </p:nvSpPr>
          <p:spPr bwMode="auto">
            <a:xfrm>
              <a:off x="8509000" y="1779587"/>
              <a:ext cx="33338" cy="176213"/>
            </a:xfrm>
            <a:custGeom>
              <a:avLst/>
              <a:gdLst>
                <a:gd name="T0" fmla="*/ 9 w 9"/>
                <a:gd name="T1" fmla="*/ 0 h 60"/>
                <a:gd name="T2" fmla="*/ 0 w 9"/>
                <a:gd name="T3" fmla="*/ 5 h 60"/>
                <a:gd name="T4" fmla="*/ 0 w 9"/>
                <a:gd name="T5" fmla="*/ 60 h 60"/>
                <a:gd name="T6" fmla="*/ 9 w 9"/>
                <a:gd name="T7" fmla="*/ 60 h 60"/>
                <a:gd name="T8" fmla="*/ 9 w 9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268"/>
            <p:cNvSpPr>
              <a:spLocks/>
            </p:cNvSpPr>
            <p:nvPr/>
          </p:nvSpPr>
          <p:spPr bwMode="auto">
            <a:xfrm>
              <a:off x="7783512" y="1941512"/>
              <a:ext cx="84138" cy="34925"/>
            </a:xfrm>
            <a:custGeom>
              <a:avLst/>
              <a:gdLst>
                <a:gd name="T0" fmla="*/ 23 w 23"/>
                <a:gd name="T1" fmla="*/ 0 h 12"/>
                <a:gd name="T2" fmla="*/ 16 w 23"/>
                <a:gd name="T3" fmla="*/ 0 h 12"/>
                <a:gd name="T4" fmla="*/ 16 w 23"/>
                <a:gd name="T5" fmla="*/ 1 h 12"/>
                <a:gd name="T6" fmla="*/ 9 w 23"/>
                <a:gd name="T7" fmla="*/ 1 h 12"/>
                <a:gd name="T8" fmla="*/ 0 w 23"/>
                <a:gd name="T9" fmla="*/ 2 h 12"/>
                <a:gd name="T10" fmla="*/ 0 w 23"/>
                <a:gd name="T11" fmla="*/ 12 h 12"/>
                <a:gd name="T12" fmla="*/ 23 w 23"/>
                <a:gd name="T13" fmla="*/ 12 h 12"/>
                <a:gd name="T14" fmla="*/ 23 w 2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Rectangle 1269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Rectangle 1270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271"/>
            <p:cNvSpPr>
              <a:spLocks/>
            </p:cNvSpPr>
            <p:nvPr/>
          </p:nvSpPr>
          <p:spPr bwMode="auto">
            <a:xfrm>
              <a:off x="7815262" y="1941512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7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272"/>
            <p:cNvSpPr>
              <a:spLocks/>
            </p:cNvSpPr>
            <p:nvPr/>
          </p:nvSpPr>
          <p:spPr bwMode="auto">
            <a:xfrm>
              <a:off x="7775575" y="1947862"/>
              <a:ext cx="7938" cy="31750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0 h 11"/>
                <a:gd name="T4" fmla="*/ 0 w 2"/>
                <a:gd name="T5" fmla="*/ 11 h 11"/>
                <a:gd name="T6" fmla="*/ 2 w 2"/>
                <a:gd name="T7" fmla="*/ 11 h 11"/>
                <a:gd name="T8" fmla="*/ 2 w 2"/>
                <a:gd name="T9" fmla="*/ 10 h 11"/>
                <a:gd name="T10" fmla="*/ 2 w 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273"/>
            <p:cNvSpPr>
              <a:spLocks/>
            </p:cNvSpPr>
            <p:nvPr/>
          </p:nvSpPr>
          <p:spPr bwMode="auto">
            <a:xfrm>
              <a:off x="7867650" y="1941512"/>
              <a:ext cx="6350" cy="38100"/>
            </a:xfrm>
            <a:custGeom>
              <a:avLst/>
              <a:gdLst>
                <a:gd name="T0" fmla="*/ 2 w 2"/>
                <a:gd name="T1" fmla="*/ 0 h 13"/>
                <a:gd name="T2" fmla="*/ 0 w 2"/>
                <a:gd name="T3" fmla="*/ 0 h 13"/>
                <a:gd name="T4" fmla="*/ 0 w 2"/>
                <a:gd name="T5" fmla="*/ 12 h 13"/>
                <a:gd name="T6" fmla="*/ 0 w 2"/>
                <a:gd name="T7" fmla="*/ 13 h 13"/>
                <a:gd name="T8" fmla="*/ 2 w 2"/>
                <a:gd name="T9" fmla="*/ 13 h 13"/>
                <a:gd name="T10" fmla="*/ 2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274"/>
            <p:cNvSpPr>
              <a:spLocks/>
            </p:cNvSpPr>
            <p:nvPr/>
          </p:nvSpPr>
          <p:spPr bwMode="auto">
            <a:xfrm>
              <a:off x="7607300" y="1947862"/>
              <a:ext cx="160338" cy="28575"/>
            </a:xfrm>
            <a:custGeom>
              <a:avLst/>
              <a:gdLst>
                <a:gd name="T0" fmla="*/ 44 w 44"/>
                <a:gd name="T1" fmla="*/ 0 h 10"/>
                <a:gd name="T2" fmla="*/ 0 w 44"/>
                <a:gd name="T3" fmla="*/ 2 h 10"/>
                <a:gd name="T4" fmla="*/ 0 w 44"/>
                <a:gd name="T5" fmla="*/ 10 h 10"/>
                <a:gd name="T6" fmla="*/ 44 w 44"/>
                <a:gd name="T7" fmla="*/ 10 h 10"/>
                <a:gd name="T8" fmla="*/ 44 w 4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0"/>
                  </a:moveTo>
                  <a:cubicBezTo>
                    <a:pt x="30" y="1"/>
                    <a:pt x="15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Freeform 1275"/>
            <p:cNvSpPr>
              <a:spLocks/>
            </p:cNvSpPr>
            <p:nvPr/>
          </p:nvSpPr>
          <p:spPr bwMode="auto">
            <a:xfrm>
              <a:off x="7600950" y="1947862"/>
              <a:ext cx="174625" cy="31750"/>
            </a:xfrm>
            <a:custGeom>
              <a:avLst/>
              <a:gdLst>
                <a:gd name="T0" fmla="*/ 48 w 48"/>
                <a:gd name="T1" fmla="*/ 0 h 11"/>
                <a:gd name="T2" fmla="*/ 46 w 48"/>
                <a:gd name="T3" fmla="*/ 0 h 11"/>
                <a:gd name="T4" fmla="*/ 46 w 48"/>
                <a:gd name="T5" fmla="*/ 10 h 11"/>
                <a:gd name="T6" fmla="*/ 2 w 48"/>
                <a:gd name="T7" fmla="*/ 10 h 11"/>
                <a:gd name="T8" fmla="*/ 2 w 48"/>
                <a:gd name="T9" fmla="*/ 2 h 11"/>
                <a:gd name="T10" fmla="*/ 0 w 48"/>
                <a:gd name="T11" fmla="*/ 2 h 11"/>
                <a:gd name="T12" fmla="*/ 0 w 48"/>
                <a:gd name="T13" fmla="*/ 11 h 11"/>
                <a:gd name="T14" fmla="*/ 48 w 48"/>
                <a:gd name="T15" fmla="*/ 11 h 11"/>
                <a:gd name="T16" fmla="*/ 48 w 48"/>
                <a:gd name="T17" fmla="*/ 0 h 11"/>
                <a:gd name="T18" fmla="*/ 48 w 4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1">
                  <a:moveTo>
                    <a:pt x="48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276"/>
            <p:cNvSpPr>
              <a:spLocks/>
            </p:cNvSpPr>
            <p:nvPr/>
          </p:nvSpPr>
          <p:spPr bwMode="auto">
            <a:xfrm>
              <a:off x="7881937" y="1900237"/>
              <a:ext cx="280988" cy="76200"/>
            </a:xfrm>
            <a:custGeom>
              <a:avLst/>
              <a:gdLst>
                <a:gd name="T0" fmla="*/ 77 w 77"/>
                <a:gd name="T1" fmla="*/ 0 h 26"/>
                <a:gd name="T2" fmla="*/ 68 w 77"/>
                <a:gd name="T3" fmla="*/ 2 h 26"/>
                <a:gd name="T4" fmla="*/ 68 w 77"/>
                <a:gd name="T5" fmla="*/ 13 h 26"/>
                <a:gd name="T6" fmla="*/ 14 w 77"/>
                <a:gd name="T7" fmla="*/ 13 h 26"/>
                <a:gd name="T8" fmla="*/ 14 w 77"/>
                <a:gd name="T9" fmla="*/ 12 h 26"/>
                <a:gd name="T10" fmla="*/ 0 w 77"/>
                <a:gd name="T11" fmla="*/ 13 h 26"/>
                <a:gd name="T12" fmla="*/ 0 w 77"/>
                <a:gd name="T13" fmla="*/ 26 h 26"/>
                <a:gd name="T14" fmla="*/ 77 w 77"/>
                <a:gd name="T15" fmla="*/ 26 h 26"/>
                <a:gd name="T16" fmla="*/ 77 w 77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26">
                  <a:moveTo>
                    <a:pt x="77" y="0"/>
                  </a:moveTo>
                  <a:cubicBezTo>
                    <a:pt x="74" y="1"/>
                    <a:pt x="71" y="2"/>
                    <a:pt x="68" y="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5" y="13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277"/>
            <p:cNvSpPr>
              <a:spLocks/>
            </p:cNvSpPr>
            <p:nvPr/>
          </p:nvSpPr>
          <p:spPr bwMode="auto">
            <a:xfrm>
              <a:off x="7874000" y="1900237"/>
              <a:ext cx="296863" cy="79375"/>
            </a:xfrm>
            <a:custGeom>
              <a:avLst/>
              <a:gdLst>
                <a:gd name="T0" fmla="*/ 81 w 81"/>
                <a:gd name="T1" fmla="*/ 0 h 27"/>
                <a:gd name="T2" fmla="*/ 79 w 81"/>
                <a:gd name="T3" fmla="*/ 0 h 27"/>
                <a:gd name="T4" fmla="*/ 79 w 81"/>
                <a:gd name="T5" fmla="*/ 26 h 27"/>
                <a:gd name="T6" fmla="*/ 2 w 81"/>
                <a:gd name="T7" fmla="*/ 26 h 27"/>
                <a:gd name="T8" fmla="*/ 2 w 81"/>
                <a:gd name="T9" fmla="*/ 13 h 27"/>
                <a:gd name="T10" fmla="*/ 0 w 81"/>
                <a:gd name="T11" fmla="*/ 14 h 27"/>
                <a:gd name="T12" fmla="*/ 0 w 81"/>
                <a:gd name="T13" fmla="*/ 27 h 27"/>
                <a:gd name="T14" fmla="*/ 81 w 81"/>
                <a:gd name="T15" fmla="*/ 27 h 27"/>
                <a:gd name="T16" fmla="*/ 81 w 81"/>
                <a:gd name="T17" fmla="*/ 0 h 27"/>
                <a:gd name="T18" fmla="*/ 81 w 8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7">
                  <a:moveTo>
                    <a:pt x="81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278"/>
            <p:cNvSpPr>
              <a:spLocks/>
            </p:cNvSpPr>
            <p:nvPr/>
          </p:nvSpPr>
          <p:spPr bwMode="auto">
            <a:xfrm>
              <a:off x="7932737" y="1906587"/>
              <a:ext cx="196850" cy="31750"/>
            </a:xfrm>
            <a:custGeom>
              <a:avLst/>
              <a:gdLst>
                <a:gd name="T0" fmla="*/ 54 w 54"/>
                <a:gd name="T1" fmla="*/ 0 h 11"/>
                <a:gd name="T2" fmla="*/ 0 w 54"/>
                <a:gd name="T3" fmla="*/ 10 h 11"/>
                <a:gd name="T4" fmla="*/ 0 w 54"/>
                <a:gd name="T5" fmla="*/ 11 h 11"/>
                <a:gd name="T6" fmla="*/ 54 w 54"/>
                <a:gd name="T7" fmla="*/ 11 h 11"/>
                <a:gd name="T8" fmla="*/ 54 w 5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">
                  <a:moveTo>
                    <a:pt x="54" y="0"/>
                  </a:moveTo>
                  <a:cubicBezTo>
                    <a:pt x="38" y="4"/>
                    <a:pt x="20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279"/>
            <p:cNvSpPr>
              <a:spLocks/>
            </p:cNvSpPr>
            <p:nvPr/>
          </p:nvSpPr>
          <p:spPr bwMode="auto">
            <a:xfrm>
              <a:off x="8170862" y="1408112"/>
              <a:ext cx="82550" cy="571500"/>
            </a:xfrm>
            <a:custGeom>
              <a:avLst/>
              <a:gdLst>
                <a:gd name="T0" fmla="*/ 1 w 23"/>
                <a:gd name="T1" fmla="*/ 8 h 194"/>
                <a:gd name="T2" fmla="*/ 22 w 23"/>
                <a:gd name="T3" fmla="*/ 10 h 194"/>
                <a:gd name="T4" fmla="*/ 23 w 23"/>
                <a:gd name="T5" fmla="*/ 10 h 194"/>
                <a:gd name="T6" fmla="*/ 22 w 23"/>
                <a:gd name="T7" fmla="*/ 16 h 194"/>
                <a:gd name="T8" fmla="*/ 22 w 23"/>
                <a:gd name="T9" fmla="*/ 194 h 194"/>
                <a:gd name="T10" fmla="*/ 0 w 23"/>
                <a:gd name="T11" fmla="*/ 194 h 194"/>
                <a:gd name="T12" fmla="*/ 0 w 23"/>
                <a:gd name="T13" fmla="*/ 18 h 194"/>
                <a:gd name="T14" fmla="*/ 1 w 23"/>
                <a:gd name="T15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94">
                  <a:moveTo>
                    <a:pt x="1" y="8"/>
                  </a:moveTo>
                  <a:cubicBezTo>
                    <a:pt x="11" y="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280"/>
            <p:cNvSpPr>
              <a:spLocks noEditPoints="1"/>
            </p:cNvSpPr>
            <p:nvPr/>
          </p:nvSpPr>
          <p:spPr bwMode="auto">
            <a:xfrm>
              <a:off x="8162925" y="1417637"/>
              <a:ext cx="98425" cy="568325"/>
            </a:xfrm>
            <a:custGeom>
              <a:avLst/>
              <a:gdLst>
                <a:gd name="T0" fmla="*/ 24 w 27"/>
                <a:gd name="T1" fmla="*/ 193 h 193"/>
                <a:gd name="T2" fmla="*/ 2 w 27"/>
                <a:gd name="T3" fmla="*/ 193 h 193"/>
                <a:gd name="T4" fmla="*/ 1 w 27"/>
                <a:gd name="T5" fmla="*/ 193 h 193"/>
                <a:gd name="T6" fmla="*/ 0 w 27"/>
                <a:gd name="T7" fmla="*/ 191 h 193"/>
                <a:gd name="T8" fmla="*/ 0 w 27"/>
                <a:gd name="T9" fmla="*/ 15 h 193"/>
                <a:gd name="T10" fmla="*/ 1 w 27"/>
                <a:gd name="T11" fmla="*/ 5 h 193"/>
                <a:gd name="T12" fmla="*/ 2 w 27"/>
                <a:gd name="T13" fmla="*/ 4 h 193"/>
                <a:gd name="T14" fmla="*/ 3 w 27"/>
                <a:gd name="T15" fmla="*/ 5 h 193"/>
                <a:gd name="T16" fmla="*/ 5 w 27"/>
                <a:gd name="T17" fmla="*/ 5 h 193"/>
                <a:gd name="T18" fmla="*/ 3 w 27"/>
                <a:gd name="T19" fmla="*/ 5 h 193"/>
                <a:gd name="T20" fmla="*/ 2 w 27"/>
                <a:gd name="T21" fmla="*/ 4 h 193"/>
                <a:gd name="T22" fmla="*/ 11 w 27"/>
                <a:gd name="T23" fmla="*/ 0 h 193"/>
                <a:gd name="T24" fmla="*/ 25 w 27"/>
                <a:gd name="T25" fmla="*/ 6 h 193"/>
                <a:gd name="T26" fmla="*/ 26 w 27"/>
                <a:gd name="T27" fmla="*/ 6 h 193"/>
                <a:gd name="T28" fmla="*/ 27 w 27"/>
                <a:gd name="T29" fmla="*/ 7 h 193"/>
                <a:gd name="T30" fmla="*/ 26 w 27"/>
                <a:gd name="T31" fmla="*/ 14 h 193"/>
                <a:gd name="T32" fmla="*/ 26 w 27"/>
                <a:gd name="T33" fmla="*/ 191 h 193"/>
                <a:gd name="T34" fmla="*/ 25 w 27"/>
                <a:gd name="T35" fmla="*/ 193 h 193"/>
                <a:gd name="T36" fmla="*/ 24 w 27"/>
                <a:gd name="T37" fmla="*/ 193 h 193"/>
                <a:gd name="T38" fmla="*/ 22 w 27"/>
                <a:gd name="T39" fmla="*/ 13 h 193"/>
                <a:gd name="T40" fmla="*/ 23 w 27"/>
                <a:gd name="T41" fmla="*/ 8 h 193"/>
                <a:gd name="T42" fmla="*/ 23 w 27"/>
                <a:gd name="T43" fmla="*/ 8 h 193"/>
                <a:gd name="T44" fmla="*/ 19 w 27"/>
                <a:gd name="T45" fmla="*/ 6 h 193"/>
                <a:gd name="T46" fmla="*/ 11 w 27"/>
                <a:gd name="T47" fmla="*/ 3 h 193"/>
                <a:gd name="T48" fmla="*/ 5 w 27"/>
                <a:gd name="T49" fmla="*/ 5 h 193"/>
                <a:gd name="T50" fmla="*/ 4 w 27"/>
                <a:gd name="T51" fmla="*/ 15 h 193"/>
                <a:gd name="T52" fmla="*/ 4 w 27"/>
                <a:gd name="T53" fmla="*/ 190 h 193"/>
                <a:gd name="T54" fmla="*/ 22 w 27"/>
                <a:gd name="T55" fmla="*/ 190 h 193"/>
                <a:gd name="T56" fmla="*/ 22 w 27"/>
                <a:gd name="T57" fmla="*/ 1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93">
                  <a:moveTo>
                    <a:pt x="24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8" y="1"/>
                    <a:pt x="23" y="4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7"/>
                    <a:pt x="27" y="7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5" y="193"/>
                  </a:cubicBezTo>
                  <a:cubicBezTo>
                    <a:pt x="25" y="193"/>
                    <a:pt x="24" y="193"/>
                    <a:pt x="24" y="193"/>
                  </a:cubicBezTo>
                  <a:close/>
                  <a:moveTo>
                    <a:pt x="22" y="13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1" y="7"/>
                    <a:pt x="19" y="6"/>
                  </a:cubicBezTo>
                  <a:cubicBezTo>
                    <a:pt x="17" y="4"/>
                    <a:pt x="14" y="3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2" y="190"/>
                    <a:pt x="22" y="190"/>
                    <a:pt x="22" y="19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281"/>
            <p:cNvSpPr>
              <a:spLocks/>
            </p:cNvSpPr>
            <p:nvPr/>
          </p:nvSpPr>
          <p:spPr bwMode="auto">
            <a:xfrm>
              <a:off x="8191500" y="1462087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282"/>
            <p:cNvSpPr>
              <a:spLocks/>
            </p:cNvSpPr>
            <p:nvPr/>
          </p:nvSpPr>
          <p:spPr bwMode="auto">
            <a:xfrm>
              <a:off x="11436350" y="1603375"/>
              <a:ext cx="123825" cy="388938"/>
            </a:xfrm>
            <a:custGeom>
              <a:avLst/>
              <a:gdLst>
                <a:gd name="T0" fmla="*/ 0 w 34"/>
                <a:gd name="T1" fmla="*/ 0 h 132"/>
                <a:gd name="T2" fmla="*/ 1 w 34"/>
                <a:gd name="T3" fmla="*/ 1 h 132"/>
                <a:gd name="T4" fmla="*/ 33 w 34"/>
                <a:gd name="T5" fmla="*/ 1 h 132"/>
                <a:gd name="T6" fmla="*/ 34 w 34"/>
                <a:gd name="T7" fmla="*/ 0 h 132"/>
                <a:gd name="T8" fmla="*/ 34 w 34"/>
                <a:gd name="T9" fmla="*/ 1 h 132"/>
                <a:gd name="T10" fmla="*/ 34 w 34"/>
                <a:gd name="T11" fmla="*/ 132 h 132"/>
                <a:gd name="T12" fmla="*/ 0 w 34"/>
                <a:gd name="T13" fmla="*/ 132 h 132"/>
                <a:gd name="T14" fmla="*/ 0 w 34"/>
                <a:gd name="T15" fmla="*/ 1 h 132"/>
                <a:gd name="T16" fmla="*/ 0 w 34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283"/>
            <p:cNvSpPr>
              <a:spLocks noEditPoints="1"/>
            </p:cNvSpPr>
            <p:nvPr/>
          </p:nvSpPr>
          <p:spPr bwMode="auto">
            <a:xfrm>
              <a:off x="11431587" y="1600200"/>
              <a:ext cx="131763" cy="395288"/>
            </a:xfrm>
            <a:custGeom>
              <a:avLst/>
              <a:gdLst>
                <a:gd name="T0" fmla="*/ 35 w 36"/>
                <a:gd name="T1" fmla="*/ 134 h 134"/>
                <a:gd name="T2" fmla="*/ 1 w 36"/>
                <a:gd name="T3" fmla="*/ 134 h 134"/>
                <a:gd name="T4" fmla="*/ 0 w 36"/>
                <a:gd name="T5" fmla="*/ 134 h 134"/>
                <a:gd name="T6" fmla="*/ 0 w 36"/>
                <a:gd name="T7" fmla="*/ 133 h 134"/>
                <a:gd name="T8" fmla="*/ 0 w 36"/>
                <a:gd name="T9" fmla="*/ 2 h 134"/>
                <a:gd name="T10" fmla="*/ 0 w 36"/>
                <a:gd name="T11" fmla="*/ 1 h 134"/>
                <a:gd name="T12" fmla="*/ 1 w 36"/>
                <a:gd name="T13" fmla="*/ 0 h 134"/>
                <a:gd name="T14" fmla="*/ 2 w 36"/>
                <a:gd name="T15" fmla="*/ 0 h 134"/>
                <a:gd name="T16" fmla="*/ 3 w 36"/>
                <a:gd name="T17" fmla="*/ 1 h 134"/>
                <a:gd name="T18" fmla="*/ 33 w 36"/>
                <a:gd name="T19" fmla="*/ 1 h 134"/>
                <a:gd name="T20" fmla="*/ 34 w 36"/>
                <a:gd name="T21" fmla="*/ 0 h 134"/>
                <a:gd name="T22" fmla="*/ 36 w 36"/>
                <a:gd name="T23" fmla="*/ 0 h 134"/>
                <a:gd name="T24" fmla="*/ 36 w 36"/>
                <a:gd name="T25" fmla="*/ 1 h 134"/>
                <a:gd name="T26" fmla="*/ 36 w 36"/>
                <a:gd name="T27" fmla="*/ 2 h 134"/>
                <a:gd name="T28" fmla="*/ 36 w 36"/>
                <a:gd name="T29" fmla="*/ 133 h 134"/>
                <a:gd name="T30" fmla="*/ 36 w 36"/>
                <a:gd name="T31" fmla="*/ 134 h 134"/>
                <a:gd name="T32" fmla="*/ 35 w 36"/>
                <a:gd name="T33" fmla="*/ 134 h 134"/>
                <a:gd name="T34" fmla="*/ 34 w 36"/>
                <a:gd name="T35" fmla="*/ 132 h 134"/>
                <a:gd name="T36" fmla="*/ 34 w 36"/>
                <a:gd name="T37" fmla="*/ 3 h 134"/>
                <a:gd name="T38" fmla="*/ 2 w 36"/>
                <a:gd name="T39" fmla="*/ 3 h 134"/>
                <a:gd name="T40" fmla="*/ 2 w 36"/>
                <a:gd name="T41" fmla="*/ 132 h 134"/>
                <a:gd name="T42" fmla="*/ 34 w 36"/>
                <a:gd name="T43" fmla="*/ 132 h 134"/>
                <a:gd name="T44" fmla="*/ 2 w 36"/>
                <a:gd name="T45" fmla="*/ 1 h 134"/>
                <a:gd name="T46" fmla="*/ 1 w 36"/>
                <a:gd name="T47" fmla="*/ 1 h 134"/>
                <a:gd name="T48" fmla="*/ 2 w 36"/>
                <a:gd name="T49" fmla="*/ 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134">
                  <a:moveTo>
                    <a:pt x="35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moveTo>
                    <a:pt x="34" y="13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4" y="132"/>
                    <a:pt x="34" y="132"/>
                    <a:pt x="34" y="132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284"/>
            <p:cNvSpPr>
              <a:spLocks/>
            </p:cNvSpPr>
            <p:nvPr/>
          </p:nvSpPr>
          <p:spPr bwMode="auto">
            <a:xfrm>
              <a:off x="11456987" y="1627187"/>
              <a:ext cx="73025" cy="344488"/>
            </a:xfrm>
            <a:custGeom>
              <a:avLst/>
              <a:gdLst>
                <a:gd name="T0" fmla="*/ 0 w 20"/>
                <a:gd name="T1" fmla="*/ 0 h 117"/>
                <a:gd name="T2" fmla="*/ 1 w 20"/>
                <a:gd name="T3" fmla="*/ 0 h 117"/>
                <a:gd name="T4" fmla="*/ 20 w 20"/>
                <a:gd name="T5" fmla="*/ 0 h 117"/>
                <a:gd name="T6" fmla="*/ 20 w 20"/>
                <a:gd name="T7" fmla="*/ 0 h 117"/>
                <a:gd name="T8" fmla="*/ 20 w 20"/>
                <a:gd name="T9" fmla="*/ 0 h 117"/>
                <a:gd name="T10" fmla="*/ 20 w 20"/>
                <a:gd name="T11" fmla="*/ 117 h 117"/>
                <a:gd name="T12" fmla="*/ 0 w 20"/>
                <a:gd name="T13" fmla="*/ 117 h 117"/>
                <a:gd name="T14" fmla="*/ 0 w 20"/>
                <a:gd name="T15" fmla="*/ 0 h 117"/>
                <a:gd name="T16" fmla="*/ 0 w 20"/>
                <a:gd name="T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285"/>
            <p:cNvSpPr>
              <a:spLocks/>
            </p:cNvSpPr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286"/>
            <p:cNvSpPr>
              <a:spLocks/>
            </p:cNvSpPr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287"/>
            <p:cNvSpPr>
              <a:spLocks noEditPoints="1"/>
            </p:cNvSpPr>
            <p:nvPr/>
          </p:nvSpPr>
          <p:spPr bwMode="auto">
            <a:xfrm>
              <a:off x="11209337" y="1606550"/>
              <a:ext cx="182563" cy="388938"/>
            </a:xfrm>
            <a:custGeom>
              <a:avLst/>
              <a:gdLst>
                <a:gd name="T0" fmla="*/ 49 w 50"/>
                <a:gd name="T1" fmla="*/ 132 h 132"/>
                <a:gd name="T2" fmla="*/ 2 w 50"/>
                <a:gd name="T3" fmla="*/ 132 h 132"/>
                <a:gd name="T4" fmla="*/ 1 w 50"/>
                <a:gd name="T5" fmla="*/ 132 h 132"/>
                <a:gd name="T6" fmla="*/ 0 w 50"/>
                <a:gd name="T7" fmla="*/ 131 h 132"/>
                <a:gd name="T8" fmla="*/ 0 w 50"/>
                <a:gd name="T9" fmla="*/ 5 h 132"/>
                <a:gd name="T10" fmla="*/ 1 w 50"/>
                <a:gd name="T11" fmla="*/ 1 h 132"/>
                <a:gd name="T12" fmla="*/ 2 w 50"/>
                <a:gd name="T13" fmla="*/ 0 h 132"/>
                <a:gd name="T14" fmla="*/ 2 w 50"/>
                <a:gd name="T15" fmla="*/ 1 h 132"/>
                <a:gd name="T16" fmla="*/ 3 w 50"/>
                <a:gd name="T17" fmla="*/ 1 h 132"/>
                <a:gd name="T18" fmla="*/ 2 w 50"/>
                <a:gd name="T19" fmla="*/ 1 h 132"/>
                <a:gd name="T20" fmla="*/ 2 w 50"/>
                <a:gd name="T21" fmla="*/ 0 h 132"/>
                <a:gd name="T22" fmla="*/ 49 w 50"/>
                <a:gd name="T23" fmla="*/ 0 h 132"/>
                <a:gd name="T24" fmla="*/ 50 w 50"/>
                <a:gd name="T25" fmla="*/ 0 h 132"/>
                <a:gd name="T26" fmla="*/ 50 w 50"/>
                <a:gd name="T27" fmla="*/ 1 h 132"/>
                <a:gd name="T28" fmla="*/ 50 w 50"/>
                <a:gd name="T29" fmla="*/ 131 h 132"/>
                <a:gd name="T30" fmla="*/ 50 w 50"/>
                <a:gd name="T31" fmla="*/ 132 h 132"/>
                <a:gd name="T32" fmla="*/ 49 w 50"/>
                <a:gd name="T33" fmla="*/ 132 h 132"/>
                <a:gd name="T34" fmla="*/ 47 w 50"/>
                <a:gd name="T35" fmla="*/ 130 h 132"/>
                <a:gd name="T36" fmla="*/ 47 w 50"/>
                <a:gd name="T37" fmla="*/ 2 h 132"/>
                <a:gd name="T38" fmla="*/ 3 w 50"/>
                <a:gd name="T39" fmla="*/ 2 h 132"/>
                <a:gd name="T40" fmla="*/ 3 w 50"/>
                <a:gd name="T41" fmla="*/ 5 h 132"/>
                <a:gd name="T42" fmla="*/ 3 w 50"/>
                <a:gd name="T43" fmla="*/ 130 h 132"/>
                <a:gd name="T44" fmla="*/ 47 w 50"/>
                <a:gd name="T45" fmla="*/ 1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132">
                  <a:moveTo>
                    <a:pt x="49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moveTo>
                    <a:pt x="47" y="130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47" y="130"/>
                    <a:pt x="47" y="130"/>
                    <a:pt x="47" y="130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288"/>
            <p:cNvSpPr>
              <a:spLocks/>
            </p:cNvSpPr>
            <p:nvPr/>
          </p:nvSpPr>
          <p:spPr bwMode="auto">
            <a:xfrm>
              <a:off x="11231562" y="1628775"/>
              <a:ext cx="131763" cy="288925"/>
            </a:xfrm>
            <a:custGeom>
              <a:avLst/>
              <a:gdLst>
                <a:gd name="T0" fmla="*/ 36 w 36"/>
                <a:gd name="T1" fmla="*/ 0 h 98"/>
                <a:gd name="T2" fmla="*/ 0 w 36"/>
                <a:gd name="T3" fmla="*/ 0 h 98"/>
                <a:gd name="T4" fmla="*/ 0 w 36"/>
                <a:gd name="T5" fmla="*/ 4 h 98"/>
                <a:gd name="T6" fmla="*/ 0 w 36"/>
                <a:gd name="T7" fmla="*/ 98 h 98"/>
                <a:gd name="T8" fmla="*/ 36 w 36"/>
                <a:gd name="T9" fmla="*/ 84 h 98"/>
                <a:gd name="T10" fmla="*/ 36 w 36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8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4" y="94"/>
                    <a:pt x="25" y="89"/>
                    <a:pt x="36" y="84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289"/>
            <p:cNvSpPr>
              <a:spLocks/>
            </p:cNvSpPr>
            <p:nvPr/>
          </p:nvSpPr>
          <p:spPr bwMode="auto">
            <a:xfrm>
              <a:off x="11560175" y="1587500"/>
              <a:ext cx="65088" cy="404813"/>
            </a:xfrm>
            <a:custGeom>
              <a:avLst/>
              <a:gdLst>
                <a:gd name="T0" fmla="*/ 0 w 18"/>
                <a:gd name="T1" fmla="*/ 5 h 137"/>
                <a:gd name="T2" fmla="*/ 18 w 18"/>
                <a:gd name="T3" fmla="*/ 6 h 137"/>
                <a:gd name="T4" fmla="*/ 18 w 18"/>
                <a:gd name="T5" fmla="*/ 137 h 137"/>
                <a:gd name="T6" fmla="*/ 0 w 18"/>
                <a:gd name="T7" fmla="*/ 137 h 137"/>
                <a:gd name="T8" fmla="*/ 0 w 18"/>
                <a:gd name="T9" fmla="*/ 6 h 137"/>
                <a:gd name="T10" fmla="*/ 0 w 18"/>
                <a:gd name="T11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7">
                  <a:moveTo>
                    <a:pt x="0" y="5"/>
                  </a:moveTo>
                  <a:cubicBezTo>
                    <a:pt x="9" y="0"/>
                    <a:pt x="18" y="6"/>
                    <a:pt x="18" y="6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1290"/>
            <p:cNvSpPr>
              <a:spLocks noEditPoints="1"/>
            </p:cNvSpPr>
            <p:nvPr/>
          </p:nvSpPr>
          <p:spPr bwMode="auto">
            <a:xfrm>
              <a:off x="11555412" y="1593850"/>
              <a:ext cx="74613" cy="401638"/>
            </a:xfrm>
            <a:custGeom>
              <a:avLst/>
              <a:gdLst>
                <a:gd name="T0" fmla="*/ 19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0 w 20"/>
                <a:gd name="T13" fmla="*/ 2 h 136"/>
                <a:gd name="T14" fmla="*/ 1 w 20"/>
                <a:gd name="T15" fmla="*/ 3 h 136"/>
                <a:gd name="T16" fmla="*/ 2 w 20"/>
                <a:gd name="T17" fmla="*/ 3 h 136"/>
                <a:gd name="T18" fmla="*/ 1 w 20"/>
                <a:gd name="T19" fmla="*/ 3 h 136"/>
                <a:gd name="T20" fmla="*/ 0 w 20"/>
                <a:gd name="T21" fmla="*/ 2 h 136"/>
                <a:gd name="T22" fmla="*/ 9 w 20"/>
                <a:gd name="T23" fmla="*/ 0 h 136"/>
                <a:gd name="T24" fmla="*/ 20 w 20"/>
                <a:gd name="T25" fmla="*/ 3 h 136"/>
                <a:gd name="T26" fmla="*/ 20 w 20"/>
                <a:gd name="T27" fmla="*/ 4 h 136"/>
                <a:gd name="T28" fmla="*/ 20 w 20"/>
                <a:gd name="T29" fmla="*/ 135 h 136"/>
                <a:gd name="T30" fmla="*/ 20 w 20"/>
                <a:gd name="T31" fmla="*/ 136 h 136"/>
                <a:gd name="T32" fmla="*/ 19 w 20"/>
                <a:gd name="T33" fmla="*/ 136 h 136"/>
                <a:gd name="T34" fmla="*/ 18 w 20"/>
                <a:gd name="T35" fmla="*/ 134 h 136"/>
                <a:gd name="T36" fmla="*/ 18 w 20"/>
                <a:gd name="T37" fmla="*/ 4 h 136"/>
                <a:gd name="T38" fmla="*/ 15 w 20"/>
                <a:gd name="T39" fmla="*/ 3 h 136"/>
                <a:gd name="T40" fmla="*/ 9 w 20"/>
                <a:gd name="T41" fmla="*/ 2 h 136"/>
                <a:gd name="T42" fmla="*/ 2 w 20"/>
                <a:gd name="T43" fmla="*/ 4 h 136"/>
                <a:gd name="T44" fmla="*/ 2 w 20"/>
                <a:gd name="T45" fmla="*/ 4 h 136"/>
                <a:gd name="T46" fmla="*/ 2 w 20"/>
                <a:gd name="T47" fmla="*/ 134 h 136"/>
                <a:gd name="T48" fmla="*/ 18 w 20"/>
                <a:gd name="T49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36">
                  <a:moveTo>
                    <a:pt x="19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5" y="0"/>
                    <a:pt x="19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moveTo>
                    <a:pt x="18" y="13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4" y="3"/>
                    <a:pt x="11" y="2"/>
                    <a:pt x="9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8" y="134"/>
                    <a:pt x="18" y="134"/>
                    <a:pt x="18" y="13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1291"/>
            <p:cNvSpPr>
              <a:spLocks/>
            </p:cNvSpPr>
            <p:nvPr/>
          </p:nvSpPr>
          <p:spPr bwMode="auto">
            <a:xfrm>
              <a:off x="11625262" y="1587500"/>
              <a:ext cx="66675" cy="404813"/>
            </a:xfrm>
            <a:custGeom>
              <a:avLst/>
              <a:gdLst>
                <a:gd name="T0" fmla="*/ 18 w 18"/>
                <a:gd name="T1" fmla="*/ 4 h 137"/>
                <a:gd name="T2" fmla="*/ 17 w 18"/>
                <a:gd name="T3" fmla="*/ 137 h 137"/>
                <a:gd name="T4" fmla="*/ 0 w 18"/>
                <a:gd name="T5" fmla="*/ 137 h 137"/>
                <a:gd name="T6" fmla="*/ 0 w 18"/>
                <a:gd name="T7" fmla="*/ 6 h 137"/>
                <a:gd name="T8" fmla="*/ 18 w 18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7">
                  <a:moveTo>
                    <a:pt x="18" y="4"/>
                  </a:moveTo>
                  <a:cubicBezTo>
                    <a:pt x="17" y="137"/>
                    <a:pt x="17" y="137"/>
                    <a:pt x="17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0"/>
                    <a:pt x="18" y="4"/>
                    <a:pt x="18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1292"/>
            <p:cNvSpPr>
              <a:spLocks noEditPoints="1"/>
            </p:cNvSpPr>
            <p:nvPr/>
          </p:nvSpPr>
          <p:spPr bwMode="auto">
            <a:xfrm>
              <a:off x="11622087" y="1593850"/>
              <a:ext cx="73025" cy="401638"/>
            </a:xfrm>
            <a:custGeom>
              <a:avLst/>
              <a:gdLst>
                <a:gd name="T0" fmla="*/ 18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10 w 20"/>
                <a:gd name="T13" fmla="*/ 0 h 136"/>
                <a:gd name="T14" fmla="*/ 19 w 20"/>
                <a:gd name="T15" fmla="*/ 1 h 136"/>
                <a:gd name="T16" fmla="*/ 20 w 20"/>
                <a:gd name="T17" fmla="*/ 2 h 136"/>
                <a:gd name="T18" fmla="*/ 19 w 20"/>
                <a:gd name="T19" fmla="*/ 135 h 136"/>
                <a:gd name="T20" fmla="*/ 18 w 20"/>
                <a:gd name="T21" fmla="*/ 136 h 136"/>
                <a:gd name="T22" fmla="*/ 16 w 20"/>
                <a:gd name="T23" fmla="*/ 134 h 136"/>
                <a:gd name="T24" fmla="*/ 17 w 20"/>
                <a:gd name="T25" fmla="*/ 3 h 136"/>
                <a:gd name="T26" fmla="*/ 10 w 20"/>
                <a:gd name="T27" fmla="*/ 2 h 136"/>
                <a:gd name="T28" fmla="*/ 2 w 20"/>
                <a:gd name="T29" fmla="*/ 4 h 136"/>
                <a:gd name="T30" fmla="*/ 2 w 20"/>
                <a:gd name="T31" fmla="*/ 134 h 136"/>
                <a:gd name="T32" fmla="*/ 16 w 20"/>
                <a:gd name="T33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36">
                  <a:moveTo>
                    <a:pt x="18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9" y="136"/>
                    <a:pt x="18" y="136"/>
                    <a:pt x="18" y="136"/>
                  </a:cubicBezTo>
                  <a:moveTo>
                    <a:pt x="16" y="134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6" y="134"/>
                    <a:pt x="16" y="134"/>
                    <a:pt x="16" y="134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1293"/>
            <p:cNvSpPr>
              <a:spLocks/>
            </p:cNvSpPr>
            <p:nvPr/>
          </p:nvSpPr>
          <p:spPr bwMode="auto">
            <a:xfrm>
              <a:off x="11636375" y="1611312"/>
              <a:ext cx="44450" cy="360363"/>
            </a:xfrm>
            <a:custGeom>
              <a:avLst/>
              <a:gdLst>
                <a:gd name="T0" fmla="*/ 12 w 12"/>
                <a:gd name="T1" fmla="*/ 3 h 122"/>
                <a:gd name="T2" fmla="*/ 11 w 12"/>
                <a:gd name="T3" fmla="*/ 122 h 122"/>
                <a:gd name="T4" fmla="*/ 0 w 12"/>
                <a:gd name="T5" fmla="*/ 122 h 122"/>
                <a:gd name="T6" fmla="*/ 0 w 12"/>
                <a:gd name="T7" fmla="*/ 4 h 122"/>
                <a:gd name="T8" fmla="*/ 12 w 1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2">
                  <a:moveTo>
                    <a:pt x="12" y="3"/>
                  </a:moveTo>
                  <a:cubicBezTo>
                    <a:pt x="11" y="122"/>
                    <a:pt x="11" y="122"/>
                    <a:pt x="1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1294"/>
            <p:cNvSpPr>
              <a:spLocks noEditPoints="1"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12 w 14"/>
                <a:gd name="T1" fmla="*/ 122 h 122"/>
                <a:gd name="T2" fmla="*/ 1 w 14"/>
                <a:gd name="T3" fmla="*/ 122 h 122"/>
                <a:gd name="T4" fmla="*/ 0 w 14"/>
                <a:gd name="T5" fmla="*/ 122 h 122"/>
                <a:gd name="T6" fmla="*/ 0 w 14"/>
                <a:gd name="T7" fmla="*/ 121 h 122"/>
                <a:gd name="T8" fmla="*/ 0 w 14"/>
                <a:gd name="T9" fmla="*/ 3 h 122"/>
                <a:gd name="T10" fmla="*/ 0 w 14"/>
                <a:gd name="T11" fmla="*/ 3 h 122"/>
                <a:gd name="T12" fmla="*/ 7 w 14"/>
                <a:gd name="T13" fmla="*/ 0 h 122"/>
                <a:gd name="T14" fmla="*/ 13 w 14"/>
                <a:gd name="T15" fmla="*/ 1 h 122"/>
                <a:gd name="T16" fmla="*/ 14 w 14"/>
                <a:gd name="T17" fmla="*/ 2 h 122"/>
                <a:gd name="T18" fmla="*/ 13 w 14"/>
                <a:gd name="T19" fmla="*/ 121 h 122"/>
                <a:gd name="T20" fmla="*/ 12 w 14"/>
                <a:gd name="T21" fmla="*/ 122 h 122"/>
                <a:gd name="T22" fmla="*/ 11 w 14"/>
                <a:gd name="T23" fmla="*/ 120 h 122"/>
                <a:gd name="T24" fmla="*/ 12 w 14"/>
                <a:gd name="T25" fmla="*/ 2 h 122"/>
                <a:gd name="T26" fmla="*/ 7 w 14"/>
                <a:gd name="T27" fmla="*/ 2 h 122"/>
                <a:gd name="T28" fmla="*/ 2 w 14"/>
                <a:gd name="T29" fmla="*/ 4 h 122"/>
                <a:gd name="T30" fmla="*/ 2 w 14"/>
                <a:gd name="T31" fmla="*/ 120 h 122"/>
                <a:gd name="T32" fmla="*/ 11 w 14"/>
                <a:gd name="T33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2">
                  <a:moveTo>
                    <a:pt x="12" y="122"/>
                  </a:moveTo>
                  <a:cubicBezTo>
                    <a:pt x="1" y="122"/>
                    <a:pt x="1" y="122"/>
                    <a:pt x="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0"/>
                    <a:pt x="13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2"/>
                    <a:pt x="13" y="122"/>
                    <a:pt x="12" y="122"/>
                  </a:cubicBezTo>
                  <a:moveTo>
                    <a:pt x="11" y="12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2" y="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1" y="120"/>
                    <a:pt x="11" y="120"/>
                    <a:pt x="11" y="12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1295"/>
            <p:cNvSpPr>
              <a:spLocks/>
            </p:cNvSpPr>
            <p:nvPr/>
          </p:nvSpPr>
          <p:spPr bwMode="auto">
            <a:xfrm>
              <a:off x="11566525" y="1611312"/>
              <a:ext cx="44450" cy="363538"/>
            </a:xfrm>
            <a:custGeom>
              <a:avLst/>
              <a:gdLst>
                <a:gd name="T0" fmla="*/ 12 w 12"/>
                <a:gd name="T1" fmla="*/ 3 h 123"/>
                <a:gd name="T2" fmla="*/ 12 w 12"/>
                <a:gd name="T3" fmla="*/ 123 h 123"/>
                <a:gd name="T4" fmla="*/ 0 w 12"/>
                <a:gd name="T5" fmla="*/ 123 h 123"/>
                <a:gd name="T6" fmla="*/ 0 w 12"/>
                <a:gd name="T7" fmla="*/ 5 h 123"/>
                <a:gd name="T8" fmla="*/ 12 w 12"/>
                <a:gd name="T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3">
                  <a:moveTo>
                    <a:pt x="12" y="3"/>
                  </a:moveTo>
                  <a:cubicBezTo>
                    <a:pt x="12" y="123"/>
                    <a:pt x="12" y="123"/>
                    <a:pt x="12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1296"/>
            <p:cNvSpPr>
              <a:spLocks/>
            </p:cNvSpPr>
            <p:nvPr/>
          </p:nvSpPr>
          <p:spPr bwMode="auto">
            <a:xfrm>
              <a:off x="11388725" y="1597025"/>
              <a:ext cx="47625" cy="395288"/>
            </a:xfrm>
            <a:custGeom>
              <a:avLst/>
              <a:gdLst>
                <a:gd name="T0" fmla="*/ 13 w 13"/>
                <a:gd name="T1" fmla="*/ 2 h 134"/>
                <a:gd name="T2" fmla="*/ 13 w 13"/>
                <a:gd name="T3" fmla="*/ 3 h 134"/>
                <a:gd name="T4" fmla="*/ 13 w 13"/>
                <a:gd name="T5" fmla="*/ 134 h 134"/>
                <a:gd name="T6" fmla="*/ 0 w 13"/>
                <a:gd name="T7" fmla="*/ 134 h 134"/>
                <a:gd name="T8" fmla="*/ 0 w 13"/>
                <a:gd name="T9" fmla="*/ 4 h 134"/>
                <a:gd name="T10" fmla="*/ 13 w 13"/>
                <a:gd name="T11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4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11" y="1"/>
                    <a:pt x="13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1297"/>
            <p:cNvSpPr>
              <a:spLocks noEditPoints="1"/>
            </p:cNvSpPr>
            <p:nvPr/>
          </p:nvSpPr>
          <p:spPr bwMode="auto">
            <a:xfrm>
              <a:off x="11380787" y="1597025"/>
              <a:ext cx="61913" cy="398463"/>
            </a:xfrm>
            <a:custGeom>
              <a:avLst/>
              <a:gdLst>
                <a:gd name="T0" fmla="*/ 15 w 17"/>
                <a:gd name="T1" fmla="*/ 135 h 135"/>
                <a:gd name="T2" fmla="*/ 2 w 17"/>
                <a:gd name="T3" fmla="*/ 135 h 135"/>
                <a:gd name="T4" fmla="*/ 1 w 17"/>
                <a:gd name="T5" fmla="*/ 135 h 135"/>
                <a:gd name="T6" fmla="*/ 0 w 17"/>
                <a:gd name="T7" fmla="*/ 134 h 135"/>
                <a:gd name="T8" fmla="*/ 0 w 17"/>
                <a:gd name="T9" fmla="*/ 4 h 135"/>
                <a:gd name="T10" fmla="*/ 1 w 17"/>
                <a:gd name="T11" fmla="*/ 3 h 135"/>
                <a:gd name="T12" fmla="*/ 10 w 17"/>
                <a:gd name="T13" fmla="*/ 0 h 135"/>
                <a:gd name="T14" fmla="*/ 16 w 17"/>
                <a:gd name="T15" fmla="*/ 1 h 135"/>
                <a:gd name="T16" fmla="*/ 16 w 17"/>
                <a:gd name="T17" fmla="*/ 2 h 135"/>
                <a:gd name="T18" fmla="*/ 16 w 17"/>
                <a:gd name="T19" fmla="*/ 3 h 135"/>
                <a:gd name="T20" fmla="*/ 16 w 17"/>
                <a:gd name="T21" fmla="*/ 134 h 135"/>
                <a:gd name="T22" fmla="*/ 16 w 17"/>
                <a:gd name="T23" fmla="*/ 135 h 135"/>
                <a:gd name="T24" fmla="*/ 15 w 17"/>
                <a:gd name="T25" fmla="*/ 135 h 135"/>
                <a:gd name="T26" fmla="*/ 14 w 17"/>
                <a:gd name="T27" fmla="*/ 3 h 135"/>
                <a:gd name="T28" fmla="*/ 14 w 17"/>
                <a:gd name="T29" fmla="*/ 3 h 135"/>
                <a:gd name="T30" fmla="*/ 10 w 17"/>
                <a:gd name="T31" fmla="*/ 2 h 135"/>
                <a:gd name="T32" fmla="*/ 3 w 17"/>
                <a:gd name="T33" fmla="*/ 4 h 135"/>
                <a:gd name="T34" fmla="*/ 3 w 17"/>
                <a:gd name="T35" fmla="*/ 133 h 135"/>
                <a:gd name="T36" fmla="*/ 14 w 17"/>
                <a:gd name="T37" fmla="*/ 133 h 135"/>
                <a:gd name="T38" fmla="*/ 14 w 17"/>
                <a:gd name="T39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5">
                  <a:moveTo>
                    <a:pt x="15" y="135"/>
                  </a:move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8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6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3" y="4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1298"/>
            <p:cNvSpPr>
              <a:spLocks/>
            </p:cNvSpPr>
            <p:nvPr/>
          </p:nvSpPr>
          <p:spPr bwMode="auto">
            <a:xfrm>
              <a:off x="11399837" y="1628775"/>
              <a:ext cx="20638" cy="346075"/>
            </a:xfrm>
            <a:custGeom>
              <a:avLst/>
              <a:gdLst>
                <a:gd name="T0" fmla="*/ 6 w 6"/>
                <a:gd name="T1" fmla="*/ 2 h 117"/>
                <a:gd name="T2" fmla="*/ 6 w 6"/>
                <a:gd name="T3" fmla="*/ 3 h 117"/>
                <a:gd name="T4" fmla="*/ 6 w 6"/>
                <a:gd name="T5" fmla="*/ 117 h 117"/>
                <a:gd name="T6" fmla="*/ 0 w 6"/>
                <a:gd name="T7" fmla="*/ 117 h 117"/>
                <a:gd name="T8" fmla="*/ 0 w 6"/>
                <a:gd name="T9" fmla="*/ 3 h 117"/>
                <a:gd name="T10" fmla="*/ 6 w 6"/>
                <a:gd name="T1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7"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5" y="1"/>
                    <a:pt x="6" y="2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1299"/>
            <p:cNvSpPr>
              <a:spLocks/>
            </p:cNvSpPr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1300"/>
            <p:cNvSpPr>
              <a:spLocks/>
            </p:cNvSpPr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1301"/>
            <p:cNvSpPr>
              <a:spLocks noEditPoints="1"/>
            </p:cNvSpPr>
            <p:nvPr/>
          </p:nvSpPr>
          <p:spPr bwMode="auto">
            <a:xfrm>
              <a:off x="10872787" y="1606550"/>
              <a:ext cx="84138" cy="388938"/>
            </a:xfrm>
            <a:custGeom>
              <a:avLst/>
              <a:gdLst>
                <a:gd name="T0" fmla="*/ 21 w 23"/>
                <a:gd name="T1" fmla="*/ 132 h 132"/>
                <a:gd name="T2" fmla="*/ 2 w 23"/>
                <a:gd name="T3" fmla="*/ 132 h 132"/>
                <a:gd name="T4" fmla="*/ 1 w 23"/>
                <a:gd name="T5" fmla="*/ 132 h 132"/>
                <a:gd name="T6" fmla="*/ 0 w 23"/>
                <a:gd name="T7" fmla="*/ 131 h 132"/>
                <a:gd name="T8" fmla="*/ 0 w 23"/>
                <a:gd name="T9" fmla="*/ 7 h 132"/>
                <a:gd name="T10" fmla="*/ 1 w 23"/>
                <a:gd name="T11" fmla="*/ 1 h 132"/>
                <a:gd name="T12" fmla="*/ 2 w 23"/>
                <a:gd name="T13" fmla="*/ 0 h 132"/>
                <a:gd name="T14" fmla="*/ 2 w 23"/>
                <a:gd name="T15" fmla="*/ 1 h 132"/>
                <a:gd name="T16" fmla="*/ 4 w 23"/>
                <a:gd name="T17" fmla="*/ 1 h 132"/>
                <a:gd name="T18" fmla="*/ 2 w 23"/>
                <a:gd name="T19" fmla="*/ 1 h 132"/>
                <a:gd name="T20" fmla="*/ 2 w 23"/>
                <a:gd name="T21" fmla="*/ 0 h 132"/>
                <a:gd name="T22" fmla="*/ 21 w 23"/>
                <a:gd name="T23" fmla="*/ 0 h 132"/>
                <a:gd name="T24" fmla="*/ 22 w 23"/>
                <a:gd name="T25" fmla="*/ 0 h 132"/>
                <a:gd name="T26" fmla="*/ 23 w 23"/>
                <a:gd name="T27" fmla="*/ 1 h 132"/>
                <a:gd name="T28" fmla="*/ 22 w 23"/>
                <a:gd name="T29" fmla="*/ 8 h 132"/>
                <a:gd name="T30" fmla="*/ 22 w 23"/>
                <a:gd name="T31" fmla="*/ 131 h 132"/>
                <a:gd name="T32" fmla="*/ 22 w 23"/>
                <a:gd name="T33" fmla="*/ 132 h 132"/>
                <a:gd name="T34" fmla="*/ 21 w 23"/>
                <a:gd name="T35" fmla="*/ 132 h 132"/>
                <a:gd name="T36" fmla="*/ 19 w 23"/>
                <a:gd name="T37" fmla="*/ 8 h 132"/>
                <a:gd name="T38" fmla="*/ 20 w 23"/>
                <a:gd name="T39" fmla="*/ 2 h 132"/>
                <a:gd name="T40" fmla="*/ 3 w 23"/>
                <a:gd name="T41" fmla="*/ 2 h 132"/>
                <a:gd name="T42" fmla="*/ 3 w 23"/>
                <a:gd name="T43" fmla="*/ 7 h 132"/>
                <a:gd name="T44" fmla="*/ 3 w 23"/>
                <a:gd name="T45" fmla="*/ 130 h 132"/>
                <a:gd name="T46" fmla="*/ 19 w 23"/>
                <a:gd name="T47" fmla="*/ 130 h 132"/>
                <a:gd name="T48" fmla="*/ 19 w 23"/>
                <a:gd name="T49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32">
                  <a:moveTo>
                    <a:pt x="21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2"/>
                    <a:pt x="21" y="132"/>
                    <a:pt x="21" y="132"/>
                  </a:cubicBezTo>
                  <a:moveTo>
                    <a:pt x="19" y="8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8"/>
                    <a:pt x="19" y="8"/>
                    <a:pt x="19" y="8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1302"/>
            <p:cNvSpPr>
              <a:spLocks/>
            </p:cNvSpPr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1303"/>
            <p:cNvSpPr>
              <a:spLocks/>
            </p:cNvSpPr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1304"/>
            <p:cNvSpPr>
              <a:spLocks/>
            </p:cNvSpPr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1305"/>
            <p:cNvSpPr>
              <a:spLocks/>
            </p:cNvSpPr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1306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close/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1307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1308"/>
            <p:cNvSpPr>
              <a:spLocks/>
            </p:cNvSpPr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1309"/>
            <p:cNvSpPr>
              <a:spLocks/>
            </p:cNvSpPr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1310"/>
            <p:cNvSpPr>
              <a:spLocks/>
            </p:cNvSpPr>
            <p:nvPr/>
          </p:nvSpPr>
          <p:spPr bwMode="auto">
            <a:xfrm>
              <a:off x="10950575" y="1603375"/>
              <a:ext cx="211138" cy="388938"/>
            </a:xfrm>
            <a:custGeom>
              <a:avLst/>
              <a:gdLst>
                <a:gd name="T0" fmla="*/ 0 w 58"/>
                <a:gd name="T1" fmla="*/ 2 h 132"/>
                <a:gd name="T2" fmla="*/ 56 w 58"/>
                <a:gd name="T3" fmla="*/ 2 h 132"/>
                <a:gd name="T4" fmla="*/ 58 w 58"/>
                <a:gd name="T5" fmla="*/ 0 h 132"/>
                <a:gd name="T6" fmla="*/ 57 w 58"/>
                <a:gd name="T7" fmla="*/ 7 h 132"/>
                <a:gd name="T8" fmla="*/ 57 w 58"/>
                <a:gd name="T9" fmla="*/ 132 h 132"/>
                <a:gd name="T10" fmla="*/ 0 w 58"/>
                <a:gd name="T11" fmla="*/ 132 h 132"/>
                <a:gd name="T12" fmla="*/ 0 w 58"/>
                <a:gd name="T13" fmla="*/ 9 h 132"/>
                <a:gd name="T14" fmla="*/ 0 w 58"/>
                <a:gd name="T15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32">
                  <a:moveTo>
                    <a:pt x="0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7" y="1"/>
                    <a:pt x="58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1311"/>
            <p:cNvSpPr>
              <a:spLocks noEditPoints="1"/>
            </p:cNvSpPr>
            <p:nvPr/>
          </p:nvSpPr>
          <p:spPr bwMode="auto">
            <a:xfrm>
              <a:off x="10942637" y="1600200"/>
              <a:ext cx="222250" cy="395288"/>
            </a:xfrm>
            <a:custGeom>
              <a:avLst/>
              <a:gdLst>
                <a:gd name="T0" fmla="*/ 59 w 61"/>
                <a:gd name="T1" fmla="*/ 134 h 134"/>
                <a:gd name="T2" fmla="*/ 2 w 61"/>
                <a:gd name="T3" fmla="*/ 134 h 134"/>
                <a:gd name="T4" fmla="*/ 1 w 61"/>
                <a:gd name="T5" fmla="*/ 134 h 134"/>
                <a:gd name="T6" fmla="*/ 0 w 61"/>
                <a:gd name="T7" fmla="*/ 133 h 134"/>
                <a:gd name="T8" fmla="*/ 0 w 61"/>
                <a:gd name="T9" fmla="*/ 10 h 134"/>
                <a:gd name="T10" fmla="*/ 1 w 61"/>
                <a:gd name="T11" fmla="*/ 3 h 134"/>
                <a:gd name="T12" fmla="*/ 2 w 61"/>
                <a:gd name="T13" fmla="*/ 2 h 134"/>
                <a:gd name="T14" fmla="*/ 2 w 61"/>
                <a:gd name="T15" fmla="*/ 3 h 134"/>
                <a:gd name="T16" fmla="*/ 4 w 61"/>
                <a:gd name="T17" fmla="*/ 3 h 134"/>
                <a:gd name="T18" fmla="*/ 2 w 61"/>
                <a:gd name="T19" fmla="*/ 3 h 134"/>
                <a:gd name="T20" fmla="*/ 2 w 61"/>
                <a:gd name="T21" fmla="*/ 2 h 134"/>
                <a:gd name="T22" fmla="*/ 57 w 61"/>
                <a:gd name="T23" fmla="*/ 2 h 134"/>
                <a:gd name="T24" fmla="*/ 59 w 61"/>
                <a:gd name="T25" fmla="*/ 0 h 134"/>
                <a:gd name="T26" fmla="*/ 60 w 61"/>
                <a:gd name="T27" fmla="*/ 0 h 134"/>
                <a:gd name="T28" fmla="*/ 61 w 61"/>
                <a:gd name="T29" fmla="*/ 1 h 134"/>
                <a:gd name="T30" fmla="*/ 60 w 61"/>
                <a:gd name="T31" fmla="*/ 8 h 134"/>
                <a:gd name="T32" fmla="*/ 60 w 61"/>
                <a:gd name="T33" fmla="*/ 133 h 134"/>
                <a:gd name="T34" fmla="*/ 60 w 61"/>
                <a:gd name="T35" fmla="*/ 134 h 134"/>
                <a:gd name="T36" fmla="*/ 59 w 61"/>
                <a:gd name="T37" fmla="*/ 134 h 134"/>
                <a:gd name="T38" fmla="*/ 58 w 61"/>
                <a:gd name="T39" fmla="*/ 8 h 134"/>
                <a:gd name="T40" fmla="*/ 58 w 61"/>
                <a:gd name="T41" fmla="*/ 4 h 134"/>
                <a:gd name="T42" fmla="*/ 58 w 61"/>
                <a:gd name="T43" fmla="*/ 4 h 134"/>
                <a:gd name="T44" fmla="*/ 4 w 61"/>
                <a:gd name="T45" fmla="*/ 4 h 134"/>
                <a:gd name="T46" fmla="*/ 3 w 61"/>
                <a:gd name="T47" fmla="*/ 10 h 134"/>
                <a:gd name="T48" fmla="*/ 3 w 61"/>
                <a:gd name="T49" fmla="*/ 132 h 134"/>
                <a:gd name="T50" fmla="*/ 58 w 61"/>
                <a:gd name="T51" fmla="*/ 132 h 134"/>
                <a:gd name="T52" fmla="*/ 58 w 61"/>
                <a:gd name="T53" fmla="*/ 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34">
                  <a:moveTo>
                    <a:pt x="59" y="134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8" y="1"/>
                    <a:pt x="59" y="0"/>
                  </a:cubicBezTo>
                  <a:cubicBezTo>
                    <a:pt x="59" y="0"/>
                    <a:pt x="60" y="0"/>
                    <a:pt x="60" y="0"/>
                  </a:cubicBezTo>
                  <a:cubicBezTo>
                    <a:pt x="61" y="0"/>
                    <a:pt x="61" y="1"/>
                    <a:pt x="61" y="1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9" y="134"/>
                    <a:pt x="59" y="134"/>
                  </a:cubicBezTo>
                  <a:moveTo>
                    <a:pt x="58" y="8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8"/>
                    <a:pt x="58" y="8"/>
                    <a:pt x="58" y="8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1312"/>
            <p:cNvSpPr>
              <a:spLocks/>
            </p:cNvSpPr>
            <p:nvPr/>
          </p:nvSpPr>
          <p:spPr bwMode="auto">
            <a:xfrm>
              <a:off x="10990262" y="1631950"/>
              <a:ext cx="142875" cy="327025"/>
            </a:xfrm>
            <a:custGeom>
              <a:avLst/>
              <a:gdLst>
                <a:gd name="T0" fmla="*/ 39 w 39"/>
                <a:gd name="T1" fmla="*/ 0 h 111"/>
                <a:gd name="T2" fmla="*/ 38 w 39"/>
                <a:gd name="T3" fmla="*/ 1 h 111"/>
                <a:gd name="T4" fmla="*/ 1 w 39"/>
                <a:gd name="T5" fmla="*/ 1 h 111"/>
                <a:gd name="T6" fmla="*/ 0 w 39"/>
                <a:gd name="T7" fmla="*/ 7 h 111"/>
                <a:gd name="T8" fmla="*/ 0 w 39"/>
                <a:gd name="T9" fmla="*/ 111 h 111"/>
                <a:gd name="T10" fmla="*/ 39 w 39"/>
                <a:gd name="T11" fmla="*/ 104 h 111"/>
                <a:gd name="T12" fmla="*/ 39 w 39"/>
                <a:gd name="T13" fmla="*/ 6 h 111"/>
                <a:gd name="T14" fmla="*/ 39 w 39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11">
                  <a:moveTo>
                    <a:pt x="39" y="0"/>
                  </a:moveTo>
                  <a:cubicBezTo>
                    <a:pt x="39" y="0"/>
                    <a:pt x="38" y="0"/>
                    <a:pt x="38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4" y="109"/>
                    <a:pt x="27" y="107"/>
                    <a:pt x="39" y="10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1313"/>
            <p:cNvSpPr>
              <a:spLocks/>
            </p:cNvSpPr>
            <p:nvPr/>
          </p:nvSpPr>
          <p:spPr bwMode="auto">
            <a:xfrm>
              <a:off x="11161712" y="1924050"/>
              <a:ext cx="47625" cy="68263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3 h 23"/>
                <a:gd name="T4" fmla="*/ 0 w 13"/>
                <a:gd name="T5" fmla="*/ 23 h 23"/>
                <a:gd name="T6" fmla="*/ 13 w 13"/>
                <a:gd name="T7" fmla="*/ 23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1314"/>
            <p:cNvSpPr>
              <a:spLocks/>
            </p:cNvSpPr>
            <p:nvPr/>
          </p:nvSpPr>
          <p:spPr bwMode="auto">
            <a:xfrm>
              <a:off x="11209337" y="1920875"/>
              <a:ext cx="6350" cy="71438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 h 24"/>
                <a:gd name="T4" fmla="*/ 0 w 2"/>
                <a:gd name="T5" fmla="*/ 24 h 24"/>
                <a:gd name="T6" fmla="*/ 2 w 2"/>
                <a:gd name="T7" fmla="*/ 24 h 24"/>
                <a:gd name="T8" fmla="*/ 2 w 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1315"/>
            <p:cNvSpPr>
              <a:spLocks/>
            </p:cNvSpPr>
            <p:nvPr/>
          </p:nvSpPr>
          <p:spPr bwMode="auto">
            <a:xfrm>
              <a:off x="11158537" y="1933575"/>
              <a:ext cx="3175" cy="58738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1316"/>
            <p:cNvSpPr>
              <a:spLocks/>
            </p:cNvSpPr>
            <p:nvPr/>
          </p:nvSpPr>
          <p:spPr bwMode="auto">
            <a:xfrm>
              <a:off x="11439525" y="1762125"/>
              <a:ext cx="115888" cy="227013"/>
            </a:xfrm>
            <a:custGeom>
              <a:avLst/>
              <a:gdLst>
                <a:gd name="T0" fmla="*/ 32 w 32"/>
                <a:gd name="T1" fmla="*/ 0 h 77"/>
                <a:gd name="T2" fmla="*/ 25 w 32"/>
                <a:gd name="T3" fmla="*/ 6 h 77"/>
                <a:gd name="T4" fmla="*/ 25 w 32"/>
                <a:gd name="T5" fmla="*/ 71 h 77"/>
                <a:gd name="T6" fmla="*/ 5 w 32"/>
                <a:gd name="T7" fmla="*/ 71 h 77"/>
                <a:gd name="T8" fmla="*/ 5 w 32"/>
                <a:gd name="T9" fmla="*/ 23 h 77"/>
                <a:gd name="T10" fmla="*/ 0 w 32"/>
                <a:gd name="T11" fmla="*/ 26 h 77"/>
                <a:gd name="T12" fmla="*/ 0 w 32"/>
                <a:gd name="T13" fmla="*/ 77 h 77"/>
                <a:gd name="T14" fmla="*/ 32 w 32"/>
                <a:gd name="T15" fmla="*/ 77 h 77"/>
                <a:gd name="T16" fmla="*/ 32 w 32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7">
                  <a:moveTo>
                    <a:pt x="32" y="0"/>
                  </a:moveTo>
                  <a:cubicBezTo>
                    <a:pt x="30" y="2"/>
                    <a:pt x="27" y="4"/>
                    <a:pt x="25" y="6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2" y="25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1317"/>
            <p:cNvSpPr>
              <a:spLocks/>
            </p:cNvSpPr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1318"/>
            <p:cNvSpPr>
              <a:spLocks/>
            </p:cNvSpPr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1319"/>
            <p:cNvSpPr>
              <a:spLocks/>
            </p:cNvSpPr>
            <p:nvPr/>
          </p:nvSpPr>
          <p:spPr bwMode="auto">
            <a:xfrm>
              <a:off x="11456987" y="1779587"/>
              <a:ext cx="73025" cy="192088"/>
            </a:xfrm>
            <a:custGeom>
              <a:avLst/>
              <a:gdLst>
                <a:gd name="T0" fmla="*/ 20 w 20"/>
                <a:gd name="T1" fmla="*/ 0 h 65"/>
                <a:gd name="T2" fmla="*/ 0 w 20"/>
                <a:gd name="T3" fmla="*/ 17 h 65"/>
                <a:gd name="T4" fmla="*/ 0 w 20"/>
                <a:gd name="T5" fmla="*/ 65 h 65"/>
                <a:gd name="T6" fmla="*/ 20 w 20"/>
                <a:gd name="T7" fmla="*/ 65 h 65"/>
                <a:gd name="T8" fmla="*/ 20 w 20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5">
                  <a:moveTo>
                    <a:pt x="20" y="0"/>
                  </a:moveTo>
                  <a:cubicBezTo>
                    <a:pt x="15" y="6"/>
                    <a:pt x="8" y="12"/>
                    <a:pt x="0" y="17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1320"/>
            <p:cNvSpPr>
              <a:spLocks/>
            </p:cNvSpPr>
            <p:nvPr/>
          </p:nvSpPr>
          <p:spPr bwMode="auto">
            <a:xfrm>
              <a:off x="11555412" y="1755775"/>
              <a:ext cx="4763" cy="236538"/>
            </a:xfrm>
            <a:custGeom>
              <a:avLst/>
              <a:gdLst>
                <a:gd name="T0" fmla="*/ 1 w 1"/>
                <a:gd name="T1" fmla="*/ 0 h 80"/>
                <a:gd name="T2" fmla="*/ 0 w 1"/>
                <a:gd name="T3" fmla="*/ 2 h 80"/>
                <a:gd name="T4" fmla="*/ 0 w 1"/>
                <a:gd name="T5" fmla="*/ 80 h 80"/>
                <a:gd name="T6" fmla="*/ 1 w 1"/>
                <a:gd name="T7" fmla="*/ 80 h 80"/>
                <a:gd name="T8" fmla="*/ 1 w 1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0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1321"/>
            <p:cNvSpPr>
              <a:spLocks/>
            </p:cNvSpPr>
            <p:nvPr/>
          </p:nvSpPr>
          <p:spPr bwMode="auto">
            <a:xfrm>
              <a:off x="11436350" y="1838325"/>
              <a:ext cx="3175" cy="153988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 h 52"/>
                <a:gd name="T4" fmla="*/ 0 w 1"/>
                <a:gd name="T5" fmla="*/ 52 h 52"/>
                <a:gd name="T6" fmla="*/ 1 w 1"/>
                <a:gd name="T7" fmla="*/ 52 h 52"/>
                <a:gd name="T8" fmla="*/ 1 w 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1322"/>
            <p:cNvSpPr>
              <a:spLocks/>
            </p:cNvSpPr>
            <p:nvPr/>
          </p:nvSpPr>
          <p:spPr bwMode="auto">
            <a:xfrm>
              <a:off x="11220450" y="1868487"/>
              <a:ext cx="160338" cy="120650"/>
            </a:xfrm>
            <a:custGeom>
              <a:avLst/>
              <a:gdLst>
                <a:gd name="T0" fmla="*/ 44 w 44"/>
                <a:gd name="T1" fmla="*/ 0 h 41"/>
                <a:gd name="T2" fmla="*/ 39 w 44"/>
                <a:gd name="T3" fmla="*/ 3 h 41"/>
                <a:gd name="T4" fmla="*/ 39 w 44"/>
                <a:gd name="T5" fmla="*/ 34 h 41"/>
                <a:gd name="T6" fmla="*/ 3 w 44"/>
                <a:gd name="T7" fmla="*/ 34 h 41"/>
                <a:gd name="T8" fmla="*/ 3 w 44"/>
                <a:gd name="T9" fmla="*/ 17 h 41"/>
                <a:gd name="T10" fmla="*/ 0 w 44"/>
                <a:gd name="T11" fmla="*/ 18 h 41"/>
                <a:gd name="T12" fmla="*/ 0 w 44"/>
                <a:gd name="T13" fmla="*/ 41 h 41"/>
                <a:gd name="T14" fmla="*/ 44 w 44"/>
                <a:gd name="T15" fmla="*/ 41 h 41"/>
                <a:gd name="T16" fmla="*/ 44 w 4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1">
                  <a:moveTo>
                    <a:pt x="44" y="0"/>
                  </a:moveTo>
                  <a:cubicBezTo>
                    <a:pt x="43" y="1"/>
                    <a:pt x="41" y="2"/>
                    <a:pt x="39" y="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1323"/>
            <p:cNvSpPr>
              <a:spLocks/>
            </p:cNvSpPr>
            <p:nvPr/>
          </p:nvSpPr>
          <p:spPr bwMode="auto">
            <a:xfrm>
              <a:off x="11215687" y="1868487"/>
              <a:ext cx="165100" cy="123825"/>
            </a:xfrm>
            <a:custGeom>
              <a:avLst/>
              <a:gdLst>
                <a:gd name="T0" fmla="*/ 45 w 45"/>
                <a:gd name="T1" fmla="*/ 0 h 42"/>
                <a:gd name="T2" fmla="*/ 45 w 45"/>
                <a:gd name="T3" fmla="*/ 0 h 42"/>
                <a:gd name="T4" fmla="*/ 45 w 45"/>
                <a:gd name="T5" fmla="*/ 41 h 42"/>
                <a:gd name="T6" fmla="*/ 1 w 45"/>
                <a:gd name="T7" fmla="*/ 41 h 42"/>
                <a:gd name="T8" fmla="*/ 1 w 45"/>
                <a:gd name="T9" fmla="*/ 18 h 42"/>
                <a:gd name="T10" fmla="*/ 0 w 45"/>
                <a:gd name="T11" fmla="*/ 18 h 42"/>
                <a:gd name="T12" fmla="*/ 0 w 45"/>
                <a:gd name="T13" fmla="*/ 42 h 42"/>
                <a:gd name="T14" fmla="*/ 45 w 45"/>
                <a:gd name="T15" fmla="*/ 42 h 42"/>
                <a:gd name="T16" fmla="*/ 45 w 45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1324"/>
            <p:cNvSpPr>
              <a:spLocks/>
            </p:cNvSpPr>
            <p:nvPr/>
          </p:nvSpPr>
          <p:spPr bwMode="auto">
            <a:xfrm>
              <a:off x="11231562" y="1876425"/>
              <a:ext cx="131763" cy="92075"/>
            </a:xfrm>
            <a:custGeom>
              <a:avLst/>
              <a:gdLst>
                <a:gd name="T0" fmla="*/ 36 w 36"/>
                <a:gd name="T1" fmla="*/ 0 h 31"/>
                <a:gd name="T2" fmla="*/ 0 w 36"/>
                <a:gd name="T3" fmla="*/ 14 h 31"/>
                <a:gd name="T4" fmla="*/ 0 w 36"/>
                <a:gd name="T5" fmla="*/ 31 h 31"/>
                <a:gd name="T6" fmla="*/ 36 w 36"/>
                <a:gd name="T7" fmla="*/ 31 h 31"/>
                <a:gd name="T8" fmla="*/ 36 w 3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5" y="5"/>
                    <a:pt x="14" y="10"/>
                    <a:pt x="0" y="1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1325"/>
            <p:cNvSpPr>
              <a:spLocks/>
            </p:cNvSpPr>
            <p:nvPr/>
          </p:nvSpPr>
          <p:spPr bwMode="auto">
            <a:xfrm>
              <a:off x="11380787" y="1865312"/>
              <a:ext cx="7938" cy="127000"/>
            </a:xfrm>
            <a:custGeom>
              <a:avLst/>
              <a:gdLst>
                <a:gd name="T0" fmla="*/ 2 w 2"/>
                <a:gd name="T1" fmla="*/ 0 h 43"/>
                <a:gd name="T2" fmla="*/ 0 w 2"/>
                <a:gd name="T3" fmla="*/ 1 h 43"/>
                <a:gd name="T4" fmla="*/ 0 w 2"/>
                <a:gd name="T5" fmla="*/ 43 h 43"/>
                <a:gd name="T6" fmla="*/ 2 w 2"/>
                <a:gd name="T7" fmla="*/ 43 h 43"/>
                <a:gd name="T8" fmla="*/ 2 w 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1326"/>
            <p:cNvSpPr>
              <a:spLocks/>
            </p:cNvSpPr>
            <p:nvPr/>
          </p:nvSpPr>
          <p:spPr bwMode="auto">
            <a:xfrm>
              <a:off x="11563350" y="1685925"/>
              <a:ext cx="58738" cy="303213"/>
            </a:xfrm>
            <a:custGeom>
              <a:avLst/>
              <a:gdLst>
                <a:gd name="T0" fmla="*/ 16 w 16"/>
                <a:gd name="T1" fmla="*/ 0 h 103"/>
                <a:gd name="T2" fmla="*/ 13 w 16"/>
                <a:gd name="T3" fmla="*/ 4 h 103"/>
                <a:gd name="T4" fmla="*/ 13 w 16"/>
                <a:gd name="T5" fmla="*/ 98 h 103"/>
                <a:gd name="T6" fmla="*/ 1 w 16"/>
                <a:gd name="T7" fmla="*/ 98 h 103"/>
                <a:gd name="T8" fmla="*/ 1 w 16"/>
                <a:gd name="T9" fmla="*/ 21 h 103"/>
                <a:gd name="T10" fmla="*/ 0 w 16"/>
                <a:gd name="T11" fmla="*/ 23 h 103"/>
                <a:gd name="T12" fmla="*/ 0 w 16"/>
                <a:gd name="T13" fmla="*/ 103 h 103"/>
                <a:gd name="T14" fmla="*/ 16 w 16"/>
                <a:gd name="T15" fmla="*/ 103 h 103"/>
                <a:gd name="T16" fmla="*/ 16 w 16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3">
                  <a:moveTo>
                    <a:pt x="16" y="0"/>
                  </a:moveTo>
                  <a:cubicBezTo>
                    <a:pt x="15" y="1"/>
                    <a:pt x="14" y="2"/>
                    <a:pt x="13" y="4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1327"/>
            <p:cNvSpPr>
              <a:spLocks/>
            </p:cNvSpPr>
            <p:nvPr/>
          </p:nvSpPr>
          <p:spPr bwMode="auto">
            <a:xfrm>
              <a:off x="11560175" y="1752600"/>
              <a:ext cx="61913" cy="239713"/>
            </a:xfrm>
            <a:custGeom>
              <a:avLst/>
              <a:gdLst>
                <a:gd name="T0" fmla="*/ 1 w 17"/>
                <a:gd name="T1" fmla="*/ 0 h 81"/>
                <a:gd name="T2" fmla="*/ 0 w 17"/>
                <a:gd name="T3" fmla="*/ 1 h 81"/>
                <a:gd name="T4" fmla="*/ 0 w 17"/>
                <a:gd name="T5" fmla="*/ 81 h 81"/>
                <a:gd name="T6" fmla="*/ 17 w 17"/>
                <a:gd name="T7" fmla="*/ 81 h 81"/>
                <a:gd name="T8" fmla="*/ 17 w 17"/>
                <a:gd name="T9" fmla="*/ 80 h 81"/>
                <a:gd name="T10" fmla="*/ 1 w 17"/>
                <a:gd name="T11" fmla="*/ 80 h 81"/>
                <a:gd name="T12" fmla="*/ 1 w 17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1328"/>
            <p:cNvSpPr>
              <a:spLocks/>
            </p:cNvSpPr>
            <p:nvPr/>
          </p:nvSpPr>
          <p:spPr bwMode="auto">
            <a:xfrm>
              <a:off x="11622087" y="1676400"/>
              <a:ext cx="3175" cy="315913"/>
            </a:xfrm>
            <a:custGeom>
              <a:avLst/>
              <a:gdLst>
                <a:gd name="T0" fmla="*/ 1 w 1"/>
                <a:gd name="T1" fmla="*/ 0 h 107"/>
                <a:gd name="T2" fmla="*/ 0 w 1"/>
                <a:gd name="T3" fmla="*/ 3 h 107"/>
                <a:gd name="T4" fmla="*/ 0 w 1"/>
                <a:gd name="T5" fmla="*/ 106 h 107"/>
                <a:gd name="T6" fmla="*/ 0 w 1"/>
                <a:gd name="T7" fmla="*/ 107 h 107"/>
                <a:gd name="T8" fmla="*/ 1 w 1"/>
                <a:gd name="T9" fmla="*/ 107 h 107"/>
                <a:gd name="T10" fmla="*/ 1 w 1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0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1329"/>
            <p:cNvSpPr>
              <a:spLocks/>
            </p:cNvSpPr>
            <p:nvPr/>
          </p:nvSpPr>
          <p:spPr bwMode="auto">
            <a:xfrm>
              <a:off x="11566525" y="1697037"/>
              <a:ext cx="44450" cy="277813"/>
            </a:xfrm>
            <a:custGeom>
              <a:avLst/>
              <a:gdLst>
                <a:gd name="T0" fmla="*/ 12 w 12"/>
                <a:gd name="T1" fmla="*/ 0 h 94"/>
                <a:gd name="T2" fmla="*/ 0 w 12"/>
                <a:gd name="T3" fmla="*/ 17 h 94"/>
                <a:gd name="T4" fmla="*/ 0 w 12"/>
                <a:gd name="T5" fmla="*/ 94 h 94"/>
                <a:gd name="T6" fmla="*/ 12 w 12"/>
                <a:gd name="T7" fmla="*/ 94 h 94"/>
                <a:gd name="T8" fmla="*/ 12 w 12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4">
                  <a:moveTo>
                    <a:pt x="12" y="0"/>
                  </a:moveTo>
                  <a:cubicBezTo>
                    <a:pt x="9" y="5"/>
                    <a:pt x="5" y="11"/>
                    <a:pt x="0" y="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1330"/>
            <p:cNvSpPr>
              <a:spLocks/>
            </p:cNvSpPr>
            <p:nvPr/>
          </p:nvSpPr>
          <p:spPr bwMode="auto">
            <a:xfrm>
              <a:off x="11630025" y="1600200"/>
              <a:ext cx="53975" cy="388938"/>
            </a:xfrm>
            <a:custGeom>
              <a:avLst/>
              <a:gdLst>
                <a:gd name="T0" fmla="*/ 8 w 15"/>
                <a:gd name="T1" fmla="*/ 0 h 132"/>
                <a:gd name="T2" fmla="*/ 7 w 15"/>
                <a:gd name="T3" fmla="*/ 5 h 132"/>
                <a:gd name="T4" fmla="*/ 8 w 15"/>
                <a:gd name="T5" fmla="*/ 5 h 132"/>
                <a:gd name="T6" fmla="*/ 8 w 15"/>
                <a:gd name="T7" fmla="*/ 5 h 132"/>
                <a:gd name="T8" fmla="*/ 14 w 15"/>
                <a:gd name="T9" fmla="*/ 6 h 132"/>
                <a:gd name="T10" fmla="*/ 15 w 15"/>
                <a:gd name="T11" fmla="*/ 7 h 132"/>
                <a:gd name="T12" fmla="*/ 14 w 15"/>
                <a:gd name="T13" fmla="*/ 126 h 132"/>
                <a:gd name="T14" fmla="*/ 13 w 15"/>
                <a:gd name="T15" fmla="*/ 127 h 132"/>
                <a:gd name="T16" fmla="*/ 2 w 15"/>
                <a:gd name="T17" fmla="*/ 127 h 132"/>
                <a:gd name="T18" fmla="*/ 1 w 15"/>
                <a:gd name="T19" fmla="*/ 127 h 132"/>
                <a:gd name="T20" fmla="*/ 1 w 15"/>
                <a:gd name="T21" fmla="*/ 126 h 132"/>
                <a:gd name="T22" fmla="*/ 1 w 15"/>
                <a:gd name="T23" fmla="*/ 22 h 132"/>
                <a:gd name="T24" fmla="*/ 0 w 15"/>
                <a:gd name="T25" fmla="*/ 24 h 132"/>
                <a:gd name="T26" fmla="*/ 0 w 15"/>
                <a:gd name="T27" fmla="*/ 132 h 132"/>
                <a:gd name="T28" fmla="*/ 14 w 15"/>
                <a:gd name="T29" fmla="*/ 132 h 132"/>
                <a:gd name="T30" fmla="*/ 15 w 15"/>
                <a:gd name="T31" fmla="*/ 1 h 132"/>
                <a:gd name="T32" fmla="*/ 8 w 15"/>
                <a:gd name="T3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2">
                  <a:moveTo>
                    <a:pt x="8" y="0"/>
                  </a:moveTo>
                  <a:cubicBezTo>
                    <a:pt x="8" y="1"/>
                    <a:pt x="7" y="3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4" y="6"/>
                    <a:pt x="14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1331"/>
            <p:cNvSpPr>
              <a:spLocks/>
            </p:cNvSpPr>
            <p:nvPr/>
          </p:nvSpPr>
          <p:spPr bwMode="auto">
            <a:xfrm>
              <a:off x="11625262" y="1597025"/>
              <a:ext cx="66675" cy="395288"/>
            </a:xfrm>
            <a:custGeom>
              <a:avLst/>
              <a:gdLst>
                <a:gd name="T0" fmla="*/ 9 w 18"/>
                <a:gd name="T1" fmla="*/ 0 h 134"/>
                <a:gd name="T2" fmla="*/ 9 w 18"/>
                <a:gd name="T3" fmla="*/ 1 h 134"/>
                <a:gd name="T4" fmla="*/ 16 w 18"/>
                <a:gd name="T5" fmla="*/ 2 h 134"/>
                <a:gd name="T6" fmla="*/ 15 w 18"/>
                <a:gd name="T7" fmla="*/ 133 h 134"/>
                <a:gd name="T8" fmla="*/ 1 w 18"/>
                <a:gd name="T9" fmla="*/ 133 h 134"/>
                <a:gd name="T10" fmla="*/ 1 w 18"/>
                <a:gd name="T11" fmla="*/ 25 h 134"/>
                <a:gd name="T12" fmla="*/ 0 w 18"/>
                <a:gd name="T13" fmla="*/ 27 h 134"/>
                <a:gd name="T14" fmla="*/ 0 w 18"/>
                <a:gd name="T15" fmla="*/ 134 h 134"/>
                <a:gd name="T16" fmla="*/ 17 w 18"/>
                <a:gd name="T17" fmla="*/ 134 h 134"/>
                <a:gd name="T18" fmla="*/ 18 w 18"/>
                <a:gd name="T19" fmla="*/ 1 h 134"/>
                <a:gd name="T20" fmla="*/ 9 w 18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4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0"/>
                    <a:pt x="9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1332"/>
            <p:cNvSpPr>
              <a:spLocks/>
            </p:cNvSpPr>
            <p:nvPr/>
          </p:nvSpPr>
          <p:spPr bwMode="auto">
            <a:xfrm>
              <a:off x="11639550" y="1620837"/>
              <a:ext cx="36513" cy="347663"/>
            </a:xfrm>
            <a:custGeom>
              <a:avLst/>
              <a:gdLst>
                <a:gd name="T0" fmla="*/ 5 w 10"/>
                <a:gd name="T1" fmla="*/ 0 h 118"/>
                <a:gd name="T2" fmla="*/ 5 w 10"/>
                <a:gd name="T3" fmla="*/ 0 h 118"/>
                <a:gd name="T4" fmla="*/ 3 w 10"/>
                <a:gd name="T5" fmla="*/ 0 h 118"/>
                <a:gd name="T6" fmla="*/ 0 w 10"/>
                <a:gd name="T7" fmla="*/ 9 h 118"/>
                <a:gd name="T8" fmla="*/ 0 w 10"/>
                <a:gd name="T9" fmla="*/ 118 h 118"/>
                <a:gd name="T10" fmla="*/ 9 w 10"/>
                <a:gd name="T11" fmla="*/ 118 h 118"/>
                <a:gd name="T12" fmla="*/ 10 w 10"/>
                <a:gd name="T13" fmla="*/ 0 h 118"/>
                <a:gd name="T14" fmla="*/ 5 w 10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1333"/>
            <p:cNvSpPr>
              <a:spLocks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7 w 14"/>
                <a:gd name="T1" fmla="*/ 0 h 122"/>
                <a:gd name="T2" fmla="*/ 6 w 14"/>
                <a:gd name="T3" fmla="*/ 0 h 122"/>
                <a:gd name="T4" fmla="*/ 5 w 14"/>
                <a:gd name="T5" fmla="*/ 2 h 122"/>
                <a:gd name="T6" fmla="*/ 7 w 14"/>
                <a:gd name="T7" fmla="*/ 2 h 122"/>
                <a:gd name="T8" fmla="*/ 7 w 14"/>
                <a:gd name="T9" fmla="*/ 2 h 122"/>
                <a:gd name="T10" fmla="*/ 12 w 14"/>
                <a:gd name="T11" fmla="*/ 2 h 122"/>
                <a:gd name="T12" fmla="*/ 11 w 14"/>
                <a:gd name="T13" fmla="*/ 120 h 122"/>
                <a:gd name="T14" fmla="*/ 2 w 14"/>
                <a:gd name="T15" fmla="*/ 120 h 122"/>
                <a:gd name="T16" fmla="*/ 2 w 14"/>
                <a:gd name="T17" fmla="*/ 11 h 122"/>
                <a:gd name="T18" fmla="*/ 0 w 14"/>
                <a:gd name="T19" fmla="*/ 17 h 122"/>
                <a:gd name="T20" fmla="*/ 0 w 14"/>
                <a:gd name="T21" fmla="*/ 121 h 122"/>
                <a:gd name="T22" fmla="*/ 0 w 14"/>
                <a:gd name="T23" fmla="*/ 122 h 122"/>
                <a:gd name="T24" fmla="*/ 1 w 14"/>
                <a:gd name="T25" fmla="*/ 122 h 122"/>
                <a:gd name="T26" fmla="*/ 12 w 14"/>
                <a:gd name="T27" fmla="*/ 122 h 122"/>
                <a:gd name="T28" fmla="*/ 13 w 14"/>
                <a:gd name="T29" fmla="*/ 121 h 122"/>
                <a:gd name="T30" fmla="*/ 14 w 14"/>
                <a:gd name="T31" fmla="*/ 2 h 122"/>
                <a:gd name="T32" fmla="*/ 13 w 14"/>
                <a:gd name="T33" fmla="*/ 1 h 122"/>
                <a:gd name="T34" fmla="*/ 7 w 14"/>
                <a:gd name="T35" fmla="*/ 0 h 122"/>
                <a:gd name="T36" fmla="*/ 7 w 14"/>
                <a:gd name="T3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2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3"/>
                    <a:pt x="1" y="15"/>
                    <a:pt x="0" y="1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2"/>
                    <a:pt x="13" y="12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1334"/>
            <p:cNvSpPr>
              <a:spLocks/>
            </p:cNvSpPr>
            <p:nvPr/>
          </p:nvSpPr>
          <p:spPr bwMode="auto">
            <a:xfrm>
              <a:off x="11391900" y="1844675"/>
              <a:ext cx="39688" cy="144463"/>
            </a:xfrm>
            <a:custGeom>
              <a:avLst/>
              <a:gdLst>
                <a:gd name="T0" fmla="*/ 11 w 11"/>
                <a:gd name="T1" fmla="*/ 0 h 49"/>
                <a:gd name="T2" fmla="*/ 8 w 11"/>
                <a:gd name="T3" fmla="*/ 2 h 49"/>
                <a:gd name="T4" fmla="*/ 8 w 11"/>
                <a:gd name="T5" fmla="*/ 44 h 49"/>
                <a:gd name="T6" fmla="*/ 2 w 11"/>
                <a:gd name="T7" fmla="*/ 44 h 49"/>
                <a:gd name="T8" fmla="*/ 2 w 11"/>
                <a:gd name="T9" fmla="*/ 6 h 49"/>
                <a:gd name="T10" fmla="*/ 0 w 11"/>
                <a:gd name="T11" fmla="*/ 7 h 49"/>
                <a:gd name="T12" fmla="*/ 0 w 11"/>
                <a:gd name="T13" fmla="*/ 49 h 49"/>
                <a:gd name="T14" fmla="*/ 11 w 11"/>
                <a:gd name="T15" fmla="*/ 49 h 49"/>
                <a:gd name="T16" fmla="*/ 11 w 11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9">
                  <a:moveTo>
                    <a:pt x="11" y="0"/>
                  </a:moveTo>
                  <a:cubicBezTo>
                    <a:pt x="10" y="1"/>
                    <a:pt x="9" y="1"/>
                    <a:pt x="8" y="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1335"/>
            <p:cNvSpPr>
              <a:spLocks/>
            </p:cNvSpPr>
            <p:nvPr/>
          </p:nvSpPr>
          <p:spPr bwMode="auto">
            <a:xfrm>
              <a:off x="11388725" y="1841500"/>
              <a:ext cx="47625" cy="150813"/>
            </a:xfrm>
            <a:custGeom>
              <a:avLst/>
              <a:gdLst>
                <a:gd name="T0" fmla="*/ 13 w 13"/>
                <a:gd name="T1" fmla="*/ 0 h 51"/>
                <a:gd name="T2" fmla="*/ 12 w 13"/>
                <a:gd name="T3" fmla="*/ 1 h 51"/>
                <a:gd name="T4" fmla="*/ 12 w 13"/>
                <a:gd name="T5" fmla="*/ 50 h 51"/>
                <a:gd name="T6" fmla="*/ 1 w 13"/>
                <a:gd name="T7" fmla="*/ 50 h 51"/>
                <a:gd name="T8" fmla="*/ 1 w 13"/>
                <a:gd name="T9" fmla="*/ 8 h 51"/>
                <a:gd name="T10" fmla="*/ 0 w 13"/>
                <a:gd name="T11" fmla="*/ 8 h 51"/>
                <a:gd name="T12" fmla="*/ 0 w 13"/>
                <a:gd name="T13" fmla="*/ 51 h 51"/>
                <a:gd name="T14" fmla="*/ 13 w 13"/>
                <a:gd name="T15" fmla="*/ 51 h 51"/>
                <a:gd name="T16" fmla="*/ 13 w 13"/>
                <a:gd name="T17" fmla="*/ 0 h 51"/>
                <a:gd name="T18" fmla="*/ 13 w 13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1336"/>
            <p:cNvSpPr>
              <a:spLocks/>
            </p:cNvSpPr>
            <p:nvPr/>
          </p:nvSpPr>
          <p:spPr bwMode="auto">
            <a:xfrm>
              <a:off x="11399837" y="1851025"/>
              <a:ext cx="20638" cy="123825"/>
            </a:xfrm>
            <a:custGeom>
              <a:avLst/>
              <a:gdLst>
                <a:gd name="T0" fmla="*/ 6 w 6"/>
                <a:gd name="T1" fmla="*/ 0 h 42"/>
                <a:gd name="T2" fmla="*/ 0 w 6"/>
                <a:gd name="T3" fmla="*/ 4 h 42"/>
                <a:gd name="T4" fmla="*/ 0 w 6"/>
                <a:gd name="T5" fmla="*/ 42 h 42"/>
                <a:gd name="T6" fmla="*/ 6 w 6"/>
                <a:gd name="T7" fmla="*/ 42 h 42"/>
                <a:gd name="T8" fmla="*/ 6 w 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2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1337"/>
            <p:cNvSpPr>
              <a:spLocks/>
            </p:cNvSpPr>
            <p:nvPr/>
          </p:nvSpPr>
          <p:spPr bwMode="auto">
            <a:xfrm>
              <a:off x="10883900" y="1962150"/>
              <a:ext cx="58738" cy="26988"/>
            </a:xfrm>
            <a:custGeom>
              <a:avLst/>
              <a:gdLst>
                <a:gd name="T0" fmla="*/ 16 w 16"/>
                <a:gd name="T1" fmla="*/ 0 h 9"/>
                <a:gd name="T2" fmla="*/ 11 w 16"/>
                <a:gd name="T3" fmla="*/ 1 h 9"/>
                <a:gd name="T4" fmla="*/ 11 w 16"/>
                <a:gd name="T5" fmla="*/ 1 h 9"/>
                <a:gd name="T6" fmla="*/ 6 w 16"/>
                <a:gd name="T7" fmla="*/ 1 h 9"/>
                <a:gd name="T8" fmla="*/ 0 w 16"/>
                <a:gd name="T9" fmla="*/ 2 h 9"/>
                <a:gd name="T10" fmla="*/ 0 w 16"/>
                <a:gd name="T11" fmla="*/ 9 h 9"/>
                <a:gd name="T12" fmla="*/ 16 w 16"/>
                <a:gd name="T13" fmla="*/ 9 h 9"/>
                <a:gd name="T14" fmla="*/ 16 w 1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15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Rectangle 1338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Rectangle 1339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1340"/>
            <p:cNvSpPr>
              <a:spLocks/>
            </p:cNvSpPr>
            <p:nvPr/>
          </p:nvSpPr>
          <p:spPr bwMode="auto">
            <a:xfrm>
              <a:off x="10906125" y="1965325"/>
              <a:ext cx="17463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1341"/>
            <p:cNvSpPr>
              <a:spLocks/>
            </p:cNvSpPr>
            <p:nvPr/>
          </p:nvSpPr>
          <p:spPr bwMode="auto">
            <a:xfrm>
              <a:off x="10880725" y="1968500"/>
              <a:ext cx="3175" cy="23813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0 h 8"/>
                <a:gd name="T4" fmla="*/ 0 w 1"/>
                <a:gd name="T5" fmla="*/ 8 h 8"/>
                <a:gd name="T6" fmla="*/ 1 w 1"/>
                <a:gd name="T7" fmla="*/ 8 h 8"/>
                <a:gd name="T8" fmla="*/ 1 w 1"/>
                <a:gd name="T9" fmla="*/ 7 h 8"/>
                <a:gd name="T10" fmla="*/ 1 w 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1342"/>
            <p:cNvSpPr>
              <a:spLocks/>
            </p:cNvSpPr>
            <p:nvPr/>
          </p:nvSpPr>
          <p:spPr bwMode="auto">
            <a:xfrm>
              <a:off x="10942637" y="1962150"/>
              <a:ext cx="7938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1343"/>
            <p:cNvSpPr>
              <a:spLocks/>
            </p:cNvSpPr>
            <p:nvPr/>
          </p:nvSpPr>
          <p:spPr bwMode="auto">
            <a:xfrm>
              <a:off x="10760075" y="1968500"/>
              <a:ext cx="112713" cy="20638"/>
            </a:xfrm>
            <a:custGeom>
              <a:avLst/>
              <a:gdLst>
                <a:gd name="T0" fmla="*/ 31 w 31"/>
                <a:gd name="T1" fmla="*/ 0 h 7"/>
                <a:gd name="T2" fmla="*/ 0 w 31"/>
                <a:gd name="T3" fmla="*/ 1 h 7"/>
                <a:gd name="T4" fmla="*/ 0 w 31"/>
                <a:gd name="T5" fmla="*/ 7 h 7"/>
                <a:gd name="T6" fmla="*/ 31 w 31"/>
                <a:gd name="T7" fmla="*/ 7 h 7"/>
                <a:gd name="T8" fmla="*/ 31 w 3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">
                  <a:moveTo>
                    <a:pt x="31" y="0"/>
                  </a:moveTo>
                  <a:cubicBezTo>
                    <a:pt x="21" y="1"/>
                    <a:pt x="1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1344"/>
            <p:cNvSpPr>
              <a:spLocks/>
            </p:cNvSpPr>
            <p:nvPr/>
          </p:nvSpPr>
          <p:spPr bwMode="auto">
            <a:xfrm>
              <a:off x="10756900" y="1968500"/>
              <a:ext cx="123825" cy="23813"/>
            </a:xfrm>
            <a:custGeom>
              <a:avLst/>
              <a:gdLst>
                <a:gd name="T0" fmla="*/ 34 w 34"/>
                <a:gd name="T1" fmla="*/ 0 h 8"/>
                <a:gd name="T2" fmla="*/ 32 w 34"/>
                <a:gd name="T3" fmla="*/ 0 h 8"/>
                <a:gd name="T4" fmla="*/ 32 w 34"/>
                <a:gd name="T5" fmla="*/ 7 h 8"/>
                <a:gd name="T6" fmla="*/ 1 w 34"/>
                <a:gd name="T7" fmla="*/ 7 h 8"/>
                <a:gd name="T8" fmla="*/ 1 w 34"/>
                <a:gd name="T9" fmla="*/ 1 h 8"/>
                <a:gd name="T10" fmla="*/ 0 w 34"/>
                <a:gd name="T11" fmla="*/ 1 h 8"/>
                <a:gd name="T12" fmla="*/ 0 w 34"/>
                <a:gd name="T13" fmla="*/ 8 h 8"/>
                <a:gd name="T14" fmla="*/ 34 w 34"/>
                <a:gd name="T15" fmla="*/ 8 h 8"/>
                <a:gd name="T16" fmla="*/ 34 w 34"/>
                <a:gd name="T17" fmla="*/ 0 h 8"/>
                <a:gd name="T18" fmla="*/ 34 w 3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1345"/>
            <p:cNvSpPr>
              <a:spLocks/>
            </p:cNvSpPr>
            <p:nvPr/>
          </p:nvSpPr>
          <p:spPr bwMode="auto">
            <a:xfrm>
              <a:off x="10953750" y="1935162"/>
              <a:ext cx="200025" cy="53975"/>
            </a:xfrm>
            <a:custGeom>
              <a:avLst/>
              <a:gdLst>
                <a:gd name="T0" fmla="*/ 55 w 55"/>
                <a:gd name="T1" fmla="*/ 0 h 18"/>
                <a:gd name="T2" fmla="*/ 49 w 55"/>
                <a:gd name="T3" fmla="*/ 1 h 18"/>
                <a:gd name="T4" fmla="*/ 49 w 55"/>
                <a:gd name="T5" fmla="*/ 9 h 18"/>
                <a:gd name="T6" fmla="*/ 10 w 55"/>
                <a:gd name="T7" fmla="*/ 9 h 18"/>
                <a:gd name="T8" fmla="*/ 10 w 55"/>
                <a:gd name="T9" fmla="*/ 8 h 18"/>
                <a:gd name="T10" fmla="*/ 0 w 55"/>
                <a:gd name="T11" fmla="*/ 9 h 18"/>
                <a:gd name="T12" fmla="*/ 0 w 55"/>
                <a:gd name="T13" fmla="*/ 18 h 18"/>
                <a:gd name="T14" fmla="*/ 55 w 55"/>
                <a:gd name="T15" fmla="*/ 18 h 18"/>
                <a:gd name="T16" fmla="*/ 55 w 5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8">
                  <a:moveTo>
                    <a:pt x="55" y="0"/>
                  </a:moveTo>
                  <a:cubicBezTo>
                    <a:pt x="53" y="1"/>
                    <a:pt x="51" y="1"/>
                    <a:pt x="49" y="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3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1346"/>
            <p:cNvSpPr>
              <a:spLocks/>
            </p:cNvSpPr>
            <p:nvPr/>
          </p:nvSpPr>
          <p:spPr bwMode="auto">
            <a:xfrm>
              <a:off x="10950575" y="1935162"/>
              <a:ext cx="207963" cy="57150"/>
            </a:xfrm>
            <a:custGeom>
              <a:avLst/>
              <a:gdLst>
                <a:gd name="T0" fmla="*/ 57 w 57"/>
                <a:gd name="T1" fmla="*/ 0 h 19"/>
                <a:gd name="T2" fmla="*/ 56 w 57"/>
                <a:gd name="T3" fmla="*/ 0 h 19"/>
                <a:gd name="T4" fmla="*/ 56 w 57"/>
                <a:gd name="T5" fmla="*/ 18 h 19"/>
                <a:gd name="T6" fmla="*/ 1 w 57"/>
                <a:gd name="T7" fmla="*/ 18 h 19"/>
                <a:gd name="T8" fmla="*/ 1 w 57"/>
                <a:gd name="T9" fmla="*/ 9 h 19"/>
                <a:gd name="T10" fmla="*/ 0 w 57"/>
                <a:gd name="T11" fmla="*/ 9 h 19"/>
                <a:gd name="T12" fmla="*/ 0 w 57"/>
                <a:gd name="T13" fmla="*/ 19 h 19"/>
                <a:gd name="T14" fmla="*/ 57 w 57"/>
                <a:gd name="T15" fmla="*/ 19 h 19"/>
                <a:gd name="T16" fmla="*/ 57 w 57"/>
                <a:gd name="T17" fmla="*/ 0 h 19"/>
                <a:gd name="T18" fmla="*/ 57 w 57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9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1347"/>
            <p:cNvSpPr>
              <a:spLocks/>
            </p:cNvSpPr>
            <p:nvPr/>
          </p:nvSpPr>
          <p:spPr bwMode="auto">
            <a:xfrm>
              <a:off x="10990262" y="1938337"/>
              <a:ext cx="142875" cy="23813"/>
            </a:xfrm>
            <a:custGeom>
              <a:avLst/>
              <a:gdLst>
                <a:gd name="T0" fmla="*/ 39 w 39"/>
                <a:gd name="T1" fmla="*/ 0 h 8"/>
                <a:gd name="T2" fmla="*/ 0 w 39"/>
                <a:gd name="T3" fmla="*/ 7 h 8"/>
                <a:gd name="T4" fmla="*/ 0 w 39"/>
                <a:gd name="T5" fmla="*/ 8 h 8"/>
                <a:gd name="T6" fmla="*/ 39 w 39"/>
                <a:gd name="T7" fmla="*/ 8 h 8"/>
                <a:gd name="T8" fmla="*/ 39 w 3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3"/>
                    <a:pt x="1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1348"/>
            <p:cNvSpPr>
              <a:spLocks/>
            </p:cNvSpPr>
            <p:nvPr/>
          </p:nvSpPr>
          <p:spPr bwMode="auto">
            <a:xfrm>
              <a:off x="11158537" y="1587500"/>
              <a:ext cx="57150" cy="404813"/>
            </a:xfrm>
            <a:custGeom>
              <a:avLst/>
              <a:gdLst>
                <a:gd name="T0" fmla="*/ 1 w 16"/>
                <a:gd name="T1" fmla="*/ 5 h 137"/>
                <a:gd name="T2" fmla="*/ 16 w 16"/>
                <a:gd name="T3" fmla="*/ 7 h 137"/>
                <a:gd name="T4" fmla="*/ 16 w 16"/>
                <a:gd name="T5" fmla="*/ 7 h 137"/>
                <a:gd name="T6" fmla="*/ 16 w 16"/>
                <a:gd name="T7" fmla="*/ 11 h 137"/>
                <a:gd name="T8" fmla="*/ 16 w 16"/>
                <a:gd name="T9" fmla="*/ 137 h 137"/>
                <a:gd name="T10" fmla="*/ 0 w 16"/>
                <a:gd name="T11" fmla="*/ 137 h 137"/>
                <a:gd name="T12" fmla="*/ 0 w 16"/>
                <a:gd name="T13" fmla="*/ 12 h 137"/>
                <a:gd name="T14" fmla="*/ 1 w 16"/>
                <a:gd name="T15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7">
                  <a:moveTo>
                    <a:pt x="1" y="5"/>
                  </a:moveTo>
                  <a:cubicBezTo>
                    <a:pt x="8" y="0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1349"/>
            <p:cNvSpPr>
              <a:spLocks noEditPoints="1"/>
            </p:cNvSpPr>
            <p:nvPr/>
          </p:nvSpPr>
          <p:spPr bwMode="auto">
            <a:xfrm>
              <a:off x="11153775" y="1593850"/>
              <a:ext cx="66675" cy="401638"/>
            </a:xfrm>
            <a:custGeom>
              <a:avLst/>
              <a:gdLst>
                <a:gd name="T0" fmla="*/ 17 w 18"/>
                <a:gd name="T1" fmla="*/ 136 h 136"/>
                <a:gd name="T2" fmla="*/ 1 w 18"/>
                <a:gd name="T3" fmla="*/ 136 h 136"/>
                <a:gd name="T4" fmla="*/ 0 w 18"/>
                <a:gd name="T5" fmla="*/ 136 h 136"/>
                <a:gd name="T6" fmla="*/ 0 w 18"/>
                <a:gd name="T7" fmla="*/ 135 h 136"/>
                <a:gd name="T8" fmla="*/ 0 w 18"/>
                <a:gd name="T9" fmla="*/ 10 h 136"/>
                <a:gd name="T10" fmla="*/ 0 w 18"/>
                <a:gd name="T11" fmla="*/ 3 h 136"/>
                <a:gd name="T12" fmla="*/ 1 w 18"/>
                <a:gd name="T13" fmla="*/ 2 h 136"/>
                <a:gd name="T14" fmla="*/ 2 w 18"/>
                <a:gd name="T15" fmla="*/ 3 h 136"/>
                <a:gd name="T16" fmla="*/ 3 w 18"/>
                <a:gd name="T17" fmla="*/ 3 h 136"/>
                <a:gd name="T18" fmla="*/ 2 w 18"/>
                <a:gd name="T19" fmla="*/ 3 h 136"/>
                <a:gd name="T20" fmla="*/ 1 w 18"/>
                <a:gd name="T21" fmla="*/ 2 h 136"/>
                <a:gd name="T22" fmla="*/ 8 w 18"/>
                <a:gd name="T23" fmla="*/ 0 h 136"/>
                <a:gd name="T24" fmla="*/ 17 w 18"/>
                <a:gd name="T25" fmla="*/ 4 h 136"/>
                <a:gd name="T26" fmla="*/ 18 w 18"/>
                <a:gd name="T27" fmla="*/ 4 h 136"/>
                <a:gd name="T28" fmla="*/ 18 w 18"/>
                <a:gd name="T29" fmla="*/ 5 h 136"/>
                <a:gd name="T30" fmla="*/ 18 w 18"/>
                <a:gd name="T31" fmla="*/ 9 h 136"/>
                <a:gd name="T32" fmla="*/ 18 w 18"/>
                <a:gd name="T33" fmla="*/ 135 h 136"/>
                <a:gd name="T34" fmla="*/ 17 w 18"/>
                <a:gd name="T35" fmla="*/ 136 h 136"/>
                <a:gd name="T36" fmla="*/ 15 w 18"/>
                <a:gd name="T37" fmla="*/ 9 h 136"/>
                <a:gd name="T38" fmla="*/ 16 w 18"/>
                <a:gd name="T39" fmla="*/ 6 h 136"/>
                <a:gd name="T40" fmla="*/ 16 w 18"/>
                <a:gd name="T41" fmla="*/ 6 h 136"/>
                <a:gd name="T42" fmla="*/ 16 w 18"/>
                <a:gd name="T43" fmla="*/ 6 h 136"/>
                <a:gd name="T44" fmla="*/ 13 w 18"/>
                <a:gd name="T45" fmla="*/ 4 h 136"/>
                <a:gd name="T46" fmla="*/ 8 w 18"/>
                <a:gd name="T47" fmla="*/ 2 h 136"/>
                <a:gd name="T48" fmla="*/ 3 w 18"/>
                <a:gd name="T49" fmla="*/ 4 h 136"/>
                <a:gd name="T50" fmla="*/ 2 w 18"/>
                <a:gd name="T51" fmla="*/ 10 h 136"/>
                <a:gd name="T52" fmla="*/ 2 w 18"/>
                <a:gd name="T53" fmla="*/ 134 h 136"/>
                <a:gd name="T54" fmla="*/ 15 w 18"/>
                <a:gd name="T55" fmla="*/ 134 h 136"/>
                <a:gd name="T56" fmla="*/ 15 w 18"/>
                <a:gd name="T57" fmla="*/ 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36">
                  <a:moveTo>
                    <a:pt x="17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3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7" y="136"/>
                    <a:pt x="17" y="136"/>
                  </a:cubicBezTo>
                  <a:close/>
                  <a:moveTo>
                    <a:pt x="15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5" y="134"/>
                    <a:pt x="15" y="134"/>
                    <a:pt x="15" y="134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1350"/>
            <p:cNvSpPr>
              <a:spLocks/>
            </p:cNvSpPr>
            <p:nvPr/>
          </p:nvSpPr>
          <p:spPr bwMode="auto">
            <a:xfrm>
              <a:off x="11172825" y="1624012"/>
              <a:ext cx="25400" cy="344488"/>
            </a:xfrm>
            <a:custGeom>
              <a:avLst/>
              <a:gdLst>
                <a:gd name="T0" fmla="*/ 7 w 7"/>
                <a:gd name="T1" fmla="*/ 3 h 117"/>
                <a:gd name="T2" fmla="*/ 7 w 7"/>
                <a:gd name="T3" fmla="*/ 3 h 117"/>
                <a:gd name="T4" fmla="*/ 7 w 7"/>
                <a:gd name="T5" fmla="*/ 117 h 117"/>
                <a:gd name="T6" fmla="*/ 0 w 7"/>
                <a:gd name="T7" fmla="*/ 117 h 117"/>
                <a:gd name="T8" fmla="*/ 0 w 7"/>
                <a:gd name="T9" fmla="*/ 4 h 117"/>
                <a:gd name="T10" fmla="*/ 7 w 7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1351"/>
            <p:cNvSpPr>
              <a:spLocks/>
            </p:cNvSpPr>
            <p:nvPr/>
          </p:nvSpPr>
          <p:spPr bwMode="auto">
            <a:xfrm>
              <a:off x="10479087" y="1579562"/>
              <a:ext cx="131763" cy="412750"/>
            </a:xfrm>
            <a:custGeom>
              <a:avLst/>
              <a:gdLst>
                <a:gd name="T0" fmla="*/ 0 w 36"/>
                <a:gd name="T1" fmla="*/ 0 h 140"/>
                <a:gd name="T2" fmla="*/ 1 w 36"/>
                <a:gd name="T3" fmla="*/ 1 h 140"/>
                <a:gd name="T4" fmla="*/ 35 w 36"/>
                <a:gd name="T5" fmla="*/ 1 h 140"/>
                <a:gd name="T6" fmla="*/ 36 w 36"/>
                <a:gd name="T7" fmla="*/ 0 h 140"/>
                <a:gd name="T8" fmla="*/ 36 w 36"/>
                <a:gd name="T9" fmla="*/ 1 h 140"/>
                <a:gd name="T10" fmla="*/ 36 w 36"/>
                <a:gd name="T11" fmla="*/ 140 h 140"/>
                <a:gd name="T12" fmla="*/ 0 w 36"/>
                <a:gd name="T13" fmla="*/ 140 h 140"/>
                <a:gd name="T14" fmla="*/ 0 w 36"/>
                <a:gd name="T15" fmla="*/ 1 h 140"/>
                <a:gd name="T16" fmla="*/ 0 w 36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40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1352"/>
            <p:cNvSpPr>
              <a:spLocks noEditPoints="1"/>
            </p:cNvSpPr>
            <p:nvPr/>
          </p:nvSpPr>
          <p:spPr bwMode="auto">
            <a:xfrm>
              <a:off x="10474325" y="1576387"/>
              <a:ext cx="139700" cy="419100"/>
            </a:xfrm>
            <a:custGeom>
              <a:avLst/>
              <a:gdLst>
                <a:gd name="T0" fmla="*/ 37 w 38"/>
                <a:gd name="T1" fmla="*/ 142 h 142"/>
                <a:gd name="T2" fmla="*/ 1 w 38"/>
                <a:gd name="T3" fmla="*/ 142 h 142"/>
                <a:gd name="T4" fmla="*/ 0 w 38"/>
                <a:gd name="T5" fmla="*/ 142 h 142"/>
                <a:gd name="T6" fmla="*/ 0 w 38"/>
                <a:gd name="T7" fmla="*/ 141 h 142"/>
                <a:gd name="T8" fmla="*/ 0 w 38"/>
                <a:gd name="T9" fmla="*/ 2 h 142"/>
                <a:gd name="T10" fmla="*/ 0 w 38"/>
                <a:gd name="T11" fmla="*/ 1 h 142"/>
                <a:gd name="T12" fmla="*/ 1 w 38"/>
                <a:gd name="T13" fmla="*/ 0 h 142"/>
                <a:gd name="T14" fmla="*/ 2 w 38"/>
                <a:gd name="T15" fmla="*/ 0 h 142"/>
                <a:gd name="T16" fmla="*/ 3 w 38"/>
                <a:gd name="T17" fmla="*/ 1 h 142"/>
                <a:gd name="T18" fmla="*/ 35 w 38"/>
                <a:gd name="T19" fmla="*/ 1 h 142"/>
                <a:gd name="T20" fmla="*/ 36 w 38"/>
                <a:gd name="T21" fmla="*/ 0 h 142"/>
                <a:gd name="T22" fmla="*/ 38 w 38"/>
                <a:gd name="T23" fmla="*/ 0 h 142"/>
                <a:gd name="T24" fmla="*/ 38 w 38"/>
                <a:gd name="T25" fmla="*/ 1 h 142"/>
                <a:gd name="T26" fmla="*/ 38 w 38"/>
                <a:gd name="T27" fmla="*/ 2 h 142"/>
                <a:gd name="T28" fmla="*/ 38 w 38"/>
                <a:gd name="T29" fmla="*/ 141 h 142"/>
                <a:gd name="T30" fmla="*/ 38 w 38"/>
                <a:gd name="T31" fmla="*/ 142 h 142"/>
                <a:gd name="T32" fmla="*/ 37 w 38"/>
                <a:gd name="T33" fmla="*/ 142 h 142"/>
                <a:gd name="T34" fmla="*/ 36 w 38"/>
                <a:gd name="T35" fmla="*/ 140 h 142"/>
                <a:gd name="T36" fmla="*/ 36 w 38"/>
                <a:gd name="T37" fmla="*/ 3 h 142"/>
                <a:gd name="T38" fmla="*/ 3 w 38"/>
                <a:gd name="T39" fmla="*/ 3 h 142"/>
                <a:gd name="T40" fmla="*/ 3 w 38"/>
                <a:gd name="T41" fmla="*/ 140 h 142"/>
                <a:gd name="T42" fmla="*/ 36 w 38"/>
                <a:gd name="T43" fmla="*/ 140 h 142"/>
                <a:gd name="T44" fmla="*/ 2 w 38"/>
                <a:gd name="T45" fmla="*/ 1 h 142"/>
                <a:gd name="T46" fmla="*/ 1 w 38"/>
                <a:gd name="T47" fmla="*/ 1 h 142"/>
                <a:gd name="T48" fmla="*/ 2 w 38"/>
                <a:gd name="T49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142">
                  <a:moveTo>
                    <a:pt x="37" y="142"/>
                  </a:move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7" y="142"/>
                    <a:pt x="37" y="142"/>
                  </a:cubicBezTo>
                  <a:moveTo>
                    <a:pt x="36" y="14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6" y="140"/>
                    <a:pt x="36" y="140"/>
                    <a:pt x="36" y="140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1353"/>
            <p:cNvSpPr>
              <a:spLocks/>
            </p:cNvSpPr>
            <p:nvPr/>
          </p:nvSpPr>
          <p:spPr bwMode="auto">
            <a:xfrm>
              <a:off x="10504487" y="1603375"/>
              <a:ext cx="76200" cy="368300"/>
            </a:xfrm>
            <a:custGeom>
              <a:avLst/>
              <a:gdLst>
                <a:gd name="T0" fmla="*/ 0 w 21"/>
                <a:gd name="T1" fmla="*/ 0 h 125"/>
                <a:gd name="T2" fmla="*/ 0 w 21"/>
                <a:gd name="T3" fmla="*/ 1 h 125"/>
                <a:gd name="T4" fmla="*/ 20 w 21"/>
                <a:gd name="T5" fmla="*/ 1 h 125"/>
                <a:gd name="T6" fmla="*/ 21 w 21"/>
                <a:gd name="T7" fmla="*/ 0 h 125"/>
                <a:gd name="T8" fmla="*/ 21 w 21"/>
                <a:gd name="T9" fmla="*/ 1 h 125"/>
                <a:gd name="T10" fmla="*/ 21 w 21"/>
                <a:gd name="T11" fmla="*/ 125 h 125"/>
                <a:gd name="T12" fmla="*/ 0 w 21"/>
                <a:gd name="T13" fmla="*/ 125 h 125"/>
                <a:gd name="T14" fmla="*/ 0 w 21"/>
                <a:gd name="T15" fmla="*/ 1 h 125"/>
                <a:gd name="T16" fmla="*/ 0 w 21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Freeform 1354"/>
            <p:cNvSpPr>
              <a:spLocks/>
            </p:cNvSpPr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Freeform 1355"/>
            <p:cNvSpPr>
              <a:spLocks/>
            </p:cNvSpPr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1356"/>
            <p:cNvSpPr>
              <a:spLocks noEditPoints="1"/>
            </p:cNvSpPr>
            <p:nvPr/>
          </p:nvSpPr>
          <p:spPr bwMode="auto">
            <a:xfrm>
              <a:off x="10240962" y="1582737"/>
              <a:ext cx="190500" cy="412750"/>
            </a:xfrm>
            <a:custGeom>
              <a:avLst/>
              <a:gdLst>
                <a:gd name="T0" fmla="*/ 51 w 52"/>
                <a:gd name="T1" fmla="*/ 140 h 140"/>
                <a:gd name="T2" fmla="*/ 1 w 52"/>
                <a:gd name="T3" fmla="*/ 140 h 140"/>
                <a:gd name="T4" fmla="*/ 0 w 52"/>
                <a:gd name="T5" fmla="*/ 140 h 140"/>
                <a:gd name="T6" fmla="*/ 0 w 52"/>
                <a:gd name="T7" fmla="*/ 139 h 140"/>
                <a:gd name="T8" fmla="*/ 0 w 52"/>
                <a:gd name="T9" fmla="*/ 6 h 140"/>
                <a:gd name="T10" fmla="*/ 0 w 52"/>
                <a:gd name="T11" fmla="*/ 1 h 140"/>
                <a:gd name="T12" fmla="*/ 2 w 52"/>
                <a:gd name="T13" fmla="*/ 0 h 140"/>
                <a:gd name="T14" fmla="*/ 2 w 52"/>
                <a:gd name="T15" fmla="*/ 1 h 140"/>
                <a:gd name="T16" fmla="*/ 3 w 52"/>
                <a:gd name="T17" fmla="*/ 1 h 140"/>
                <a:gd name="T18" fmla="*/ 2 w 52"/>
                <a:gd name="T19" fmla="*/ 1 h 140"/>
                <a:gd name="T20" fmla="*/ 2 w 52"/>
                <a:gd name="T21" fmla="*/ 0 h 140"/>
                <a:gd name="T22" fmla="*/ 51 w 52"/>
                <a:gd name="T23" fmla="*/ 0 h 140"/>
                <a:gd name="T24" fmla="*/ 52 w 52"/>
                <a:gd name="T25" fmla="*/ 0 h 140"/>
                <a:gd name="T26" fmla="*/ 52 w 52"/>
                <a:gd name="T27" fmla="*/ 1 h 140"/>
                <a:gd name="T28" fmla="*/ 52 w 52"/>
                <a:gd name="T29" fmla="*/ 139 h 140"/>
                <a:gd name="T30" fmla="*/ 52 w 52"/>
                <a:gd name="T31" fmla="*/ 140 h 140"/>
                <a:gd name="T32" fmla="*/ 51 w 52"/>
                <a:gd name="T33" fmla="*/ 140 h 140"/>
                <a:gd name="T34" fmla="*/ 50 w 52"/>
                <a:gd name="T35" fmla="*/ 138 h 140"/>
                <a:gd name="T36" fmla="*/ 50 w 52"/>
                <a:gd name="T37" fmla="*/ 2 h 140"/>
                <a:gd name="T38" fmla="*/ 3 w 52"/>
                <a:gd name="T39" fmla="*/ 2 h 140"/>
                <a:gd name="T40" fmla="*/ 2 w 52"/>
                <a:gd name="T41" fmla="*/ 6 h 140"/>
                <a:gd name="T42" fmla="*/ 2 w 52"/>
                <a:gd name="T43" fmla="*/ 138 h 140"/>
                <a:gd name="T44" fmla="*/ 50 w 52"/>
                <a:gd name="T45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40">
                  <a:moveTo>
                    <a:pt x="5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0"/>
                    <a:pt x="51" y="140"/>
                    <a:pt x="51" y="140"/>
                  </a:cubicBezTo>
                  <a:moveTo>
                    <a:pt x="50" y="138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50" y="138"/>
                    <a:pt x="50" y="138"/>
                    <a:pt x="50" y="138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Freeform 1357"/>
            <p:cNvSpPr>
              <a:spLocks/>
            </p:cNvSpPr>
            <p:nvPr/>
          </p:nvSpPr>
          <p:spPr bwMode="auto">
            <a:xfrm>
              <a:off x="10263187" y="1608137"/>
              <a:ext cx="138113" cy="306388"/>
            </a:xfrm>
            <a:custGeom>
              <a:avLst/>
              <a:gdLst>
                <a:gd name="T0" fmla="*/ 38 w 38"/>
                <a:gd name="T1" fmla="*/ 0 h 104"/>
                <a:gd name="T2" fmla="*/ 0 w 38"/>
                <a:gd name="T3" fmla="*/ 0 h 104"/>
                <a:gd name="T4" fmla="*/ 0 w 38"/>
                <a:gd name="T5" fmla="*/ 4 h 104"/>
                <a:gd name="T6" fmla="*/ 0 w 38"/>
                <a:gd name="T7" fmla="*/ 104 h 104"/>
                <a:gd name="T8" fmla="*/ 38 w 38"/>
                <a:gd name="T9" fmla="*/ 88 h 104"/>
                <a:gd name="T10" fmla="*/ 38 w 38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4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99"/>
                    <a:pt x="27" y="94"/>
                    <a:pt x="38" y="88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Freeform 1358"/>
            <p:cNvSpPr>
              <a:spLocks/>
            </p:cNvSpPr>
            <p:nvPr/>
          </p:nvSpPr>
          <p:spPr bwMode="auto">
            <a:xfrm>
              <a:off x="10610850" y="1565275"/>
              <a:ext cx="68263" cy="427038"/>
            </a:xfrm>
            <a:custGeom>
              <a:avLst/>
              <a:gdLst>
                <a:gd name="T0" fmla="*/ 0 w 19"/>
                <a:gd name="T1" fmla="*/ 5 h 145"/>
                <a:gd name="T2" fmla="*/ 19 w 19"/>
                <a:gd name="T3" fmla="*/ 6 h 145"/>
                <a:gd name="T4" fmla="*/ 19 w 19"/>
                <a:gd name="T5" fmla="*/ 145 h 145"/>
                <a:gd name="T6" fmla="*/ 0 w 19"/>
                <a:gd name="T7" fmla="*/ 145 h 145"/>
                <a:gd name="T8" fmla="*/ 0 w 19"/>
                <a:gd name="T9" fmla="*/ 6 h 145"/>
                <a:gd name="T10" fmla="*/ 0 w 19"/>
                <a:gd name="T11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5">
                  <a:moveTo>
                    <a:pt x="0" y="5"/>
                  </a:moveTo>
                  <a:cubicBezTo>
                    <a:pt x="9" y="0"/>
                    <a:pt x="19" y="6"/>
                    <a:pt x="19" y="6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1359"/>
            <p:cNvSpPr>
              <a:spLocks noEditPoints="1"/>
            </p:cNvSpPr>
            <p:nvPr/>
          </p:nvSpPr>
          <p:spPr bwMode="auto">
            <a:xfrm>
              <a:off x="10606087" y="1570037"/>
              <a:ext cx="77788" cy="425450"/>
            </a:xfrm>
            <a:custGeom>
              <a:avLst/>
              <a:gdLst>
                <a:gd name="T0" fmla="*/ 20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0 w 21"/>
                <a:gd name="T13" fmla="*/ 2 h 144"/>
                <a:gd name="T14" fmla="*/ 1 w 21"/>
                <a:gd name="T15" fmla="*/ 3 h 144"/>
                <a:gd name="T16" fmla="*/ 2 w 21"/>
                <a:gd name="T17" fmla="*/ 3 h 144"/>
                <a:gd name="T18" fmla="*/ 1 w 21"/>
                <a:gd name="T19" fmla="*/ 3 h 144"/>
                <a:gd name="T20" fmla="*/ 0 w 21"/>
                <a:gd name="T21" fmla="*/ 2 h 144"/>
                <a:gd name="T22" fmla="*/ 9 w 21"/>
                <a:gd name="T23" fmla="*/ 0 h 144"/>
                <a:gd name="T24" fmla="*/ 21 w 21"/>
                <a:gd name="T25" fmla="*/ 3 h 144"/>
                <a:gd name="T26" fmla="*/ 21 w 21"/>
                <a:gd name="T27" fmla="*/ 4 h 144"/>
                <a:gd name="T28" fmla="*/ 21 w 21"/>
                <a:gd name="T29" fmla="*/ 143 h 144"/>
                <a:gd name="T30" fmla="*/ 21 w 21"/>
                <a:gd name="T31" fmla="*/ 144 h 144"/>
                <a:gd name="T32" fmla="*/ 20 w 21"/>
                <a:gd name="T33" fmla="*/ 144 h 144"/>
                <a:gd name="T34" fmla="*/ 19 w 21"/>
                <a:gd name="T35" fmla="*/ 142 h 144"/>
                <a:gd name="T36" fmla="*/ 19 w 21"/>
                <a:gd name="T37" fmla="*/ 5 h 144"/>
                <a:gd name="T38" fmla="*/ 16 w 21"/>
                <a:gd name="T39" fmla="*/ 4 h 144"/>
                <a:gd name="T40" fmla="*/ 9 w 21"/>
                <a:gd name="T41" fmla="*/ 2 h 144"/>
                <a:gd name="T42" fmla="*/ 2 w 21"/>
                <a:gd name="T43" fmla="*/ 4 h 144"/>
                <a:gd name="T44" fmla="*/ 2 w 21"/>
                <a:gd name="T45" fmla="*/ 4 h 144"/>
                <a:gd name="T46" fmla="*/ 2 w 21"/>
                <a:gd name="T47" fmla="*/ 142 h 144"/>
                <a:gd name="T48" fmla="*/ 19 w 21"/>
                <a:gd name="T49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144">
                  <a:moveTo>
                    <a:pt x="20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6" y="0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19" y="142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4" y="3"/>
                    <a:pt x="12" y="2"/>
                    <a:pt x="9" y="2"/>
                  </a:cubicBezTo>
                  <a:cubicBezTo>
                    <a:pt x="7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9" y="142"/>
                    <a:pt x="19" y="142"/>
                    <a:pt x="19" y="142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1360"/>
            <p:cNvSpPr>
              <a:spLocks/>
            </p:cNvSpPr>
            <p:nvPr/>
          </p:nvSpPr>
          <p:spPr bwMode="auto">
            <a:xfrm>
              <a:off x="10679112" y="1565275"/>
              <a:ext cx="69850" cy="427038"/>
            </a:xfrm>
            <a:custGeom>
              <a:avLst/>
              <a:gdLst>
                <a:gd name="T0" fmla="*/ 19 w 19"/>
                <a:gd name="T1" fmla="*/ 4 h 145"/>
                <a:gd name="T2" fmla="*/ 18 w 19"/>
                <a:gd name="T3" fmla="*/ 145 h 145"/>
                <a:gd name="T4" fmla="*/ 0 w 19"/>
                <a:gd name="T5" fmla="*/ 145 h 145"/>
                <a:gd name="T6" fmla="*/ 0 w 19"/>
                <a:gd name="T7" fmla="*/ 6 h 145"/>
                <a:gd name="T8" fmla="*/ 19 w 19"/>
                <a:gd name="T9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5">
                  <a:moveTo>
                    <a:pt x="19" y="4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0"/>
                    <a:pt x="19" y="4"/>
                    <a:pt x="19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1361"/>
            <p:cNvSpPr>
              <a:spLocks noEditPoints="1"/>
            </p:cNvSpPr>
            <p:nvPr/>
          </p:nvSpPr>
          <p:spPr bwMode="auto">
            <a:xfrm>
              <a:off x="10675937" y="1570037"/>
              <a:ext cx="76200" cy="425450"/>
            </a:xfrm>
            <a:custGeom>
              <a:avLst/>
              <a:gdLst>
                <a:gd name="T0" fmla="*/ 19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10 w 21"/>
                <a:gd name="T13" fmla="*/ 0 h 144"/>
                <a:gd name="T14" fmla="*/ 20 w 21"/>
                <a:gd name="T15" fmla="*/ 1 h 144"/>
                <a:gd name="T16" fmla="*/ 21 w 21"/>
                <a:gd name="T17" fmla="*/ 2 h 144"/>
                <a:gd name="T18" fmla="*/ 20 w 21"/>
                <a:gd name="T19" fmla="*/ 143 h 144"/>
                <a:gd name="T20" fmla="*/ 19 w 21"/>
                <a:gd name="T21" fmla="*/ 144 h 144"/>
                <a:gd name="T22" fmla="*/ 17 w 21"/>
                <a:gd name="T23" fmla="*/ 142 h 144"/>
                <a:gd name="T24" fmla="*/ 19 w 21"/>
                <a:gd name="T25" fmla="*/ 3 h 144"/>
                <a:gd name="T26" fmla="*/ 10 w 21"/>
                <a:gd name="T27" fmla="*/ 2 h 144"/>
                <a:gd name="T28" fmla="*/ 2 w 21"/>
                <a:gd name="T29" fmla="*/ 4 h 144"/>
                <a:gd name="T30" fmla="*/ 2 w 21"/>
                <a:gd name="T31" fmla="*/ 142 h 144"/>
                <a:gd name="T32" fmla="*/ 17 w 21"/>
                <a:gd name="T33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44">
                  <a:moveTo>
                    <a:pt x="19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6" y="0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4"/>
                    <a:pt x="20" y="144"/>
                    <a:pt x="19" y="144"/>
                  </a:cubicBezTo>
                  <a:moveTo>
                    <a:pt x="17" y="14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4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7" y="142"/>
                    <a:pt x="17" y="142"/>
                    <a:pt x="17" y="142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1362"/>
            <p:cNvSpPr>
              <a:spLocks/>
            </p:cNvSpPr>
            <p:nvPr/>
          </p:nvSpPr>
          <p:spPr bwMode="auto">
            <a:xfrm>
              <a:off x="10690225" y="1587500"/>
              <a:ext cx="47625" cy="384175"/>
            </a:xfrm>
            <a:custGeom>
              <a:avLst/>
              <a:gdLst>
                <a:gd name="T0" fmla="*/ 13 w 13"/>
                <a:gd name="T1" fmla="*/ 3 h 130"/>
                <a:gd name="T2" fmla="*/ 12 w 13"/>
                <a:gd name="T3" fmla="*/ 130 h 130"/>
                <a:gd name="T4" fmla="*/ 0 w 13"/>
                <a:gd name="T5" fmla="*/ 130 h 130"/>
                <a:gd name="T6" fmla="*/ 0 w 13"/>
                <a:gd name="T7" fmla="*/ 5 h 130"/>
                <a:gd name="T8" fmla="*/ 13 w 13"/>
                <a:gd name="T9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0">
                  <a:moveTo>
                    <a:pt x="13" y="3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3" y="3"/>
                    <a:pt x="13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1363"/>
            <p:cNvSpPr>
              <a:spLocks noEditPoints="1"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13 w 15"/>
                <a:gd name="T1" fmla="*/ 130 h 130"/>
                <a:gd name="T2" fmla="*/ 1 w 15"/>
                <a:gd name="T3" fmla="*/ 130 h 130"/>
                <a:gd name="T4" fmla="*/ 0 w 15"/>
                <a:gd name="T5" fmla="*/ 130 h 130"/>
                <a:gd name="T6" fmla="*/ 0 w 15"/>
                <a:gd name="T7" fmla="*/ 129 h 130"/>
                <a:gd name="T8" fmla="*/ 0 w 15"/>
                <a:gd name="T9" fmla="*/ 4 h 130"/>
                <a:gd name="T10" fmla="*/ 0 w 15"/>
                <a:gd name="T11" fmla="*/ 3 h 130"/>
                <a:gd name="T12" fmla="*/ 8 w 15"/>
                <a:gd name="T13" fmla="*/ 0 h 130"/>
                <a:gd name="T14" fmla="*/ 15 w 15"/>
                <a:gd name="T15" fmla="*/ 1 h 130"/>
                <a:gd name="T16" fmla="*/ 15 w 15"/>
                <a:gd name="T17" fmla="*/ 2 h 130"/>
                <a:gd name="T18" fmla="*/ 15 w 15"/>
                <a:gd name="T19" fmla="*/ 129 h 130"/>
                <a:gd name="T20" fmla="*/ 13 w 15"/>
                <a:gd name="T21" fmla="*/ 130 h 130"/>
                <a:gd name="T22" fmla="*/ 12 w 15"/>
                <a:gd name="T23" fmla="*/ 128 h 130"/>
                <a:gd name="T24" fmla="*/ 13 w 15"/>
                <a:gd name="T25" fmla="*/ 3 h 130"/>
                <a:gd name="T26" fmla="*/ 8 w 15"/>
                <a:gd name="T27" fmla="*/ 2 h 130"/>
                <a:gd name="T28" fmla="*/ 3 w 15"/>
                <a:gd name="T29" fmla="*/ 4 h 130"/>
                <a:gd name="T30" fmla="*/ 3 w 15"/>
                <a:gd name="T31" fmla="*/ 128 h 130"/>
                <a:gd name="T32" fmla="*/ 12 w 15"/>
                <a:gd name="T33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0">
                  <a:moveTo>
                    <a:pt x="13" y="130"/>
                  </a:move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1" y="0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4" y="130"/>
                    <a:pt x="13" y="130"/>
                  </a:cubicBezTo>
                  <a:moveTo>
                    <a:pt x="12" y="128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12" y="128"/>
                    <a:pt x="12" y="128"/>
                    <a:pt x="12" y="128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1364"/>
            <p:cNvSpPr>
              <a:spLocks/>
            </p:cNvSpPr>
            <p:nvPr/>
          </p:nvSpPr>
          <p:spPr bwMode="auto">
            <a:xfrm>
              <a:off x="10620375" y="1587500"/>
              <a:ext cx="44450" cy="387350"/>
            </a:xfrm>
            <a:custGeom>
              <a:avLst/>
              <a:gdLst>
                <a:gd name="T0" fmla="*/ 12 w 12"/>
                <a:gd name="T1" fmla="*/ 4 h 131"/>
                <a:gd name="T2" fmla="*/ 12 w 12"/>
                <a:gd name="T3" fmla="*/ 131 h 131"/>
                <a:gd name="T4" fmla="*/ 0 w 12"/>
                <a:gd name="T5" fmla="*/ 131 h 131"/>
                <a:gd name="T6" fmla="*/ 0 w 12"/>
                <a:gd name="T7" fmla="*/ 6 h 131"/>
                <a:gd name="T8" fmla="*/ 12 w 12"/>
                <a:gd name="T9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1">
                  <a:moveTo>
                    <a:pt x="12" y="4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0"/>
                    <a:pt x="12" y="4"/>
                    <a:pt x="12" y="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1365"/>
            <p:cNvSpPr>
              <a:spLocks/>
            </p:cNvSpPr>
            <p:nvPr/>
          </p:nvSpPr>
          <p:spPr bwMode="auto">
            <a:xfrm>
              <a:off x="10426700" y="1573212"/>
              <a:ext cx="52388" cy="419100"/>
            </a:xfrm>
            <a:custGeom>
              <a:avLst/>
              <a:gdLst>
                <a:gd name="T0" fmla="*/ 14 w 14"/>
                <a:gd name="T1" fmla="*/ 2 h 142"/>
                <a:gd name="T2" fmla="*/ 14 w 14"/>
                <a:gd name="T3" fmla="*/ 3 h 142"/>
                <a:gd name="T4" fmla="*/ 14 w 14"/>
                <a:gd name="T5" fmla="*/ 142 h 142"/>
                <a:gd name="T6" fmla="*/ 0 w 14"/>
                <a:gd name="T7" fmla="*/ 142 h 142"/>
                <a:gd name="T8" fmla="*/ 0 w 14"/>
                <a:gd name="T9" fmla="*/ 4 h 142"/>
                <a:gd name="T10" fmla="*/ 14 w 14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2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12" y="1"/>
                    <a:pt x="14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1366"/>
            <p:cNvSpPr>
              <a:spLocks noEditPoints="1"/>
            </p:cNvSpPr>
            <p:nvPr/>
          </p:nvSpPr>
          <p:spPr bwMode="auto">
            <a:xfrm>
              <a:off x="10423525" y="1573212"/>
              <a:ext cx="61913" cy="422275"/>
            </a:xfrm>
            <a:custGeom>
              <a:avLst/>
              <a:gdLst>
                <a:gd name="T0" fmla="*/ 15 w 17"/>
                <a:gd name="T1" fmla="*/ 143 h 143"/>
                <a:gd name="T2" fmla="*/ 1 w 17"/>
                <a:gd name="T3" fmla="*/ 143 h 143"/>
                <a:gd name="T4" fmla="*/ 0 w 17"/>
                <a:gd name="T5" fmla="*/ 143 h 143"/>
                <a:gd name="T6" fmla="*/ 0 w 17"/>
                <a:gd name="T7" fmla="*/ 142 h 143"/>
                <a:gd name="T8" fmla="*/ 0 w 17"/>
                <a:gd name="T9" fmla="*/ 4 h 143"/>
                <a:gd name="T10" fmla="*/ 0 w 17"/>
                <a:gd name="T11" fmla="*/ 3 h 143"/>
                <a:gd name="T12" fmla="*/ 10 w 17"/>
                <a:gd name="T13" fmla="*/ 0 h 143"/>
                <a:gd name="T14" fmla="*/ 16 w 17"/>
                <a:gd name="T15" fmla="*/ 1 h 143"/>
                <a:gd name="T16" fmla="*/ 17 w 17"/>
                <a:gd name="T17" fmla="*/ 3 h 143"/>
                <a:gd name="T18" fmla="*/ 17 w 17"/>
                <a:gd name="T19" fmla="*/ 3 h 143"/>
                <a:gd name="T20" fmla="*/ 17 w 17"/>
                <a:gd name="T21" fmla="*/ 142 h 143"/>
                <a:gd name="T22" fmla="*/ 16 w 17"/>
                <a:gd name="T23" fmla="*/ 143 h 143"/>
                <a:gd name="T24" fmla="*/ 15 w 17"/>
                <a:gd name="T25" fmla="*/ 143 h 143"/>
                <a:gd name="T26" fmla="*/ 14 w 17"/>
                <a:gd name="T27" fmla="*/ 3 h 143"/>
                <a:gd name="T28" fmla="*/ 14 w 17"/>
                <a:gd name="T29" fmla="*/ 3 h 143"/>
                <a:gd name="T30" fmla="*/ 10 w 17"/>
                <a:gd name="T31" fmla="*/ 2 h 143"/>
                <a:gd name="T32" fmla="*/ 2 w 17"/>
                <a:gd name="T33" fmla="*/ 5 h 143"/>
                <a:gd name="T34" fmla="*/ 2 w 17"/>
                <a:gd name="T35" fmla="*/ 141 h 143"/>
                <a:gd name="T36" fmla="*/ 14 w 17"/>
                <a:gd name="T37" fmla="*/ 141 h 143"/>
                <a:gd name="T38" fmla="*/ 14 w 17"/>
                <a:gd name="T3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43">
                  <a:moveTo>
                    <a:pt x="15" y="143"/>
                  </a:move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5" y="143"/>
                    <a:pt x="15" y="143"/>
                    <a:pt x="15" y="143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2" y="5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1367"/>
            <p:cNvSpPr>
              <a:spLocks/>
            </p:cNvSpPr>
            <p:nvPr/>
          </p:nvSpPr>
          <p:spPr bwMode="auto">
            <a:xfrm>
              <a:off x="10437812" y="1606550"/>
              <a:ext cx="26988" cy="365125"/>
            </a:xfrm>
            <a:custGeom>
              <a:avLst/>
              <a:gdLst>
                <a:gd name="T0" fmla="*/ 7 w 7"/>
                <a:gd name="T1" fmla="*/ 3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1368"/>
            <p:cNvSpPr>
              <a:spLocks/>
            </p:cNvSpPr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1369"/>
            <p:cNvSpPr>
              <a:spLocks/>
            </p:cNvSpPr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1370"/>
            <p:cNvSpPr>
              <a:spLocks noEditPoints="1"/>
            </p:cNvSpPr>
            <p:nvPr/>
          </p:nvSpPr>
          <p:spPr bwMode="auto">
            <a:xfrm>
              <a:off x="9883775" y="1582737"/>
              <a:ext cx="87313" cy="412750"/>
            </a:xfrm>
            <a:custGeom>
              <a:avLst/>
              <a:gdLst>
                <a:gd name="T0" fmla="*/ 22 w 24"/>
                <a:gd name="T1" fmla="*/ 140 h 140"/>
                <a:gd name="T2" fmla="*/ 2 w 24"/>
                <a:gd name="T3" fmla="*/ 140 h 140"/>
                <a:gd name="T4" fmla="*/ 1 w 24"/>
                <a:gd name="T5" fmla="*/ 140 h 140"/>
                <a:gd name="T6" fmla="*/ 0 w 24"/>
                <a:gd name="T7" fmla="*/ 139 h 140"/>
                <a:gd name="T8" fmla="*/ 0 w 24"/>
                <a:gd name="T9" fmla="*/ 8 h 140"/>
                <a:gd name="T10" fmla="*/ 1 w 24"/>
                <a:gd name="T11" fmla="*/ 1 h 140"/>
                <a:gd name="T12" fmla="*/ 2 w 24"/>
                <a:gd name="T13" fmla="*/ 0 h 140"/>
                <a:gd name="T14" fmla="*/ 2 w 24"/>
                <a:gd name="T15" fmla="*/ 1 h 140"/>
                <a:gd name="T16" fmla="*/ 4 w 24"/>
                <a:gd name="T17" fmla="*/ 1 h 140"/>
                <a:gd name="T18" fmla="*/ 2 w 24"/>
                <a:gd name="T19" fmla="*/ 1 h 140"/>
                <a:gd name="T20" fmla="*/ 2 w 24"/>
                <a:gd name="T21" fmla="*/ 0 h 140"/>
                <a:gd name="T22" fmla="*/ 23 w 24"/>
                <a:gd name="T23" fmla="*/ 0 h 140"/>
                <a:gd name="T24" fmla="*/ 24 w 24"/>
                <a:gd name="T25" fmla="*/ 0 h 140"/>
                <a:gd name="T26" fmla="*/ 24 w 24"/>
                <a:gd name="T27" fmla="*/ 1 h 140"/>
                <a:gd name="T28" fmla="*/ 23 w 24"/>
                <a:gd name="T29" fmla="*/ 9 h 140"/>
                <a:gd name="T30" fmla="*/ 23 w 24"/>
                <a:gd name="T31" fmla="*/ 139 h 140"/>
                <a:gd name="T32" fmla="*/ 23 w 24"/>
                <a:gd name="T33" fmla="*/ 140 h 140"/>
                <a:gd name="T34" fmla="*/ 22 w 24"/>
                <a:gd name="T35" fmla="*/ 140 h 140"/>
                <a:gd name="T36" fmla="*/ 20 w 24"/>
                <a:gd name="T37" fmla="*/ 9 h 140"/>
                <a:gd name="T38" fmla="*/ 21 w 24"/>
                <a:gd name="T39" fmla="*/ 2 h 140"/>
                <a:gd name="T40" fmla="*/ 4 w 24"/>
                <a:gd name="T41" fmla="*/ 2 h 140"/>
                <a:gd name="T42" fmla="*/ 3 w 24"/>
                <a:gd name="T43" fmla="*/ 8 h 140"/>
                <a:gd name="T44" fmla="*/ 3 w 24"/>
                <a:gd name="T45" fmla="*/ 138 h 140"/>
                <a:gd name="T46" fmla="*/ 20 w 24"/>
                <a:gd name="T47" fmla="*/ 138 h 140"/>
                <a:gd name="T48" fmla="*/ 20 w 24"/>
                <a:gd name="T49" fmla="*/ 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140">
                  <a:moveTo>
                    <a:pt x="22" y="140"/>
                  </a:move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2" y="140"/>
                    <a:pt x="22" y="140"/>
                    <a:pt x="22" y="140"/>
                  </a:cubicBezTo>
                  <a:moveTo>
                    <a:pt x="20" y="9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1371"/>
            <p:cNvSpPr>
              <a:spLocks/>
            </p:cNvSpPr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1372"/>
            <p:cNvSpPr>
              <a:spLocks/>
            </p:cNvSpPr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1373"/>
            <p:cNvSpPr>
              <a:spLocks/>
            </p:cNvSpPr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1374"/>
            <p:cNvSpPr>
              <a:spLocks/>
            </p:cNvSpPr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1375"/>
            <p:cNvSpPr>
              <a:spLocks noEditPoints="1"/>
            </p:cNvSpPr>
            <p:nvPr/>
          </p:nvSpPr>
          <p:spPr bwMode="auto">
            <a:xfrm>
              <a:off x="9755187" y="1582737"/>
              <a:ext cx="142875" cy="412750"/>
            </a:xfrm>
            <a:custGeom>
              <a:avLst/>
              <a:gdLst>
                <a:gd name="T0" fmla="*/ 37 w 39"/>
                <a:gd name="T1" fmla="*/ 140 h 140"/>
                <a:gd name="T2" fmla="*/ 1 w 39"/>
                <a:gd name="T3" fmla="*/ 140 h 140"/>
                <a:gd name="T4" fmla="*/ 0 w 39"/>
                <a:gd name="T5" fmla="*/ 140 h 140"/>
                <a:gd name="T6" fmla="*/ 0 w 39"/>
                <a:gd name="T7" fmla="*/ 139 h 140"/>
                <a:gd name="T8" fmla="*/ 0 w 39"/>
                <a:gd name="T9" fmla="*/ 1 h 140"/>
                <a:gd name="T10" fmla="*/ 0 w 39"/>
                <a:gd name="T11" fmla="*/ 0 h 140"/>
                <a:gd name="T12" fmla="*/ 1 w 39"/>
                <a:gd name="T13" fmla="*/ 0 h 140"/>
                <a:gd name="T14" fmla="*/ 1 w 39"/>
                <a:gd name="T15" fmla="*/ 1 h 140"/>
                <a:gd name="T16" fmla="*/ 1 w 39"/>
                <a:gd name="T17" fmla="*/ 0 h 140"/>
                <a:gd name="T18" fmla="*/ 37 w 39"/>
                <a:gd name="T19" fmla="*/ 0 h 140"/>
                <a:gd name="T20" fmla="*/ 38 w 39"/>
                <a:gd name="T21" fmla="*/ 0 h 140"/>
                <a:gd name="T22" fmla="*/ 39 w 39"/>
                <a:gd name="T23" fmla="*/ 1 h 140"/>
                <a:gd name="T24" fmla="*/ 38 w 39"/>
                <a:gd name="T25" fmla="*/ 8 h 140"/>
                <a:gd name="T26" fmla="*/ 38 w 39"/>
                <a:gd name="T27" fmla="*/ 139 h 140"/>
                <a:gd name="T28" fmla="*/ 38 w 39"/>
                <a:gd name="T29" fmla="*/ 140 h 140"/>
                <a:gd name="T30" fmla="*/ 37 w 39"/>
                <a:gd name="T31" fmla="*/ 140 h 140"/>
                <a:gd name="T32" fmla="*/ 35 w 39"/>
                <a:gd name="T33" fmla="*/ 8 h 140"/>
                <a:gd name="T34" fmla="*/ 36 w 39"/>
                <a:gd name="T35" fmla="*/ 2 h 140"/>
                <a:gd name="T36" fmla="*/ 2 w 39"/>
                <a:gd name="T37" fmla="*/ 2 h 140"/>
                <a:gd name="T38" fmla="*/ 2 w 39"/>
                <a:gd name="T39" fmla="*/ 138 h 140"/>
                <a:gd name="T40" fmla="*/ 35 w 39"/>
                <a:gd name="T41" fmla="*/ 138 h 140"/>
                <a:gd name="T42" fmla="*/ 35 w 39"/>
                <a:gd name="T4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40">
                  <a:moveTo>
                    <a:pt x="37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0"/>
                    <a:pt x="37" y="140"/>
                    <a:pt x="37" y="140"/>
                  </a:cubicBezTo>
                  <a:moveTo>
                    <a:pt x="35" y="8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8"/>
                    <a:pt x="35" y="8"/>
                    <a:pt x="35" y="8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1376"/>
            <p:cNvSpPr>
              <a:spLocks/>
            </p:cNvSpPr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1377"/>
            <p:cNvSpPr>
              <a:spLocks/>
            </p:cNvSpPr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1378"/>
            <p:cNvSpPr>
              <a:spLocks/>
            </p:cNvSpPr>
            <p:nvPr/>
          </p:nvSpPr>
          <p:spPr bwMode="auto">
            <a:xfrm>
              <a:off x="9963150" y="1579562"/>
              <a:ext cx="223838" cy="412750"/>
            </a:xfrm>
            <a:custGeom>
              <a:avLst/>
              <a:gdLst>
                <a:gd name="T0" fmla="*/ 1 w 61"/>
                <a:gd name="T1" fmla="*/ 2 h 140"/>
                <a:gd name="T2" fmla="*/ 59 w 61"/>
                <a:gd name="T3" fmla="*/ 2 h 140"/>
                <a:gd name="T4" fmla="*/ 61 w 61"/>
                <a:gd name="T5" fmla="*/ 0 h 140"/>
                <a:gd name="T6" fmla="*/ 60 w 61"/>
                <a:gd name="T7" fmla="*/ 8 h 140"/>
                <a:gd name="T8" fmla="*/ 60 w 61"/>
                <a:gd name="T9" fmla="*/ 140 h 140"/>
                <a:gd name="T10" fmla="*/ 0 w 61"/>
                <a:gd name="T11" fmla="*/ 140 h 140"/>
                <a:gd name="T12" fmla="*/ 0 w 61"/>
                <a:gd name="T13" fmla="*/ 10 h 140"/>
                <a:gd name="T14" fmla="*/ 1 w 61"/>
                <a:gd name="T1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40">
                  <a:moveTo>
                    <a:pt x="1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1379"/>
            <p:cNvSpPr>
              <a:spLocks noEditPoints="1"/>
            </p:cNvSpPr>
            <p:nvPr/>
          </p:nvSpPr>
          <p:spPr bwMode="auto">
            <a:xfrm>
              <a:off x="9956800" y="1576387"/>
              <a:ext cx="236538" cy="419100"/>
            </a:xfrm>
            <a:custGeom>
              <a:avLst/>
              <a:gdLst>
                <a:gd name="T0" fmla="*/ 62 w 65"/>
                <a:gd name="T1" fmla="*/ 142 h 142"/>
                <a:gd name="T2" fmla="*/ 2 w 65"/>
                <a:gd name="T3" fmla="*/ 142 h 142"/>
                <a:gd name="T4" fmla="*/ 1 w 65"/>
                <a:gd name="T5" fmla="*/ 142 h 142"/>
                <a:gd name="T6" fmla="*/ 0 w 65"/>
                <a:gd name="T7" fmla="*/ 141 h 142"/>
                <a:gd name="T8" fmla="*/ 0 w 65"/>
                <a:gd name="T9" fmla="*/ 11 h 142"/>
                <a:gd name="T10" fmla="*/ 1 w 65"/>
                <a:gd name="T11" fmla="*/ 3 h 142"/>
                <a:gd name="T12" fmla="*/ 3 w 65"/>
                <a:gd name="T13" fmla="*/ 2 h 142"/>
                <a:gd name="T14" fmla="*/ 3 w 65"/>
                <a:gd name="T15" fmla="*/ 3 h 142"/>
                <a:gd name="T16" fmla="*/ 4 w 65"/>
                <a:gd name="T17" fmla="*/ 3 h 142"/>
                <a:gd name="T18" fmla="*/ 3 w 65"/>
                <a:gd name="T19" fmla="*/ 3 h 142"/>
                <a:gd name="T20" fmla="*/ 3 w 65"/>
                <a:gd name="T21" fmla="*/ 2 h 142"/>
                <a:gd name="T22" fmla="*/ 61 w 65"/>
                <a:gd name="T23" fmla="*/ 2 h 142"/>
                <a:gd name="T24" fmla="*/ 62 w 65"/>
                <a:gd name="T25" fmla="*/ 1 h 142"/>
                <a:gd name="T26" fmla="*/ 64 w 65"/>
                <a:gd name="T27" fmla="*/ 0 h 142"/>
                <a:gd name="T28" fmla="*/ 65 w 65"/>
                <a:gd name="T29" fmla="*/ 1 h 142"/>
                <a:gd name="T30" fmla="*/ 64 w 65"/>
                <a:gd name="T31" fmla="*/ 9 h 142"/>
                <a:gd name="T32" fmla="*/ 64 w 65"/>
                <a:gd name="T33" fmla="*/ 141 h 142"/>
                <a:gd name="T34" fmla="*/ 63 w 65"/>
                <a:gd name="T35" fmla="*/ 142 h 142"/>
                <a:gd name="T36" fmla="*/ 62 w 65"/>
                <a:gd name="T37" fmla="*/ 142 h 142"/>
                <a:gd name="T38" fmla="*/ 61 w 65"/>
                <a:gd name="T39" fmla="*/ 9 h 142"/>
                <a:gd name="T40" fmla="*/ 62 w 65"/>
                <a:gd name="T41" fmla="*/ 4 h 142"/>
                <a:gd name="T42" fmla="*/ 61 w 65"/>
                <a:gd name="T43" fmla="*/ 4 h 142"/>
                <a:gd name="T44" fmla="*/ 4 w 65"/>
                <a:gd name="T45" fmla="*/ 4 h 142"/>
                <a:gd name="T46" fmla="*/ 3 w 65"/>
                <a:gd name="T47" fmla="*/ 11 h 142"/>
                <a:gd name="T48" fmla="*/ 3 w 65"/>
                <a:gd name="T49" fmla="*/ 140 h 142"/>
                <a:gd name="T50" fmla="*/ 61 w 65"/>
                <a:gd name="T51" fmla="*/ 140 h 142"/>
                <a:gd name="T52" fmla="*/ 61 w 65"/>
                <a:gd name="T53" fmla="*/ 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142">
                  <a:moveTo>
                    <a:pt x="62" y="142"/>
                  </a:move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0"/>
                    <a:pt x="63" y="0"/>
                    <a:pt x="64" y="0"/>
                  </a:cubicBezTo>
                  <a:cubicBezTo>
                    <a:pt x="64" y="1"/>
                    <a:pt x="65" y="1"/>
                    <a:pt x="65" y="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moveTo>
                    <a:pt x="61" y="9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9"/>
                    <a:pt x="61" y="9"/>
                    <a:pt x="61" y="9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1380"/>
            <p:cNvSpPr>
              <a:spLocks/>
            </p:cNvSpPr>
            <p:nvPr/>
          </p:nvSpPr>
          <p:spPr bwMode="auto">
            <a:xfrm>
              <a:off x="10007600" y="1608137"/>
              <a:ext cx="149225" cy="347663"/>
            </a:xfrm>
            <a:custGeom>
              <a:avLst/>
              <a:gdLst>
                <a:gd name="T0" fmla="*/ 41 w 41"/>
                <a:gd name="T1" fmla="*/ 0 h 118"/>
                <a:gd name="T2" fmla="*/ 40 w 41"/>
                <a:gd name="T3" fmla="*/ 2 h 118"/>
                <a:gd name="T4" fmla="*/ 1 w 41"/>
                <a:gd name="T5" fmla="*/ 2 h 118"/>
                <a:gd name="T6" fmla="*/ 0 w 41"/>
                <a:gd name="T7" fmla="*/ 8 h 118"/>
                <a:gd name="T8" fmla="*/ 0 w 41"/>
                <a:gd name="T9" fmla="*/ 118 h 118"/>
                <a:gd name="T10" fmla="*/ 41 w 41"/>
                <a:gd name="T11" fmla="*/ 111 h 118"/>
                <a:gd name="T12" fmla="*/ 41 w 41"/>
                <a:gd name="T13" fmla="*/ 7 h 118"/>
                <a:gd name="T14" fmla="*/ 41 w 41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8">
                  <a:moveTo>
                    <a:pt x="41" y="0"/>
                  </a:moveTo>
                  <a:cubicBezTo>
                    <a:pt x="41" y="1"/>
                    <a:pt x="40" y="1"/>
                    <a:pt x="4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5" y="116"/>
                    <a:pt x="28" y="114"/>
                    <a:pt x="41" y="1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1381"/>
            <p:cNvSpPr>
              <a:spLocks/>
            </p:cNvSpPr>
            <p:nvPr/>
          </p:nvSpPr>
          <p:spPr bwMode="auto">
            <a:xfrm>
              <a:off x="10190162" y="1917700"/>
              <a:ext cx="50800" cy="74613"/>
            </a:xfrm>
            <a:custGeom>
              <a:avLst/>
              <a:gdLst>
                <a:gd name="T0" fmla="*/ 14 w 14"/>
                <a:gd name="T1" fmla="*/ 0 h 25"/>
                <a:gd name="T2" fmla="*/ 0 w 14"/>
                <a:gd name="T3" fmla="*/ 4 h 25"/>
                <a:gd name="T4" fmla="*/ 0 w 14"/>
                <a:gd name="T5" fmla="*/ 25 h 25"/>
                <a:gd name="T6" fmla="*/ 14 w 14"/>
                <a:gd name="T7" fmla="*/ 25 h 25"/>
                <a:gd name="T8" fmla="*/ 14 w 1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1382"/>
            <p:cNvSpPr>
              <a:spLocks/>
            </p:cNvSpPr>
            <p:nvPr/>
          </p:nvSpPr>
          <p:spPr bwMode="auto">
            <a:xfrm>
              <a:off x="10240962" y="1917700"/>
              <a:ext cx="3175" cy="74613"/>
            </a:xfrm>
            <a:custGeom>
              <a:avLst/>
              <a:gdLst>
                <a:gd name="T0" fmla="*/ 1 w 1"/>
                <a:gd name="T1" fmla="*/ 0 h 25"/>
                <a:gd name="T2" fmla="*/ 0 w 1"/>
                <a:gd name="T3" fmla="*/ 0 h 25"/>
                <a:gd name="T4" fmla="*/ 0 w 1"/>
                <a:gd name="T5" fmla="*/ 25 h 25"/>
                <a:gd name="T6" fmla="*/ 1 w 1"/>
                <a:gd name="T7" fmla="*/ 25 h 25"/>
                <a:gd name="T8" fmla="*/ 1 w 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1383"/>
            <p:cNvSpPr>
              <a:spLocks/>
            </p:cNvSpPr>
            <p:nvPr/>
          </p:nvSpPr>
          <p:spPr bwMode="auto">
            <a:xfrm>
              <a:off x="10182225" y="1930400"/>
              <a:ext cx="7938" cy="61913"/>
            </a:xfrm>
            <a:custGeom>
              <a:avLst/>
              <a:gdLst>
                <a:gd name="T0" fmla="*/ 2 w 2"/>
                <a:gd name="T1" fmla="*/ 0 h 21"/>
                <a:gd name="T2" fmla="*/ 0 w 2"/>
                <a:gd name="T3" fmla="*/ 1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1384"/>
            <p:cNvSpPr>
              <a:spLocks/>
            </p:cNvSpPr>
            <p:nvPr/>
          </p:nvSpPr>
          <p:spPr bwMode="auto">
            <a:xfrm>
              <a:off x="10485437" y="1747837"/>
              <a:ext cx="120650" cy="241300"/>
            </a:xfrm>
            <a:custGeom>
              <a:avLst/>
              <a:gdLst>
                <a:gd name="T0" fmla="*/ 33 w 33"/>
                <a:gd name="T1" fmla="*/ 0 h 82"/>
                <a:gd name="T2" fmla="*/ 26 w 33"/>
                <a:gd name="T3" fmla="*/ 7 h 82"/>
                <a:gd name="T4" fmla="*/ 26 w 33"/>
                <a:gd name="T5" fmla="*/ 76 h 82"/>
                <a:gd name="T6" fmla="*/ 5 w 33"/>
                <a:gd name="T7" fmla="*/ 76 h 82"/>
                <a:gd name="T8" fmla="*/ 5 w 33"/>
                <a:gd name="T9" fmla="*/ 25 h 82"/>
                <a:gd name="T10" fmla="*/ 0 w 33"/>
                <a:gd name="T11" fmla="*/ 28 h 82"/>
                <a:gd name="T12" fmla="*/ 0 w 33"/>
                <a:gd name="T13" fmla="*/ 82 h 82"/>
                <a:gd name="T14" fmla="*/ 33 w 33"/>
                <a:gd name="T15" fmla="*/ 82 h 82"/>
                <a:gd name="T16" fmla="*/ 33 w 33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82">
                  <a:moveTo>
                    <a:pt x="33" y="0"/>
                  </a:moveTo>
                  <a:cubicBezTo>
                    <a:pt x="31" y="2"/>
                    <a:pt x="28" y="5"/>
                    <a:pt x="26" y="7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26"/>
                    <a:pt x="1" y="27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1385"/>
            <p:cNvSpPr>
              <a:spLocks/>
            </p:cNvSpPr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1386"/>
            <p:cNvSpPr>
              <a:spLocks/>
            </p:cNvSpPr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1387"/>
            <p:cNvSpPr>
              <a:spLocks/>
            </p:cNvSpPr>
            <p:nvPr/>
          </p:nvSpPr>
          <p:spPr bwMode="auto">
            <a:xfrm>
              <a:off x="10504487" y="1768475"/>
              <a:ext cx="76200" cy="203200"/>
            </a:xfrm>
            <a:custGeom>
              <a:avLst/>
              <a:gdLst>
                <a:gd name="T0" fmla="*/ 21 w 21"/>
                <a:gd name="T1" fmla="*/ 0 h 69"/>
                <a:gd name="T2" fmla="*/ 0 w 21"/>
                <a:gd name="T3" fmla="*/ 18 h 69"/>
                <a:gd name="T4" fmla="*/ 0 w 21"/>
                <a:gd name="T5" fmla="*/ 69 h 69"/>
                <a:gd name="T6" fmla="*/ 21 w 21"/>
                <a:gd name="T7" fmla="*/ 69 h 69"/>
                <a:gd name="T8" fmla="*/ 21 w 2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9">
                  <a:moveTo>
                    <a:pt x="21" y="0"/>
                  </a:moveTo>
                  <a:cubicBezTo>
                    <a:pt x="15" y="6"/>
                    <a:pt x="8" y="12"/>
                    <a:pt x="0" y="1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1388"/>
            <p:cNvSpPr>
              <a:spLocks/>
            </p:cNvSpPr>
            <p:nvPr/>
          </p:nvSpPr>
          <p:spPr bwMode="auto">
            <a:xfrm>
              <a:off x="10606087" y="1741487"/>
              <a:ext cx="4763" cy="250825"/>
            </a:xfrm>
            <a:custGeom>
              <a:avLst/>
              <a:gdLst>
                <a:gd name="T0" fmla="*/ 1 w 1"/>
                <a:gd name="T1" fmla="*/ 0 h 85"/>
                <a:gd name="T2" fmla="*/ 0 w 1"/>
                <a:gd name="T3" fmla="*/ 2 h 85"/>
                <a:gd name="T4" fmla="*/ 0 w 1"/>
                <a:gd name="T5" fmla="*/ 85 h 85"/>
                <a:gd name="T6" fmla="*/ 1 w 1"/>
                <a:gd name="T7" fmla="*/ 85 h 85"/>
                <a:gd name="T8" fmla="*/ 1 w 1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1389"/>
            <p:cNvSpPr>
              <a:spLocks/>
            </p:cNvSpPr>
            <p:nvPr/>
          </p:nvSpPr>
          <p:spPr bwMode="auto">
            <a:xfrm>
              <a:off x="10479087" y="1830387"/>
              <a:ext cx="6350" cy="161925"/>
            </a:xfrm>
            <a:custGeom>
              <a:avLst/>
              <a:gdLst>
                <a:gd name="T0" fmla="*/ 2 w 2"/>
                <a:gd name="T1" fmla="*/ 0 h 55"/>
                <a:gd name="T2" fmla="*/ 0 w 2"/>
                <a:gd name="T3" fmla="*/ 1 h 55"/>
                <a:gd name="T4" fmla="*/ 0 w 2"/>
                <a:gd name="T5" fmla="*/ 55 h 55"/>
                <a:gd name="T6" fmla="*/ 2 w 2"/>
                <a:gd name="T7" fmla="*/ 55 h 55"/>
                <a:gd name="T8" fmla="*/ 2 w 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5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1390"/>
            <p:cNvSpPr>
              <a:spLocks/>
            </p:cNvSpPr>
            <p:nvPr/>
          </p:nvSpPr>
          <p:spPr bwMode="auto">
            <a:xfrm>
              <a:off x="10248900" y="1858962"/>
              <a:ext cx="174625" cy="130175"/>
            </a:xfrm>
            <a:custGeom>
              <a:avLst/>
              <a:gdLst>
                <a:gd name="T0" fmla="*/ 48 w 48"/>
                <a:gd name="T1" fmla="*/ 0 h 44"/>
                <a:gd name="T2" fmla="*/ 42 w 48"/>
                <a:gd name="T3" fmla="*/ 3 h 44"/>
                <a:gd name="T4" fmla="*/ 42 w 48"/>
                <a:gd name="T5" fmla="*/ 36 h 44"/>
                <a:gd name="T6" fmla="*/ 4 w 48"/>
                <a:gd name="T7" fmla="*/ 36 h 44"/>
                <a:gd name="T8" fmla="*/ 4 w 48"/>
                <a:gd name="T9" fmla="*/ 19 h 44"/>
                <a:gd name="T10" fmla="*/ 0 w 48"/>
                <a:gd name="T11" fmla="*/ 20 h 44"/>
                <a:gd name="T12" fmla="*/ 0 w 48"/>
                <a:gd name="T13" fmla="*/ 44 h 44"/>
                <a:gd name="T14" fmla="*/ 48 w 48"/>
                <a:gd name="T15" fmla="*/ 44 h 44"/>
                <a:gd name="T16" fmla="*/ 48 w 48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48" y="0"/>
                  </a:moveTo>
                  <a:cubicBezTo>
                    <a:pt x="46" y="1"/>
                    <a:pt x="44" y="2"/>
                    <a:pt x="42" y="3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1391"/>
            <p:cNvSpPr>
              <a:spLocks/>
            </p:cNvSpPr>
            <p:nvPr/>
          </p:nvSpPr>
          <p:spPr bwMode="auto">
            <a:xfrm>
              <a:off x="10244137" y="1858962"/>
              <a:ext cx="179388" cy="133350"/>
            </a:xfrm>
            <a:custGeom>
              <a:avLst/>
              <a:gdLst>
                <a:gd name="T0" fmla="*/ 49 w 49"/>
                <a:gd name="T1" fmla="*/ 0 h 45"/>
                <a:gd name="T2" fmla="*/ 49 w 49"/>
                <a:gd name="T3" fmla="*/ 0 h 45"/>
                <a:gd name="T4" fmla="*/ 49 w 49"/>
                <a:gd name="T5" fmla="*/ 44 h 45"/>
                <a:gd name="T6" fmla="*/ 1 w 49"/>
                <a:gd name="T7" fmla="*/ 44 h 45"/>
                <a:gd name="T8" fmla="*/ 1 w 49"/>
                <a:gd name="T9" fmla="*/ 20 h 45"/>
                <a:gd name="T10" fmla="*/ 0 w 49"/>
                <a:gd name="T11" fmla="*/ 20 h 45"/>
                <a:gd name="T12" fmla="*/ 0 w 49"/>
                <a:gd name="T13" fmla="*/ 45 h 45"/>
                <a:gd name="T14" fmla="*/ 49 w 49"/>
                <a:gd name="T15" fmla="*/ 45 h 45"/>
                <a:gd name="T16" fmla="*/ 49 w 4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1392"/>
            <p:cNvSpPr>
              <a:spLocks/>
            </p:cNvSpPr>
            <p:nvPr/>
          </p:nvSpPr>
          <p:spPr bwMode="auto">
            <a:xfrm>
              <a:off x="10263187" y="1868487"/>
              <a:ext cx="138113" cy="96838"/>
            </a:xfrm>
            <a:custGeom>
              <a:avLst/>
              <a:gdLst>
                <a:gd name="T0" fmla="*/ 38 w 38"/>
                <a:gd name="T1" fmla="*/ 0 h 33"/>
                <a:gd name="T2" fmla="*/ 0 w 38"/>
                <a:gd name="T3" fmla="*/ 16 h 33"/>
                <a:gd name="T4" fmla="*/ 0 w 38"/>
                <a:gd name="T5" fmla="*/ 33 h 33"/>
                <a:gd name="T6" fmla="*/ 38 w 38"/>
                <a:gd name="T7" fmla="*/ 33 h 33"/>
                <a:gd name="T8" fmla="*/ 38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38" y="0"/>
                  </a:moveTo>
                  <a:cubicBezTo>
                    <a:pt x="27" y="6"/>
                    <a:pt x="14" y="11"/>
                    <a:pt x="0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1393"/>
            <p:cNvSpPr>
              <a:spLocks/>
            </p:cNvSpPr>
            <p:nvPr/>
          </p:nvSpPr>
          <p:spPr bwMode="auto">
            <a:xfrm>
              <a:off x="10423525" y="1858962"/>
              <a:ext cx="3175" cy="133350"/>
            </a:xfrm>
            <a:custGeom>
              <a:avLst/>
              <a:gdLst>
                <a:gd name="T0" fmla="*/ 1 w 1"/>
                <a:gd name="T1" fmla="*/ 0 h 45"/>
                <a:gd name="T2" fmla="*/ 0 w 1"/>
                <a:gd name="T3" fmla="*/ 0 h 45"/>
                <a:gd name="T4" fmla="*/ 0 w 1"/>
                <a:gd name="T5" fmla="*/ 45 h 45"/>
                <a:gd name="T6" fmla="*/ 1 w 1"/>
                <a:gd name="T7" fmla="*/ 45 h 45"/>
                <a:gd name="T8" fmla="*/ 1 w 1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1394"/>
            <p:cNvSpPr>
              <a:spLocks/>
            </p:cNvSpPr>
            <p:nvPr/>
          </p:nvSpPr>
          <p:spPr bwMode="auto">
            <a:xfrm>
              <a:off x="10614025" y="1665287"/>
              <a:ext cx="61913" cy="323850"/>
            </a:xfrm>
            <a:custGeom>
              <a:avLst/>
              <a:gdLst>
                <a:gd name="T0" fmla="*/ 17 w 17"/>
                <a:gd name="T1" fmla="*/ 0 h 110"/>
                <a:gd name="T2" fmla="*/ 14 w 17"/>
                <a:gd name="T3" fmla="*/ 5 h 110"/>
                <a:gd name="T4" fmla="*/ 14 w 17"/>
                <a:gd name="T5" fmla="*/ 105 h 110"/>
                <a:gd name="T6" fmla="*/ 2 w 17"/>
                <a:gd name="T7" fmla="*/ 105 h 110"/>
                <a:gd name="T8" fmla="*/ 2 w 17"/>
                <a:gd name="T9" fmla="*/ 23 h 110"/>
                <a:gd name="T10" fmla="*/ 0 w 17"/>
                <a:gd name="T11" fmla="*/ 25 h 110"/>
                <a:gd name="T12" fmla="*/ 0 w 17"/>
                <a:gd name="T13" fmla="*/ 110 h 110"/>
                <a:gd name="T14" fmla="*/ 17 w 17"/>
                <a:gd name="T15" fmla="*/ 110 h 110"/>
                <a:gd name="T16" fmla="*/ 17 w 17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0">
                  <a:moveTo>
                    <a:pt x="17" y="0"/>
                  </a:moveTo>
                  <a:cubicBezTo>
                    <a:pt x="16" y="2"/>
                    <a:pt x="15" y="3"/>
                    <a:pt x="14" y="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1395"/>
            <p:cNvSpPr>
              <a:spLocks/>
            </p:cNvSpPr>
            <p:nvPr/>
          </p:nvSpPr>
          <p:spPr bwMode="auto">
            <a:xfrm>
              <a:off x="10610850" y="1738312"/>
              <a:ext cx="65088" cy="254000"/>
            </a:xfrm>
            <a:custGeom>
              <a:avLst/>
              <a:gdLst>
                <a:gd name="T0" fmla="*/ 1 w 18"/>
                <a:gd name="T1" fmla="*/ 0 h 86"/>
                <a:gd name="T2" fmla="*/ 0 w 18"/>
                <a:gd name="T3" fmla="*/ 1 h 86"/>
                <a:gd name="T4" fmla="*/ 0 w 18"/>
                <a:gd name="T5" fmla="*/ 86 h 86"/>
                <a:gd name="T6" fmla="*/ 18 w 18"/>
                <a:gd name="T7" fmla="*/ 86 h 86"/>
                <a:gd name="T8" fmla="*/ 18 w 18"/>
                <a:gd name="T9" fmla="*/ 85 h 86"/>
                <a:gd name="T10" fmla="*/ 1 w 18"/>
                <a:gd name="T11" fmla="*/ 85 h 86"/>
                <a:gd name="T12" fmla="*/ 1 w 18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1396"/>
            <p:cNvSpPr>
              <a:spLocks/>
            </p:cNvSpPr>
            <p:nvPr/>
          </p:nvSpPr>
          <p:spPr bwMode="auto">
            <a:xfrm>
              <a:off x="10675937" y="1658937"/>
              <a:ext cx="3175" cy="333375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2 h 113"/>
                <a:gd name="T6" fmla="*/ 0 w 1"/>
                <a:gd name="T7" fmla="*/ 113 h 113"/>
                <a:gd name="T8" fmla="*/ 1 w 1"/>
                <a:gd name="T9" fmla="*/ 113 h 113"/>
                <a:gd name="T10" fmla="*/ 1 w 1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1397"/>
            <p:cNvSpPr>
              <a:spLocks/>
            </p:cNvSpPr>
            <p:nvPr/>
          </p:nvSpPr>
          <p:spPr bwMode="auto">
            <a:xfrm>
              <a:off x="10620375" y="1679575"/>
              <a:ext cx="44450" cy="295275"/>
            </a:xfrm>
            <a:custGeom>
              <a:avLst/>
              <a:gdLst>
                <a:gd name="T0" fmla="*/ 12 w 12"/>
                <a:gd name="T1" fmla="*/ 0 h 100"/>
                <a:gd name="T2" fmla="*/ 0 w 12"/>
                <a:gd name="T3" fmla="*/ 18 h 100"/>
                <a:gd name="T4" fmla="*/ 0 w 12"/>
                <a:gd name="T5" fmla="*/ 100 h 100"/>
                <a:gd name="T6" fmla="*/ 12 w 12"/>
                <a:gd name="T7" fmla="*/ 100 h 100"/>
                <a:gd name="T8" fmla="*/ 12 w 12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0">
                  <a:moveTo>
                    <a:pt x="12" y="0"/>
                  </a:moveTo>
                  <a:cubicBezTo>
                    <a:pt x="9" y="6"/>
                    <a:pt x="5" y="12"/>
                    <a:pt x="0" y="1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1398"/>
            <p:cNvSpPr>
              <a:spLocks/>
            </p:cNvSpPr>
            <p:nvPr/>
          </p:nvSpPr>
          <p:spPr bwMode="auto">
            <a:xfrm>
              <a:off x="10683875" y="1576387"/>
              <a:ext cx="61913" cy="412750"/>
            </a:xfrm>
            <a:custGeom>
              <a:avLst/>
              <a:gdLst>
                <a:gd name="T0" fmla="*/ 9 w 17"/>
                <a:gd name="T1" fmla="*/ 0 h 140"/>
                <a:gd name="T2" fmla="*/ 7 w 17"/>
                <a:gd name="T3" fmla="*/ 5 h 140"/>
                <a:gd name="T4" fmla="*/ 8 w 17"/>
                <a:gd name="T5" fmla="*/ 5 h 140"/>
                <a:gd name="T6" fmla="*/ 9 w 17"/>
                <a:gd name="T7" fmla="*/ 5 h 140"/>
                <a:gd name="T8" fmla="*/ 16 w 17"/>
                <a:gd name="T9" fmla="*/ 6 h 140"/>
                <a:gd name="T10" fmla="*/ 16 w 17"/>
                <a:gd name="T11" fmla="*/ 7 h 140"/>
                <a:gd name="T12" fmla="*/ 16 w 17"/>
                <a:gd name="T13" fmla="*/ 134 h 140"/>
                <a:gd name="T14" fmla="*/ 14 w 17"/>
                <a:gd name="T15" fmla="*/ 135 h 140"/>
                <a:gd name="T16" fmla="*/ 2 w 17"/>
                <a:gd name="T17" fmla="*/ 135 h 140"/>
                <a:gd name="T18" fmla="*/ 1 w 17"/>
                <a:gd name="T19" fmla="*/ 135 h 140"/>
                <a:gd name="T20" fmla="*/ 1 w 17"/>
                <a:gd name="T21" fmla="*/ 134 h 140"/>
                <a:gd name="T22" fmla="*/ 1 w 17"/>
                <a:gd name="T23" fmla="*/ 23 h 140"/>
                <a:gd name="T24" fmla="*/ 0 w 17"/>
                <a:gd name="T25" fmla="*/ 25 h 140"/>
                <a:gd name="T26" fmla="*/ 0 w 17"/>
                <a:gd name="T27" fmla="*/ 140 h 140"/>
                <a:gd name="T28" fmla="*/ 15 w 17"/>
                <a:gd name="T29" fmla="*/ 140 h 140"/>
                <a:gd name="T30" fmla="*/ 17 w 17"/>
                <a:gd name="T31" fmla="*/ 1 h 140"/>
                <a:gd name="T32" fmla="*/ 9 w 17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40">
                  <a:moveTo>
                    <a:pt x="9" y="0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5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5" y="135"/>
                    <a:pt x="14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1399"/>
            <p:cNvSpPr>
              <a:spLocks/>
            </p:cNvSpPr>
            <p:nvPr/>
          </p:nvSpPr>
          <p:spPr bwMode="auto">
            <a:xfrm>
              <a:off x="10679112" y="1573212"/>
              <a:ext cx="69850" cy="419100"/>
            </a:xfrm>
            <a:custGeom>
              <a:avLst/>
              <a:gdLst>
                <a:gd name="T0" fmla="*/ 10 w 19"/>
                <a:gd name="T1" fmla="*/ 0 h 142"/>
                <a:gd name="T2" fmla="*/ 10 w 19"/>
                <a:gd name="T3" fmla="*/ 1 h 142"/>
                <a:gd name="T4" fmla="*/ 18 w 19"/>
                <a:gd name="T5" fmla="*/ 2 h 142"/>
                <a:gd name="T6" fmla="*/ 16 w 19"/>
                <a:gd name="T7" fmla="*/ 141 h 142"/>
                <a:gd name="T8" fmla="*/ 1 w 19"/>
                <a:gd name="T9" fmla="*/ 141 h 142"/>
                <a:gd name="T10" fmla="*/ 1 w 19"/>
                <a:gd name="T11" fmla="*/ 26 h 142"/>
                <a:gd name="T12" fmla="*/ 0 w 19"/>
                <a:gd name="T13" fmla="*/ 29 h 142"/>
                <a:gd name="T14" fmla="*/ 0 w 19"/>
                <a:gd name="T15" fmla="*/ 142 h 142"/>
                <a:gd name="T16" fmla="*/ 18 w 19"/>
                <a:gd name="T17" fmla="*/ 142 h 142"/>
                <a:gd name="T18" fmla="*/ 19 w 19"/>
                <a:gd name="T19" fmla="*/ 1 h 142"/>
                <a:gd name="T20" fmla="*/ 10 w 19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2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3" y="1"/>
                    <a:pt x="16" y="2"/>
                    <a:pt x="18" y="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1400"/>
            <p:cNvSpPr>
              <a:spLocks/>
            </p:cNvSpPr>
            <p:nvPr/>
          </p:nvSpPr>
          <p:spPr bwMode="auto">
            <a:xfrm>
              <a:off x="10698162" y="1597025"/>
              <a:ext cx="36513" cy="371475"/>
            </a:xfrm>
            <a:custGeom>
              <a:avLst/>
              <a:gdLst>
                <a:gd name="T0" fmla="*/ 5 w 10"/>
                <a:gd name="T1" fmla="*/ 0 h 126"/>
                <a:gd name="T2" fmla="*/ 5 w 10"/>
                <a:gd name="T3" fmla="*/ 0 h 126"/>
                <a:gd name="T4" fmla="*/ 3 w 10"/>
                <a:gd name="T5" fmla="*/ 0 h 126"/>
                <a:gd name="T6" fmla="*/ 0 w 10"/>
                <a:gd name="T7" fmla="*/ 10 h 126"/>
                <a:gd name="T8" fmla="*/ 0 w 10"/>
                <a:gd name="T9" fmla="*/ 126 h 126"/>
                <a:gd name="T10" fmla="*/ 9 w 10"/>
                <a:gd name="T11" fmla="*/ 126 h 126"/>
                <a:gd name="T12" fmla="*/ 10 w 10"/>
                <a:gd name="T13" fmla="*/ 1 h 126"/>
                <a:gd name="T14" fmla="*/ 5 w 10"/>
                <a:gd name="T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1401"/>
            <p:cNvSpPr>
              <a:spLocks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7 w 15"/>
                <a:gd name="T1" fmla="*/ 0 h 130"/>
                <a:gd name="T2" fmla="*/ 6 w 15"/>
                <a:gd name="T3" fmla="*/ 0 h 130"/>
                <a:gd name="T4" fmla="*/ 6 w 15"/>
                <a:gd name="T5" fmla="*/ 2 h 130"/>
                <a:gd name="T6" fmla="*/ 8 w 15"/>
                <a:gd name="T7" fmla="*/ 2 h 130"/>
                <a:gd name="T8" fmla="*/ 8 w 15"/>
                <a:gd name="T9" fmla="*/ 2 h 130"/>
                <a:gd name="T10" fmla="*/ 13 w 15"/>
                <a:gd name="T11" fmla="*/ 3 h 130"/>
                <a:gd name="T12" fmla="*/ 12 w 15"/>
                <a:gd name="T13" fmla="*/ 128 h 130"/>
                <a:gd name="T14" fmla="*/ 3 w 15"/>
                <a:gd name="T15" fmla="*/ 128 h 130"/>
                <a:gd name="T16" fmla="*/ 3 w 15"/>
                <a:gd name="T17" fmla="*/ 12 h 130"/>
                <a:gd name="T18" fmla="*/ 0 w 15"/>
                <a:gd name="T19" fmla="*/ 18 h 130"/>
                <a:gd name="T20" fmla="*/ 0 w 15"/>
                <a:gd name="T21" fmla="*/ 129 h 130"/>
                <a:gd name="T22" fmla="*/ 0 w 15"/>
                <a:gd name="T23" fmla="*/ 130 h 130"/>
                <a:gd name="T24" fmla="*/ 1 w 15"/>
                <a:gd name="T25" fmla="*/ 130 h 130"/>
                <a:gd name="T26" fmla="*/ 13 w 15"/>
                <a:gd name="T27" fmla="*/ 130 h 130"/>
                <a:gd name="T28" fmla="*/ 15 w 15"/>
                <a:gd name="T29" fmla="*/ 129 h 130"/>
                <a:gd name="T30" fmla="*/ 15 w 15"/>
                <a:gd name="T31" fmla="*/ 2 h 130"/>
                <a:gd name="T32" fmla="*/ 15 w 15"/>
                <a:gd name="T33" fmla="*/ 1 h 130"/>
                <a:gd name="T34" fmla="*/ 8 w 15"/>
                <a:gd name="T35" fmla="*/ 0 h 130"/>
                <a:gd name="T36" fmla="*/ 7 w 15"/>
                <a:gd name="T3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0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4"/>
                    <a:pt x="1" y="16"/>
                    <a:pt x="0" y="1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30"/>
                    <a:pt x="15" y="130"/>
                    <a:pt x="15" y="12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1402"/>
            <p:cNvSpPr>
              <a:spLocks/>
            </p:cNvSpPr>
            <p:nvPr/>
          </p:nvSpPr>
          <p:spPr bwMode="auto">
            <a:xfrm>
              <a:off x="10431462" y="1835150"/>
              <a:ext cx="42863" cy="153988"/>
            </a:xfrm>
            <a:custGeom>
              <a:avLst/>
              <a:gdLst>
                <a:gd name="T0" fmla="*/ 12 w 12"/>
                <a:gd name="T1" fmla="*/ 0 h 52"/>
                <a:gd name="T2" fmla="*/ 9 w 12"/>
                <a:gd name="T3" fmla="*/ 2 h 52"/>
                <a:gd name="T4" fmla="*/ 9 w 12"/>
                <a:gd name="T5" fmla="*/ 46 h 52"/>
                <a:gd name="T6" fmla="*/ 2 w 12"/>
                <a:gd name="T7" fmla="*/ 46 h 52"/>
                <a:gd name="T8" fmla="*/ 2 w 12"/>
                <a:gd name="T9" fmla="*/ 6 h 52"/>
                <a:gd name="T10" fmla="*/ 0 w 12"/>
                <a:gd name="T11" fmla="*/ 7 h 52"/>
                <a:gd name="T12" fmla="*/ 0 w 12"/>
                <a:gd name="T13" fmla="*/ 52 h 52"/>
                <a:gd name="T14" fmla="*/ 12 w 12"/>
                <a:gd name="T15" fmla="*/ 52 h 52"/>
                <a:gd name="T16" fmla="*/ 12 w 1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1403"/>
            <p:cNvSpPr>
              <a:spLocks/>
            </p:cNvSpPr>
            <p:nvPr/>
          </p:nvSpPr>
          <p:spPr bwMode="auto">
            <a:xfrm>
              <a:off x="10426700" y="1833562"/>
              <a:ext cx="52388" cy="158750"/>
            </a:xfrm>
            <a:custGeom>
              <a:avLst/>
              <a:gdLst>
                <a:gd name="T0" fmla="*/ 14 w 14"/>
                <a:gd name="T1" fmla="*/ 0 h 54"/>
                <a:gd name="T2" fmla="*/ 13 w 14"/>
                <a:gd name="T3" fmla="*/ 1 h 54"/>
                <a:gd name="T4" fmla="*/ 13 w 14"/>
                <a:gd name="T5" fmla="*/ 53 h 54"/>
                <a:gd name="T6" fmla="*/ 1 w 14"/>
                <a:gd name="T7" fmla="*/ 53 h 54"/>
                <a:gd name="T8" fmla="*/ 1 w 14"/>
                <a:gd name="T9" fmla="*/ 8 h 54"/>
                <a:gd name="T10" fmla="*/ 0 w 14"/>
                <a:gd name="T11" fmla="*/ 9 h 54"/>
                <a:gd name="T12" fmla="*/ 0 w 14"/>
                <a:gd name="T13" fmla="*/ 54 h 54"/>
                <a:gd name="T14" fmla="*/ 14 w 14"/>
                <a:gd name="T15" fmla="*/ 54 h 54"/>
                <a:gd name="T16" fmla="*/ 14 w 14"/>
                <a:gd name="T17" fmla="*/ 0 h 54"/>
                <a:gd name="T18" fmla="*/ 14 w 14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4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1404"/>
            <p:cNvSpPr>
              <a:spLocks/>
            </p:cNvSpPr>
            <p:nvPr/>
          </p:nvSpPr>
          <p:spPr bwMode="auto">
            <a:xfrm>
              <a:off x="10437812" y="1841500"/>
              <a:ext cx="26988" cy="130175"/>
            </a:xfrm>
            <a:custGeom>
              <a:avLst/>
              <a:gdLst>
                <a:gd name="T0" fmla="*/ 7 w 7"/>
                <a:gd name="T1" fmla="*/ 0 h 44"/>
                <a:gd name="T2" fmla="*/ 0 w 7"/>
                <a:gd name="T3" fmla="*/ 4 h 44"/>
                <a:gd name="T4" fmla="*/ 0 w 7"/>
                <a:gd name="T5" fmla="*/ 44 h 44"/>
                <a:gd name="T6" fmla="*/ 7 w 7"/>
                <a:gd name="T7" fmla="*/ 44 h 44"/>
                <a:gd name="T8" fmla="*/ 7 w 7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1405"/>
            <p:cNvSpPr>
              <a:spLocks/>
            </p:cNvSpPr>
            <p:nvPr/>
          </p:nvSpPr>
          <p:spPr bwMode="auto">
            <a:xfrm>
              <a:off x="9894887" y="1962150"/>
              <a:ext cx="61913" cy="26988"/>
            </a:xfrm>
            <a:custGeom>
              <a:avLst/>
              <a:gdLst>
                <a:gd name="T0" fmla="*/ 17 w 17"/>
                <a:gd name="T1" fmla="*/ 0 h 9"/>
                <a:gd name="T2" fmla="*/ 12 w 17"/>
                <a:gd name="T3" fmla="*/ 0 h 9"/>
                <a:gd name="T4" fmla="*/ 12 w 17"/>
                <a:gd name="T5" fmla="*/ 1 h 9"/>
                <a:gd name="T6" fmla="*/ 7 w 17"/>
                <a:gd name="T7" fmla="*/ 1 h 9"/>
                <a:gd name="T8" fmla="*/ 0 w 17"/>
                <a:gd name="T9" fmla="*/ 1 h 9"/>
                <a:gd name="T10" fmla="*/ 0 w 17"/>
                <a:gd name="T11" fmla="*/ 9 h 9"/>
                <a:gd name="T12" fmla="*/ 17 w 17"/>
                <a:gd name="T13" fmla="*/ 9 h 9"/>
                <a:gd name="T14" fmla="*/ 17 w 1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6" y="0"/>
                    <a:pt x="14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Rectangle 1406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Rectangle 1407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Freeform 1408"/>
            <p:cNvSpPr>
              <a:spLocks/>
            </p:cNvSpPr>
            <p:nvPr/>
          </p:nvSpPr>
          <p:spPr bwMode="auto">
            <a:xfrm>
              <a:off x="9920287" y="1962150"/>
              <a:ext cx="17463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1409"/>
            <p:cNvSpPr>
              <a:spLocks/>
            </p:cNvSpPr>
            <p:nvPr/>
          </p:nvSpPr>
          <p:spPr bwMode="auto">
            <a:xfrm>
              <a:off x="9890125" y="1965325"/>
              <a:ext cx="4763" cy="26988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9 h 9"/>
                <a:gd name="T8" fmla="*/ 1 w 1"/>
                <a:gd name="T9" fmla="*/ 8 h 9"/>
                <a:gd name="T10" fmla="*/ 1 w 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1410"/>
            <p:cNvSpPr>
              <a:spLocks/>
            </p:cNvSpPr>
            <p:nvPr/>
          </p:nvSpPr>
          <p:spPr bwMode="auto">
            <a:xfrm>
              <a:off x="9956800" y="1962150"/>
              <a:ext cx="6350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1412"/>
            <p:cNvSpPr>
              <a:spLocks/>
            </p:cNvSpPr>
            <p:nvPr/>
          </p:nvSpPr>
          <p:spPr bwMode="auto">
            <a:xfrm>
              <a:off x="9763125" y="1965325"/>
              <a:ext cx="120650" cy="23813"/>
            </a:xfrm>
            <a:custGeom>
              <a:avLst/>
              <a:gdLst>
                <a:gd name="T0" fmla="*/ 33 w 33"/>
                <a:gd name="T1" fmla="*/ 0 h 8"/>
                <a:gd name="T2" fmla="*/ 0 w 33"/>
                <a:gd name="T3" fmla="*/ 2 h 8"/>
                <a:gd name="T4" fmla="*/ 0 w 33"/>
                <a:gd name="T5" fmla="*/ 8 h 8"/>
                <a:gd name="T6" fmla="*/ 33 w 33"/>
                <a:gd name="T7" fmla="*/ 8 h 8"/>
                <a:gd name="T8" fmla="*/ 33 w 3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33" y="0"/>
                  </a:moveTo>
                  <a:cubicBezTo>
                    <a:pt x="23" y="1"/>
                    <a:pt x="12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1413"/>
            <p:cNvSpPr>
              <a:spLocks/>
            </p:cNvSpPr>
            <p:nvPr/>
          </p:nvSpPr>
          <p:spPr bwMode="auto">
            <a:xfrm>
              <a:off x="9758363" y="1965325"/>
              <a:ext cx="131763" cy="26988"/>
            </a:xfrm>
            <a:custGeom>
              <a:avLst/>
              <a:gdLst>
                <a:gd name="T0" fmla="*/ 36 w 36"/>
                <a:gd name="T1" fmla="*/ 0 h 9"/>
                <a:gd name="T2" fmla="*/ 34 w 36"/>
                <a:gd name="T3" fmla="*/ 0 h 9"/>
                <a:gd name="T4" fmla="*/ 34 w 36"/>
                <a:gd name="T5" fmla="*/ 8 h 9"/>
                <a:gd name="T6" fmla="*/ 1 w 36"/>
                <a:gd name="T7" fmla="*/ 8 h 9"/>
                <a:gd name="T8" fmla="*/ 1 w 36"/>
                <a:gd name="T9" fmla="*/ 2 h 9"/>
                <a:gd name="T10" fmla="*/ 0 w 36"/>
                <a:gd name="T11" fmla="*/ 2 h 9"/>
                <a:gd name="T12" fmla="*/ 0 w 36"/>
                <a:gd name="T13" fmla="*/ 9 h 9"/>
                <a:gd name="T14" fmla="*/ 36 w 36"/>
                <a:gd name="T15" fmla="*/ 9 h 9"/>
                <a:gd name="T16" fmla="*/ 36 w 36"/>
                <a:gd name="T17" fmla="*/ 0 h 9"/>
                <a:gd name="T18" fmla="*/ 36 w 3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">
                  <a:moveTo>
                    <a:pt x="36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1414"/>
            <p:cNvSpPr>
              <a:spLocks/>
            </p:cNvSpPr>
            <p:nvPr/>
          </p:nvSpPr>
          <p:spPr bwMode="auto">
            <a:xfrm>
              <a:off x="9967913" y="1933575"/>
              <a:ext cx="211138" cy="55563"/>
            </a:xfrm>
            <a:custGeom>
              <a:avLst/>
              <a:gdLst>
                <a:gd name="T0" fmla="*/ 58 w 58"/>
                <a:gd name="T1" fmla="*/ 0 h 19"/>
                <a:gd name="T2" fmla="*/ 52 w 58"/>
                <a:gd name="T3" fmla="*/ 1 h 19"/>
                <a:gd name="T4" fmla="*/ 52 w 58"/>
                <a:gd name="T5" fmla="*/ 9 h 19"/>
                <a:gd name="T6" fmla="*/ 11 w 58"/>
                <a:gd name="T7" fmla="*/ 9 h 19"/>
                <a:gd name="T8" fmla="*/ 11 w 58"/>
                <a:gd name="T9" fmla="*/ 8 h 19"/>
                <a:gd name="T10" fmla="*/ 0 w 58"/>
                <a:gd name="T11" fmla="*/ 10 h 19"/>
                <a:gd name="T12" fmla="*/ 0 w 58"/>
                <a:gd name="T13" fmla="*/ 19 h 19"/>
                <a:gd name="T14" fmla="*/ 58 w 58"/>
                <a:gd name="T15" fmla="*/ 19 h 19"/>
                <a:gd name="T16" fmla="*/ 58 w 5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9">
                  <a:moveTo>
                    <a:pt x="58" y="0"/>
                  </a:moveTo>
                  <a:cubicBezTo>
                    <a:pt x="56" y="0"/>
                    <a:pt x="54" y="1"/>
                    <a:pt x="52" y="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4" y="9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1415"/>
            <p:cNvSpPr>
              <a:spLocks/>
            </p:cNvSpPr>
            <p:nvPr/>
          </p:nvSpPr>
          <p:spPr bwMode="auto">
            <a:xfrm>
              <a:off x="9963150" y="1933575"/>
              <a:ext cx="219075" cy="58738"/>
            </a:xfrm>
            <a:custGeom>
              <a:avLst/>
              <a:gdLst>
                <a:gd name="T0" fmla="*/ 60 w 60"/>
                <a:gd name="T1" fmla="*/ 0 h 20"/>
                <a:gd name="T2" fmla="*/ 59 w 60"/>
                <a:gd name="T3" fmla="*/ 0 h 20"/>
                <a:gd name="T4" fmla="*/ 59 w 60"/>
                <a:gd name="T5" fmla="*/ 19 h 20"/>
                <a:gd name="T6" fmla="*/ 1 w 60"/>
                <a:gd name="T7" fmla="*/ 19 h 20"/>
                <a:gd name="T8" fmla="*/ 1 w 60"/>
                <a:gd name="T9" fmla="*/ 10 h 20"/>
                <a:gd name="T10" fmla="*/ 0 w 60"/>
                <a:gd name="T11" fmla="*/ 10 h 20"/>
                <a:gd name="T12" fmla="*/ 0 w 60"/>
                <a:gd name="T13" fmla="*/ 20 h 20"/>
                <a:gd name="T14" fmla="*/ 60 w 60"/>
                <a:gd name="T15" fmla="*/ 20 h 20"/>
                <a:gd name="T16" fmla="*/ 60 w 60"/>
                <a:gd name="T17" fmla="*/ 0 h 20"/>
                <a:gd name="T18" fmla="*/ 60 w 60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0">
                  <a:moveTo>
                    <a:pt x="60" y="0"/>
                  </a:moveTo>
                  <a:cubicBezTo>
                    <a:pt x="60" y="0"/>
                    <a:pt x="60" y="0"/>
                    <a:pt x="59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1416"/>
            <p:cNvSpPr>
              <a:spLocks/>
            </p:cNvSpPr>
            <p:nvPr/>
          </p:nvSpPr>
          <p:spPr bwMode="auto">
            <a:xfrm>
              <a:off x="10007600" y="1935163"/>
              <a:ext cx="149225" cy="23813"/>
            </a:xfrm>
            <a:custGeom>
              <a:avLst/>
              <a:gdLst>
                <a:gd name="T0" fmla="*/ 41 w 41"/>
                <a:gd name="T1" fmla="*/ 0 h 8"/>
                <a:gd name="T2" fmla="*/ 0 w 41"/>
                <a:gd name="T3" fmla="*/ 7 h 8"/>
                <a:gd name="T4" fmla="*/ 0 w 41"/>
                <a:gd name="T5" fmla="*/ 8 h 8"/>
                <a:gd name="T6" fmla="*/ 41 w 41"/>
                <a:gd name="T7" fmla="*/ 8 h 8"/>
                <a:gd name="T8" fmla="*/ 41 w 4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">
                  <a:moveTo>
                    <a:pt x="41" y="0"/>
                  </a:moveTo>
                  <a:cubicBezTo>
                    <a:pt x="28" y="3"/>
                    <a:pt x="1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1417"/>
            <p:cNvSpPr>
              <a:spLocks/>
            </p:cNvSpPr>
            <p:nvPr/>
          </p:nvSpPr>
          <p:spPr bwMode="auto">
            <a:xfrm>
              <a:off x="10182225" y="1565275"/>
              <a:ext cx="66675" cy="427038"/>
            </a:xfrm>
            <a:custGeom>
              <a:avLst/>
              <a:gdLst>
                <a:gd name="T0" fmla="*/ 1 w 18"/>
                <a:gd name="T1" fmla="*/ 5 h 145"/>
                <a:gd name="T2" fmla="*/ 17 w 18"/>
                <a:gd name="T3" fmla="*/ 7 h 145"/>
                <a:gd name="T4" fmla="*/ 18 w 18"/>
                <a:gd name="T5" fmla="*/ 7 h 145"/>
                <a:gd name="T6" fmla="*/ 17 w 18"/>
                <a:gd name="T7" fmla="*/ 12 h 145"/>
                <a:gd name="T8" fmla="*/ 17 w 18"/>
                <a:gd name="T9" fmla="*/ 145 h 145"/>
                <a:gd name="T10" fmla="*/ 0 w 18"/>
                <a:gd name="T11" fmla="*/ 145 h 145"/>
                <a:gd name="T12" fmla="*/ 0 w 18"/>
                <a:gd name="T13" fmla="*/ 13 h 145"/>
                <a:gd name="T14" fmla="*/ 1 w 18"/>
                <a:gd name="T15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5">
                  <a:moveTo>
                    <a:pt x="1" y="5"/>
                  </a:moveTo>
                  <a:cubicBezTo>
                    <a:pt x="9" y="0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1418"/>
            <p:cNvSpPr>
              <a:spLocks noEditPoints="1"/>
            </p:cNvSpPr>
            <p:nvPr/>
          </p:nvSpPr>
          <p:spPr bwMode="auto">
            <a:xfrm>
              <a:off x="10179050" y="1570038"/>
              <a:ext cx="73025" cy="425450"/>
            </a:xfrm>
            <a:custGeom>
              <a:avLst/>
              <a:gdLst>
                <a:gd name="T0" fmla="*/ 18 w 20"/>
                <a:gd name="T1" fmla="*/ 144 h 144"/>
                <a:gd name="T2" fmla="*/ 1 w 20"/>
                <a:gd name="T3" fmla="*/ 144 h 144"/>
                <a:gd name="T4" fmla="*/ 1 w 20"/>
                <a:gd name="T5" fmla="*/ 144 h 144"/>
                <a:gd name="T6" fmla="*/ 0 w 20"/>
                <a:gd name="T7" fmla="*/ 143 h 144"/>
                <a:gd name="T8" fmla="*/ 0 w 20"/>
                <a:gd name="T9" fmla="*/ 11 h 144"/>
                <a:gd name="T10" fmla="*/ 1 w 20"/>
                <a:gd name="T11" fmla="*/ 3 h 144"/>
                <a:gd name="T12" fmla="*/ 1 w 20"/>
                <a:gd name="T13" fmla="*/ 3 h 144"/>
                <a:gd name="T14" fmla="*/ 2 w 20"/>
                <a:gd name="T15" fmla="*/ 3 h 144"/>
                <a:gd name="T16" fmla="*/ 4 w 20"/>
                <a:gd name="T17" fmla="*/ 3 h 144"/>
                <a:gd name="T18" fmla="*/ 2 w 20"/>
                <a:gd name="T19" fmla="*/ 3 h 144"/>
                <a:gd name="T20" fmla="*/ 1 w 20"/>
                <a:gd name="T21" fmla="*/ 3 h 144"/>
                <a:gd name="T22" fmla="*/ 9 w 20"/>
                <a:gd name="T23" fmla="*/ 0 h 144"/>
                <a:gd name="T24" fmla="*/ 19 w 20"/>
                <a:gd name="T25" fmla="*/ 4 h 144"/>
                <a:gd name="T26" fmla="*/ 20 w 20"/>
                <a:gd name="T27" fmla="*/ 4 h 144"/>
                <a:gd name="T28" fmla="*/ 20 w 20"/>
                <a:gd name="T29" fmla="*/ 5 h 144"/>
                <a:gd name="T30" fmla="*/ 19 w 20"/>
                <a:gd name="T31" fmla="*/ 10 h 144"/>
                <a:gd name="T32" fmla="*/ 19 w 20"/>
                <a:gd name="T33" fmla="*/ 143 h 144"/>
                <a:gd name="T34" fmla="*/ 19 w 20"/>
                <a:gd name="T35" fmla="*/ 144 h 144"/>
                <a:gd name="T36" fmla="*/ 18 w 20"/>
                <a:gd name="T37" fmla="*/ 144 h 144"/>
                <a:gd name="T38" fmla="*/ 17 w 20"/>
                <a:gd name="T39" fmla="*/ 10 h 144"/>
                <a:gd name="T40" fmla="*/ 17 w 20"/>
                <a:gd name="T41" fmla="*/ 6 h 144"/>
                <a:gd name="T42" fmla="*/ 17 w 20"/>
                <a:gd name="T43" fmla="*/ 6 h 144"/>
                <a:gd name="T44" fmla="*/ 17 w 20"/>
                <a:gd name="T45" fmla="*/ 6 h 144"/>
                <a:gd name="T46" fmla="*/ 15 w 20"/>
                <a:gd name="T47" fmla="*/ 4 h 144"/>
                <a:gd name="T48" fmla="*/ 9 w 20"/>
                <a:gd name="T49" fmla="*/ 2 h 144"/>
                <a:gd name="T50" fmla="*/ 4 w 20"/>
                <a:gd name="T51" fmla="*/ 4 h 144"/>
                <a:gd name="T52" fmla="*/ 3 w 20"/>
                <a:gd name="T53" fmla="*/ 11 h 144"/>
                <a:gd name="T54" fmla="*/ 3 w 20"/>
                <a:gd name="T55" fmla="*/ 142 h 144"/>
                <a:gd name="T56" fmla="*/ 17 w 20"/>
                <a:gd name="T57" fmla="*/ 142 h 144"/>
                <a:gd name="T58" fmla="*/ 17 w 20"/>
                <a:gd name="T59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44">
                  <a:moveTo>
                    <a:pt x="18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4" y="0"/>
                    <a:pt x="17" y="3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8" y="144"/>
                  </a:lnTo>
                  <a:close/>
                  <a:moveTo>
                    <a:pt x="17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6" y="5"/>
                    <a:pt x="15" y="4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17" y="142"/>
                    <a:pt x="17" y="142"/>
                    <a:pt x="17" y="14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1419"/>
            <p:cNvSpPr>
              <a:spLocks/>
            </p:cNvSpPr>
            <p:nvPr/>
          </p:nvSpPr>
          <p:spPr bwMode="auto">
            <a:xfrm>
              <a:off x="10201275" y="1603375"/>
              <a:ext cx="25400" cy="365125"/>
            </a:xfrm>
            <a:custGeom>
              <a:avLst/>
              <a:gdLst>
                <a:gd name="T0" fmla="*/ 7 w 7"/>
                <a:gd name="T1" fmla="*/ 2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698" name="Picture 142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4963" y="2740025"/>
              <a:ext cx="3397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9" name="Freeform 1421"/>
            <p:cNvSpPr>
              <a:spLocks/>
            </p:cNvSpPr>
            <p:nvPr/>
          </p:nvSpPr>
          <p:spPr bwMode="auto">
            <a:xfrm>
              <a:off x="7958138" y="2735263"/>
              <a:ext cx="365125" cy="276225"/>
            </a:xfrm>
            <a:custGeom>
              <a:avLst/>
              <a:gdLst>
                <a:gd name="T0" fmla="*/ 99 w 100"/>
                <a:gd name="T1" fmla="*/ 46 h 94"/>
                <a:gd name="T2" fmla="*/ 97 w 100"/>
                <a:gd name="T3" fmla="*/ 46 h 94"/>
                <a:gd name="T4" fmla="*/ 97 w 100"/>
                <a:gd name="T5" fmla="*/ 47 h 94"/>
                <a:gd name="T6" fmla="*/ 51 w 100"/>
                <a:gd name="T7" fmla="*/ 91 h 94"/>
                <a:gd name="T8" fmla="*/ 50 w 100"/>
                <a:gd name="T9" fmla="*/ 91 h 94"/>
                <a:gd name="T10" fmla="*/ 3 w 100"/>
                <a:gd name="T11" fmla="*/ 48 h 94"/>
                <a:gd name="T12" fmla="*/ 3 w 100"/>
                <a:gd name="T13" fmla="*/ 47 h 94"/>
                <a:gd name="T14" fmla="*/ 49 w 100"/>
                <a:gd name="T15" fmla="*/ 3 h 94"/>
                <a:gd name="T16" fmla="*/ 50 w 100"/>
                <a:gd name="T17" fmla="*/ 3 h 94"/>
                <a:gd name="T18" fmla="*/ 97 w 100"/>
                <a:gd name="T19" fmla="*/ 46 h 94"/>
                <a:gd name="T20" fmla="*/ 99 w 100"/>
                <a:gd name="T21" fmla="*/ 46 h 94"/>
                <a:gd name="T22" fmla="*/ 100 w 100"/>
                <a:gd name="T23" fmla="*/ 46 h 94"/>
                <a:gd name="T24" fmla="*/ 50 w 100"/>
                <a:gd name="T25" fmla="*/ 0 h 94"/>
                <a:gd name="T26" fmla="*/ 49 w 100"/>
                <a:gd name="T27" fmla="*/ 0 h 94"/>
                <a:gd name="T28" fmla="*/ 0 w 100"/>
                <a:gd name="T29" fmla="*/ 47 h 94"/>
                <a:gd name="T30" fmla="*/ 0 w 100"/>
                <a:gd name="T31" fmla="*/ 48 h 94"/>
                <a:gd name="T32" fmla="*/ 50 w 100"/>
                <a:gd name="T33" fmla="*/ 94 h 94"/>
                <a:gd name="T34" fmla="*/ 51 w 100"/>
                <a:gd name="T35" fmla="*/ 94 h 94"/>
                <a:gd name="T36" fmla="*/ 100 w 100"/>
                <a:gd name="T37" fmla="*/ 47 h 94"/>
                <a:gd name="T38" fmla="*/ 100 w 100"/>
                <a:gd name="T39" fmla="*/ 46 h 94"/>
                <a:gd name="T40" fmla="*/ 99 w 100"/>
                <a:gd name="T41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94">
                  <a:moveTo>
                    <a:pt x="99" y="46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71"/>
                    <a:pt x="77" y="91"/>
                    <a:pt x="51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24" y="91"/>
                    <a:pt x="3" y="72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23"/>
                    <a:pt x="23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7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20"/>
                    <a:pt x="77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4"/>
                    <a:pt x="50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78" y="94"/>
                    <a:pt x="100" y="73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6"/>
                    <a:pt x="99" y="46"/>
                    <a:pt x="99" y="46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00" name="Picture 142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6250" y="2741613"/>
              <a:ext cx="21907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01" name="Freeform 1423"/>
            <p:cNvSpPr>
              <a:spLocks/>
            </p:cNvSpPr>
            <p:nvPr/>
          </p:nvSpPr>
          <p:spPr bwMode="auto">
            <a:xfrm>
              <a:off x="8070850" y="2914650"/>
              <a:ext cx="238125" cy="93663"/>
            </a:xfrm>
            <a:custGeom>
              <a:avLst/>
              <a:gdLst>
                <a:gd name="T0" fmla="*/ 65 w 65"/>
                <a:gd name="T1" fmla="*/ 0 h 32"/>
                <a:gd name="T2" fmla="*/ 64 w 65"/>
                <a:gd name="T3" fmla="*/ 0 h 32"/>
                <a:gd name="T4" fmla="*/ 20 w 65"/>
                <a:gd name="T5" fmla="*/ 30 h 32"/>
                <a:gd name="T6" fmla="*/ 19 w 65"/>
                <a:gd name="T7" fmla="*/ 30 h 32"/>
                <a:gd name="T8" fmla="*/ 11 w 65"/>
                <a:gd name="T9" fmla="*/ 30 h 32"/>
                <a:gd name="T10" fmla="*/ 0 w 65"/>
                <a:gd name="T11" fmla="*/ 28 h 32"/>
                <a:gd name="T12" fmla="*/ 19 w 65"/>
                <a:gd name="T13" fmla="*/ 32 h 32"/>
                <a:gd name="T14" fmla="*/ 20 w 65"/>
                <a:gd name="T15" fmla="*/ 32 h 32"/>
                <a:gd name="T16" fmla="*/ 65 w 6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65" y="0"/>
                  </a:moveTo>
                  <a:cubicBezTo>
                    <a:pt x="65" y="0"/>
                    <a:pt x="64" y="0"/>
                    <a:pt x="64" y="0"/>
                  </a:cubicBezTo>
                  <a:cubicBezTo>
                    <a:pt x="58" y="18"/>
                    <a:pt x="4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30"/>
                    <a:pt x="13" y="30"/>
                    <a:pt x="11" y="30"/>
                  </a:cubicBezTo>
                  <a:cubicBezTo>
                    <a:pt x="7" y="30"/>
                    <a:pt x="3" y="29"/>
                    <a:pt x="0" y="28"/>
                  </a:cubicBezTo>
                  <a:cubicBezTo>
                    <a:pt x="6" y="31"/>
                    <a:pt x="12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41" y="32"/>
                    <a:pt x="59" y="18"/>
                    <a:pt x="65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1424"/>
            <p:cNvSpPr>
              <a:spLocks/>
            </p:cNvSpPr>
            <p:nvPr/>
          </p:nvSpPr>
          <p:spPr bwMode="auto">
            <a:xfrm>
              <a:off x="8050213" y="2832100"/>
              <a:ext cx="61913" cy="38100"/>
            </a:xfrm>
            <a:custGeom>
              <a:avLst/>
              <a:gdLst>
                <a:gd name="T0" fmla="*/ 17 w 17"/>
                <a:gd name="T1" fmla="*/ 11 h 13"/>
                <a:gd name="T2" fmla="*/ 6 w 17"/>
                <a:gd name="T3" fmla="*/ 0 h 13"/>
                <a:gd name="T4" fmla="*/ 0 w 17"/>
                <a:gd name="T5" fmla="*/ 13 h 13"/>
                <a:gd name="T6" fmla="*/ 16 w 17"/>
                <a:gd name="T7" fmla="*/ 13 h 13"/>
                <a:gd name="T8" fmla="*/ 17 w 17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5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1425"/>
            <p:cNvSpPr>
              <a:spLocks/>
            </p:cNvSpPr>
            <p:nvPr/>
          </p:nvSpPr>
          <p:spPr bwMode="auto">
            <a:xfrm>
              <a:off x="8042275" y="2825750"/>
              <a:ext cx="80963" cy="53975"/>
            </a:xfrm>
            <a:custGeom>
              <a:avLst/>
              <a:gdLst>
                <a:gd name="T0" fmla="*/ 19 w 22"/>
                <a:gd name="T1" fmla="*/ 13 h 18"/>
                <a:gd name="T2" fmla="*/ 21 w 22"/>
                <a:gd name="T3" fmla="*/ 11 h 18"/>
                <a:gd name="T4" fmla="*/ 7 w 22"/>
                <a:gd name="T5" fmla="*/ 0 h 18"/>
                <a:gd name="T6" fmla="*/ 6 w 22"/>
                <a:gd name="T7" fmla="*/ 1 h 18"/>
                <a:gd name="T8" fmla="*/ 0 w 22"/>
                <a:gd name="T9" fmla="*/ 14 h 18"/>
                <a:gd name="T10" fmla="*/ 0 w 22"/>
                <a:gd name="T11" fmla="*/ 16 h 18"/>
                <a:gd name="T12" fmla="*/ 20 w 22"/>
                <a:gd name="T13" fmla="*/ 18 h 18"/>
                <a:gd name="T14" fmla="*/ 20 w 22"/>
                <a:gd name="T15" fmla="*/ 15 h 18"/>
                <a:gd name="T16" fmla="*/ 20 w 22"/>
                <a:gd name="T17" fmla="*/ 15 h 18"/>
                <a:gd name="T18" fmla="*/ 20 w 22"/>
                <a:gd name="T19" fmla="*/ 15 h 18"/>
                <a:gd name="T20" fmla="*/ 21 w 22"/>
                <a:gd name="T21" fmla="*/ 14 h 18"/>
                <a:gd name="T22" fmla="*/ 22 w 22"/>
                <a:gd name="T23" fmla="*/ 13 h 18"/>
                <a:gd name="T24" fmla="*/ 21 w 22"/>
                <a:gd name="T25" fmla="*/ 11 h 18"/>
                <a:gd name="T26" fmla="*/ 19 w 22"/>
                <a:gd name="T27" fmla="*/ 13 h 18"/>
                <a:gd name="T28" fmla="*/ 18 w 22"/>
                <a:gd name="T29" fmla="*/ 11 h 18"/>
                <a:gd name="T30" fmla="*/ 16 w 22"/>
                <a:gd name="T31" fmla="*/ 14 h 18"/>
                <a:gd name="T32" fmla="*/ 16 w 22"/>
                <a:gd name="T33" fmla="*/ 15 h 18"/>
                <a:gd name="T34" fmla="*/ 18 w 22"/>
                <a:gd name="T35" fmla="*/ 15 h 18"/>
                <a:gd name="T36" fmla="*/ 18 w 22"/>
                <a:gd name="T37" fmla="*/ 13 h 18"/>
                <a:gd name="T38" fmla="*/ 3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7 w 22"/>
                <a:gd name="T45" fmla="*/ 7 h 18"/>
                <a:gd name="T46" fmla="*/ 8 w 22"/>
                <a:gd name="T47" fmla="*/ 4 h 18"/>
                <a:gd name="T48" fmla="*/ 9 w 22"/>
                <a:gd name="T49" fmla="*/ 4 h 18"/>
                <a:gd name="T50" fmla="*/ 9 w 22"/>
                <a:gd name="T51" fmla="*/ 4 h 18"/>
                <a:gd name="T52" fmla="*/ 9 w 22"/>
                <a:gd name="T53" fmla="*/ 4 h 18"/>
                <a:gd name="T54" fmla="*/ 9 w 22"/>
                <a:gd name="T55" fmla="*/ 3 h 18"/>
                <a:gd name="T56" fmla="*/ 9 w 22"/>
                <a:gd name="T57" fmla="*/ 4 h 18"/>
                <a:gd name="T58" fmla="*/ 9 w 22"/>
                <a:gd name="T59" fmla="*/ 4 h 18"/>
                <a:gd name="T60" fmla="*/ 9 w 22"/>
                <a:gd name="T61" fmla="*/ 3 h 18"/>
                <a:gd name="T62" fmla="*/ 9 w 22"/>
                <a:gd name="T63" fmla="*/ 4 h 18"/>
                <a:gd name="T64" fmla="*/ 8 w 22"/>
                <a:gd name="T65" fmla="*/ 2 h 18"/>
                <a:gd name="T66" fmla="*/ 6 w 22"/>
                <a:gd name="T67" fmla="*/ 4 h 18"/>
                <a:gd name="T68" fmla="*/ 18 w 22"/>
                <a:gd name="T69" fmla="*/ 14 h 18"/>
                <a:gd name="T70" fmla="*/ 19 w 22"/>
                <a:gd name="T71" fmla="*/ 13 h 18"/>
                <a:gd name="T72" fmla="*/ 18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" y="6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3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1"/>
                    <a:pt x="6" y="9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1426"/>
            <p:cNvSpPr>
              <a:spLocks/>
            </p:cNvSpPr>
            <p:nvPr/>
          </p:nvSpPr>
          <p:spPr bwMode="auto">
            <a:xfrm>
              <a:off x="8081963" y="2801938"/>
              <a:ext cx="50800" cy="50800"/>
            </a:xfrm>
            <a:custGeom>
              <a:avLst/>
              <a:gdLst>
                <a:gd name="T0" fmla="*/ 14 w 14"/>
                <a:gd name="T1" fmla="*/ 16 h 17"/>
                <a:gd name="T2" fmla="*/ 13 w 14"/>
                <a:gd name="T3" fmla="*/ 0 h 17"/>
                <a:gd name="T4" fmla="*/ 0 w 14"/>
                <a:gd name="T5" fmla="*/ 5 h 17"/>
                <a:gd name="T6" fmla="*/ 11 w 14"/>
                <a:gd name="T7" fmla="*/ 17 h 17"/>
                <a:gd name="T8" fmla="*/ 14 w 14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0"/>
                    <a:pt x="0" y="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6"/>
                    <a:pt x="14" y="16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1427"/>
            <p:cNvSpPr>
              <a:spLocks/>
            </p:cNvSpPr>
            <p:nvPr/>
          </p:nvSpPr>
          <p:spPr bwMode="auto">
            <a:xfrm>
              <a:off x="8075613" y="2797175"/>
              <a:ext cx="65088" cy="63500"/>
            </a:xfrm>
            <a:custGeom>
              <a:avLst/>
              <a:gdLst>
                <a:gd name="T0" fmla="*/ 16 w 18"/>
                <a:gd name="T1" fmla="*/ 18 h 22"/>
                <a:gd name="T2" fmla="*/ 18 w 18"/>
                <a:gd name="T3" fmla="*/ 18 h 22"/>
                <a:gd name="T4" fmla="*/ 17 w 18"/>
                <a:gd name="T5" fmla="*/ 0 h 22"/>
                <a:gd name="T6" fmla="*/ 15 w 18"/>
                <a:gd name="T7" fmla="*/ 0 h 22"/>
                <a:gd name="T8" fmla="*/ 1 w 18"/>
                <a:gd name="T9" fmla="*/ 6 h 22"/>
                <a:gd name="T10" fmla="*/ 0 w 18"/>
                <a:gd name="T11" fmla="*/ 7 h 22"/>
                <a:gd name="T12" fmla="*/ 13 w 18"/>
                <a:gd name="T13" fmla="*/ 22 h 22"/>
                <a:gd name="T14" fmla="*/ 14 w 18"/>
                <a:gd name="T15" fmla="*/ 21 h 22"/>
                <a:gd name="T16" fmla="*/ 14 w 18"/>
                <a:gd name="T17" fmla="*/ 21 h 22"/>
                <a:gd name="T18" fmla="*/ 15 w 18"/>
                <a:gd name="T19" fmla="*/ 20 h 22"/>
                <a:gd name="T20" fmla="*/ 16 w 18"/>
                <a:gd name="T21" fmla="*/ 20 h 22"/>
                <a:gd name="T22" fmla="*/ 16 w 18"/>
                <a:gd name="T23" fmla="*/ 20 h 22"/>
                <a:gd name="T24" fmla="*/ 18 w 18"/>
                <a:gd name="T25" fmla="*/ 20 h 22"/>
                <a:gd name="T26" fmla="*/ 18 w 18"/>
                <a:gd name="T27" fmla="*/ 18 h 22"/>
                <a:gd name="T28" fmla="*/ 16 w 18"/>
                <a:gd name="T29" fmla="*/ 18 h 22"/>
                <a:gd name="T30" fmla="*/ 16 w 18"/>
                <a:gd name="T31" fmla="*/ 16 h 22"/>
                <a:gd name="T32" fmla="*/ 16 w 18"/>
                <a:gd name="T33" fmla="*/ 16 h 22"/>
                <a:gd name="T34" fmla="*/ 13 w 18"/>
                <a:gd name="T35" fmla="*/ 17 h 22"/>
                <a:gd name="T36" fmla="*/ 12 w 18"/>
                <a:gd name="T37" fmla="*/ 18 h 22"/>
                <a:gd name="T38" fmla="*/ 13 w 18"/>
                <a:gd name="T39" fmla="*/ 19 h 22"/>
                <a:gd name="T40" fmla="*/ 14 w 18"/>
                <a:gd name="T41" fmla="*/ 18 h 22"/>
                <a:gd name="T42" fmla="*/ 4 w 18"/>
                <a:gd name="T43" fmla="*/ 6 h 22"/>
                <a:gd name="T44" fmla="*/ 2 w 18"/>
                <a:gd name="T45" fmla="*/ 7 h 22"/>
                <a:gd name="T46" fmla="*/ 4 w 18"/>
                <a:gd name="T47" fmla="*/ 9 h 22"/>
                <a:gd name="T48" fmla="*/ 11 w 18"/>
                <a:gd name="T49" fmla="*/ 5 h 22"/>
                <a:gd name="T50" fmla="*/ 14 w 18"/>
                <a:gd name="T51" fmla="*/ 4 h 22"/>
                <a:gd name="T52" fmla="*/ 15 w 18"/>
                <a:gd name="T53" fmla="*/ 4 h 22"/>
                <a:gd name="T54" fmla="*/ 15 w 18"/>
                <a:gd name="T55" fmla="*/ 4 h 22"/>
                <a:gd name="T56" fmla="*/ 15 w 18"/>
                <a:gd name="T57" fmla="*/ 4 h 22"/>
                <a:gd name="T58" fmla="*/ 15 w 18"/>
                <a:gd name="T59" fmla="*/ 2 h 22"/>
                <a:gd name="T60" fmla="*/ 13 w 18"/>
                <a:gd name="T61" fmla="*/ 3 h 22"/>
                <a:gd name="T62" fmla="*/ 14 w 18"/>
                <a:gd name="T63" fmla="*/ 18 h 22"/>
                <a:gd name="T64" fmla="*/ 16 w 18"/>
                <a:gd name="T65" fmla="*/ 18 h 22"/>
                <a:gd name="T66" fmla="*/ 16 w 18"/>
                <a:gd name="T67" fmla="*/ 16 h 22"/>
                <a:gd name="T68" fmla="*/ 16 w 18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16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7" y="0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3" y="16"/>
                    <a:pt x="13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7"/>
                    <a:pt x="9" y="6"/>
                    <a:pt x="11" y="5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Freeform 1428"/>
            <p:cNvSpPr>
              <a:spLocks/>
            </p:cNvSpPr>
            <p:nvPr/>
          </p:nvSpPr>
          <p:spPr bwMode="auto">
            <a:xfrm>
              <a:off x="8151813" y="2801938"/>
              <a:ext cx="47625" cy="50800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6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1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1429"/>
            <p:cNvSpPr>
              <a:spLocks/>
            </p:cNvSpPr>
            <p:nvPr/>
          </p:nvSpPr>
          <p:spPr bwMode="auto">
            <a:xfrm>
              <a:off x="8143875" y="2797175"/>
              <a:ext cx="66675" cy="63500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6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20 h 22"/>
                <a:gd name="T14" fmla="*/ 2 w 18"/>
                <a:gd name="T15" fmla="*/ 20 h 22"/>
                <a:gd name="T16" fmla="*/ 2 w 18"/>
                <a:gd name="T17" fmla="*/ 20 h 22"/>
                <a:gd name="T18" fmla="*/ 2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8 h 22"/>
                <a:gd name="T30" fmla="*/ 3 w 18"/>
                <a:gd name="T31" fmla="*/ 16 h 22"/>
                <a:gd name="T32" fmla="*/ 2 w 18"/>
                <a:gd name="T33" fmla="*/ 16 h 22"/>
                <a:gd name="T34" fmla="*/ 2 w 18"/>
                <a:gd name="T35" fmla="*/ 18 h 22"/>
                <a:gd name="T36" fmla="*/ 4 w 18"/>
                <a:gd name="T37" fmla="*/ 18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7 h 22"/>
                <a:gd name="T46" fmla="*/ 13 w 18"/>
                <a:gd name="T47" fmla="*/ 8 h 22"/>
                <a:gd name="T48" fmla="*/ 13 w 18"/>
                <a:gd name="T49" fmla="*/ 9 h 22"/>
                <a:gd name="T50" fmla="*/ 13 w 18"/>
                <a:gd name="T51" fmla="*/ 9 h 22"/>
                <a:gd name="T52" fmla="*/ 13 w 18"/>
                <a:gd name="T53" fmla="*/ 9 h 22"/>
                <a:gd name="T54" fmla="*/ 14 w 18"/>
                <a:gd name="T55" fmla="*/ 9 h 22"/>
                <a:gd name="T56" fmla="*/ 13 w 18"/>
                <a:gd name="T57" fmla="*/ 9 h 22"/>
                <a:gd name="T58" fmla="*/ 13 w 18"/>
                <a:gd name="T59" fmla="*/ 9 h 22"/>
                <a:gd name="T60" fmla="*/ 14 w 18"/>
                <a:gd name="T61" fmla="*/ 9 h 22"/>
                <a:gd name="T62" fmla="*/ 13 w 18"/>
                <a:gd name="T63" fmla="*/ 9 h 22"/>
                <a:gd name="T64" fmla="*/ 15 w 18"/>
                <a:gd name="T65" fmla="*/ 7 h 22"/>
                <a:gd name="T66" fmla="*/ 13 w 18"/>
                <a:gd name="T67" fmla="*/ 6 h 22"/>
                <a:gd name="T68" fmla="*/ 3 w 18"/>
                <a:gd name="T69" fmla="*/ 18 h 22"/>
                <a:gd name="T70" fmla="*/ 5 w 18"/>
                <a:gd name="T71" fmla="*/ 19 h 22"/>
                <a:gd name="T72" fmla="*/ 6 w 18"/>
                <a:gd name="T73" fmla="*/ 18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1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7"/>
                    <a:pt x="4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1430"/>
            <p:cNvSpPr>
              <a:spLocks/>
            </p:cNvSpPr>
            <p:nvPr/>
          </p:nvSpPr>
          <p:spPr bwMode="auto">
            <a:xfrm>
              <a:off x="8170863" y="2828925"/>
              <a:ext cx="61913" cy="41275"/>
            </a:xfrm>
            <a:custGeom>
              <a:avLst/>
              <a:gdLst>
                <a:gd name="T0" fmla="*/ 1 w 17"/>
                <a:gd name="T1" fmla="*/ 14 h 14"/>
                <a:gd name="T2" fmla="*/ 17 w 17"/>
                <a:gd name="T3" fmla="*/ 12 h 14"/>
                <a:gd name="T4" fmla="*/ 11 w 17"/>
                <a:gd name="T5" fmla="*/ 0 h 14"/>
                <a:gd name="T6" fmla="*/ 0 w 17"/>
                <a:gd name="T7" fmla="*/ 11 h 14"/>
                <a:gd name="T8" fmla="*/ 1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6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1431"/>
            <p:cNvSpPr>
              <a:spLocks/>
            </p:cNvSpPr>
            <p:nvPr/>
          </p:nvSpPr>
          <p:spPr bwMode="auto">
            <a:xfrm>
              <a:off x="8159750" y="2822575"/>
              <a:ext cx="79375" cy="53975"/>
            </a:xfrm>
            <a:custGeom>
              <a:avLst/>
              <a:gdLst>
                <a:gd name="T0" fmla="*/ 4 w 22"/>
                <a:gd name="T1" fmla="*/ 16 h 18"/>
                <a:gd name="T2" fmla="*/ 4 w 22"/>
                <a:gd name="T3" fmla="*/ 18 h 18"/>
                <a:gd name="T4" fmla="*/ 22 w 22"/>
                <a:gd name="T5" fmla="*/ 16 h 18"/>
                <a:gd name="T6" fmla="*/ 22 w 22"/>
                <a:gd name="T7" fmla="*/ 14 h 18"/>
                <a:gd name="T8" fmla="*/ 16 w 22"/>
                <a:gd name="T9" fmla="*/ 1 h 18"/>
                <a:gd name="T10" fmla="*/ 15 w 22"/>
                <a:gd name="T11" fmla="*/ 0 h 18"/>
                <a:gd name="T12" fmla="*/ 0 w 22"/>
                <a:gd name="T13" fmla="*/ 13 h 18"/>
                <a:gd name="T14" fmla="*/ 2 w 22"/>
                <a:gd name="T15" fmla="*/ 15 h 18"/>
                <a:gd name="T16" fmla="*/ 2 w 22"/>
                <a:gd name="T17" fmla="*/ 15 h 18"/>
                <a:gd name="T18" fmla="*/ 2 w 22"/>
                <a:gd name="T19" fmla="*/ 15 h 18"/>
                <a:gd name="T20" fmla="*/ 2 w 22"/>
                <a:gd name="T21" fmla="*/ 16 h 18"/>
                <a:gd name="T22" fmla="*/ 2 w 22"/>
                <a:gd name="T23" fmla="*/ 16 h 18"/>
                <a:gd name="T24" fmla="*/ 2 w 22"/>
                <a:gd name="T25" fmla="*/ 18 h 18"/>
                <a:gd name="T26" fmla="*/ 4 w 22"/>
                <a:gd name="T27" fmla="*/ 18 h 18"/>
                <a:gd name="T28" fmla="*/ 4 w 22"/>
                <a:gd name="T29" fmla="*/ 16 h 18"/>
                <a:gd name="T30" fmla="*/ 6 w 22"/>
                <a:gd name="T31" fmla="*/ 16 h 18"/>
                <a:gd name="T32" fmla="*/ 6 w 22"/>
                <a:gd name="T33" fmla="*/ 16 h 18"/>
                <a:gd name="T34" fmla="*/ 5 w 22"/>
                <a:gd name="T35" fmla="*/ 13 h 18"/>
                <a:gd name="T36" fmla="*/ 4 w 22"/>
                <a:gd name="T37" fmla="*/ 12 h 18"/>
                <a:gd name="T38" fmla="*/ 3 w 22"/>
                <a:gd name="T39" fmla="*/ 13 h 18"/>
                <a:gd name="T40" fmla="*/ 4 w 22"/>
                <a:gd name="T41" fmla="*/ 15 h 18"/>
                <a:gd name="T42" fmla="*/ 16 w 22"/>
                <a:gd name="T43" fmla="*/ 4 h 18"/>
                <a:gd name="T44" fmla="*/ 14 w 22"/>
                <a:gd name="T45" fmla="*/ 2 h 18"/>
                <a:gd name="T46" fmla="*/ 13 w 22"/>
                <a:gd name="T47" fmla="*/ 4 h 18"/>
                <a:gd name="T48" fmla="*/ 17 w 22"/>
                <a:gd name="T49" fmla="*/ 11 h 18"/>
                <a:gd name="T50" fmla="*/ 18 w 22"/>
                <a:gd name="T51" fmla="*/ 14 h 18"/>
                <a:gd name="T52" fmla="*/ 18 w 22"/>
                <a:gd name="T53" fmla="*/ 14 h 18"/>
                <a:gd name="T54" fmla="*/ 18 w 22"/>
                <a:gd name="T55" fmla="*/ 15 h 18"/>
                <a:gd name="T56" fmla="*/ 18 w 22"/>
                <a:gd name="T57" fmla="*/ 15 h 18"/>
                <a:gd name="T58" fmla="*/ 20 w 22"/>
                <a:gd name="T59" fmla="*/ 14 h 18"/>
                <a:gd name="T60" fmla="*/ 20 w 22"/>
                <a:gd name="T61" fmla="*/ 12 h 18"/>
                <a:gd name="T62" fmla="*/ 4 w 22"/>
                <a:gd name="T63" fmla="*/ 14 h 18"/>
                <a:gd name="T64" fmla="*/ 4 w 22"/>
                <a:gd name="T65" fmla="*/ 16 h 18"/>
                <a:gd name="T66" fmla="*/ 6 w 22"/>
                <a:gd name="T67" fmla="*/ 16 h 18"/>
                <a:gd name="T68" fmla="*/ 4 w 22"/>
                <a:gd name="T6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8">
                  <a:moveTo>
                    <a:pt x="4" y="16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7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6"/>
                    <a:pt x="16" y="9"/>
                    <a:pt x="17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1432"/>
            <p:cNvSpPr>
              <a:spLocks/>
            </p:cNvSpPr>
            <p:nvPr/>
          </p:nvSpPr>
          <p:spPr bwMode="auto">
            <a:xfrm>
              <a:off x="8170863" y="2879725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1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6" y="8"/>
                    <a:pt x="1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1433"/>
            <p:cNvSpPr>
              <a:spLocks/>
            </p:cNvSpPr>
            <p:nvPr/>
          </p:nvSpPr>
          <p:spPr bwMode="auto">
            <a:xfrm>
              <a:off x="8159750" y="2873375"/>
              <a:ext cx="79375" cy="52388"/>
            </a:xfrm>
            <a:custGeom>
              <a:avLst/>
              <a:gdLst>
                <a:gd name="T0" fmla="*/ 3 w 22"/>
                <a:gd name="T1" fmla="*/ 5 h 18"/>
                <a:gd name="T2" fmla="*/ 2 w 22"/>
                <a:gd name="T3" fmla="*/ 7 h 18"/>
                <a:gd name="T4" fmla="*/ 15 w 22"/>
                <a:gd name="T5" fmla="*/ 18 h 18"/>
                <a:gd name="T6" fmla="*/ 16 w 22"/>
                <a:gd name="T7" fmla="*/ 17 h 18"/>
                <a:gd name="T8" fmla="*/ 22 w 22"/>
                <a:gd name="T9" fmla="*/ 3 h 18"/>
                <a:gd name="T10" fmla="*/ 22 w 22"/>
                <a:gd name="T11" fmla="*/ 1 h 18"/>
                <a:gd name="T12" fmla="*/ 2 w 22"/>
                <a:gd name="T13" fmla="*/ 0 h 18"/>
                <a:gd name="T14" fmla="*/ 2 w 22"/>
                <a:gd name="T15" fmla="*/ 2 h 18"/>
                <a:gd name="T16" fmla="*/ 2 w 22"/>
                <a:gd name="T17" fmla="*/ 3 h 18"/>
                <a:gd name="T18" fmla="*/ 2 w 22"/>
                <a:gd name="T19" fmla="*/ 3 h 18"/>
                <a:gd name="T20" fmla="*/ 2 w 22"/>
                <a:gd name="T21" fmla="*/ 4 h 18"/>
                <a:gd name="T22" fmla="*/ 0 w 22"/>
                <a:gd name="T23" fmla="*/ 5 h 18"/>
                <a:gd name="T24" fmla="*/ 2 w 22"/>
                <a:gd name="T25" fmla="*/ 7 h 18"/>
                <a:gd name="T26" fmla="*/ 3 w 22"/>
                <a:gd name="T27" fmla="*/ 5 h 18"/>
                <a:gd name="T28" fmla="*/ 4 w 22"/>
                <a:gd name="T29" fmla="*/ 7 h 18"/>
                <a:gd name="T30" fmla="*/ 6 w 22"/>
                <a:gd name="T31" fmla="*/ 4 h 18"/>
                <a:gd name="T32" fmla="*/ 6 w 22"/>
                <a:gd name="T33" fmla="*/ 2 h 18"/>
                <a:gd name="T34" fmla="*/ 4 w 22"/>
                <a:gd name="T35" fmla="*/ 2 h 18"/>
                <a:gd name="T36" fmla="*/ 4 w 22"/>
                <a:gd name="T37" fmla="*/ 4 h 18"/>
                <a:gd name="T38" fmla="*/ 20 w 22"/>
                <a:gd name="T39" fmla="*/ 5 h 18"/>
                <a:gd name="T40" fmla="*/ 20 w 22"/>
                <a:gd name="T41" fmla="*/ 3 h 18"/>
                <a:gd name="T42" fmla="*/ 18 w 22"/>
                <a:gd name="T43" fmla="*/ 3 h 18"/>
                <a:gd name="T44" fmla="*/ 15 w 22"/>
                <a:gd name="T45" fmla="*/ 11 h 18"/>
                <a:gd name="T46" fmla="*/ 14 w 22"/>
                <a:gd name="T47" fmla="*/ 13 h 18"/>
                <a:gd name="T48" fmla="*/ 14 w 22"/>
                <a:gd name="T49" fmla="*/ 14 h 18"/>
                <a:gd name="T50" fmla="*/ 13 w 22"/>
                <a:gd name="T51" fmla="*/ 14 h 18"/>
                <a:gd name="T52" fmla="*/ 13 w 22"/>
                <a:gd name="T53" fmla="*/ 14 h 18"/>
                <a:gd name="T54" fmla="*/ 14 w 22"/>
                <a:gd name="T55" fmla="*/ 14 h 18"/>
                <a:gd name="T56" fmla="*/ 13 w 22"/>
                <a:gd name="T57" fmla="*/ 14 h 18"/>
                <a:gd name="T58" fmla="*/ 13 w 22"/>
                <a:gd name="T59" fmla="*/ 14 h 18"/>
                <a:gd name="T60" fmla="*/ 14 w 22"/>
                <a:gd name="T61" fmla="*/ 14 h 18"/>
                <a:gd name="T62" fmla="*/ 13 w 22"/>
                <a:gd name="T63" fmla="*/ 14 h 18"/>
                <a:gd name="T64" fmla="*/ 15 w 22"/>
                <a:gd name="T65" fmla="*/ 15 h 18"/>
                <a:gd name="T66" fmla="*/ 16 w 22"/>
                <a:gd name="T67" fmla="*/ 14 h 18"/>
                <a:gd name="T68" fmla="*/ 4 w 22"/>
                <a:gd name="T69" fmla="*/ 4 h 18"/>
                <a:gd name="T70" fmla="*/ 3 w 22"/>
                <a:gd name="T71" fmla="*/ 5 h 18"/>
                <a:gd name="T72" fmla="*/ 4 w 22"/>
                <a:gd name="T73" fmla="*/ 7 h 18"/>
                <a:gd name="T74" fmla="*/ 3 w 22"/>
                <a:gd name="T7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3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21" y="11"/>
                    <a:pt x="22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6" y="9"/>
                    <a:pt x="15" y="11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1434"/>
            <p:cNvSpPr>
              <a:spLocks/>
            </p:cNvSpPr>
            <p:nvPr/>
          </p:nvSpPr>
          <p:spPr bwMode="auto">
            <a:xfrm>
              <a:off x="8148638" y="2897188"/>
              <a:ext cx="50800" cy="49213"/>
            </a:xfrm>
            <a:custGeom>
              <a:avLst/>
              <a:gdLst>
                <a:gd name="T0" fmla="*/ 0 w 14"/>
                <a:gd name="T1" fmla="*/ 1 h 17"/>
                <a:gd name="T2" fmla="*/ 1 w 14"/>
                <a:gd name="T3" fmla="*/ 17 h 17"/>
                <a:gd name="T4" fmla="*/ 14 w 14"/>
                <a:gd name="T5" fmla="*/ 11 h 17"/>
                <a:gd name="T6" fmla="*/ 3 w 14"/>
                <a:gd name="T7" fmla="*/ 0 h 17"/>
                <a:gd name="T8" fmla="*/ 0 w 1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8" y="17"/>
                    <a:pt x="14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1435"/>
            <p:cNvSpPr>
              <a:spLocks/>
            </p:cNvSpPr>
            <p:nvPr/>
          </p:nvSpPr>
          <p:spPr bwMode="auto">
            <a:xfrm>
              <a:off x="8140700" y="2887663"/>
              <a:ext cx="66675" cy="65088"/>
            </a:xfrm>
            <a:custGeom>
              <a:avLst/>
              <a:gdLst>
                <a:gd name="T0" fmla="*/ 2 w 18"/>
                <a:gd name="T1" fmla="*/ 4 h 22"/>
                <a:gd name="T2" fmla="*/ 0 w 18"/>
                <a:gd name="T3" fmla="*/ 4 h 22"/>
                <a:gd name="T4" fmla="*/ 2 w 18"/>
                <a:gd name="T5" fmla="*/ 22 h 22"/>
                <a:gd name="T6" fmla="*/ 4 w 18"/>
                <a:gd name="T7" fmla="*/ 22 h 22"/>
                <a:gd name="T8" fmla="*/ 17 w 18"/>
                <a:gd name="T9" fmla="*/ 16 h 22"/>
                <a:gd name="T10" fmla="*/ 18 w 18"/>
                <a:gd name="T11" fmla="*/ 15 h 22"/>
                <a:gd name="T12" fmla="*/ 5 w 18"/>
                <a:gd name="T13" fmla="*/ 0 h 22"/>
                <a:gd name="T14" fmla="*/ 3 w 18"/>
                <a:gd name="T15" fmla="*/ 2 h 22"/>
                <a:gd name="T16" fmla="*/ 3 w 18"/>
                <a:gd name="T17" fmla="*/ 2 h 22"/>
                <a:gd name="T18" fmla="*/ 3 w 18"/>
                <a:gd name="T19" fmla="*/ 2 h 22"/>
                <a:gd name="T20" fmla="*/ 2 w 18"/>
                <a:gd name="T21" fmla="*/ 2 h 22"/>
                <a:gd name="T22" fmla="*/ 2 w 18"/>
                <a:gd name="T23" fmla="*/ 2 h 22"/>
                <a:gd name="T24" fmla="*/ 0 w 18"/>
                <a:gd name="T25" fmla="*/ 2 h 22"/>
                <a:gd name="T26" fmla="*/ 0 w 18"/>
                <a:gd name="T27" fmla="*/ 4 h 22"/>
                <a:gd name="T28" fmla="*/ 2 w 18"/>
                <a:gd name="T29" fmla="*/ 4 h 22"/>
                <a:gd name="T30" fmla="*/ 2 w 18"/>
                <a:gd name="T31" fmla="*/ 6 h 22"/>
                <a:gd name="T32" fmla="*/ 2 w 18"/>
                <a:gd name="T33" fmla="*/ 6 h 22"/>
                <a:gd name="T34" fmla="*/ 5 w 18"/>
                <a:gd name="T35" fmla="*/ 5 h 22"/>
                <a:gd name="T36" fmla="*/ 6 w 18"/>
                <a:gd name="T37" fmla="*/ 4 h 22"/>
                <a:gd name="T38" fmla="*/ 5 w 18"/>
                <a:gd name="T39" fmla="*/ 3 h 22"/>
                <a:gd name="T40" fmla="*/ 3 w 18"/>
                <a:gd name="T41" fmla="*/ 4 h 22"/>
                <a:gd name="T42" fmla="*/ 14 w 18"/>
                <a:gd name="T43" fmla="*/ 16 h 22"/>
                <a:gd name="T44" fmla="*/ 16 w 18"/>
                <a:gd name="T45" fmla="*/ 14 h 22"/>
                <a:gd name="T46" fmla="*/ 14 w 18"/>
                <a:gd name="T47" fmla="*/ 13 h 22"/>
                <a:gd name="T48" fmla="*/ 7 w 18"/>
                <a:gd name="T49" fmla="*/ 17 h 22"/>
                <a:gd name="T50" fmla="*/ 4 w 18"/>
                <a:gd name="T51" fmla="*/ 18 h 22"/>
                <a:gd name="T52" fmla="*/ 4 w 18"/>
                <a:gd name="T53" fmla="*/ 18 h 22"/>
                <a:gd name="T54" fmla="*/ 3 w 18"/>
                <a:gd name="T55" fmla="*/ 18 h 22"/>
                <a:gd name="T56" fmla="*/ 3 w 18"/>
                <a:gd name="T57" fmla="*/ 18 h 22"/>
                <a:gd name="T58" fmla="*/ 3 w 18"/>
                <a:gd name="T59" fmla="*/ 20 h 22"/>
                <a:gd name="T60" fmla="*/ 5 w 18"/>
                <a:gd name="T61" fmla="*/ 20 h 22"/>
                <a:gd name="T62" fmla="*/ 4 w 18"/>
                <a:gd name="T63" fmla="*/ 4 h 22"/>
                <a:gd name="T64" fmla="*/ 2 w 18"/>
                <a:gd name="T65" fmla="*/ 4 h 22"/>
                <a:gd name="T66" fmla="*/ 2 w 18"/>
                <a:gd name="T67" fmla="*/ 6 h 22"/>
                <a:gd name="T68" fmla="*/ 2 w 18"/>
                <a:gd name="T6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11" y="22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1436"/>
            <p:cNvSpPr>
              <a:spLocks/>
            </p:cNvSpPr>
            <p:nvPr/>
          </p:nvSpPr>
          <p:spPr bwMode="auto">
            <a:xfrm>
              <a:off x="8089900" y="2897188"/>
              <a:ext cx="47625" cy="49213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6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1437"/>
            <p:cNvSpPr>
              <a:spLocks/>
            </p:cNvSpPr>
            <p:nvPr/>
          </p:nvSpPr>
          <p:spPr bwMode="auto">
            <a:xfrm>
              <a:off x="8081963" y="2887663"/>
              <a:ext cx="61913" cy="65088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6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4 w 17"/>
                <a:gd name="T19" fmla="*/ 2 h 22"/>
                <a:gd name="T20" fmla="*/ 14 w 17"/>
                <a:gd name="T21" fmla="*/ 1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4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5 h 22"/>
                <a:gd name="T46" fmla="*/ 4 w 17"/>
                <a:gd name="T47" fmla="*/ 14 h 22"/>
                <a:gd name="T48" fmla="*/ 4 w 17"/>
                <a:gd name="T49" fmla="*/ 13 h 22"/>
                <a:gd name="T50" fmla="*/ 4 w 17"/>
                <a:gd name="T51" fmla="*/ 13 h 22"/>
                <a:gd name="T52" fmla="*/ 4 w 17"/>
                <a:gd name="T53" fmla="*/ 13 h 22"/>
                <a:gd name="T54" fmla="*/ 3 w 17"/>
                <a:gd name="T55" fmla="*/ 14 h 22"/>
                <a:gd name="T56" fmla="*/ 4 w 17"/>
                <a:gd name="T57" fmla="*/ 13 h 22"/>
                <a:gd name="T58" fmla="*/ 4 w 17"/>
                <a:gd name="T59" fmla="*/ 13 h 22"/>
                <a:gd name="T60" fmla="*/ 3 w 17"/>
                <a:gd name="T61" fmla="*/ 14 h 22"/>
                <a:gd name="T62" fmla="*/ 4 w 17"/>
                <a:gd name="T63" fmla="*/ 13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4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6" y="21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1" y="17"/>
                    <a:pt x="9" y="16"/>
                    <a:pt x="7" y="15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1438"/>
            <p:cNvSpPr>
              <a:spLocks/>
            </p:cNvSpPr>
            <p:nvPr/>
          </p:nvSpPr>
          <p:spPr bwMode="auto">
            <a:xfrm>
              <a:off x="8050213" y="2881313"/>
              <a:ext cx="65088" cy="39688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1 h 13"/>
                <a:gd name="T4" fmla="*/ 6 w 18"/>
                <a:gd name="T5" fmla="*/ 13 h 13"/>
                <a:gd name="T6" fmla="*/ 18 w 18"/>
                <a:gd name="T7" fmla="*/ 3 h 13"/>
                <a:gd name="T8" fmla="*/ 17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8"/>
                    <a:pt x="6" y="1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1439"/>
            <p:cNvSpPr>
              <a:spLocks/>
            </p:cNvSpPr>
            <p:nvPr/>
          </p:nvSpPr>
          <p:spPr bwMode="auto">
            <a:xfrm>
              <a:off x="8042275" y="2876550"/>
              <a:ext cx="84138" cy="52388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1 h 18"/>
                <a:gd name="T6" fmla="*/ 0 w 23"/>
                <a:gd name="T7" fmla="*/ 3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2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5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4 w 23"/>
                <a:gd name="T65" fmla="*/ 3 h 18"/>
                <a:gd name="T66" fmla="*/ 4 w 23"/>
                <a:gd name="T67" fmla="*/ 3 h 18"/>
                <a:gd name="T68" fmla="*/ 4 w 23"/>
                <a:gd name="T69" fmla="*/ 3 h 18"/>
                <a:gd name="T70" fmla="*/ 2 w 23"/>
                <a:gd name="T71" fmla="*/ 3 h 18"/>
                <a:gd name="T72" fmla="*/ 3 w 23"/>
                <a:gd name="T73" fmla="*/ 5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Freeform 1440"/>
            <p:cNvSpPr>
              <a:spLocks noEditPoints="1"/>
            </p:cNvSpPr>
            <p:nvPr/>
          </p:nvSpPr>
          <p:spPr bwMode="auto">
            <a:xfrm>
              <a:off x="8034338" y="2794000"/>
              <a:ext cx="212725" cy="158750"/>
            </a:xfrm>
            <a:custGeom>
              <a:avLst/>
              <a:gdLst>
                <a:gd name="T0" fmla="*/ 29 w 58"/>
                <a:gd name="T1" fmla="*/ 0 h 54"/>
                <a:gd name="T2" fmla="*/ 0 w 58"/>
                <a:gd name="T3" fmla="*/ 28 h 54"/>
                <a:gd name="T4" fmla="*/ 30 w 58"/>
                <a:gd name="T5" fmla="*/ 54 h 54"/>
                <a:gd name="T6" fmla="*/ 58 w 58"/>
                <a:gd name="T7" fmla="*/ 27 h 54"/>
                <a:gd name="T8" fmla="*/ 29 w 58"/>
                <a:gd name="T9" fmla="*/ 0 h 54"/>
                <a:gd name="T10" fmla="*/ 26 w 58"/>
                <a:gd name="T11" fmla="*/ 3 h 54"/>
                <a:gd name="T12" fmla="*/ 27 w 58"/>
                <a:gd name="T13" fmla="*/ 19 h 54"/>
                <a:gd name="T14" fmla="*/ 24 w 58"/>
                <a:gd name="T15" fmla="*/ 20 h 54"/>
                <a:gd name="T16" fmla="*/ 13 w 58"/>
                <a:gd name="T17" fmla="*/ 8 h 54"/>
                <a:gd name="T18" fmla="*/ 26 w 58"/>
                <a:gd name="T19" fmla="*/ 3 h 54"/>
                <a:gd name="T20" fmla="*/ 10 w 58"/>
                <a:gd name="T21" fmla="*/ 13 h 54"/>
                <a:gd name="T22" fmla="*/ 21 w 58"/>
                <a:gd name="T23" fmla="*/ 23 h 54"/>
                <a:gd name="T24" fmla="*/ 20 w 58"/>
                <a:gd name="T25" fmla="*/ 26 h 54"/>
                <a:gd name="T26" fmla="*/ 4 w 58"/>
                <a:gd name="T27" fmla="*/ 25 h 54"/>
                <a:gd name="T28" fmla="*/ 10 w 58"/>
                <a:gd name="T29" fmla="*/ 13 h 54"/>
                <a:gd name="T30" fmla="*/ 4 w 58"/>
                <a:gd name="T31" fmla="*/ 31 h 54"/>
                <a:gd name="T32" fmla="*/ 21 w 58"/>
                <a:gd name="T33" fmla="*/ 29 h 54"/>
                <a:gd name="T34" fmla="*/ 22 w 58"/>
                <a:gd name="T35" fmla="*/ 32 h 54"/>
                <a:gd name="T36" fmla="*/ 10 w 58"/>
                <a:gd name="T37" fmla="*/ 43 h 54"/>
                <a:gd name="T38" fmla="*/ 4 w 58"/>
                <a:gd name="T39" fmla="*/ 31 h 54"/>
                <a:gd name="T40" fmla="*/ 28 w 58"/>
                <a:gd name="T41" fmla="*/ 51 h 54"/>
                <a:gd name="T42" fmla="*/ 15 w 58"/>
                <a:gd name="T43" fmla="*/ 47 h 54"/>
                <a:gd name="T44" fmla="*/ 25 w 58"/>
                <a:gd name="T45" fmla="*/ 35 h 54"/>
                <a:gd name="T46" fmla="*/ 28 w 58"/>
                <a:gd name="T47" fmla="*/ 36 h 54"/>
                <a:gd name="T48" fmla="*/ 28 w 58"/>
                <a:gd name="T49" fmla="*/ 51 h 54"/>
                <a:gd name="T50" fmla="*/ 54 w 58"/>
                <a:gd name="T51" fmla="*/ 24 h 54"/>
                <a:gd name="T52" fmla="*/ 38 w 58"/>
                <a:gd name="T53" fmla="*/ 26 h 54"/>
                <a:gd name="T54" fmla="*/ 37 w 58"/>
                <a:gd name="T55" fmla="*/ 23 h 54"/>
                <a:gd name="T56" fmla="*/ 48 w 58"/>
                <a:gd name="T57" fmla="*/ 12 h 54"/>
                <a:gd name="T58" fmla="*/ 54 w 58"/>
                <a:gd name="T59" fmla="*/ 24 h 54"/>
                <a:gd name="T60" fmla="*/ 33 w 58"/>
                <a:gd name="T61" fmla="*/ 3 h 54"/>
                <a:gd name="T62" fmla="*/ 45 w 58"/>
                <a:gd name="T63" fmla="*/ 8 h 54"/>
                <a:gd name="T64" fmla="*/ 35 w 58"/>
                <a:gd name="T65" fmla="*/ 20 h 54"/>
                <a:gd name="T66" fmla="*/ 32 w 58"/>
                <a:gd name="T67" fmla="*/ 19 h 54"/>
                <a:gd name="T68" fmla="*/ 33 w 58"/>
                <a:gd name="T69" fmla="*/ 3 h 54"/>
                <a:gd name="T70" fmla="*/ 32 w 58"/>
                <a:gd name="T71" fmla="*/ 52 h 54"/>
                <a:gd name="T72" fmla="*/ 31 w 58"/>
                <a:gd name="T73" fmla="*/ 36 h 54"/>
                <a:gd name="T74" fmla="*/ 34 w 58"/>
                <a:gd name="T75" fmla="*/ 35 h 54"/>
                <a:gd name="T76" fmla="*/ 45 w 58"/>
                <a:gd name="T77" fmla="*/ 46 h 54"/>
                <a:gd name="T78" fmla="*/ 32 w 58"/>
                <a:gd name="T79" fmla="*/ 52 h 54"/>
                <a:gd name="T80" fmla="*/ 49 w 58"/>
                <a:gd name="T81" fmla="*/ 42 h 54"/>
                <a:gd name="T82" fmla="*/ 37 w 58"/>
                <a:gd name="T83" fmla="*/ 32 h 54"/>
                <a:gd name="T84" fmla="*/ 38 w 58"/>
                <a:gd name="T85" fmla="*/ 29 h 54"/>
                <a:gd name="T86" fmla="*/ 54 w 58"/>
                <a:gd name="T87" fmla="*/ 30 h 54"/>
                <a:gd name="T88" fmla="*/ 49 w 58"/>
                <a:gd name="T8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4">
                  <a:moveTo>
                    <a:pt x="29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1" y="43"/>
                    <a:pt x="14" y="54"/>
                    <a:pt x="30" y="54"/>
                  </a:cubicBezTo>
                  <a:cubicBezTo>
                    <a:pt x="45" y="54"/>
                    <a:pt x="58" y="41"/>
                    <a:pt x="58" y="27"/>
                  </a:cubicBezTo>
                  <a:cubicBezTo>
                    <a:pt x="57" y="12"/>
                    <a:pt x="44" y="0"/>
                    <a:pt x="29" y="0"/>
                  </a:cubicBezTo>
                  <a:close/>
                  <a:moveTo>
                    <a:pt x="26" y="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9" y="3"/>
                    <a:pt x="26" y="3"/>
                    <a:pt x="26" y="3"/>
                  </a:cubicBezTo>
                  <a:close/>
                  <a:moveTo>
                    <a:pt x="10" y="1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6"/>
                    <a:pt x="20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4" y="3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4" y="31"/>
                    <a:pt x="4" y="31"/>
                  </a:cubicBezTo>
                  <a:close/>
                  <a:moveTo>
                    <a:pt x="28" y="51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1"/>
                  </a:lnTo>
                  <a:close/>
                  <a:moveTo>
                    <a:pt x="54" y="24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4"/>
                    <a:pt x="37" y="23"/>
                    <a:pt x="37" y="2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4" y="18"/>
                    <a:pt x="54" y="24"/>
                    <a:pt x="54" y="24"/>
                  </a:cubicBezTo>
                  <a:close/>
                  <a:moveTo>
                    <a:pt x="33" y="3"/>
                  </a:moveTo>
                  <a:cubicBezTo>
                    <a:pt x="40" y="4"/>
                    <a:pt x="45" y="8"/>
                    <a:pt x="45" y="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2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4" y="35"/>
                    <a:pt x="34" y="3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39" y="51"/>
                    <a:pt x="32" y="52"/>
                    <a:pt x="32" y="52"/>
                  </a:cubicBezTo>
                  <a:close/>
                  <a:moveTo>
                    <a:pt x="49" y="4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8" y="31"/>
                    <a:pt x="38" y="29"/>
                    <a:pt x="38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Freeform 1441"/>
            <p:cNvSpPr>
              <a:spLocks noEditPoints="1"/>
            </p:cNvSpPr>
            <p:nvPr/>
          </p:nvSpPr>
          <p:spPr bwMode="auto">
            <a:xfrm>
              <a:off x="8027988" y="2787650"/>
              <a:ext cx="225425" cy="171450"/>
            </a:xfrm>
            <a:custGeom>
              <a:avLst/>
              <a:gdLst>
                <a:gd name="T0" fmla="*/ 31 w 62"/>
                <a:gd name="T1" fmla="*/ 58 h 58"/>
                <a:gd name="T2" fmla="*/ 30 w 62"/>
                <a:gd name="T3" fmla="*/ 0 h 58"/>
                <a:gd name="T4" fmla="*/ 58 w 62"/>
                <a:gd name="T5" fmla="*/ 29 h 58"/>
                <a:gd name="T6" fmla="*/ 4 w 62"/>
                <a:gd name="T7" fmla="*/ 29 h 58"/>
                <a:gd name="T8" fmla="*/ 26 w 62"/>
                <a:gd name="T9" fmla="*/ 5 h 58"/>
                <a:gd name="T10" fmla="*/ 26 w 62"/>
                <a:gd name="T11" fmla="*/ 20 h 58"/>
                <a:gd name="T12" fmla="*/ 15 w 62"/>
                <a:gd name="T13" fmla="*/ 10 h 58"/>
                <a:gd name="T14" fmla="*/ 28 w 62"/>
                <a:gd name="T15" fmla="*/ 7 h 58"/>
                <a:gd name="T16" fmla="*/ 28 w 62"/>
                <a:gd name="T17" fmla="*/ 3 h 58"/>
                <a:gd name="T18" fmla="*/ 27 w 62"/>
                <a:gd name="T19" fmla="*/ 23 h 58"/>
                <a:gd name="T20" fmla="*/ 30 w 62"/>
                <a:gd name="T21" fmla="*/ 3 h 58"/>
                <a:gd name="T22" fmla="*/ 22 w 62"/>
                <a:gd name="T23" fmla="*/ 27 h 58"/>
                <a:gd name="T24" fmla="*/ 22 w 62"/>
                <a:gd name="T25" fmla="*/ 28 h 58"/>
                <a:gd name="T26" fmla="*/ 11 w 62"/>
                <a:gd name="T27" fmla="*/ 19 h 58"/>
                <a:gd name="T28" fmla="*/ 13 w 62"/>
                <a:gd name="T29" fmla="*/ 16 h 58"/>
                <a:gd name="T30" fmla="*/ 12 w 62"/>
                <a:gd name="T31" fmla="*/ 15 h 58"/>
                <a:gd name="T32" fmla="*/ 4 w 62"/>
                <a:gd name="T33" fmla="*/ 29 h 58"/>
                <a:gd name="T34" fmla="*/ 25 w 62"/>
                <a:gd name="T35" fmla="*/ 27 h 58"/>
                <a:gd name="T36" fmla="*/ 6 w 62"/>
                <a:gd name="T37" fmla="*/ 33 h 58"/>
                <a:gd name="T38" fmla="*/ 21 w 62"/>
                <a:gd name="T39" fmla="*/ 32 h 58"/>
                <a:gd name="T40" fmla="*/ 11 w 62"/>
                <a:gd name="T41" fmla="*/ 43 h 58"/>
                <a:gd name="T42" fmla="*/ 8 w 62"/>
                <a:gd name="T43" fmla="*/ 33 h 58"/>
                <a:gd name="T44" fmla="*/ 6 w 62"/>
                <a:gd name="T45" fmla="*/ 33 h 58"/>
                <a:gd name="T46" fmla="*/ 26 w 62"/>
                <a:gd name="T47" fmla="*/ 33 h 58"/>
                <a:gd name="T48" fmla="*/ 25 w 62"/>
                <a:gd name="T49" fmla="*/ 32 h 58"/>
                <a:gd name="T50" fmla="*/ 4 w 62"/>
                <a:gd name="T51" fmla="*/ 31 h 58"/>
                <a:gd name="T52" fmla="*/ 22 w 62"/>
                <a:gd name="T53" fmla="*/ 49 h 58"/>
                <a:gd name="T54" fmla="*/ 18 w 62"/>
                <a:gd name="T55" fmla="*/ 47 h 58"/>
                <a:gd name="T56" fmla="*/ 17 w 62"/>
                <a:gd name="T57" fmla="*/ 49 h 58"/>
                <a:gd name="T58" fmla="*/ 29 w 62"/>
                <a:gd name="T59" fmla="*/ 39 h 58"/>
                <a:gd name="T60" fmla="*/ 30 w 62"/>
                <a:gd name="T61" fmla="*/ 53 h 58"/>
                <a:gd name="T62" fmla="*/ 30 w 62"/>
                <a:gd name="T63" fmla="*/ 36 h 58"/>
                <a:gd name="T64" fmla="*/ 15 w 62"/>
                <a:gd name="T65" fmla="*/ 49 h 58"/>
                <a:gd name="T66" fmla="*/ 30 w 62"/>
                <a:gd name="T67" fmla="*/ 53 h 58"/>
                <a:gd name="T68" fmla="*/ 42 w 62"/>
                <a:gd name="T69" fmla="*/ 28 h 58"/>
                <a:gd name="T70" fmla="*/ 40 w 62"/>
                <a:gd name="T71" fmla="*/ 26 h 58"/>
                <a:gd name="T72" fmla="*/ 54 w 62"/>
                <a:gd name="T73" fmla="*/ 25 h 58"/>
                <a:gd name="T74" fmla="*/ 56 w 62"/>
                <a:gd name="T75" fmla="*/ 24 h 58"/>
                <a:gd name="T76" fmla="*/ 36 w 62"/>
                <a:gd name="T77" fmla="*/ 25 h 58"/>
                <a:gd name="T78" fmla="*/ 38 w 62"/>
                <a:gd name="T79" fmla="*/ 28 h 58"/>
                <a:gd name="T80" fmla="*/ 35 w 62"/>
                <a:gd name="T81" fmla="*/ 5 h 58"/>
                <a:gd name="T82" fmla="*/ 45 w 62"/>
                <a:gd name="T83" fmla="*/ 12 h 58"/>
                <a:gd name="T84" fmla="*/ 46 w 62"/>
                <a:gd name="T85" fmla="*/ 11 h 58"/>
                <a:gd name="T86" fmla="*/ 37 w 62"/>
                <a:gd name="T87" fmla="*/ 22 h 58"/>
                <a:gd name="T88" fmla="*/ 36 w 62"/>
                <a:gd name="T89" fmla="*/ 21 h 58"/>
                <a:gd name="T90" fmla="*/ 33 w 62"/>
                <a:gd name="T91" fmla="*/ 5 h 58"/>
                <a:gd name="T92" fmla="*/ 35 w 62"/>
                <a:gd name="T93" fmla="*/ 23 h 58"/>
                <a:gd name="T94" fmla="*/ 33 w 62"/>
                <a:gd name="T95" fmla="*/ 3 h 58"/>
                <a:gd name="T96" fmla="*/ 35 w 62"/>
                <a:gd name="T97" fmla="*/ 38 h 58"/>
                <a:gd name="T98" fmla="*/ 37 w 62"/>
                <a:gd name="T99" fmla="*/ 38 h 58"/>
                <a:gd name="T100" fmla="*/ 45 w 62"/>
                <a:gd name="T101" fmla="*/ 47 h 58"/>
                <a:gd name="T102" fmla="*/ 34 w 62"/>
                <a:gd name="T103" fmla="*/ 52 h 58"/>
                <a:gd name="T104" fmla="*/ 48 w 62"/>
                <a:gd name="T105" fmla="*/ 50 h 58"/>
                <a:gd name="T106" fmla="*/ 34 w 62"/>
                <a:gd name="T107" fmla="*/ 36 h 58"/>
                <a:gd name="T108" fmla="*/ 35 w 62"/>
                <a:gd name="T109" fmla="*/ 56 h 58"/>
                <a:gd name="T110" fmla="*/ 39 w 62"/>
                <a:gd name="T111" fmla="*/ 34 h 58"/>
                <a:gd name="T112" fmla="*/ 40 w 62"/>
                <a:gd name="T113" fmla="*/ 33 h 58"/>
                <a:gd name="T114" fmla="*/ 50 w 62"/>
                <a:gd name="T115" fmla="*/ 42 h 58"/>
                <a:gd name="T116" fmla="*/ 49 w 62"/>
                <a:gd name="T117" fmla="*/ 43 h 58"/>
                <a:gd name="T118" fmla="*/ 52 w 62"/>
                <a:gd name="T119" fmla="*/ 42 h 58"/>
                <a:gd name="T120" fmla="*/ 38 w 62"/>
                <a:gd name="T121" fmla="*/ 29 h 58"/>
                <a:gd name="T122" fmla="*/ 36 w 62"/>
                <a:gd name="T12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8">
                  <a:moveTo>
                    <a:pt x="31" y="2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46"/>
                    <a:pt x="14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48" y="58"/>
                    <a:pt x="62" y="45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13"/>
                    <a:pt x="48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46" y="4"/>
                    <a:pt x="58" y="15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43"/>
                    <a:pt x="46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6" y="54"/>
                    <a:pt x="5" y="43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6"/>
                    <a:pt x="16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31" y="2"/>
                  </a:lnTo>
                  <a:close/>
                  <a:moveTo>
                    <a:pt x="28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9"/>
                    <a:pt x="22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0" y="3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28" y="5"/>
                  </a:lnTo>
                  <a:close/>
                  <a:moveTo>
                    <a:pt x="12" y="15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6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4"/>
                    <a:pt x="10" y="21"/>
                    <a:pt x="11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5" y="19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2" y="15"/>
                  </a:lnTo>
                  <a:close/>
                  <a:moveTo>
                    <a:pt x="6" y="33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4"/>
                    <a:pt x="22" y="35"/>
                  </a:cubicBezTo>
                  <a:cubicBezTo>
                    <a:pt x="22" y="35"/>
                    <a:pt x="23" y="36"/>
                    <a:pt x="23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41"/>
                    <a:pt x="10" y="38"/>
                    <a:pt x="9" y="36"/>
                  </a:cubicBezTo>
                  <a:cubicBezTo>
                    <a:pt x="9" y="35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40"/>
                    <a:pt x="11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3"/>
                  </a:lnTo>
                  <a:close/>
                  <a:moveTo>
                    <a:pt x="30" y="53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26" y="51"/>
                    <a:pt x="24" y="50"/>
                    <a:pt x="22" y="49"/>
                  </a:cubicBezTo>
                  <a:cubicBezTo>
                    <a:pt x="21" y="49"/>
                    <a:pt x="20" y="48"/>
                    <a:pt x="19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21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30" y="53"/>
                  </a:lnTo>
                  <a:close/>
                  <a:moveTo>
                    <a:pt x="56" y="26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6"/>
                    <a:pt x="42" y="25"/>
                    <a:pt x="41" y="25"/>
                  </a:cubicBezTo>
                  <a:cubicBezTo>
                    <a:pt x="41" y="24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1" y="18"/>
                    <a:pt x="52" y="21"/>
                    <a:pt x="53" y="23"/>
                  </a:cubicBezTo>
                  <a:cubicBezTo>
                    <a:pt x="53" y="24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19"/>
                    <a:pt x="5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6"/>
                    <a:pt x="58" y="26"/>
                    <a:pt x="58" y="26"/>
                  </a:cubicBezTo>
                  <a:lnTo>
                    <a:pt x="56" y="26"/>
                  </a:lnTo>
                  <a:close/>
                  <a:moveTo>
                    <a:pt x="35" y="5"/>
                  </a:move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8"/>
                    <a:pt x="43" y="10"/>
                  </a:cubicBezTo>
                  <a:cubicBezTo>
                    <a:pt x="44" y="10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6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3" y="4"/>
                    <a:pt x="35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35" y="5"/>
                  </a:lnTo>
                  <a:close/>
                  <a:moveTo>
                    <a:pt x="34" y="54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5" y="40"/>
                    <a:pt x="36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3" y="49"/>
                    <a:pt x="40" y="50"/>
                    <a:pt x="38" y="51"/>
                  </a:cubicBezTo>
                  <a:cubicBezTo>
                    <a:pt x="37" y="51"/>
                    <a:pt x="36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42" y="55"/>
                    <a:pt x="48" y="5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34" y="54"/>
                  </a:lnTo>
                  <a:close/>
                  <a:moveTo>
                    <a:pt x="51" y="44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2"/>
                    <a:pt x="42" y="31"/>
                    <a:pt x="42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5"/>
                    <a:pt x="52" y="38"/>
                    <a:pt x="51" y="40"/>
                  </a:cubicBezTo>
                  <a:cubicBezTo>
                    <a:pt x="51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7" y="40"/>
                    <a:pt x="58" y="3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1" y="4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Freeform 1442"/>
            <p:cNvSpPr>
              <a:spLocks/>
            </p:cNvSpPr>
            <p:nvPr/>
          </p:nvSpPr>
          <p:spPr bwMode="auto">
            <a:xfrm>
              <a:off x="8118475" y="2855913"/>
              <a:ext cx="47625" cy="38100"/>
            </a:xfrm>
            <a:custGeom>
              <a:avLst/>
              <a:gdLst>
                <a:gd name="T0" fmla="*/ 13 w 13"/>
                <a:gd name="T1" fmla="*/ 6 h 13"/>
                <a:gd name="T2" fmla="*/ 6 w 13"/>
                <a:gd name="T3" fmla="*/ 13 h 13"/>
                <a:gd name="T4" fmla="*/ 0 w 13"/>
                <a:gd name="T5" fmla="*/ 6 h 13"/>
                <a:gd name="T6" fmla="*/ 6 w 13"/>
                <a:gd name="T7" fmla="*/ 0 h 13"/>
                <a:gd name="T8" fmla="*/ 13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1443"/>
            <p:cNvSpPr>
              <a:spLocks/>
            </p:cNvSpPr>
            <p:nvPr/>
          </p:nvSpPr>
          <p:spPr bwMode="auto">
            <a:xfrm>
              <a:off x="8126413" y="2860675"/>
              <a:ext cx="33338" cy="26988"/>
            </a:xfrm>
            <a:custGeom>
              <a:avLst/>
              <a:gdLst>
                <a:gd name="T0" fmla="*/ 9 w 9"/>
                <a:gd name="T1" fmla="*/ 4 h 9"/>
                <a:gd name="T2" fmla="*/ 4 w 9"/>
                <a:gd name="T3" fmla="*/ 9 h 9"/>
                <a:gd name="T4" fmla="*/ 0 w 9"/>
                <a:gd name="T5" fmla="*/ 4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8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1444"/>
            <p:cNvSpPr>
              <a:spLocks/>
            </p:cNvSpPr>
            <p:nvPr/>
          </p:nvSpPr>
          <p:spPr bwMode="auto">
            <a:xfrm>
              <a:off x="8166100" y="2805113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6 w 9"/>
                <a:gd name="T3" fmla="*/ 7 h 7"/>
                <a:gd name="T4" fmla="*/ 9 w 9"/>
                <a:gd name="T5" fmla="*/ 4 h 7"/>
                <a:gd name="T6" fmla="*/ 0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2" y="1"/>
                    <a:pt x="4" y="3"/>
                    <a:pt x="6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1445"/>
            <p:cNvSpPr>
              <a:spLocks/>
            </p:cNvSpPr>
            <p:nvPr/>
          </p:nvSpPr>
          <p:spPr bwMode="auto">
            <a:xfrm>
              <a:off x="8196263" y="2828925"/>
              <a:ext cx="36513" cy="38100"/>
            </a:xfrm>
            <a:custGeom>
              <a:avLst/>
              <a:gdLst>
                <a:gd name="T0" fmla="*/ 4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4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10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6"/>
                    <a:pt x="4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1446"/>
            <p:cNvSpPr>
              <a:spLocks/>
            </p:cNvSpPr>
            <p:nvPr/>
          </p:nvSpPr>
          <p:spPr bwMode="auto">
            <a:xfrm>
              <a:off x="8185150" y="2881313"/>
              <a:ext cx="47625" cy="36513"/>
            </a:xfrm>
            <a:custGeom>
              <a:avLst/>
              <a:gdLst>
                <a:gd name="T0" fmla="*/ 13 w 13"/>
                <a:gd name="T1" fmla="*/ 0 h 12"/>
                <a:gd name="T2" fmla="*/ 3 w 13"/>
                <a:gd name="T3" fmla="*/ 0 h 12"/>
                <a:gd name="T4" fmla="*/ 0 w 13"/>
                <a:gd name="T5" fmla="*/ 6 h 12"/>
                <a:gd name="T6" fmla="*/ 8 w 13"/>
                <a:gd name="T7" fmla="*/ 12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7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1447"/>
            <p:cNvSpPr>
              <a:spLocks/>
            </p:cNvSpPr>
            <p:nvPr/>
          </p:nvSpPr>
          <p:spPr bwMode="auto">
            <a:xfrm>
              <a:off x="8151813" y="2908300"/>
              <a:ext cx="47625" cy="38100"/>
            </a:xfrm>
            <a:custGeom>
              <a:avLst/>
              <a:gdLst>
                <a:gd name="T0" fmla="*/ 13 w 13"/>
                <a:gd name="T1" fmla="*/ 7 h 13"/>
                <a:gd name="T2" fmla="*/ 6 w 13"/>
                <a:gd name="T3" fmla="*/ 0 h 13"/>
                <a:gd name="T4" fmla="*/ 0 w 13"/>
                <a:gd name="T5" fmla="*/ 4 h 13"/>
                <a:gd name="T6" fmla="*/ 0 w 13"/>
                <a:gd name="T7" fmla="*/ 13 h 13"/>
                <a:gd name="T8" fmla="*/ 13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7" y="13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1448"/>
            <p:cNvSpPr>
              <a:spLocks/>
            </p:cNvSpPr>
            <p:nvPr/>
          </p:nvSpPr>
          <p:spPr bwMode="auto">
            <a:xfrm>
              <a:off x="8089900" y="29257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6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27" name="Picture 144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4925" y="2762250"/>
              <a:ext cx="339725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8" name="Freeform 1450"/>
            <p:cNvSpPr>
              <a:spLocks/>
            </p:cNvSpPr>
            <p:nvPr/>
          </p:nvSpPr>
          <p:spPr bwMode="auto">
            <a:xfrm>
              <a:off x="8926513" y="2746375"/>
              <a:ext cx="368300" cy="279400"/>
            </a:xfrm>
            <a:custGeom>
              <a:avLst/>
              <a:gdLst>
                <a:gd name="T0" fmla="*/ 99 w 101"/>
                <a:gd name="T1" fmla="*/ 47 h 95"/>
                <a:gd name="T2" fmla="*/ 98 w 101"/>
                <a:gd name="T3" fmla="*/ 47 h 95"/>
                <a:gd name="T4" fmla="*/ 98 w 101"/>
                <a:gd name="T5" fmla="*/ 47 h 95"/>
                <a:gd name="T6" fmla="*/ 51 w 101"/>
                <a:gd name="T7" fmla="*/ 92 h 95"/>
                <a:gd name="T8" fmla="*/ 50 w 101"/>
                <a:gd name="T9" fmla="*/ 92 h 95"/>
                <a:gd name="T10" fmla="*/ 3 w 101"/>
                <a:gd name="T11" fmla="*/ 48 h 95"/>
                <a:gd name="T12" fmla="*/ 3 w 101"/>
                <a:gd name="T13" fmla="*/ 48 h 95"/>
                <a:gd name="T14" fmla="*/ 49 w 101"/>
                <a:gd name="T15" fmla="*/ 3 h 95"/>
                <a:gd name="T16" fmla="*/ 50 w 101"/>
                <a:gd name="T17" fmla="*/ 3 h 95"/>
                <a:gd name="T18" fmla="*/ 98 w 101"/>
                <a:gd name="T19" fmla="*/ 47 h 95"/>
                <a:gd name="T20" fmla="*/ 99 w 101"/>
                <a:gd name="T21" fmla="*/ 47 h 95"/>
                <a:gd name="T22" fmla="*/ 101 w 101"/>
                <a:gd name="T23" fmla="*/ 47 h 95"/>
                <a:gd name="T24" fmla="*/ 50 w 101"/>
                <a:gd name="T25" fmla="*/ 0 h 95"/>
                <a:gd name="T26" fmla="*/ 49 w 101"/>
                <a:gd name="T27" fmla="*/ 0 h 95"/>
                <a:gd name="T28" fmla="*/ 0 w 101"/>
                <a:gd name="T29" fmla="*/ 48 h 95"/>
                <a:gd name="T30" fmla="*/ 0 w 101"/>
                <a:gd name="T31" fmla="*/ 48 h 95"/>
                <a:gd name="T32" fmla="*/ 50 w 101"/>
                <a:gd name="T33" fmla="*/ 95 h 95"/>
                <a:gd name="T34" fmla="*/ 51 w 101"/>
                <a:gd name="T35" fmla="*/ 95 h 95"/>
                <a:gd name="T36" fmla="*/ 101 w 101"/>
                <a:gd name="T37" fmla="*/ 47 h 95"/>
                <a:gd name="T38" fmla="*/ 101 w 101"/>
                <a:gd name="T39" fmla="*/ 47 h 95"/>
                <a:gd name="T40" fmla="*/ 99 w 101"/>
                <a:gd name="T41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95">
                  <a:moveTo>
                    <a:pt x="99" y="47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71"/>
                    <a:pt x="77" y="91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24" y="92"/>
                    <a:pt x="3" y="73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24"/>
                    <a:pt x="24" y="4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8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21"/>
                    <a:pt x="78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1"/>
                    <a:pt x="0" y="2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5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79" y="94"/>
                    <a:pt x="101" y="73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9" y="47"/>
                    <a:pt x="99" y="47"/>
                    <a:pt x="99" y="47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29" name="Picture 145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4625" y="2781300"/>
              <a:ext cx="230188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0" name="Freeform 1452"/>
            <p:cNvSpPr>
              <a:spLocks/>
            </p:cNvSpPr>
            <p:nvPr/>
          </p:nvSpPr>
          <p:spPr bwMode="auto">
            <a:xfrm>
              <a:off x="9039225" y="2887663"/>
              <a:ext cx="249238" cy="133350"/>
            </a:xfrm>
            <a:custGeom>
              <a:avLst/>
              <a:gdLst>
                <a:gd name="T0" fmla="*/ 68 w 68"/>
                <a:gd name="T1" fmla="*/ 0 h 45"/>
                <a:gd name="T2" fmla="*/ 67 w 68"/>
                <a:gd name="T3" fmla="*/ 0 h 45"/>
                <a:gd name="T4" fmla="*/ 20 w 68"/>
                <a:gd name="T5" fmla="*/ 44 h 45"/>
                <a:gd name="T6" fmla="*/ 19 w 68"/>
                <a:gd name="T7" fmla="*/ 44 h 45"/>
                <a:gd name="T8" fmla="*/ 11 w 68"/>
                <a:gd name="T9" fmla="*/ 43 h 45"/>
                <a:gd name="T10" fmla="*/ 0 w 68"/>
                <a:gd name="T11" fmla="*/ 42 h 45"/>
                <a:gd name="T12" fmla="*/ 19 w 68"/>
                <a:gd name="T13" fmla="*/ 45 h 45"/>
                <a:gd name="T14" fmla="*/ 20 w 68"/>
                <a:gd name="T15" fmla="*/ 45 h 45"/>
                <a:gd name="T16" fmla="*/ 68 w 68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cubicBezTo>
                    <a:pt x="68" y="0"/>
                    <a:pt x="67" y="0"/>
                    <a:pt x="67" y="0"/>
                  </a:cubicBezTo>
                  <a:cubicBezTo>
                    <a:pt x="66" y="24"/>
                    <a:pt x="46" y="43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6" y="44"/>
                    <a:pt x="14" y="44"/>
                    <a:pt x="11" y="43"/>
                  </a:cubicBezTo>
                  <a:cubicBezTo>
                    <a:pt x="7" y="43"/>
                    <a:pt x="3" y="43"/>
                    <a:pt x="0" y="42"/>
                  </a:cubicBezTo>
                  <a:cubicBezTo>
                    <a:pt x="6" y="44"/>
                    <a:pt x="12" y="45"/>
                    <a:pt x="19" y="45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47" y="45"/>
                    <a:pt x="68" y="25"/>
                    <a:pt x="68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1453"/>
            <p:cNvSpPr>
              <a:spLocks/>
            </p:cNvSpPr>
            <p:nvPr/>
          </p:nvSpPr>
          <p:spPr bwMode="auto">
            <a:xfrm>
              <a:off x="9021763" y="2846388"/>
              <a:ext cx="61913" cy="38100"/>
            </a:xfrm>
            <a:custGeom>
              <a:avLst/>
              <a:gdLst>
                <a:gd name="T0" fmla="*/ 17 w 17"/>
                <a:gd name="T1" fmla="*/ 10 h 13"/>
                <a:gd name="T2" fmla="*/ 5 w 17"/>
                <a:gd name="T3" fmla="*/ 0 h 13"/>
                <a:gd name="T4" fmla="*/ 0 w 17"/>
                <a:gd name="T5" fmla="*/ 12 h 13"/>
                <a:gd name="T6" fmla="*/ 15 w 17"/>
                <a:gd name="T7" fmla="*/ 13 h 13"/>
                <a:gd name="T8" fmla="*/ 17 w 17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4"/>
                    <a:pt x="0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1"/>
                    <a:pt x="17" y="1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1454"/>
            <p:cNvSpPr>
              <a:spLocks/>
            </p:cNvSpPr>
            <p:nvPr/>
          </p:nvSpPr>
          <p:spPr bwMode="auto">
            <a:xfrm>
              <a:off x="9013825" y="2838450"/>
              <a:ext cx="80963" cy="52388"/>
            </a:xfrm>
            <a:custGeom>
              <a:avLst/>
              <a:gdLst>
                <a:gd name="T0" fmla="*/ 19 w 22"/>
                <a:gd name="T1" fmla="*/ 13 h 18"/>
                <a:gd name="T2" fmla="*/ 20 w 22"/>
                <a:gd name="T3" fmla="*/ 11 h 18"/>
                <a:gd name="T4" fmla="*/ 7 w 22"/>
                <a:gd name="T5" fmla="*/ 0 h 18"/>
                <a:gd name="T6" fmla="*/ 5 w 22"/>
                <a:gd name="T7" fmla="*/ 1 h 18"/>
                <a:gd name="T8" fmla="*/ 0 w 22"/>
                <a:gd name="T9" fmla="*/ 15 h 18"/>
                <a:gd name="T10" fmla="*/ 0 w 22"/>
                <a:gd name="T11" fmla="*/ 17 h 18"/>
                <a:gd name="T12" fmla="*/ 19 w 22"/>
                <a:gd name="T13" fmla="*/ 18 h 18"/>
                <a:gd name="T14" fmla="*/ 19 w 22"/>
                <a:gd name="T15" fmla="*/ 16 h 18"/>
                <a:gd name="T16" fmla="*/ 19 w 22"/>
                <a:gd name="T17" fmla="*/ 16 h 18"/>
                <a:gd name="T18" fmla="*/ 20 w 22"/>
                <a:gd name="T19" fmla="*/ 15 h 18"/>
                <a:gd name="T20" fmla="*/ 20 w 22"/>
                <a:gd name="T21" fmla="*/ 14 h 18"/>
                <a:gd name="T22" fmla="*/ 22 w 22"/>
                <a:gd name="T23" fmla="*/ 13 h 18"/>
                <a:gd name="T24" fmla="*/ 20 w 22"/>
                <a:gd name="T25" fmla="*/ 11 h 18"/>
                <a:gd name="T26" fmla="*/ 19 w 22"/>
                <a:gd name="T27" fmla="*/ 13 h 18"/>
                <a:gd name="T28" fmla="*/ 17 w 22"/>
                <a:gd name="T29" fmla="*/ 11 h 18"/>
                <a:gd name="T30" fmla="*/ 16 w 22"/>
                <a:gd name="T31" fmla="*/ 14 h 18"/>
                <a:gd name="T32" fmla="*/ 15 w 22"/>
                <a:gd name="T33" fmla="*/ 16 h 18"/>
                <a:gd name="T34" fmla="*/ 17 w 22"/>
                <a:gd name="T35" fmla="*/ 16 h 18"/>
                <a:gd name="T36" fmla="*/ 17 w 22"/>
                <a:gd name="T37" fmla="*/ 14 h 18"/>
                <a:gd name="T38" fmla="*/ 2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6 w 22"/>
                <a:gd name="T45" fmla="*/ 7 h 18"/>
                <a:gd name="T46" fmla="*/ 8 w 22"/>
                <a:gd name="T47" fmla="*/ 5 h 18"/>
                <a:gd name="T48" fmla="*/ 8 w 22"/>
                <a:gd name="T49" fmla="*/ 4 h 18"/>
                <a:gd name="T50" fmla="*/ 8 w 22"/>
                <a:gd name="T51" fmla="*/ 4 h 18"/>
                <a:gd name="T52" fmla="*/ 8 w 22"/>
                <a:gd name="T53" fmla="*/ 4 h 18"/>
                <a:gd name="T54" fmla="*/ 8 w 22"/>
                <a:gd name="T55" fmla="*/ 4 h 18"/>
                <a:gd name="T56" fmla="*/ 8 w 22"/>
                <a:gd name="T57" fmla="*/ 4 h 18"/>
                <a:gd name="T58" fmla="*/ 8 w 22"/>
                <a:gd name="T59" fmla="*/ 4 h 18"/>
                <a:gd name="T60" fmla="*/ 8 w 22"/>
                <a:gd name="T61" fmla="*/ 4 h 18"/>
                <a:gd name="T62" fmla="*/ 8 w 22"/>
                <a:gd name="T63" fmla="*/ 4 h 18"/>
                <a:gd name="T64" fmla="*/ 7 w 22"/>
                <a:gd name="T65" fmla="*/ 3 h 18"/>
                <a:gd name="T66" fmla="*/ 5 w 22"/>
                <a:gd name="T67" fmla="*/ 4 h 18"/>
                <a:gd name="T68" fmla="*/ 17 w 22"/>
                <a:gd name="T69" fmla="*/ 14 h 18"/>
                <a:gd name="T70" fmla="*/ 19 w 22"/>
                <a:gd name="T71" fmla="*/ 13 h 18"/>
                <a:gd name="T72" fmla="*/ 17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2"/>
                    <a:pt x="5" y="9"/>
                    <a:pt x="6" y="7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1455"/>
            <p:cNvSpPr>
              <a:spLocks/>
            </p:cNvSpPr>
            <p:nvPr/>
          </p:nvSpPr>
          <p:spPr bwMode="auto">
            <a:xfrm>
              <a:off x="9053513" y="2817813"/>
              <a:ext cx="47625" cy="49213"/>
            </a:xfrm>
            <a:custGeom>
              <a:avLst/>
              <a:gdLst>
                <a:gd name="T0" fmla="*/ 13 w 13"/>
                <a:gd name="T1" fmla="*/ 15 h 17"/>
                <a:gd name="T2" fmla="*/ 12 w 13"/>
                <a:gd name="T3" fmla="*/ 0 h 17"/>
                <a:gd name="T4" fmla="*/ 0 w 13"/>
                <a:gd name="T5" fmla="*/ 5 h 17"/>
                <a:gd name="T6" fmla="*/ 10 w 13"/>
                <a:gd name="T7" fmla="*/ 17 h 17"/>
                <a:gd name="T8" fmla="*/ 13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5" y="0"/>
                    <a:pt x="0" y="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2" y="15"/>
                    <a:pt x="13" y="15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1456"/>
            <p:cNvSpPr>
              <a:spLocks/>
            </p:cNvSpPr>
            <p:nvPr/>
          </p:nvSpPr>
          <p:spPr bwMode="auto">
            <a:xfrm>
              <a:off x="9042400" y="2811463"/>
              <a:ext cx="66675" cy="61913"/>
            </a:xfrm>
            <a:custGeom>
              <a:avLst/>
              <a:gdLst>
                <a:gd name="T0" fmla="*/ 16 w 18"/>
                <a:gd name="T1" fmla="*/ 17 h 21"/>
                <a:gd name="T2" fmla="*/ 18 w 18"/>
                <a:gd name="T3" fmla="*/ 17 h 21"/>
                <a:gd name="T4" fmla="*/ 17 w 18"/>
                <a:gd name="T5" fmla="*/ 0 h 21"/>
                <a:gd name="T6" fmla="*/ 15 w 18"/>
                <a:gd name="T7" fmla="*/ 0 h 21"/>
                <a:gd name="T8" fmla="*/ 1 w 18"/>
                <a:gd name="T9" fmla="*/ 5 h 21"/>
                <a:gd name="T10" fmla="*/ 0 w 18"/>
                <a:gd name="T11" fmla="*/ 7 h 21"/>
                <a:gd name="T12" fmla="*/ 13 w 18"/>
                <a:gd name="T13" fmla="*/ 21 h 21"/>
                <a:gd name="T14" fmla="*/ 15 w 18"/>
                <a:gd name="T15" fmla="*/ 20 h 21"/>
                <a:gd name="T16" fmla="*/ 15 w 18"/>
                <a:gd name="T17" fmla="*/ 20 h 21"/>
                <a:gd name="T18" fmla="*/ 15 w 18"/>
                <a:gd name="T19" fmla="*/ 20 h 21"/>
                <a:gd name="T20" fmla="*/ 16 w 18"/>
                <a:gd name="T21" fmla="*/ 19 h 21"/>
                <a:gd name="T22" fmla="*/ 16 w 18"/>
                <a:gd name="T23" fmla="*/ 19 h 21"/>
                <a:gd name="T24" fmla="*/ 18 w 18"/>
                <a:gd name="T25" fmla="*/ 19 h 21"/>
                <a:gd name="T26" fmla="*/ 18 w 18"/>
                <a:gd name="T27" fmla="*/ 17 h 21"/>
                <a:gd name="T28" fmla="*/ 16 w 18"/>
                <a:gd name="T29" fmla="*/ 17 h 21"/>
                <a:gd name="T30" fmla="*/ 16 w 18"/>
                <a:gd name="T31" fmla="*/ 15 h 21"/>
                <a:gd name="T32" fmla="*/ 16 w 18"/>
                <a:gd name="T33" fmla="*/ 15 h 21"/>
                <a:gd name="T34" fmla="*/ 13 w 18"/>
                <a:gd name="T35" fmla="*/ 16 h 21"/>
                <a:gd name="T36" fmla="*/ 12 w 18"/>
                <a:gd name="T37" fmla="*/ 17 h 21"/>
                <a:gd name="T38" fmla="*/ 13 w 18"/>
                <a:gd name="T39" fmla="*/ 19 h 21"/>
                <a:gd name="T40" fmla="*/ 15 w 18"/>
                <a:gd name="T41" fmla="*/ 17 h 21"/>
                <a:gd name="T42" fmla="*/ 4 w 18"/>
                <a:gd name="T43" fmla="*/ 6 h 21"/>
                <a:gd name="T44" fmla="*/ 3 w 18"/>
                <a:gd name="T45" fmla="*/ 7 h 21"/>
                <a:gd name="T46" fmla="*/ 4 w 18"/>
                <a:gd name="T47" fmla="*/ 8 h 21"/>
                <a:gd name="T48" fmla="*/ 11 w 18"/>
                <a:gd name="T49" fmla="*/ 4 h 21"/>
                <a:gd name="T50" fmla="*/ 14 w 18"/>
                <a:gd name="T51" fmla="*/ 4 h 21"/>
                <a:gd name="T52" fmla="*/ 15 w 18"/>
                <a:gd name="T53" fmla="*/ 4 h 21"/>
                <a:gd name="T54" fmla="*/ 15 w 18"/>
                <a:gd name="T55" fmla="*/ 4 h 21"/>
                <a:gd name="T56" fmla="*/ 15 w 18"/>
                <a:gd name="T57" fmla="*/ 4 h 21"/>
                <a:gd name="T58" fmla="*/ 15 w 18"/>
                <a:gd name="T59" fmla="*/ 2 h 21"/>
                <a:gd name="T60" fmla="*/ 13 w 18"/>
                <a:gd name="T61" fmla="*/ 2 h 21"/>
                <a:gd name="T62" fmla="*/ 14 w 18"/>
                <a:gd name="T63" fmla="*/ 17 h 21"/>
                <a:gd name="T64" fmla="*/ 16 w 18"/>
                <a:gd name="T65" fmla="*/ 17 h 21"/>
                <a:gd name="T66" fmla="*/ 16 w 18"/>
                <a:gd name="T67" fmla="*/ 15 h 21"/>
                <a:gd name="T68" fmla="*/ 16 w 18"/>
                <a:gd name="T6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1">
                  <a:moveTo>
                    <a:pt x="16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8" y="0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6"/>
                    <a:pt x="9" y="5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1457"/>
            <p:cNvSpPr>
              <a:spLocks/>
            </p:cNvSpPr>
            <p:nvPr/>
          </p:nvSpPr>
          <p:spPr bwMode="auto">
            <a:xfrm>
              <a:off x="9120188" y="2817813"/>
              <a:ext cx="47625" cy="49213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5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0"/>
                    <a:pt x="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1458"/>
            <p:cNvSpPr>
              <a:spLocks/>
            </p:cNvSpPr>
            <p:nvPr/>
          </p:nvSpPr>
          <p:spPr bwMode="auto">
            <a:xfrm>
              <a:off x="9112250" y="2811463"/>
              <a:ext cx="66675" cy="65088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5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19 h 22"/>
                <a:gd name="T14" fmla="*/ 2 w 18"/>
                <a:gd name="T15" fmla="*/ 19 h 22"/>
                <a:gd name="T16" fmla="*/ 2 w 18"/>
                <a:gd name="T17" fmla="*/ 19 h 22"/>
                <a:gd name="T18" fmla="*/ 3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7 h 22"/>
                <a:gd name="T30" fmla="*/ 4 w 18"/>
                <a:gd name="T31" fmla="*/ 16 h 22"/>
                <a:gd name="T32" fmla="*/ 2 w 18"/>
                <a:gd name="T33" fmla="*/ 15 h 22"/>
                <a:gd name="T34" fmla="*/ 2 w 18"/>
                <a:gd name="T35" fmla="*/ 17 h 22"/>
                <a:gd name="T36" fmla="*/ 4 w 18"/>
                <a:gd name="T37" fmla="*/ 17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6 h 22"/>
                <a:gd name="T46" fmla="*/ 13 w 18"/>
                <a:gd name="T47" fmla="*/ 8 h 22"/>
                <a:gd name="T48" fmla="*/ 14 w 18"/>
                <a:gd name="T49" fmla="*/ 8 h 22"/>
                <a:gd name="T50" fmla="*/ 14 w 18"/>
                <a:gd name="T51" fmla="*/ 8 h 22"/>
                <a:gd name="T52" fmla="*/ 14 w 18"/>
                <a:gd name="T53" fmla="*/ 8 h 22"/>
                <a:gd name="T54" fmla="*/ 14 w 18"/>
                <a:gd name="T55" fmla="*/ 8 h 22"/>
                <a:gd name="T56" fmla="*/ 14 w 18"/>
                <a:gd name="T57" fmla="*/ 8 h 22"/>
                <a:gd name="T58" fmla="*/ 14 w 18"/>
                <a:gd name="T59" fmla="*/ 8 h 22"/>
                <a:gd name="T60" fmla="*/ 14 w 18"/>
                <a:gd name="T61" fmla="*/ 8 h 22"/>
                <a:gd name="T62" fmla="*/ 14 w 18"/>
                <a:gd name="T63" fmla="*/ 8 h 22"/>
                <a:gd name="T64" fmla="*/ 15 w 18"/>
                <a:gd name="T65" fmla="*/ 7 h 22"/>
                <a:gd name="T66" fmla="*/ 14 w 18"/>
                <a:gd name="T67" fmla="*/ 6 h 22"/>
                <a:gd name="T68" fmla="*/ 3 w 18"/>
                <a:gd name="T69" fmla="*/ 17 h 22"/>
                <a:gd name="T70" fmla="*/ 5 w 18"/>
                <a:gd name="T71" fmla="*/ 19 h 22"/>
                <a:gd name="T72" fmla="*/ 6 w 18"/>
                <a:gd name="T73" fmla="*/ 17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1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1459"/>
            <p:cNvSpPr>
              <a:spLocks/>
            </p:cNvSpPr>
            <p:nvPr/>
          </p:nvSpPr>
          <p:spPr bwMode="auto">
            <a:xfrm>
              <a:off x="9137650" y="2843213"/>
              <a:ext cx="61913" cy="38100"/>
            </a:xfrm>
            <a:custGeom>
              <a:avLst/>
              <a:gdLst>
                <a:gd name="T0" fmla="*/ 2 w 17"/>
                <a:gd name="T1" fmla="*/ 13 h 13"/>
                <a:gd name="T2" fmla="*/ 17 w 17"/>
                <a:gd name="T3" fmla="*/ 12 h 13"/>
                <a:gd name="T4" fmla="*/ 12 w 17"/>
                <a:gd name="T5" fmla="*/ 0 h 13"/>
                <a:gd name="T6" fmla="*/ 0 w 17"/>
                <a:gd name="T7" fmla="*/ 11 h 13"/>
                <a:gd name="T8" fmla="*/ 2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2" y="13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5"/>
                    <a:pt x="1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2" y="1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1460"/>
            <p:cNvSpPr>
              <a:spLocks/>
            </p:cNvSpPr>
            <p:nvPr/>
          </p:nvSpPr>
          <p:spPr bwMode="auto">
            <a:xfrm>
              <a:off x="9126538" y="2835275"/>
              <a:ext cx="80963" cy="55563"/>
            </a:xfrm>
            <a:custGeom>
              <a:avLst/>
              <a:gdLst>
                <a:gd name="T0" fmla="*/ 5 w 22"/>
                <a:gd name="T1" fmla="*/ 16 h 19"/>
                <a:gd name="T2" fmla="*/ 5 w 22"/>
                <a:gd name="T3" fmla="*/ 18 h 19"/>
                <a:gd name="T4" fmla="*/ 22 w 22"/>
                <a:gd name="T5" fmla="*/ 17 h 19"/>
                <a:gd name="T6" fmla="*/ 22 w 22"/>
                <a:gd name="T7" fmla="*/ 15 h 19"/>
                <a:gd name="T8" fmla="*/ 16 w 22"/>
                <a:gd name="T9" fmla="*/ 1 h 19"/>
                <a:gd name="T10" fmla="*/ 15 w 22"/>
                <a:gd name="T11" fmla="*/ 0 h 19"/>
                <a:gd name="T12" fmla="*/ 0 w 22"/>
                <a:gd name="T13" fmla="*/ 14 h 19"/>
                <a:gd name="T14" fmla="*/ 2 w 22"/>
                <a:gd name="T15" fmla="*/ 15 h 19"/>
                <a:gd name="T16" fmla="*/ 2 w 22"/>
                <a:gd name="T17" fmla="*/ 15 h 19"/>
                <a:gd name="T18" fmla="*/ 2 w 22"/>
                <a:gd name="T19" fmla="*/ 16 h 19"/>
                <a:gd name="T20" fmla="*/ 3 w 22"/>
                <a:gd name="T21" fmla="*/ 16 h 19"/>
                <a:gd name="T22" fmla="*/ 3 w 22"/>
                <a:gd name="T23" fmla="*/ 16 h 19"/>
                <a:gd name="T24" fmla="*/ 2 w 22"/>
                <a:gd name="T25" fmla="*/ 19 h 19"/>
                <a:gd name="T26" fmla="*/ 5 w 22"/>
                <a:gd name="T27" fmla="*/ 18 h 19"/>
                <a:gd name="T28" fmla="*/ 5 w 22"/>
                <a:gd name="T29" fmla="*/ 16 h 19"/>
                <a:gd name="T30" fmla="*/ 7 w 22"/>
                <a:gd name="T31" fmla="*/ 16 h 19"/>
                <a:gd name="T32" fmla="*/ 7 w 22"/>
                <a:gd name="T33" fmla="*/ 16 h 19"/>
                <a:gd name="T34" fmla="*/ 6 w 22"/>
                <a:gd name="T35" fmla="*/ 13 h 19"/>
                <a:gd name="T36" fmla="*/ 5 w 22"/>
                <a:gd name="T37" fmla="*/ 12 h 19"/>
                <a:gd name="T38" fmla="*/ 3 w 22"/>
                <a:gd name="T39" fmla="*/ 14 h 19"/>
                <a:gd name="T40" fmla="*/ 5 w 22"/>
                <a:gd name="T41" fmla="*/ 15 h 19"/>
                <a:gd name="T42" fmla="*/ 16 w 22"/>
                <a:gd name="T43" fmla="*/ 4 h 19"/>
                <a:gd name="T44" fmla="*/ 15 w 22"/>
                <a:gd name="T45" fmla="*/ 3 h 19"/>
                <a:gd name="T46" fmla="*/ 13 w 22"/>
                <a:gd name="T47" fmla="*/ 4 h 19"/>
                <a:gd name="T48" fmla="*/ 17 w 22"/>
                <a:gd name="T49" fmla="*/ 11 h 19"/>
                <a:gd name="T50" fmla="*/ 18 w 22"/>
                <a:gd name="T51" fmla="*/ 14 h 19"/>
                <a:gd name="T52" fmla="*/ 18 w 22"/>
                <a:gd name="T53" fmla="*/ 15 h 19"/>
                <a:gd name="T54" fmla="*/ 18 w 22"/>
                <a:gd name="T55" fmla="*/ 15 h 19"/>
                <a:gd name="T56" fmla="*/ 18 w 22"/>
                <a:gd name="T57" fmla="*/ 15 h 19"/>
                <a:gd name="T58" fmla="*/ 20 w 22"/>
                <a:gd name="T59" fmla="*/ 15 h 19"/>
                <a:gd name="T60" fmla="*/ 20 w 22"/>
                <a:gd name="T61" fmla="*/ 13 h 19"/>
                <a:gd name="T62" fmla="*/ 4 w 22"/>
                <a:gd name="T63" fmla="*/ 14 h 19"/>
                <a:gd name="T64" fmla="*/ 5 w 22"/>
                <a:gd name="T65" fmla="*/ 16 h 19"/>
                <a:gd name="T66" fmla="*/ 7 w 22"/>
                <a:gd name="T67" fmla="*/ 16 h 19"/>
                <a:gd name="T68" fmla="*/ 5 w 22"/>
                <a:gd name="T6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9">
                  <a:moveTo>
                    <a:pt x="5" y="16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8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7"/>
                    <a:pt x="17" y="9"/>
                    <a:pt x="17" y="11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1461"/>
            <p:cNvSpPr>
              <a:spLocks/>
            </p:cNvSpPr>
            <p:nvPr/>
          </p:nvSpPr>
          <p:spPr bwMode="auto">
            <a:xfrm>
              <a:off x="9137650" y="2894013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0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7" y="8"/>
                    <a:pt x="1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1462"/>
            <p:cNvSpPr>
              <a:spLocks/>
            </p:cNvSpPr>
            <p:nvPr/>
          </p:nvSpPr>
          <p:spPr bwMode="auto">
            <a:xfrm>
              <a:off x="9126538" y="2887663"/>
              <a:ext cx="80963" cy="50800"/>
            </a:xfrm>
            <a:custGeom>
              <a:avLst/>
              <a:gdLst>
                <a:gd name="T0" fmla="*/ 3 w 22"/>
                <a:gd name="T1" fmla="*/ 5 h 17"/>
                <a:gd name="T2" fmla="*/ 2 w 22"/>
                <a:gd name="T3" fmla="*/ 6 h 17"/>
                <a:gd name="T4" fmla="*/ 15 w 22"/>
                <a:gd name="T5" fmla="*/ 17 h 17"/>
                <a:gd name="T6" fmla="*/ 17 w 22"/>
                <a:gd name="T7" fmla="*/ 16 h 17"/>
                <a:gd name="T8" fmla="*/ 22 w 22"/>
                <a:gd name="T9" fmla="*/ 2 h 17"/>
                <a:gd name="T10" fmla="*/ 22 w 22"/>
                <a:gd name="T11" fmla="*/ 0 h 17"/>
                <a:gd name="T12" fmla="*/ 2 w 22"/>
                <a:gd name="T13" fmla="*/ 0 h 17"/>
                <a:gd name="T14" fmla="*/ 2 w 22"/>
                <a:gd name="T15" fmla="*/ 2 h 17"/>
                <a:gd name="T16" fmla="*/ 2 w 22"/>
                <a:gd name="T17" fmla="*/ 2 h 17"/>
                <a:gd name="T18" fmla="*/ 2 w 22"/>
                <a:gd name="T19" fmla="*/ 3 h 17"/>
                <a:gd name="T20" fmla="*/ 2 w 22"/>
                <a:gd name="T21" fmla="*/ 3 h 17"/>
                <a:gd name="T22" fmla="*/ 0 w 22"/>
                <a:gd name="T23" fmla="*/ 5 h 17"/>
                <a:gd name="T24" fmla="*/ 2 w 22"/>
                <a:gd name="T25" fmla="*/ 6 h 17"/>
                <a:gd name="T26" fmla="*/ 3 w 22"/>
                <a:gd name="T27" fmla="*/ 5 h 17"/>
                <a:gd name="T28" fmla="*/ 4 w 22"/>
                <a:gd name="T29" fmla="*/ 6 h 17"/>
                <a:gd name="T30" fmla="*/ 6 w 22"/>
                <a:gd name="T31" fmla="*/ 3 h 17"/>
                <a:gd name="T32" fmla="*/ 6 w 22"/>
                <a:gd name="T33" fmla="*/ 2 h 17"/>
                <a:gd name="T34" fmla="*/ 4 w 22"/>
                <a:gd name="T35" fmla="*/ 2 h 17"/>
                <a:gd name="T36" fmla="*/ 4 w 22"/>
                <a:gd name="T37" fmla="*/ 4 h 17"/>
                <a:gd name="T38" fmla="*/ 20 w 22"/>
                <a:gd name="T39" fmla="*/ 4 h 17"/>
                <a:gd name="T40" fmla="*/ 20 w 22"/>
                <a:gd name="T41" fmla="*/ 2 h 17"/>
                <a:gd name="T42" fmla="*/ 18 w 22"/>
                <a:gd name="T43" fmla="*/ 2 h 17"/>
                <a:gd name="T44" fmla="*/ 16 w 22"/>
                <a:gd name="T45" fmla="*/ 10 h 17"/>
                <a:gd name="T46" fmla="*/ 14 w 22"/>
                <a:gd name="T47" fmla="*/ 13 h 17"/>
                <a:gd name="T48" fmla="*/ 14 w 22"/>
                <a:gd name="T49" fmla="*/ 13 h 17"/>
                <a:gd name="T50" fmla="*/ 14 w 22"/>
                <a:gd name="T51" fmla="*/ 13 h 17"/>
                <a:gd name="T52" fmla="*/ 14 w 22"/>
                <a:gd name="T53" fmla="*/ 13 h 17"/>
                <a:gd name="T54" fmla="*/ 14 w 22"/>
                <a:gd name="T55" fmla="*/ 13 h 17"/>
                <a:gd name="T56" fmla="*/ 14 w 22"/>
                <a:gd name="T57" fmla="*/ 13 h 17"/>
                <a:gd name="T58" fmla="*/ 14 w 22"/>
                <a:gd name="T59" fmla="*/ 13 h 17"/>
                <a:gd name="T60" fmla="*/ 14 w 22"/>
                <a:gd name="T61" fmla="*/ 13 h 17"/>
                <a:gd name="T62" fmla="*/ 14 w 22"/>
                <a:gd name="T63" fmla="*/ 13 h 17"/>
                <a:gd name="T64" fmla="*/ 15 w 22"/>
                <a:gd name="T65" fmla="*/ 15 h 17"/>
                <a:gd name="T66" fmla="*/ 16 w 22"/>
                <a:gd name="T67" fmla="*/ 13 h 17"/>
                <a:gd name="T68" fmla="*/ 4 w 22"/>
                <a:gd name="T69" fmla="*/ 3 h 17"/>
                <a:gd name="T70" fmla="*/ 3 w 22"/>
                <a:gd name="T71" fmla="*/ 5 h 17"/>
                <a:gd name="T72" fmla="*/ 4 w 22"/>
                <a:gd name="T73" fmla="*/ 6 h 17"/>
                <a:gd name="T74" fmla="*/ 3 w 22"/>
                <a:gd name="T7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7">
                  <a:moveTo>
                    <a:pt x="3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22" y="11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6"/>
                    <a:pt x="17" y="8"/>
                    <a:pt x="16" y="10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1463"/>
            <p:cNvSpPr>
              <a:spLocks/>
            </p:cNvSpPr>
            <p:nvPr/>
          </p:nvSpPr>
          <p:spPr bwMode="auto">
            <a:xfrm>
              <a:off x="9115425" y="2908300"/>
              <a:ext cx="52388" cy="50800"/>
            </a:xfrm>
            <a:custGeom>
              <a:avLst/>
              <a:gdLst>
                <a:gd name="T0" fmla="*/ 0 w 14"/>
                <a:gd name="T1" fmla="*/ 2 h 17"/>
                <a:gd name="T2" fmla="*/ 2 w 14"/>
                <a:gd name="T3" fmla="*/ 17 h 17"/>
                <a:gd name="T4" fmla="*/ 14 w 14"/>
                <a:gd name="T5" fmla="*/ 12 h 17"/>
                <a:gd name="T6" fmla="*/ 3 w 14"/>
                <a:gd name="T7" fmla="*/ 0 h 17"/>
                <a:gd name="T8" fmla="*/ 0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2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8" y="17"/>
                    <a:pt x="14" y="1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1464"/>
            <p:cNvSpPr>
              <a:spLocks/>
            </p:cNvSpPr>
            <p:nvPr/>
          </p:nvSpPr>
          <p:spPr bwMode="auto">
            <a:xfrm>
              <a:off x="9109075" y="2901950"/>
              <a:ext cx="69850" cy="61913"/>
            </a:xfrm>
            <a:custGeom>
              <a:avLst/>
              <a:gdLst>
                <a:gd name="T0" fmla="*/ 2 w 19"/>
                <a:gd name="T1" fmla="*/ 4 h 21"/>
                <a:gd name="T2" fmla="*/ 0 w 19"/>
                <a:gd name="T3" fmla="*/ 4 h 21"/>
                <a:gd name="T4" fmla="*/ 2 w 19"/>
                <a:gd name="T5" fmla="*/ 21 h 21"/>
                <a:gd name="T6" fmla="*/ 4 w 19"/>
                <a:gd name="T7" fmla="*/ 21 h 21"/>
                <a:gd name="T8" fmla="*/ 17 w 19"/>
                <a:gd name="T9" fmla="*/ 15 h 21"/>
                <a:gd name="T10" fmla="*/ 19 w 19"/>
                <a:gd name="T11" fmla="*/ 14 h 21"/>
                <a:gd name="T12" fmla="*/ 5 w 19"/>
                <a:gd name="T13" fmla="*/ 0 h 21"/>
                <a:gd name="T14" fmla="*/ 4 w 19"/>
                <a:gd name="T15" fmla="*/ 1 h 21"/>
                <a:gd name="T16" fmla="*/ 4 w 19"/>
                <a:gd name="T17" fmla="*/ 1 h 21"/>
                <a:gd name="T18" fmla="*/ 3 w 19"/>
                <a:gd name="T19" fmla="*/ 1 h 21"/>
                <a:gd name="T20" fmla="*/ 2 w 19"/>
                <a:gd name="T21" fmla="*/ 2 h 21"/>
                <a:gd name="T22" fmla="*/ 2 w 19"/>
                <a:gd name="T23" fmla="*/ 2 h 21"/>
                <a:gd name="T24" fmla="*/ 0 w 19"/>
                <a:gd name="T25" fmla="*/ 2 h 21"/>
                <a:gd name="T26" fmla="*/ 0 w 19"/>
                <a:gd name="T27" fmla="*/ 4 h 21"/>
                <a:gd name="T28" fmla="*/ 2 w 19"/>
                <a:gd name="T29" fmla="*/ 4 h 21"/>
                <a:gd name="T30" fmla="*/ 2 w 19"/>
                <a:gd name="T31" fmla="*/ 6 h 21"/>
                <a:gd name="T32" fmla="*/ 2 w 19"/>
                <a:gd name="T33" fmla="*/ 6 h 21"/>
                <a:gd name="T34" fmla="*/ 5 w 19"/>
                <a:gd name="T35" fmla="*/ 5 h 21"/>
                <a:gd name="T36" fmla="*/ 6 w 19"/>
                <a:gd name="T37" fmla="*/ 4 h 21"/>
                <a:gd name="T38" fmla="*/ 5 w 19"/>
                <a:gd name="T39" fmla="*/ 2 h 21"/>
                <a:gd name="T40" fmla="*/ 4 w 19"/>
                <a:gd name="T41" fmla="*/ 4 h 21"/>
                <a:gd name="T42" fmla="*/ 14 w 19"/>
                <a:gd name="T43" fmla="*/ 15 h 21"/>
                <a:gd name="T44" fmla="*/ 16 w 19"/>
                <a:gd name="T45" fmla="*/ 14 h 21"/>
                <a:gd name="T46" fmla="*/ 14 w 19"/>
                <a:gd name="T47" fmla="*/ 12 h 21"/>
                <a:gd name="T48" fmla="*/ 7 w 19"/>
                <a:gd name="T49" fmla="*/ 17 h 21"/>
                <a:gd name="T50" fmla="*/ 5 w 19"/>
                <a:gd name="T51" fmla="*/ 17 h 21"/>
                <a:gd name="T52" fmla="*/ 4 w 19"/>
                <a:gd name="T53" fmla="*/ 17 h 21"/>
                <a:gd name="T54" fmla="*/ 4 w 19"/>
                <a:gd name="T55" fmla="*/ 17 h 21"/>
                <a:gd name="T56" fmla="*/ 4 w 19"/>
                <a:gd name="T57" fmla="*/ 17 h 21"/>
                <a:gd name="T58" fmla="*/ 4 w 19"/>
                <a:gd name="T59" fmla="*/ 19 h 21"/>
                <a:gd name="T60" fmla="*/ 6 w 19"/>
                <a:gd name="T61" fmla="*/ 19 h 21"/>
                <a:gd name="T62" fmla="*/ 4 w 19"/>
                <a:gd name="T63" fmla="*/ 4 h 21"/>
                <a:gd name="T64" fmla="*/ 2 w 19"/>
                <a:gd name="T65" fmla="*/ 4 h 21"/>
                <a:gd name="T66" fmla="*/ 2 w 19"/>
                <a:gd name="T67" fmla="*/ 6 h 21"/>
                <a:gd name="T68" fmla="*/ 2 w 19"/>
                <a:gd name="T6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1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11" y="21"/>
                    <a:pt x="17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1465"/>
            <p:cNvSpPr>
              <a:spLocks/>
            </p:cNvSpPr>
            <p:nvPr/>
          </p:nvSpPr>
          <p:spPr bwMode="auto">
            <a:xfrm>
              <a:off x="9058275" y="2908300"/>
              <a:ext cx="47625" cy="50800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7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1466"/>
            <p:cNvSpPr>
              <a:spLocks/>
            </p:cNvSpPr>
            <p:nvPr/>
          </p:nvSpPr>
          <p:spPr bwMode="auto">
            <a:xfrm>
              <a:off x="9050338" y="2900363"/>
              <a:ext cx="61913" cy="63500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7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5 w 17"/>
                <a:gd name="T19" fmla="*/ 2 h 22"/>
                <a:gd name="T20" fmla="*/ 14 w 17"/>
                <a:gd name="T21" fmla="*/ 2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5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6 h 22"/>
                <a:gd name="T46" fmla="*/ 5 w 17"/>
                <a:gd name="T47" fmla="*/ 14 h 22"/>
                <a:gd name="T48" fmla="*/ 4 w 17"/>
                <a:gd name="T49" fmla="*/ 14 h 22"/>
                <a:gd name="T50" fmla="*/ 4 w 17"/>
                <a:gd name="T51" fmla="*/ 14 h 22"/>
                <a:gd name="T52" fmla="*/ 4 w 17"/>
                <a:gd name="T53" fmla="*/ 14 h 22"/>
                <a:gd name="T54" fmla="*/ 4 w 17"/>
                <a:gd name="T55" fmla="*/ 14 h 22"/>
                <a:gd name="T56" fmla="*/ 4 w 17"/>
                <a:gd name="T57" fmla="*/ 14 h 22"/>
                <a:gd name="T58" fmla="*/ 4 w 17"/>
                <a:gd name="T59" fmla="*/ 14 h 22"/>
                <a:gd name="T60" fmla="*/ 4 w 17"/>
                <a:gd name="T61" fmla="*/ 14 h 22"/>
                <a:gd name="T62" fmla="*/ 4 w 17"/>
                <a:gd name="T63" fmla="*/ 14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5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6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18"/>
                    <a:pt x="9" y="17"/>
                    <a:pt x="7" y="16"/>
                  </a:cubicBezTo>
                  <a:cubicBezTo>
                    <a:pt x="6" y="15"/>
                    <a:pt x="5" y="15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1467"/>
            <p:cNvSpPr>
              <a:spLocks/>
            </p:cNvSpPr>
            <p:nvPr/>
          </p:nvSpPr>
          <p:spPr bwMode="auto">
            <a:xfrm>
              <a:off x="9021763" y="2894013"/>
              <a:ext cx="61913" cy="41275"/>
            </a:xfrm>
            <a:custGeom>
              <a:avLst/>
              <a:gdLst>
                <a:gd name="T0" fmla="*/ 16 w 17"/>
                <a:gd name="T1" fmla="*/ 0 h 14"/>
                <a:gd name="T2" fmla="*/ 0 w 17"/>
                <a:gd name="T3" fmla="*/ 2 h 14"/>
                <a:gd name="T4" fmla="*/ 5 w 17"/>
                <a:gd name="T5" fmla="*/ 14 h 14"/>
                <a:gd name="T6" fmla="*/ 17 w 17"/>
                <a:gd name="T7" fmla="*/ 3 h 14"/>
                <a:gd name="T8" fmla="*/ 16 w 1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8"/>
                    <a:pt x="5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2"/>
                    <a:pt x="16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1468"/>
            <p:cNvSpPr>
              <a:spLocks/>
            </p:cNvSpPr>
            <p:nvPr/>
          </p:nvSpPr>
          <p:spPr bwMode="auto">
            <a:xfrm>
              <a:off x="9010650" y="2887663"/>
              <a:ext cx="84138" cy="53975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2 h 18"/>
                <a:gd name="T6" fmla="*/ 1 w 23"/>
                <a:gd name="T7" fmla="*/ 4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3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6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5 w 23"/>
                <a:gd name="T65" fmla="*/ 4 h 18"/>
                <a:gd name="T66" fmla="*/ 5 w 23"/>
                <a:gd name="T67" fmla="*/ 4 h 18"/>
                <a:gd name="T68" fmla="*/ 5 w 23"/>
                <a:gd name="T69" fmla="*/ 4 h 18"/>
                <a:gd name="T70" fmla="*/ 3 w 23"/>
                <a:gd name="T71" fmla="*/ 4 h 18"/>
                <a:gd name="T72" fmla="*/ 3 w 23"/>
                <a:gd name="T73" fmla="*/ 6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8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2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1469"/>
            <p:cNvSpPr>
              <a:spLocks noEditPoints="1"/>
            </p:cNvSpPr>
            <p:nvPr/>
          </p:nvSpPr>
          <p:spPr bwMode="auto">
            <a:xfrm>
              <a:off x="9002713" y="2805113"/>
              <a:ext cx="212725" cy="161925"/>
            </a:xfrm>
            <a:custGeom>
              <a:avLst/>
              <a:gdLst>
                <a:gd name="T0" fmla="*/ 29 w 58"/>
                <a:gd name="T1" fmla="*/ 1 h 55"/>
                <a:gd name="T2" fmla="*/ 1 w 58"/>
                <a:gd name="T3" fmla="*/ 28 h 55"/>
                <a:gd name="T4" fmla="*/ 30 w 58"/>
                <a:gd name="T5" fmla="*/ 54 h 55"/>
                <a:gd name="T6" fmla="*/ 58 w 58"/>
                <a:gd name="T7" fmla="*/ 27 h 55"/>
                <a:gd name="T8" fmla="*/ 29 w 58"/>
                <a:gd name="T9" fmla="*/ 1 h 55"/>
                <a:gd name="T10" fmla="*/ 26 w 58"/>
                <a:gd name="T11" fmla="*/ 4 h 55"/>
                <a:gd name="T12" fmla="*/ 27 w 58"/>
                <a:gd name="T13" fmla="*/ 19 h 55"/>
                <a:gd name="T14" fmla="*/ 24 w 58"/>
                <a:gd name="T15" fmla="*/ 20 h 55"/>
                <a:gd name="T16" fmla="*/ 14 w 58"/>
                <a:gd name="T17" fmla="*/ 9 h 55"/>
                <a:gd name="T18" fmla="*/ 26 w 58"/>
                <a:gd name="T19" fmla="*/ 4 h 55"/>
                <a:gd name="T20" fmla="*/ 10 w 58"/>
                <a:gd name="T21" fmla="*/ 13 h 55"/>
                <a:gd name="T22" fmla="*/ 22 w 58"/>
                <a:gd name="T23" fmla="*/ 24 h 55"/>
                <a:gd name="T24" fmla="*/ 20 w 58"/>
                <a:gd name="T25" fmla="*/ 27 h 55"/>
                <a:gd name="T26" fmla="*/ 5 w 58"/>
                <a:gd name="T27" fmla="*/ 26 h 55"/>
                <a:gd name="T28" fmla="*/ 10 w 58"/>
                <a:gd name="T29" fmla="*/ 13 h 55"/>
                <a:gd name="T30" fmla="*/ 5 w 58"/>
                <a:gd name="T31" fmla="*/ 31 h 55"/>
                <a:gd name="T32" fmla="*/ 21 w 58"/>
                <a:gd name="T33" fmla="*/ 30 h 55"/>
                <a:gd name="T34" fmla="*/ 22 w 58"/>
                <a:gd name="T35" fmla="*/ 33 h 55"/>
                <a:gd name="T36" fmla="*/ 10 w 58"/>
                <a:gd name="T37" fmla="*/ 43 h 55"/>
                <a:gd name="T38" fmla="*/ 5 w 58"/>
                <a:gd name="T39" fmla="*/ 31 h 55"/>
                <a:gd name="T40" fmla="*/ 28 w 58"/>
                <a:gd name="T41" fmla="*/ 52 h 55"/>
                <a:gd name="T42" fmla="*/ 15 w 58"/>
                <a:gd name="T43" fmla="*/ 47 h 55"/>
                <a:gd name="T44" fmla="*/ 25 w 58"/>
                <a:gd name="T45" fmla="*/ 35 h 55"/>
                <a:gd name="T46" fmla="*/ 28 w 58"/>
                <a:gd name="T47" fmla="*/ 36 h 55"/>
                <a:gd name="T48" fmla="*/ 28 w 58"/>
                <a:gd name="T49" fmla="*/ 52 h 55"/>
                <a:gd name="T50" fmla="*/ 54 w 58"/>
                <a:gd name="T51" fmla="*/ 25 h 55"/>
                <a:gd name="T52" fmla="*/ 38 w 58"/>
                <a:gd name="T53" fmla="*/ 26 h 55"/>
                <a:gd name="T54" fmla="*/ 37 w 58"/>
                <a:gd name="T55" fmla="*/ 23 h 55"/>
                <a:gd name="T56" fmla="*/ 49 w 58"/>
                <a:gd name="T57" fmla="*/ 13 h 55"/>
                <a:gd name="T58" fmla="*/ 54 w 58"/>
                <a:gd name="T59" fmla="*/ 25 h 55"/>
                <a:gd name="T60" fmla="*/ 33 w 58"/>
                <a:gd name="T61" fmla="*/ 3 h 55"/>
                <a:gd name="T62" fmla="*/ 45 w 58"/>
                <a:gd name="T63" fmla="*/ 9 h 55"/>
                <a:gd name="T64" fmla="*/ 35 w 58"/>
                <a:gd name="T65" fmla="*/ 20 h 55"/>
                <a:gd name="T66" fmla="*/ 32 w 58"/>
                <a:gd name="T67" fmla="*/ 19 h 55"/>
                <a:gd name="T68" fmla="*/ 33 w 58"/>
                <a:gd name="T69" fmla="*/ 3 h 55"/>
                <a:gd name="T70" fmla="*/ 33 w 58"/>
                <a:gd name="T71" fmla="*/ 52 h 55"/>
                <a:gd name="T72" fmla="*/ 31 w 58"/>
                <a:gd name="T73" fmla="*/ 36 h 55"/>
                <a:gd name="T74" fmla="*/ 34 w 58"/>
                <a:gd name="T75" fmla="*/ 35 h 55"/>
                <a:gd name="T76" fmla="*/ 45 w 58"/>
                <a:gd name="T77" fmla="*/ 47 h 55"/>
                <a:gd name="T78" fmla="*/ 33 w 58"/>
                <a:gd name="T79" fmla="*/ 52 h 55"/>
                <a:gd name="T80" fmla="*/ 49 w 58"/>
                <a:gd name="T81" fmla="*/ 42 h 55"/>
                <a:gd name="T82" fmla="*/ 37 w 58"/>
                <a:gd name="T83" fmla="*/ 33 h 55"/>
                <a:gd name="T84" fmla="*/ 38 w 58"/>
                <a:gd name="T85" fmla="*/ 30 h 55"/>
                <a:gd name="T86" fmla="*/ 54 w 58"/>
                <a:gd name="T87" fmla="*/ 30 h 55"/>
                <a:gd name="T88" fmla="*/ 49 w 58"/>
                <a:gd name="T89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5">
                  <a:moveTo>
                    <a:pt x="29" y="1"/>
                  </a:moveTo>
                  <a:cubicBezTo>
                    <a:pt x="13" y="1"/>
                    <a:pt x="0" y="13"/>
                    <a:pt x="1" y="28"/>
                  </a:cubicBezTo>
                  <a:cubicBezTo>
                    <a:pt x="1" y="43"/>
                    <a:pt x="14" y="55"/>
                    <a:pt x="30" y="54"/>
                  </a:cubicBezTo>
                  <a:cubicBezTo>
                    <a:pt x="46" y="54"/>
                    <a:pt x="58" y="42"/>
                    <a:pt x="58" y="27"/>
                  </a:cubicBezTo>
                  <a:cubicBezTo>
                    <a:pt x="58" y="12"/>
                    <a:pt x="45" y="0"/>
                    <a:pt x="29" y="1"/>
                  </a:cubicBezTo>
                  <a:close/>
                  <a:moveTo>
                    <a:pt x="26" y="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4"/>
                    <a:pt x="26" y="4"/>
                    <a:pt x="26" y="4"/>
                  </a:cubicBezTo>
                  <a:close/>
                  <a:moveTo>
                    <a:pt x="10" y="1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0" y="25"/>
                    <a:pt x="20" y="27"/>
                    <a:pt x="20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5" y="3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3"/>
                    <a:pt x="22" y="3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5" y="31"/>
                    <a:pt x="5" y="31"/>
                  </a:cubicBezTo>
                  <a:close/>
                  <a:moveTo>
                    <a:pt x="28" y="52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2"/>
                  </a:lnTo>
                  <a:close/>
                  <a:moveTo>
                    <a:pt x="54" y="25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9" y="25"/>
                    <a:pt x="37" y="23"/>
                    <a:pt x="37" y="2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4" y="18"/>
                    <a:pt x="54" y="25"/>
                    <a:pt x="54" y="25"/>
                  </a:cubicBezTo>
                  <a:close/>
                  <a:moveTo>
                    <a:pt x="33" y="3"/>
                  </a:moveTo>
                  <a:cubicBezTo>
                    <a:pt x="40" y="4"/>
                    <a:pt x="45" y="9"/>
                    <a:pt x="45" y="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3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4" y="35"/>
                    <a:pt x="34" y="35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39" y="52"/>
                    <a:pt x="33" y="52"/>
                    <a:pt x="33" y="52"/>
                  </a:cubicBezTo>
                  <a:close/>
                  <a:moveTo>
                    <a:pt x="49" y="4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0"/>
                    <a:pt x="38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1470"/>
            <p:cNvSpPr>
              <a:spLocks noEditPoints="1"/>
            </p:cNvSpPr>
            <p:nvPr/>
          </p:nvSpPr>
          <p:spPr bwMode="auto">
            <a:xfrm>
              <a:off x="8999538" y="2801938"/>
              <a:ext cx="222250" cy="171450"/>
            </a:xfrm>
            <a:custGeom>
              <a:avLst/>
              <a:gdLst>
                <a:gd name="T0" fmla="*/ 30 w 61"/>
                <a:gd name="T1" fmla="*/ 58 h 58"/>
                <a:gd name="T2" fmla="*/ 30 w 61"/>
                <a:gd name="T3" fmla="*/ 2 h 58"/>
                <a:gd name="T4" fmla="*/ 30 w 61"/>
                <a:gd name="T5" fmla="*/ 54 h 58"/>
                <a:gd name="T6" fmla="*/ 30 w 61"/>
                <a:gd name="T7" fmla="*/ 2 h 58"/>
                <a:gd name="T8" fmla="*/ 28 w 61"/>
                <a:gd name="T9" fmla="*/ 18 h 58"/>
                <a:gd name="T10" fmla="*/ 15 w 61"/>
                <a:gd name="T11" fmla="*/ 10 h 58"/>
                <a:gd name="T12" fmla="*/ 27 w 61"/>
                <a:gd name="T13" fmla="*/ 7 h 58"/>
                <a:gd name="T14" fmla="*/ 12 w 61"/>
                <a:gd name="T15" fmla="*/ 9 h 58"/>
                <a:gd name="T16" fmla="*/ 28 w 61"/>
                <a:gd name="T17" fmla="*/ 22 h 58"/>
                <a:gd name="T18" fmla="*/ 9 w 61"/>
                <a:gd name="T19" fmla="*/ 16 h 58"/>
                <a:gd name="T20" fmla="*/ 21 w 61"/>
                <a:gd name="T21" fmla="*/ 28 h 58"/>
                <a:gd name="T22" fmla="*/ 12 w 61"/>
                <a:gd name="T23" fmla="*/ 17 h 58"/>
                <a:gd name="T24" fmla="*/ 12 w 61"/>
                <a:gd name="T25" fmla="*/ 16 h 58"/>
                <a:gd name="T26" fmla="*/ 9 w 61"/>
                <a:gd name="T27" fmla="*/ 13 h 58"/>
                <a:gd name="T28" fmla="*/ 24 w 61"/>
                <a:gd name="T29" fmla="*/ 27 h 58"/>
                <a:gd name="T30" fmla="*/ 6 w 61"/>
                <a:gd name="T31" fmla="*/ 32 h 58"/>
                <a:gd name="T32" fmla="*/ 20 w 61"/>
                <a:gd name="T33" fmla="*/ 31 h 58"/>
                <a:gd name="T34" fmla="*/ 22 w 61"/>
                <a:gd name="T35" fmla="*/ 35 h 58"/>
                <a:gd name="T36" fmla="*/ 8 w 61"/>
                <a:gd name="T37" fmla="*/ 36 h 58"/>
                <a:gd name="T38" fmla="*/ 6 w 61"/>
                <a:gd name="T39" fmla="*/ 34 h 58"/>
                <a:gd name="T40" fmla="*/ 25 w 61"/>
                <a:gd name="T41" fmla="*/ 32 h 58"/>
                <a:gd name="T42" fmla="*/ 24 w 61"/>
                <a:gd name="T43" fmla="*/ 31 h 58"/>
                <a:gd name="T44" fmla="*/ 4 w 61"/>
                <a:gd name="T45" fmla="*/ 33 h 58"/>
                <a:gd name="T46" fmla="*/ 18 w 61"/>
                <a:gd name="T47" fmla="*/ 47 h 58"/>
                <a:gd name="T48" fmla="*/ 18 w 61"/>
                <a:gd name="T49" fmla="*/ 47 h 58"/>
                <a:gd name="T50" fmla="*/ 25 w 61"/>
                <a:gd name="T51" fmla="*/ 37 h 58"/>
                <a:gd name="T52" fmla="*/ 29 w 61"/>
                <a:gd name="T53" fmla="*/ 53 h 58"/>
                <a:gd name="T54" fmla="*/ 29 w 61"/>
                <a:gd name="T55" fmla="*/ 35 h 58"/>
                <a:gd name="T56" fmla="*/ 29 w 61"/>
                <a:gd name="T57" fmla="*/ 55 h 58"/>
                <a:gd name="T58" fmla="*/ 39 w 61"/>
                <a:gd name="T59" fmla="*/ 25 h 58"/>
                <a:gd name="T60" fmla="*/ 38 w 61"/>
                <a:gd name="T61" fmla="*/ 24 h 58"/>
                <a:gd name="T62" fmla="*/ 53 w 61"/>
                <a:gd name="T63" fmla="*/ 25 h 58"/>
                <a:gd name="T64" fmla="*/ 55 w 61"/>
                <a:gd name="T65" fmla="*/ 26 h 58"/>
                <a:gd name="T66" fmla="*/ 37 w 61"/>
                <a:gd name="T67" fmla="*/ 26 h 58"/>
                <a:gd name="T68" fmla="*/ 57 w 61"/>
                <a:gd name="T69" fmla="*/ 26 h 58"/>
                <a:gd name="T70" fmla="*/ 45 w 61"/>
                <a:gd name="T71" fmla="*/ 11 h 58"/>
                <a:gd name="T72" fmla="*/ 45 w 61"/>
                <a:gd name="T73" fmla="*/ 11 h 58"/>
                <a:gd name="T74" fmla="*/ 37 w 61"/>
                <a:gd name="T75" fmla="*/ 20 h 58"/>
                <a:gd name="T76" fmla="*/ 34 w 61"/>
                <a:gd name="T77" fmla="*/ 4 h 58"/>
                <a:gd name="T78" fmla="*/ 33 w 61"/>
                <a:gd name="T79" fmla="*/ 22 h 58"/>
                <a:gd name="T80" fmla="*/ 34 w 61"/>
                <a:gd name="T81" fmla="*/ 2 h 58"/>
                <a:gd name="T82" fmla="*/ 34 w 61"/>
                <a:gd name="T83" fmla="*/ 37 h 58"/>
                <a:gd name="T84" fmla="*/ 35 w 61"/>
                <a:gd name="T85" fmla="*/ 36 h 58"/>
                <a:gd name="T86" fmla="*/ 35 w 61"/>
                <a:gd name="T87" fmla="*/ 51 h 58"/>
                <a:gd name="T88" fmla="*/ 34 w 61"/>
                <a:gd name="T89" fmla="*/ 53 h 58"/>
                <a:gd name="T90" fmla="*/ 34 w 61"/>
                <a:gd name="T91" fmla="*/ 35 h 58"/>
                <a:gd name="T92" fmla="*/ 34 w 61"/>
                <a:gd name="T93" fmla="*/ 55 h 58"/>
                <a:gd name="T94" fmla="*/ 39 w 61"/>
                <a:gd name="T95" fmla="*/ 35 h 58"/>
                <a:gd name="T96" fmla="*/ 55 w 61"/>
                <a:gd name="T97" fmla="*/ 31 h 58"/>
                <a:gd name="T98" fmla="*/ 49 w 61"/>
                <a:gd name="T99" fmla="*/ 42 h 58"/>
                <a:gd name="T100" fmla="*/ 50 w 61"/>
                <a:gd name="T101" fmla="*/ 43 h 58"/>
                <a:gd name="T102" fmla="*/ 37 w 61"/>
                <a:gd name="T103" fmla="*/ 29 h 58"/>
                <a:gd name="T104" fmla="*/ 50 w 61"/>
                <a:gd name="T10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8">
                  <a:moveTo>
                    <a:pt x="30" y="2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47" y="57"/>
                    <a:pt x="61" y="44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12"/>
                    <a:pt x="4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5" y="4"/>
                    <a:pt x="57" y="14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42"/>
                    <a:pt x="45" y="53"/>
                    <a:pt x="31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16" y="53"/>
                    <a:pt x="4" y="43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5"/>
                    <a:pt x="15" y="4"/>
                    <a:pt x="30" y="4"/>
                  </a:cubicBezTo>
                  <a:lnTo>
                    <a:pt x="30" y="2"/>
                  </a:lnTo>
                  <a:close/>
                  <a:moveTo>
                    <a:pt x="27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0" y="3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27" y="5"/>
                  </a:lnTo>
                  <a:close/>
                  <a:moveTo>
                    <a:pt x="11" y="14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3"/>
                    <a:pt x="9" y="21"/>
                    <a:pt x="10" y="19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4" y="18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1" y="14"/>
                  </a:lnTo>
                  <a:close/>
                  <a:moveTo>
                    <a:pt x="6" y="32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1" y="33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0" y="41"/>
                    <a:pt x="9" y="38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40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2"/>
                  </a:lnTo>
                  <a:close/>
                  <a:moveTo>
                    <a:pt x="29" y="53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6" y="51"/>
                    <a:pt x="23" y="50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8"/>
                    <a:pt x="27" y="39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20" y="54"/>
                    <a:pt x="29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9" y="53"/>
                  </a:lnTo>
                  <a:close/>
                  <a:moveTo>
                    <a:pt x="55" y="26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0" y="17"/>
                    <a:pt x="52" y="20"/>
                    <a:pt x="52" y="22"/>
                  </a:cubicBezTo>
                  <a:cubicBezTo>
                    <a:pt x="53" y="23"/>
                    <a:pt x="53" y="24"/>
                    <a:pt x="53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18"/>
                    <a:pt x="51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lnTo>
                    <a:pt x="55" y="26"/>
                  </a:lnTo>
                  <a:close/>
                  <a:moveTo>
                    <a:pt x="34" y="4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7"/>
                    <a:pt x="40" y="8"/>
                    <a:pt x="42" y="9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5" y="19"/>
                    <a:pt x="35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2" y="3"/>
                    <a:pt x="34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34" y="4"/>
                  </a:lnTo>
                  <a:close/>
                  <a:moveTo>
                    <a:pt x="34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39"/>
                    <a:pt x="35" y="39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8"/>
                    <a:pt x="39" y="50"/>
                    <a:pt x="37" y="50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41" y="55"/>
                    <a:pt x="47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53"/>
                  </a:lnTo>
                  <a:close/>
                  <a:moveTo>
                    <a:pt x="50" y="43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1" y="33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4"/>
                    <a:pt x="52" y="37"/>
                    <a:pt x="51" y="39"/>
                  </a:cubicBezTo>
                  <a:cubicBezTo>
                    <a:pt x="50" y="40"/>
                    <a:pt x="50" y="41"/>
                    <a:pt x="49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7" y="39"/>
                    <a:pt x="57" y="3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0" y="4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1471"/>
            <p:cNvSpPr>
              <a:spLocks/>
            </p:cNvSpPr>
            <p:nvPr/>
          </p:nvSpPr>
          <p:spPr bwMode="auto">
            <a:xfrm>
              <a:off x="9086850" y="2870200"/>
              <a:ext cx="47625" cy="34925"/>
            </a:xfrm>
            <a:custGeom>
              <a:avLst/>
              <a:gdLst>
                <a:gd name="T0" fmla="*/ 13 w 13"/>
                <a:gd name="T1" fmla="*/ 6 h 12"/>
                <a:gd name="T2" fmla="*/ 7 w 13"/>
                <a:gd name="T3" fmla="*/ 12 h 12"/>
                <a:gd name="T4" fmla="*/ 0 w 13"/>
                <a:gd name="T5" fmla="*/ 6 h 12"/>
                <a:gd name="T6" fmla="*/ 6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1472"/>
            <p:cNvSpPr>
              <a:spLocks/>
            </p:cNvSpPr>
            <p:nvPr/>
          </p:nvSpPr>
          <p:spPr bwMode="auto">
            <a:xfrm>
              <a:off x="9094788" y="2876550"/>
              <a:ext cx="31750" cy="23813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1473"/>
            <p:cNvSpPr>
              <a:spLocks/>
            </p:cNvSpPr>
            <p:nvPr/>
          </p:nvSpPr>
          <p:spPr bwMode="auto">
            <a:xfrm>
              <a:off x="9137650" y="2817813"/>
              <a:ext cx="30163" cy="22225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8 h 8"/>
                <a:gd name="T4" fmla="*/ 8 w 8"/>
                <a:gd name="T5" fmla="*/ 5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1"/>
                    <a:pt x="4" y="4"/>
                    <a:pt x="6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1474"/>
            <p:cNvSpPr>
              <a:spLocks/>
            </p:cNvSpPr>
            <p:nvPr/>
          </p:nvSpPr>
          <p:spPr bwMode="auto">
            <a:xfrm>
              <a:off x="9163050" y="2843213"/>
              <a:ext cx="36513" cy="38100"/>
            </a:xfrm>
            <a:custGeom>
              <a:avLst/>
              <a:gdLst>
                <a:gd name="T0" fmla="*/ 5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5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9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5"/>
                    <a:pt x="5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1475"/>
            <p:cNvSpPr>
              <a:spLocks/>
            </p:cNvSpPr>
            <p:nvPr/>
          </p:nvSpPr>
          <p:spPr bwMode="auto">
            <a:xfrm>
              <a:off x="9151938" y="2894013"/>
              <a:ext cx="47625" cy="38100"/>
            </a:xfrm>
            <a:custGeom>
              <a:avLst/>
              <a:gdLst>
                <a:gd name="T0" fmla="*/ 13 w 13"/>
                <a:gd name="T1" fmla="*/ 0 h 13"/>
                <a:gd name="T2" fmla="*/ 3 w 13"/>
                <a:gd name="T3" fmla="*/ 0 h 13"/>
                <a:gd name="T4" fmla="*/ 0 w 13"/>
                <a:gd name="T5" fmla="*/ 6 h 13"/>
                <a:gd name="T6" fmla="*/ 8 w 13"/>
                <a:gd name="T7" fmla="*/ 13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1476"/>
            <p:cNvSpPr>
              <a:spLocks/>
            </p:cNvSpPr>
            <p:nvPr/>
          </p:nvSpPr>
          <p:spPr bwMode="auto">
            <a:xfrm>
              <a:off x="9120188" y="2922588"/>
              <a:ext cx="47625" cy="36513"/>
            </a:xfrm>
            <a:custGeom>
              <a:avLst/>
              <a:gdLst>
                <a:gd name="T0" fmla="*/ 13 w 13"/>
                <a:gd name="T1" fmla="*/ 7 h 12"/>
                <a:gd name="T2" fmla="*/ 6 w 13"/>
                <a:gd name="T3" fmla="*/ 0 h 12"/>
                <a:gd name="T4" fmla="*/ 0 w 13"/>
                <a:gd name="T5" fmla="*/ 4 h 12"/>
                <a:gd name="T6" fmla="*/ 1 w 13"/>
                <a:gd name="T7" fmla="*/ 12 h 12"/>
                <a:gd name="T8" fmla="*/ 13 w 13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7" y="12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1477"/>
            <p:cNvSpPr>
              <a:spLocks/>
            </p:cNvSpPr>
            <p:nvPr/>
          </p:nvSpPr>
          <p:spPr bwMode="auto">
            <a:xfrm>
              <a:off x="9058275" y="29384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7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1478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87 w 137"/>
                <a:gd name="T1" fmla="*/ 0 h 114"/>
                <a:gd name="T2" fmla="*/ 33 w 137"/>
                <a:gd name="T3" fmla="*/ 14 h 114"/>
                <a:gd name="T4" fmla="*/ 5 w 137"/>
                <a:gd name="T5" fmla="*/ 91 h 114"/>
                <a:gd name="T6" fmla="*/ 28 w 137"/>
                <a:gd name="T7" fmla="*/ 110 h 114"/>
                <a:gd name="T8" fmla="*/ 124 w 137"/>
                <a:gd name="T9" fmla="*/ 108 h 114"/>
                <a:gd name="T10" fmla="*/ 137 w 137"/>
                <a:gd name="T11" fmla="*/ 95 h 114"/>
                <a:gd name="T12" fmla="*/ 135 w 137"/>
                <a:gd name="T13" fmla="*/ 12 h 114"/>
                <a:gd name="T14" fmla="*/ 87 w 137"/>
                <a:gd name="T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87" y="0"/>
                  </a:moveTo>
                  <a:cubicBezTo>
                    <a:pt x="40" y="0"/>
                    <a:pt x="33" y="14"/>
                    <a:pt x="33" y="14"/>
                  </a:cubicBezTo>
                  <a:cubicBezTo>
                    <a:pt x="22" y="30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1479"/>
            <p:cNvSpPr>
              <a:spLocks/>
            </p:cNvSpPr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84 w 135"/>
                <a:gd name="T1" fmla="*/ 0 h 114"/>
                <a:gd name="T2" fmla="*/ 39 w 135"/>
                <a:gd name="T3" fmla="*/ 8 h 114"/>
                <a:gd name="T4" fmla="*/ 30 w 135"/>
                <a:gd name="T5" fmla="*/ 16 h 114"/>
                <a:gd name="T6" fmla="*/ 20 w 135"/>
                <a:gd name="T7" fmla="*/ 34 h 114"/>
                <a:gd name="T8" fmla="*/ 1 w 135"/>
                <a:gd name="T9" fmla="*/ 93 h 114"/>
                <a:gd name="T10" fmla="*/ 0 w 135"/>
                <a:gd name="T11" fmla="*/ 98 h 114"/>
                <a:gd name="T12" fmla="*/ 11 w 135"/>
                <a:gd name="T13" fmla="*/ 113 h 114"/>
                <a:gd name="T14" fmla="*/ 25 w 135"/>
                <a:gd name="T15" fmla="*/ 114 h 114"/>
                <a:gd name="T16" fmla="*/ 25 w 135"/>
                <a:gd name="T17" fmla="*/ 114 h 114"/>
                <a:gd name="T18" fmla="*/ 121 w 135"/>
                <a:gd name="T19" fmla="*/ 112 h 114"/>
                <a:gd name="T20" fmla="*/ 134 w 135"/>
                <a:gd name="T21" fmla="*/ 102 h 114"/>
                <a:gd name="T22" fmla="*/ 135 w 135"/>
                <a:gd name="T23" fmla="*/ 97 h 114"/>
                <a:gd name="T24" fmla="*/ 132 w 135"/>
                <a:gd name="T25" fmla="*/ 9 h 114"/>
                <a:gd name="T26" fmla="*/ 84 w 135"/>
                <a:gd name="T27" fmla="*/ 0 h 114"/>
                <a:gd name="T28" fmla="*/ 84 w 135"/>
                <a:gd name="T29" fmla="*/ 3 h 114"/>
                <a:gd name="T30" fmla="*/ 129 w 135"/>
                <a:gd name="T31" fmla="*/ 12 h 114"/>
                <a:gd name="T32" fmla="*/ 132 w 135"/>
                <a:gd name="T33" fmla="*/ 97 h 114"/>
                <a:gd name="T34" fmla="*/ 132 w 135"/>
                <a:gd name="T35" fmla="*/ 96 h 114"/>
                <a:gd name="T36" fmla="*/ 129 w 135"/>
                <a:gd name="T37" fmla="*/ 103 h 114"/>
                <a:gd name="T38" fmla="*/ 25 w 135"/>
                <a:gd name="T39" fmla="*/ 111 h 114"/>
                <a:gd name="T40" fmla="*/ 25 w 135"/>
                <a:gd name="T41" fmla="*/ 111 h 114"/>
                <a:gd name="T42" fmla="*/ 21 w 135"/>
                <a:gd name="T43" fmla="*/ 111 h 114"/>
                <a:gd name="T44" fmla="*/ 5 w 135"/>
                <a:gd name="T45" fmla="*/ 105 h 114"/>
                <a:gd name="T46" fmla="*/ 4 w 135"/>
                <a:gd name="T47" fmla="*/ 94 h 114"/>
                <a:gd name="T48" fmla="*/ 4 w 135"/>
                <a:gd name="T49" fmla="*/ 94 h 114"/>
                <a:gd name="T50" fmla="*/ 18 w 135"/>
                <a:gd name="T51" fmla="*/ 48 h 114"/>
                <a:gd name="T52" fmla="*/ 32 w 135"/>
                <a:gd name="T53" fmla="*/ 17 h 114"/>
                <a:gd name="T54" fmla="*/ 31 w 135"/>
                <a:gd name="T55" fmla="*/ 17 h 114"/>
                <a:gd name="T56" fmla="*/ 32 w 135"/>
                <a:gd name="T57" fmla="*/ 17 h 114"/>
                <a:gd name="T58" fmla="*/ 32 w 135"/>
                <a:gd name="T59" fmla="*/ 17 h 114"/>
                <a:gd name="T60" fmla="*/ 42 w 135"/>
                <a:gd name="T61" fmla="*/ 10 h 114"/>
                <a:gd name="T62" fmla="*/ 84 w 135"/>
                <a:gd name="T63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84" y="2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5" y="13"/>
                    <a:pt x="42" y="10"/>
                  </a:cubicBezTo>
                  <a:cubicBezTo>
                    <a:pt x="50" y="6"/>
                    <a:pt x="62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2"/>
                    <a:pt x="84" y="2"/>
                    <a:pt x="84" y="2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1480"/>
            <p:cNvSpPr>
              <a:spLocks/>
            </p:cNvSpPr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77 w 139"/>
                <a:gd name="T1" fmla="*/ 10 h 113"/>
                <a:gd name="T2" fmla="*/ 0 w 139"/>
                <a:gd name="T3" fmla="*/ 16 h 113"/>
                <a:gd name="T4" fmla="*/ 2 w 139"/>
                <a:gd name="T5" fmla="*/ 98 h 113"/>
                <a:gd name="T6" fmla="*/ 14 w 139"/>
                <a:gd name="T7" fmla="*/ 113 h 113"/>
                <a:gd name="T8" fmla="*/ 127 w 139"/>
                <a:gd name="T9" fmla="*/ 111 h 113"/>
                <a:gd name="T10" fmla="*/ 135 w 139"/>
                <a:gd name="T11" fmla="*/ 99 h 113"/>
                <a:gd name="T12" fmla="*/ 77 w 139"/>
                <a:gd name="T13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77" y="10"/>
                  </a:moveTo>
                  <a:cubicBezTo>
                    <a:pt x="45" y="0"/>
                    <a:pt x="0" y="3"/>
                    <a:pt x="0" y="16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1481"/>
            <p:cNvSpPr>
              <a:spLocks/>
            </p:cNvSpPr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78 w 139"/>
                <a:gd name="T1" fmla="*/ 7 h 111"/>
                <a:gd name="T2" fmla="*/ 79 w 139"/>
                <a:gd name="T3" fmla="*/ 5 h 111"/>
                <a:gd name="T4" fmla="*/ 38 w 139"/>
                <a:gd name="T5" fmla="*/ 0 h 111"/>
                <a:gd name="T6" fmla="*/ 12 w 139"/>
                <a:gd name="T7" fmla="*/ 3 h 111"/>
                <a:gd name="T8" fmla="*/ 3 w 139"/>
                <a:gd name="T9" fmla="*/ 7 h 111"/>
                <a:gd name="T10" fmla="*/ 0 w 139"/>
                <a:gd name="T11" fmla="*/ 13 h 111"/>
                <a:gd name="T12" fmla="*/ 0 w 139"/>
                <a:gd name="T13" fmla="*/ 13 h 111"/>
                <a:gd name="T14" fmla="*/ 1 w 139"/>
                <a:gd name="T15" fmla="*/ 13 h 111"/>
                <a:gd name="T16" fmla="*/ 0 w 139"/>
                <a:gd name="T17" fmla="*/ 13 h 111"/>
                <a:gd name="T18" fmla="*/ 1 w 139"/>
                <a:gd name="T19" fmla="*/ 95 h 111"/>
                <a:gd name="T20" fmla="*/ 3 w 139"/>
                <a:gd name="T21" fmla="*/ 95 h 111"/>
                <a:gd name="T22" fmla="*/ 1 w 139"/>
                <a:gd name="T23" fmla="*/ 95 h 111"/>
                <a:gd name="T24" fmla="*/ 1 w 139"/>
                <a:gd name="T25" fmla="*/ 95 h 111"/>
                <a:gd name="T26" fmla="*/ 3 w 139"/>
                <a:gd name="T27" fmla="*/ 104 h 111"/>
                <a:gd name="T28" fmla="*/ 8 w 139"/>
                <a:gd name="T29" fmla="*/ 109 h 111"/>
                <a:gd name="T30" fmla="*/ 15 w 139"/>
                <a:gd name="T31" fmla="*/ 111 h 111"/>
                <a:gd name="T32" fmla="*/ 20 w 139"/>
                <a:gd name="T33" fmla="*/ 111 h 111"/>
                <a:gd name="T34" fmla="*/ 128 w 139"/>
                <a:gd name="T35" fmla="*/ 109 h 111"/>
                <a:gd name="T36" fmla="*/ 128 w 139"/>
                <a:gd name="T37" fmla="*/ 109 h 111"/>
                <a:gd name="T38" fmla="*/ 133 w 139"/>
                <a:gd name="T39" fmla="*/ 108 h 111"/>
                <a:gd name="T40" fmla="*/ 137 w 139"/>
                <a:gd name="T41" fmla="*/ 105 h 111"/>
                <a:gd name="T42" fmla="*/ 139 w 139"/>
                <a:gd name="T43" fmla="*/ 100 h 111"/>
                <a:gd name="T44" fmla="*/ 138 w 139"/>
                <a:gd name="T45" fmla="*/ 95 h 111"/>
                <a:gd name="T46" fmla="*/ 118 w 139"/>
                <a:gd name="T47" fmla="*/ 49 h 111"/>
                <a:gd name="T48" fmla="*/ 101 w 139"/>
                <a:gd name="T49" fmla="*/ 22 h 111"/>
                <a:gd name="T50" fmla="*/ 79 w 139"/>
                <a:gd name="T51" fmla="*/ 5 h 111"/>
                <a:gd name="T52" fmla="*/ 78 w 139"/>
                <a:gd name="T53" fmla="*/ 7 h 111"/>
                <a:gd name="T54" fmla="*/ 78 w 139"/>
                <a:gd name="T55" fmla="*/ 8 h 111"/>
                <a:gd name="T56" fmla="*/ 99 w 139"/>
                <a:gd name="T57" fmla="*/ 24 h 111"/>
                <a:gd name="T58" fmla="*/ 123 w 139"/>
                <a:gd name="T59" fmla="*/ 65 h 111"/>
                <a:gd name="T60" fmla="*/ 135 w 139"/>
                <a:gd name="T61" fmla="*/ 96 h 111"/>
                <a:gd name="T62" fmla="*/ 136 w 139"/>
                <a:gd name="T63" fmla="*/ 100 h 111"/>
                <a:gd name="T64" fmla="*/ 134 w 139"/>
                <a:gd name="T65" fmla="*/ 103 h 111"/>
                <a:gd name="T66" fmla="*/ 130 w 139"/>
                <a:gd name="T67" fmla="*/ 106 h 111"/>
                <a:gd name="T68" fmla="*/ 128 w 139"/>
                <a:gd name="T69" fmla="*/ 106 h 111"/>
                <a:gd name="T70" fmla="*/ 128 w 139"/>
                <a:gd name="T71" fmla="*/ 106 h 111"/>
                <a:gd name="T72" fmla="*/ 128 w 139"/>
                <a:gd name="T73" fmla="*/ 106 h 111"/>
                <a:gd name="T74" fmla="*/ 128 w 139"/>
                <a:gd name="T75" fmla="*/ 106 h 111"/>
                <a:gd name="T76" fmla="*/ 114 w 139"/>
                <a:gd name="T77" fmla="*/ 106 h 111"/>
                <a:gd name="T78" fmla="*/ 20 w 139"/>
                <a:gd name="T79" fmla="*/ 108 h 111"/>
                <a:gd name="T80" fmla="*/ 15 w 139"/>
                <a:gd name="T81" fmla="*/ 108 h 111"/>
                <a:gd name="T82" fmla="*/ 9 w 139"/>
                <a:gd name="T83" fmla="*/ 106 h 111"/>
                <a:gd name="T84" fmla="*/ 5 w 139"/>
                <a:gd name="T85" fmla="*/ 100 h 111"/>
                <a:gd name="T86" fmla="*/ 4 w 139"/>
                <a:gd name="T87" fmla="*/ 95 h 111"/>
                <a:gd name="T88" fmla="*/ 4 w 139"/>
                <a:gd name="T89" fmla="*/ 95 h 111"/>
                <a:gd name="T90" fmla="*/ 4 w 139"/>
                <a:gd name="T91" fmla="*/ 95 h 111"/>
                <a:gd name="T92" fmla="*/ 4 w 139"/>
                <a:gd name="T93" fmla="*/ 95 h 111"/>
                <a:gd name="T94" fmla="*/ 3 w 139"/>
                <a:gd name="T95" fmla="*/ 13 h 111"/>
                <a:gd name="T96" fmla="*/ 3 w 139"/>
                <a:gd name="T97" fmla="*/ 13 h 111"/>
                <a:gd name="T98" fmla="*/ 3 w 139"/>
                <a:gd name="T99" fmla="*/ 13 h 111"/>
                <a:gd name="T100" fmla="*/ 5 w 139"/>
                <a:gd name="T101" fmla="*/ 9 h 111"/>
                <a:gd name="T102" fmla="*/ 18 w 139"/>
                <a:gd name="T103" fmla="*/ 4 h 111"/>
                <a:gd name="T104" fmla="*/ 38 w 139"/>
                <a:gd name="T105" fmla="*/ 3 h 111"/>
                <a:gd name="T106" fmla="*/ 78 w 139"/>
                <a:gd name="T107" fmla="*/ 8 h 111"/>
                <a:gd name="T108" fmla="*/ 78 w 139"/>
                <a:gd name="T109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78" y="7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482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33 w 137"/>
                <a:gd name="T1" fmla="*/ 14 h 114"/>
                <a:gd name="T2" fmla="*/ 87 w 137"/>
                <a:gd name="T3" fmla="*/ 0 h 114"/>
                <a:gd name="T4" fmla="*/ 135 w 137"/>
                <a:gd name="T5" fmla="*/ 12 h 114"/>
                <a:gd name="T6" fmla="*/ 137 w 137"/>
                <a:gd name="T7" fmla="*/ 95 h 114"/>
                <a:gd name="T8" fmla="*/ 124 w 137"/>
                <a:gd name="T9" fmla="*/ 108 h 114"/>
                <a:gd name="T10" fmla="*/ 28 w 137"/>
                <a:gd name="T11" fmla="*/ 110 h 114"/>
                <a:gd name="T12" fmla="*/ 5 w 137"/>
                <a:gd name="T13" fmla="*/ 91 h 114"/>
                <a:gd name="T14" fmla="*/ 33 w 137"/>
                <a:gd name="T15" fmla="*/ 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33" y="14"/>
                  </a:moveTo>
                  <a:cubicBezTo>
                    <a:pt x="33" y="14"/>
                    <a:pt x="40" y="0"/>
                    <a:pt x="87" y="0"/>
                  </a:cubicBezTo>
                  <a:cubicBezTo>
                    <a:pt x="129" y="0"/>
                    <a:pt x="135" y="8"/>
                    <a:pt x="135" y="12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4" y="108"/>
                    <a:pt x="124" y="108"/>
                  </a:cubicBezTo>
                  <a:cubicBezTo>
                    <a:pt x="113" y="108"/>
                    <a:pt x="28" y="110"/>
                    <a:pt x="28" y="110"/>
                  </a:cubicBezTo>
                  <a:cubicBezTo>
                    <a:pt x="28" y="110"/>
                    <a:pt x="0" y="114"/>
                    <a:pt x="5" y="91"/>
                  </a:cubicBezTo>
                  <a:cubicBezTo>
                    <a:pt x="5" y="91"/>
                    <a:pt x="22" y="30"/>
                    <a:pt x="33" y="14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483"/>
            <p:cNvSpPr>
              <a:spLocks/>
            </p:cNvSpPr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32 w 135"/>
                <a:gd name="T1" fmla="*/ 17 h 114"/>
                <a:gd name="T2" fmla="*/ 32 w 135"/>
                <a:gd name="T3" fmla="*/ 17 h 114"/>
                <a:gd name="T4" fmla="*/ 31 w 135"/>
                <a:gd name="T5" fmla="*/ 17 h 114"/>
                <a:gd name="T6" fmla="*/ 41 w 135"/>
                <a:gd name="T7" fmla="*/ 10 h 114"/>
                <a:gd name="T8" fmla="*/ 84 w 135"/>
                <a:gd name="T9" fmla="*/ 3 h 114"/>
                <a:gd name="T10" fmla="*/ 129 w 135"/>
                <a:gd name="T11" fmla="*/ 12 h 114"/>
                <a:gd name="T12" fmla="*/ 132 w 135"/>
                <a:gd name="T13" fmla="*/ 97 h 114"/>
                <a:gd name="T14" fmla="*/ 132 w 135"/>
                <a:gd name="T15" fmla="*/ 96 h 114"/>
                <a:gd name="T16" fmla="*/ 129 w 135"/>
                <a:gd name="T17" fmla="*/ 103 h 114"/>
                <a:gd name="T18" fmla="*/ 25 w 135"/>
                <a:gd name="T19" fmla="*/ 111 h 114"/>
                <a:gd name="T20" fmla="*/ 25 w 135"/>
                <a:gd name="T21" fmla="*/ 111 h 114"/>
                <a:gd name="T22" fmla="*/ 21 w 135"/>
                <a:gd name="T23" fmla="*/ 111 h 114"/>
                <a:gd name="T24" fmla="*/ 5 w 135"/>
                <a:gd name="T25" fmla="*/ 105 h 114"/>
                <a:gd name="T26" fmla="*/ 4 w 135"/>
                <a:gd name="T27" fmla="*/ 94 h 114"/>
                <a:gd name="T28" fmla="*/ 4 w 135"/>
                <a:gd name="T29" fmla="*/ 94 h 114"/>
                <a:gd name="T30" fmla="*/ 18 w 135"/>
                <a:gd name="T31" fmla="*/ 48 h 114"/>
                <a:gd name="T32" fmla="*/ 32 w 135"/>
                <a:gd name="T33" fmla="*/ 17 h 114"/>
                <a:gd name="T34" fmla="*/ 30 w 135"/>
                <a:gd name="T35" fmla="*/ 16 h 114"/>
                <a:gd name="T36" fmla="*/ 20 w 135"/>
                <a:gd name="T37" fmla="*/ 34 h 114"/>
                <a:gd name="T38" fmla="*/ 1 w 135"/>
                <a:gd name="T39" fmla="*/ 93 h 114"/>
                <a:gd name="T40" fmla="*/ 0 w 135"/>
                <a:gd name="T41" fmla="*/ 98 h 114"/>
                <a:gd name="T42" fmla="*/ 11 w 135"/>
                <a:gd name="T43" fmla="*/ 113 h 114"/>
                <a:gd name="T44" fmla="*/ 25 w 135"/>
                <a:gd name="T45" fmla="*/ 114 h 114"/>
                <a:gd name="T46" fmla="*/ 25 w 135"/>
                <a:gd name="T47" fmla="*/ 114 h 114"/>
                <a:gd name="T48" fmla="*/ 121 w 135"/>
                <a:gd name="T49" fmla="*/ 112 h 114"/>
                <a:gd name="T50" fmla="*/ 134 w 135"/>
                <a:gd name="T51" fmla="*/ 102 h 114"/>
                <a:gd name="T52" fmla="*/ 135 w 135"/>
                <a:gd name="T53" fmla="*/ 97 h 114"/>
                <a:gd name="T54" fmla="*/ 132 w 135"/>
                <a:gd name="T55" fmla="*/ 9 h 114"/>
                <a:gd name="T56" fmla="*/ 84 w 135"/>
                <a:gd name="T57" fmla="*/ 0 h 114"/>
                <a:gd name="T58" fmla="*/ 39 w 135"/>
                <a:gd name="T59" fmla="*/ 8 h 114"/>
                <a:gd name="T60" fmla="*/ 30 w 135"/>
                <a:gd name="T61" fmla="*/ 16 h 114"/>
                <a:gd name="T62" fmla="*/ 30 w 135"/>
                <a:gd name="T63" fmla="*/ 1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30" y="16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4" y="14"/>
                    <a:pt x="41" y="10"/>
                  </a:cubicBezTo>
                  <a:cubicBezTo>
                    <a:pt x="48" y="7"/>
                    <a:pt x="6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6"/>
                    <a:pt x="30" y="16"/>
                    <a:pt x="30" y="16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484"/>
            <p:cNvSpPr>
              <a:spLocks/>
            </p:cNvSpPr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0 w 139"/>
                <a:gd name="T1" fmla="*/ 16 h 113"/>
                <a:gd name="T2" fmla="*/ 2 w 139"/>
                <a:gd name="T3" fmla="*/ 98 h 113"/>
                <a:gd name="T4" fmla="*/ 14 w 139"/>
                <a:gd name="T5" fmla="*/ 113 h 113"/>
                <a:gd name="T6" fmla="*/ 127 w 139"/>
                <a:gd name="T7" fmla="*/ 111 h 113"/>
                <a:gd name="T8" fmla="*/ 135 w 139"/>
                <a:gd name="T9" fmla="*/ 99 h 113"/>
                <a:gd name="T10" fmla="*/ 77 w 139"/>
                <a:gd name="T11" fmla="*/ 10 h 113"/>
                <a:gd name="T12" fmla="*/ 0 w 139"/>
                <a:gd name="T13" fmla="*/ 1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0" y="16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  <a:cubicBezTo>
                    <a:pt x="45" y="0"/>
                    <a:pt x="0" y="3"/>
                    <a:pt x="0" y="1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3" name="Freeform 1485"/>
            <p:cNvSpPr>
              <a:spLocks/>
            </p:cNvSpPr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1 w 139"/>
                <a:gd name="T1" fmla="*/ 13 h 111"/>
                <a:gd name="T2" fmla="*/ 0 w 139"/>
                <a:gd name="T3" fmla="*/ 13 h 111"/>
                <a:gd name="T4" fmla="*/ 1 w 139"/>
                <a:gd name="T5" fmla="*/ 95 h 111"/>
                <a:gd name="T6" fmla="*/ 3 w 139"/>
                <a:gd name="T7" fmla="*/ 95 h 111"/>
                <a:gd name="T8" fmla="*/ 1 w 139"/>
                <a:gd name="T9" fmla="*/ 95 h 111"/>
                <a:gd name="T10" fmla="*/ 1 w 139"/>
                <a:gd name="T11" fmla="*/ 95 h 111"/>
                <a:gd name="T12" fmla="*/ 3 w 139"/>
                <a:gd name="T13" fmla="*/ 104 h 111"/>
                <a:gd name="T14" fmla="*/ 8 w 139"/>
                <a:gd name="T15" fmla="*/ 109 h 111"/>
                <a:gd name="T16" fmla="*/ 15 w 139"/>
                <a:gd name="T17" fmla="*/ 111 h 111"/>
                <a:gd name="T18" fmla="*/ 20 w 139"/>
                <a:gd name="T19" fmla="*/ 111 h 111"/>
                <a:gd name="T20" fmla="*/ 128 w 139"/>
                <a:gd name="T21" fmla="*/ 109 h 111"/>
                <a:gd name="T22" fmla="*/ 128 w 139"/>
                <a:gd name="T23" fmla="*/ 109 h 111"/>
                <a:gd name="T24" fmla="*/ 133 w 139"/>
                <a:gd name="T25" fmla="*/ 108 h 111"/>
                <a:gd name="T26" fmla="*/ 137 w 139"/>
                <a:gd name="T27" fmla="*/ 105 h 111"/>
                <a:gd name="T28" fmla="*/ 139 w 139"/>
                <a:gd name="T29" fmla="*/ 100 h 111"/>
                <a:gd name="T30" fmla="*/ 138 w 139"/>
                <a:gd name="T31" fmla="*/ 95 h 111"/>
                <a:gd name="T32" fmla="*/ 118 w 139"/>
                <a:gd name="T33" fmla="*/ 49 h 111"/>
                <a:gd name="T34" fmla="*/ 101 w 139"/>
                <a:gd name="T35" fmla="*/ 22 h 111"/>
                <a:gd name="T36" fmla="*/ 79 w 139"/>
                <a:gd name="T37" fmla="*/ 5 h 111"/>
                <a:gd name="T38" fmla="*/ 38 w 139"/>
                <a:gd name="T39" fmla="*/ 0 h 111"/>
                <a:gd name="T40" fmla="*/ 12 w 139"/>
                <a:gd name="T41" fmla="*/ 3 h 111"/>
                <a:gd name="T42" fmla="*/ 3 w 139"/>
                <a:gd name="T43" fmla="*/ 7 h 111"/>
                <a:gd name="T44" fmla="*/ 0 w 139"/>
                <a:gd name="T45" fmla="*/ 13 h 111"/>
                <a:gd name="T46" fmla="*/ 0 w 139"/>
                <a:gd name="T47" fmla="*/ 13 h 111"/>
                <a:gd name="T48" fmla="*/ 1 w 139"/>
                <a:gd name="T49" fmla="*/ 13 h 111"/>
                <a:gd name="T50" fmla="*/ 0 w 139"/>
                <a:gd name="T51" fmla="*/ 13 h 111"/>
                <a:gd name="T52" fmla="*/ 1 w 139"/>
                <a:gd name="T53" fmla="*/ 13 h 111"/>
                <a:gd name="T54" fmla="*/ 3 w 139"/>
                <a:gd name="T55" fmla="*/ 13 h 111"/>
                <a:gd name="T56" fmla="*/ 3 w 139"/>
                <a:gd name="T57" fmla="*/ 13 h 111"/>
                <a:gd name="T58" fmla="*/ 5 w 139"/>
                <a:gd name="T59" fmla="*/ 9 h 111"/>
                <a:gd name="T60" fmla="*/ 18 w 139"/>
                <a:gd name="T61" fmla="*/ 4 h 111"/>
                <a:gd name="T62" fmla="*/ 38 w 139"/>
                <a:gd name="T63" fmla="*/ 3 h 111"/>
                <a:gd name="T64" fmla="*/ 78 w 139"/>
                <a:gd name="T65" fmla="*/ 8 h 111"/>
                <a:gd name="T66" fmla="*/ 99 w 139"/>
                <a:gd name="T67" fmla="*/ 24 h 111"/>
                <a:gd name="T68" fmla="*/ 123 w 139"/>
                <a:gd name="T69" fmla="*/ 65 h 111"/>
                <a:gd name="T70" fmla="*/ 135 w 139"/>
                <a:gd name="T71" fmla="*/ 96 h 111"/>
                <a:gd name="T72" fmla="*/ 136 w 139"/>
                <a:gd name="T73" fmla="*/ 100 h 111"/>
                <a:gd name="T74" fmla="*/ 134 w 139"/>
                <a:gd name="T75" fmla="*/ 103 h 111"/>
                <a:gd name="T76" fmla="*/ 130 w 139"/>
                <a:gd name="T77" fmla="*/ 106 h 111"/>
                <a:gd name="T78" fmla="*/ 128 w 139"/>
                <a:gd name="T79" fmla="*/ 106 h 111"/>
                <a:gd name="T80" fmla="*/ 128 w 139"/>
                <a:gd name="T81" fmla="*/ 106 h 111"/>
                <a:gd name="T82" fmla="*/ 128 w 139"/>
                <a:gd name="T83" fmla="*/ 106 h 111"/>
                <a:gd name="T84" fmla="*/ 128 w 139"/>
                <a:gd name="T85" fmla="*/ 106 h 111"/>
                <a:gd name="T86" fmla="*/ 114 w 139"/>
                <a:gd name="T87" fmla="*/ 106 h 111"/>
                <a:gd name="T88" fmla="*/ 20 w 139"/>
                <a:gd name="T89" fmla="*/ 108 h 111"/>
                <a:gd name="T90" fmla="*/ 15 w 139"/>
                <a:gd name="T91" fmla="*/ 108 h 111"/>
                <a:gd name="T92" fmla="*/ 9 w 139"/>
                <a:gd name="T93" fmla="*/ 106 h 111"/>
                <a:gd name="T94" fmla="*/ 5 w 139"/>
                <a:gd name="T95" fmla="*/ 100 h 111"/>
                <a:gd name="T96" fmla="*/ 4 w 139"/>
                <a:gd name="T97" fmla="*/ 95 h 111"/>
                <a:gd name="T98" fmla="*/ 4 w 139"/>
                <a:gd name="T99" fmla="*/ 95 h 111"/>
                <a:gd name="T100" fmla="*/ 4 w 139"/>
                <a:gd name="T101" fmla="*/ 95 h 111"/>
                <a:gd name="T102" fmla="*/ 4 w 139"/>
                <a:gd name="T103" fmla="*/ 95 h 111"/>
                <a:gd name="T104" fmla="*/ 3 w 139"/>
                <a:gd name="T105" fmla="*/ 13 h 111"/>
                <a:gd name="T106" fmla="*/ 3 w 139"/>
                <a:gd name="T107" fmla="*/ 13 h 111"/>
                <a:gd name="T108" fmla="*/ 1 w 139"/>
                <a:gd name="T109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1" y="13"/>
                    <a:pt x="1" y="13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4" name="Freeform 1486"/>
            <p:cNvSpPr>
              <a:spLocks/>
            </p:cNvSpPr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41 w 76"/>
                <a:gd name="T1" fmla="*/ 96 h 101"/>
                <a:gd name="T2" fmla="*/ 75 w 76"/>
                <a:gd name="T3" fmla="*/ 10 h 101"/>
                <a:gd name="T4" fmla="*/ 60 w 76"/>
                <a:gd name="T5" fmla="*/ 0 h 101"/>
                <a:gd name="T6" fmla="*/ 0 w 76"/>
                <a:gd name="T7" fmla="*/ 90 h 101"/>
                <a:gd name="T8" fmla="*/ 34 w 76"/>
                <a:gd name="T9" fmla="*/ 100 h 101"/>
                <a:gd name="T10" fmla="*/ 41 w 76"/>
                <a:gd name="T11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01">
                  <a:moveTo>
                    <a:pt x="41" y="96"/>
                  </a:move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22" y="34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5" name="Freeform 1487"/>
            <p:cNvSpPr>
              <a:spLocks/>
            </p:cNvSpPr>
            <p:nvPr/>
          </p:nvSpPr>
          <p:spPr bwMode="auto">
            <a:xfrm>
              <a:off x="8067675" y="2316163"/>
              <a:ext cx="285750" cy="306388"/>
            </a:xfrm>
            <a:custGeom>
              <a:avLst/>
              <a:gdLst>
                <a:gd name="T0" fmla="*/ 43 w 78"/>
                <a:gd name="T1" fmla="*/ 98 h 104"/>
                <a:gd name="T2" fmla="*/ 44 w 78"/>
                <a:gd name="T3" fmla="*/ 99 h 104"/>
                <a:gd name="T4" fmla="*/ 64 w 78"/>
                <a:gd name="T5" fmla="*/ 53 h 104"/>
                <a:gd name="T6" fmla="*/ 74 w 78"/>
                <a:gd name="T7" fmla="*/ 28 h 104"/>
                <a:gd name="T8" fmla="*/ 78 w 78"/>
                <a:gd name="T9" fmla="*/ 13 h 104"/>
                <a:gd name="T10" fmla="*/ 78 w 78"/>
                <a:gd name="T11" fmla="*/ 11 h 104"/>
                <a:gd name="T12" fmla="*/ 76 w 78"/>
                <a:gd name="T13" fmla="*/ 5 h 104"/>
                <a:gd name="T14" fmla="*/ 67 w 78"/>
                <a:gd name="T15" fmla="*/ 1 h 104"/>
                <a:gd name="T16" fmla="*/ 62 w 78"/>
                <a:gd name="T17" fmla="*/ 0 h 104"/>
                <a:gd name="T18" fmla="*/ 61 w 78"/>
                <a:gd name="T19" fmla="*/ 0 h 104"/>
                <a:gd name="T20" fmla="*/ 61 w 78"/>
                <a:gd name="T21" fmla="*/ 1 h 104"/>
                <a:gd name="T22" fmla="*/ 0 w 78"/>
                <a:gd name="T23" fmla="*/ 91 h 104"/>
                <a:gd name="T24" fmla="*/ 0 w 78"/>
                <a:gd name="T25" fmla="*/ 93 h 104"/>
                <a:gd name="T26" fmla="*/ 1 w 78"/>
                <a:gd name="T27" fmla="*/ 93 h 104"/>
                <a:gd name="T28" fmla="*/ 35 w 78"/>
                <a:gd name="T29" fmla="*/ 104 h 104"/>
                <a:gd name="T30" fmla="*/ 37 w 78"/>
                <a:gd name="T31" fmla="*/ 104 h 104"/>
                <a:gd name="T32" fmla="*/ 42 w 78"/>
                <a:gd name="T33" fmla="*/ 101 h 104"/>
                <a:gd name="T34" fmla="*/ 44 w 78"/>
                <a:gd name="T35" fmla="*/ 99 h 104"/>
                <a:gd name="T36" fmla="*/ 43 w 78"/>
                <a:gd name="T37" fmla="*/ 98 h 104"/>
                <a:gd name="T38" fmla="*/ 44 w 78"/>
                <a:gd name="T39" fmla="*/ 99 h 104"/>
                <a:gd name="T40" fmla="*/ 43 w 78"/>
                <a:gd name="T41" fmla="*/ 98 h 104"/>
                <a:gd name="T42" fmla="*/ 41 w 78"/>
                <a:gd name="T43" fmla="*/ 98 h 104"/>
                <a:gd name="T44" fmla="*/ 41 w 78"/>
                <a:gd name="T45" fmla="*/ 98 h 104"/>
                <a:gd name="T46" fmla="*/ 40 w 78"/>
                <a:gd name="T47" fmla="*/ 99 h 104"/>
                <a:gd name="T48" fmla="*/ 37 w 78"/>
                <a:gd name="T49" fmla="*/ 101 h 104"/>
                <a:gd name="T50" fmla="*/ 36 w 78"/>
                <a:gd name="T51" fmla="*/ 101 h 104"/>
                <a:gd name="T52" fmla="*/ 2 w 78"/>
                <a:gd name="T53" fmla="*/ 91 h 104"/>
                <a:gd name="T54" fmla="*/ 2 w 78"/>
                <a:gd name="T55" fmla="*/ 92 h 104"/>
                <a:gd name="T56" fmla="*/ 3 w 78"/>
                <a:gd name="T57" fmla="*/ 92 h 104"/>
                <a:gd name="T58" fmla="*/ 4 w 78"/>
                <a:gd name="T59" fmla="*/ 90 h 104"/>
                <a:gd name="T60" fmla="*/ 63 w 78"/>
                <a:gd name="T61" fmla="*/ 3 h 104"/>
                <a:gd name="T62" fmla="*/ 62 w 78"/>
                <a:gd name="T63" fmla="*/ 2 h 104"/>
                <a:gd name="T64" fmla="*/ 62 w 78"/>
                <a:gd name="T65" fmla="*/ 3 h 104"/>
                <a:gd name="T66" fmla="*/ 62 w 78"/>
                <a:gd name="T67" fmla="*/ 3 h 104"/>
                <a:gd name="T68" fmla="*/ 70 w 78"/>
                <a:gd name="T69" fmla="*/ 5 h 104"/>
                <a:gd name="T70" fmla="*/ 74 w 78"/>
                <a:gd name="T71" fmla="*/ 8 h 104"/>
                <a:gd name="T72" fmla="*/ 75 w 78"/>
                <a:gd name="T73" fmla="*/ 11 h 104"/>
                <a:gd name="T74" fmla="*/ 75 w 78"/>
                <a:gd name="T75" fmla="*/ 12 h 104"/>
                <a:gd name="T76" fmla="*/ 71 w 78"/>
                <a:gd name="T77" fmla="*/ 27 h 104"/>
                <a:gd name="T78" fmla="*/ 41 w 78"/>
                <a:gd name="T79" fmla="*/ 98 h 104"/>
                <a:gd name="T80" fmla="*/ 41 w 78"/>
                <a:gd name="T81" fmla="*/ 98 h 104"/>
                <a:gd name="T82" fmla="*/ 41 w 78"/>
                <a:gd name="T83" fmla="*/ 98 h 104"/>
                <a:gd name="T84" fmla="*/ 43 w 78"/>
                <a:gd name="T85" fmla="*/ 9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104">
                  <a:moveTo>
                    <a:pt x="43" y="98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49" y="90"/>
                    <a:pt x="57" y="71"/>
                    <a:pt x="64" y="53"/>
                  </a:cubicBezTo>
                  <a:cubicBezTo>
                    <a:pt x="68" y="44"/>
                    <a:pt x="71" y="35"/>
                    <a:pt x="74" y="28"/>
                  </a:cubicBezTo>
                  <a:cubicBezTo>
                    <a:pt x="76" y="21"/>
                    <a:pt x="78" y="15"/>
                    <a:pt x="78" y="13"/>
                  </a:cubicBezTo>
                  <a:cubicBezTo>
                    <a:pt x="78" y="12"/>
                    <a:pt x="78" y="12"/>
                    <a:pt x="78" y="11"/>
                  </a:cubicBezTo>
                  <a:cubicBezTo>
                    <a:pt x="78" y="9"/>
                    <a:pt x="77" y="7"/>
                    <a:pt x="76" y="5"/>
                  </a:cubicBezTo>
                  <a:cubicBezTo>
                    <a:pt x="73" y="3"/>
                    <a:pt x="70" y="2"/>
                    <a:pt x="67" y="1"/>
                  </a:cubicBezTo>
                  <a:cubicBezTo>
                    <a:pt x="64" y="1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23" y="36"/>
                    <a:pt x="0" y="91"/>
                    <a:pt x="0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2" y="100"/>
                    <a:pt x="31" y="103"/>
                    <a:pt x="35" y="104"/>
                  </a:cubicBezTo>
                  <a:cubicBezTo>
                    <a:pt x="36" y="104"/>
                    <a:pt x="36" y="104"/>
                    <a:pt x="37" y="104"/>
                  </a:cubicBezTo>
                  <a:cubicBezTo>
                    <a:pt x="39" y="104"/>
                    <a:pt x="41" y="103"/>
                    <a:pt x="42" y="101"/>
                  </a:cubicBezTo>
                  <a:cubicBezTo>
                    <a:pt x="43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9"/>
                    <a:pt x="40" y="99"/>
                  </a:cubicBezTo>
                  <a:cubicBezTo>
                    <a:pt x="39" y="100"/>
                    <a:pt x="38" y="101"/>
                    <a:pt x="37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1" y="100"/>
                    <a:pt x="12" y="97"/>
                    <a:pt x="2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4" y="90"/>
                  </a:cubicBezTo>
                  <a:cubicBezTo>
                    <a:pt x="9" y="79"/>
                    <a:pt x="30" y="3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4"/>
                    <a:pt x="67" y="4"/>
                    <a:pt x="70" y="5"/>
                  </a:cubicBezTo>
                  <a:cubicBezTo>
                    <a:pt x="72" y="6"/>
                    <a:pt x="73" y="7"/>
                    <a:pt x="74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3" y="20"/>
                    <a:pt x="71" y="27"/>
                  </a:cubicBezTo>
                  <a:cubicBezTo>
                    <a:pt x="63" y="48"/>
                    <a:pt x="48" y="85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3" y="98"/>
                    <a:pt x="43" y="98"/>
                    <a:pt x="43" y="98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6" name="Freeform 1488"/>
            <p:cNvSpPr>
              <a:spLocks/>
            </p:cNvSpPr>
            <p:nvPr/>
          </p:nvSpPr>
          <p:spPr bwMode="auto">
            <a:xfrm>
              <a:off x="8323263" y="2330450"/>
              <a:ext cx="420688" cy="174625"/>
            </a:xfrm>
            <a:custGeom>
              <a:avLst/>
              <a:gdLst>
                <a:gd name="T0" fmla="*/ 68 w 115"/>
                <a:gd name="T1" fmla="*/ 12 h 59"/>
                <a:gd name="T2" fmla="*/ 115 w 115"/>
                <a:gd name="T3" fmla="*/ 43 h 59"/>
                <a:gd name="T4" fmla="*/ 115 w 115"/>
                <a:gd name="T5" fmla="*/ 11 h 59"/>
                <a:gd name="T6" fmla="*/ 69 w 115"/>
                <a:gd name="T7" fmla="*/ 0 h 59"/>
                <a:gd name="T8" fmla="*/ 18 w 115"/>
                <a:gd name="T9" fmla="*/ 14 h 59"/>
                <a:gd name="T10" fmla="*/ 0 w 115"/>
                <a:gd name="T11" fmla="*/ 59 h 59"/>
                <a:gd name="T12" fmla="*/ 68 w 115"/>
                <a:gd name="T13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59">
                  <a:moveTo>
                    <a:pt x="68" y="12"/>
                  </a:moveTo>
                  <a:cubicBezTo>
                    <a:pt x="106" y="10"/>
                    <a:pt x="114" y="31"/>
                    <a:pt x="115" y="43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8"/>
                    <a:pt x="109" y="0"/>
                    <a:pt x="6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3" y="22"/>
                    <a:pt x="5" y="42"/>
                    <a:pt x="0" y="59"/>
                  </a:cubicBezTo>
                  <a:cubicBezTo>
                    <a:pt x="4" y="49"/>
                    <a:pt x="22" y="14"/>
                    <a:pt x="68" y="12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7" name="Freeform 1489"/>
            <p:cNvSpPr>
              <a:spLocks/>
            </p:cNvSpPr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28 w 137"/>
                <a:gd name="T1" fmla="*/ 110 h 114"/>
                <a:gd name="T2" fmla="*/ 124 w 137"/>
                <a:gd name="T3" fmla="*/ 108 h 114"/>
                <a:gd name="T4" fmla="*/ 137 w 137"/>
                <a:gd name="T5" fmla="*/ 95 h 114"/>
                <a:gd name="T6" fmla="*/ 135 w 137"/>
                <a:gd name="T7" fmla="*/ 12 h 114"/>
                <a:gd name="T8" fmla="*/ 87 w 137"/>
                <a:gd name="T9" fmla="*/ 0 h 114"/>
                <a:gd name="T10" fmla="*/ 76 w 137"/>
                <a:gd name="T11" fmla="*/ 0 h 114"/>
                <a:gd name="T12" fmla="*/ 76 w 137"/>
                <a:gd name="T13" fmla="*/ 0 h 114"/>
                <a:gd name="T14" fmla="*/ 133 w 137"/>
                <a:gd name="T15" fmla="*/ 11 h 114"/>
                <a:gd name="T16" fmla="*/ 132 w 137"/>
                <a:gd name="T17" fmla="*/ 91 h 114"/>
                <a:gd name="T18" fmla="*/ 117 w 137"/>
                <a:gd name="T19" fmla="*/ 103 h 114"/>
                <a:gd name="T20" fmla="*/ 21 w 137"/>
                <a:gd name="T21" fmla="*/ 104 h 114"/>
                <a:gd name="T22" fmla="*/ 7 w 137"/>
                <a:gd name="T23" fmla="*/ 85 h 114"/>
                <a:gd name="T24" fmla="*/ 8 w 137"/>
                <a:gd name="T25" fmla="*/ 83 h 114"/>
                <a:gd name="T26" fmla="*/ 5 w 137"/>
                <a:gd name="T27" fmla="*/ 91 h 114"/>
                <a:gd name="T28" fmla="*/ 28 w 137"/>
                <a:gd name="T29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14">
                  <a:moveTo>
                    <a:pt x="28" y="110"/>
                  </a:move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  <a:cubicBezTo>
                    <a:pt x="83" y="0"/>
                    <a:pt x="79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26" y="0"/>
                    <a:pt x="133" y="1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3" y="102"/>
                    <a:pt x="117" y="103"/>
                  </a:cubicBezTo>
                  <a:cubicBezTo>
                    <a:pt x="100" y="103"/>
                    <a:pt x="21" y="104"/>
                    <a:pt x="21" y="104"/>
                  </a:cubicBezTo>
                  <a:cubicBezTo>
                    <a:pt x="21" y="104"/>
                    <a:pt x="1" y="107"/>
                    <a:pt x="7" y="85"/>
                  </a:cubicBezTo>
                  <a:cubicBezTo>
                    <a:pt x="7" y="84"/>
                    <a:pt x="8" y="83"/>
                    <a:pt x="8" y="83"/>
                  </a:cubicBezTo>
                  <a:cubicBezTo>
                    <a:pt x="6" y="88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8" name="Freeform 1490"/>
            <p:cNvSpPr>
              <a:spLocks/>
            </p:cNvSpPr>
            <p:nvPr/>
          </p:nvSpPr>
          <p:spPr bwMode="auto">
            <a:xfrm>
              <a:off x="8783638" y="2312988"/>
              <a:ext cx="431800" cy="188913"/>
            </a:xfrm>
            <a:custGeom>
              <a:avLst/>
              <a:gdLst>
                <a:gd name="T0" fmla="*/ 49 w 118"/>
                <a:gd name="T1" fmla="*/ 13 h 64"/>
                <a:gd name="T2" fmla="*/ 117 w 118"/>
                <a:gd name="T3" fmla="*/ 63 h 64"/>
                <a:gd name="T4" fmla="*/ 118 w 118"/>
                <a:gd name="T5" fmla="*/ 64 h 64"/>
                <a:gd name="T6" fmla="*/ 75 w 118"/>
                <a:gd name="T7" fmla="*/ 9 h 64"/>
                <a:gd name="T8" fmla="*/ 1 w 118"/>
                <a:gd name="T9" fmla="*/ 15 h 64"/>
                <a:gd name="T10" fmla="*/ 1 w 118"/>
                <a:gd name="T11" fmla="*/ 39 h 64"/>
                <a:gd name="T12" fmla="*/ 49 w 118"/>
                <a:gd name="T13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64">
                  <a:moveTo>
                    <a:pt x="49" y="13"/>
                  </a:moveTo>
                  <a:cubicBezTo>
                    <a:pt x="93" y="16"/>
                    <a:pt x="110" y="47"/>
                    <a:pt x="117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08" y="42"/>
                    <a:pt x="93" y="14"/>
                    <a:pt x="75" y="9"/>
                  </a:cubicBezTo>
                  <a:cubicBezTo>
                    <a:pt x="44" y="0"/>
                    <a:pt x="0" y="3"/>
                    <a:pt x="1" y="15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29"/>
                    <a:pt x="14" y="11"/>
                    <a:pt x="49" y="13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1491"/>
            <p:cNvSpPr>
              <a:spLocks/>
            </p:cNvSpPr>
            <p:nvPr/>
          </p:nvSpPr>
          <p:spPr bwMode="auto">
            <a:xfrm>
              <a:off x="8775700" y="2360613"/>
              <a:ext cx="512763" cy="276225"/>
            </a:xfrm>
            <a:custGeom>
              <a:avLst/>
              <a:gdLst>
                <a:gd name="T0" fmla="*/ 116 w 140"/>
                <a:gd name="T1" fmla="*/ 86 h 94"/>
                <a:gd name="T2" fmla="*/ 16 w 140"/>
                <a:gd name="T3" fmla="*/ 88 h 94"/>
                <a:gd name="T4" fmla="*/ 3 w 140"/>
                <a:gd name="T5" fmla="*/ 66 h 94"/>
                <a:gd name="T6" fmla="*/ 0 w 140"/>
                <a:gd name="T7" fmla="*/ 0 h 94"/>
                <a:gd name="T8" fmla="*/ 2 w 140"/>
                <a:gd name="T9" fmla="*/ 79 h 94"/>
                <a:gd name="T10" fmla="*/ 14 w 140"/>
                <a:gd name="T11" fmla="*/ 94 h 94"/>
                <a:gd name="T12" fmla="*/ 127 w 140"/>
                <a:gd name="T13" fmla="*/ 92 h 94"/>
                <a:gd name="T14" fmla="*/ 135 w 140"/>
                <a:gd name="T15" fmla="*/ 80 h 94"/>
                <a:gd name="T16" fmla="*/ 125 w 140"/>
                <a:gd name="T17" fmla="*/ 53 h 94"/>
                <a:gd name="T18" fmla="*/ 124 w 140"/>
                <a:gd name="T19" fmla="*/ 53 h 94"/>
                <a:gd name="T20" fmla="*/ 116 w 140"/>
                <a:gd name="T21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94">
                  <a:moveTo>
                    <a:pt x="116" y="86"/>
                  </a:moveTo>
                  <a:cubicBezTo>
                    <a:pt x="92" y="86"/>
                    <a:pt x="16" y="88"/>
                    <a:pt x="16" y="88"/>
                  </a:cubicBezTo>
                  <a:cubicBezTo>
                    <a:pt x="16" y="88"/>
                    <a:pt x="3" y="89"/>
                    <a:pt x="3" y="66"/>
                  </a:cubicBezTo>
                  <a:cubicBezTo>
                    <a:pt x="3" y="44"/>
                    <a:pt x="0" y="1"/>
                    <a:pt x="0" y="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1" y="93"/>
                    <a:pt x="14" y="94"/>
                  </a:cubicBezTo>
                  <a:cubicBezTo>
                    <a:pt x="28" y="94"/>
                    <a:pt x="127" y="92"/>
                    <a:pt x="127" y="92"/>
                  </a:cubicBezTo>
                  <a:cubicBezTo>
                    <a:pt x="127" y="92"/>
                    <a:pt x="139" y="91"/>
                    <a:pt x="135" y="80"/>
                  </a:cubicBezTo>
                  <a:cubicBezTo>
                    <a:pt x="134" y="76"/>
                    <a:pt x="130" y="65"/>
                    <a:pt x="125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40" y="85"/>
                    <a:pt x="116" y="86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1492"/>
            <p:cNvSpPr>
              <a:spLocks/>
            </p:cNvSpPr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70 w 76"/>
                <a:gd name="T1" fmla="*/ 14 h 101"/>
                <a:gd name="T2" fmla="*/ 41 w 76"/>
                <a:gd name="T3" fmla="*/ 85 h 101"/>
                <a:gd name="T4" fmla="*/ 8 w 76"/>
                <a:gd name="T5" fmla="*/ 90 h 101"/>
                <a:gd name="T6" fmla="*/ 4 w 76"/>
                <a:gd name="T7" fmla="*/ 80 h 101"/>
                <a:gd name="T8" fmla="*/ 0 w 76"/>
                <a:gd name="T9" fmla="*/ 90 h 101"/>
                <a:gd name="T10" fmla="*/ 34 w 76"/>
                <a:gd name="T11" fmla="*/ 100 h 101"/>
                <a:gd name="T12" fmla="*/ 41 w 76"/>
                <a:gd name="T13" fmla="*/ 96 h 101"/>
                <a:gd name="T14" fmla="*/ 75 w 76"/>
                <a:gd name="T15" fmla="*/ 10 h 101"/>
                <a:gd name="T16" fmla="*/ 60 w 76"/>
                <a:gd name="T17" fmla="*/ 0 h 101"/>
                <a:gd name="T18" fmla="*/ 60 w 76"/>
                <a:gd name="T19" fmla="*/ 0 h 101"/>
                <a:gd name="T20" fmla="*/ 62 w 76"/>
                <a:gd name="T21" fmla="*/ 0 h 101"/>
                <a:gd name="T22" fmla="*/ 70 w 76"/>
                <a:gd name="T23" fmla="*/ 1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1">
                  <a:moveTo>
                    <a:pt x="70" y="14"/>
                  </a:moveTo>
                  <a:cubicBezTo>
                    <a:pt x="70" y="17"/>
                    <a:pt x="49" y="71"/>
                    <a:pt x="41" y="85"/>
                  </a:cubicBezTo>
                  <a:cubicBezTo>
                    <a:pt x="34" y="98"/>
                    <a:pt x="17" y="93"/>
                    <a:pt x="8" y="90"/>
                  </a:cubicBezTo>
                  <a:cubicBezTo>
                    <a:pt x="3" y="88"/>
                    <a:pt x="3" y="83"/>
                    <a:pt x="4" y="80"/>
                  </a:cubicBezTo>
                  <a:cubicBezTo>
                    <a:pt x="1" y="86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2" y="0"/>
                  </a:cubicBezTo>
                  <a:cubicBezTo>
                    <a:pt x="74" y="4"/>
                    <a:pt x="71" y="11"/>
                    <a:pt x="70" y="14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1493"/>
            <p:cNvSpPr>
              <a:spLocks/>
            </p:cNvSpPr>
            <p:nvPr/>
          </p:nvSpPr>
          <p:spPr bwMode="auto">
            <a:xfrm>
              <a:off x="8096250" y="2330450"/>
              <a:ext cx="227013" cy="230188"/>
            </a:xfrm>
            <a:custGeom>
              <a:avLst/>
              <a:gdLst>
                <a:gd name="T0" fmla="*/ 0 w 62"/>
                <a:gd name="T1" fmla="*/ 78 h 78"/>
                <a:gd name="T2" fmla="*/ 54 w 62"/>
                <a:gd name="T3" fmla="*/ 0 h 78"/>
                <a:gd name="T4" fmla="*/ 62 w 62"/>
                <a:gd name="T5" fmla="*/ 5 h 78"/>
                <a:gd name="T6" fmla="*/ 0 w 62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8">
                  <a:moveTo>
                    <a:pt x="0" y="78"/>
                  </a:moveTo>
                  <a:cubicBezTo>
                    <a:pt x="0" y="78"/>
                    <a:pt x="31" y="15"/>
                    <a:pt x="54" y="0"/>
                  </a:cubicBezTo>
                  <a:cubicBezTo>
                    <a:pt x="54" y="0"/>
                    <a:pt x="62" y="0"/>
                    <a:pt x="62" y="5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1494"/>
            <p:cNvSpPr>
              <a:spLocks/>
            </p:cNvSpPr>
            <p:nvPr/>
          </p:nvSpPr>
          <p:spPr bwMode="auto">
            <a:xfrm>
              <a:off x="8096250" y="2354263"/>
              <a:ext cx="230188" cy="227013"/>
            </a:xfrm>
            <a:custGeom>
              <a:avLst/>
              <a:gdLst>
                <a:gd name="T0" fmla="*/ 62 w 63"/>
                <a:gd name="T1" fmla="*/ 0 h 77"/>
                <a:gd name="T2" fmla="*/ 1 w 63"/>
                <a:gd name="T3" fmla="*/ 73 h 77"/>
                <a:gd name="T4" fmla="*/ 4 w 63"/>
                <a:gd name="T5" fmla="*/ 77 h 77"/>
                <a:gd name="T6" fmla="*/ 61 w 63"/>
                <a:gd name="T7" fmla="*/ 8 h 77"/>
                <a:gd name="T8" fmla="*/ 62 w 6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7">
                  <a:moveTo>
                    <a:pt x="62" y="0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6"/>
                    <a:pt x="4" y="7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3" y="3"/>
                    <a:pt x="62" y="0"/>
                  </a:cubicBezTo>
                  <a:close/>
                </a:path>
              </a:pathLst>
            </a:custGeom>
            <a:solidFill>
              <a:srgbClr val="A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1495"/>
            <p:cNvSpPr>
              <a:spLocks/>
            </p:cNvSpPr>
            <p:nvPr/>
          </p:nvSpPr>
          <p:spPr bwMode="auto">
            <a:xfrm>
              <a:off x="9115425" y="2319338"/>
              <a:ext cx="212725" cy="285750"/>
            </a:xfrm>
            <a:custGeom>
              <a:avLst/>
              <a:gdLst>
                <a:gd name="T0" fmla="*/ 4 w 58"/>
                <a:gd name="T1" fmla="*/ 8 h 97"/>
                <a:gd name="T2" fmla="*/ 49 w 58"/>
                <a:gd name="T3" fmla="*/ 88 h 97"/>
                <a:gd name="T4" fmla="*/ 58 w 58"/>
                <a:gd name="T5" fmla="*/ 92 h 97"/>
                <a:gd name="T6" fmla="*/ 3 w 58"/>
                <a:gd name="T7" fmla="*/ 0 h 97"/>
                <a:gd name="T8" fmla="*/ 4 w 58"/>
                <a:gd name="T9" fmla="*/ 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7">
                  <a:moveTo>
                    <a:pt x="4" y="8"/>
                  </a:moveTo>
                  <a:cubicBezTo>
                    <a:pt x="8" y="15"/>
                    <a:pt x="38" y="55"/>
                    <a:pt x="49" y="88"/>
                  </a:cubicBezTo>
                  <a:cubicBezTo>
                    <a:pt x="49" y="88"/>
                    <a:pt x="51" y="97"/>
                    <a:pt x="58" y="92"/>
                  </a:cubicBezTo>
                  <a:cubicBezTo>
                    <a:pt x="36" y="36"/>
                    <a:pt x="3" y="0"/>
                    <a:pt x="3" y="0"/>
                  </a:cubicBezTo>
                  <a:cubicBezTo>
                    <a:pt x="3" y="0"/>
                    <a:pt x="0" y="2"/>
                    <a:pt x="4" y="8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Freeform 1496"/>
            <p:cNvSpPr>
              <a:spLocks/>
            </p:cNvSpPr>
            <p:nvPr/>
          </p:nvSpPr>
          <p:spPr bwMode="auto">
            <a:xfrm>
              <a:off x="9115425" y="2316163"/>
              <a:ext cx="215900" cy="282575"/>
            </a:xfrm>
            <a:custGeom>
              <a:avLst/>
              <a:gdLst>
                <a:gd name="T0" fmla="*/ 4 w 59"/>
                <a:gd name="T1" fmla="*/ 9 h 96"/>
                <a:gd name="T2" fmla="*/ 2 w 59"/>
                <a:gd name="T3" fmla="*/ 10 h 96"/>
                <a:gd name="T4" fmla="*/ 10 w 59"/>
                <a:gd name="T5" fmla="*/ 21 h 96"/>
                <a:gd name="T6" fmla="*/ 47 w 59"/>
                <a:gd name="T7" fmla="*/ 90 h 96"/>
                <a:gd name="T8" fmla="*/ 49 w 59"/>
                <a:gd name="T9" fmla="*/ 89 h 96"/>
                <a:gd name="T10" fmla="*/ 47 w 59"/>
                <a:gd name="T11" fmla="*/ 90 h 96"/>
                <a:gd name="T12" fmla="*/ 49 w 59"/>
                <a:gd name="T13" fmla="*/ 93 h 96"/>
                <a:gd name="T14" fmla="*/ 51 w 59"/>
                <a:gd name="T15" fmla="*/ 95 h 96"/>
                <a:gd name="T16" fmla="*/ 54 w 59"/>
                <a:gd name="T17" fmla="*/ 96 h 96"/>
                <a:gd name="T18" fmla="*/ 59 w 59"/>
                <a:gd name="T19" fmla="*/ 94 h 96"/>
                <a:gd name="T20" fmla="*/ 59 w 59"/>
                <a:gd name="T21" fmla="*/ 93 h 96"/>
                <a:gd name="T22" fmla="*/ 59 w 59"/>
                <a:gd name="T23" fmla="*/ 92 h 96"/>
                <a:gd name="T24" fmla="*/ 5 w 59"/>
                <a:gd name="T25" fmla="*/ 0 h 96"/>
                <a:gd name="T26" fmla="*/ 4 w 59"/>
                <a:gd name="T27" fmla="*/ 0 h 96"/>
                <a:gd name="T28" fmla="*/ 3 w 59"/>
                <a:gd name="T29" fmla="*/ 0 h 96"/>
                <a:gd name="T30" fmla="*/ 2 w 59"/>
                <a:gd name="T31" fmla="*/ 1 h 96"/>
                <a:gd name="T32" fmla="*/ 0 w 59"/>
                <a:gd name="T33" fmla="*/ 4 h 96"/>
                <a:gd name="T34" fmla="*/ 2 w 59"/>
                <a:gd name="T35" fmla="*/ 10 h 96"/>
                <a:gd name="T36" fmla="*/ 4 w 59"/>
                <a:gd name="T37" fmla="*/ 9 h 96"/>
                <a:gd name="T38" fmla="*/ 5 w 59"/>
                <a:gd name="T39" fmla="*/ 8 h 96"/>
                <a:gd name="T40" fmla="*/ 3 w 59"/>
                <a:gd name="T41" fmla="*/ 4 h 96"/>
                <a:gd name="T42" fmla="*/ 4 w 59"/>
                <a:gd name="T43" fmla="*/ 3 h 96"/>
                <a:gd name="T44" fmla="*/ 4 w 59"/>
                <a:gd name="T45" fmla="*/ 3 h 96"/>
                <a:gd name="T46" fmla="*/ 4 w 59"/>
                <a:gd name="T47" fmla="*/ 3 h 96"/>
                <a:gd name="T48" fmla="*/ 3 w 59"/>
                <a:gd name="T49" fmla="*/ 1 h 96"/>
                <a:gd name="T50" fmla="*/ 2 w 59"/>
                <a:gd name="T51" fmla="*/ 2 h 96"/>
                <a:gd name="T52" fmla="*/ 4 w 59"/>
                <a:gd name="T53" fmla="*/ 4 h 96"/>
                <a:gd name="T54" fmla="*/ 56 w 59"/>
                <a:gd name="T55" fmla="*/ 93 h 96"/>
                <a:gd name="T56" fmla="*/ 58 w 59"/>
                <a:gd name="T57" fmla="*/ 93 h 96"/>
                <a:gd name="T58" fmla="*/ 57 w 59"/>
                <a:gd name="T59" fmla="*/ 91 h 96"/>
                <a:gd name="T60" fmla="*/ 54 w 59"/>
                <a:gd name="T61" fmla="*/ 93 h 96"/>
                <a:gd name="T62" fmla="*/ 52 w 59"/>
                <a:gd name="T63" fmla="*/ 92 h 96"/>
                <a:gd name="T64" fmla="*/ 51 w 59"/>
                <a:gd name="T65" fmla="*/ 90 h 96"/>
                <a:gd name="T66" fmla="*/ 50 w 59"/>
                <a:gd name="T67" fmla="*/ 89 h 96"/>
                <a:gd name="T68" fmla="*/ 50 w 59"/>
                <a:gd name="T69" fmla="*/ 89 h 96"/>
                <a:gd name="T70" fmla="*/ 50 w 59"/>
                <a:gd name="T71" fmla="*/ 89 h 96"/>
                <a:gd name="T72" fmla="*/ 50 w 59"/>
                <a:gd name="T73" fmla="*/ 89 h 96"/>
                <a:gd name="T74" fmla="*/ 50 w 59"/>
                <a:gd name="T75" fmla="*/ 89 h 96"/>
                <a:gd name="T76" fmla="*/ 25 w 59"/>
                <a:gd name="T77" fmla="*/ 39 h 96"/>
                <a:gd name="T78" fmla="*/ 12 w 59"/>
                <a:gd name="T79" fmla="*/ 19 h 96"/>
                <a:gd name="T80" fmla="*/ 5 w 59"/>
                <a:gd name="T81" fmla="*/ 8 h 96"/>
                <a:gd name="T82" fmla="*/ 4 w 59"/>
                <a:gd name="T8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96">
                  <a:moveTo>
                    <a:pt x="4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6" y="16"/>
                    <a:pt x="10" y="21"/>
                  </a:cubicBezTo>
                  <a:cubicBezTo>
                    <a:pt x="20" y="37"/>
                    <a:pt x="39" y="65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8" y="91"/>
                    <a:pt x="49" y="93"/>
                  </a:cubicBezTo>
                  <a:cubicBezTo>
                    <a:pt x="49" y="93"/>
                    <a:pt x="50" y="94"/>
                    <a:pt x="51" y="95"/>
                  </a:cubicBezTo>
                  <a:cubicBezTo>
                    <a:pt x="51" y="95"/>
                    <a:pt x="52" y="96"/>
                    <a:pt x="54" y="96"/>
                  </a:cubicBezTo>
                  <a:cubicBezTo>
                    <a:pt x="55" y="96"/>
                    <a:pt x="57" y="95"/>
                    <a:pt x="59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38" y="36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10" y="11"/>
                    <a:pt x="38" y="45"/>
                    <a:pt x="56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3" y="93"/>
                    <a:pt x="53" y="93"/>
                    <a:pt x="52" y="92"/>
                  </a:cubicBezTo>
                  <a:cubicBezTo>
                    <a:pt x="52" y="92"/>
                    <a:pt x="51" y="91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45" y="72"/>
                    <a:pt x="34" y="54"/>
                    <a:pt x="25" y="39"/>
                  </a:cubicBezTo>
                  <a:cubicBezTo>
                    <a:pt x="20" y="31"/>
                    <a:pt x="16" y="24"/>
                    <a:pt x="12" y="19"/>
                  </a:cubicBezTo>
                  <a:cubicBezTo>
                    <a:pt x="9" y="14"/>
                    <a:pt x="6" y="10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1497"/>
            <p:cNvSpPr>
              <a:spLocks/>
            </p:cNvSpPr>
            <p:nvPr/>
          </p:nvSpPr>
          <p:spPr bwMode="auto">
            <a:xfrm>
              <a:off x="9328150" y="25876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85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Freeform 1498"/>
            <p:cNvSpPr>
              <a:spLocks/>
            </p:cNvSpPr>
            <p:nvPr/>
          </p:nvSpPr>
          <p:spPr bwMode="auto">
            <a:xfrm>
              <a:off x="9320213" y="2584450"/>
              <a:ext cx="11113" cy="9525"/>
            </a:xfrm>
            <a:custGeom>
              <a:avLst/>
              <a:gdLst>
                <a:gd name="T0" fmla="*/ 5 w 7"/>
                <a:gd name="T1" fmla="*/ 4 h 6"/>
                <a:gd name="T2" fmla="*/ 7 w 7"/>
                <a:gd name="T3" fmla="*/ 6 h 6"/>
                <a:gd name="T4" fmla="*/ 7 w 7"/>
                <a:gd name="T5" fmla="*/ 4 h 6"/>
                <a:gd name="T6" fmla="*/ 3 w 7"/>
                <a:gd name="T7" fmla="*/ 0 h 6"/>
                <a:gd name="T8" fmla="*/ 0 w 7"/>
                <a:gd name="T9" fmla="*/ 2 h 6"/>
                <a:gd name="T10" fmla="*/ 7 w 7"/>
                <a:gd name="T11" fmla="*/ 6 h 6"/>
                <a:gd name="T12" fmla="*/ 5 w 7"/>
                <a:gd name="T13" fmla="*/ 4 h 6"/>
                <a:gd name="T14" fmla="*/ 7 w 7"/>
                <a:gd name="T15" fmla="*/ 6 h 6"/>
                <a:gd name="T16" fmla="*/ 7 w 7"/>
                <a:gd name="T17" fmla="*/ 4 h 6"/>
                <a:gd name="T18" fmla="*/ 3 w 7"/>
                <a:gd name="T19" fmla="*/ 0 h 6"/>
                <a:gd name="T20" fmla="*/ 0 w 7"/>
                <a:gd name="T21" fmla="*/ 2 h 6"/>
                <a:gd name="T22" fmla="*/ 7 w 7"/>
                <a:gd name="T23" fmla="*/ 6 h 6"/>
                <a:gd name="T24" fmla="*/ 5 w 7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A74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Freeform 1499"/>
            <p:cNvSpPr>
              <a:spLocks/>
            </p:cNvSpPr>
            <p:nvPr/>
          </p:nvSpPr>
          <p:spPr bwMode="auto">
            <a:xfrm>
              <a:off x="7954963" y="2711450"/>
              <a:ext cx="368300" cy="161925"/>
            </a:xfrm>
            <a:custGeom>
              <a:avLst/>
              <a:gdLst>
                <a:gd name="T0" fmla="*/ 74 w 101"/>
                <a:gd name="T1" fmla="*/ 11 h 55"/>
                <a:gd name="T2" fmla="*/ 24 w 101"/>
                <a:gd name="T3" fmla="*/ 14 h 55"/>
                <a:gd name="T4" fmla="*/ 0 w 101"/>
                <a:gd name="T5" fmla="*/ 42 h 55"/>
                <a:gd name="T6" fmla="*/ 6 w 101"/>
                <a:gd name="T7" fmla="*/ 42 h 55"/>
                <a:gd name="T8" fmla="*/ 49 w 101"/>
                <a:gd name="T9" fmla="*/ 13 h 55"/>
                <a:gd name="T10" fmla="*/ 95 w 101"/>
                <a:gd name="T11" fmla="*/ 55 h 55"/>
                <a:gd name="T12" fmla="*/ 101 w 101"/>
                <a:gd name="T13" fmla="*/ 55 h 55"/>
                <a:gd name="T14" fmla="*/ 74 w 101"/>
                <a:gd name="T1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5">
                  <a:moveTo>
                    <a:pt x="74" y="11"/>
                  </a:moveTo>
                  <a:cubicBezTo>
                    <a:pt x="74" y="11"/>
                    <a:pt x="53" y="0"/>
                    <a:pt x="24" y="14"/>
                  </a:cubicBezTo>
                  <a:cubicBezTo>
                    <a:pt x="10" y="20"/>
                    <a:pt x="3" y="31"/>
                    <a:pt x="0" y="42"/>
                  </a:cubicBezTo>
                  <a:cubicBezTo>
                    <a:pt x="4" y="42"/>
                    <a:pt x="6" y="42"/>
                    <a:pt x="6" y="42"/>
                  </a:cubicBezTo>
                  <a:cubicBezTo>
                    <a:pt x="14" y="14"/>
                    <a:pt x="49" y="13"/>
                    <a:pt x="49" y="13"/>
                  </a:cubicBezTo>
                  <a:cubicBezTo>
                    <a:pt x="93" y="13"/>
                    <a:pt x="95" y="55"/>
                    <a:pt x="95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9" y="23"/>
                    <a:pt x="74" y="11"/>
                    <a:pt x="74" y="11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1500"/>
            <p:cNvSpPr>
              <a:spLocks/>
            </p:cNvSpPr>
            <p:nvPr/>
          </p:nvSpPr>
          <p:spPr bwMode="auto">
            <a:xfrm>
              <a:off x="7947025" y="2728913"/>
              <a:ext cx="384175" cy="150813"/>
            </a:xfrm>
            <a:custGeom>
              <a:avLst/>
              <a:gdLst>
                <a:gd name="T0" fmla="*/ 76 w 105"/>
                <a:gd name="T1" fmla="*/ 5 h 51"/>
                <a:gd name="T2" fmla="*/ 77 w 105"/>
                <a:gd name="T3" fmla="*/ 4 h 51"/>
                <a:gd name="T4" fmla="*/ 55 w 105"/>
                <a:gd name="T5" fmla="*/ 0 h 51"/>
                <a:gd name="T6" fmla="*/ 25 w 105"/>
                <a:gd name="T7" fmla="*/ 6 h 51"/>
                <a:gd name="T8" fmla="*/ 0 w 105"/>
                <a:gd name="T9" fmla="*/ 36 h 51"/>
                <a:gd name="T10" fmla="*/ 0 w 105"/>
                <a:gd name="T11" fmla="*/ 38 h 51"/>
                <a:gd name="T12" fmla="*/ 2 w 105"/>
                <a:gd name="T13" fmla="*/ 38 h 51"/>
                <a:gd name="T14" fmla="*/ 8 w 105"/>
                <a:gd name="T15" fmla="*/ 38 h 51"/>
                <a:gd name="T16" fmla="*/ 9 w 105"/>
                <a:gd name="T17" fmla="*/ 38 h 51"/>
                <a:gd name="T18" fmla="*/ 10 w 105"/>
                <a:gd name="T19" fmla="*/ 37 h 51"/>
                <a:gd name="T20" fmla="*/ 33 w 105"/>
                <a:gd name="T21" fmla="*/ 12 h 51"/>
                <a:gd name="T22" fmla="*/ 46 w 105"/>
                <a:gd name="T23" fmla="*/ 9 h 51"/>
                <a:gd name="T24" fmla="*/ 50 w 105"/>
                <a:gd name="T25" fmla="*/ 8 h 51"/>
                <a:gd name="T26" fmla="*/ 51 w 105"/>
                <a:gd name="T27" fmla="*/ 8 h 51"/>
                <a:gd name="T28" fmla="*/ 51 w 105"/>
                <a:gd name="T29" fmla="*/ 8 h 51"/>
                <a:gd name="T30" fmla="*/ 51 w 105"/>
                <a:gd name="T31" fmla="*/ 7 h 51"/>
                <a:gd name="T32" fmla="*/ 51 w 105"/>
                <a:gd name="T33" fmla="*/ 8 h 51"/>
                <a:gd name="T34" fmla="*/ 76 w 105"/>
                <a:gd name="T35" fmla="*/ 15 h 51"/>
                <a:gd name="T36" fmla="*/ 93 w 105"/>
                <a:gd name="T37" fmla="*/ 36 h 51"/>
                <a:gd name="T38" fmla="*/ 95 w 105"/>
                <a:gd name="T39" fmla="*/ 46 h 51"/>
                <a:gd name="T40" fmla="*/ 95 w 105"/>
                <a:gd name="T41" fmla="*/ 48 h 51"/>
                <a:gd name="T42" fmla="*/ 95 w 105"/>
                <a:gd name="T43" fmla="*/ 49 h 51"/>
                <a:gd name="T44" fmla="*/ 95 w 105"/>
                <a:gd name="T45" fmla="*/ 49 h 51"/>
                <a:gd name="T46" fmla="*/ 96 w 105"/>
                <a:gd name="T47" fmla="*/ 51 h 51"/>
                <a:gd name="T48" fmla="*/ 105 w 105"/>
                <a:gd name="T49" fmla="*/ 51 h 51"/>
                <a:gd name="T50" fmla="*/ 105 w 105"/>
                <a:gd name="T51" fmla="*/ 49 h 51"/>
                <a:gd name="T52" fmla="*/ 90 w 105"/>
                <a:gd name="T53" fmla="*/ 14 h 51"/>
                <a:gd name="T54" fmla="*/ 77 w 105"/>
                <a:gd name="T55" fmla="*/ 4 h 51"/>
                <a:gd name="T56" fmla="*/ 76 w 105"/>
                <a:gd name="T57" fmla="*/ 5 h 51"/>
                <a:gd name="T58" fmla="*/ 77 w 105"/>
                <a:gd name="T59" fmla="*/ 4 h 51"/>
                <a:gd name="T60" fmla="*/ 76 w 105"/>
                <a:gd name="T61" fmla="*/ 5 h 51"/>
                <a:gd name="T62" fmla="*/ 76 w 105"/>
                <a:gd name="T63" fmla="*/ 7 h 51"/>
                <a:gd name="T64" fmla="*/ 76 w 105"/>
                <a:gd name="T65" fmla="*/ 7 h 51"/>
                <a:gd name="T66" fmla="*/ 89 w 105"/>
                <a:gd name="T67" fmla="*/ 18 h 51"/>
                <a:gd name="T68" fmla="*/ 102 w 105"/>
                <a:gd name="T69" fmla="*/ 49 h 51"/>
                <a:gd name="T70" fmla="*/ 103 w 105"/>
                <a:gd name="T71" fmla="*/ 49 h 51"/>
                <a:gd name="T72" fmla="*/ 103 w 105"/>
                <a:gd name="T73" fmla="*/ 48 h 51"/>
                <a:gd name="T74" fmla="*/ 97 w 105"/>
                <a:gd name="T75" fmla="*/ 48 h 51"/>
                <a:gd name="T76" fmla="*/ 97 w 105"/>
                <a:gd name="T77" fmla="*/ 49 h 51"/>
                <a:gd name="T78" fmla="*/ 98 w 105"/>
                <a:gd name="T79" fmla="*/ 49 h 51"/>
                <a:gd name="T80" fmla="*/ 92 w 105"/>
                <a:gd name="T81" fmla="*/ 27 h 51"/>
                <a:gd name="T82" fmla="*/ 78 w 105"/>
                <a:gd name="T83" fmla="*/ 12 h 51"/>
                <a:gd name="T84" fmla="*/ 51 w 105"/>
                <a:gd name="T85" fmla="*/ 5 h 51"/>
                <a:gd name="T86" fmla="*/ 51 w 105"/>
                <a:gd name="T87" fmla="*/ 5 h 51"/>
                <a:gd name="T88" fmla="*/ 51 w 105"/>
                <a:gd name="T89" fmla="*/ 5 h 51"/>
                <a:gd name="T90" fmla="*/ 32 w 105"/>
                <a:gd name="T91" fmla="*/ 9 h 51"/>
                <a:gd name="T92" fmla="*/ 7 w 105"/>
                <a:gd name="T93" fmla="*/ 36 h 51"/>
                <a:gd name="T94" fmla="*/ 8 w 105"/>
                <a:gd name="T95" fmla="*/ 36 h 51"/>
                <a:gd name="T96" fmla="*/ 8 w 105"/>
                <a:gd name="T97" fmla="*/ 35 h 51"/>
                <a:gd name="T98" fmla="*/ 2 w 105"/>
                <a:gd name="T99" fmla="*/ 35 h 51"/>
                <a:gd name="T100" fmla="*/ 2 w 105"/>
                <a:gd name="T101" fmla="*/ 36 h 51"/>
                <a:gd name="T102" fmla="*/ 3 w 105"/>
                <a:gd name="T103" fmla="*/ 37 h 51"/>
                <a:gd name="T104" fmla="*/ 26 w 105"/>
                <a:gd name="T105" fmla="*/ 9 h 51"/>
                <a:gd name="T106" fmla="*/ 55 w 105"/>
                <a:gd name="T107" fmla="*/ 3 h 51"/>
                <a:gd name="T108" fmla="*/ 70 w 105"/>
                <a:gd name="T109" fmla="*/ 5 h 51"/>
                <a:gd name="T110" fmla="*/ 74 w 105"/>
                <a:gd name="T111" fmla="*/ 6 h 51"/>
                <a:gd name="T112" fmla="*/ 75 w 105"/>
                <a:gd name="T113" fmla="*/ 7 h 51"/>
                <a:gd name="T114" fmla="*/ 75 w 105"/>
                <a:gd name="T115" fmla="*/ 7 h 51"/>
                <a:gd name="T116" fmla="*/ 76 w 105"/>
                <a:gd name="T117" fmla="*/ 7 h 51"/>
                <a:gd name="T118" fmla="*/ 76 w 105"/>
                <a:gd name="T119" fmla="*/ 7 h 51"/>
                <a:gd name="T120" fmla="*/ 76 w 105"/>
                <a:gd name="T121" fmla="*/ 7 h 51"/>
                <a:gd name="T122" fmla="*/ 76 w 105"/>
                <a:gd name="T12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51">
                  <a:moveTo>
                    <a:pt x="76" y="5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68" y="0"/>
                    <a:pt x="55" y="0"/>
                  </a:cubicBezTo>
                  <a:cubicBezTo>
                    <a:pt x="47" y="0"/>
                    <a:pt x="36" y="1"/>
                    <a:pt x="25" y="6"/>
                  </a:cubicBezTo>
                  <a:cubicBezTo>
                    <a:pt x="11" y="13"/>
                    <a:pt x="4" y="24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6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23"/>
                    <a:pt x="23" y="16"/>
                    <a:pt x="33" y="12"/>
                  </a:cubicBezTo>
                  <a:cubicBezTo>
                    <a:pt x="38" y="10"/>
                    <a:pt x="42" y="9"/>
                    <a:pt x="46" y="9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2" y="8"/>
                    <a:pt x="70" y="11"/>
                    <a:pt x="76" y="15"/>
                  </a:cubicBezTo>
                  <a:cubicBezTo>
                    <a:pt x="85" y="21"/>
                    <a:pt x="90" y="29"/>
                    <a:pt x="93" y="36"/>
                  </a:cubicBezTo>
                  <a:cubicBezTo>
                    <a:pt x="94" y="40"/>
                    <a:pt x="95" y="43"/>
                    <a:pt x="95" y="46"/>
                  </a:cubicBezTo>
                  <a:cubicBezTo>
                    <a:pt x="95" y="47"/>
                    <a:pt x="95" y="48"/>
                    <a:pt x="95" y="48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3" y="33"/>
                    <a:pt x="96" y="21"/>
                    <a:pt x="90" y="14"/>
                  </a:cubicBezTo>
                  <a:cubicBezTo>
                    <a:pt x="83" y="7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7" y="7"/>
                    <a:pt x="83" y="11"/>
                    <a:pt x="89" y="18"/>
                  </a:cubicBezTo>
                  <a:cubicBezTo>
                    <a:pt x="95" y="24"/>
                    <a:pt x="101" y="35"/>
                    <a:pt x="102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49"/>
                    <a:pt x="98" y="38"/>
                    <a:pt x="92" y="27"/>
                  </a:cubicBezTo>
                  <a:cubicBezTo>
                    <a:pt x="89" y="22"/>
                    <a:pt x="84" y="16"/>
                    <a:pt x="78" y="12"/>
                  </a:cubicBezTo>
                  <a:cubicBezTo>
                    <a:pt x="71" y="8"/>
                    <a:pt x="6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2" y="6"/>
                    <a:pt x="32" y="9"/>
                  </a:cubicBezTo>
                  <a:cubicBezTo>
                    <a:pt x="22" y="13"/>
                    <a:pt x="11" y="21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6" y="26"/>
                    <a:pt x="13" y="15"/>
                    <a:pt x="26" y="9"/>
                  </a:cubicBezTo>
                  <a:cubicBezTo>
                    <a:pt x="37" y="4"/>
                    <a:pt x="47" y="3"/>
                    <a:pt x="55" y="3"/>
                  </a:cubicBezTo>
                  <a:cubicBezTo>
                    <a:pt x="61" y="3"/>
                    <a:pt x="67" y="4"/>
                    <a:pt x="70" y="5"/>
                  </a:cubicBezTo>
                  <a:cubicBezTo>
                    <a:pt x="72" y="5"/>
                    <a:pt x="73" y="6"/>
                    <a:pt x="74" y="6"/>
                  </a:cubicBezTo>
                  <a:cubicBezTo>
                    <a:pt x="75" y="6"/>
                    <a:pt x="75" y="6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5"/>
                    <a:pt x="76" y="5"/>
                    <a:pt x="7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1501"/>
            <p:cNvSpPr>
              <a:spLocks/>
            </p:cNvSpPr>
            <p:nvPr/>
          </p:nvSpPr>
          <p:spPr bwMode="auto">
            <a:xfrm>
              <a:off x="8940800" y="2755900"/>
              <a:ext cx="331788" cy="107950"/>
            </a:xfrm>
            <a:custGeom>
              <a:avLst/>
              <a:gdLst>
                <a:gd name="T0" fmla="*/ 47 w 91"/>
                <a:gd name="T1" fmla="*/ 0 h 37"/>
                <a:gd name="T2" fmla="*/ 0 w 91"/>
                <a:gd name="T3" fmla="*/ 37 h 37"/>
                <a:gd name="T4" fmla="*/ 5 w 91"/>
                <a:gd name="T5" fmla="*/ 37 h 37"/>
                <a:gd name="T6" fmla="*/ 5 w 91"/>
                <a:gd name="T7" fmla="*/ 37 h 37"/>
                <a:gd name="T8" fmla="*/ 43 w 91"/>
                <a:gd name="T9" fmla="*/ 6 h 37"/>
                <a:gd name="T10" fmla="*/ 85 w 91"/>
                <a:gd name="T11" fmla="*/ 32 h 37"/>
                <a:gd name="T12" fmla="*/ 91 w 91"/>
                <a:gd name="T13" fmla="*/ 32 h 37"/>
                <a:gd name="T14" fmla="*/ 47 w 91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7">
                  <a:moveTo>
                    <a:pt x="47" y="0"/>
                  </a:moveTo>
                  <a:cubicBezTo>
                    <a:pt x="3" y="0"/>
                    <a:pt x="0" y="34"/>
                    <a:pt x="0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25"/>
                    <a:pt x="16" y="7"/>
                    <a:pt x="43" y="6"/>
                  </a:cubicBezTo>
                  <a:cubicBezTo>
                    <a:pt x="80" y="4"/>
                    <a:pt x="85" y="32"/>
                    <a:pt x="85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85" y="0"/>
                    <a:pt x="4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Freeform 1502"/>
            <p:cNvSpPr>
              <a:spLocks/>
            </p:cNvSpPr>
            <p:nvPr/>
          </p:nvSpPr>
          <p:spPr bwMode="auto">
            <a:xfrm>
              <a:off x="8932863" y="2749550"/>
              <a:ext cx="347663" cy="120650"/>
            </a:xfrm>
            <a:custGeom>
              <a:avLst/>
              <a:gdLst>
                <a:gd name="T0" fmla="*/ 49 w 95"/>
                <a:gd name="T1" fmla="*/ 2 h 41"/>
                <a:gd name="T2" fmla="*/ 49 w 95"/>
                <a:gd name="T3" fmla="*/ 0 h 41"/>
                <a:gd name="T4" fmla="*/ 49 w 95"/>
                <a:gd name="T5" fmla="*/ 0 h 41"/>
                <a:gd name="T6" fmla="*/ 8 w 95"/>
                <a:gd name="T7" fmla="*/ 18 h 41"/>
                <a:gd name="T8" fmla="*/ 0 w 95"/>
                <a:gd name="T9" fmla="*/ 39 h 41"/>
                <a:gd name="T10" fmla="*/ 0 w 95"/>
                <a:gd name="T11" fmla="*/ 40 h 41"/>
                <a:gd name="T12" fmla="*/ 7 w 95"/>
                <a:gd name="T13" fmla="*/ 40 h 41"/>
                <a:gd name="T14" fmla="*/ 7 w 95"/>
                <a:gd name="T15" fmla="*/ 39 h 41"/>
                <a:gd name="T16" fmla="*/ 6 w 95"/>
                <a:gd name="T17" fmla="*/ 40 h 41"/>
                <a:gd name="T18" fmla="*/ 6 w 95"/>
                <a:gd name="T19" fmla="*/ 40 h 41"/>
                <a:gd name="T20" fmla="*/ 8 w 95"/>
                <a:gd name="T21" fmla="*/ 41 h 41"/>
                <a:gd name="T22" fmla="*/ 8 w 95"/>
                <a:gd name="T23" fmla="*/ 39 h 41"/>
                <a:gd name="T24" fmla="*/ 18 w 95"/>
                <a:gd name="T25" fmla="*/ 20 h 41"/>
                <a:gd name="T26" fmla="*/ 45 w 95"/>
                <a:gd name="T27" fmla="*/ 9 h 41"/>
                <a:gd name="T28" fmla="*/ 47 w 95"/>
                <a:gd name="T29" fmla="*/ 9 h 41"/>
                <a:gd name="T30" fmla="*/ 79 w 95"/>
                <a:gd name="T31" fmla="*/ 22 h 41"/>
                <a:gd name="T32" fmla="*/ 84 w 95"/>
                <a:gd name="T33" fmla="*/ 31 h 41"/>
                <a:gd name="T34" fmla="*/ 85 w 95"/>
                <a:gd name="T35" fmla="*/ 33 h 41"/>
                <a:gd name="T36" fmla="*/ 85 w 95"/>
                <a:gd name="T37" fmla="*/ 34 h 41"/>
                <a:gd name="T38" fmla="*/ 85 w 95"/>
                <a:gd name="T39" fmla="*/ 34 h 41"/>
                <a:gd name="T40" fmla="*/ 86 w 95"/>
                <a:gd name="T41" fmla="*/ 36 h 41"/>
                <a:gd name="T42" fmla="*/ 95 w 95"/>
                <a:gd name="T43" fmla="*/ 35 h 41"/>
                <a:gd name="T44" fmla="*/ 95 w 95"/>
                <a:gd name="T45" fmla="*/ 34 h 41"/>
                <a:gd name="T46" fmla="*/ 86 w 95"/>
                <a:gd name="T47" fmla="*/ 16 h 41"/>
                <a:gd name="T48" fmla="*/ 49 w 95"/>
                <a:gd name="T49" fmla="*/ 0 h 41"/>
                <a:gd name="T50" fmla="*/ 49 w 95"/>
                <a:gd name="T51" fmla="*/ 2 h 41"/>
                <a:gd name="T52" fmla="*/ 49 w 95"/>
                <a:gd name="T53" fmla="*/ 3 h 41"/>
                <a:gd name="T54" fmla="*/ 84 w 95"/>
                <a:gd name="T55" fmla="*/ 18 h 41"/>
                <a:gd name="T56" fmla="*/ 92 w 95"/>
                <a:gd name="T57" fmla="*/ 34 h 41"/>
                <a:gd name="T58" fmla="*/ 93 w 95"/>
                <a:gd name="T59" fmla="*/ 34 h 41"/>
                <a:gd name="T60" fmla="*/ 93 w 95"/>
                <a:gd name="T61" fmla="*/ 32 h 41"/>
                <a:gd name="T62" fmla="*/ 87 w 95"/>
                <a:gd name="T63" fmla="*/ 33 h 41"/>
                <a:gd name="T64" fmla="*/ 87 w 95"/>
                <a:gd name="T65" fmla="*/ 34 h 41"/>
                <a:gd name="T66" fmla="*/ 88 w 95"/>
                <a:gd name="T67" fmla="*/ 34 h 41"/>
                <a:gd name="T68" fmla="*/ 81 w 95"/>
                <a:gd name="T69" fmla="*/ 20 h 41"/>
                <a:gd name="T70" fmla="*/ 47 w 95"/>
                <a:gd name="T71" fmla="*/ 6 h 41"/>
                <a:gd name="T72" fmla="*/ 44 w 95"/>
                <a:gd name="T73" fmla="*/ 6 h 41"/>
                <a:gd name="T74" fmla="*/ 15 w 95"/>
                <a:gd name="T75" fmla="*/ 18 h 41"/>
                <a:gd name="T76" fmla="*/ 5 w 95"/>
                <a:gd name="T77" fmla="*/ 39 h 41"/>
                <a:gd name="T78" fmla="*/ 7 w 95"/>
                <a:gd name="T79" fmla="*/ 39 h 41"/>
                <a:gd name="T80" fmla="*/ 8 w 95"/>
                <a:gd name="T81" fmla="*/ 38 h 41"/>
                <a:gd name="T82" fmla="*/ 8 w 95"/>
                <a:gd name="T83" fmla="*/ 38 h 41"/>
                <a:gd name="T84" fmla="*/ 7 w 95"/>
                <a:gd name="T85" fmla="*/ 37 h 41"/>
                <a:gd name="T86" fmla="*/ 2 w 95"/>
                <a:gd name="T87" fmla="*/ 37 h 41"/>
                <a:gd name="T88" fmla="*/ 2 w 95"/>
                <a:gd name="T89" fmla="*/ 39 h 41"/>
                <a:gd name="T90" fmla="*/ 3 w 95"/>
                <a:gd name="T91" fmla="*/ 39 h 41"/>
                <a:gd name="T92" fmla="*/ 10 w 95"/>
                <a:gd name="T93" fmla="*/ 20 h 41"/>
                <a:gd name="T94" fmla="*/ 49 w 95"/>
                <a:gd name="T95" fmla="*/ 3 h 41"/>
                <a:gd name="T96" fmla="*/ 49 w 95"/>
                <a:gd name="T97" fmla="*/ 3 h 41"/>
                <a:gd name="T98" fmla="*/ 49 w 95"/>
                <a:gd name="T9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41">
                  <a:moveTo>
                    <a:pt x="49" y="2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7" y="0"/>
                    <a:pt x="14" y="9"/>
                    <a:pt x="8" y="18"/>
                  </a:cubicBezTo>
                  <a:cubicBezTo>
                    <a:pt x="1" y="28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3"/>
                    <a:pt x="12" y="26"/>
                    <a:pt x="18" y="20"/>
                  </a:cubicBezTo>
                  <a:cubicBezTo>
                    <a:pt x="23" y="14"/>
                    <a:pt x="31" y="10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64" y="9"/>
                    <a:pt x="73" y="15"/>
                    <a:pt x="79" y="22"/>
                  </a:cubicBezTo>
                  <a:cubicBezTo>
                    <a:pt x="82" y="25"/>
                    <a:pt x="83" y="28"/>
                    <a:pt x="84" y="31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2"/>
                    <a:pt x="93" y="24"/>
                    <a:pt x="86" y="16"/>
                  </a:cubicBezTo>
                  <a:cubicBezTo>
                    <a:pt x="80" y="8"/>
                    <a:pt x="68" y="0"/>
                    <a:pt x="49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68" y="3"/>
                    <a:pt x="78" y="11"/>
                    <a:pt x="84" y="18"/>
                  </a:cubicBezTo>
                  <a:cubicBezTo>
                    <a:pt x="90" y="25"/>
                    <a:pt x="91" y="33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7" y="27"/>
                    <a:pt x="81" y="20"/>
                  </a:cubicBezTo>
                  <a:cubicBezTo>
                    <a:pt x="75" y="13"/>
                    <a:pt x="65" y="6"/>
                    <a:pt x="47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31" y="7"/>
                    <a:pt x="21" y="12"/>
                    <a:pt x="15" y="18"/>
                  </a:cubicBezTo>
                  <a:cubicBezTo>
                    <a:pt x="9" y="25"/>
                    <a:pt x="7" y="33"/>
                    <a:pt x="5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4" y="29"/>
                    <a:pt x="10" y="20"/>
                  </a:cubicBezTo>
                  <a:cubicBezTo>
                    <a:pt x="16" y="12"/>
                    <a:pt x="27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Freeform 1503"/>
            <p:cNvSpPr>
              <a:spLocks/>
            </p:cNvSpPr>
            <p:nvPr/>
          </p:nvSpPr>
          <p:spPr bwMode="auto">
            <a:xfrm>
              <a:off x="8199438" y="2271713"/>
              <a:ext cx="1128713" cy="595313"/>
            </a:xfrm>
            <a:custGeom>
              <a:avLst/>
              <a:gdLst>
                <a:gd name="T0" fmla="*/ 300 w 309"/>
                <a:gd name="T1" fmla="*/ 106 h 202"/>
                <a:gd name="T2" fmla="*/ 300 w 309"/>
                <a:gd name="T3" fmla="*/ 106 h 202"/>
                <a:gd name="T4" fmla="*/ 300 w 309"/>
                <a:gd name="T5" fmla="*/ 104 h 202"/>
                <a:gd name="T6" fmla="*/ 255 w 309"/>
                <a:gd name="T7" fmla="*/ 24 h 202"/>
                <a:gd name="T8" fmla="*/ 254 w 309"/>
                <a:gd name="T9" fmla="*/ 16 h 202"/>
                <a:gd name="T10" fmla="*/ 193 w 309"/>
                <a:gd name="T11" fmla="*/ 1 h 202"/>
                <a:gd name="T12" fmla="*/ 89 w 309"/>
                <a:gd name="T13" fmla="*/ 3 h 202"/>
                <a:gd name="T14" fmla="*/ 32 w 309"/>
                <a:gd name="T15" fmla="*/ 12 h 202"/>
                <a:gd name="T16" fmla="*/ 26 w 309"/>
                <a:gd name="T17" fmla="*/ 17 h 202"/>
                <a:gd name="T18" fmla="*/ 41 w 309"/>
                <a:gd name="T19" fmla="*/ 27 h 202"/>
                <a:gd name="T20" fmla="*/ 7 w 309"/>
                <a:gd name="T21" fmla="*/ 113 h 202"/>
                <a:gd name="T22" fmla="*/ 0 w 309"/>
                <a:gd name="T23" fmla="*/ 117 h 202"/>
                <a:gd name="T24" fmla="*/ 7 w 309"/>
                <a:gd name="T25" fmla="*/ 126 h 202"/>
                <a:gd name="T26" fmla="*/ 7 w 309"/>
                <a:gd name="T27" fmla="*/ 160 h 202"/>
                <a:gd name="T28" fmla="*/ 33 w 309"/>
                <a:gd name="T29" fmla="*/ 194 h 202"/>
                <a:gd name="T30" fmla="*/ 31 w 309"/>
                <a:gd name="T31" fmla="*/ 137 h 202"/>
                <a:gd name="T32" fmla="*/ 42 w 309"/>
                <a:gd name="T33" fmla="*/ 127 h 202"/>
                <a:gd name="T34" fmla="*/ 42 w 309"/>
                <a:gd name="T35" fmla="*/ 126 h 202"/>
                <a:gd name="T36" fmla="*/ 22 w 309"/>
                <a:gd name="T37" fmla="*/ 107 h 202"/>
                <a:gd name="T38" fmla="*/ 50 w 309"/>
                <a:gd name="T39" fmla="*/ 30 h 202"/>
                <a:gd name="T40" fmla="*/ 104 w 309"/>
                <a:gd name="T41" fmla="*/ 16 h 202"/>
                <a:gd name="T42" fmla="*/ 152 w 309"/>
                <a:gd name="T43" fmla="*/ 28 h 202"/>
                <a:gd name="T44" fmla="*/ 154 w 309"/>
                <a:gd name="T45" fmla="*/ 111 h 202"/>
                <a:gd name="T46" fmla="*/ 144 w 309"/>
                <a:gd name="T47" fmla="*/ 124 h 202"/>
                <a:gd name="T48" fmla="*/ 152 w 309"/>
                <a:gd name="T49" fmla="*/ 137 h 202"/>
                <a:gd name="T50" fmla="*/ 153 w 309"/>
                <a:gd name="T51" fmla="*/ 202 h 202"/>
                <a:gd name="T52" fmla="*/ 151 w 309"/>
                <a:gd name="T53" fmla="*/ 202 h 202"/>
                <a:gd name="T54" fmla="*/ 164 w 309"/>
                <a:gd name="T55" fmla="*/ 202 h 202"/>
                <a:gd name="T56" fmla="*/ 162 w 309"/>
                <a:gd name="T57" fmla="*/ 133 h 202"/>
                <a:gd name="T58" fmla="*/ 170 w 309"/>
                <a:gd name="T59" fmla="*/ 124 h 202"/>
                <a:gd name="T60" fmla="*/ 170 w 309"/>
                <a:gd name="T61" fmla="*/ 123 h 202"/>
                <a:gd name="T62" fmla="*/ 160 w 309"/>
                <a:gd name="T63" fmla="*/ 109 h 202"/>
                <a:gd name="T64" fmla="*/ 158 w 309"/>
                <a:gd name="T65" fmla="*/ 27 h 202"/>
                <a:gd name="T66" fmla="*/ 235 w 309"/>
                <a:gd name="T67" fmla="*/ 21 h 202"/>
                <a:gd name="T68" fmla="*/ 293 w 309"/>
                <a:gd name="T69" fmla="*/ 110 h 202"/>
                <a:gd name="T70" fmla="*/ 285 w 309"/>
                <a:gd name="T71" fmla="*/ 122 h 202"/>
                <a:gd name="T72" fmla="*/ 285 w 309"/>
                <a:gd name="T73" fmla="*/ 122 h 202"/>
                <a:gd name="T74" fmla="*/ 286 w 309"/>
                <a:gd name="T75" fmla="*/ 122 h 202"/>
                <a:gd name="T76" fmla="*/ 296 w 309"/>
                <a:gd name="T77" fmla="*/ 137 h 202"/>
                <a:gd name="T78" fmla="*/ 297 w 309"/>
                <a:gd name="T79" fmla="*/ 196 h 202"/>
                <a:gd name="T80" fmla="*/ 309 w 309"/>
                <a:gd name="T81" fmla="*/ 196 h 202"/>
                <a:gd name="T82" fmla="*/ 308 w 309"/>
                <a:gd name="T83" fmla="*/ 145 h 202"/>
                <a:gd name="T84" fmla="*/ 300 w 309"/>
                <a:gd name="T85" fmla="*/ 10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9" h="202">
                  <a:moveTo>
                    <a:pt x="300" y="106"/>
                  </a:moveTo>
                  <a:cubicBezTo>
                    <a:pt x="300" y="106"/>
                    <a:pt x="300" y="106"/>
                    <a:pt x="300" y="106"/>
                  </a:cubicBezTo>
                  <a:cubicBezTo>
                    <a:pt x="300" y="105"/>
                    <a:pt x="300" y="104"/>
                    <a:pt x="300" y="104"/>
                  </a:cubicBezTo>
                  <a:cubicBezTo>
                    <a:pt x="289" y="71"/>
                    <a:pt x="259" y="31"/>
                    <a:pt x="255" y="24"/>
                  </a:cubicBezTo>
                  <a:cubicBezTo>
                    <a:pt x="251" y="18"/>
                    <a:pt x="254" y="16"/>
                    <a:pt x="254" y="16"/>
                  </a:cubicBezTo>
                  <a:cubicBezTo>
                    <a:pt x="247" y="0"/>
                    <a:pt x="193" y="1"/>
                    <a:pt x="193" y="1"/>
                  </a:cubicBezTo>
                  <a:cubicBezTo>
                    <a:pt x="193" y="1"/>
                    <a:pt x="114" y="3"/>
                    <a:pt x="89" y="3"/>
                  </a:cubicBezTo>
                  <a:cubicBezTo>
                    <a:pt x="63" y="4"/>
                    <a:pt x="37" y="9"/>
                    <a:pt x="32" y="12"/>
                  </a:cubicBezTo>
                  <a:cubicBezTo>
                    <a:pt x="27" y="14"/>
                    <a:pt x="26" y="17"/>
                    <a:pt x="26" y="17"/>
                  </a:cubicBezTo>
                  <a:cubicBezTo>
                    <a:pt x="26" y="17"/>
                    <a:pt x="42" y="18"/>
                    <a:pt x="41" y="27"/>
                  </a:cubicBezTo>
                  <a:cubicBezTo>
                    <a:pt x="40" y="37"/>
                    <a:pt x="16" y="96"/>
                    <a:pt x="7" y="113"/>
                  </a:cubicBezTo>
                  <a:cubicBezTo>
                    <a:pt x="7" y="113"/>
                    <a:pt x="4" y="118"/>
                    <a:pt x="0" y="117"/>
                  </a:cubicBezTo>
                  <a:cubicBezTo>
                    <a:pt x="0" y="117"/>
                    <a:pt x="7" y="119"/>
                    <a:pt x="7" y="126"/>
                  </a:cubicBezTo>
                  <a:cubicBezTo>
                    <a:pt x="6" y="132"/>
                    <a:pt x="7" y="160"/>
                    <a:pt x="7" y="160"/>
                  </a:cubicBezTo>
                  <a:cubicBezTo>
                    <a:pt x="7" y="160"/>
                    <a:pt x="26" y="169"/>
                    <a:pt x="33" y="194"/>
                  </a:cubicBezTo>
                  <a:cubicBezTo>
                    <a:pt x="32" y="176"/>
                    <a:pt x="32" y="144"/>
                    <a:pt x="31" y="137"/>
                  </a:cubicBezTo>
                  <a:cubicBezTo>
                    <a:pt x="31" y="127"/>
                    <a:pt x="42" y="127"/>
                    <a:pt x="42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4" y="126"/>
                    <a:pt x="18" y="125"/>
                    <a:pt x="22" y="107"/>
                  </a:cubicBezTo>
                  <a:cubicBezTo>
                    <a:pt x="22" y="107"/>
                    <a:pt x="39" y="46"/>
                    <a:pt x="50" y="30"/>
                  </a:cubicBezTo>
                  <a:cubicBezTo>
                    <a:pt x="50" y="30"/>
                    <a:pt x="57" y="16"/>
                    <a:pt x="104" y="16"/>
                  </a:cubicBezTo>
                  <a:cubicBezTo>
                    <a:pt x="146" y="16"/>
                    <a:pt x="152" y="24"/>
                    <a:pt x="152" y="28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4" y="111"/>
                    <a:pt x="152" y="121"/>
                    <a:pt x="144" y="124"/>
                  </a:cubicBezTo>
                  <a:cubicBezTo>
                    <a:pt x="146" y="124"/>
                    <a:pt x="152" y="127"/>
                    <a:pt x="152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3" y="197"/>
                    <a:pt x="162" y="143"/>
                    <a:pt x="162" y="133"/>
                  </a:cubicBezTo>
                  <a:cubicBezTo>
                    <a:pt x="162" y="122"/>
                    <a:pt x="170" y="124"/>
                    <a:pt x="170" y="12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59" y="122"/>
                    <a:pt x="160" y="109"/>
                    <a:pt x="160" y="10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14"/>
                    <a:pt x="203" y="11"/>
                    <a:pt x="235" y="21"/>
                  </a:cubicBezTo>
                  <a:cubicBezTo>
                    <a:pt x="266" y="30"/>
                    <a:pt x="289" y="98"/>
                    <a:pt x="293" y="110"/>
                  </a:cubicBezTo>
                  <a:cubicBezTo>
                    <a:pt x="297" y="121"/>
                    <a:pt x="285" y="122"/>
                    <a:pt x="285" y="122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97" y="122"/>
                    <a:pt x="296" y="137"/>
                    <a:pt x="296" y="137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77"/>
                    <a:pt x="308" y="156"/>
                    <a:pt x="308" y="145"/>
                  </a:cubicBezTo>
                  <a:cubicBezTo>
                    <a:pt x="308" y="124"/>
                    <a:pt x="300" y="106"/>
                    <a:pt x="300" y="10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Freeform 1504"/>
            <p:cNvSpPr>
              <a:spLocks/>
            </p:cNvSpPr>
            <p:nvPr/>
          </p:nvSpPr>
          <p:spPr bwMode="auto">
            <a:xfrm>
              <a:off x="8196263" y="2271713"/>
              <a:ext cx="1135063" cy="598488"/>
            </a:xfrm>
            <a:custGeom>
              <a:avLst/>
              <a:gdLst>
                <a:gd name="T0" fmla="*/ 303 w 311"/>
                <a:gd name="T1" fmla="*/ 105 h 203"/>
                <a:gd name="T2" fmla="*/ 302 w 311"/>
                <a:gd name="T3" fmla="*/ 104 h 203"/>
                <a:gd name="T4" fmla="*/ 256 w 311"/>
                <a:gd name="T5" fmla="*/ 18 h 203"/>
                <a:gd name="T6" fmla="*/ 246 w 311"/>
                <a:gd name="T7" fmla="*/ 7 h 203"/>
                <a:gd name="T8" fmla="*/ 90 w 311"/>
                <a:gd name="T9" fmla="*/ 2 h 203"/>
                <a:gd name="T10" fmla="*/ 25 w 311"/>
                <a:gd name="T11" fmla="*/ 18 h 203"/>
                <a:gd name="T12" fmla="*/ 40 w 311"/>
                <a:gd name="T13" fmla="*/ 26 h 203"/>
                <a:gd name="T14" fmla="*/ 6 w 311"/>
                <a:gd name="T15" fmla="*/ 113 h 203"/>
                <a:gd name="T16" fmla="*/ 0 w 311"/>
                <a:gd name="T17" fmla="*/ 119 h 203"/>
                <a:gd name="T18" fmla="*/ 6 w 311"/>
                <a:gd name="T19" fmla="*/ 130 h 203"/>
                <a:gd name="T20" fmla="*/ 32 w 311"/>
                <a:gd name="T21" fmla="*/ 194 h 203"/>
                <a:gd name="T22" fmla="*/ 40 w 311"/>
                <a:gd name="T23" fmla="*/ 129 h 203"/>
                <a:gd name="T24" fmla="*/ 44 w 311"/>
                <a:gd name="T25" fmla="*/ 126 h 203"/>
                <a:gd name="T26" fmla="*/ 26 w 311"/>
                <a:gd name="T27" fmla="*/ 119 h 203"/>
                <a:gd name="T28" fmla="*/ 27 w 311"/>
                <a:gd name="T29" fmla="*/ 98 h 203"/>
                <a:gd name="T30" fmla="*/ 52 w 311"/>
                <a:gd name="T31" fmla="*/ 31 h 203"/>
                <a:gd name="T32" fmla="*/ 62 w 311"/>
                <a:gd name="T33" fmla="*/ 24 h 203"/>
                <a:gd name="T34" fmla="*/ 152 w 311"/>
                <a:gd name="T35" fmla="*/ 28 h 203"/>
                <a:gd name="T36" fmla="*/ 151 w 311"/>
                <a:gd name="T37" fmla="*/ 116 h 203"/>
                <a:gd name="T38" fmla="*/ 151 w 311"/>
                <a:gd name="T39" fmla="*/ 137 h 203"/>
                <a:gd name="T40" fmla="*/ 152 w 311"/>
                <a:gd name="T41" fmla="*/ 203 h 203"/>
                <a:gd name="T42" fmla="*/ 167 w 311"/>
                <a:gd name="T43" fmla="*/ 126 h 203"/>
                <a:gd name="T44" fmla="*/ 173 w 311"/>
                <a:gd name="T45" fmla="*/ 125 h 203"/>
                <a:gd name="T46" fmla="*/ 162 w 311"/>
                <a:gd name="T47" fmla="*/ 109 h 203"/>
                <a:gd name="T48" fmla="*/ 161 w 311"/>
                <a:gd name="T49" fmla="*/ 27 h 203"/>
                <a:gd name="T50" fmla="*/ 257 w 311"/>
                <a:gd name="T51" fmla="*/ 38 h 203"/>
                <a:gd name="T52" fmla="*/ 288 w 311"/>
                <a:gd name="T53" fmla="*/ 120 h 203"/>
                <a:gd name="T54" fmla="*/ 286 w 311"/>
                <a:gd name="T55" fmla="*/ 120 h 203"/>
                <a:gd name="T56" fmla="*/ 287 w 311"/>
                <a:gd name="T57" fmla="*/ 123 h 203"/>
                <a:gd name="T58" fmla="*/ 296 w 311"/>
                <a:gd name="T59" fmla="*/ 136 h 203"/>
                <a:gd name="T60" fmla="*/ 311 w 311"/>
                <a:gd name="T61" fmla="*/ 196 h 203"/>
                <a:gd name="T62" fmla="*/ 301 w 311"/>
                <a:gd name="T63" fmla="*/ 106 h 203"/>
                <a:gd name="T64" fmla="*/ 310 w 311"/>
                <a:gd name="T65" fmla="*/ 196 h 203"/>
                <a:gd name="T66" fmla="*/ 299 w 311"/>
                <a:gd name="T67" fmla="*/ 137 h 203"/>
                <a:gd name="T68" fmla="*/ 287 w 311"/>
                <a:gd name="T69" fmla="*/ 120 h 203"/>
                <a:gd name="T70" fmla="*/ 286 w 311"/>
                <a:gd name="T71" fmla="*/ 122 h 203"/>
                <a:gd name="T72" fmla="*/ 291 w 311"/>
                <a:gd name="T73" fmla="*/ 122 h 203"/>
                <a:gd name="T74" fmla="*/ 259 w 311"/>
                <a:gd name="T75" fmla="*/ 36 h 203"/>
                <a:gd name="T76" fmla="*/ 158 w 311"/>
                <a:gd name="T77" fmla="*/ 27 h 203"/>
                <a:gd name="T78" fmla="*/ 159 w 311"/>
                <a:gd name="T79" fmla="*/ 109 h 203"/>
                <a:gd name="T80" fmla="*/ 170 w 311"/>
                <a:gd name="T81" fmla="*/ 124 h 203"/>
                <a:gd name="T82" fmla="*/ 162 w 311"/>
                <a:gd name="T83" fmla="*/ 133 h 203"/>
                <a:gd name="T84" fmla="*/ 152 w 311"/>
                <a:gd name="T85" fmla="*/ 200 h 203"/>
                <a:gd name="T86" fmla="*/ 156 w 311"/>
                <a:gd name="T87" fmla="*/ 201 h 203"/>
                <a:gd name="T88" fmla="*/ 145 w 311"/>
                <a:gd name="T89" fmla="*/ 124 h 203"/>
                <a:gd name="T90" fmla="*/ 155 w 311"/>
                <a:gd name="T91" fmla="*/ 28 h 203"/>
                <a:gd name="T92" fmla="*/ 60 w 311"/>
                <a:gd name="T93" fmla="*/ 22 h 203"/>
                <a:gd name="T94" fmla="*/ 22 w 311"/>
                <a:gd name="T95" fmla="*/ 107 h 203"/>
                <a:gd name="T96" fmla="*/ 32 w 311"/>
                <a:gd name="T97" fmla="*/ 127 h 203"/>
                <a:gd name="T98" fmla="*/ 41 w 311"/>
                <a:gd name="T99" fmla="*/ 127 h 203"/>
                <a:gd name="T100" fmla="*/ 31 w 311"/>
                <a:gd name="T101" fmla="*/ 137 h 203"/>
                <a:gd name="T102" fmla="*/ 9 w 311"/>
                <a:gd name="T103" fmla="*/ 159 h 203"/>
                <a:gd name="T104" fmla="*/ 9 w 311"/>
                <a:gd name="T105" fmla="*/ 126 h 203"/>
                <a:gd name="T106" fmla="*/ 0 w 311"/>
                <a:gd name="T107" fmla="*/ 119 h 203"/>
                <a:gd name="T108" fmla="*/ 9 w 311"/>
                <a:gd name="T109" fmla="*/ 114 h 203"/>
                <a:gd name="T110" fmla="*/ 41 w 311"/>
                <a:gd name="T111" fmla="*/ 20 h 203"/>
                <a:gd name="T112" fmla="*/ 28 w 311"/>
                <a:gd name="T113" fmla="*/ 17 h 203"/>
                <a:gd name="T114" fmla="*/ 34 w 311"/>
                <a:gd name="T115" fmla="*/ 13 h 203"/>
                <a:gd name="T116" fmla="*/ 194 w 311"/>
                <a:gd name="T117" fmla="*/ 3 h 203"/>
                <a:gd name="T118" fmla="*/ 254 w 311"/>
                <a:gd name="T119" fmla="*/ 17 h 203"/>
                <a:gd name="T120" fmla="*/ 254 w 311"/>
                <a:gd name="T121" fmla="*/ 25 h 203"/>
                <a:gd name="T122" fmla="*/ 300 w 311"/>
                <a:gd name="T123" fmla="*/ 106 h 203"/>
                <a:gd name="T124" fmla="*/ 300 w 311"/>
                <a:gd name="T125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03">
                  <a:moveTo>
                    <a:pt x="301" y="106"/>
                  </a:move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3" y="105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297" y="87"/>
                    <a:pt x="286" y="69"/>
                    <a:pt x="277" y="54"/>
                  </a:cubicBezTo>
                  <a:cubicBezTo>
                    <a:pt x="272" y="46"/>
                    <a:pt x="268" y="39"/>
                    <a:pt x="264" y="34"/>
                  </a:cubicBezTo>
                  <a:cubicBezTo>
                    <a:pt x="261" y="29"/>
                    <a:pt x="258" y="25"/>
                    <a:pt x="257" y="23"/>
                  </a:cubicBezTo>
                  <a:cubicBezTo>
                    <a:pt x="256" y="21"/>
                    <a:pt x="255" y="20"/>
                    <a:pt x="255" y="19"/>
                  </a:cubicBezTo>
                  <a:cubicBezTo>
                    <a:pt x="255" y="19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5" y="12"/>
                    <a:pt x="251" y="9"/>
                    <a:pt x="246" y="7"/>
                  </a:cubicBezTo>
                  <a:cubicBezTo>
                    <a:pt x="238" y="3"/>
                    <a:pt x="228" y="2"/>
                    <a:pt x="218" y="1"/>
                  </a:cubicBezTo>
                  <a:cubicBezTo>
                    <a:pt x="209" y="0"/>
                    <a:pt x="201" y="0"/>
                    <a:pt x="197" y="0"/>
                  </a:cubicBezTo>
                  <a:cubicBezTo>
                    <a:pt x="195" y="0"/>
                    <a:pt x="194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115" y="1"/>
                    <a:pt x="90" y="2"/>
                  </a:cubicBezTo>
                  <a:cubicBezTo>
                    <a:pt x="77" y="2"/>
                    <a:pt x="64" y="4"/>
                    <a:pt x="54" y="5"/>
                  </a:cubicBezTo>
                  <a:cubicBezTo>
                    <a:pt x="48" y="6"/>
                    <a:pt x="44" y="7"/>
                    <a:pt x="40" y="8"/>
                  </a:cubicBezTo>
                  <a:cubicBezTo>
                    <a:pt x="36" y="9"/>
                    <a:pt x="34" y="9"/>
                    <a:pt x="32" y="10"/>
                  </a:cubicBezTo>
                  <a:cubicBezTo>
                    <a:pt x="27" y="13"/>
                    <a:pt x="26" y="16"/>
                    <a:pt x="26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9"/>
                    <a:pt x="32" y="19"/>
                    <a:pt x="35" y="20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4"/>
                    <a:pt x="40" y="25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8" y="35"/>
                    <a:pt x="36" y="42"/>
                  </a:cubicBezTo>
                  <a:cubicBezTo>
                    <a:pt x="28" y="63"/>
                    <a:pt x="13" y="100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4"/>
                    <a:pt x="5" y="114"/>
                  </a:cubicBezTo>
                  <a:cubicBezTo>
                    <a:pt x="4" y="115"/>
                    <a:pt x="3" y="116"/>
                    <a:pt x="2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2" y="119"/>
                    <a:pt x="4" y="120"/>
                  </a:cubicBezTo>
                  <a:cubicBezTo>
                    <a:pt x="5" y="121"/>
                    <a:pt x="6" y="123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8"/>
                    <a:pt x="6" y="130"/>
                  </a:cubicBezTo>
                  <a:cubicBezTo>
                    <a:pt x="6" y="140"/>
                    <a:pt x="7" y="160"/>
                    <a:pt x="7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10" y="163"/>
                    <a:pt x="26" y="172"/>
                    <a:pt x="32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76"/>
                    <a:pt x="34" y="144"/>
                    <a:pt x="34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5"/>
                    <a:pt x="35" y="133"/>
                    <a:pt x="35" y="132"/>
                  </a:cubicBezTo>
                  <a:cubicBezTo>
                    <a:pt x="36" y="130"/>
                    <a:pt x="38" y="129"/>
                    <a:pt x="40" y="129"/>
                  </a:cubicBezTo>
                  <a:cubicBezTo>
                    <a:pt x="41" y="128"/>
                    <a:pt x="41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38" y="125"/>
                    <a:pt x="34" y="124"/>
                    <a:pt x="30" y="123"/>
                  </a:cubicBezTo>
                  <a:cubicBezTo>
                    <a:pt x="28" y="122"/>
                    <a:pt x="27" y="120"/>
                    <a:pt x="26" y="119"/>
                  </a:cubicBezTo>
                  <a:cubicBezTo>
                    <a:pt x="25" y="117"/>
                    <a:pt x="24" y="115"/>
                    <a:pt x="24" y="112"/>
                  </a:cubicBezTo>
                  <a:cubicBezTo>
                    <a:pt x="24" y="111"/>
                    <a:pt x="24" y="109"/>
                    <a:pt x="25" y="108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6" y="104"/>
                    <a:pt x="27" y="98"/>
                  </a:cubicBezTo>
                  <a:cubicBezTo>
                    <a:pt x="30" y="89"/>
                    <a:pt x="34" y="75"/>
                    <a:pt x="39" y="62"/>
                  </a:cubicBezTo>
                  <a:cubicBezTo>
                    <a:pt x="44" y="49"/>
                    <a:pt x="49" y="37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5" y="28"/>
                    <a:pt x="62" y="24"/>
                  </a:cubicBezTo>
                  <a:cubicBezTo>
                    <a:pt x="69" y="21"/>
                    <a:pt x="82" y="17"/>
                    <a:pt x="105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26" y="17"/>
                    <a:pt x="138" y="19"/>
                    <a:pt x="144" y="22"/>
                  </a:cubicBezTo>
                  <a:cubicBezTo>
                    <a:pt x="147" y="23"/>
                    <a:pt x="149" y="24"/>
                    <a:pt x="150" y="26"/>
                  </a:cubicBezTo>
                  <a:cubicBezTo>
                    <a:pt x="151" y="27"/>
                    <a:pt x="152" y="27"/>
                    <a:pt x="152" y="2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2"/>
                    <a:pt x="152" y="114"/>
                    <a:pt x="151" y="116"/>
                  </a:cubicBezTo>
                  <a:cubicBezTo>
                    <a:pt x="150" y="119"/>
                    <a:pt x="148" y="121"/>
                    <a:pt x="145" y="122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7" y="126"/>
                    <a:pt x="148" y="128"/>
                  </a:cubicBezTo>
                  <a:cubicBezTo>
                    <a:pt x="150" y="129"/>
                    <a:pt x="151" y="132"/>
                    <a:pt x="151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0"/>
                    <a:pt x="154" y="200"/>
                    <a:pt x="154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66" y="197"/>
                    <a:pt x="165" y="149"/>
                    <a:pt x="165" y="135"/>
                  </a:cubicBezTo>
                  <a:cubicBezTo>
                    <a:pt x="165" y="134"/>
                    <a:pt x="165" y="133"/>
                    <a:pt x="165" y="133"/>
                  </a:cubicBezTo>
                  <a:cubicBezTo>
                    <a:pt x="165" y="129"/>
                    <a:pt x="166" y="127"/>
                    <a:pt x="167" y="126"/>
                  </a:cubicBezTo>
                  <a:cubicBezTo>
                    <a:pt x="168" y="125"/>
                    <a:pt x="170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23"/>
                    <a:pt x="173" y="123"/>
                    <a:pt x="173" y="123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67" y="121"/>
                    <a:pt x="165" y="119"/>
                    <a:pt x="164" y="116"/>
                  </a:cubicBezTo>
                  <a:cubicBezTo>
                    <a:pt x="162" y="113"/>
                    <a:pt x="162" y="110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1" y="24"/>
                    <a:pt x="163" y="23"/>
                  </a:cubicBezTo>
                  <a:cubicBezTo>
                    <a:pt x="166" y="21"/>
                    <a:pt x="170" y="19"/>
                    <a:pt x="176" y="18"/>
                  </a:cubicBezTo>
                  <a:cubicBezTo>
                    <a:pt x="182" y="17"/>
                    <a:pt x="189" y="17"/>
                    <a:pt x="196" y="17"/>
                  </a:cubicBezTo>
                  <a:cubicBezTo>
                    <a:pt x="209" y="17"/>
                    <a:pt x="224" y="18"/>
                    <a:pt x="236" y="22"/>
                  </a:cubicBezTo>
                  <a:cubicBezTo>
                    <a:pt x="243" y="24"/>
                    <a:pt x="250" y="30"/>
                    <a:pt x="257" y="38"/>
                  </a:cubicBezTo>
                  <a:cubicBezTo>
                    <a:pt x="266" y="49"/>
                    <a:pt x="274" y="65"/>
                    <a:pt x="281" y="79"/>
                  </a:cubicBezTo>
                  <a:cubicBezTo>
                    <a:pt x="287" y="93"/>
                    <a:pt x="291" y="106"/>
                    <a:pt x="293" y="110"/>
                  </a:cubicBezTo>
                  <a:cubicBezTo>
                    <a:pt x="293" y="112"/>
                    <a:pt x="294" y="113"/>
                    <a:pt x="294" y="114"/>
                  </a:cubicBezTo>
                  <a:cubicBezTo>
                    <a:pt x="294" y="115"/>
                    <a:pt x="293" y="116"/>
                    <a:pt x="292" y="117"/>
                  </a:cubicBezTo>
                  <a:cubicBezTo>
                    <a:pt x="291" y="119"/>
                    <a:pt x="290" y="119"/>
                    <a:pt x="288" y="120"/>
                  </a:cubicBezTo>
                  <a:cubicBezTo>
                    <a:pt x="288" y="120"/>
                    <a:pt x="287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89" y="123"/>
                    <a:pt x="291" y="124"/>
                    <a:pt x="292" y="125"/>
                  </a:cubicBezTo>
                  <a:cubicBezTo>
                    <a:pt x="293" y="126"/>
                    <a:pt x="294" y="129"/>
                    <a:pt x="295" y="131"/>
                  </a:cubicBezTo>
                  <a:cubicBezTo>
                    <a:pt x="296" y="133"/>
                    <a:pt x="296" y="135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7" y="197"/>
                    <a:pt x="297" y="197"/>
                    <a:pt x="297" y="197"/>
                  </a:cubicBezTo>
                  <a:cubicBezTo>
                    <a:pt x="311" y="197"/>
                    <a:pt x="311" y="197"/>
                    <a:pt x="311" y="197"/>
                  </a:cubicBezTo>
                  <a:cubicBezTo>
                    <a:pt x="311" y="196"/>
                    <a:pt x="311" y="196"/>
                    <a:pt x="311" y="196"/>
                  </a:cubicBezTo>
                  <a:cubicBezTo>
                    <a:pt x="311" y="177"/>
                    <a:pt x="311" y="156"/>
                    <a:pt x="311" y="145"/>
                  </a:cubicBezTo>
                  <a:cubicBezTo>
                    <a:pt x="310" y="123"/>
                    <a:pt x="302" y="106"/>
                    <a:pt x="302" y="105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11"/>
                    <a:pt x="307" y="126"/>
                    <a:pt x="308" y="145"/>
                  </a:cubicBezTo>
                  <a:cubicBezTo>
                    <a:pt x="308" y="156"/>
                    <a:pt x="308" y="177"/>
                    <a:pt x="308" y="196"/>
                  </a:cubicBezTo>
                  <a:cubicBezTo>
                    <a:pt x="310" y="196"/>
                    <a:pt x="310" y="196"/>
                    <a:pt x="310" y="196"/>
                  </a:cubicBezTo>
                  <a:cubicBezTo>
                    <a:pt x="310" y="194"/>
                    <a:pt x="310" y="194"/>
                    <a:pt x="31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6"/>
                  </a:cubicBezTo>
                  <a:cubicBezTo>
                    <a:pt x="299" y="135"/>
                    <a:pt x="298" y="131"/>
                    <a:pt x="297" y="128"/>
                  </a:cubicBezTo>
                  <a:cubicBezTo>
                    <a:pt x="296" y="126"/>
                    <a:pt x="295" y="124"/>
                    <a:pt x="294" y="123"/>
                  </a:cubicBezTo>
                  <a:cubicBezTo>
                    <a:pt x="292" y="121"/>
                    <a:pt x="290" y="120"/>
                    <a:pt x="288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8" y="123"/>
                    <a:pt x="291" y="122"/>
                  </a:cubicBezTo>
                  <a:cubicBezTo>
                    <a:pt x="292" y="121"/>
                    <a:pt x="294" y="121"/>
                    <a:pt x="295" y="119"/>
                  </a:cubicBezTo>
                  <a:cubicBezTo>
                    <a:pt x="296" y="118"/>
                    <a:pt x="297" y="116"/>
                    <a:pt x="297" y="114"/>
                  </a:cubicBezTo>
                  <a:cubicBezTo>
                    <a:pt x="297" y="112"/>
                    <a:pt x="296" y="111"/>
                    <a:pt x="296" y="109"/>
                  </a:cubicBezTo>
                  <a:cubicBezTo>
                    <a:pt x="293" y="103"/>
                    <a:pt x="287" y="83"/>
                    <a:pt x="276" y="63"/>
                  </a:cubicBezTo>
                  <a:cubicBezTo>
                    <a:pt x="271" y="53"/>
                    <a:pt x="265" y="44"/>
                    <a:pt x="259" y="36"/>
                  </a:cubicBezTo>
                  <a:cubicBezTo>
                    <a:pt x="252" y="28"/>
                    <a:pt x="245" y="22"/>
                    <a:pt x="237" y="19"/>
                  </a:cubicBezTo>
                  <a:cubicBezTo>
                    <a:pt x="224" y="15"/>
                    <a:pt x="209" y="14"/>
                    <a:pt x="196" y="14"/>
                  </a:cubicBezTo>
                  <a:cubicBezTo>
                    <a:pt x="186" y="14"/>
                    <a:pt x="177" y="15"/>
                    <a:pt x="170" y="17"/>
                  </a:cubicBezTo>
                  <a:cubicBezTo>
                    <a:pt x="166" y="18"/>
                    <a:pt x="163" y="19"/>
                    <a:pt x="161" y="21"/>
                  </a:cubicBezTo>
                  <a:cubicBezTo>
                    <a:pt x="159" y="22"/>
                    <a:pt x="158" y="24"/>
                    <a:pt x="158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11"/>
                    <a:pt x="159" y="114"/>
                    <a:pt x="161" y="117"/>
                  </a:cubicBezTo>
                  <a:cubicBezTo>
                    <a:pt x="163" y="121"/>
                    <a:pt x="166" y="124"/>
                    <a:pt x="171" y="125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72" y="122"/>
                    <a:pt x="171" y="122"/>
                    <a:pt x="171" y="122"/>
                  </a:cubicBezTo>
                  <a:cubicBezTo>
                    <a:pt x="169" y="122"/>
                    <a:pt x="167" y="122"/>
                    <a:pt x="165" y="124"/>
                  </a:cubicBezTo>
                  <a:cubicBezTo>
                    <a:pt x="163" y="126"/>
                    <a:pt x="162" y="128"/>
                    <a:pt x="162" y="133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2" y="149"/>
                    <a:pt x="163" y="197"/>
                    <a:pt x="163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6" y="201"/>
                    <a:pt x="155" y="188"/>
                    <a:pt x="155" y="173"/>
                  </a:cubicBezTo>
                  <a:cubicBezTo>
                    <a:pt x="155" y="159"/>
                    <a:pt x="154" y="142"/>
                    <a:pt x="154" y="137"/>
                  </a:cubicBezTo>
                  <a:cubicBezTo>
                    <a:pt x="154" y="131"/>
                    <a:pt x="153" y="128"/>
                    <a:pt x="151" y="126"/>
                  </a:cubicBezTo>
                  <a:cubicBezTo>
                    <a:pt x="149" y="123"/>
                    <a:pt x="147" y="123"/>
                    <a:pt x="146" y="122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50" y="123"/>
                    <a:pt x="153" y="120"/>
                    <a:pt x="154" y="117"/>
                  </a:cubicBezTo>
                  <a:cubicBezTo>
                    <a:pt x="156" y="114"/>
                    <a:pt x="156" y="111"/>
                    <a:pt x="156" y="111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7"/>
                    <a:pt x="154" y="25"/>
                    <a:pt x="153" y="23"/>
                  </a:cubicBezTo>
                  <a:cubicBezTo>
                    <a:pt x="150" y="21"/>
                    <a:pt x="146" y="19"/>
                    <a:pt x="139" y="17"/>
                  </a:cubicBezTo>
                  <a:cubicBezTo>
                    <a:pt x="132" y="16"/>
                    <a:pt x="121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81" y="14"/>
                    <a:pt x="68" y="18"/>
                    <a:pt x="60" y="22"/>
                  </a:cubicBezTo>
                  <a:cubicBezTo>
                    <a:pt x="52" y="25"/>
                    <a:pt x="50" y="29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7" y="34"/>
                    <a:pt x="44" y="40"/>
                    <a:pt x="41" y="48"/>
                  </a:cubicBezTo>
                  <a:cubicBezTo>
                    <a:pt x="31" y="72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9"/>
                    <a:pt x="21" y="111"/>
                    <a:pt x="21" y="112"/>
                  </a:cubicBezTo>
                  <a:cubicBezTo>
                    <a:pt x="21" y="116"/>
                    <a:pt x="22" y="118"/>
                    <a:pt x="23" y="121"/>
                  </a:cubicBezTo>
                  <a:cubicBezTo>
                    <a:pt x="26" y="124"/>
                    <a:pt x="29" y="126"/>
                    <a:pt x="32" y="127"/>
                  </a:cubicBezTo>
                  <a:cubicBezTo>
                    <a:pt x="36" y="128"/>
                    <a:pt x="39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0" y="125"/>
                    <a:pt x="37" y="127"/>
                  </a:cubicBezTo>
                  <a:cubicBezTo>
                    <a:pt x="35" y="127"/>
                    <a:pt x="34" y="129"/>
                    <a:pt x="33" y="130"/>
                  </a:cubicBezTo>
                  <a:cubicBezTo>
                    <a:pt x="32" y="132"/>
                    <a:pt x="31" y="134"/>
                    <a:pt x="31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44"/>
                    <a:pt x="32" y="176"/>
                    <a:pt x="32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28" y="168"/>
                    <a:pt x="9" y="159"/>
                    <a:pt x="9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55"/>
                    <a:pt x="9" y="149"/>
                  </a:cubicBezTo>
                  <a:cubicBezTo>
                    <a:pt x="9" y="142"/>
                    <a:pt x="9" y="135"/>
                    <a:pt x="9" y="130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1"/>
                    <a:pt x="7" y="119"/>
                    <a:pt x="5" y="118"/>
                  </a:cubicBezTo>
                  <a:cubicBezTo>
                    <a:pt x="3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1" y="119"/>
                    <a:pt x="2" y="119"/>
                  </a:cubicBezTo>
                  <a:cubicBezTo>
                    <a:pt x="4" y="119"/>
                    <a:pt x="6" y="118"/>
                    <a:pt x="7" y="116"/>
                  </a:cubicBezTo>
                  <a:cubicBezTo>
                    <a:pt x="8" y="115"/>
                    <a:pt x="9" y="114"/>
                    <a:pt x="9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4" y="105"/>
                    <a:pt x="22" y="86"/>
                    <a:pt x="29" y="68"/>
                  </a:cubicBezTo>
                  <a:cubicBezTo>
                    <a:pt x="33" y="59"/>
                    <a:pt x="36" y="50"/>
                    <a:pt x="39" y="43"/>
                  </a:cubicBezTo>
                  <a:cubicBezTo>
                    <a:pt x="41" y="36"/>
                    <a:pt x="43" y="30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4"/>
                    <a:pt x="42" y="22"/>
                    <a:pt x="41" y="20"/>
                  </a:cubicBezTo>
                  <a:cubicBezTo>
                    <a:pt x="38" y="18"/>
                    <a:pt x="35" y="17"/>
                    <a:pt x="32" y="16"/>
                  </a:cubicBezTo>
                  <a:cubicBezTo>
                    <a:pt x="29" y="16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5"/>
                    <a:pt x="34" y="13"/>
                  </a:cubicBezTo>
                  <a:cubicBezTo>
                    <a:pt x="35" y="12"/>
                    <a:pt x="37" y="11"/>
                    <a:pt x="41" y="11"/>
                  </a:cubicBezTo>
                  <a:cubicBezTo>
                    <a:pt x="52" y="8"/>
                    <a:pt x="71" y="5"/>
                    <a:pt x="90" y="5"/>
                  </a:cubicBezTo>
                  <a:cubicBezTo>
                    <a:pt x="102" y="4"/>
                    <a:pt x="129" y="4"/>
                    <a:pt x="151" y="4"/>
                  </a:cubicBezTo>
                  <a:cubicBezTo>
                    <a:pt x="163" y="3"/>
                    <a:pt x="173" y="3"/>
                    <a:pt x="181" y="3"/>
                  </a:cubicBezTo>
                  <a:cubicBezTo>
                    <a:pt x="189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5" y="3"/>
                    <a:pt x="197" y="3"/>
                  </a:cubicBezTo>
                  <a:cubicBezTo>
                    <a:pt x="202" y="3"/>
                    <a:pt x="215" y="3"/>
                    <a:pt x="227" y="5"/>
                  </a:cubicBezTo>
                  <a:cubicBezTo>
                    <a:pt x="234" y="6"/>
                    <a:pt x="240" y="7"/>
                    <a:pt x="244" y="9"/>
                  </a:cubicBezTo>
                  <a:cubicBezTo>
                    <a:pt x="249" y="11"/>
                    <a:pt x="253" y="14"/>
                    <a:pt x="254" y="17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54" y="15"/>
                    <a:pt x="254" y="16"/>
                  </a:cubicBezTo>
                  <a:cubicBezTo>
                    <a:pt x="253" y="17"/>
                    <a:pt x="252" y="18"/>
                    <a:pt x="252" y="19"/>
                  </a:cubicBezTo>
                  <a:cubicBezTo>
                    <a:pt x="252" y="21"/>
                    <a:pt x="253" y="23"/>
                    <a:pt x="254" y="25"/>
                  </a:cubicBezTo>
                  <a:cubicBezTo>
                    <a:pt x="255" y="27"/>
                    <a:pt x="258" y="31"/>
                    <a:pt x="262" y="36"/>
                  </a:cubicBezTo>
                  <a:cubicBezTo>
                    <a:pt x="272" y="52"/>
                    <a:pt x="291" y="80"/>
                    <a:pt x="299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299" y="105"/>
                    <a:pt x="300" y="106"/>
                    <a:pt x="300" y="106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06"/>
                    <a:pt x="301" y="106"/>
                    <a:pt x="301" y="106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Freeform 1505"/>
            <p:cNvSpPr>
              <a:spLocks/>
            </p:cNvSpPr>
            <p:nvPr/>
          </p:nvSpPr>
          <p:spPr bwMode="auto">
            <a:xfrm>
              <a:off x="8791575" y="2632075"/>
              <a:ext cx="492125" cy="234950"/>
            </a:xfrm>
            <a:custGeom>
              <a:avLst/>
              <a:gdLst>
                <a:gd name="T0" fmla="*/ 124 w 135"/>
                <a:gd name="T1" fmla="*/ 0 h 80"/>
                <a:gd name="T2" fmla="*/ 123 w 135"/>
                <a:gd name="T3" fmla="*/ 0 h 80"/>
                <a:gd name="T4" fmla="*/ 10 w 135"/>
                <a:gd name="T5" fmla="*/ 2 h 80"/>
                <a:gd name="T6" fmla="*/ 8 w 135"/>
                <a:gd name="T7" fmla="*/ 1 h 80"/>
                <a:gd name="T8" fmla="*/ 8 w 135"/>
                <a:gd name="T9" fmla="*/ 2 h 80"/>
                <a:gd name="T10" fmla="*/ 0 w 135"/>
                <a:gd name="T11" fmla="*/ 11 h 80"/>
                <a:gd name="T12" fmla="*/ 2 w 135"/>
                <a:gd name="T13" fmla="*/ 80 h 80"/>
                <a:gd name="T14" fmla="*/ 41 w 135"/>
                <a:gd name="T15" fmla="*/ 79 h 80"/>
                <a:gd name="T16" fmla="*/ 88 w 135"/>
                <a:gd name="T17" fmla="*/ 42 h 80"/>
                <a:gd name="T18" fmla="*/ 132 w 135"/>
                <a:gd name="T19" fmla="*/ 74 h 80"/>
                <a:gd name="T20" fmla="*/ 135 w 135"/>
                <a:gd name="T21" fmla="*/ 74 h 80"/>
                <a:gd name="T22" fmla="*/ 134 w 135"/>
                <a:gd name="T23" fmla="*/ 15 h 80"/>
                <a:gd name="T24" fmla="*/ 124 w 135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80">
                  <a:moveTo>
                    <a:pt x="124" y="0"/>
                  </a:moveTo>
                  <a:cubicBezTo>
                    <a:pt x="124" y="0"/>
                    <a:pt x="123" y="0"/>
                    <a:pt x="123" y="0"/>
                  </a:cubicBezTo>
                  <a:cubicBezTo>
                    <a:pt x="119" y="0"/>
                    <a:pt x="24" y="2"/>
                    <a:pt x="10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0" y="0"/>
                    <a:pt x="0" y="11"/>
                  </a:cubicBezTo>
                  <a:cubicBezTo>
                    <a:pt x="0" y="21"/>
                    <a:pt x="1" y="75"/>
                    <a:pt x="2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6"/>
                    <a:pt x="44" y="42"/>
                    <a:pt x="88" y="42"/>
                  </a:cubicBezTo>
                  <a:cubicBezTo>
                    <a:pt x="126" y="42"/>
                    <a:pt x="132" y="71"/>
                    <a:pt x="132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5"/>
                    <a:pt x="135" y="0"/>
                    <a:pt x="124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Freeform 1506"/>
            <p:cNvSpPr>
              <a:spLocks/>
            </p:cNvSpPr>
            <p:nvPr/>
          </p:nvSpPr>
          <p:spPr bwMode="auto">
            <a:xfrm>
              <a:off x="8786813" y="2625725"/>
              <a:ext cx="504825" cy="244475"/>
            </a:xfrm>
            <a:custGeom>
              <a:avLst/>
              <a:gdLst>
                <a:gd name="T0" fmla="*/ 125 w 138"/>
                <a:gd name="T1" fmla="*/ 0 h 83"/>
                <a:gd name="T2" fmla="*/ 124 w 138"/>
                <a:gd name="T3" fmla="*/ 0 h 83"/>
                <a:gd name="T4" fmla="*/ 124 w 138"/>
                <a:gd name="T5" fmla="*/ 0 h 83"/>
                <a:gd name="T6" fmla="*/ 11 w 138"/>
                <a:gd name="T7" fmla="*/ 2 h 83"/>
                <a:gd name="T8" fmla="*/ 8 w 138"/>
                <a:gd name="T9" fmla="*/ 2 h 83"/>
                <a:gd name="T10" fmla="*/ 9 w 138"/>
                <a:gd name="T11" fmla="*/ 4 h 83"/>
                <a:gd name="T12" fmla="*/ 9 w 138"/>
                <a:gd name="T13" fmla="*/ 2 h 83"/>
                <a:gd name="T14" fmla="*/ 0 w 138"/>
                <a:gd name="T15" fmla="*/ 13 h 83"/>
                <a:gd name="T16" fmla="*/ 1 w 138"/>
                <a:gd name="T17" fmla="*/ 82 h 83"/>
                <a:gd name="T18" fmla="*/ 43 w 138"/>
                <a:gd name="T19" fmla="*/ 82 h 83"/>
                <a:gd name="T20" fmla="*/ 50 w 138"/>
                <a:gd name="T21" fmla="*/ 62 h 83"/>
                <a:gd name="T22" fmla="*/ 89 w 138"/>
                <a:gd name="T23" fmla="*/ 45 h 83"/>
                <a:gd name="T24" fmla="*/ 124 w 138"/>
                <a:gd name="T25" fmla="*/ 60 h 83"/>
                <a:gd name="T26" fmla="*/ 132 w 138"/>
                <a:gd name="T27" fmla="*/ 77 h 83"/>
                <a:gd name="T28" fmla="*/ 138 w 138"/>
                <a:gd name="T29" fmla="*/ 77 h 83"/>
                <a:gd name="T30" fmla="*/ 135 w 138"/>
                <a:gd name="T31" fmla="*/ 17 h 83"/>
                <a:gd name="T32" fmla="*/ 137 w 138"/>
                <a:gd name="T33" fmla="*/ 16 h 83"/>
                <a:gd name="T34" fmla="*/ 132 w 138"/>
                <a:gd name="T35" fmla="*/ 3 h 83"/>
                <a:gd name="T36" fmla="*/ 125 w 138"/>
                <a:gd name="T37" fmla="*/ 0 h 83"/>
                <a:gd name="T38" fmla="*/ 125 w 138"/>
                <a:gd name="T39" fmla="*/ 0 h 83"/>
                <a:gd name="T40" fmla="*/ 125 w 138"/>
                <a:gd name="T41" fmla="*/ 3 h 83"/>
                <a:gd name="T42" fmla="*/ 130 w 138"/>
                <a:gd name="T43" fmla="*/ 5 h 83"/>
                <a:gd name="T44" fmla="*/ 134 w 138"/>
                <a:gd name="T45" fmla="*/ 16 h 83"/>
                <a:gd name="T46" fmla="*/ 134 w 138"/>
                <a:gd name="T47" fmla="*/ 17 h 83"/>
                <a:gd name="T48" fmla="*/ 133 w 138"/>
                <a:gd name="T49" fmla="*/ 74 h 83"/>
                <a:gd name="T50" fmla="*/ 135 w 138"/>
                <a:gd name="T51" fmla="*/ 76 h 83"/>
                <a:gd name="T52" fmla="*/ 89 w 138"/>
                <a:gd name="T53" fmla="*/ 42 h 83"/>
                <a:gd name="T54" fmla="*/ 89 w 138"/>
                <a:gd name="T55" fmla="*/ 42 h 83"/>
                <a:gd name="T56" fmla="*/ 40 w 138"/>
                <a:gd name="T57" fmla="*/ 81 h 83"/>
                <a:gd name="T58" fmla="*/ 42 w 138"/>
                <a:gd name="T59" fmla="*/ 79 h 83"/>
                <a:gd name="T60" fmla="*/ 3 w 138"/>
                <a:gd name="T61" fmla="*/ 82 h 83"/>
                <a:gd name="T62" fmla="*/ 3 w 138"/>
                <a:gd name="T63" fmla="*/ 15 h 83"/>
                <a:gd name="T64" fmla="*/ 5 w 138"/>
                <a:gd name="T65" fmla="*/ 6 h 83"/>
                <a:gd name="T66" fmla="*/ 9 w 138"/>
                <a:gd name="T67" fmla="*/ 5 h 83"/>
                <a:gd name="T68" fmla="*/ 9 w 138"/>
                <a:gd name="T69" fmla="*/ 5 h 83"/>
                <a:gd name="T70" fmla="*/ 11 w 138"/>
                <a:gd name="T71" fmla="*/ 3 h 83"/>
                <a:gd name="T72" fmla="*/ 9 w 138"/>
                <a:gd name="T73" fmla="*/ 5 h 83"/>
                <a:gd name="T74" fmla="*/ 16 w 138"/>
                <a:gd name="T75" fmla="*/ 5 h 83"/>
                <a:gd name="T76" fmla="*/ 124 w 138"/>
                <a:gd name="T77" fmla="*/ 2 h 83"/>
                <a:gd name="T78" fmla="*/ 125 w 138"/>
                <a:gd name="T79" fmla="*/ 3 h 83"/>
                <a:gd name="T80" fmla="*/ 125 w 138"/>
                <a:gd name="T81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3">
                  <a:moveTo>
                    <a:pt x="125" y="2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0"/>
                    <a:pt x="40" y="2"/>
                    <a:pt x="16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2"/>
                    <a:pt x="5" y="2"/>
                    <a:pt x="3" y="4"/>
                  </a:cubicBezTo>
                  <a:cubicBezTo>
                    <a:pt x="1" y="6"/>
                    <a:pt x="0" y="8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29"/>
                    <a:pt x="1" y="77"/>
                    <a:pt x="1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0"/>
                    <a:pt x="44" y="71"/>
                    <a:pt x="50" y="62"/>
                  </a:cubicBezTo>
                  <a:cubicBezTo>
                    <a:pt x="56" y="54"/>
                    <a:pt x="67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08" y="45"/>
                    <a:pt x="118" y="53"/>
                    <a:pt x="124" y="60"/>
                  </a:cubicBezTo>
                  <a:cubicBezTo>
                    <a:pt x="130" y="67"/>
                    <a:pt x="131" y="75"/>
                    <a:pt x="132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5"/>
                    <a:pt x="136" y="11"/>
                    <a:pt x="135" y="8"/>
                  </a:cubicBezTo>
                  <a:cubicBezTo>
                    <a:pt x="134" y="6"/>
                    <a:pt x="133" y="4"/>
                    <a:pt x="132" y="3"/>
                  </a:cubicBezTo>
                  <a:cubicBezTo>
                    <a:pt x="130" y="1"/>
                    <a:pt x="128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3"/>
                    <a:pt x="129" y="4"/>
                    <a:pt x="130" y="5"/>
                  </a:cubicBezTo>
                  <a:cubicBezTo>
                    <a:pt x="131" y="6"/>
                    <a:pt x="132" y="9"/>
                    <a:pt x="133" y="11"/>
                  </a:cubicBezTo>
                  <a:cubicBezTo>
                    <a:pt x="134" y="13"/>
                    <a:pt x="134" y="15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4"/>
                    <a:pt x="133" y="66"/>
                    <a:pt x="126" y="58"/>
                  </a:cubicBezTo>
                  <a:cubicBezTo>
                    <a:pt x="120" y="50"/>
                    <a:pt x="108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67" y="42"/>
                    <a:pt x="54" y="51"/>
                    <a:pt x="48" y="60"/>
                  </a:cubicBezTo>
                  <a:cubicBezTo>
                    <a:pt x="41" y="70"/>
                    <a:pt x="40" y="79"/>
                    <a:pt x="40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77"/>
                    <a:pt x="3" y="29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40" y="5"/>
                    <a:pt x="120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4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5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Freeform 1507"/>
            <p:cNvSpPr>
              <a:spLocks/>
            </p:cNvSpPr>
            <p:nvPr/>
          </p:nvSpPr>
          <p:spPr bwMode="auto">
            <a:xfrm>
              <a:off x="8312150" y="2636838"/>
              <a:ext cx="446088" cy="236538"/>
            </a:xfrm>
            <a:custGeom>
              <a:avLst/>
              <a:gdLst>
                <a:gd name="T0" fmla="*/ 121 w 122"/>
                <a:gd name="T1" fmla="*/ 13 h 80"/>
                <a:gd name="T2" fmla="*/ 113 w 122"/>
                <a:gd name="T3" fmla="*/ 0 h 80"/>
                <a:gd name="T4" fmla="*/ 110 w 122"/>
                <a:gd name="T5" fmla="*/ 0 h 80"/>
                <a:gd name="T6" fmla="*/ 14 w 122"/>
                <a:gd name="T7" fmla="*/ 2 h 80"/>
                <a:gd name="T8" fmla="*/ 11 w 122"/>
                <a:gd name="T9" fmla="*/ 2 h 80"/>
                <a:gd name="T10" fmla="*/ 11 w 122"/>
                <a:gd name="T11" fmla="*/ 3 h 80"/>
                <a:gd name="T12" fmla="*/ 0 w 122"/>
                <a:gd name="T13" fmla="*/ 13 h 80"/>
                <a:gd name="T14" fmla="*/ 2 w 122"/>
                <a:gd name="T15" fmla="*/ 70 h 80"/>
                <a:gd name="T16" fmla="*/ 3 w 122"/>
                <a:gd name="T17" fmla="*/ 80 h 80"/>
                <a:gd name="T18" fmla="*/ 120 w 122"/>
                <a:gd name="T19" fmla="*/ 78 h 80"/>
                <a:gd name="T20" fmla="*/ 122 w 122"/>
                <a:gd name="T21" fmla="*/ 78 h 80"/>
                <a:gd name="T22" fmla="*/ 121 w 122"/>
                <a:gd name="T2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0">
                  <a:moveTo>
                    <a:pt x="121" y="13"/>
                  </a:moveTo>
                  <a:cubicBezTo>
                    <a:pt x="121" y="3"/>
                    <a:pt x="115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99" y="0"/>
                    <a:pt x="14" y="2"/>
                    <a:pt x="14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0" y="3"/>
                    <a:pt x="0" y="13"/>
                  </a:cubicBezTo>
                  <a:cubicBezTo>
                    <a:pt x="1" y="20"/>
                    <a:pt x="1" y="52"/>
                    <a:pt x="2" y="70"/>
                  </a:cubicBezTo>
                  <a:cubicBezTo>
                    <a:pt x="2" y="73"/>
                    <a:pt x="3" y="76"/>
                    <a:pt x="3" y="80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1" y="24"/>
                    <a:pt x="121" y="1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Freeform 1508"/>
            <p:cNvSpPr>
              <a:spLocks/>
            </p:cNvSpPr>
            <p:nvPr/>
          </p:nvSpPr>
          <p:spPr bwMode="auto">
            <a:xfrm>
              <a:off x="8308975" y="2632075"/>
              <a:ext cx="457200" cy="247650"/>
            </a:xfrm>
            <a:custGeom>
              <a:avLst/>
              <a:gdLst>
                <a:gd name="T0" fmla="*/ 123 w 125"/>
                <a:gd name="T1" fmla="*/ 15 h 84"/>
                <a:gd name="T2" fmla="*/ 115 w 125"/>
                <a:gd name="T3" fmla="*/ 0 h 84"/>
                <a:gd name="T4" fmla="*/ 114 w 125"/>
                <a:gd name="T5" fmla="*/ 0 h 84"/>
                <a:gd name="T6" fmla="*/ 15 w 125"/>
                <a:gd name="T7" fmla="*/ 3 h 84"/>
                <a:gd name="T8" fmla="*/ 15 w 125"/>
                <a:gd name="T9" fmla="*/ 3 h 84"/>
                <a:gd name="T10" fmla="*/ 12 w 125"/>
                <a:gd name="T11" fmla="*/ 3 h 84"/>
                <a:gd name="T12" fmla="*/ 10 w 125"/>
                <a:gd name="T13" fmla="*/ 5 h 84"/>
                <a:gd name="T14" fmla="*/ 12 w 125"/>
                <a:gd name="T15" fmla="*/ 3 h 84"/>
                <a:gd name="T16" fmla="*/ 2 w 125"/>
                <a:gd name="T17" fmla="*/ 8 h 84"/>
                <a:gd name="T18" fmla="*/ 0 w 125"/>
                <a:gd name="T19" fmla="*/ 15 h 84"/>
                <a:gd name="T20" fmla="*/ 1 w 125"/>
                <a:gd name="T21" fmla="*/ 72 h 84"/>
                <a:gd name="T22" fmla="*/ 3 w 125"/>
                <a:gd name="T23" fmla="*/ 82 h 84"/>
                <a:gd name="T24" fmla="*/ 122 w 125"/>
                <a:gd name="T25" fmla="*/ 81 h 84"/>
                <a:gd name="T26" fmla="*/ 125 w 125"/>
                <a:gd name="T27" fmla="*/ 81 h 84"/>
                <a:gd name="T28" fmla="*/ 124 w 125"/>
                <a:gd name="T29" fmla="*/ 51 h 84"/>
                <a:gd name="T30" fmla="*/ 122 w 125"/>
                <a:gd name="T31" fmla="*/ 15 h 84"/>
                <a:gd name="T32" fmla="*/ 122 w 125"/>
                <a:gd name="T33" fmla="*/ 80 h 84"/>
                <a:gd name="T34" fmla="*/ 123 w 125"/>
                <a:gd name="T35" fmla="*/ 78 h 84"/>
                <a:gd name="T36" fmla="*/ 4 w 125"/>
                <a:gd name="T37" fmla="*/ 81 h 84"/>
                <a:gd name="T38" fmla="*/ 6 w 125"/>
                <a:gd name="T39" fmla="*/ 82 h 84"/>
                <a:gd name="T40" fmla="*/ 3 w 125"/>
                <a:gd name="T41" fmla="*/ 72 h 84"/>
                <a:gd name="T42" fmla="*/ 3 w 125"/>
                <a:gd name="T43" fmla="*/ 15 h 84"/>
                <a:gd name="T44" fmla="*/ 4 w 125"/>
                <a:gd name="T45" fmla="*/ 10 h 84"/>
                <a:gd name="T46" fmla="*/ 11 w 125"/>
                <a:gd name="T47" fmla="*/ 6 h 84"/>
                <a:gd name="T48" fmla="*/ 12 w 125"/>
                <a:gd name="T49" fmla="*/ 6 h 84"/>
                <a:gd name="T50" fmla="*/ 13 w 125"/>
                <a:gd name="T51" fmla="*/ 4 h 84"/>
                <a:gd name="T52" fmla="*/ 12 w 125"/>
                <a:gd name="T53" fmla="*/ 6 h 84"/>
                <a:gd name="T54" fmla="*/ 15 w 125"/>
                <a:gd name="T55" fmla="*/ 4 h 84"/>
                <a:gd name="T56" fmla="*/ 29 w 125"/>
                <a:gd name="T57" fmla="*/ 5 h 84"/>
                <a:gd name="T58" fmla="*/ 115 w 125"/>
                <a:gd name="T59" fmla="*/ 3 h 84"/>
                <a:gd name="T60" fmla="*/ 114 w 125"/>
                <a:gd name="T61" fmla="*/ 3 h 84"/>
                <a:gd name="T62" fmla="*/ 120 w 125"/>
                <a:gd name="T63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84">
                  <a:moveTo>
                    <a:pt x="122" y="15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9"/>
                    <a:pt x="122" y="6"/>
                    <a:pt x="120" y="4"/>
                  </a:cubicBezTo>
                  <a:cubicBezTo>
                    <a:pt x="118" y="1"/>
                    <a:pt x="116" y="1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1"/>
                    <a:pt x="112" y="1"/>
                    <a:pt x="111" y="1"/>
                  </a:cubicBezTo>
                  <a:cubicBezTo>
                    <a:pt x="100" y="1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9" y="3"/>
                    <a:pt x="6" y="5"/>
                  </a:cubicBezTo>
                  <a:cubicBezTo>
                    <a:pt x="4" y="5"/>
                    <a:pt x="3" y="7"/>
                    <a:pt x="2" y="8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1" y="54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5"/>
                    <a:pt x="3" y="79"/>
                    <a:pt x="3" y="8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4" y="66"/>
                    <a:pt x="124" y="51"/>
                  </a:cubicBezTo>
                  <a:cubicBezTo>
                    <a:pt x="124" y="37"/>
                    <a:pt x="123" y="20"/>
                    <a:pt x="123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26"/>
                    <a:pt x="122" y="80"/>
                    <a:pt x="122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78"/>
                    <a:pt x="5" y="75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54"/>
                    <a:pt x="3" y="2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21" y="5"/>
                    <a:pt x="29" y="5"/>
                  </a:cubicBezTo>
                  <a:cubicBezTo>
                    <a:pt x="53" y="5"/>
                    <a:pt x="103" y="4"/>
                    <a:pt x="111" y="4"/>
                  </a:cubicBezTo>
                  <a:cubicBezTo>
                    <a:pt x="112" y="4"/>
                    <a:pt x="114" y="3"/>
                    <a:pt x="115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6" y="4"/>
                    <a:pt x="117" y="6"/>
                  </a:cubicBezTo>
                  <a:cubicBezTo>
                    <a:pt x="119" y="7"/>
                    <a:pt x="120" y="10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87" name="Picture 150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0125"/>
              <a:ext cx="954088" cy="44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8" name="Picture 151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2475" y="2265363"/>
              <a:ext cx="52705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9" name="Picture 151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47950"/>
              <a:ext cx="449263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0" name="Freeform 1512"/>
            <p:cNvSpPr>
              <a:spLocks noEditPoints="1"/>
            </p:cNvSpPr>
            <p:nvPr/>
          </p:nvSpPr>
          <p:spPr bwMode="auto">
            <a:xfrm>
              <a:off x="8326438" y="2649538"/>
              <a:ext cx="412750" cy="149225"/>
            </a:xfrm>
            <a:custGeom>
              <a:avLst/>
              <a:gdLst>
                <a:gd name="T0" fmla="*/ 0 w 113"/>
                <a:gd name="T1" fmla="*/ 17 h 51"/>
                <a:gd name="T2" fmla="*/ 1 w 113"/>
                <a:gd name="T3" fmla="*/ 51 h 51"/>
                <a:gd name="T4" fmla="*/ 1 w 113"/>
                <a:gd name="T5" fmla="*/ 51 h 51"/>
                <a:gd name="T6" fmla="*/ 0 w 113"/>
                <a:gd name="T7" fmla="*/ 17 h 51"/>
                <a:gd name="T8" fmla="*/ 0 w 113"/>
                <a:gd name="T9" fmla="*/ 17 h 51"/>
                <a:gd name="T10" fmla="*/ 0 w 113"/>
                <a:gd name="T11" fmla="*/ 17 h 51"/>
                <a:gd name="T12" fmla="*/ 0 w 113"/>
                <a:gd name="T13" fmla="*/ 17 h 51"/>
                <a:gd name="T14" fmla="*/ 0 w 113"/>
                <a:gd name="T15" fmla="*/ 17 h 51"/>
                <a:gd name="T16" fmla="*/ 0 w 113"/>
                <a:gd name="T17" fmla="*/ 17 h 51"/>
                <a:gd name="T18" fmla="*/ 0 w 113"/>
                <a:gd name="T19" fmla="*/ 17 h 51"/>
                <a:gd name="T20" fmla="*/ 101 w 113"/>
                <a:gd name="T21" fmla="*/ 0 h 51"/>
                <a:gd name="T22" fmla="*/ 12 w 113"/>
                <a:gd name="T23" fmla="*/ 2 h 51"/>
                <a:gd name="T24" fmla="*/ 12 w 113"/>
                <a:gd name="T25" fmla="*/ 2 h 51"/>
                <a:gd name="T26" fmla="*/ 101 w 113"/>
                <a:gd name="T27" fmla="*/ 0 h 51"/>
                <a:gd name="T28" fmla="*/ 112 w 113"/>
                <a:gd name="T29" fmla="*/ 11 h 51"/>
                <a:gd name="T30" fmla="*/ 113 w 113"/>
                <a:gd name="T31" fmla="*/ 17 h 51"/>
                <a:gd name="T32" fmla="*/ 112 w 113"/>
                <a:gd name="T33" fmla="*/ 11 h 51"/>
                <a:gd name="T34" fmla="*/ 101 w 11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51">
                  <a:moveTo>
                    <a:pt x="0" y="17"/>
                  </a:moveTo>
                  <a:cubicBezTo>
                    <a:pt x="0" y="18"/>
                    <a:pt x="1" y="37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37"/>
                    <a:pt x="0" y="18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01" y="0"/>
                  </a:moveTo>
                  <a:cubicBezTo>
                    <a:pt x="101" y="0"/>
                    <a:pt x="30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0" y="1"/>
                    <a:pt x="101" y="0"/>
                    <a:pt x="101" y="0"/>
                  </a:cubicBezTo>
                  <a:cubicBezTo>
                    <a:pt x="101" y="0"/>
                    <a:pt x="112" y="0"/>
                    <a:pt x="112" y="11"/>
                  </a:cubicBezTo>
                  <a:cubicBezTo>
                    <a:pt x="112" y="12"/>
                    <a:pt x="112" y="15"/>
                    <a:pt x="113" y="17"/>
                  </a:cubicBezTo>
                  <a:cubicBezTo>
                    <a:pt x="112" y="15"/>
                    <a:pt x="112" y="12"/>
                    <a:pt x="112" y="11"/>
                  </a:cubicBezTo>
                  <a:cubicBezTo>
                    <a:pt x="112" y="0"/>
                    <a:pt x="101" y="0"/>
                    <a:pt x="101" y="0"/>
                  </a:cubicBezTo>
                </a:path>
              </a:pathLst>
            </a:custGeom>
            <a:solidFill>
              <a:srgbClr val="EB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1" name="Picture 151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33663"/>
              <a:ext cx="4381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2" name="Picture 151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6338" y="2649538"/>
              <a:ext cx="4826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3" name="Freeform 1515"/>
            <p:cNvSpPr>
              <a:spLocks noEditPoints="1"/>
            </p:cNvSpPr>
            <p:nvPr/>
          </p:nvSpPr>
          <p:spPr bwMode="auto">
            <a:xfrm>
              <a:off x="8809038" y="2678113"/>
              <a:ext cx="452438" cy="33338"/>
            </a:xfrm>
            <a:custGeom>
              <a:avLst/>
              <a:gdLst>
                <a:gd name="T0" fmla="*/ 124 w 124"/>
                <a:gd name="T1" fmla="*/ 3 h 11"/>
                <a:gd name="T2" fmla="*/ 124 w 124"/>
                <a:gd name="T3" fmla="*/ 11 h 11"/>
                <a:gd name="T4" fmla="*/ 124 w 124"/>
                <a:gd name="T5" fmla="*/ 11 h 11"/>
                <a:gd name="T6" fmla="*/ 124 w 124"/>
                <a:gd name="T7" fmla="*/ 3 h 11"/>
                <a:gd name="T8" fmla="*/ 0 w 124"/>
                <a:gd name="T9" fmla="*/ 0 h 11"/>
                <a:gd name="T10" fmla="*/ 0 w 124"/>
                <a:gd name="T11" fmla="*/ 0 h 11"/>
                <a:gd name="T12" fmla="*/ 0 w 124"/>
                <a:gd name="T13" fmla="*/ 0 h 11"/>
                <a:gd name="T14" fmla="*/ 0 w 124"/>
                <a:gd name="T15" fmla="*/ 0 h 11"/>
                <a:gd name="T16" fmla="*/ 0 w 124"/>
                <a:gd name="T17" fmla="*/ 0 h 11"/>
                <a:gd name="T18" fmla="*/ 0 w 124"/>
                <a:gd name="T19" fmla="*/ 0 h 11"/>
                <a:gd name="T20" fmla="*/ 0 w 124"/>
                <a:gd name="T21" fmla="*/ 0 h 11"/>
                <a:gd name="T22" fmla="*/ 0 w 124"/>
                <a:gd name="T23" fmla="*/ 0 h 11"/>
                <a:gd name="T24" fmla="*/ 0 w 12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1">
                  <a:moveTo>
                    <a:pt x="124" y="3"/>
                  </a:moveTo>
                  <a:cubicBezTo>
                    <a:pt x="124" y="5"/>
                    <a:pt x="124" y="8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8"/>
                    <a:pt x="124" y="5"/>
                    <a:pt x="124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794" name="Picture 151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4750" y="2633663"/>
              <a:ext cx="4826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5" name="Freeform 1517"/>
            <p:cNvSpPr>
              <a:spLocks/>
            </p:cNvSpPr>
            <p:nvPr/>
          </p:nvSpPr>
          <p:spPr bwMode="auto">
            <a:xfrm>
              <a:off x="7720013" y="2673350"/>
              <a:ext cx="103188" cy="138113"/>
            </a:xfrm>
            <a:custGeom>
              <a:avLst/>
              <a:gdLst>
                <a:gd name="T0" fmla="*/ 23 w 28"/>
                <a:gd name="T1" fmla="*/ 9 h 47"/>
                <a:gd name="T2" fmla="*/ 10 w 28"/>
                <a:gd name="T3" fmla="*/ 2 h 47"/>
                <a:gd name="T4" fmla="*/ 0 w 28"/>
                <a:gd name="T5" fmla="*/ 37 h 47"/>
                <a:gd name="T6" fmla="*/ 23 w 28"/>
                <a:gd name="T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7">
                  <a:moveTo>
                    <a:pt x="23" y="9"/>
                  </a:moveTo>
                  <a:cubicBezTo>
                    <a:pt x="18" y="0"/>
                    <a:pt x="11" y="2"/>
                    <a:pt x="10" y="2"/>
                  </a:cubicBezTo>
                  <a:cubicBezTo>
                    <a:pt x="4" y="12"/>
                    <a:pt x="1" y="26"/>
                    <a:pt x="0" y="37"/>
                  </a:cubicBezTo>
                  <a:cubicBezTo>
                    <a:pt x="18" y="47"/>
                    <a:pt x="28" y="18"/>
                    <a:pt x="23" y="9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6" name="Freeform 1518"/>
            <p:cNvSpPr>
              <a:spLocks/>
            </p:cNvSpPr>
            <p:nvPr/>
          </p:nvSpPr>
          <p:spPr bwMode="auto">
            <a:xfrm>
              <a:off x="7713663" y="2673350"/>
              <a:ext cx="101600" cy="117475"/>
            </a:xfrm>
            <a:custGeom>
              <a:avLst/>
              <a:gdLst>
                <a:gd name="T0" fmla="*/ 25 w 28"/>
                <a:gd name="T1" fmla="*/ 9 h 40"/>
                <a:gd name="T2" fmla="*/ 26 w 28"/>
                <a:gd name="T3" fmla="*/ 8 h 40"/>
                <a:gd name="T4" fmla="*/ 14 w 28"/>
                <a:gd name="T5" fmla="*/ 0 h 40"/>
                <a:gd name="T6" fmla="*/ 12 w 28"/>
                <a:gd name="T7" fmla="*/ 0 h 40"/>
                <a:gd name="T8" fmla="*/ 11 w 28"/>
                <a:gd name="T9" fmla="*/ 1 h 40"/>
                <a:gd name="T10" fmla="*/ 11 w 28"/>
                <a:gd name="T11" fmla="*/ 1 h 40"/>
                <a:gd name="T12" fmla="*/ 0 w 28"/>
                <a:gd name="T13" fmla="*/ 37 h 40"/>
                <a:gd name="T14" fmla="*/ 0 w 28"/>
                <a:gd name="T15" fmla="*/ 38 h 40"/>
                <a:gd name="T16" fmla="*/ 1 w 28"/>
                <a:gd name="T17" fmla="*/ 38 h 40"/>
                <a:gd name="T18" fmla="*/ 9 w 28"/>
                <a:gd name="T19" fmla="*/ 40 h 40"/>
                <a:gd name="T20" fmla="*/ 23 w 28"/>
                <a:gd name="T21" fmla="*/ 32 h 40"/>
                <a:gd name="T22" fmla="*/ 28 w 28"/>
                <a:gd name="T23" fmla="*/ 15 h 40"/>
                <a:gd name="T24" fmla="*/ 26 w 28"/>
                <a:gd name="T25" fmla="*/ 8 h 40"/>
                <a:gd name="T26" fmla="*/ 25 w 28"/>
                <a:gd name="T27" fmla="*/ 9 h 40"/>
                <a:gd name="T28" fmla="*/ 23 w 28"/>
                <a:gd name="T29" fmla="*/ 9 h 40"/>
                <a:gd name="T30" fmla="*/ 25 w 28"/>
                <a:gd name="T31" fmla="*/ 15 h 40"/>
                <a:gd name="T32" fmla="*/ 20 w 28"/>
                <a:gd name="T33" fmla="*/ 30 h 40"/>
                <a:gd name="T34" fmla="*/ 9 w 28"/>
                <a:gd name="T35" fmla="*/ 37 h 40"/>
                <a:gd name="T36" fmla="*/ 3 w 28"/>
                <a:gd name="T37" fmla="*/ 35 h 40"/>
                <a:gd name="T38" fmla="*/ 2 w 28"/>
                <a:gd name="T39" fmla="*/ 37 h 40"/>
                <a:gd name="T40" fmla="*/ 3 w 28"/>
                <a:gd name="T41" fmla="*/ 37 h 40"/>
                <a:gd name="T42" fmla="*/ 14 w 28"/>
                <a:gd name="T43" fmla="*/ 3 h 40"/>
                <a:gd name="T44" fmla="*/ 12 w 28"/>
                <a:gd name="T45" fmla="*/ 2 h 40"/>
                <a:gd name="T46" fmla="*/ 13 w 28"/>
                <a:gd name="T47" fmla="*/ 3 h 40"/>
                <a:gd name="T48" fmla="*/ 14 w 28"/>
                <a:gd name="T49" fmla="*/ 3 h 40"/>
                <a:gd name="T50" fmla="*/ 23 w 28"/>
                <a:gd name="T51" fmla="*/ 9 h 40"/>
                <a:gd name="T52" fmla="*/ 25 w 28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40">
                  <a:moveTo>
                    <a:pt x="25" y="9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1"/>
                    <a:pt x="2" y="26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4" y="40"/>
                    <a:pt x="7" y="40"/>
                    <a:pt x="9" y="40"/>
                  </a:cubicBezTo>
                  <a:cubicBezTo>
                    <a:pt x="15" y="40"/>
                    <a:pt x="20" y="36"/>
                    <a:pt x="23" y="32"/>
                  </a:cubicBezTo>
                  <a:cubicBezTo>
                    <a:pt x="26" y="27"/>
                    <a:pt x="28" y="21"/>
                    <a:pt x="28" y="15"/>
                  </a:cubicBezTo>
                  <a:cubicBezTo>
                    <a:pt x="28" y="13"/>
                    <a:pt x="27" y="10"/>
                    <a:pt x="26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5" y="13"/>
                    <a:pt x="25" y="15"/>
                  </a:cubicBezTo>
                  <a:cubicBezTo>
                    <a:pt x="25" y="20"/>
                    <a:pt x="23" y="26"/>
                    <a:pt x="20" y="30"/>
                  </a:cubicBezTo>
                  <a:cubicBezTo>
                    <a:pt x="18" y="34"/>
                    <a:pt x="14" y="37"/>
                    <a:pt x="9" y="37"/>
                  </a:cubicBezTo>
                  <a:cubicBezTo>
                    <a:pt x="7" y="37"/>
                    <a:pt x="5" y="37"/>
                    <a:pt x="3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27"/>
                    <a:pt x="7" y="12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6" y="3"/>
                    <a:pt x="20" y="4"/>
                    <a:pt x="23" y="9"/>
                  </a:cubicBezTo>
                  <a:cubicBezTo>
                    <a:pt x="25" y="9"/>
                    <a:pt x="25" y="9"/>
                    <a:pt x="25" y="9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7" name="Freeform 1519"/>
            <p:cNvSpPr>
              <a:spLocks/>
            </p:cNvSpPr>
            <p:nvPr/>
          </p:nvSpPr>
          <p:spPr bwMode="auto">
            <a:xfrm>
              <a:off x="7727950" y="2678113"/>
              <a:ext cx="87313" cy="119063"/>
            </a:xfrm>
            <a:custGeom>
              <a:avLst/>
              <a:gdLst>
                <a:gd name="T0" fmla="*/ 19 w 24"/>
                <a:gd name="T1" fmla="*/ 7 h 40"/>
                <a:gd name="T2" fmla="*/ 9 w 24"/>
                <a:gd name="T3" fmla="*/ 1 h 40"/>
                <a:gd name="T4" fmla="*/ 0 w 24"/>
                <a:gd name="T5" fmla="*/ 31 h 40"/>
                <a:gd name="T6" fmla="*/ 19 w 24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9" y="7"/>
                  </a:moveTo>
                  <a:cubicBezTo>
                    <a:pt x="15" y="0"/>
                    <a:pt x="9" y="1"/>
                    <a:pt x="9" y="1"/>
                  </a:cubicBezTo>
                  <a:cubicBezTo>
                    <a:pt x="3" y="10"/>
                    <a:pt x="1" y="22"/>
                    <a:pt x="0" y="31"/>
                  </a:cubicBezTo>
                  <a:cubicBezTo>
                    <a:pt x="14" y="40"/>
                    <a:pt x="24" y="16"/>
                    <a:pt x="19" y="7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8" name="Freeform 1520"/>
            <p:cNvSpPr>
              <a:spLocks/>
            </p:cNvSpPr>
            <p:nvPr/>
          </p:nvSpPr>
          <p:spPr bwMode="auto">
            <a:xfrm>
              <a:off x="7720013" y="2670175"/>
              <a:ext cx="106363" cy="141288"/>
            </a:xfrm>
            <a:custGeom>
              <a:avLst/>
              <a:gdLst>
                <a:gd name="T0" fmla="*/ 23 w 29"/>
                <a:gd name="T1" fmla="*/ 32 h 48"/>
                <a:gd name="T2" fmla="*/ 25 w 29"/>
                <a:gd name="T3" fmla="*/ 8 h 48"/>
                <a:gd name="T4" fmla="*/ 13 w 29"/>
                <a:gd name="T5" fmla="*/ 0 h 48"/>
                <a:gd name="T6" fmla="*/ 10 w 29"/>
                <a:gd name="T7" fmla="*/ 3 h 48"/>
                <a:gd name="T8" fmla="*/ 23 w 29"/>
                <a:gd name="T9" fmla="*/ 10 h 48"/>
                <a:gd name="T10" fmla="*/ 0 w 29"/>
                <a:gd name="T11" fmla="*/ 38 h 48"/>
                <a:gd name="T12" fmla="*/ 0 w 29"/>
                <a:gd name="T13" fmla="*/ 41 h 48"/>
                <a:gd name="T14" fmla="*/ 8 w 29"/>
                <a:gd name="T15" fmla="*/ 43 h 48"/>
                <a:gd name="T16" fmla="*/ 23 w 29"/>
                <a:gd name="T1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23" y="32"/>
                  </a:moveTo>
                  <a:cubicBezTo>
                    <a:pt x="27" y="25"/>
                    <a:pt x="29" y="14"/>
                    <a:pt x="25" y="8"/>
                  </a:cubicBezTo>
                  <a:cubicBezTo>
                    <a:pt x="21" y="1"/>
                    <a:pt x="16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1" y="3"/>
                    <a:pt x="18" y="1"/>
                    <a:pt x="23" y="10"/>
                  </a:cubicBezTo>
                  <a:cubicBezTo>
                    <a:pt x="28" y="19"/>
                    <a:pt x="18" y="4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2" y="42"/>
                    <a:pt x="5" y="43"/>
                    <a:pt x="8" y="43"/>
                  </a:cubicBezTo>
                  <a:cubicBezTo>
                    <a:pt x="14" y="43"/>
                    <a:pt x="19" y="39"/>
                    <a:pt x="23" y="32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9" name="Freeform 1521"/>
            <p:cNvSpPr>
              <a:spLocks/>
            </p:cNvSpPr>
            <p:nvPr/>
          </p:nvSpPr>
          <p:spPr bwMode="auto">
            <a:xfrm>
              <a:off x="7713663" y="2663825"/>
              <a:ext cx="112713" cy="134938"/>
            </a:xfrm>
            <a:custGeom>
              <a:avLst/>
              <a:gdLst>
                <a:gd name="T0" fmla="*/ 25 w 31"/>
                <a:gd name="T1" fmla="*/ 34 h 46"/>
                <a:gd name="T2" fmla="*/ 27 w 31"/>
                <a:gd name="T3" fmla="*/ 35 h 46"/>
                <a:gd name="T4" fmla="*/ 31 w 31"/>
                <a:gd name="T5" fmla="*/ 18 h 46"/>
                <a:gd name="T6" fmla="*/ 29 w 31"/>
                <a:gd name="T7" fmla="*/ 9 h 46"/>
                <a:gd name="T8" fmla="*/ 15 w 31"/>
                <a:gd name="T9" fmla="*/ 0 h 46"/>
                <a:gd name="T10" fmla="*/ 14 w 31"/>
                <a:gd name="T11" fmla="*/ 1 h 46"/>
                <a:gd name="T12" fmla="*/ 11 w 31"/>
                <a:gd name="T13" fmla="*/ 4 h 46"/>
                <a:gd name="T14" fmla="*/ 11 w 31"/>
                <a:gd name="T15" fmla="*/ 6 h 46"/>
                <a:gd name="T16" fmla="*/ 13 w 31"/>
                <a:gd name="T17" fmla="*/ 6 h 46"/>
                <a:gd name="T18" fmla="*/ 14 w 31"/>
                <a:gd name="T19" fmla="*/ 6 h 46"/>
                <a:gd name="T20" fmla="*/ 23 w 31"/>
                <a:gd name="T21" fmla="*/ 12 h 46"/>
                <a:gd name="T22" fmla="*/ 25 w 31"/>
                <a:gd name="T23" fmla="*/ 18 h 46"/>
                <a:gd name="T24" fmla="*/ 20 w 31"/>
                <a:gd name="T25" fmla="*/ 33 h 46"/>
                <a:gd name="T26" fmla="*/ 9 w 31"/>
                <a:gd name="T27" fmla="*/ 40 h 46"/>
                <a:gd name="T28" fmla="*/ 3 w 31"/>
                <a:gd name="T29" fmla="*/ 38 h 46"/>
                <a:gd name="T30" fmla="*/ 1 w 31"/>
                <a:gd name="T31" fmla="*/ 38 h 46"/>
                <a:gd name="T32" fmla="*/ 0 w 31"/>
                <a:gd name="T33" fmla="*/ 40 h 46"/>
                <a:gd name="T34" fmla="*/ 0 w 31"/>
                <a:gd name="T35" fmla="*/ 43 h 46"/>
                <a:gd name="T36" fmla="*/ 1 w 31"/>
                <a:gd name="T37" fmla="*/ 44 h 46"/>
                <a:gd name="T38" fmla="*/ 9 w 31"/>
                <a:gd name="T39" fmla="*/ 46 h 46"/>
                <a:gd name="T40" fmla="*/ 10 w 31"/>
                <a:gd name="T41" fmla="*/ 46 h 46"/>
                <a:gd name="T42" fmla="*/ 27 w 31"/>
                <a:gd name="T43" fmla="*/ 35 h 46"/>
                <a:gd name="T44" fmla="*/ 25 w 31"/>
                <a:gd name="T45" fmla="*/ 34 h 46"/>
                <a:gd name="T46" fmla="*/ 24 w 31"/>
                <a:gd name="T47" fmla="*/ 33 h 46"/>
                <a:gd name="T48" fmla="*/ 10 w 31"/>
                <a:gd name="T49" fmla="*/ 43 h 46"/>
                <a:gd name="T50" fmla="*/ 9 w 31"/>
                <a:gd name="T51" fmla="*/ 43 h 46"/>
                <a:gd name="T52" fmla="*/ 2 w 31"/>
                <a:gd name="T53" fmla="*/ 42 h 46"/>
                <a:gd name="T54" fmla="*/ 2 w 31"/>
                <a:gd name="T55" fmla="*/ 43 h 46"/>
                <a:gd name="T56" fmla="*/ 3 w 31"/>
                <a:gd name="T57" fmla="*/ 43 h 46"/>
                <a:gd name="T58" fmla="*/ 3 w 31"/>
                <a:gd name="T59" fmla="*/ 40 h 46"/>
                <a:gd name="T60" fmla="*/ 2 w 31"/>
                <a:gd name="T61" fmla="*/ 40 h 46"/>
                <a:gd name="T62" fmla="*/ 1 w 31"/>
                <a:gd name="T63" fmla="*/ 41 h 46"/>
                <a:gd name="T64" fmla="*/ 9 w 31"/>
                <a:gd name="T65" fmla="*/ 43 h 46"/>
                <a:gd name="T66" fmla="*/ 23 w 31"/>
                <a:gd name="T67" fmla="*/ 35 h 46"/>
                <a:gd name="T68" fmla="*/ 28 w 31"/>
                <a:gd name="T69" fmla="*/ 18 h 46"/>
                <a:gd name="T70" fmla="*/ 26 w 31"/>
                <a:gd name="T71" fmla="*/ 11 h 46"/>
                <a:gd name="T72" fmla="*/ 14 w 31"/>
                <a:gd name="T73" fmla="*/ 3 h 46"/>
                <a:gd name="T74" fmla="*/ 12 w 31"/>
                <a:gd name="T75" fmla="*/ 3 h 46"/>
                <a:gd name="T76" fmla="*/ 12 w 31"/>
                <a:gd name="T77" fmla="*/ 5 h 46"/>
                <a:gd name="T78" fmla="*/ 14 w 31"/>
                <a:gd name="T79" fmla="*/ 6 h 46"/>
                <a:gd name="T80" fmla="*/ 16 w 31"/>
                <a:gd name="T81" fmla="*/ 3 h 46"/>
                <a:gd name="T82" fmla="*/ 15 w 31"/>
                <a:gd name="T83" fmla="*/ 2 h 46"/>
                <a:gd name="T84" fmla="*/ 15 w 31"/>
                <a:gd name="T85" fmla="*/ 3 h 46"/>
                <a:gd name="T86" fmla="*/ 26 w 31"/>
                <a:gd name="T87" fmla="*/ 11 h 46"/>
                <a:gd name="T88" fmla="*/ 28 w 31"/>
                <a:gd name="T89" fmla="*/ 18 h 46"/>
                <a:gd name="T90" fmla="*/ 24 w 31"/>
                <a:gd name="T91" fmla="*/ 33 h 46"/>
                <a:gd name="T92" fmla="*/ 25 w 31"/>
                <a:gd name="T93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46">
                  <a:moveTo>
                    <a:pt x="25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9" y="30"/>
                    <a:pt x="31" y="24"/>
                    <a:pt x="31" y="18"/>
                  </a:cubicBezTo>
                  <a:cubicBezTo>
                    <a:pt x="31" y="15"/>
                    <a:pt x="30" y="12"/>
                    <a:pt x="29" y="9"/>
                  </a:cubicBezTo>
                  <a:cubicBezTo>
                    <a:pt x="24" y="2"/>
                    <a:pt x="18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2"/>
                    <a:pt x="12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6" y="6"/>
                    <a:pt x="20" y="7"/>
                    <a:pt x="23" y="12"/>
                  </a:cubicBezTo>
                  <a:cubicBezTo>
                    <a:pt x="24" y="14"/>
                    <a:pt x="25" y="16"/>
                    <a:pt x="25" y="18"/>
                  </a:cubicBezTo>
                  <a:cubicBezTo>
                    <a:pt x="25" y="23"/>
                    <a:pt x="23" y="29"/>
                    <a:pt x="20" y="33"/>
                  </a:cubicBezTo>
                  <a:cubicBezTo>
                    <a:pt x="18" y="37"/>
                    <a:pt x="14" y="40"/>
                    <a:pt x="9" y="40"/>
                  </a:cubicBezTo>
                  <a:cubicBezTo>
                    <a:pt x="7" y="40"/>
                    <a:pt x="5" y="40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4"/>
                    <a:pt x="1" y="44"/>
                  </a:cubicBezTo>
                  <a:cubicBezTo>
                    <a:pt x="4" y="46"/>
                    <a:pt x="6" y="46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6" y="46"/>
                    <a:pt x="23" y="42"/>
                    <a:pt x="27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0" y="40"/>
                    <a:pt x="15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3"/>
                    <a:pt x="5" y="43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3"/>
                    <a:pt x="7" y="43"/>
                    <a:pt x="9" y="43"/>
                  </a:cubicBezTo>
                  <a:cubicBezTo>
                    <a:pt x="15" y="43"/>
                    <a:pt x="20" y="39"/>
                    <a:pt x="23" y="35"/>
                  </a:cubicBezTo>
                  <a:cubicBezTo>
                    <a:pt x="26" y="30"/>
                    <a:pt x="28" y="24"/>
                    <a:pt x="28" y="18"/>
                  </a:cubicBezTo>
                  <a:cubicBezTo>
                    <a:pt x="28" y="16"/>
                    <a:pt x="27" y="13"/>
                    <a:pt x="26" y="11"/>
                  </a:cubicBezTo>
                  <a:cubicBezTo>
                    <a:pt x="22" y="4"/>
                    <a:pt x="17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22" y="4"/>
                    <a:pt x="26" y="11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23"/>
                    <a:pt x="26" y="29"/>
                    <a:pt x="24" y="33"/>
                  </a:cubicBezTo>
                  <a:cubicBezTo>
                    <a:pt x="25" y="34"/>
                    <a:pt x="25" y="34"/>
                    <a:pt x="25" y="34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0" name="Freeform 1522"/>
            <p:cNvSpPr>
              <a:spLocks/>
            </p:cNvSpPr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11 w 13"/>
                <a:gd name="T5" fmla="*/ 8 h 14"/>
                <a:gd name="T6" fmla="*/ 13 w 13"/>
                <a:gd name="T7" fmla="*/ 14 h 14"/>
                <a:gd name="T8" fmla="*/ 13 w 13"/>
                <a:gd name="T9" fmla="*/ 14 h 14"/>
                <a:gd name="T10" fmla="*/ 12 w 13"/>
                <a:gd name="T11" fmla="*/ 10 h 14"/>
                <a:gd name="T12" fmla="*/ 11 w 13"/>
                <a:gd name="T13" fmla="*/ 8 h 14"/>
                <a:gd name="T14" fmla="*/ 0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8" y="2"/>
                    <a:pt x="11" y="8"/>
                  </a:cubicBezTo>
                  <a:cubicBezTo>
                    <a:pt x="12" y="9"/>
                    <a:pt x="13" y="12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2"/>
                    <a:pt x="3" y="0"/>
                    <a:pt x="0" y="0"/>
                  </a:cubicBezTo>
                </a:path>
              </a:pathLst>
            </a:custGeom>
            <a:solidFill>
              <a:srgbClr val="CC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1" name="Freeform 1523"/>
            <p:cNvSpPr>
              <a:spLocks/>
            </p:cNvSpPr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12 w 13"/>
                <a:gd name="T7" fmla="*/ 13 h 14"/>
                <a:gd name="T8" fmla="*/ 13 w 13"/>
                <a:gd name="T9" fmla="*/ 14 h 14"/>
                <a:gd name="T10" fmla="*/ 13 w 13"/>
                <a:gd name="T11" fmla="*/ 14 h 14"/>
                <a:gd name="T12" fmla="*/ 11 w 13"/>
                <a:gd name="T13" fmla="*/ 8 h 14"/>
                <a:gd name="T14" fmla="*/ 0 w 13"/>
                <a:gd name="T15" fmla="*/ 0 h 14"/>
                <a:gd name="T16" fmla="*/ 0 w 13"/>
                <a:gd name="T17" fmla="*/ 0 h 14"/>
                <a:gd name="T18" fmla="*/ 11 w 13"/>
                <a:gd name="T19" fmla="*/ 8 h 14"/>
                <a:gd name="T20" fmla="*/ 12 w 13"/>
                <a:gd name="T21" fmla="*/ 10 h 14"/>
                <a:gd name="T22" fmla="*/ 11 w 13"/>
                <a:gd name="T23" fmla="*/ 8 h 14"/>
                <a:gd name="T24" fmla="*/ 0 w 13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2"/>
                    <a:pt x="12" y="10"/>
                    <a:pt x="12" y="13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9"/>
                    <a:pt x="11" y="8"/>
                  </a:cubicBezTo>
                  <a:cubicBezTo>
                    <a:pt x="8" y="2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2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BBB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2" name="Freeform 1524"/>
            <p:cNvSpPr>
              <a:spLocks/>
            </p:cNvSpPr>
            <p:nvPr/>
          </p:nvSpPr>
          <p:spPr bwMode="auto">
            <a:xfrm>
              <a:off x="7727950" y="2773363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E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3" name="Freeform 1525"/>
            <p:cNvSpPr>
              <a:spLocks/>
            </p:cNvSpPr>
            <p:nvPr/>
          </p:nvSpPr>
          <p:spPr bwMode="auto">
            <a:xfrm>
              <a:off x="7727950" y="2684463"/>
              <a:ext cx="66675" cy="92075"/>
            </a:xfrm>
            <a:custGeom>
              <a:avLst/>
              <a:gdLst>
                <a:gd name="T0" fmla="*/ 10 w 18"/>
                <a:gd name="T1" fmla="*/ 0 h 31"/>
                <a:gd name="T2" fmla="*/ 9 w 18"/>
                <a:gd name="T3" fmla="*/ 0 h 31"/>
                <a:gd name="T4" fmla="*/ 0 w 18"/>
                <a:gd name="T5" fmla="*/ 30 h 31"/>
                <a:gd name="T6" fmla="*/ 3 w 18"/>
                <a:gd name="T7" fmla="*/ 31 h 31"/>
                <a:gd name="T8" fmla="*/ 4 w 18"/>
                <a:gd name="T9" fmla="*/ 22 h 31"/>
                <a:gd name="T10" fmla="*/ 16 w 18"/>
                <a:gd name="T11" fmla="*/ 6 h 31"/>
                <a:gd name="T12" fmla="*/ 18 w 18"/>
                <a:gd name="T13" fmla="*/ 6 h 31"/>
                <a:gd name="T14" fmla="*/ 10 w 1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2" y="12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29"/>
                    <a:pt x="3" y="26"/>
                    <a:pt x="4" y="22"/>
                  </a:cubicBezTo>
                  <a:cubicBezTo>
                    <a:pt x="5" y="17"/>
                    <a:pt x="10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6" y="0"/>
                    <a:pt x="10" y="0"/>
                  </a:cubicBezTo>
                </a:path>
              </a:pathLst>
            </a:custGeom>
            <a:solidFill>
              <a:srgbClr val="FDD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4" name="Freeform 1526"/>
            <p:cNvSpPr>
              <a:spLocks/>
            </p:cNvSpPr>
            <p:nvPr/>
          </p:nvSpPr>
          <p:spPr bwMode="auto">
            <a:xfrm>
              <a:off x="7767638" y="2587625"/>
              <a:ext cx="454025" cy="128588"/>
            </a:xfrm>
            <a:custGeom>
              <a:avLst/>
              <a:gdLst>
                <a:gd name="T0" fmla="*/ 20 w 124"/>
                <a:gd name="T1" fmla="*/ 38 h 44"/>
                <a:gd name="T2" fmla="*/ 124 w 124"/>
                <a:gd name="T3" fmla="*/ 15 h 44"/>
                <a:gd name="T4" fmla="*/ 118 w 124"/>
                <a:gd name="T5" fmla="*/ 10 h 44"/>
                <a:gd name="T6" fmla="*/ 84 w 124"/>
                <a:gd name="T7" fmla="*/ 0 h 44"/>
                <a:gd name="T8" fmla="*/ 81 w 124"/>
                <a:gd name="T9" fmla="*/ 1 h 44"/>
                <a:gd name="T10" fmla="*/ 8 w 124"/>
                <a:gd name="T11" fmla="*/ 22 h 44"/>
                <a:gd name="T12" fmla="*/ 0 w 124"/>
                <a:gd name="T13" fmla="*/ 28 h 44"/>
                <a:gd name="T14" fmla="*/ 12 w 124"/>
                <a:gd name="T15" fmla="*/ 36 h 44"/>
                <a:gd name="T16" fmla="*/ 14 w 124"/>
                <a:gd name="T17" fmla="*/ 44 h 44"/>
                <a:gd name="T18" fmla="*/ 15 w 124"/>
                <a:gd name="T19" fmla="*/ 44 h 44"/>
                <a:gd name="T20" fmla="*/ 20 w 124"/>
                <a:gd name="T21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4">
                  <a:moveTo>
                    <a:pt x="20" y="38"/>
                  </a:moveTo>
                  <a:cubicBezTo>
                    <a:pt x="25" y="37"/>
                    <a:pt x="120" y="16"/>
                    <a:pt x="124" y="15"/>
                  </a:cubicBezTo>
                  <a:cubicBezTo>
                    <a:pt x="122" y="11"/>
                    <a:pt x="118" y="10"/>
                    <a:pt x="118" y="10"/>
                  </a:cubicBezTo>
                  <a:cubicBezTo>
                    <a:pt x="113" y="10"/>
                    <a:pt x="94" y="6"/>
                    <a:pt x="84" y="0"/>
                  </a:cubicBezTo>
                  <a:cubicBezTo>
                    <a:pt x="83" y="0"/>
                    <a:pt x="81" y="1"/>
                    <a:pt x="81" y="1"/>
                  </a:cubicBezTo>
                  <a:cubicBezTo>
                    <a:pt x="81" y="1"/>
                    <a:pt x="29" y="15"/>
                    <a:pt x="8" y="22"/>
                  </a:cubicBezTo>
                  <a:cubicBezTo>
                    <a:pt x="5" y="23"/>
                    <a:pt x="2" y="25"/>
                    <a:pt x="0" y="28"/>
                  </a:cubicBezTo>
                  <a:cubicBezTo>
                    <a:pt x="3" y="28"/>
                    <a:pt x="8" y="29"/>
                    <a:pt x="12" y="36"/>
                  </a:cubicBezTo>
                  <a:cubicBezTo>
                    <a:pt x="14" y="38"/>
                    <a:pt x="14" y="41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39"/>
                    <a:pt x="20" y="38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5" name="Freeform 1527"/>
            <p:cNvSpPr>
              <a:spLocks/>
            </p:cNvSpPr>
            <p:nvPr/>
          </p:nvSpPr>
          <p:spPr bwMode="auto">
            <a:xfrm>
              <a:off x="7761288" y="2581275"/>
              <a:ext cx="463550" cy="138113"/>
            </a:xfrm>
            <a:custGeom>
              <a:avLst/>
              <a:gdLst>
                <a:gd name="T0" fmla="*/ 22 w 127"/>
                <a:gd name="T1" fmla="*/ 41 h 47"/>
                <a:gd name="T2" fmla="*/ 127 w 127"/>
                <a:gd name="T3" fmla="*/ 18 h 47"/>
                <a:gd name="T4" fmla="*/ 123 w 127"/>
                <a:gd name="T5" fmla="*/ 12 h 47"/>
                <a:gd name="T6" fmla="*/ 120 w 127"/>
                <a:gd name="T7" fmla="*/ 11 h 47"/>
                <a:gd name="T8" fmla="*/ 86 w 127"/>
                <a:gd name="T9" fmla="*/ 0 h 47"/>
                <a:gd name="T10" fmla="*/ 83 w 127"/>
                <a:gd name="T11" fmla="*/ 1 h 47"/>
                <a:gd name="T12" fmla="*/ 83 w 127"/>
                <a:gd name="T13" fmla="*/ 3 h 47"/>
                <a:gd name="T14" fmla="*/ 9 w 127"/>
                <a:gd name="T15" fmla="*/ 23 h 47"/>
                <a:gd name="T16" fmla="*/ 0 w 127"/>
                <a:gd name="T17" fmla="*/ 30 h 47"/>
                <a:gd name="T18" fmla="*/ 13 w 127"/>
                <a:gd name="T19" fmla="*/ 39 h 47"/>
                <a:gd name="T20" fmla="*/ 16 w 127"/>
                <a:gd name="T21" fmla="*/ 47 h 47"/>
                <a:gd name="T22" fmla="*/ 17 w 127"/>
                <a:gd name="T23" fmla="*/ 47 h 47"/>
                <a:gd name="T24" fmla="*/ 18 w 127"/>
                <a:gd name="T25" fmla="*/ 46 h 47"/>
                <a:gd name="T26" fmla="*/ 18 w 127"/>
                <a:gd name="T27" fmla="*/ 46 h 47"/>
                <a:gd name="T28" fmla="*/ 18 w 127"/>
                <a:gd name="T29" fmla="*/ 46 h 47"/>
                <a:gd name="T30" fmla="*/ 22 w 127"/>
                <a:gd name="T31" fmla="*/ 41 h 47"/>
                <a:gd name="T32" fmla="*/ 22 w 127"/>
                <a:gd name="T33" fmla="*/ 38 h 47"/>
                <a:gd name="T34" fmla="*/ 15 w 127"/>
                <a:gd name="T35" fmla="*/ 46 h 47"/>
                <a:gd name="T36" fmla="*/ 16 w 127"/>
                <a:gd name="T37" fmla="*/ 44 h 47"/>
                <a:gd name="T38" fmla="*/ 16 w 127"/>
                <a:gd name="T39" fmla="*/ 46 h 47"/>
                <a:gd name="T40" fmla="*/ 16 w 127"/>
                <a:gd name="T41" fmla="*/ 37 h 47"/>
                <a:gd name="T42" fmla="*/ 2 w 127"/>
                <a:gd name="T43" fmla="*/ 30 h 47"/>
                <a:gd name="T44" fmla="*/ 10 w 127"/>
                <a:gd name="T45" fmla="*/ 25 h 47"/>
                <a:gd name="T46" fmla="*/ 75 w 127"/>
                <a:gd name="T47" fmla="*/ 6 h 47"/>
                <a:gd name="T48" fmla="*/ 84 w 127"/>
                <a:gd name="T49" fmla="*/ 4 h 47"/>
                <a:gd name="T50" fmla="*/ 84 w 127"/>
                <a:gd name="T51" fmla="*/ 4 h 47"/>
                <a:gd name="T52" fmla="*/ 85 w 127"/>
                <a:gd name="T53" fmla="*/ 3 h 47"/>
                <a:gd name="T54" fmla="*/ 85 w 127"/>
                <a:gd name="T55" fmla="*/ 3 h 47"/>
                <a:gd name="T56" fmla="*/ 120 w 127"/>
                <a:gd name="T57" fmla="*/ 12 h 47"/>
                <a:gd name="T58" fmla="*/ 119 w 127"/>
                <a:gd name="T59" fmla="*/ 14 h 47"/>
                <a:gd name="T60" fmla="*/ 126 w 127"/>
                <a:gd name="T61" fmla="*/ 17 h 47"/>
                <a:gd name="T62" fmla="*/ 22 w 127"/>
                <a:gd name="T6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47"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7" y="40"/>
                    <a:pt x="122" y="19"/>
                    <a:pt x="126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7" y="17"/>
                    <a:pt x="127" y="17"/>
                    <a:pt x="127" y="16"/>
                  </a:cubicBezTo>
                  <a:cubicBezTo>
                    <a:pt x="126" y="14"/>
                    <a:pt x="124" y="13"/>
                    <a:pt x="123" y="12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5" y="10"/>
                    <a:pt x="96" y="7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30" y="15"/>
                    <a:pt x="9" y="23"/>
                  </a:cubicBezTo>
                  <a:cubicBezTo>
                    <a:pt x="6" y="24"/>
                    <a:pt x="3" y="26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5" y="31"/>
                    <a:pt x="9" y="32"/>
                    <a:pt x="13" y="39"/>
                  </a:cubicBezTo>
                  <a:cubicBezTo>
                    <a:pt x="14" y="41"/>
                    <a:pt x="15" y="43"/>
                    <a:pt x="15" y="46"/>
                  </a:cubicBezTo>
                  <a:cubicBezTo>
                    <a:pt x="15" y="46"/>
                    <a:pt x="15" y="47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5"/>
                    <a:pt x="19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9" y="39"/>
                    <a:pt x="17" y="41"/>
                    <a:pt x="16" y="42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3"/>
                    <a:pt x="17" y="40"/>
                    <a:pt x="16" y="37"/>
                  </a:cubicBezTo>
                  <a:cubicBezTo>
                    <a:pt x="11" y="30"/>
                    <a:pt x="5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28"/>
                    <a:pt x="8" y="26"/>
                    <a:pt x="10" y="25"/>
                  </a:cubicBezTo>
                  <a:cubicBezTo>
                    <a:pt x="21" y="22"/>
                    <a:pt x="39" y="16"/>
                    <a:pt x="55" y="12"/>
                  </a:cubicBezTo>
                  <a:cubicBezTo>
                    <a:pt x="62" y="10"/>
                    <a:pt x="70" y="8"/>
                    <a:pt x="75" y="6"/>
                  </a:cubicBezTo>
                  <a:cubicBezTo>
                    <a:pt x="80" y="5"/>
                    <a:pt x="83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6" y="10"/>
                    <a:pt x="115" y="13"/>
                    <a:pt x="119" y="1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0" y="14"/>
                    <a:pt x="123" y="15"/>
                    <a:pt x="125" y="1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2" y="16"/>
                    <a:pt x="27" y="37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6" name="Freeform 1528"/>
            <p:cNvSpPr>
              <a:spLocks/>
            </p:cNvSpPr>
            <p:nvPr/>
          </p:nvSpPr>
          <p:spPr bwMode="auto">
            <a:xfrm>
              <a:off x="7716838" y="2632075"/>
              <a:ext cx="508000" cy="203200"/>
            </a:xfrm>
            <a:custGeom>
              <a:avLst/>
              <a:gdLst>
                <a:gd name="T0" fmla="*/ 34 w 139"/>
                <a:gd name="T1" fmla="*/ 23 h 69"/>
                <a:gd name="T2" fmla="*/ 29 w 139"/>
                <a:gd name="T3" fmla="*/ 29 h 69"/>
                <a:gd name="T4" fmla="*/ 28 w 139"/>
                <a:gd name="T5" fmla="*/ 29 h 69"/>
                <a:gd name="T6" fmla="*/ 24 w 139"/>
                <a:gd name="T7" fmla="*/ 45 h 69"/>
                <a:gd name="T8" fmla="*/ 9 w 139"/>
                <a:gd name="T9" fmla="*/ 56 h 69"/>
                <a:gd name="T10" fmla="*/ 1 w 139"/>
                <a:gd name="T11" fmla="*/ 54 h 69"/>
                <a:gd name="T12" fmla="*/ 0 w 139"/>
                <a:gd name="T13" fmla="*/ 62 h 69"/>
                <a:gd name="T14" fmla="*/ 6 w 139"/>
                <a:gd name="T15" fmla="*/ 68 h 69"/>
                <a:gd name="T16" fmla="*/ 65 w 139"/>
                <a:gd name="T17" fmla="*/ 69 h 69"/>
                <a:gd name="T18" fmla="*/ 89 w 139"/>
                <a:gd name="T19" fmla="*/ 41 h 69"/>
                <a:gd name="T20" fmla="*/ 139 w 139"/>
                <a:gd name="T21" fmla="*/ 38 h 69"/>
                <a:gd name="T22" fmla="*/ 139 w 139"/>
                <a:gd name="T23" fmla="*/ 4 h 69"/>
                <a:gd name="T24" fmla="*/ 138 w 139"/>
                <a:gd name="T25" fmla="*/ 0 h 69"/>
                <a:gd name="T26" fmla="*/ 34 w 139"/>
                <a:gd name="T27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69">
                  <a:moveTo>
                    <a:pt x="34" y="23"/>
                  </a:moveTo>
                  <a:cubicBezTo>
                    <a:pt x="29" y="24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4"/>
                    <a:pt x="27" y="40"/>
                    <a:pt x="24" y="45"/>
                  </a:cubicBezTo>
                  <a:cubicBezTo>
                    <a:pt x="20" y="52"/>
                    <a:pt x="15" y="56"/>
                    <a:pt x="9" y="56"/>
                  </a:cubicBezTo>
                  <a:cubicBezTo>
                    <a:pt x="6" y="56"/>
                    <a:pt x="3" y="55"/>
                    <a:pt x="1" y="54"/>
                  </a:cubicBezTo>
                  <a:cubicBezTo>
                    <a:pt x="0" y="59"/>
                    <a:pt x="0" y="62"/>
                    <a:pt x="0" y="62"/>
                  </a:cubicBezTo>
                  <a:cubicBezTo>
                    <a:pt x="0" y="62"/>
                    <a:pt x="0" y="68"/>
                    <a:pt x="6" y="68"/>
                  </a:cubicBezTo>
                  <a:cubicBezTo>
                    <a:pt x="11" y="69"/>
                    <a:pt x="49" y="69"/>
                    <a:pt x="65" y="69"/>
                  </a:cubicBezTo>
                  <a:cubicBezTo>
                    <a:pt x="68" y="58"/>
                    <a:pt x="75" y="47"/>
                    <a:pt x="89" y="41"/>
                  </a:cubicBezTo>
                  <a:cubicBezTo>
                    <a:pt x="118" y="27"/>
                    <a:pt x="139" y="38"/>
                    <a:pt x="139" y="38"/>
                  </a:cubicBezTo>
                  <a:cubicBezTo>
                    <a:pt x="139" y="38"/>
                    <a:pt x="138" y="10"/>
                    <a:pt x="139" y="4"/>
                  </a:cubicBezTo>
                  <a:cubicBezTo>
                    <a:pt x="139" y="2"/>
                    <a:pt x="138" y="1"/>
                    <a:pt x="138" y="0"/>
                  </a:cubicBezTo>
                  <a:cubicBezTo>
                    <a:pt x="134" y="1"/>
                    <a:pt x="39" y="22"/>
                    <a:pt x="34" y="2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7" name="Freeform 1529"/>
            <p:cNvSpPr>
              <a:spLocks/>
            </p:cNvSpPr>
            <p:nvPr/>
          </p:nvSpPr>
          <p:spPr bwMode="auto">
            <a:xfrm>
              <a:off x="7713663" y="2625725"/>
              <a:ext cx="519113" cy="214313"/>
            </a:xfrm>
            <a:custGeom>
              <a:avLst/>
              <a:gdLst>
                <a:gd name="T0" fmla="*/ 35 w 142"/>
                <a:gd name="T1" fmla="*/ 23 h 73"/>
                <a:gd name="T2" fmla="*/ 28 w 142"/>
                <a:gd name="T3" fmla="*/ 31 h 73"/>
                <a:gd name="T4" fmla="*/ 29 w 142"/>
                <a:gd name="T5" fmla="*/ 29 h 73"/>
                <a:gd name="T6" fmla="*/ 28 w 142"/>
                <a:gd name="T7" fmla="*/ 31 h 73"/>
                <a:gd name="T8" fmla="*/ 24 w 142"/>
                <a:gd name="T9" fmla="*/ 46 h 73"/>
                <a:gd name="T10" fmla="*/ 9 w 142"/>
                <a:gd name="T11" fmla="*/ 56 h 73"/>
                <a:gd name="T12" fmla="*/ 1 w 142"/>
                <a:gd name="T13" fmla="*/ 55 h 73"/>
                <a:gd name="T14" fmla="*/ 0 w 142"/>
                <a:gd name="T15" fmla="*/ 64 h 73"/>
                <a:gd name="T16" fmla="*/ 0 w 142"/>
                <a:gd name="T17" fmla="*/ 64 h 73"/>
                <a:gd name="T18" fmla="*/ 1 w 142"/>
                <a:gd name="T19" fmla="*/ 68 h 73"/>
                <a:gd name="T20" fmla="*/ 16 w 142"/>
                <a:gd name="T21" fmla="*/ 72 h 73"/>
                <a:gd name="T22" fmla="*/ 67 w 142"/>
                <a:gd name="T23" fmla="*/ 72 h 73"/>
                <a:gd name="T24" fmla="*/ 119 w 142"/>
                <a:gd name="T25" fmla="*/ 38 h 73"/>
                <a:gd name="T26" fmla="*/ 138 w 142"/>
                <a:gd name="T27" fmla="*/ 41 h 73"/>
                <a:gd name="T28" fmla="*/ 139 w 142"/>
                <a:gd name="T29" fmla="*/ 42 h 73"/>
                <a:gd name="T30" fmla="*/ 141 w 142"/>
                <a:gd name="T31" fmla="*/ 42 h 73"/>
                <a:gd name="T32" fmla="*/ 141 w 142"/>
                <a:gd name="T33" fmla="*/ 29 h 73"/>
                <a:gd name="T34" fmla="*/ 141 w 142"/>
                <a:gd name="T35" fmla="*/ 6 h 73"/>
                <a:gd name="T36" fmla="*/ 140 w 142"/>
                <a:gd name="T37" fmla="*/ 1 h 73"/>
                <a:gd name="T38" fmla="*/ 35 w 142"/>
                <a:gd name="T39" fmla="*/ 23 h 73"/>
                <a:gd name="T40" fmla="*/ 35 w 142"/>
                <a:gd name="T41" fmla="*/ 26 h 73"/>
                <a:gd name="T42" fmla="*/ 139 w 142"/>
                <a:gd name="T43" fmla="*/ 2 h 73"/>
                <a:gd name="T44" fmla="*/ 138 w 142"/>
                <a:gd name="T45" fmla="*/ 5 h 73"/>
                <a:gd name="T46" fmla="*/ 138 w 142"/>
                <a:gd name="T47" fmla="*/ 10 h 73"/>
                <a:gd name="T48" fmla="*/ 140 w 142"/>
                <a:gd name="T49" fmla="*/ 40 h 73"/>
                <a:gd name="T50" fmla="*/ 119 w 142"/>
                <a:gd name="T51" fmla="*/ 35 h 73"/>
                <a:gd name="T52" fmla="*/ 64 w 142"/>
                <a:gd name="T53" fmla="*/ 71 h 73"/>
                <a:gd name="T54" fmla="*/ 66 w 142"/>
                <a:gd name="T55" fmla="*/ 70 h 73"/>
                <a:gd name="T56" fmla="*/ 16 w 142"/>
                <a:gd name="T57" fmla="*/ 69 h 73"/>
                <a:gd name="T58" fmla="*/ 3 w 142"/>
                <a:gd name="T59" fmla="*/ 67 h 73"/>
                <a:gd name="T60" fmla="*/ 3 w 142"/>
                <a:gd name="T61" fmla="*/ 65 h 73"/>
                <a:gd name="T62" fmla="*/ 3 w 142"/>
                <a:gd name="T63" fmla="*/ 65 h 73"/>
                <a:gd name="T64" fmla="*/ 2 w 142"/>
                <a:gd name="T65" fmla="*/ 65 h 73"/>
                <a:gd name="T66" fmla="*/ 3 w 142"/>
                <a:gd name="T67" fmla="*/ 64 h 73"/>
                <a:gd name="T68" fmla="*/ 3 w 142"/>
                <a:gd name="T69" fmla="*/ 56 h 73"/>
                <a:gd name="T70" fmla="*/ 1 w 142"/>
                <a:gd name="T71" fmla="*/ 57 h 73"/>
                <a:gd name="T72" fmla="*/ 10 w 142"/>
                <a:gd name="T73" fmla="*/ 59 h 73"/>
                <a:gd name="T74" fmla="*/ 31 w 142"/>
                <a:gd name="T75" fmla="*/ 31 h 73"/>
                <a:gd name="T76" fmla="*/ 29 w 142"/>
                <a:gd name="T77" fmla="*/ 31 h 73"/>
                <a:gd name="T78" fmla="*/ 30 w 142"/>
                <a:gd name="T79" fmla="*/ 32 h 73"/>
                <a:gd name="T80" fmla="*/ 31 w 142"/>
                <a:gd name="T81" fmla="*/ 31 h 73"/>
                <a:gd name="T82" fmla="*/ 31 w 142"/>
                <a:gd name="T83" fmla="*/ 31 h 73"/>
                <a:gd name="T84" fmla="*/ 31 w 142"/>
                <a:gd name="T85" fmla="*/ 31 h 73"/>
                <a:gd name="T86" fmla="*/ 35 w 142"/>
                <a:gd name="T87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73">
                  <a:moveTo>
                    <a:pt x="35" y="2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2" y="24"/>
                    <a:pt x="30" y="26"/>
                    <a:pt x="29" y="27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6"/>
                    <a:pt x="26" y="42"/>
                    <a:pt x="24" y="46"/>
                  </a:cubicBezTo>
                  <a:cubicBezTo>
                    <a:pt x="20" y="53"/>
                    <a:pt x="15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56"/>
                    <a:pt x="5" y="56"/>
                    <a:pt x="2" y="55"/>
                  </a:cubicBezTo>
                  <a:cubicBezTo>
                    <a:pt x="2" y="54"/>
                    <a:pt x="1" y="54"/>
                    <a:pt x="1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0" y="61"/>
                    <a:pt x="0" y="64"/>
                    <a:pt x="0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2" y="70"/>
                    <a:pt x="4" y="71"/>
                    <a:pt x="7" y="72"/>
                  </a:cubicBezTo>
                  <a:cubicBezTo>
                    <a:pt x="8" y="72"/>
                    <a:pt x="11" y="72"/>
                    <a:pt x="16" y="72"/>
                  </a:cubicBezTo>
                  <a:cubicBezTo>
                    <a:pt x="29" y="73"/>
                    <a:pt x="54" y="73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70" y="61"/>
                    <a:pt x="77" y="50"/>
                    <a:pt x="90" y="44"/>
                  </a:cubicBezTo>
                  <a:cubicBezTo>
                    <a:pt x="101" y="39"/>
                    <a:pt x="111" y="38"/>
                    <a:pt x="119" y="38"/>
                  </a:cubicBezTo>
                  <a:cubicBezTo>
                    <a:pt x="125" y="38"/>
                    <a:pt x="131" y="39"/>
                    <a:pt x="134" y="40"/>
                  </a:cubicBezTo>
                  <a:cubicBezTo>
                    <a:pt x="136" y="40"/>
                    <a:pt x="137" y="41"/>
                    <a:pt x="138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2" y="41"/>
                    <a:pt x="142" y="41"/>
                    <a:pt x="142" y="40"/>
                  </a:cubicBezTo>
                  <a:cubicBezTo>
                    <a:pt x="142" y="40"/>
                    <a:pt x="142" y="35"/>
                    <a:pt x="141" y="29"/>
                  </a:cubicBezTo>
                  <a:cubicBezTo>
                    <a:pt x="141" y="22"/>
                    <a:pt x="141" y="15"/>
                    <a:pt x="141" y="10"/>
                  </a:cubicBezTo>
                  <a:cubicBezTo>
                    <a:pt x="141" y="8"/>
                    <a:pt x="141" y="7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2"/>
                    <a:pt x="140" y="1"/>
                  </a:cubicBezTo>
                  <a:cubicBezTo>
                    <a:pt x="140" y="1"/>
                    <a:pt x="139" y="0"/>
                    <a:pt x="139" y="1"/>
                  </a:cubicBezTo>
                  <a:cubicBezTo>
                    <a:pt x="135" y="1"/>
                    <a:pt x="40" y="22"/>
                    <a:pt x="35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0" y="25"/>
                    <a:pt x="135" y="4"/>
                    <a:pt x="139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8" y="4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7"/>
                    <a:pt x="138" y="8"/>
                    <a:pt x="138" y="10"/>
                  </a:cubicBezTo>
                  <a:cubicBezTo>
                    <a:pt x="138" y="2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32" y="35"/>
                    <a:pt x="119" y="35"/>
                  </a:cubicBezTo>
                  <a:cubicBezTo>
                    <a:pt x="111" y="35"/>
                    <a:pt x="100" y="36"/>
                    <a:pt x="89" y="41"/>
                  </a:cubicBezTo>
                  <a:cubicBezTo>
                    <a:pt x="75" y="48"/>
                    <a:pt x="68" y="59"/>
                    <a:pt x="64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58" y="70"/>
                    <a:pt x="44" y="70"/>
                    <a:pt x="32" y="70"/>
                  </a:cubicBezTo>
                  <a:cubicBezTo>
                    <a:pt x="26" y="69"/>
                    <a:pt x="20" y="69"/>
                    <a:pt x="16" y="69"/>
                  </a:cubicBezTo>
                  <a:cubicBezTo>
                    <a:pt x="11" y="69"/>
                    <a:pt x="8" y="69"/>
                    <a:pt x="7" y="69"/>
                  </a:cubicBezTo>
                  <a:cubicBezTo>
                    <a:pt x="5" y="69"/>
                    <a:pt x="4" y="68"/>
                    <a:pt x="3" y="67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2"/>
                  </a:cubicBezTo>
                  <a:cubicBezTo>
                    <a:pt x="3" y="61"/>
                    <a:pt x="3" y="59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" y="59"/>
                    <a:pt x="6" y="59"/>
                    <a:pt x="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59"/>
                    <a:pt x="23" y="55"/>
                    <a:pt x="27" y="48"/>
                  </a:cubicBezTo>
                  <a:cubicBezTo>
                    <a:pt x="29" y="43"/>
                    <a:pt x="31" y="37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0"/>
                    <a:pt x="32" y="29"/>
                  </a:cubicBezTo>
                  <a:cubicBezTo>
                    <a:pt x="32" y="28"/>
                    <a:pt x="33" y="27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08" name="Picture 1530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2586038"/>
              <a:ext cx="4159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9" name="Picture 1531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9275" y="2605088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0" name="Picture 153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9063" y="2636838"/>
              <a:ext cx="493713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1" name="Freeform 1533"/>
            <p:cNvSpPr>
              <a:spLocks noEditPoints="1"/>
            </p:cNvSpPr>
            <p:nvPr/>
          </p:nvSpPr>
          <p:spPr bwMode="auto">
            <a:xfrm>
              <a:off x="7826375" y="2593975"/>
              <a:ext cx="317500" cy="104775"/>
            </a:xfrm>
            <a:custGeom>
              <a:avLst/>
              <a:gdLst>
                <a:gd name="T0" fmla="*/ 0 w 87"/>
                <a:gd name="T1" fmla="*/ 35 h 36"/>
                <a:gd name="T2" fmla="*/ 0 w 87"/>
                <a:gd name="T3" fmla="*/ 36 h 36"/>
                <a:gd name="T4" fmla="*/ 0 w 87"/>
                <a:gd name="T5" fmla="*/ 35 h 36"/>
                <a:gd name="T6" fmla="*/ 0 w 87"/>
                <a:gd name="T7" fmla="*/ 35 h 36"/>
                <a:gd name="T8" fmla="*/ 66 w 87"/>
                <a:gd name="T9" fmla="*/ 0 h 36"/>
                <a:gd name="T10" fmla="*/ 87 w 87"/>
                <a:gd name="T11" fmla="*/ 8 h 36"/>
                <a:gd name="T12" fmla="*/ 87 w 87"/>
                <a:gd name="T13" fmla="*/ 8 h 36"/>
                <a:gd name="T14" fmla="*/ 66 w 8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6">
                  <a:moveTo>
                    <a:pt x="0" y="35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66" y="0"/>
                  </a:moveTo>
                  <a:cubicBezTo>
                    <a:pt x="66" y="0"/>
                    <a:pt x="75" y="5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75" y="5"/>
                    <a:pt x="66" y="0"/>
                    <a:pt x="66" y="0"/>
                  </a:cubicBezTo>
                </a:path>
              </a:pathLst>
            </a:custGeom>
            <a:solidFill>
              <a:srgbClr val="EE5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2" name="Picture 153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813" y="2578100"/>
              <a:ext cx="384175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3" name="Picture 1535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513" y="26416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4" name="Freeform 1536"/>
            <p:cNvSpPr>
              <a:spLocks/>
            </p:cNvSpPr>
            <p:nvPr/>
          </p:nvSpPr>
          <p:spPr bwMode="auto">
            <a:xfrm>
              <a:off x="7747000" y="2825750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A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5" name="Picture 153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625725"/>
              <a:ext cx="5254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6" name="Picture 1538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790825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7" name="Freeform 1539"/>
            <p:cNvSpPr>
              <a:spLocks noEditPoints="1"/>
            </p:cNvSpPr>
            <p:nvPr/>
          </p:nvSpPr>
          <p:spPr bwMode="auto">
            <a:xfrm>
              <a:off x="8224838" y="2286000"/>
              <a:ext cx="311150" cy="366713"/>
            </a:xfrm>
            <a:custGeom>
              <a:avLst/>
              <a:gdLst>
                <a:gd name="T0" fmla="*/ 1 w 85"/>
                <a:gd name="T1" fmla="*/ 115 h 124"/>
                <a:gd name="T2" fmla="*/ 2 w 85"/>
                <a:gd name="T3" fmla="*/ 124 h 124"/>
                <a:gd name="T4" fmla="*/ 2 w 85"/>
                <a:gd name="T5" fmla="*/ 124 h 124"/>
                <a:gd name="T6" fmla="*/ 1 w 85"/>
                <a:gd name="T7" fmla="*/ 115 h 124"/>
                <a:gd name="T8" fmla="*/ 0 w 85"/>
                <a:gd name="T9" fmla="*/ 115 h 124"/>
                <a:gd name="T10" fmla="*/ 1 w 85"/>
                <a:gd name="T11" fmla="*/ 115 h 124"/>
                <a:gd name="T12" fmla="*/ 0 w 85"/>
                <a:gd name="T13" fmla="*/ 115 h 124"/>
                <a:gd name="T14" fmla="*/ 61 w 85"/>
                <a:gd name="T15" fmla="*/ 1 h 124"/>
                <a:gd name="T16" fmla="*/ 61 w 85"/>
                <a:gd name="T17" fmla="*/ 1 h 124"/>
                <a:gd name="T18" fmla="*/ 61 w 85"/>
                <a:gd name="T19" fmla="*/ 1 h 124"/>
                <a:gd name="T20" fmla="*/ 85 w 85"/>
                <a:gd name="T21" fmla="*/ 0 h 124"/>
                <a:gd name="T22" fmla="*/ 85 w 85"/>
                <a:gd name="T23" fmla="*/ 0 h 124"/>
                <a:gd name="T24" fmla="*/ 61 w 85"/>
                <a:gd name="T25" fmla="*/ 1 h 124"/>
                <a:gd name="T26" fmla="*/ 85 w 85"/>
                <a:gd name="T2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24">
                  <a:moveTo>
                    <a:pt x="1" y="115"/>
                  </a:moveTo>
                  <a:cubicBezTo>
                    <a:pt x="2" y="116"/>
                    <a:pt x="2" y="121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1"/>
                    <a:pt x="2" y="116"/>
                    <a:pt x="1" y="115"/>
                  </a:cubicBezTo>
                  <a:moveTo>
                    <a:pt x="0" y="115"/>
                  </a:moveTo>
                  <a:cubicBezTo>
                    <a:pt x="0" y="115"/>
                    <a:pt x="1" y="115"/>
                    <a:pt x="1" y="115"/>
                  </a:cubicBezTo>
                  <a:cubicBezTo>
                    <a:pt x="1" y="115"/>
                    <a:pt x="0" y="115"/>
                    <a:pt x="0" y="115"/>
                  </a:cubicBezTo>
                  <a:moveTo>
                    <a:pt x="61" y="1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moveTo>
                    <a:pt x="85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76" y="0"/>
                    <a:pt x="67" y="1"/>
                    <a:pt x="61" y="1"/>
                  </a:cubicBezTo>
                  <a:cubicBezTo>
                    <a:pt x="67" y="1"/>
                    <a:pt x="76" y="0"/>
                    <a:pt x="85" y="0"/>
                  </a:cubicBezTo>
                </a:path>
              </a:pathLst>
            </a:custGeom>
            <a:solidFill>
              <a:srgbClr val="EF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8" name="Freeform 1540"/>
            <p:cNvSpPr>
              <a:spLocks noEditPoints="1"/>
            </p:cNvSpPr>
            <p:nvPr/>
          </p:nvSpPr>
          <p:spPr bwMode="auto">
            <a:xfrm>
              <a:off x="8389938" y="2281238"/>
              <a:ext cx="233363" cy="14288"/>
            </a:xfrm>
            <a:custGeom>
              <a:avLst/>
              <a:gdLst>
                <a:gd name="T0" fmla="*/ 0 w 64"/>
                <a:gd name="T1" fmla="*/ 5 h 5"/>
                <a:gd name="T2" fmla="*/ 0 w 64"/>
                <a:gd name="T3" fmla="*/ 5 h 5"/>
                <a:gd name="T4" fmla="*/ 0 w 64"/>
                <a:gd name="T5" fmla="*/ 5 h 5"/>
                <a:gd name="T6" fmla="*/ 64 w 64"/>
                <a:gd name="T7" fmla="*/ 0 h 5"/>
                <a:gd name="T8" fmla="*/ 40 w 64"/>
                <a:gd name="T9" fmla="*/ 2 h 5"/>
                <a:gd name="T10" fmla="*/ 40 w 64"/>
                <a:gd name="T11" fmla="*/ 2 h 5"/>
                <a:gd name="T12" fmla="*/ 64 w 64"/>
                <a:gd name="T13" fmla="*/ 0 h 5"/>
                <a:gd name="T14" fmla="*/ 64 w 6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64" y="0"/>
                  </a:moveTo>
                  <a:cubicBezTo>
                    <a:pt x="56" y="1"/>
                    <a:pt x="47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7" y="1"/>
                    <a:pt x="56" y="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D6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19" name="Picture 1541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6475"/>
              <a:ext cx="395288" cy="388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0" name="Picture 1542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268538"/>
              <a:ext cx="3508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1" name="Picture 1543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7025" y="2727325"/>
              <a:ext cx="31750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2" name="Picture 1544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2741613"/>
              <a:ext cx="350838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3" name="Picture 1545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77338" y="2417763"/>
              <a:ext cx="153988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4" name="Freeform 1546"/>
            <p:cNvSpPr>
              <a:spLocks/>
            </p:cNvSpPr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5" name="Freeform 1547"/>
            <p:cNvSpPr>
              <a:spLocks/>
            </p:cNvSpPr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6" name="Freeform 1548"/>
            <p:cNvSpPr>
              <a:spLocks/>
            </p:cNvSpPr>
            <p:nvPr/>
          </p:nvSpPr>
          <p:spPr bwMode="auto">
            <a:xfrm>
              <a:off x="9521825" y="2632075"/>
              <a:ext cx="61913" cy="134938"/>
            </a:xfrm>
            <a:custGeom>
              <a:avLst/>
              <a:gdLst>
                <a:gd name="T0" fmla="*/ 4 w 17"/>
                <a:gd name="T1" fmla="*/ 38 h 46"/>
                <a:gd name="T2" fmla="*/ 3 w 17"/>
                <a:gd name="T3" fmla="*/ 17 h 46"/>
                <a:gd name="T4" fmla="*/ 10 w 17"/>
                <a:gd name="T5" fmla="*/ 2 h 46"/>
                <a:gd name="T6" fmla="*/ 7 w 17"/>
                <a:gd name="T7" fmla="*/ 0 h 46"/>
                <a:gd name="T8" fmla="*/ 0 w 17"/>
                <a:gd name="T9" fmla="*/ 17 h 46"/>
                <a:gd name="T10" fmla="*/ 1 w 17"/>
                <a:gd name="T11" fmla="*/ 38 h 46"/>
                <a:gd name="T12" fmla="*/ 3 w 17"/>
                <a:gd name="T13" fmla="*/ 43 h 46"/>
                <a:gd name="T14" fmla="*/ 11 w 17"/>
                <a:gd name="T15" fmla="*/ 46 h 46"/>
                <a:gd name="T16" fmla="*/ 17 w 17"/>
                <a:gd name="T17" fmla="*/ 46 h 46"/>
                <a:gd name="T18" fmla="*/ 17 w 17"/>
                <a:gd name="T19" fmla="*/ 42 h 46"/>
                <a:gd name="T20" fmla="*/ 4 w 17"/>
                <a:gd name="T21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6">
                  <a:moveTo>
                    <a:pt x="4" y="38"/>
                  </a:moveTo>
                  <a:cubicBezTo>
                    <a:pt x="4" y="38"/>
                    <a:pt x="3" y="30"/>
                    <a:pt x="3" y="17"/>
                  </a:cubicBezTo>
                  <a:cubicBezTo>
                    <a:pt x="3" y="4"/>
                    <a:pt x="10" y="2"/>
                    <a:pt x="10" y="2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5" y="1"/>
                    <a:pt x="0" y="5"/>
                    <a:pt x="0" y="17"/>
                  </a:cubicBezTo>
                  <a:cubicBezTo>
                    <a:pt x="0" y="29"/>
                    <a:pt x="1" y="37"/>
                    <a:pt x="1" y="38"/>
                  </a:cubicBezTo>
                  <a:cubicBezTo>
                    <a:pt x="1" y="39"/>
                    <a:pt x="1" y="41"/>
                    <a:pt x="3" y="43"/>
                  </a:cubicBezTo>
                  <a:cubicBezTo>
                    <a:pt x="5" y="45"/>
                    <a:pt x="8" y="46"/>
                    <a:pt x="11" y="46"/>
                  </a:cubicBezTo>
                  <a:cubicBezTo>
                    <a:pt x="13" y="46"/>
                    <a:pt x="15" y="46"/>
                    <a:pt x="17" y="46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3" y="46"/>
                    <a:pt x="4" y="38"/>
                    <a:pt x="4" y="38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7" name="Freeform 1549"/>
            <p:cNvSpPr>
              <a:spLocks/>
            </p:cNvSpPr>
            <p:nvPr/>
          </p:nvSpPr>
          <p:spPr bwMode="auto">
            <a:xfrm>
              <a:off x="9513888" y="2625725"/>
              <a:ext cx="77788" cy="147638"/>
            </a:xfrm>
            <a:custGeom>
              <a:avLst/>
              <a:gdLst>
                <a:gd name="T0" fmla="*/ 7 w 21"/>
                <a:gd name="T1" fmla="*/ 40 h 50"/>
                <a:gd name="T2" fmla="*/ 6 w 21"/>
                <a:gd name="T3" fmla="*/ 21 h 50"/>
                <a:gd name="T4" fmla="*/ 10 w 21"/>
                <a:gd name="T5" fmla="*/ 7 h 50"/>
                <a:gd name="T6" fmla="*/ 12 w 21"/>
                <a:gd name="T7" fmla="*/ 5 h 50"/>
                <a:gd name="T8" fmla="*/ 12 w 21"/>
                <a:gd name="T9" fmla="*/ 5 h 50"/>
                <a:gd name="T10" fmla="*/ 12 w 21"/>
                <a:gd name="T11" fmla="*/ 5 h 50"/>
                <a:gd name="T12" fmla="*/ 12 w 21"/>
                <a:gd name="T13" fmla="*/ 5 h 50"/>
                <a:gd name="T14" fmla="*/ 13 w 21"/>
                <a:gd name="T15" fmla="*/ 4 h 50"/>
                <a:gd name="T16" fmla="*/ 10 w 21"/>
                <a:gd name="T17" fmla="*/ 0 h 50"/>
                <a:gd name="T18" fmla="*/ 3 w 21"/>
                <a:gd name="T19" fmla="*/ 6 h 50"/>
                <a:gd name="T20" fmla="*/ 0 w 21"/>
                <a:gd name="T21" fmla="*/ 21 h 50"/>
                <a:gd name="T22" fmla="*/ 3 w 21"/>
                <a:gd name="T23" fmla="*/ 40 h 50"/>
                <a:gd name="T24" fmla="*/ 4 w 21"/>
                <a:gd name="T25" fmla="*/ 46 h 50"/>
                <a:gd name="T26" fmla="*/ 13 w 21"/>
                <a:gd name="T27" fmla="*/ 50 h 50"/>
                <a:gd name="T28" fmla="*/ 19 w 21"/>
                <a:gd name="T29" fmla="*/ 49 h 50"/>
                <a:gd name="T30" fmla="*/ 20 w 21"/>
                <a:gd name="T31" fmla="*/ 44 h 50"/>
                <a:gd name="T32" fmla="*/ 19 w 21"/>
                <a:gd name="T33" fmla="*/ 43 h 50"/>
                <a:gd name="T34" fmla="*/ 8 w 21"/>
                <a:gd name="T35" fmla="*/ 42 h 50"/>
                <a:gd name="T36" fmla="*/ 7 w 21"/>
                <a:gd name="T37" fmla="*/ 40 h 50"/>
                <a:gd name="T38" fmla="*/ 7 w 21"/>
                <a:gd name="T39" fmla="*/ 40 h 50"/>
                <a:gd name="T40" fmla="*/ 7 w 21"/>
                <a:gd name="T41" fmla="*/ 40 h 50"/>
                <a:gd name="T42" fmla="*/ 6 w 21"/>
                <a:gd name="T43" fmla="*/ 40 h 50"/>
                <a:gd name="T44" fmla="*/ 4 w 21"/>
                <a:gd name="T45" fmla="*/ 40 h 50"/>
                <a:gd name="T46" fmla="*/ 13 w 21"/>
                <a:gd name="T47" fmla="*/ 47 h 50"/>
                <a:gd name="T48" fmla="*/ 19 w 21"/>
                <a:gd name="T49" fmla="*/ 44 h 50"/>
                <a:gd name="T50" fmla="*/ 17 w 21"/>
                <a:gd name="T51" fmla="*/ 48 h 50"/>
                <a:gd name="T52" fmla="*/ 19 w 21"/>
                <a:gd name="T53" fmla="*/ 46 h 50"/>
                <a:gd name="T54" fmla="*/ 13 w 21"/>
                <a:gd name="T55" fmla="*/ 47 h 50"/>
                <a:gd name="T56" fmla="*/ 6 w 21"/>
                <a:gd name="T57" fmla="*/ 44 h 50"/>
                <a:gd name="T58" fmla="*/ 4 w 21"/>
                <a:gd name="T59" fmla="*/ 40 h 50"/>
                <a:gd name="T60" fmla="*/ 3 w 21"/>
                <a:gd name="T61" fmla="*/ 19 h 50"/>
                <a:gd name="T62" fmla="*/ 10 w 21"/>
                <a:gd name="T63" fmla="*/ 3 h 50"/>
                <a:gd name="T64" fmla="*/ 9 w 21"/>
                <a:gd name="T65" fmla="*/ 3 h 50"/>
                <a:gd name="T66" fmla="*/ 10 w 21"/>
                <a:gd name="T67" fmla="*/ 4 h 50"/>
                <a:gd name="T68" fmla="*/ 11 w 21"/>
                <a:gd name="T69" fmla="*/ 4 h 50"/>
                <a:gd name="T70" fmla="*/ 10 w 21"/>
                <a:gd name="T71" fmla="*/ 4 h 50"/>
                <a:gd name="T72" fmla="*/ 10 w 21"/>
                <a:gd name="T73" fmla="*/ 4 h 50"/>
                <a:gd name="T74" fmla="*/ 11 w 21"/>
                <a:gd name="T75" fmla="*/ 3 h 50"/>
                <a:gd name="T76" fmla="*/ 3 w 21"/>
                <a:gd name="T77" fmla="*/ 19 h 50"/>
                <a:gd name="T78" fmla="*/ 4 w 21"/>
                <a:gd name="T79" fmla="*/ 40 h 50"/>
                <a:gd name="T80" fmla="*/ 4 w 21"/>
                <a:gd name="T8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50">
                  <a:moveTo>
                    <a:pt x="6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6"/>
                    <a:pt x="6" y="30"/>
                    <a:pt x="6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3"/>
                    <a:pt x="8" y="9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1"/>
                    <a:pt x="5" y="3"/>
                    <a:pt x="3" y="6"/>
                  </a:cubicBezTo>
                  <a:cubicBezTo>
                    <a:pt x="2" y="8"/>
                    <a:pt x="0" y="13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2"/>
                    <a:pt x="1" y="39"/>
                    <a:pt x="1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2" y="4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6" y="49"/>
                    <a:pt x="9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7" y="49"/>
                    <a:pt x="19" y="49"/>
                  </a:cubicBezTo>
                  <a:cubicBezTo>
                    <a:pt x="20" y="49"/>
                    <a:pt x="21" y="48"/>
                    <a:pt x="20" y="47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43"/>
                    <a:pt x="14" y="44"/>
                    <a:pt x="13" y="44"/>
                  </a:cubicBezTo>
                  <a:cubicBezTo>
                    <a:pt x="10" y="44"/>
                    <a:pt x="9" y="43"/>
                    <a:pt x="8" y="42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6" y="44"/>
                  </a:cubicBezTo>
                  <a:cubicBezTo>
                    <a:pt x="7" y="45"/>
                    <a:pt x="9" y="47"/>
                    <a:pt x="13" y="47"/>
                  </a:cubicBezTo>
                  <a:cubicBezTo>
                    <a:pt x="15" y="47"/>
                    <a:pt x="17" y="46"/>
                    <a:pt x="19" y="46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7" y="46"/>
                    <a:pt x="15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6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4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39"/>
                    <a:pt x="3" y="3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3"/>
                    <a:pt x="5" y="9"/>
                    <a:pt x="6" y="7"/>
                  </a:cubicBezTo>
                  <a:cubicBezTo>
                    <a:pt x="7" y="5"/>
                    <a:pt x="9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9" y="3"/>
                    <a:pt x="7" y="6"/>
                  </a:cubicBezTo>
                  <a:cubicBezTo>
                    <a:pt x="5" y="8"/>
                    <a:pt x="4" y="12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33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8" name="Freeform 1550"/>
            <p:cNvSpPr>
              <a:spLocks/>
            </p:cNvSpPr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9" name="Freeform 1551"/>
            <p:cNvSpPr>
              <a:spLocks/>
            </p:cNvSpPr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0" name="Freeform 1552"/>
            <p:cNvSpPr>
              <a:spLocks/>
            </p:cNvSpPr>
            <p:nvPr/>
          </p:nvSpPr>
          <p:spPr bwMode="auto">
            <a:xfrm>
              <a:off x="9536113" y="2643188"/>
              <a:ext cx="44450" cy="112713"/>
            </a:xfrm>
            <a:custGeom>
              <a:avLst/>
              <a:gdLst>
                <a:gd name="T0" fmla="*/ 6 w 12"/>
                <a:gd name="T1" fmla="*/ 0 h 38"/>
                <a:gd name="T2" fmla="*/ 0 w 12"/>
                <a:gd name="T3" fmla="*/ 13 h 38"/>
                <a:gd name="T4" fmla="*/ 1 w 12"/>
                <a:gd name="T5" fmla="*/ 31 h 38"/>
                <a:gd name="T6" fmla="*/ 12 w 12"/>
                <a:gd name="T7" fmla="*/ 35 h 38"/>
                <a:gd name="T8" fmla="*/ 11 w 12"/>
                <a:gd name="T9" fmla="*/ 13 h 38"/>
                <a:gd name="T10" fmla="*/ 6 w 12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8">
                  <a:moveTo>
                    <a:pt x="6" y="0"/>
                  </a:moveTo>
                  <a:cubicBezTo>
                    <a:pt x="6" y="0"/>
                    <a:pt x="1" y="2"/>
                    <a:pt x="0" y="13"/>
                  </a:cubicBezTo>
                  <a:cubicBezTo>
                    <a:pt x="0" y="25"/>
                    <a:pt x="1" y="31"/>
                    <a:pt x="1" y="31"/>
                  </a:cubicBezTo>
                  <a:cubicBezTo>
                    <a:pt x="1" y="31"/>
                    <a:pt x="1" y="38"/>
                    <a:pt x="12" y="3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3"/>
                    <a:pt x="6" y="0"/>
                    <a:pt x="6" y="0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1" name="Freeform 1553"/>
            <p:cNvSpPr>
              <a:spLocks/>
            </p:cNvSpPr>
            <p:nvPr/>
          </p:nvSpPr>
          <p:spPr bwMode="auto">
            <a:xfrm>
              <a:off x="9525000" y="2633663"/>
              <a:ext cx="22225" cy="7143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1 h 24"/>
                <a:gd name="T4" fmla="*/ 3 w 6"/>
                <a:gd name="T5" fmla="*/ 4 h 24"/>
                <a:gd name="T6" fmla="*/ 0 w 6"/>
                <a:gd name="T7" fmla="*/ 16 h 24"/>
                <a:gd name="T8" fmla="*/ 0 w 6"/>
                <a:gd name="T9" fmla="*/ 16 h 24"/>
                <a:gd name="T10" fmla="*/ 0 w 6"/>
                <a:gd name="T11" fmla="*/ 16 h 24"/>
                <a:gd name="T12" fmla="*/ 0 w 6"/>
                <a:gd name="T13" fmla="*/ 18 h 24"/>
                <a:gd name="T14" fmla="*/ 0 w 6"/>
                <a:gd name="T15" fmla="*/ 24 h 24"/>
                <a:gd name="T16" fmla="*/ 1 w 6"/>
                <a:gd name="T17" fmla="*/ 23 h 24"/>
                <a:gd name="T18" fmla="*/ 1 w 6"/>
                <a:gd name="T19" fmla="*/ 22 h 24"/>
                <a:gd name="T20" fmla="*/ 0 w 6"/>
                <a:gd name="T21" fmla="*/ 18 h 24"/>
                <a:gd name="T22" fmla="*/ 0 w 6"/>
                <a:gd name="T23" fmla="*/ 18 h 24"/>
                <a:gd name="T24" fmla="*/ 0 w 6"/>
                <a:gd name="T25" fmla="*/ 18 h 24"/>
                <a:gd name="T26" fmla="*/ 0 w 6"/>
                <a:gd name="T27" fmla="*/ 16 h 24"/>
                <a:gd name="T28" fmla="*/ 4 w 6"/>
                <a:gd name="T29" fmla="*/ 3 h 24"/>
                <a:gd name="T30" fmla="*/ 6 w 6"/>
                <a:gd name="T31" fmla="*/ 0 h 24"/>
                <a:gd name="T32" fmla="*/ 6 w 6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4"/>
                  </a:cubicBezTo>
                  <a:cubicBezTo>
                    <a:pt x="2" y="6"/>
                    <a:pt x="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9"/>
                    <a:pt x="2" y="5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2C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2" name="Freeform 1554"/>
            <p:cNvSpPr>
              <a:spLocks noEditPoints="1"/>
            </p:cNvSpPr>
            <p:nvPr/>
          </p:nvSpPr>
          <p:spPr bwMode="auto">
            <a:xfrm>
              <a:off x="9525000" y="2633663"/>
              <a:ext cx="25400" cy="53975"/>
            </a:xfrm>
            <a:custGeom>
              <a:avLst/>
              <a:gdLst>
                <a:gd name="T0" fmla="*/ 0 w 7"/>
                <a:gd name="T1" fmla="*/ 16 h 18"/>
                <a:gd name="T2" fmla="*/ 0 w 7"/>
                <a:gd name="T3" fmla="*/ 18 h 18"/>
                <a:gd name="T4" fmla="*/ 0 w 7"/>
                <a:gd name="T5" fmla="*/ 18 h 18"/>
                <a:gd name="T6" fmla="*/ 0 w 7"/>
                <a:gd name="T7" fmla="*/ 16 h 18"/>
                <a:gd name="T8" fmla="*/ 6 w 7"/>
                <a:gd name="T9" fmla="*/ 1 h 18"/>
                <a:gd name="T10" fmla="*/ 2 w 7"/>
                <a:gd name="T11" fmla="*/ 7 h 18"/>
                <a:gd name="T12" fmla="*/ 2 w 7"/>
                <a:gd name="T13" fmla="*/ 7 h 18"/>
                <a:gd name="T14" fmla="*/ 0 w 7"/>
                <a:gd name="T15" fmla="*/ 16 h 18"/>
                <a:gd name="T16" fmla="*/ 3 w 7"/>
                <a:gd name="T17" fmla="*/ 4 h 18"/>
                <a:gd name="T18" fmla="*/ 6 w 7"/>
                <a:gd name="T19" fmla="*/ 1 h 18"/>
                <a:gd name="T20" fmla="*/ 7 w 7"/>
                <a:gd name="T21" fmla="*/ 0 h 18"/>
                <a:gd name="T22" fmla="*/ 6 w 7"/>
                <a:gd name="T23" fmla="*/ 0 h 18"/>
                <a:gd name="T24" fmla="*/ 6 w 7"/>
                <a:gd name="T25" fmla="*/ 0 h 18"/>
                <a:gd name="T26" fmla="*/ 7 w 7"/>
                <a:gd name="T27" fmla="*/ 0 h 18"/>
                <a:gd name="T28" fmla="*/ 7 w 7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8">
                  <a:moveTo>
                    <a:pt x="0" y="16"/>
                  </a:move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moveTo>
                    <a:pt x="6" y="1"/>
                  </a:moveTo>
                  <a:cubicBezTo>
                    <a:pt x="5" y="2"/>
                    <a:pt x="3" y="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10"/>
                    <a:pt x="2" y="6"/>
                    <a:pt x="3" y="4"/>
                  </a:cubicBezTo>
                  <a:cubicBezTo>
                    <a:pt x="4" y="2"/>
                    <a:pt x="5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3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3" name="Freeform 1555"/>
            <p:cNvSpPr>
              <a:spLocks/>
            </p:cNvSpPr>
            <p:nvPr/>
          </p:nvSpPr>
          <p:spPr bwMode="auto">
            <a:xfrm>
              <a:off x="9525000" y="2633663"/>
              <a:ext cx="25400" cy="65088"/>
            </a:xfrm>
            <a:custGeom>
              <a:avLst/>
              <a:gdLst>
                <a:gd name="T0" fmla="*/ 7 w 7"/>
                <a:gd name="T1" fmla="*/ 0 h 22"/>
                <a:gd name="T2" fmla="*/ 6 w 7"/>
                <a:gd name="T3" fmla="*/ 0 h 22"/>
                <a:gd name="T4" fmla="*/ 4 w 7"/>
                <a:gd name="T5" fmla="*/ 3 h 22"/>
                <a:gd name="T6" fmla="*/ 0 w 7"/>
                <a:gd name="T7" fmla="*/ 16 h 22"/>
                <a:gd name="T8" fmla="*/ 0 w 7"/>
                <a:gd name="T9" fmla="*/ 18 h 22"/>
                <a:gd name="T10" fmla="*/ 0 w 7"/>
                <a:gd name="T11" fmla="*/ 18 h 22"/>
                <a:gd name="T12" fmla="*/ 1 w 7"/>
                <a:gd name="T13" fmla="*/ 22 h 22"/>
                <a:gd name="T14" fmla="*/ 7 w 7"/>
                <a:gd name="T15" fmla="*/ 1 h 22"/>
                <a:gd name="T16" fmla="*/ 7 w 7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2" y="5"/>
                    <a:pt x="1" y="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1" y="13"/>
                    <a:pt x="1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FC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4" name="Freeform 1556"/>
            <p:cNvSpPr>
              <a:spLocks/>
            </p:cNvSpPr>
            <p:nvPr/>
          </p:nvSpPr>
          <p:spPr bwMode="auto">
            <a:xfrm>
              <a:off x="9539288" y="2643188"/>
              <a:ext cx="22225" cy="17463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1 h 6"/>
                <a:gd name="T6" fmla="*/ 0 w 6"/>
                <a:gd name="T7" fmla="*/ 6 h 6"/>
                <a:gd name="T8" fmla="*/ 1 w 6"/>
                <a:gd name="T9" fmla="*/ 6 h 6"/>
                <a:gd name="T10" fmla="*/ 5 w 6"/>
                <a:gd name="T11" fmla="*/ 0 h 6"/>
                <a:gd name="T12" fmla="*/ 6 w 6"/>
                <a:gd name="T13" fmla="*/ 1 h 6"/>
                <a:gd name="T14" fmla="*/ 5 w 6"/>
                <a:gd name="T15" fmla="*/ 0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1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FE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5" name="Freeform 1557"/>
            <p:cNvSpPr>
              <a:spLocks noEditPoints="1"/>
            </p:cNvSpPr>
            <p:nvPr/>
          </p:nvSpPr>
          <p:spPr bwMode="auto">
            <a:xfrm>
              <a:off x="9539288" y="2643188"/>
              <a:ext cx="41275" cy="100013"/>
            </a:xfrm>
            <a:custGeom>
              <a:avLst/>
              <a:gdLst>
                <a:gd name="T0" fmla="*/ 11 w 11"/>
                <a:gd name="T1" fmla="*/ 33 h 34"/>
                <a:gd name="T2" fmla="*/ 11 w 11"/>
                <a:gd name="T3" fmla="*/ 34 h 34"/>
                <a:gd name="T4" fmla="*/ 11 w 11"/>
                <a:gd name="T5" fmla="*/ 33 h 34"/>
                <a:gd name="T6" fmla="*/ 10 w 11"/>
                <a:gd name="T7" fmla="*/ 10 h 34"/>
                <a:gd name="T8" fmla="*/ 10 w 11"/>
                <a:gd name="T9" fmla="*/ 13 h 34"/>
                <a:gd name="T10" fmla="*/ 10 w 11"/>
                <a:gd name="T11" fmla="*/ 27 h 34"/>
                <a:gd name="T12" fmla="*/ 11 w 11"/>
                <a:gd name="T13" fmla="*/ 33 h 34"/>
                <a:gd name="T14" fmla="*/ 10 w 11"/>
                <a:gd name="T15" fmla="*/ 14 h 34"/>
                <a:gd name="T16" fmla="*/ 10 w 11"/>
                <a:gd name="T17" fmla="*/ 10 h 34"/>
                <a:gd name="T18" fmla="*/ 4 w 11"/>
                <a:gd name="T19" fmla="*/ 0 h 34"/>
                <a:gd name="T20" fmla="*/ 0 w 11"/>
                <a:gd name="T21" fmla="*/ 6 h 34"/>
                <a:gd name="T22" fmla="*/ 0 w 11"/>
                <a:gd name="T23" fmla="*/ 6 h 34"/>
                <a:gd name="T24" fmla="*/ 3 w 11"/>
                <a:gd name="T25" fmla="*/ 1 h 34"/>
                <a:gd name="T26" fmla="*/ 4 w 11"/>
                <a:gd name="T27" fmla="*/ 0 h 34"/>
                <a:gd name="T28" fmla="*/ 4 w 11"/>
                <a:gd name="T29" fmla="*/ 0 h 34"/>
                <a:gd name="T30" fmla="*/ 5 w 11"/>
                <a:gd name="T31" fmla="*/ 0 h 34"/>
                <a:gd name="T32" fmla="*/ 4 w 1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4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3"/>
                  </a:cubicBezTo>
                  <a:moveTo>
                    <a:pt x="10" y="10"/>
                  </a:moveTo>
                  <a:cubicBezTo>
                    <a:pt x="10" y="11"/>
                    <a:pt x="10" y="12"/>
                    <a:pt x="10" y="13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9"/>
                    <a:pt x="11" y="32"/>
                    <a:pt x="11" y="33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13"/>
                    <a:pt x="10" y="11"/>
                    <a:pt x="10" y="10"/>
                  </a:cubicBezTo>
                  <a:moveTo>
                    <a:pt x="4" y="0"/>
                  </a:moveTo>
                  <a:cubicBezTo>
                    <a:pt x="2" y="1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6" name="Freeform 1558"/>
            <p:cNvSpPr>
              <a:spLocks/>
            </p:cNvSpPr>
            <p:nvPr/>
          </p:nvSpPr>
          <p:spPr bwMode="auto">
            <a:xfrm>
              <a:off x="9544050" y="2643188"/>
              <a:ext cx="31750" cy="79375"/>
            </a:xfrm>
            <a:custGeom>
              <a:avLst/>
              <a:gdLst>
                <a:gd name="T0" fmla="*/ 4 w 9"/>
                <a:gd name="T1" fmla="*/ 0 h 27"/>
                <a:gd name="T2" fmla="*/ 0 w 9"/>
                <a:gd name="T3" fmla="*/ 6 h 27"/>
                <a:gd name="T4" fmla="*/ 9 w 9"/>
                <a:gd name="T5" fmla="*/ 27 h 27"/>
                <a:gd name="T6" fmla="*/ 9 w 9"/>
                <a:gd name="T7" fmla="*/ 13 h 27"/>
                <a:gd name="T8" fmla="*/ 9 w 9"/>
                <a:gd name="T9" fmla="*/ 10 h 27"/>
                <a:gd name="T10" fmla="*/ 5 w 9"/>
                <a:gd name="T11" fmla="*/ 1 h 27"/>
                <a:gd name="T12" fmla="*/ 4 w 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4" y="0"/>
                  </a:moveTo>
                  <a:cubicBezTo>
                    <a:pt x="4" y="0"/>
                    <a:pt x="1" y="1"/>
                    <a:pt x="0" y="6"/>
                  </a:cubicBezTo>
                  <a:cubicBezTo>
                    <a:pt x="7" y="6"/>
                    <a:pt x="9" y="18"/>
                    <a:pt x="9" y="27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8" y="6"/>
                    <a:pt x="6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7" name="Freeform 1559"/>
            <p:cNvSpPr>
              <a:spLocks/>
            </p:cNvSpPr>
            <p:nvPr/>
          </p:nvSpPr>
          <p:spPr bwMode="auto">
            <a:xfrm>
              <a:off x="9544050" y="2773363"/>
              <a:ext cx="39688" cy="46038"/>
            </a:xfrm>
            <a:custGeom>
              <a:avLst/>
              <a:gdLst>
                <a:gd name="T0" fmla="*/ 5 w 11"/>
                <a:gd name="T1" fmla="*/ 14 h 16"/>
                <a:gd name="T2" fmla="*/ 2 w 11"/>
                <a:gd name="T3" fmla="*/ 12 h 16"/>
                <a:gd name="T4" fmla="*/ 2 w 11"/>
                <a:gd name="T5" fmla="*/ 6 h 16"/>
                <a:gd name="T6" fmla="*/ 5 w 11"/>
                <a:gd name="T7" fmla="*/ 3 h 16"/>
                <a:gd name="T8" fmla="*/ 11 w 11"/>
                <a:gd name="T9" fmla="*/ 2 h 16"/>
                <a:gd name="T10" fmla="*/ 11 w 11"/>
                <a:gd name="T11" fmla="*/ 0 h 16"/>
                <a:gd name="T12" fmla="*/ 5 w 11"/>
                <a:gd name="T13" fmla="*/ 1 h 16"/>
                <a:gd name="T14" fmla="*/ 0 w 11"/>
                <a:gd name="T15" fmla="*/ 6 h 16"/>
                <a:gd name="T16" fmla="*/ 0 w 11"/>
                <a:gd name="T17" fmla="*/ 13 h 16"/>
                <a:gd name="T18" fmla="*/ 4 w 11"/>
                <a:gd name="T19" fmla="*/ 16 h 16"/>
                <a:gd name="T20" fmla="*/ 5 w 11"/>
                <a:gd name="T21" fmla="*/ 16 h 16"/>
                <a:gd name="T22" fmla="*/ 7 w 11"/>
                <a:gd name="T23" fmla="*/ 16 h 16"/>
                <a:gd name="T24" fmla="*/ 11 w 11"/>
                <a:gd name="T25" fmla="*/ 15 h 16"/>
                <a:gd name="T26" fmla="*/ 11 w 11"/>
                <a:gd name="T27" fmla="*/ 13 h 16"/>
                <a:gd name="T28" fmla="*/ 5 w 11"/>
                <a:gd name="T2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5" y="14"/>
                  </a:moveTo>
                  <a:cubicBezTo>
                    <a:pt x="2" y="15"/>
                    <a:pt x="2" y="12"/>
                    <a:pt x="2" y="1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3"/>
                    <a:pt x="5" y="3"/>
                    <a:pt x="5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8" y="14"/>
                    <a:pt x="5" y="14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8" name="Freeform 1560"/>
            <p:cNvSpPr>
              <a:spLocks/>
            </p:cNvSpPr>
            <p:nvPr/>
          </p:nvSpPr>
          <p:spPr bwMode="auto">
            <a:xfrm>
              <a:off x="9536113" y="2767013"/>
              <a:ext cx="55563" cy="58738"/>
            </a:xfrm>
            <a:custGeom>
              <a:avLst/>
              <a:gdLst>
                <a:gd name="T0" fmla="*/ 7 w 15"/>
                <a:gd name="T1" fmla="*/ 15 h 20"/>
                <a:gd name="T2" fmla="*/ 5 w 15"/>
                <a:gd name="T3" fmla="*/ 15 h 20"/>
                <a:gd name="T4" fmla="*/ 5 w 15"/>
                <a:gd name="T5" fmla="*/ 14 h 20"/>
                <a:gd name="T6" fmla="*/ 5 w 15"/>
                <a:gd name="T7" fmla="*/ 14 h 20"/>
                <a:gd name="T8" fmla="*/ 5 w 15"/>
                <a:gd name="T9" fmla="*/ 14 h 20"/>
                <a:gd name="T10" fmla="*/ 4 w 15"/>
                <a:gd name="T11" fmla="*/ 14 h 20"/>
                <a:gd name="T12" fmla="*/ 5 w 15"/>
                <a:gd name="T13" fmla="*/ 8 h 20"/>
                <a:gd name="T14" fmla="*/ 5 w 15"/>
                <a:gd name="T15" fmla="*/ 7 h 20"/>
                <a:gd name="T16" fmla="*/ 7 w 15"/>
                <a:gd name="T17" fmla="*/ 6 h 20"/>
                <a:gd name="T18" fmla="*/ 8 w 15"/>
                <a:gd name="T19" fmla="*/ 6 h 20"/>
                <a:gd name="T20" fmla="*/ 13 w 15"/>
                <a:gd name="T21" fmla="*/ 5 h 20"/>
                <a:gd name="T22" fmla="*/ 15 w 15"/>
                <a:gd name="T23" fmla="*/ 2 h 20"/>
                <a:gd name="T24" fmla="*/ 13 w 15"/>
                <a:gd name="T25" fmla="*/ 0 h 20"/>
                <a:gd name="T26" fmla="*/ 7 w 15"/>
                <a:gd name="T27" fmla="*/ 3 h 20"/>
                <a:gd name="T28" fmla="*/ 3 w 15"/>
                <a:gd name="T29" fmla="*/ 3 h 20"/>
                <a:gd name="T30" fmla="*/ 0 w 15"/>
                <a:gd name="T31" fmla="*/ 8 h 20"/>
                <a:gd name="T32" fmla="*/ 0 w 15"/>
                <a:gd name="T33" fmla="*/ 8 h 20"/>
                <a:gd name="T34" fmla="*/ 1 w 15"/>
                <a:gd name="T35" fmla="*/ 15 h 20"/>
                <a:gd name="T36" fmla="*/ 6 w 15"/>
                <a:gd name="T37" fmla="*/ 20 h 20"/>
                <a:gd name="T38" fmla="*/ 7 w 15"/>
                <a:gd name="T39" fmla="*/ 20 h 20"/>
                <a:gd name="T40" fmla="*/ 7 w 15"/>
                <a:gd name="T41" fmla="*/ 20 h 20"/>
                <a:gd name="T42" fmla="*/ 14 w 15"/>
                <a:gd name="T43" fmla="*/ 19 h 20"/>
                <a:gd name="T44" fmla="*/ 15 w 15"/>
                <a:gd name="T45" fmla="*/ 15 h 20"/>
                <a:gd name="T46" fmla="*/ 12 w 15"/>
                <a:gd name="T47" fmla="*/ 14 h 20"/>
                <a:gd name="T48" fmla="*/ 10 w 15"/>
                <a:gd name="T49" fmla="*/ 15 h 20"/>
                <a:gd name="T50" fmla="*/ 7 w 15"/>
                <a:gd name="T51" fmla="*/ 16 h 20"/>
                <a:gd name="T52" fmla="*/ 11 w 15"/>
                <a:gd name="T53" fmla="*/ 18 h 20"/>
                <a:gd name="T54" fmla="*/ 15 w 15"/>
                <a:gd name="T55" fmla="*/ 15 h 20"/>
                <a:gd name="T56" fmla="*/ 12 w 15"/>
                <a:gd name="T57" fmla="*/ 15 h 20"/>
                <a:gd name="T58" fmla="*/ 13 w 15"/>
                <a:gd name="T59" fmla="*/ 17 h 20"/>
                <a:gd name="T60" fmla="*/ 9 w 15"/>
                <a:gd name="T61" fmla="*/ 17 h 20"/>
                <a:gd name="T62" fmla="*/ 7 w 15"/>
                <a:gd name="T63" fmla="*/ 18 h 20"/>
                <a:gd name="T64" fmla="*/ 6 w 15"/>
                <a:gd name="T65" fmla="*/ 17 h 20"/>
                <a:gd name="T66" fmla="*/ 6 w 15"/>
                <a:gd name="T67" fmla="*/ 17 h 20"/>
                <a:gd name="T68" fmla="*/ 4 w 15"/>
                <a:gd name="T69" fmla="*/ 16 h 20"/>
                <a:gd name="T70" fmla="*/ 2 w 15"/>
                <a:gd name="T71" fmla="*/ 15 h 20"/>
                <a:gd name="T72" fmla="*/ 3 w 15"/>
                <a:gd name="T73" fmla="*/ 8 h 20"/>
                <a:gd name="T74" fmla="*/ 3 w 15"/>
                <a:gd name="T75" fmla="*/ 8 h 20"/>
                <a:gd name="T76" fmla="*/ 7 w 15"/>
                <a:gd name="T77" fmla="*/ 5 h 20"/>
                <a:gd name="T78" fmla="*/ 12 w 15"/>
                <a:gd name="T79" fmla="*/ 4 h 20"/>
                <a:gd name="T80" fmla="*/ 13 w 15"/>
                <a:gd name="T81" fmla="*/ 4 h 20"/>
                <a:gd name="T82" fmla="*/ 7 w 15"/>
                <a:gd name="T83" fmla="*/ 3 h 20"/>
                <a:gd name="T84" fmla="*/ 7 w 15"/>
                <a:gd name="T85" fmla="*/ 3 h 20"/>
                <a:gd name="T86" fmla="*/ 3 w 15"/>
                <a:gd name="T87" fmla="*/ 6 h 20"/>
                <a:gd name="T88" fmla="*/ 2 w 15"/>
                <a:gd name="T89" fmla="*/ 8 h 20"/>
                <a:gd name="T90" fmla="*/ 2 w 15"/>
                <a:gd name="T91" fmla="*/ 15 h 20"/>
                <a:gd name="T92" fmla="*/ 6 w 15"/>
                <a:gd name="T93" fmla="*/ 18 h 20"/>
                <a:gd name="T94" fmla="*/ 7 w 15"/>
                <a:gd name="T9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20">
                  <a:moveTo>
                    <a:pt x="7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3" y="19"/>
                    <a:pt x="4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7"/>
                    <a:pt x="14" y="16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0" y="16"/>
                    <a:pt x="9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9" name="Freeform 1561"/>
            <p:cNvSpPr>
              <a:spLocks/>
            </p:cNvSpPr>
            <p:nvPr/>
          </p:nvSpPr>
          <p:spPr bwMode="auto">
            <a:xfrm>
              <a:off x="9550400" y="2778125"/>
              <a:ext cx="33338" cy="39688"/>
            </a:xfrm>
            <a:custGeom>
              <a:avLst/>
              <a:gdLst>
                <a:gd name="T0" fmla="*/ 0 w 9"/>
                <a:gd name="T1" fmla="*/ 4 h 13"/>
                <a:gd name="T2" fmla="*/ 0 w 9"/>
                <a:gd name="T3" fmla="*/ 10 h 13"/>
                <a:gd name="T4" fmla="*/ 3 w 9"/>
                <a:gd name="T5" fmla="*/ 12 h 13"/>
                <a:gd name="T6" fmla="*/ 9 w 9"/>
                <a:gd name="T7" fmla="*/ 11 h 13"/>
                <a:gd name="T8" fmla="*/ 9 w 9"/>
                <a:gd name="T9" fmla="*/ 0 h 13"/>
                <a:gd name="T10" fmla="*/ 3 w 9"/>
                <a:gd name="T11" fmla="*/ 1 h 13"/>
                <a:gd name="T12" fmla="*/ 0 w 9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3"/>
                    <a:pt x="3" y="12"/>
                  </a:cubicBezTo>
                  <a:cubicBezTo>
                    <a:pt x="6" y="12"/>
                    <a:pt x="9" y="12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1"/>
                    <a:pt x="0" y="4"/>
                  </a:cubicBezTo>
                </a:path>
              </a:pathLst>
            </a:custGeom>
            <a:solidFill>
              <a:srgbClr val="F16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0" name="Freeform 1562"/>
            <p:cNvSpPr>
              <a:spLocks/>
            </p:cNvSpPr>
            <p:nvPr/>
          </p:nvSpPr>
          <p:spPr bwMode="auto">
            <a:xfrm>
              <a:off x="9544050" y="2773363"/>
              <a:ext cx="47625" cy="46038"/>
            </a:xfrm>
            <a:custGeom>
              <a:avLst/>
              <a:gdLst>
                <a:gd name="T0" fmla="*/ 2 w 13"/>
                <a:gd name="T1" fmla="*/ 6 h 16"/>
                <a:gd name="T2" fmla="*/ 0 w 13"/>
                <a:gd name="T3" fmla="*/ 6 h 16"/>
                <a:gd name="T4" fmla="*/ 0 w 13"/>
                <a:gd name="T5" fmla="*/ 13 h 16"/>
                <a:gd name="T6" fmla="*/ 0 w 13"/>
                <a:gd name="T7" fmla="*/ 13 h 16"/>
                <a:gd name="T8" fmla="*/ 1 w 13"/>
                <a:gd name="T9" fmla="*/ 14 h 16"/>
                <a:gd name="T10" fmla="*/ 4 w 13"/>
                <a:gd name="T11" fmla="*/ 16 h 16"/>
                <a:gd name="T12" fmla="*/ 5 w 13"/>
                <a:gd name="T13" fmla="*/ 16 h 16"/>
                <a:gd name="T14" fmla="*/ 5 w 13"/>
                <a:gd name="T15" fmla="*/ 16 h 16"/>
                <a:gd name="T16" fmla="*/ 9 w 13"/>
                <a:gd name="T17" fmla="*/ 16 h 16"/>
                <a:gd name="T18" fmla="*/ 11 w 13"/>
                <a:gd name="T19" fmla="*/ 15 h 16"/>
                <a:gd name="T20" fmla="*/ 13 w 13"/>
                <a:gd name="T21" fmla="*/ 13 h 16"/>
                <a:gd name="T22" fmla="*/ 13 w 13"/>
                <a:gd name="T23" fmla="*/ 13 h 16"/>
                <a:gd name="T24" fmla="*/ 13 w 13"/>
                <a:gd name="T25" fmla="*/ 0 h 16"/>
                <a:gd name="T26" fmla="*/ 5 w 13"/>
                <a:gd name="T27" fmla="*/ 1 h 16"/>
                <a:gd name="T28" fmla="*/ 5 w 13"/>
                <a:gd name="T29" fmla="*/ 3 h 16"/>
                <a:gd name="T30" fmla="*/ 5 w 13"/>
                <a:gd name="T31" fmla="*/ 1 h 16"/>
                <a:gd name="T32" fmla="*/ 3 w 13"/>
                <a:gd name="T33" fmla="*/ 2 h 16"/>
                <a:gd name="T34" fmla="*/ 1 w 13"/>
                <a:gd name="T35" fmla="*/ 4 h 16"/>
                <a:gd name="T36" fmla="*/ 0 w 13"/>
                <a:gd name="T37" fmla="*/ 6 h 16"/>
                <a:gd name="T38" fmla="*/ 0 w 13"/>
                <a:gd name="T39" fmla="*/ 6 h 16"/>
                <a:gd name="T40" fmla="*/ 2 w 13"/>
                <a:gd name="T41" fmla="*/ 6 h 16"/>
                <a:gd name="T42" fmla="*/ 0 w 13"/>
                <a:gd name="T43" fmla="*/ 6 h 16"/>
                <a:gd name="T44" fmla="*/ 2 w 13"/>
                <a:gd name="T45" fmla="*/ 6 h 16"/>
                <a:gd name="T46" fmla="*/ 3 w 13"/>
                <a:gd name="T47" fmla="*/ 6 h 16"/>
                <a:gd name="T48" fmla="*/ 3 w 13"/>
                <a:gd name="T49" fmla="*/ 6 h 16"/>
                <a:gd name="T50" fmla="*/ 3 w 13"/>
                <a:gd name="T51" fmla="*/ 6 h 16"/>
                <a:gd name="T52" fmla="*/ 3 w 13"/>
                <a:gd name="T53" fmla="*/ 6 h 16"/>
                <a:gd name="T54" fmla="*/ 3 w 13"/>
                <a:gd name="T55" fmla="*/ 6 h 16"/>
                <a:gd name="T56" fmla="*/ 3 w 13"/>
                <a:gd name="T57" fmla="*/ 6 h 16"/>
                <a:gd name="T58" fmla="*/ 3 w 13"/>
                <a:gd name="T59" fmla="*/ 5 h 16"/>
                <a:gd name="T60" fmla="*/ 5 w 13"/>
                <a:gd name="T61" fmla="*/ 5 h 16"/>
                <a:gd name="T62" fmla="*/ 5 w 13"/>
                <a:gd name="T63" fmla="*/ 4 h 16"/>
                <a:gd name="T64" fmla="*/ 5 w 13"/>
                <a:gd name="T65" fmla="*/ 4 h 16"/>
                <a:gd name="T66" fmla="*/ 6 w 13"/>
                <a:gd name="T67" fmla="*/ 4 h 16"/>
                <a:gd name="T68" fmla="*/ 6 w 13"/>
                <a:gd name="T69" fmla="*/ 4 h 16"/>
                <a:gd name="T70" fmla="*/ 10 w 13"/>
                <a:gd name="T71" fmla="*/ 4 h 16"/>
                <a:gd name="T72" fmla="*/ 10 w 13"/>
                <a:gd name="T73" fmla="*/ 13 h 16"/>
                <a:gd name="T74" fmla="*/ 11 w 13"/>
                <a:gd name="T75" fmla="*/ 13 h 16"/>
                <a:gd name="T76" fmla="*/ 10 w 13"/>
                <a:gd name="T77" fmla="*/ 12 h 16"/>
                <a:gd name="T78" fmla="*/ 10 w 13"/>
                <a:gd name="T79" fmla="*/ 12 h 16"/>
                <a:gd name="T80" fmla="*/ 8 w 13"/>
                <a:gd name="T81" fmla="*/ 13 h 16"/>
                <a:gd name="T82" fmla="*/ 5 w 13"/>
                <a:gd name="T83" fmla="*/ 13 h 16"/>
                <a:gd name="T84" fmla="*/ 5 w 13"/>
                <a:gd name="T85" fmla="*/ 13 h 16"/>
                <a:gd name="T86" fmla="*/ 4 w 13"/>
                <a:gd name="T87" fmla="*/ 13 h 16"/>
                <a:gd name="T88" fmla="*/ 3 w 13"/>
                <a:gd name="T89" fmla="*/ 13 h 16"/>
                <a:gd name="T90" fmla="*/ 3 w 13"/>
                <a:gd name="T91" fmla="*/ 12 h 16"/>
                <a:gd name="T92" fmla="*/ 3 w 13"/>
                <a:gd name="T93" fmla="*/ 12 h 16"/>
                <a:gd name="T94" fmla="*/ 3 w 13"/>
                <a:gd name="T95" fmla="*/ 12 h 16"/>
                <a:gd name="T96" fmla="*/ 3 w 13"/>
                <a:gd name="T97" fmla="*/ 12 h 16"/>
                <a:gd name="T98" fmla="*/ 3 w 13"/>
                <a:gd name="T99" fmla="*/ 12 h 16"/>
                <a:gd name="T100" fmla="*/ 3 w 13"/>
                <a:gd name="T101" fmla="*/ 12 h 16"/>
                <a:gd name="T102" fmla="*/ 3 w 13"/>
                <a:gd name="T103" fmla="*/ 12 h 16"/>
                <a:gd name="T104" fmla="*/ 2 w 13"/>
                <a:gd name="T105" fmla="*/ 12 h 16"/>
                <a:gd name="T106" fmla="*/ 3 w 13"/>
                <a:gd name="T107" fmla="*/ 12 h 16"/>
                <a:gd name="T108" fmla="*/ 3 w 13"/>
                <a:gd name="T109" fmla="*/ 6 h 16"/>
                <a:gd name="T110" fmla="*/ 3 w 13"/>
                <a:gd name="T111" fmla="*/ 6 h 16"/>
                <a:gd name="T112" fmla="*/ 2 w 13"/>
                <a:gd name="T1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" h="16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B0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1" name="Freeform 1563"/>
            <p:cNvSpPr>
              <a:spLocks/>
            </p:cNvSpPr>
            <p:nvPr/>
          </p:nvSpPr>
          <p:spPr bwMode="auto">
            <a:xfrm>
              <a:off x="9555163" y="2787650"/>
              <a:ext cx="25400" cy="23813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0 h 8"/>
                <a:gd name="T4" fmla="*/ 0 w 7"/>
                <a:gd name="T5" fmla="*/ 2 h 8"/>
                <a:gd name="T6" fmla="*/ 0 w 7"/>
                <a:gd name="T7" fmla="*/ 7 h 8"/>
                <a:gd name="T8" fmla="*/ 0 w 7"/>
                <a:gd name="T9" fmla="*/ 7 h 8"/>
                <a:gd name="T10" fmla="*/ 0 w 7"/>
                <a:gd name="T11" fmla="*/ 8 h 8"/>
                <a:gd name="T12" fmla="*/ 1 w 7"/>
                <a:gd name="T13" fmla="*/ 8 h 8"/>
                <a:gd name="T14" fmla="*/ 2 w 7"/>
                <a:gd name="T15" fmla="*/ 8 h 8"/>
                <a:gd name="T16" fmla="*/ 2 w 7"/>
                <a:gd name="T17" fmla="*/ 8 h 8"/>
                <a:gd name="T18" fmla="*/ 5 w 7"/>
                <a:gd name="T19" fmla="*/ 8 h 8"/>
                <a:gd name="T20" fmla="*/ 7 w 7"/>
                <a:gd name="T21" fmla="*/ 7 h 8"/>
                <a:gd name="T22" fmla="*/ 7 w 7"/>
                <a:gd name="T23" fmla="*/ 7 h 8"/>
                <a:gd name="T24" fmla="*/ 7 w 7"/>
                <a:gd name="T25" fmla="*/ 0 h 8"/>
                <a:gd name="T26" fmla="*/ 5 w 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54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2" name="Freeform 1564"/>
            <p:cNvSpPr>
              <a:spLocks/>
            </p:cNvSpPr>
            <p:nvPr/>
          </p:nvSpPr>
          <p:spPr bwMode="auto">
            <a:xfrm>
              <a:off x="9555163" y="2787650"/>
              <a:ext cx="25400" cy="26988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7 h 9"/>
                <a:gd name="T4" fmla="*/ 7 w 7"/>
                <a:gd name="T5" fmla="*/ 7 h 9"/>
                <a:gd name="T6" fmla="*/ 5 w 7"/>
                <a:gd name="T7" fmla="*/ 8 h 9"/>
                <a:gd name="T8" fmla="*/ 2 w 7"/>
                <a:gd name="T9" fmla="*/ 8 h 9"/>
                <a:gd name="T10" fmla="*/ 2 w 7"/>
                <a:gd name="T11" fmla="*/ 8 h 9"/>
                <a:gd name="T12" fmla="*/ 1 w 7"/>
                <a:gd name="T13" fmla="*/ 8 h 9"/>
                <a:gd name="T14" fmla="*/ 0 w 7"/>
                <a:gd name="T15" fmla="*/ 8 h 9"/>
                <a:gd name="T16" fmla="*/ 0 w 7"/>
                <a:gd name="T17" fmla="*/ 7 h 9"/>
                <a:gd name="T18" fmla="*/ 0 w 7"/>
                <a:gd name="T19" fmla="*/ 7 h 9"/>
                <a:gd name="T20" fmla="*/ 0 w 7"/>
                <a:gd name="T21" fmla="*/ 2 h 9"/>
                <a:gd name="T22" fmla="*/ 0 w 7"/>
                <a:gd name="T23" fmla="*/ 5 h 9"/>
                <a:gd name="T24" fmla="*/ 0 w 7"/>
                <a:gd name="T25" fmla="*/ 5 h 9"/>
                <a:gd name="T26" fmla="*/ 0 w 7"/>
                <a:gd name="T27" fmla="*/ 7 h 9"/>
                <a:gd name="T28" fmla="*/ 2 w 7"/>
                <a:gd name="T29" fmla="*/ 9 h 9"/>
                <a:gd name="T30" fmla="*/ 2 w 7"/>
                <a:gd name="T31" fmla="*/ 9 h 9"/>
                <a:gd name="T32" fmla="*/ 7 w 7"/>
                <a:gd name="T33" fmla="*/ 7 h 9"/>
                <a:gd name="T34" fmla="*/ 7 w 7"/>
                <a:gd name="T35" fmla="*/ 1 h 9"/>
                <a:gd name="T36" fmla="*/ 7 w 7"/>
                <a:gd name="T37" fmla="*/ 1 h 9"/>
                <a:gd name="T38" fmla="*/ 7 w 7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7" y="9"/>
                    <a:pt x="7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A7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3" name="Freeform 1565"/>
            <p:cNvSpPr>
              <a:spLocks noEditPoints="1"/>
            </p:cNvSpPr>
            <p:nvPr/>
          </p:nvSpPr>
          <p:spPr bwMode="auto">
            <a:xfrm>
              <a:off x="9550400" y="2778125"/>
              <a:ext cx="33338" cy="23813"/>
            </a:xfrm>
            <a:custGeom>
              <a:avLst/>
              <a:gdLst>
                <a:gd name="T0" fmla="*/ 1 w 9"/>
                <a:gd name="T1" fmla="*/ 4 h 8"/>
                <a:gd name="T2" fmla="*/ 0 w 9"/>
                <a:gd name="T3" fmla="*/ 4 h 8"/>
                <a:gd name="T4" fmla="*/ 1 w 9"/>
                <a:gd name="T5" fmla="*/ 8 h 8"/>
                <a:gd name="T6" fmla="*/ 0 w 9"/>
                <a:gd name="T7" fmla="*/ 5 h 8"/>
                <a:gd name="T8" fmla="*/ 1 w 9"/>
                <a:gd name="T9" fmla="*/ 4 h 8"/>
                <a:gd name="T10" fmla="*/ 8 w 9"/>
                <a:gd name="T11" fmla="*/ 0 h 8"/>
                <a:gd name="T12" fmla="*/ 8 w 9"/>
                <a:gd name="T13" fmla="*/ 0 h 8"/>
                <a:gd name="T14" fmla="*/ 3 w 9"/>
                <a:gd name="T15" fmla="*/ 2 h 8"/>
                <a:gd name="T16" fmla="*/ 0 w 9"/>
                <a:gd name="T17" fmla="*/ 4 h 8"/>
                <a:gd name="T18" fmla="*/ 0 w 9"/>
                <a:gd name="T19" fmla="*/ 4 h 8"/>
                <a:gd name="T20" fmla="*/ 1 w 9"/>
                <a:gd name="T21" fmla="*/ 4 h 8"/>
                <a:gd name="T22" fmla="*/ 3 w 9"/>
                <a:gd name="T23" fmla="*/ 2 h 8"/>
                <a:gd name="T24" fmla="*/ 8 w 9"/>
                <a:gd name="T25" fmla="*/ 1 h 8"/>
                <a:gd name="T26" fmla="*/ 8 w 9"/>
                <a:gd name="T27" fmla="*/ 4 h 8"/>
                <a:gd name="T28" fmla="*/ 8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0"/>
                    <a:pt x="8" y="0"/>
                  </a:cubicBezTo>
                </a:path>
              </a:pathLst>
            </a:custGeom>
            <a:solidFill>
              <a:srgbClr val="F46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4" name="Freeform 1566"/>
            <p:cNvSpPr>
              <a:spLocks/>
            </p:cNvSpPr>
            <p:nvPr/>
          </p:nvSpPr>
          <p:spPr bwMode="auto">
            <a:xfrm>
              <a:off x="9555163" y="2784475"/>
              <a:ext cx="25400" cy="9525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0 h 3"/>
                <a:gd name="T4" fmla="*/ 3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2 w 7"/>
                <a:gd name="T11" fmla="*/ 1 h 3"/>
                <a:gd name="T12" fmla="*/ 0 w 7"/>
                <a:gd name="T13" fmla="*/ 1 h 3"/>
                <a:gd name="T14" fmla="*/ 0 w 7"/>
                <a:gd name="T15" fmla="*/ 2 h 3"/>
                <a:gd name="T16" fmla="*/ 0 w 7"/>
                <a:gd name="T17" fmla="*/ 2 h 3"/>
                <a:gd name="T18" fmla="*/ 0 w 7"/>
                <a:gd name="T19" fmla="*/ 2 h 3"/>
                <a:gd name="T20" fmla="*/ 0 w 7"/>
                <a:gd name="T21" fmla="*/ 3 h 3"/>
                <a:gd name="T22" fmla="*/ 3 w 7"/>
                <a:gd name="T23" fmla="*/ 1 h 3"/>
                <a:gd name="T24" fmla="*/ 5 w 7"/>
                <a:gd name="T25" fmla="*/ 1 h 3"/>
                <a:gd name="T26" fmla="*/ 7 w 7"/>
                <a:gd name="T27" fmla="*/ 1 h 3"/>
                <a:gd name="T28" fmla="*/ 7 w 7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B7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5" name="Freeform 1567"/>
            <p:cNvSpPr>
              <a:spLocks/>
            </p:cNvSpPr>
            <p:nvPr/>
          </p:nvSpPr>
          <p:spPr bwMode="auto">
            <a:xfrm>
              <a:off x="9550400" y="2781300"/>
              <a:ext cx="30163" cy="20638"/>
            </a:xfrm>
            <a:custGeom>
              <a:avLst/>
              <a:gdLst>
                <a:gd name="T0" fmla="*/ 8 w 8"/>
                <a:gd name="T1" fmla="*/ 0 h 7"/>
                <a:gd name="T2" fmla="*/ 3 w 8"/>
                <a:gd name="T3" fmla="*/ 1 h 7"/>
                <a:gd name="T4" fmla="*/ 1 w 8"/>
                <a:gd name="T5" fmla="*/ 3 h 7"/>
                <a:gd name="T6" fmla="*/ 1 w 8"/>
                <a:gd name="T7" fmla="*/ 3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7 h 7"/>
                <a:gd name="T14" fmla="*/ 1 w 8"/>
                <a:gd name="T15" fmla="*/ 7 h 7"/>
                <a:gd name="T16" fmla="*/ 1 w 8"/>
                <a:gd name="T17" fmla="*/ 4 h 7"/>
                <a:gd name="T18" fmla="*/ 1 w 8"/>
                <a:gd name="T19" fmla="*/ 3 h 7"/>
                <a:gd name="T20" fmla="*/ 1 w 8"/>
                <a:gd name="T21" fmla="*/ 3 h 7"/>
                <a:gd name="T22" fmla="*/ 1 w 8"/>
                <a:gd name="T23" fmla="*/ 3 h 7"/>
                <a:gd name="T24" fmla="*/ 1 w 8"/>
                <a:gd name="T25" fmla="*/ 2 h 7"/>
                <a:gd name="T26" fmla="*/ 3 w 8"/>
                <a:gd name="T27" fmla="*/ 2 h 7"/>
                <a:gd name="T28" fmla="*/ 3 w 8"/>
                <a:gd name="T29" fmla="*/ 1 h 7"/>
                <a:gd name="T30" fmla="*/ 3 w 8"/>
                <a:gd name="T31" fmla="*/ 1 h 7"/>
                <a:gd name="T32" fmla="*/ 4 w 8"/>
                <a:gd name="T33" fmla="*/ 1 h 7"/>
                <a:gd name="T34" fmla="*/ 4 w 8"/>
                <a:gd name="T35" fmla="*/ 1 h 7"/>
                <a:gd name="T36" fmla="*/ 8 w 8"/>
                <a:gd name="T37" fmla="*/ 1 h 7"/>
                <a:gd name="T38" fmla="*/ 8 w 8"/>
                <a:gd name="T39" fmla="*/ 2 h 7"/>
                <a:gd name="T40" fmla="*/ 8 w 8"/>
                <a:gd name="T41" fmla="*/ 3 h 7"/>
                <a:gd name="T42" fmla="*/ 8 w 8"/>
                <a:gd name="T43" fmla="*/ 3 h 7"/>
                <a:gd name="T44" fmla="*/ 8 w 8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4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6" name="Freeform 1568"/>
            <p:cNvSpPr>
              <a:spLocks/>
            </p:cNvSpPr>
            <p:nvPr/>
          </p:nvSpPr>
          <p:spPr bwMode="auto">
            <a:xfrm>
              <a:off x="9313863" y="2632075"/>
              <a:ext cx="269875" cy="217488"/>
            </a:xfrm>
            <a:custGeom>
              <a:avLst/>
              <a:gdLst>
                <a:gd name="T0" fmla="*/ 34 w 74"/>
                <a:gd name="T1" fmla="*/ 3 h 74"/>
                <a:gd name="T2" fmla="*/ 0 w 74"/>
                <a:gd name="T3" fmla="*/ 0 h 74"/>
                <a:gd name="T4" fmla="*/ 3 w 74"/>
                <a:gd name="T5" fmla="*/ 23 h 74"/>
                <a:gd name="T6" fmla="*/ 4 w 74"/>
                <a:gd name="T7" fmla="*/ 74 h 74"/>
                <a:gd name="T8" fmla="*/ 66 w 74"/>
                <a:gd name="T9" fmla="*/ 73 h 74"/>
                <a:gd name="T10" fmla="*/ 74 w 74"/>
                <a:gd name="T11" fmla="*/ 64 h 74"/>
                <a:gd name="T12" fmla="*/ 74 w 74"/>
                <a:gd name="T13" fmla="*/ 63 h 74"/>
                <a:gd name="T14" fmla="*/ 70 w 74"/>
                <a:gd name="T15" fmla="*/ 64 h 74"/>
                <a:gd name="T16" fmla="*/ 68 w 74"/>
                <a:gd name="T17" fmla="*/ 64 h 74"/>
                <a:gd name="T18" fmla="*/ 67 w 74"/>
                <a:gd name="T19" fmla="*/ 64 h 74"/>
                <a:gd name="T20" fmla="*/ 63 w 74"/>
                <a:gd name="T21" fmla="*/ 61 h 74"/>
                <a:gd name="T22" fmla="*/ 63 w 74"/>
                <a:gd name="T23" fmla="*/ 54 h 74"/>
                <a:gd name="T24" fmla="*/ 68 w 74"/>
                <a:gd name="T25" fmla="*/ 49 h 74"/>
                <a:gd name="T26" fmla="*/ 74 w 74"/>
                <a:gd name="T27" fmla="*/ 48 h 74"/>
                <a:gd name="T28" fmla="*/ 74 w 74"/>
                <a:gd name="T29" fmla="*/ 46 h 74"/>
                <a:gd name="T30" fmla="*/ 68 w 74"/>
                <a:gd name="T31" fmla="*/ 46 h 74"/>
                <a:gd name="T32" fmla="*/ 60 w 74"/>
                <a:gd name="T33" fmla="*/ 43 h 74"/>
                <a:gd name="T34" fmla="*/ 58 w 74"/>
                <a:gd name="T35" fmla="*/ 38 h 74"/>
                <a:gd name="T36" fmla="*/ 57 w 74"/>
                <a:gd name="T37" fmla="*/ 17 h 74"/>
                <a:gd name="T38" fmla="*/ 58 w 74"/>
                <a:gd name="T39" fmla="*/ 7 h 74"/>
                <a:gd name="T40" fmla="*/ 34 w 74"/>
                <a:gd name="T4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74">
                  <a:moveTo>
                    <a:pt x="34" y="3"/>
                  </a:moveTo>
                  <a:cubicBezTo>
                    <a:pt x="17" y="1"/>
                    <a:pt x="6" y="0"/>
                    <a:pt x="0" y="0"/>
                  </a:cubicBezTo>
                  <a:cubicBezTo>
                    <a:pt x="2" y="6"/>
                    <a:pt x="3" y="14"/>
                    <a:pt x="3" y="23"/>
                  </a:cubicBezTo>
                  <a:cubicBezTo>
                    <a:pt x="3" y="34"/>
                    <a:pt x="4" y="55"/>
                    <a:pt x="4" y="74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4" y="71"/>
                    <a:pt x="74" y="64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4"/>
                    <a:pt x="72" y="64"/>
                    <a:pt x="70" y="64"/>
                  </a:cubicBezTo>
                  <a:cubicBezTo>
                    <a:pt x="70" y="64"/>
                    <a:pt x="69" y="64"/>
                    <a:pt x="68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4" y="64"/>
                    <a:pt x="63" y="62"/>
                    <a:pt x="63" y="61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1"/>
                    <a:pt x="66" y="49"/>
                    <a:pt x="68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2" y="46"/>
                    <a:pt x="70" y="46"/>
                    <a:pt x="68" y="46"/>
                  </a:cubicBezTo>
                  <a:cubicBezTo>
                    <a:pt x="65" y="46"/>
                    <a:pt x="62" y="45"/>
                    <a:pt x="60" y="43"/>
                  </a:cubicBezTo>
                  <a:cubicBezTo>
                    <a:pt x="58" y="41"/>
                    <a:pt x="58" y="39"/>
                    <a:pt x="58" y="38"/>
                  </a:cubicBezTo>
                  <a:cubicBezTo>
                    <a:pt x="58" y="37"/>
                    <a:pt x="57" y="29"/>
                    <a:pt x="57" y="17"/>
                  </a:cubicBezTo>
                  <a:cubicBezTo>
                    <a:pt x="57" y="13"/>
                    <a:pt x="58" y="10"/>
                    <a:pt x="58" y="7"/>
                  </a:cubicBezTo>
                  <a:cubicBezTo>
                    <a:pt x="57" y="5"/>
                    <a:pt x="50" y="5"/>
                    <a:pt x="34" y="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7" name="Freeform 1569"/>
            <p:cNvSpPr>
              <a:spLocks/>
            </p:cNvSpPr>
            <p:nvPr/>
          </p:nvSpPr>
          <p:spPr bwMode="auto">
            <a:xfrm>
              <a:off x="9305925" y="2625725"/>
              <a:ext cx="285750" cy="227013"/>
            </a:xfrm>
            <a:custGeom>
              <a:avLst/>
              <a:gdLst>
                <a:gd name="T0" fmla="*/ 36 w 78"/>
                <a:gd name="T1" fmla="*/ 3 h 77"/>
                <a:gd name="T2" fmla="*/ 0 w 78"/>
                <a:gd name="T3" fmla="*/ 0 h 77"/>
                <a:gd name="T4" fmla="*/ 4 w 78"/>
                <a:gd name="T5" fmla="*/ 25 h 77"/>
                <a:gd name="T6" fmla="*/ 4 w 78"/>
                <a:gd name="T7" fmla="*/ 77 h 77"/>
                <a:gd name="T8" fmla="*/ 68 w 78"/>
                <a:gd name="T9" fmla="*/ 76 h 77"/>
                <a:gd name="T10" fmla="*/ 78 w 78"/>
                <a:gd name="T11" fmla="*/ 66 h 77"/>
                <a:gd name="T12" fmla="*/ 78 w 78"/>
                <a:gd name="T13" fmla="*/ 65 h 77"/>
                <a:gd name="T14" fmla="*/ 76 w 78"/>
                <a:gd name="T15" fmla="*/ 64 h 77"/>
                <a:gd name="T16" fmla="*/ 70 w 78"/>
                <a:gd name="T17" fmla="*/ 65 h 77"/>
                <a:gd name="T18" fmla="*/ 70 w 78"/>
                <a:gd name="T19" fmla="*/ 65 h 77"/>
                <a:gd name="T20" fmla="*/ 69 w 78"/>
                <a:gd name="T21" fmla="*/ 66 h 77"/>
                <a:gd name="T22" fmla="*/ 69 w 78"/>
                <a:gd name="T23" fmla="*/ 65 h 77"/>
                <a:gd name="T24" fmla="*/ 67 w 78"/>
                <a:gd name="T25" fmla="*/ 62 h 77"/>
                <a:gd name="T26" fmla="*/ 67 w 78"/>
                <a:gd name="T27" fmla="*/ 63 h 77"/>
                <a:gd name="T28" fmla="*/ 66 w 78"/>
                <a:gd name="T29" fmla="*/ 56 h 77"/>
                <a:gd name="T30" fmla="*/ 70 w 78"/>
                <a:gd name="T31" fmla="*/ 53 h 77"/>
                <a:gd name="T32" fmla="*/ 78 w 78"/>
                <a:gd name="T33" fmla="*/ 51 h 77"/>
                <a:gd name="T34" fmla="*/ 77 w 78"/>
                <a:gd name="T35" fmla="*/ 46 h 77"/>
                <a:gd name="T36" fmla="*/ 70 w 78"/>
                <a:gd name="T37" fmla="*/ 47 h 77"/>
                <a:gd name="T38" fmla="*/ 63 w 78"/>
                <a:gd name="T39" fmla="*/ 44 h 77"/>
                <a:gd name="T40" fmla="*/ 61 w 78"/>
                <a:gd name="T41" fmla="*/ 40 h 77"/>
                <a:gd name="T42" fmla="*/ 61 w 78"/>
                <a:gd name="T43" fmla="*/ 40 h 77"/>
                <a:gd name="T44" fmla="*/ 60 w 78"/>
                <a:gd name="T45" fmla="*/ 19 h 77"/>
                <a:gd name="T46" fmla="*/ 62 w 78"/>
                <a:gd name="T47" fmla="*/ 9 h 77"/>
                <a:gd name="T48" fmla="*/ 59 w 78"/>
                <a:gd name="T49" fmla="*/ 6 h 77"/>
                <a:gd name="T50" fmla="*/ 36 w 78"/>
                <a:gd name="T51" fmla="*/ 3 h 77"/>
                <a:gd name="T52" fmla="*/ 35 w 78"/>
                <a:gd name="T53" fmla="*/ 6 h 77"/>
                <a:gd name="T54" fmla="*/ 58 w 78"/>
                <a:gd name="T55" fmla="*/ 9 h 77"/>
                <a:gd name="T56" fmla="*/ 60 w 78"/>
                <a:gd name="T57" fmla="*/ 9 h 77"/>
                <a:gd name="T58" fmla="*/ 57 w 78"/>
                <a:gd name="T59" fmla="*/ 19 h 77"/>
                <a:gd name="T60" fmla="*/ 58 w 78"/>
                <a:gd name="T61" fmla="*/ 40 h 77"/>
                <a:gd name="T62" fmla="*/ 58 w 78"/>
                <a:gd name="T63" fmla="*/ 40 h 77"/>
                <a:gd name="T64" fmla="*/ 61 w 78"/>
                <a:gd name="T65" fmla="*/ 46 h 77"/>
                <a:gd name="T66" fmla="*/ 70 w 78"/>
                <a:gd name="T67" fmla="*/ 50 h 77"/>
                <a:gd name="T68" fmla="*/ 76 w 78"/>
                <a:gd name="T69" fmla="*/ 48 h 77"/>
                <a:gd name="T70" fmla="*/ 75 w 78"/>
                <a:gd name="T71" fmla="*/ 49 h 77"/>
                <a:gd name="T72" fmla="*/ 70 w 78"/>
                <a:gd name="T73" fmla="*/ 51 h 77"/>
                <a:gd name="T74" fmla="*/ 66 w 78"/>
                <a:gd name="T75" fmla="*/ 51 h 77"/>
                <a:gd name="T76" fmla="*/ 63 w 78"/>
                <a:gd name="T77" fmla="*/ 56 h 77"/>
                <a:gd name="T78" fmla="*/ 64 w 78"/>
                <a:gd name="T79" fmla="*/ 63 h 77"/>
                <a:gd name="T80" fmla="*/ 69 w 78"/>
                <a:gd name="T81" fmla="*/ 68 h 77"/>
                <a:gd name="T82" fmla="*/ 70 w 78"/>
                <a:gd name="T83" fmla="*/ 68 h 77"/>
                <a:gd name="T84" fmla="*/ 70 w 78"/>
                <a:gd name="T85" fmla="*/ 68 h 77"/>
                <a:gd name="T86" fmla="*/ 72 w 78"/>
                <a:gd name="T87" fmla="*/ 68 h 77"/>
                <a:gd name="T88" fmla="*/ 76 w 78"/>
                <a:gd name="T89" fmla="*/ 65 h 77"/>
                <a:gd name="T90" fmla="*/ 75 w 78"/>
                <a:gd name="T91" fmla="*/ 66 h 77"/>
                <a:gd name="T92" fmla="*/ 75 w 78"/>
                <a:gd name="T93" fmla="*/ 66 h 77"/>
                <a:gd name="T94" fmla="*/ 69 w 78"/>
                <a:gd name="T95" fmla="*/ 73 h 77"/>
                <a:gd name="T96" fmla="*/ 68 w 78"/>
                <a:gd name="T97" fmla="*/ 73 h 77"/>
                <a:gd name="T98" fmla="*/ 68 w 78"/>
                <a:gd name="T99" fmla="*/ 75 h 77"/>
                <a:gd name="T100" fmla="*/ 6 w 78"/>
                <a:gd name="T101" fmla="*/ 74 h 77"/>
                <a:gd name="T102" fmla="*/ 7 w 78"/>
                <a:gd name="T103" fmla="*/ 76 h 77"/>
                <a:gd name="T104" fmla="*/ 4 w 78"/>
                <a:gd name="T105" fmla="*/ 1 h 77"/>
                <a:gd name="T106" fmla="*/ 2 w 78"/>
                <a:gd name="T107" fmla="*/ 3 h 77"/>
                <a:gd name="T108" fmla="*/ 36 w 78"/>
                <a:gd name="T109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77">
                  <a:moveTo>
                    <a:pt x="36" y="5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19" y="2"/>
                    <a:pt x="8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8"/>
                    <a:pt x="3" y="16"/>
                    <a:pt x="4" y="25"/>
                  </a:cubicBezTo>
                  <a:cubicBezTo>
                    <a:pt x="4" y="36"/>
                    <a:pt x="4" y="57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70" y="76"/>
                    <a:pt x="73" y="74"/>
                  </a:cubicBezTo>
                  <a:cubicBezTo>
                    <a:pt x="75" y="73"/>
                    <a:pt x="78" y="70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5" y="64"/>
                    <a:pt x="73" y="64"/>
                    <a:pt x="72" y="65"/>
                  </a:cubicBezTo>
                  <a:cubicBezTo>
                    <a:pt x="71" y="65"/>
                    <a:pt x="71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5"/>
                    <a:pt x="68" y="64"/>
                    <a:pt x="67" y="64"/>
                  </a:cubicBezTo>
                  <a:cubicBezTo>
                    <a:pt x="67" y="64"/>
                    <a:pt x="67" y="63"/>
                    <a:pt x="67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5"/>
                    <a:pt x="67" y="54"/>
                    <a:pt x="68" y="54"/>
                  </a:cubicBezTo>
                  <a:cubicBezTo>
                    <a:pt x="68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2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7"/>
                    <a:pt x="65" y="46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3"/>
                    <a:pt x="61" y="41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0" y="32"/>
                    <a:pt x="60" y="21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5"/>
                    <a:pt x="61" y="12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7"/>
                    <a:pt x="60" y="7"/>
                    <a:pt x="59" y="6"/>
                  </a:cubicBezTo>
                  <a:cubicBezTo>
                    <a:pt x="57" y="6"/>
                    <a:pt x="54" y="5"/>
                    <a:pt x="50" y="5"/>
                  </a:cubicBezTo>
                  <a:cubicBezTo>
                    <a:pt x="46" y="4"/>
                    <a:pt x="42" y="4"/>
                    <a:pt x="36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3" y="7"/>
                    <a:pt x="49" y="8"/>
                    <a:pt x="53" y="8"/>
                  </a:cubicBezTo>
                  <a:cubicBezTo>
                    <a:pt x="55" y="8"/>
                    <a:pt x="57" y="9"/>
                    <a:pt x="58" y="9"/>
                  </a:cubicBezTo>
                  <a:cubicBezTo>
                    <a:pt x="59" y="9"/>
                    <a:pt x="59" y="10"/>
                    <a:pt x="59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11"/>
                    <a:pt x="57" y="15"/>
                    <a:pt x="57" y="19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7" y="32"/>
                    <a:pt x="58" y="39"/>
                    <a:pt x="58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1"/>
                    <a:pt x="59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9"/>
                    <a:pt x="66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2" y="50"/>
                    <a:pt x="74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0"/>
                    <a:pt x="67" y="50"/>
                    <a:pt x="66" y="51"/>
                  </a:cubicBezTo>
                  <a:cubicBezTo>
                    <a:pt x="65" y="52"/>
                    <a:pt x="63" y="54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5"/>
                    <a:pt x="65" y="66"/>
                  </a:cubicBezTo>
                  <a:cubicBezTo>
                    <a:pt x="66" y="67"/>
                    <a:pt x="67" y="68"/>
                    <a:pt x="69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4" y="67"/>
                    <a:pt x="75" y="67"/>
                    <a:pt x="77" y="67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9"/>
                    <a:pt x="73" y="70"/>
                    <a:pt x="71" y="72"/>
                  </a:cubicBezTo>
                  <a:cubicBezTo>
                    <a:pt x="70" y="72"/>
                    <a:pt x="69" y="73"/>
                    <a:pt x="69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57"/>
                    <a:pt x="7" y="36"/>
                    <a:pt x="7" y="25"/>
                  </a:cubicBezTo>
                  <a:cubicBezTo>
                    <a:pt x="6" y="16"/>
                    <a:pt x="5" y="8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4"/>
                    <a:pt x="19" y="5"/>
                    <a:pt x="35" y="6"/>
                  </a:cubicBezTo>
                  <a:cubicBezTo>
                    <a:pt x="36" y="5"/>
                    <a:pt x="36" y="5"/>
                    <a:pt x="3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8" name="Freeform 1570"/>
            <p:cNvSpPr>
              <a:spLocks/>
            </p:cNvSpPr>
            <p:nvPr/>
          </p:nvSpPr>
          <p:spPr bwMode="auto">
            <a:xfrm>
              <a:off x="9294813" y="2584450"/>
              <a:ext cx="252413" cy="68263"/>
            </a:xfrm>
            <a:custGeom>
              <a:avLst/>
              <a:gdLst>
                <a:gd name="T0" fmla="*/ 69 w 69"/>
                <a:gd name="T1" fmla="*/ 16 h 23"/>
                <a:gd name="T2" fmla="*/ 46 w 69"/>
                <a:gd name="T3" fmla="*/ 10 h 23"/>
                <a:gd name="T4" fmla="*/ 12 w 69"/>
                <a:gd name="T5" fmla="*/ 3 h 23"/>
                <a:gd name="T6" fmla="*/ 9 w 69"/>
                <a:gd name="T7" fmla="*/ 1 h 23"/>
                <a:gd name="T8" fmla="*/ 9 w 69"/>
                <a:gd name="T9" fmla="*/ 2 h 23"/>
                <a:gd name="T10" fmla="*/ 0 w 69"/>
                <a:gd name="T11" fmla="*/ 0 h 23"/>
                <a:gd name="T12" fmla="*/ 0 w 69"/>
                <a:gd name="T13" fmla="*/ 0 h 23"/>
                <a:gd name="T14" fmla="*/ 5 w 69"/>
                <a:gd name="T15" fmla="*/ 16 h 23"/>
                <a:gd name="T16" fmla="*/ 39 w 69"/>
                <a:gd name="T17" fmla="*/ 19 h 23"/>
                <a:gd name="T18" fmla="*/ 63 w 69"/>
                <a:gd name="T19" fmla="*/ 23 h 23"/>
                <a:gd name="T20" fmla="*/ 69 w 69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3">
                  <a:moveTo>
                    <a:pt x="69" y="16"/>
                  </a:moveTo>
                  <a:cubicBezTo>
                    <a:pt x="66" y="13"/>
                    <a:pt x="59" y="11"/>
                    <a:pt x="46" y="10"/>
                  </a:cubicBezTo>
                  <a:cubicBezTo>
                    <a:pt x="24" y="9"/>
                    <a:pt x="16" y="7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6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6"/>
                    <a:pt x="5" y="16"/>
                  </a:cubicBezTo>
                  <a:cubicBezTo>
                    <a:pt x="11" y="16"/>
                    <a:pt x="22" y="17"/>
                    <a:pt x="39" y="19"/>
                  </a:cubicBezTo>
                  <a:cubicBezTo>
                    <a:pt x="55" y="21"/>
                    <a:pt x="62" y="21"/>
                    <a:pt x="63" y="23"/>
                  </a:cubicBezTo>
                  <a:cubicBezTo>
                    <a:pt x="65" y="18"/>
                    <a:pt x="68" y="16"/>
                    <a:pt x="69" y="1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9" name="Freeform 1571"/>
            <p:cNvSpPr>
              <a:spLocks/>
            </p:cNvSpPr>
            <p:nvPr/>
          </p:nvSpPr>
          <p:spPr bwMode="auto">
            <a:xfrm>
              <a:off x="9288463" y="2578100"/>
              <a:ext cx="269875" cy="85725"/>
            </a:xfrm>
            <a:custGeom>
              <a:avLst/>
              <a:gdLst>
                <a:gd name="T0" fmla="*/ 72 w 74"/>
                <a:gd name="T1" fmla="*/ 16 h 29"/>
                <a:gd name="T2" fmla="*/ 25 w 74"/>
                <a:gd name="T3" fmla="*/ 8 h 29"/>
                <a:gd name="T4" fmla="*/ 12 w 74"/>
                <a:gd name="T5" fmla="*/ 2 h 29"/>
                <a:gd name="T6" fmla="*/ 10 w 74"/>
                <a:gd name="T7" fmla="*/ 2 h 29"/>
                <a:gd name="T8" fmla="*/ 11 w 74"/>
                <a:gd name="T9" fmla="*/ 4 h 29"/>
                <a:gd name="T10" fmla="*/ 7 w 74"/>
                <a:gd name="T11" fmla="*/ 4 h 29"/>
                <a:gd name="T12" fmla="*/ 4 w 74"/>
                <a:gd name="T13" fmla="*/ 1 h 29"/>
                <a:gd name="T14" fmla="*/ 1 w 74"/>
                <a:gd name="T15" fmla="*/ 1 h 29"/>
                <a:gd name="T16" fmla="*/ 1 w 74"/>
                <a:gd name="T17" fmla="*/ 3 h 29"/>
                <a:gd name="T18" fmla="*/ 6 w 74"/>
                <a:gd name="T19" fmla="*/ 18 h 29"/>
                <a:gd name="T20" fmla="*/ 7 w 74"/>
                <a:gd name="T21" fmla="*/ 19 h 29"/>
                <a:gd name="T22" fmla="*/ 58 w 74"/>
                <a:gd name="T23" fmla="*/ 24 h 29"/>
                <a:gd name="T24" fmla="*/ 64 w 74"/>
                <a:gd name="T25" fmla="*/ 26 h 29"/>
                <a:gd name="T26" fmla="*/ 67 w 74"/>
                <a:gd name="T27" fmla="*/ 26 h 29"/>
                <a:gd name="T28" fmla="*/ 74 w 74"/>
                <a:gd name="T29" fmla="*/ 18 h 29"/>
                <a:gd name="T30" fmla="*/ 71 w 74"/>
                <a:gd name="T31" fmla="*/ 18 h 29"/>
                <a:gd name="T32" fmla="*/ 64 w 74"/>
                <a:gd name="T33" fmla="*/ 25 h 29"/>
                <a:gd name="T34" fmla="*/ 67 w 74"/>
                <a:gd name="T35" fmla="*/ 24 h 29"/>
                <a:gd name="T36" fmla="*/ 55 w 74"/>
                <a:gd name="T37" fmla="*/ 21 h 29"/>
                <a:gd name="T38" fmla="*/ 7 w 74"/>
                <a:gd name="T39" fmla="*/ 16 h 29"/>
                <a:gd name="T40" fmla="*/ 9 w 74"/>
                <a:gd name="T41" fmla="*/ 17 h 29"/>
                <a:gd name="T42" fmla="*/ 2 w 74"/>
                <a:gd name="T43" fmla="*/ 2 h 29"/>
                <a:gd name="T44" fmla="*/ 3 w 74"/>
                <a:gd name="T45" fmla="*/ 3 h 29"/>
                <a:gd name="T46" fmla="*/ 1 w 74"/>
                <a:gd name="T47" fmla="*/ 2 h 29"/>
                <a:gd name="T48" fmla="*/ 7 w 74"/>
                <a:gd name="T49" fmla="*/ 7 h 29"/>
                <a:gd name="T50" fmla="*/ 12 w 74"/>
                <a:gd name="T51" fmla="*/ 5 h 29"/>
                <a:gd name="T52" fmla="*/ 11 w 74"/>
                <a:gd name="T53" fmla="*/ 3 h 29"/>
                <a:gd name="T54" fmla="*/ 11 w 74"/>
                <a:gd name="T55" fmla="*/ 4 h 29"/>
                <a:gd name="T56" fmla="*/ 11 w 74"/>
                <a:gd name="T57" fmla="*/ 5 h 29"/>
                <a:gd name="T58" fmla="*/ 10 w 74"/>
                <a:gd name="T59" fmla="*/ 5 h 29"/>
                <a:gd name="T60" fmla="*/ 10 w 74"/>
                <a:gd name="T61" fmla="*/ 5 h 29"/>
                <a:gd name="T62" fmla="*/ 11 w 74"/>
                <a:gd name="T63" fmla="*/ 5 h 29"/>
                <a:gd name="T64" fmla="*/ 13 w 74"/>
                <a:gd name="T65" fmla="*/ 6 h 29"/>
                <a:gd name="T66" fmla="*/ 48 w 74"/>
                <a:gd name="T67" fmla="*/ 14 h 29"/>
                <a:gd name="T68" fmla="*/ 71 w 74"/>
                <a:gd name="T69" fmla="*/ 18 h 29"/>
                <a:gd name="T70" fmla="*/ 71 w 74"/>
                <a:gd name="T7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29">
                  <a:moveTo>
                    <a:pt x="71" y="18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69" y="14"/>
                    <a:pt x="62" y="11"/>
                    <a:pt x="48" y="11"/>
                  </a:cubicBezTo>
                  <a:cubicBezTo>
                    <a:pt x="37" y="10"/>
                    <a:pt x="30" y="9"/>
                    <a:pt x="25" y="8"/>
                  </a:cubicBezTo>
                  <a:cubicBezTo>
                    <a:pt x="19" y="7"/>
                    <a:pt x="17" y="6"/>
                    <a:pt x="15" y="4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6"/>
                    <a:pt x="4" y="11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20"/>
                    <a:pt x="24" y="21"/>
                    <a:pt x="40" y="22"/>
                  </a:cubicBezTo>
                  <a:cubicBezTo>
                    <a:pt x="48" y="23"/>
                    <a:pt x="54" y="24"/>
                    <a:pt x="58" y="24"/>
                  </a:cubicBezTo>
                  <a:cubicBezTo>
                    <a:pt x="60" y="24"/>
                    <a:pt x="62" y="25"/>
                    <a:pt x="63" y="25"/>
                  </a:cubicBezTo>
                  <a:cubicBezTo>
                    <a:pt x="64" y="25"/>
                    <a:pt x="64" y="26"/>
                    <a:pt x="64" y="26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8" y="21"/>
                    <a:pt x="71" y="20"/>
                    <a:pt x="72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7"/>
                    <a:pt x="66" y="20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2" y="22"/>
                    <a:pt x="59" y="21"/>
                    <a:pt x="55" y="21"/>
                  </a:cubicBezTo>
                  <a:cubicBezTo>
                    <a:pt x="51" y="20"/>
                    <a:pt x="47" y="20"/>
                    <a:pt x="41" y="19"/>
                  </a:cubicBezTo>
                  <a:cubicBezTo>
                    <a:pt x="24" y="18"/>
                    <a:pt x="13" y="17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8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5" y="7"/>
                    <a:pt x="7" y="7"/>
                  </a:cubicBezTo>
                  <a:cubicBezTo>
                    <a:pt x="8" y="7"/>
                    <a:pt x="10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3" y="6"/>
                  </a:cubicBezTo>
                  <a:cubicBezTo>
                    <a:pt x="15" y="8"/>
                    <a:pt x="19" y="10"/>
                    <a:pt x="24" y="11"/>
                  </a:cubicBezTo>
                  <a:cubicBezTo>
                    <a:pt x="30" y="12"/>
                    <a:pt x="37" y="13"/>
                    <a:pt x="48" y="14"/>
                  </a:cubicBezTo>
                  <a:cubicBezTo>
                    <a:pt x="61" y="14"/>
                    <a:pt x="68" y="17"/>
                    <a:pt x="71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8"/>
                    <a:pt x="71" y="18"/>
                    <a:pt x="71" y="18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0" name="Picture 1572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15450" y="2633663"/>
              <a:ext cx="27305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1" name="Freeform 1573"/>
            <p:cNvSpPr>
              <a:spLocks noEditPoints="1"/>
            </p:cNvSpPr>
            <p:nvPr/>
          </p:nvSpPr>
          <p:spPr bwMode="auto">
            <a:xfrm>
              <a:off x="9320213" y="2640013"/>
              <a:ext cx="193675" cy="47625"/>
            </a:xfrm>
            <a:custGeom>
              <a:avLst/>
              <a:gdLst>
                <a:gd name="T0" fmla="*/ 53 w 53"/>
                <a:gd name="T1" fmla="*/ 8 h 16"/>
                <a:gd name="T2" fmla="*/ 53 w 53"/>
                <a:gd name="T3" fmla="*/ 16 h 16"/>
                <a:gd name="T4" fmla="*/ 53 w 53"/>
                <a:gd name="T5" fmla="*/ 16 h 16"/>
                <a:gd name="T6" fmla="*/ 53 w 53"/>
                <a:gd name="T7" fmla="*/ 8 h 16"/>
                <a:gd name="T8" fmla="*/ 53 w 53"/>
                <a:gd name="T9" fmla="*/ 8 h 16"/>
                <a:gd name="T10" fmla="*/ 53 w 53"/>
                <a:gd name="T11" fmla="*/ 8 h 16"/>
                <a:gd name="T12" fmla="*/ 53 w 53"/>
                <a:gd name="T13" fmla="*/ 8 h 16"/>
                <a:gd name="T14" fmla="*/ 5 w 53"/>
                <a:gd name="T15" fmla="*/ 0 h 16"/>
                <a:gd name="T16" fmla="*/ 5 w 53"/>
                <a:gd name="T17" fmla="*/ 0 h 16"/>
                <a:gd name="T18" fmla="*/ 48 w 53"/>
                <a:gd name="T19" fmla="*/ 4 h 16"/>
                <a:gd name="T20" fmla="*/ 53 w 53"/>
                <a:gd name="T21" fmla="*/ 7 h 16"/>
                <a:gd name="T22" fmla="*/ 48 w 53"/>
                <a:gd name="T23" fmla="*/ 4 h 16"/>
                <a:gd name="T24" fmla="*/ 5 w 53"/>
                <a:gd name="T25" fmla="*/ 0 h 16"/>
                <a:gd name="T26" fmla="*/ 5 w 53"/>
                <a:gd name="T27" fmla="*/ 0 h 16"/>
                <a:gd name="T28" fmla="*/ 4 w 53"/>
                <a:gd name="T29" fmla="*/ 0 h 16"/>
                <a:gd name="T30" fmla="*/ 2 w 53"/>
                <a:gd name="T31" fmla="*/ 3 h 16"/>
                <a:gd name="T32" fmla="*/ 4 w 53"/>
                <a:gd name="T33" fmla="*/ 0 h 16"/>
                <a:gd name="T34" fmla="*/ 4 w 53"/>
                <a:gd name="T35" fmla="*/ 0 h 16"/>
                <a:gd name="T36" fmla="*/ 4 w 53"/>
                <a:gd name="T37" fmla="*/ 0 h 16"/>
                <a:gd name="T38" fmla="*/ 4 w 53"/>
                <a:gd name="T39" fmla="*/ 0 h 16"/>
                <a:gd name="T40" fmla="*/ 4 w 53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16">
                  <a:moveTo>
                    <a:pt x="53" y="8"/>
                  </a:moveTo>
                  <a:cubicBezTo>
                    <a:pt x="53" y="10"/>
                    <a:pt x="53" y="13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3"/>
                    <a:pt x="53" y="10"/>
                    <a:pt x="53" y="8"/>
                  </a:cubicBezTo>
                  <a:moveTo>
                    <a:pt x="53" y="8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48" y="4"/>
                    <a:pt x="48" y="4"/>
                  </a:cubicBezTo>
                  <a:cubicBezTo>
                    <a:pt x="48" y="4"/>
                    <a:pt x="53" y="5"/>
                    <a:pt x="53" y="7"/>
                  </a:cubicBezTo>
                  <a:cubicBezTo>
                    <a:pt x="53" y="5"/>
                    <a:pt x="48" y="4"/>
                    <a:pt x="48" y="4"/>
                  </a:cubicBezTo>
                  <a:cubicBezTo>
                    <a:pt x="48" y="4"/>
                    <a:pt x="10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0" y="0"/>
                    <a:pt x="2" y="3"/>
                    <a:pt x="2" y="3"/>
                  </a:cubicBezTo>
                  <a:cubicBezTo>
                    <a:pt x="2" y="3"/>
                    <a:pt x="0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B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2" name="Picture 1574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5925" y="2627313"/>
              <a:ext cx="2190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3" name="Picture 157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4813" y="2586038"/>
              <a:ext cx="2619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4" name="Picture 1576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1663" y="2705100"/>
              <a:ext cx="9842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5" name="Picture 1577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0963" y="2830513"/>
              <a:ext cx="2841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6" name="Freeform 1578"/>
            <p:cNvSpPr>
              <a:spLocks/>
            </p:cNvSpPr>
            <p:nvPr/>
          </p:nvSpPr>
          <p:spPr bwMode="auto">
            <a:xfrm>
              <a:off x="7699375" y="2808288"/>
              <a:ext cx="292100" cy="82550"/>
            </a:xfrm>
            <a:custGeom>
              <a:avLst/>
              <a:gdLst>
                <a:gd name="T0" fmla="*/ 5 w 80"/>
                <a:gd name="T1" fmla="*/ 0 h 28"/>
                <a:gd name="T2" fmla="*/ 0 w 80"/>
                <a:gd name="T3" fmla="*/ 5 h 28"/>
                <a:gd name="T4" fmla="*/ 2 w 80"/>
                <a:gd name="T5" fmla="*/ 6 h 28"/>
                <a:gd name="T6" fmla="*/ 0 w 80"/>
                <a:gd name="T7" fmla="*/ 10 h 28"/>
                <a:gd name="T8" fmla="*/ 2 w 80"/>
                <a:gd name="T9" fmla="*/ 24 h 28"/>
                <a:gd name="T10" fmla="*/ 10 w 80"/>
                <a:gd name="T11" fmla="*/ 28 h 28"/>
                <a:gd name="T12" fmla="*/ 68 w 80"/>
                <a:gd name="T13" fmla="*/ 28 h 28"/>
                <a:gd name="T14" fmla="*/ 75 w 80"/>
                <a:gd name="T15" fmla="*/ 28 h 28"/>
                <a:gd name="T16" fmla="*/ 80 w 80"/>
                <a:gd name="T17" fmla="*/ 23 h 28"/>
                <a:gd name="T18" fmla="*/ 80 w 80"/>
                <a:gd name="T19" fmla="*/ 21 h 28"/>
                <a:gd name="T20" fmla="*/ 80 w 80"/>
                <a:gd name="T21" fmla="*/ 11 h 28"/>
                <a:gd name="T22" fmla="*/ 76 w 80"/>
                <a:gd name="T23" fmla="*/ 7 h 28"/>
                <a:gd name="T24" fmla="*/ 76 w 80"/>
                <a:gd name="T25" fmla="*/ 7 h 28"/>
                <a:gd name="T26" fmla="*/ 34 w 80"/>
                <a:gd name="T27" fmla="*/ 7 h 28"/>
                <a:gd name="T28" fmla="*/ 11 w 80"/>
                <a:gd name="T29" fmla="*/ 6 h 28"/>
                <a:gd name="T30" fmla="*/ 7 w 80"/>
                <a:gd name="T31" fmla="*/ 3 h 28"/>
                <a:gd name="T32" fmla="*/ 6 w 80"/>
                <a:gd name="T33" fmla="*/ 3 h 28"/>
                <a:gd name="T34" fmla="*/ 7 w 80"/>
                <a:gd name="T35" fmla="*/ 3 h 28"/>
                <a:gd name="T36" fmla="*/ 7 w 80"/>
                <a:gd name="T37" fmla="*/ 3 h 28"/>
                <a:gd name="T38" fmla="*/ 5 w 80"/>
                <a:gd name="T39" fmla="*/ 0 h 28"/>
                <a:gd name="T40" fmla="*/ 3 w 80"/>
                <a:gd name="T41" fmla="*/ 2 h 28"/>
                <a:gd name="T42" fmla="*/ 4 w 80"/>
                <a:gd name="T43" fmla="*/ 7 h 28"/>
                <a:gd name="T44" fmla="*/ 15 w 80"/>
                <a:gd name="T45" fmla="*/ 11 h 28"/>
                <a:gd name="T46" fmla="*/ 76 w 80"/>
                <a:gd name="T47" fmla="*/ 9 h 28"/>
                <a:gd name="T48" fmla="*/ 76 w 80"/>
                <a:gd name="T49" fmla="*/ 11 h 28"/>
                <a:gd name="T50" fmla="*/ 76 w 80"/>
                <a:gd name="T51" fmla="*/ 11 h 28"/>
                <a:gd name="T52" fmla="*/ 76 w 80"/>
                <a:gd name="T53" fmla="*/ 11 h 28"/>
                <a:gd name="T54" fmla="*/ 76 w 80"/>
                <a:gd name="T55" fmla="*/ 11 h 28"/>
                <a:gd name="T56" fmla="*/ 76 w 80"/>
                <a:gd name="T57" fmla="*/ 11 h 28"/>
                <a:gd name="T58" fmla="*/ 76 w 80"/>
                <a:gd name="T59" fmla="*/ 12 h 28"/>
                <a:gd name="T60" fmla="*/ 78 w 80"/>
                <a:gd name="T61" fmla="*/ 21 h 28"/>
                <a:gd name="T62" fmla="*/ 75 w 80"/>
                <a:gd name="T63" fmla="*/ 23 h 28"/>
                <a:gd name="T64" fmla="*/ 74 w 80"/>
                <a:gd name="T65" fmla="*/ 24 h 28"/>
                <a:gd name="T66" fmla="*/ 68 w 80"/>
                <a:gd name="T67" fmla="*/ 24 h 28"/>
                <a:gd name="T68" fmla="*/ 10 w 80"/>
                <a:gd name="T69" fmla="*/ 24 h 28"/>
                <a:gd name="T70" fmla="*/ 10 w 80"/>
                <a:gd name="T71" fmla="*/ 24 h 28"/>
                <a:gd name="T72" fmla="*/ 7 w 80"/>
                <a:gd name="T73" fmla="*/ 23 h 28"/>
                <a:gd name="T74" fmla="*/ 4 w 80"/>
                <a:gd name="T75" fmla="*/ 19 h 28"/>
                <a:gd name="T76" fmla="*/ 4 w 80"/>
                <a:gd name="T77" fmla="*/ 6 h 28"/>
                <a:gd name="T78" fmla="*/ 4 w 80"/>
                <a:gd name="T79" fmla="*/ 5 h 28"/>
                <a:gd name="T80" fmla="*/ 4 w 80"/>
                <a:gd name="T81" fmla="*/ 6 h 28"/>
                <a:gd name="T82" fmla="*/ 4 w 80"/>
                <a:gd name="T83" fmla="*/ 6 h 28"/>
                <a:gd name="T84" fmla="*/ 4 w 80"/>
                <a:gd name="T85" fmla="*/ 5 h 28"/>
                <a:gd name="T86" fmla="*/ 5 w 80"/>
                <a:gd name="T87" fmla="*/ 4 h 28"/>
                <a:gd name="T88" fmla="*/ 3 w 80"/>
                <a:gd name="T8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" h="28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3"/>
                    <a:pt x="0" y="17"/>
                    <a:pt x="0" y="20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4" y="26"/>
                    <a:pt x="6" y="27"/>
                    <a:pt x="7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52" y="28"/>
                    <a:pt x="68" y="28"/>
                  </a:cubicBezTo>
                  <a:cubicBezTo>
                    <a:pt x="70" y="28"/>
                    <a:pt x="71" y="28"/>
                    <a:pt x="72" y="28"/>
                  </a:cubicBezTo>
                  <a:cubicBezTo>
                    <a:pt x="73" y="28"/>
                    <a:pt x="74" y="28"/>
                    <a:pt x="75" y="28"/>
                  </a:cubicBezTo>
                  <a:cubicBezTo>
                    <a:pt x="76" y="28"/>
                    <a:pt x="77" y="27"/>
                    <a:pt x="78" y="27"/>
                  </a:cubicBezTo>
                  <a:cubicBezTo>
                    <a:pt x="79" y="26"/>
                    <a:pt x="79" y="24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13"/>
                    <a:pt x="80" y="11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7" y="8"/>
                    <a:pt x="77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3" y="7"/>
                    <a:pt x="67" y="7"/>
                  </a:cubicBezTo>
                  <a:cubicBezTo>
                    <a:pt x="58" y="7"/>
                    <a:pt x="46" y="7"/>
                    <a:pt x="34" y="7"/>
                  </a:cubicBezTo>
                  <a:cubicBezTo>
                    <a:pt x="29" y="7"/>
                    <a:pt x="23" y="7"/>
                    <a:pt x="19" y="7"/>
                  </a:cubicBezTo>
                  <a:cubicBezTo>
                    <a:pt x="15" y="7"/>
                    <a:pt x="12" y="6"/>
                    <a:pt x="11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8"/>
                    <a:pt x="7" y="10"/>
                    <a:pt x="10" y="10"/>
                  </a:cubicBezTo>
                  <a:cubicBezTo>
                    <a:pt x="11" y="10"/>
                    <a:pt x="13" y="11"/>
                    <a:pt x="15" y="11"/>
                  </a:cubicBezTo>
                  <a:cubicBezTo>
                    <a:pt x="31" y="11"/>
                    <a:pt x="76" y="11"/>
                    <a:pt x="76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3"/>
                    <a:pt x="76" y="21"/>
                    <a:pt x="76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2"/>
                    <a:pt x="75" y="23"/>
                  </a:cubicBezTo>
                  <a:cubicBezTo>
                    <a:pt x="75" y="23"/>
                    <a:pt x="75" y="24"/>
                    <a:pt x="75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3" y="24"/>
                    <a:pt x="72" y="24"/>
                  </a:cubicBezTo>
                  <a:cubicBezTo>
                    <a:pt x="71" y="24"/>
                    <a:pt x="70" y="24"/>
                    <a:pt x="68" y="24"/>
                  </a:cubicBezTo>
                  <a:cubicBezTo>
                    <a:pt x="60" y="24"/>
                    <a:pt x="45" y="24"/>
                    <a:pt x="33" y="24"/>
                  </a:cubicBezTo>
                  <a:cubicBezTo>
                    <a:pt x="20" y="24"/>
                    <a:pt x="10" y="24"/>
                    <a:pt x="10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8" y="23"/>
                    <a:pt x="7" y="23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ubicBezTo>
                    <a:pt x="4" y="16"/>
                    <a:pt x="4" y="13"/>
                    <a:pt x="4" y="10"/>
                  </a:cubicBezTo>
                  <a:cubicBezTo>
                    <a:pt x="4" y="8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7" name="Picture 157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7945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8" name="Freeform 1580"/>
            <p:cNvSpPr>
              <a:spLocks/>
            </p:cNvSpPr>
            <p:nvPr/>
          </p:nvSpPr>
          <p:spPr bwMode="auto">
            <a:xfrm>
              <a:off x="8286750" y="2859088"/>
              <a:ext cx="679450" cy="55563"/>
            </a:xfrm>
            <a:custGeom>
              <a:avLst/>
              <a:gdLst>
                <a:gd name="T0" fmla="*/ 4 w 186"/>
                <a:gd name="T1" fmla="*/ 3 h 19"/>
                <a:gd name="T2" fmla="*/ 1 w 186"/>
                <a:gd name="T3" fmla="*/ 6 h 19"/>
                <a:gd name="T4" fmla="*/ 0 w 186"/>
                <a:gd name="T5" fmla="*/ 9 h 19"/>
                <a:gd name="T6" fmla="*/ 0 w 186"/>
                <a:gd name="T7" fmla="*/ 8 h 19"/>
                <a:gd name="T8" fmla="*/ 1 w 186"/>
                <a:gd name="T9" fmla="*/ 15 h 19"/>
                <a:gd name="T10" fmla="*/ 4 w 186"/>
                <a:gd name="T11" fmla="*/ 19 h 19"/>
                <a:gd name="T12" fmla="*/ 4 w 186"/>
                <a:gd name="T13" fmla="*/ 17 h 19"/>
                <a:gd name="T14" fmla="*/ 12 w 186"/>
                <a:gd name="T15" fmla="*/ 19 h 19"/>
                <a:gd name="T16" fmla="*/ 180 w 186"/>
                <a:gd name="T17" fmla="*/ 16 h 19"/>
                <a:gd name="T18" fmla="*/ 180 w 186"/>
                <a:gd name="T19" fmla="*/ 16 h 19"/>
                <a:gd name="T20" fmla="*/ 180 w 186"/>
                <a:gd name="T21" fmla="*/ 14 h 19"/>
                <a:gd name="T22" fmla="*/ 180 w 186"/>
                <a:gd name="T23" fmla="*/ 16 h 19"/>
                <a:gd name="T24" fmla="*/ 181 w 186"/>
                <a:gd name="T25" fmla="*/ 16 h 19"/>
                <a:gd name="T26" fmla="*/ 185 w 186"/>
                <a:gd name="T27" fmla="*/ 13 h 19"/>
                <a:gd name="T28" fmla="*/ 185 w 186"/>
                <a:gd name="T29" fmla="*/ 11 h 19"/>
                <a:gd name="T30" fmla="*/ 186 w 186"/>
                <a:gd name="T31" fmla="*/ 3 h 19"/>
                <a:gd name="T32" fmla="*/ 186 w 186"/>
                <a:gd name="T33" fmla="*/ 3 h 19"/>
                <a:gd name="T34" fmla="*/ 186 w 186"/>
                <a:gd name="T35" fmla="*/ 2 h 19"/>
                <a:gd name="T36" fmla="*/ 186 w 186"/>
                <a:gd name="T37" fmla="*/ 0 h 19"/>
                <a:gd name="T38" fmla="*/ 184 w 186"/>
                <a:gd name="T39" fmla="*/ 0 h 19"/>
                <a:gd name="T40" fmla="*/ 4 w 186"/>
                <a:gd name="T41" fmla="*/ 3 h 19"/>
                <a:gd name="T42" fmla="*/ 4 w 186"/>
                <a:gd name="T43" fmla="*/ 7 h 19"/>
                <a:gd name="T44" fmla="*/ 184 w 186"/>
                <a:gd name="T45" fmla="*/ 2 h 19"/>
                <a:gd name="T46" fmla="*/ 183 w 186"/>
                <a:gd name="T47" fmla="*/ 4 h 19"/>
                <a:gd name="T48" fmla="*/ 182 w 186"/>
                <a:gd name="T49" fmla="*/ 3 h 19"/>
                <a:gd name="T50" fmla="*/ 182 w 186"/>
                <a:gd name="T51" fmla="*/ 3 h 19"/>
                <a:gd name="T52" fmla="*/ 183 w 186"/>
                <a:gd name="T53" fmla="*/ 3 h 19"/>
                <a:gd name="T54" fmla="*/ 182 w 186"/>
                <a:gd name="T55" fmla="*/ 3 h 19"/>
                <a:gd name="T56" fmla="*/ 182 w 186"/>
                <a:gd name="T57" fmla="*/ 3 h 19"/>
                <a:gd name="T58" fmla="*/ 182 w 186"/>
                <a:gd name="T59" fmla="*/ 3 h 19"/>
                <a:gd name="T60" fmla="*/ 183 w 186"/>
                <a:gd name="T61" fmla="*/ 3 h 19"/>
                <a:gd name="T62" fmla="*/ 184 w 186"/>
                <a:gd name="T63" fmla="*/ 3 h 19"/>
                <a:gd name="T64" fmla="*/ 181 w 186"/>
                <a:gd name="T65" fmla="*/ 11 h 19"/>
                <a:gd name="T66" fmla="*/ 181 w 186"/>
                <a:gd name="T67" fmla="*/ 11 h 19"/>
                <a:gd name="T68" fmla="*/ 181 w 186"/>
                <a:gd name="T69" fmla="*/ 11 h 19"/>
                <a:gd name="T70" fmla="*/ 181 w 186"/>
                <a:gd name="T71" fmla="*/ 11 h 19"/>
                <a:gd name="T72" fmla="*/ 181 w 186"/>
                <a:gd name="T73" fmla="*/ 12 h 19"/>
                <a:gd name="T74" fmla="*/ 180 w 186"/>
                <a:gd name="T75" fmla="*/ 12 h 19"/>
                <a:gd name="T76" fmla="*/ 181 w 186"/>
                <a:gd name="T77" fmla="*/ 12 h 19"/>
                <a:gd name="T78" fmla="*/ 181 w 186"/>
                <a:gd name="T79" fmla="*/ 12 h 19"/>
                <a:gd name="T80" fmla="*/ 181 w 186"/>
                <a:gd name="T81" fmla="*/ 12 h 19"/>
                <a:gd name="T82" fmla="*/ 181 w 186"/>
                <a:gd name="T83" fmla="*/ 12 h 19"/>
                <a:gd name="T84" fmla="*/ 4 w 186"/>
                <a:gd name="T85" fmla="*/ 15 h 19"/>
                <a:gd name="T86" fmla="*/ 4 w 186"/>
                <a:gd name="T87" fmla="*/ 15 h 19"/>
                <a:gd name="T88" fmla="*/ 4 w 186"/>
                <a:gd name="T89" fmla="*/ 15 h 19"/>
                <a:gd name="T90" fmla="*/ 4 w 186"/>
                <a:gd name="T91" fmla="*/ 16 h 19"/>
                <a:gd name="T92" fmla="*/ 4 w 186"/>
                <a:gd name="T93" fmla="*/ 16 h 19"/>
                <a:gd name="T94" fmla="*/ 4 w 186"/>
                <a:gd name="T95" fmla="*/ 15 h 19"/>
                <a:gd name="T96" fmla="*/ 5 w 186"/>
                <a:gd name="T97" fmla="*/ 16 h 19"/>
                <a:gd name="T98" fmla="*/ 5 w 186"/>
                <a:gd name="T99" fmla="*/ 16 h 19"/>
                <a:gd name="T100" fmla="*/ 4 w 186"/>
                <a:gd name="T101" fmla="*/ 16 h 19"/>
                <a:gd name="T102" fmla="*/ 4 w 186"/>
                <a:gd name="T103" fmla="*/ 15 h 19"/>
                <a:gd name="T104" fmla="*/ 4 w 186"/>
                <a:gd name="T105" fmla="*/ 9 h 19"/>
                <a:gd name="T106" fmla="*/ 4 w 186"/>
                <a:gd name="T107" fmla="*/ 8 h 19"/>
                <a:gd name="T108" fmla="*/ 4 w 186"/>
                <a:gd name="T109" fmla="*/ 8 h 19"/>
                <a:gd name="T110" fmla="*/ 4 w 186"/>
                <a:gd name="T111" fmla="*/ 8 h 19"/>
                <a:gd name="T112" fmla="*/ 4 w 186"/>
                <a:gd name="T113" fmla="*/ 8 h 19"/>
                <a:gd name="T114" fmla="*/ 4 w 186"/>
                <a:gd name="T115" fmla="*/ 7 h 19"/>
                <a:gd name="T116" fmla="*/ 4 w 186"/>
                <a:gd name="T117" fmla="*/ 7 h 19"/>
                <a:gd name="T118" fmla="*/ 4 w 186"/>
                <a:gd name="T119" fmla="*/ 7 h 19"/>
                <a:gd name="T120" fmla="*/ 4 w 186"/>
                <a:gd name="T121" fmla="*/ 5 h 19"/>
                <a:gd name="T122" fmla="*/ 4 w 186"/>
                <a:gd name="T12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6" h="19">
                  <a:moveTo>
                    <a:pt x="4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7" y="19"/>
                    <a:pt x="12" y="19"/>
                  </a:cubicBezTo>
                  <a:cubicBezTo>
                    <a:pt x="45" y="19"/>
                    <a:pt x="177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6"/>
                    <a:pt x="182" y="16"/>
                    <a:pt x="183" y="15"/>
                  </a:cubicBezTo>
                  <a:cubicBezTo>
                    <a:pt x="184" y="14"/>
                    <a:pt x="184" y="13"/>
                    <a:pt x="185" y="13"/>
                  </a:cubicBezTo>
                  <a:cubicBezTo>
                    <a:pt x="185" y="12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7"/>
                    <a:pt x="186" y="5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5"/>
                    <a:pt x="182" y="6"/>
                    <a:pt x="181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4" y="15"/>
                  </a:cubicBezTo>
                  <a:cubicBezTo>
                    <a:pt x="4" y="14"/>
                    <a:pt x="4" y="12"/>
                    <a:pt x="4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9" name="Picture 1581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25750"/>
              <a:ext cx="3603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0" name="Freeform 1582"/>
            <p:cNvSpPr>
              <a:spLocks/>
            </p:cNvSpPr>
            <p:nvPr/>
          </p:nvSpPr>
          <p:spPr bwMode="auto">
            <a:xfrm>
              <a:off x="9240838" y="2811463"/>
              <a:ext cx="357188" cy="76200"/>
            </a:xfrm>
            <a:custGeom>
              <a:avLst/>
              <a:gdLst>
                <a:gd name="T0" fmla="*/ 86 w 98"/>
                <a:gd name="T1" fmla="*/ 10 h 26"/>
                <a:gd name="T2" fmla="*/ 2 w 98"/>
                <a:gd name="T3" fmla="*/ 11 h 26"/>
                <a:gd name="T4" fmla="*/ 0 w 98"/>
                <a:gd name="T5" fmla="*/ 15 h 26"/>
                <a:gd name="T6" fmla="*/ 2 w 98"/>
                <a:gd name="T7" fmla="*/ 15 h 26"/>
                <a:gd name="T8" fmla="*/ 0 w 98"/>
                <a:gd name="T9" fmla="*/ 23 h 26"/>
                <a:gd name="T10" fmla="*/ 1 w 98"/>
                <a:gd name="T11" fmla="*/ 25 h 26"/>
                <a:gd name="T12" fmla="*/ 5 w 98"/>
                <a:gd name="T13" fmla="*/ 26 h 26"/>
                <a:gd name="T14" fmla="*/ 6 w 98"/>
                <a:gd name="T15" fmla="*/ 24 h 26"/>
                <a:gd name="T16" fmla="*/ 81 w 98"/>
                <a:gd name="T17" fmla="*/ 25 h 26"/>
                <a:gd name="T18" fmla="*/ 98 w 98"/>
                <a:gd name="T19" fmla="*/ 15 h 26"/>
                <a:gd name="T20" fmla="*/ 98 w 98"/>
                <a:gd name="T21" fmla="*/ 14 h 26"/>
                <a:gd name="T22" fmla="*/ 98 w 98"/>
                <a:gd name="T23" fmla="*/ 8 h 26"/>
                <a:gd name="T24" fmla="*/ 97 w 98"/>
                <a:gd name="T25" fmla="*/ 2 h 26"/>
                <a:gd name="T26" fmla="*/ 92 w 98"/>
                <a:gd name="T27" fmla="*/ 0 h 26"/>
                <a:gd name="T28" fmla="*/ 91 w 98"/>
                <a:gd name="T29" fmla="*/ 6 h 26"/>
                <a:gd name="T30" fmla="*/ 86 w 98"/>
                <a:gd name="T31" fmla="*/ 9 h 26"/>
                <a:gd name="T32" fmla="*/ 85 w 98"/>
                <a:gd name="T33" fmla="*/ 10 h 26"/>
                <a:gd name="T34" fmla="*/ 86 w 98"/>
                <a:gd name="T35" fmla="*/ 12 h 26"/>
                <a:gd name="T36" fmla="*/ 86 w 98"/>
                <a:gd name="T37" fmla="*/ 12 h 26"/>
                <a:gd name="T38" fmla="*/ 91 w 98"/>
                <a:gd name="T39" fmla="*/ 12 h 26"/>
                <a:gd name="T40" fmla="*/ 96 w 98"/>
                <a:gd name="T41" fmla="*/ 3 h 26"/>
                <a:gd name="T42" fmla="*/ 94 w 98"/>
                <a:gd name="T43" fmla="*/ 5 h 26"/>
                <a:gd name="T44" fmla="*/ 94 w 98"/>
                <a:gd name="T45" fmla="*/ 5 h 26"/>
                <a:gd name="T46" fmla="*/ 94 w 98"/>
                <a:gd name="T47" fmla="*/ 3 h 26"/>
                <a:gd name="T48" fmla="*/ 94 w 98"/>
                <a:gd name="T49" fmla="*/ 4 h 26"/>
                <a:gd name="T50" fmla="*/ 94 w 98"/>
                <a:gd name="T51" fmla="*/ 5 h 26"/>
                <a:gd name="T52" fmla="*/ 94 w 98"/>
                <a:gd name="T53" fmla="*/ 4 h 26"/>
                <a:gd name="T54" fmla="*/ 94 w 98"/>
                <a:gd name="T55" fmla="*/ 7 h 26"/>
                <a:gd name="T56" fmla="*/ 94 w 98"/>
                <a:gd name="T57" fmla="*/ 10 h 26"/>
                <a:gd name="T58" fmla="*/ 94 w 98"/>
                <a:gd name="T59" fmla="*/ 15 h 26"/>
                <a:gd name="T60" fmla="*/ 81 w 98"/>
                <a:gd name="T61" fmla="*/ 21 h 26"/>
                <a:gd name="T62" fmla="*/ 16 w 98"/>
                <a:gd name="T63" fmla="*/ 22 h 26"/>
                <a:gd name="T64" fmla="*/ 6 w 98"/>
                <a:gd name="T65" fmla="*/ 22 h 26"/>
                <a:gd name="T66" fmla="*/ 6 w 98"/>
                <a:gd name="T67" fmla="*/ 22 h 26"/>
                <a:gd name="T68" fmla="*/ 4 w 98"/>
                <a:gd name="T69" fmla="*/ 22 h 26"/>
                <a:gd name="T70" fmla="*/ 4 w 98"/>
                <a:gd name="T71" fmla="*/ 22 h 26"/>
                <a:gd name="T72" fmla="*/ 4 w 98"/>
                <a:gd name="T73" fmla="*/ 22 h 26"/>
                <a:gd name="T74" fmla="*/ 4 w 98"/>
                <a:gd name="T75" fmla="*/ 22 h 26"/>
                <a:gd name="T76" fmla="*/ 4 w 98"/>
                <a:gd name="T77" fmla="*/ 22 h 26"/>
                <a:gd name="T78" fmla="*/ 3 w 98"/>
                <a:gd name="T79" fmla="*/ 23 h 26"/>
                <a:gd name="T80" fmla="*/ 2 w 98"/>
                <a:gd name="T81" fmla="*/ 23 h 26"/>
                <a:gd name="T82" fmla="*/ 4 w 98"/>
                <a:gd name="T83" fmla="*/ 15 h 26"/>
                <a:gd name="T84" fmla="*/ 3 w 98"/>
                <a:gd name="T85" fmla="*/ 15 h 26"/>
                <a:gd name="T86" fmla="*/ 4 w 98"/>
                <a:gd name="T87" fmla="*/ 15 h 26"/>
                <a:gd name="T88" fmla="*/ 4 w 98"/>
                <a:gd name="T89" fmla="*/ 15 h 26"/>
                <a:gd name="T90" fmla="*/ 4 w 98"/>
                <a:gd name="T91" fmla="*/ 15 h 26"/>
                <a:gd name="T92" fmla="*/ 4 w 98"/>
                <a:gd name="T93" fmla="*/ 15 h 26"/>
                <a:gd name="T94" fmla="*/ 4 w 98"/>
                <a:gd name="T95" fmla="*/ 15 h 26"/>
                <a:gd name="T96" fmla="*/ 4 w 98"/>
                <a:gd name="T97" fmla="*/ 15 h 26"/>
                <a:gd name="T98" fmla="*/ 4 w 98"/>
                <a:gd name="T99" fmla="*/ 14 h 26"/>
                <a:gd name="T100" fmla="*/ 3 w 98"/>
                <a:gd name="T101" fmla="*/ 13 h 26"/>
                <a:gd name="T102" fmla="*/ 86 w 98"/>
                <a:gd name="T103" fmla="*/ 14 h 26"/>
                <a:gd name="T104" fmla="*/ 86 w 98"/>
                <a:gd name="T10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26">
                  <a:moveTo>
                    <a:pt x="86" y="12"/>
                  </a:moveTo>
                  <a:cubicBezTo>
                    <a:pt x="86" y="10"/>
                    <a:pt x="86" y="10"/>
                    <a:pt x="86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5" y="25"/>
                    <a:pt x="81" y="25"/>
                  </a:cubicBezTo>
                  <a:cubicBezTo>
                    <a:pt x="89" y="25"/>
                    <a:pt x="93" y="23"/>
                    <a:pt x="95" y="20"/>
                  </a:cubicBezTo>
                  <a:cubicBezTo>
                    <a:pt x="98" y="18"/>
                    <a:pt x="98" y="16"/>
                    <a:pt x="98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3"/>
                    <a:pt x="98" y="12"/>
                    <a:pt x="98" y="10"/>
                  </a:cubicBezTo>
                  <a:cubicBezTo>
                    <a:pt x="98" y="9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5"/>
                    <a:pt x="98" y="3"/>
                    <a:pt x="97" y="2"/>
                  </a:cubicBezTo>
                  <a:cubicBezTo>
                    <a:pt x="96" y="1"/>
                    <a:pt x="95" y="1"/>
                    <a:pt x="94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5"/>
                    <a:pt x="91" y="6"/>
                  </a:cubicBezTo>
                  <a:cubicBezTo>
                    <a:pt x="90" y="7"/>
                    <a:pt x="89" y="8"/>
                    <a:pt x="88" y="9"/>
                  </a:cubicBezTo>
                  <a:cubicBezTo>
                    <a:pt x="87" y="9"/>
                    <a:pt x="86" y="9"/>
                    <a:pt x="86" y="9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9" y="13"/>
                    <a:pt x="91" y="12"/>
                  </a:cubicBezTo>
                  <a:cubicBezTo>
                    <a:pt x="92" y="11"/>
                    <a:pt x="94" y="10"/>
                    <a:pt x="95" y="8"/>
                  </a:cubicBezTo>
                  <a:cubicBezTo>
                    <a:pt x="96" y="7"/>
                    <a:pt x="96" y="5"/>
                    <a:pt x="96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5"/>
                    <a:pt x="94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8"/>
                    <a:pt x="94" y="9"/>
                    <a:pt x="94" y="10"/>
                  </a:cubicBezTo>
                  <a:cubicBezTo>
                    <a:pt x="94" y="13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6"/>
                    <a:pt x="93" y="18"/>
                  </a:cubicBezTo>
                  <a:cubicBezTo>
                    <a:pt x="91" y="19"/>
                    <a:pt x="88" y="21"/>
                    <a:pt x="81" y="21"/>
                  </a:cubicBezTo>
                  <a:cubicBezTo>
                    <a:pt x="73" y="21"/>
                    <a:pt x="54" y="21"/>
                    <a:pt x="38" y="21"/>
                  </a:cubicBezTo>
                  <a:cubicBezTo>
                    <a:pt x="29" y="22"/>
                    <a:pt x="22" y="22"/>
                    <a:pt x="16" y="22"/>
                  </a:cubicBezTo>
                  <a:cubicBezTo>
                    <a:pt x="10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2"/>
                    <a:pt x="86" y="1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1" name="Picture 1583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9375" y="2814638"/>
              <a:ext cx="1539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2" name="Freeform 1584"/>
            <p:cNvSpPr>
              <a:spLocks/>
            </p:cNvSpPr>
            <p:nvPr/>
          </p:nvSpPr>
          <p:spPr bwMode="auto">
            <a:xfrm>
              <a:off x="7710488" y="2819400"/>
              <a:ext cx="157163" cy="44450"/>
            </a:xfrm>
            <a:custGeom>
              <a:avLst/>
              <a:gdLst>
                <a:gd name="T0" fmla="*/ 1 w 43"/>
                <a:gd name="T1" fmla="*/ 0 h 15"/>
                <a:gd name="T2" fmla="*/ 0 w 43"/>
                <a:gd name="T3" fmla="*/ 2 h 15"/>
                <a:gd name="T4" fmla="*/ 1 w 43"/>
                <a:gd name="T5" fmla="*/ 13 h 15"/>
                <a:gd name="T6" fmla="*/ 1 w 43"/>
                <a:gd name="T7" fmla="*/ 15 h 15"/>
                <a:gd name="T8" fmla="*/ 1 w 43"/>
                <a:gd name="T9" fmla="*/ 6 h 15"/>
                <a:gd name="T10" fmla="*/ 1 w 43"/>
                <a:gd name="T11" fmla="*/ 3 h 15"/>
                <a:gd name="T12" fmla="*/ 1 w 43"/>
                <a:gd name="T13" fmla="*/ 3 h 15"/>
                <a:gd name="T14" fmla="*/ 7 w 43"/>
                <a:gd name="T15" fmla="*/ 6 h 15"/>
                <a:gd name="T16" fmla="*/ 12 w 43"/>
                <a:gd name="T17" fmla="*/ 7 h 15"/>
                <a:gd name="T18" fmla="*/ 36 w 43"/>
                <a:gd name="T19" fmla="*/ 7 h 15"/>
                <a:gd name="T20" fmla="*/ 43 w 43"/>
                <a:gd name="T21" fmla="*/ 7 h 15"/>
                <a:gd name="T22" fmla="*/ 7 w 43"/>
                <a:gd name="T23" fmla="*/ 6 h 15"/>
                <a:gd name="T24" fmla="*/ 1 w 43"/>
                <a:gd name="T25" fmla="*/ 1 h 15"/>
                <a:gd name="T26" fmla="*/ 1 w 43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15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6"/>
                    <a:pt x="7" y="6"/>
                  </a:cubicBezTo>
                  <a:cubicBezTo>
                    <a:pt x="8" y="6"/>
                    <a:pt x="10" y="7"/>
                    <a:pt x="12" y="7"/>
                  </a:cubicBezTo>
                  <a:cubicBezTo>
                    <a:pt x="18" y="7"/>
                    <a:pt x="26" y="7"/>
                    <a:pt x="36" y="7"/>
                  </a:cubicBezTo>
                  <a:cubicBezTo>
                    <a:pt x="38" y="7"/>
                    <a:pt x="40" y="7"/>
                    <a:pt x="43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3" name="Picture 1585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365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4" name="Freeform 1586"/>
            <p:cNvSpPr>
              <a:spLocks noEditPoints="1"/>
            </p:cNvSpPr>
            <p:nvPr/>
          </p:nvSpPr>
          <p:spPr bwMode="auto">
            <a:xfrm>
              <a:off x="8305800" y="2870200"/>
              <a:ext cx="635000" cy="34925"/>
            </a:xfrm>
            <a:custGeom>
              <a:avLst/>
              <a:gdLst>
                <a:gd name="T0" fmla="*/ 7 w 174"/>
                <a:gd name="T1" fmla="*/ 11 h 12"/>
                <a:gd name="T2" fmla="*/ 0 w 174"/>
                <a:gd name="T3" fmla="*/ 11 h 12"/>
                <a:gd name="T4" fmla="*/ 3 w 174"/>
                <a:gd name="T5" fmla="*/ 12 h 12"/>
                <a:gd name="T6" fmla="*/ 7 w 174"/>
                <a:gd name="T7" fmla="*/ 11 h 12"/>
                <a:gd name="T8" fmla="*/ 7 w 174"/>
                <a:gd name="T9" fmla="*/ 11 h 12"/>
                <a:gd name="T10" fmla="*/ 174 w 174"/>
                <a:gd name="T11" fmla="*/ 0 h 12"/>
                <a:gd name="T12" fmla="*/ 2 w 174"/>
                <a:gd name="T13" fmla="*/ 3 h 12"/>
                <a:gd name="T14" fmla="*/ 1 w 174"/>
                <a:gd name="T15" fmla="*/ 3 h 12"/>
                <a:gd name="T16" fmla="*/ 164 w 174"/>
                <a:gd name="T17" fmla="*/ 0 h 12"/>
                <a:gd name="T18" fmla="*/ 174 w 17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2">
                  <a:moveTo>
                    <a:pt x="7" y="11"/>
                  </a:moveTo>
                  <a:cubicBezTo>
                    <a:pt x="4" y="11"/>
                    <a:pt x="1" y="11"/>
                    <a:pt x="0" y="11"/>
                  </a:cubicBezTo>
                  <a:cubicBezTo>
                    <a:pt x="0" y="12"/>
                    <a:pt x="1" y="12"/>
                    <a:pt x="3" y="12"/>
                  </a:cubicBezTo>
                  <a:cubicBezTo>
                    <a:pt x="5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174" y="0"/>
                  </a:moveTo>
                  <a:cubicBezTo>
                    <a:pt x="174" y="0"/>
                    <a:pt x="5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0"/>
                    <a:pt x="174" y="0"/>
                    <a:pt x="174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65" name="Picture 158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44800"/>
              <a:ext cx="295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6" name="Freeform 1588"/>
            <p:cNvSpPr>
              <a:spLocks noEditPoints="1"/>
            </p:cNvSpPr>
            <p:nvPr/>
          </p:nvSpPr>
          <p:spPr bwMode="auto">
            <a:xfrm>
              <a:off x="9258300" y="2855913"/>
              <a:ext cx="58738" cy="20638"/>
            </a:xfrm>
            <a:custGeom>
              <a:avLst/>
              <a:gdLst>
                <a:gd name="T0" fmla="*/ 2 w 16"/>
                <a:gd name="T1" fmla="*/ 7 h 7"/>
                <a:gd name="T2" fmla="*/ 1 w 16"/>
                <a:gd name="T3" fmla="*/ 7 h 7"/>
                <a:gd name="T4" fmla="*/ 1 w 16"/>
                <a:gd name="T5" fmla="*/ 7 h 7"/>
                <a:gd name="T6" fmla="*/ 1 w 16"/>
                <a:gd name="T7" fmla="*/ 7 h 7"/>
                <a:gd name="T8" fmla="*/ 1 w 16"/>
                <a:gd name="T9" fmla="*/ 7 h 7"/>
                <a:gd name="T10" fmla="*/ 0 w 16"/>
                <a:gd name="T11" fmla="*/ 7 h 7"/>
                <a:gd name="T12" fmla="*/ 0 w 16"/>
                <a:gd name="T13" fmla="*/ 7 h 7"/>
                <a:gd name="T14" fmla="*/ 0 w 16"/>
                <a:gd name="T15" fmla="*/ 7 h 7"/>
                <a:gd name="T16" fmla="*/ 1 w 16"/>
                <a:gd name="T17" fmla="*/ 7 h 7"/>
                <a:gd name="T18" fmla="*/ 2 w 16"/>
                <a:gd name="T19" fmla="*/ 7 h 7"/>
                <a:gd name="T20" fmla="*/ 16 w 16"/>
                <a:gd name="T21" fmla="*/ 0 h 7"/>
                <a:gd name="T22" fmla="*/ 0 w 16"/>
                <a:gd name="T23" fmla="*/ 0 h 7"/>
                <a:gd name="T24" fmla="*/ 0 w 16"/>
                <a:gd name="T25" fmla="*/ 0 h 7"/>
                <a:gd name="T26" fmla="*/ 16 w 16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7">
                  <a:moveTo>
                    <a:pt x="2" y="7"/>
                  </a:move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moveTo>
                    <a:pt x="16" y="0"/>
                  </a:moveTo>
                  <a:cubicBezTo>
                    <a:pt x="7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7" name="Freeform 1589"/>
            <p:cNvSpPr>
              <a:spLocks/>
            </p:cNvSpPr>
            <p:nvPr/>
          </p:nvSpPr>
          <p:spPr bwMode="auto">
            <a:xfrm>
              <a:off x="8367713" y="2387600"/>
              <a:ext cx="334963" cy="238125"/>
            </a:xfrm>
            <a:custGeom>
              <a:avLst/>
              <a:gdLst>
                <a:gd name="T0" fmla="*/ 78 w 92"/>
                <a:gd name="T1" fmla="*/ 0 h 81"/>
                <a:gd name="T2" fmla="*/ 71 w 92"/>
                <a:gd name="T3" fmla="*/ 2 h 81"/>
                <a:gd name="T4" fmla="*/ 0 w 92"/>
                <a:gd name="T5" fmla="*/ 61 h 81"/>
                <a:gd name="T6" fmla="*/ 1 w 92"/>
                <a:gd name="T7" fmla="*/ 64 h 81"/>
                <a:gd name="T8" fmla="*/ 3 w 92"/>
                <a:gd name="T9" fmla="*/ 78 h 81"/>
                <a:gd name="T10" fmla="*/ 3 w 92"/>
                <a:gd name="T11" fmla="*/ 81 h 81"/>
                <a:gd name="T12" fmla="*/ 13 w 92"/>
                <a:gd name="T13" fmla="*/ 81 h 81"/>
                <a:gd name="T14" fmla="*/ 18 w 92"/>
                <a:gd name="T15" fmla="*/ 77 h 81"/>
                <a:gd name="T16" fmla="*/ 18 w 92"/>
                <a:gd name="T17" fmla="*/ 76 h 81"/>
                <a:gd name="T18" fmla="*/ 19 w 92"/>
                <a:gd name="T19" fmla="*/ 65 h 81"/>
                <a:gd name="T20" fmla="*/ 76 w 92"/>
                <a:gd name="T21" fmla="*/ 18 h 81"/>
                <a:gd name="T22" fmla="*/ 81 w 92"/>
                <a:gd name="T23" fmla="*/ 17 h 81"/>
                <a:gd name="T24" fmla="*/ 87 w 92"/>
                <a:gd name="T25" fmla="*/ 20 h 81"/>
                <a:gd name="T26" fmla="*/ 87 w 92"/>
                <a:gd name="T27" fmla="*/ 20 h 81"/>
                <a:gd name="T28" fmla="*/ 88 w 92"/>
                <a:gd name="T29" fmla="*/ 4 h 81"/>
                <a:gd name="T30" fmla="*/ 78 w 92"/>
                <a:gd name="T3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81">
                  <a:moveTo>
                    <a:pt x="78" y="0"/>
                  </a:moveTo>
                  <a:cubicBezTo>
                    <a:pt x="76" y="0"/>
                    <a:pt x="73" y="1"/>
                    <a:pt x="71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3"/>
                    <a:pt x="1" y="64"/>
                  </a:cubicBezTo>
                  <a:cubicBezTo>
                    <a:pt x="2" y="68"/>
                    <a:pt x="3" y="73"/>
                    <a:pt x="3" y="78"/>
                  </a:cubicBezTo>
                  <a:cubicBezTo>
                    <a:pt x="3" y="79"/>
                    <a:pt x="3" y="80"/>
                    <a:pt x="3" y="81"/>
                  </a:cubicBezTo>
                  <a:cubicBezTo>
                    <a:pt x="6" y="81"/>
                    <a:pt x="9" y="81"/>
                    <a:pt x="13" y="81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6" y="73"/>
                    <a:pt x="16" y="68"/>
                    <a:pt x="19" y="65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7"/>
                    <a:pt x="79" y="17"/>
                    <a:pt x="81" y="17"/>
                  </a:cubicBezTo>
                  <a:cubicBezTo>
                    <a:pt x="84" y="17"/>
                    <a:pt x="86" y="18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1" y="15"/>
                    <a:pt x="92" y="9"/>
                    <a:pt x="88" y="4"/>
                  </a:cubicBezTo>
                  <a:cubicBezTo>
                    <a:pt x="85" y="1"/>
                    <a:pt x="82" y="0"/>
                    <a:pt x="7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1590"/>
            <p:cNvSpPr>
              <a:spLocks/>
            </p:cNvSpPr>
            <p:nvPr/>
          </p:nvSpPr>
          <p:spPr bwMode="auto">
            <a:xfrm>
              <a:off x="8374063" y="2625725"/>
              <a:ext cx="41275" cy="14288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0 h 5"/>
                <a:gd name="T4" fmla="*/ 0 w 11"/>
                <a:gd name="T5" fmla="*/ 5 h 5"/>
                <a:gd name="T6" fmla="*/ 4 w 11"/>
                <a:gd name="T7" fmla="*/ 4 h 5"/>
                <a:gd name="T8" fmla="*/ 8 w 11"/>
                <a:gd name="T9" fmla="*/ 2 h 5"/>
                <a:gd name="T10" fmla="*/ 11 w 1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1591"/>
            <p:cNvSpPr>
              <a:spLocks/>
            </p:cNvSpPr>
            <p:nvPr/>
          </p:nvSpPr>
          <p:spPr bwMode="auto">
            <a:xfrm>
              <a:off x="8374063" y="2636838"/>
              <a:ext cx="1587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958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1592"/>
            <p:cNvSpPr>
              <a:spLocks/>
            </p:cNvSpPr>
            <p:nvPr/>
          </p:nvSpPr>
          <p:spPr bwMode="auto">
            <a:xfrm>
              <a:off x="8426450" y="2436813"/>
              <a:ext cx="269875" cy="182563"/>
            </a:xfrm>
            <a:custGeom>
              <a:avLst/>
              <a:gdLst>
                <a:gd name="T0" fmla="*/ 65 w 74"/>
                <a:gd name="T1" fmla="*/ 0 h 62"/>
                <a:gd name="T2" fmla="*/ 60 w 74"/>
                <a:gd name="T3" fmla="*/ 1 h 62"/>
                <a:gd name="T4" fmla="*/ 3 w 74"/>
                <a:gd name="T5" fmla="*/ 48 h 62"/>
                <a:gd name="T6" fmla="*/ 2 w 74"/>
                <a:gd name="T7" fmla="*/ 59 h 62"/>
                <a:gd name="T8" fmla="*/ 2 w 74"/>
                <a:gd name="T9" fmla="*/ 60 h 62"/>
                <a:gd name="T10" fmla="*/ 9 w 74"/>
                <a:gd name="T11" fmla="*/ 62 h 62"/>
                <a:gd name="T12" fmla="*/ 14 w 74"/>
                <a:gd name="T13" fmla="*/ 61 h 62"/>
                <a:gd name="T14" fmla="*/ 17 w 74"/>
                <a:gd name="T15" fmla="*/ 58 h 62"/>
                <a:gd name="T16" fmla="*/ 19 w 74"/>
                <a:gd name="T17" fmla="*/ 50 h 62"/>
                <a:gd name="T18" fmla="*/ 61 w 74"/>
                <a:gd name="T19" fmla="*/ 16 h 62"/>
                <a:gd name="T20" fmla="*/ 66 w 74"/>
                <a:gd name="T21" fmla="*/ 14 h 62"/>
                <a:gd name="T22" fmla="*/ 69 w 74"/>
                <a:gd name="T23" fmla="*/ 15 h 62"/>
                <a:gd name="T24" fmla="*/ 70 w 74"/>
                <a:gd name="T25" fmla="*/ 14 h 62"/>
                <a:gd name="T26" fmla="*/ 71 w 74"/>
                <a:gd name="T27" fmla="*/ 3 h 62"/>
                <a:gd name="T28" fmla="*/ 71 w 74"/>
                <a:gd name="T29" fmla="*/ 3 h 62"/>
                <a:gd name="T30" fmla="*/ 65 w 7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62">
                  <a:moveTo>
                    <a:pt x="65" y="0"/>
                  </a:moveTo>
                  <a:cubicBezTo>
                    <a:pt x="63" y="0"/>
                    <a:pt x="62" y="0"/>
                    <a:pt x="60" y="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1"/>
                    <a:pt x="0" y="56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61"/>
                    <a:pt x="6" y="62"/>
                    <a:pt x="9" y="62"/>
                  </a:cubicBezTo>
                  <a:cubicBezTo>
                    <a:pt x="10" y="62"/>
                    <a:pt x="12" y="62"/>
                    <a:pt x="14" y="61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5"/>
                    <a:pt x="17" y="52"/>
                    <a:pt x="19" y="5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5"/>
                    <a:pt x="64" y="14"/>
                    <a:pt x="66" y="14"/>
                  </a:cubicBezTo>
                  <a:cubicBezTo>
                    <a:pt x="67" y="14"/>
                    <a:pt x="68" y="14"/>
                    <a:pt x="69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1"/>
                    <a:pt x="74" y="6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1"/>
                    <a:pt x="68" y="0"/>
                    <a:pt x="6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1593"/>
            <p:cNvSpPr>
              <a:spLocks/>
            </p:cNvSpPr>
            <p:nvPr/>
          </p:nvSpPr>
          <p:spPr bwMode="auto">
            <a:xfrm>
              <a:off x="8483600" y="2478088"/>
              <a:ext cx="215900" cy="147638"/>
            </a:xfrm>
            <a:custGeom>
              <a:avLst/>
              <a:gdLst>
                <a:gd name="T0" fmla="*/ 50 w 59"/>
                <a:gd name="T1" fmla="*/ 0 h 50"/>
                <a:gd name="T2" fmla="*/ 45 w 59"/>
                <a:gd name="T3" fmla="*/ 2 h 50"/>
                <a:gd name="T4" fmla="*/ 3 w 59"/>
                <a:gd name="T5" fmla="*/ 36 h 50"/>
                <a:gd name="T6" fmla="*/ 1 w 59"/>
                <a:gd name="T7" fmla="*/ 44 h 50"/>
                <a:gd name="T8" fmla="*/ 2 w 59"/>
                <a:gd name="T9" fmla="*/ 47 h 50"/>
                <a:gd name="T10" fmla="*/ 6 w 59"/>
                <a:gd name="T11" fmla="*/ 50 h 50"/>
                <a:gd name="T12" fmla="*/ 12 w 59"/>
                <a:gd name="T13" fmla="*/ 50 h 50"/>
                <a:gd name="T14" fmla="*/ 14 w 59"/>
                <a:gd name="T15" fmla="*/ 48 h 50"/>
                <a:gd name="T16" fmla="*/ 55 w 59"/>
                <a:gd name="T17" fmla="*/ 14 h 50"/>
                <a:gd name="T18" fmla="*/ 56 w 59"/>
                <a:gd name="T19" fmla="*/ 3 h 50"/>
                <a:gd name="T20" fmla="*/ 53 w 59"/>
                <a:gd name="T21" fmla="*/ 1 h 50"/>
                <a:gd name="T22" fmla="*/ 50 w 59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0">
                  <a:moveTo>
                    <a:pt x="50" y="0"/>
                  </a:moveTo>
                  <a:cubicBezTo>
                    <a:pt x="48" y="0"/>
                    <a:pt x="46" y="1"/>
                    <a:pt x="45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8"/>
                    <a:pt x="0" y="41"/>
                    <a:pt x="1" y="44"/>
                  </a:cubicBezTo>
                  <a:cubicBezTo>
                    <a:pt x="1" y="45"/>
                    <a:pt x="2" y="46"/>
                    <a:pt x="2" y="47"/>
                  </a:cubicBezTo>
                  <a:cubicBezTo>
                    <a:pt x="3" y="48"/>
                    <a:pt x="4" y="49"/>
                    <a:pt x="6" y="50"/>
                  </a:cubicBezTo>
                  <a:cubicBezTo>
                    <a:pt x="8" y="50"/>
                    <a:pt x="10" y="50"/>
                    <a:pt x="12" y="50"/>
                  </a:cubicBezTo>
                  <a:cubicBezTo>
                    <a:pt x="12" y="49"/>
                    <a:pt x="13" y="49"/>
                    <a:pt x="14" y="48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12"/>
                    <a:pt x="59" y="6"/>
                    <a:pt x="56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1594"/>
            <p:cNvSpPr>
              <a:spLocks/>
            </p:cNvSpPr>
            <p:nvPr/>
          </p:nvSpPr>
          <p:spPr bwMode="auto">
            <a:xfrm>
              <a:off x="8505825" y="2625725"/>
              <a:ext cx="22225" cy="0"/>
            </a:xfrm>
            <a:custGeom>
              <a:avLst/>
              <a:gdLst>
                <a:gd name="T0" fmla="*/ 6 w 6"/>
                <a:gd name="T1" fmla="*/ 0 w 6"/>
                <a:gd name="T2" fmla="*/ 3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1595"/>
            <p:cNvSpPr>
              <a:spLocks/>
            </p:cNvSpPr>
            <p:nvPr/>
          </p:nvSpPr>
          <p:spPr bwMode="auto">
            <a:xfrm>
              <a:off x="8797925" y="2395538"/>
              <a:ext cx="336550" cy="223838"/>
            </a:xfrm>
            <a:custGeom>
              <a:avLst/>
              <a:gdLst>
                <a:gd name="T0" fmla="*/ 79 w 92"/>
                <a:gd name="T1" fmla="*/ 0 h 76"/>
                <a:gd name="T2" fmla="*/ 71 w 92"/>
                <a:gd name="T3" fmla="*/ 3 h 76"/>
                <a:gd name="T4" fmla="*/ 6 w 92"/>
                <a:gd name="T5" fmla="*/ 57 h 76"/>
                <a:gd name="T6" fmla="*/ 4 w 92"/>
                <a:gd name="T7" fmla="*/ 73 h 76"/>
                <a:gd name="T8" fmla="*/ 6 w 92"/>
                <a:gd name="T9" fmla="*/ 75 h 76"/>
                <a:gd name="T10" fmla="*/ 10 w 92"/>
                <a:gd name="T11" fmla="*/ 76 h 76"/>
                <a:gd name="T12" fmla="*/ 10 w 92"/>
                <a:gd name="T13" fmla="*/ 76 h 76"/>
                <a:gd name="T14" fmla="*/ 21 w 92"/>
                <a:gd name="T15" fmla="*/ 76 h 76"/>
                <a:gd name="T16" fmla="*/ 21 w 92"/>
                <a:gd name="T17" fmla="*/ 75 h 76"/>
                <a:gd name="T18" fmla="*/ 28 w 92"/>
                <a:gd name="T19" fmla="*/ 70 h 76"/>
                <a:gd name="T20" fmla="*/ 27 w 92"/>
                <a:gd name="T21" fmla="*/ 68 h 76"/>
                <a:gd name="T22" fmla="*/ 28 w 92"/>
                <a:gd name="T23" fmla="*/ 57 h 76"/>
                <a:gd name="T24" fmla="*/ 77 w 92"/>
                <a:gd name="T25" fmla="*/ 17 h 76"/>
                <a:gd name="T26" fmla="*/ 82 w 92"/>
                <a:gd name="T27" fmla="*/ 15 h 76"/>
                <a:gd name="T28" fmla="*/ 88 w 92"/>
                <a:gd name="T29" fmla="*/ 18 h 76"/>
                <a:gd name="T30" fmla="*/ 89 w 92"/>
                <a:gd name="T31" fmla="*/ 19 h 76"/>
                <a:gd name="T32" fmla="*/ 88 w 92"/>
                <a:gd name="T33" fmla="*/ 5 h 76"/>
                <a:gd name="T34" fmla="*/ 79 w 92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76">
                  <a:moveTo>
                    <a:pt x="79" y="0"/>
                  </a:moveTo>
                  <a:cubicBezTo>
                    <a:pt x="76" y="0"/>
                    <a:pt x="73" y="1"/>
                    <a:pt x="71" y="3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" y="61"/>
                    <a:pt x="0" y="68"/>
                    <a:pt x="4" y="73"/>
                  </a:cubicBezTo>
                  <a:cubicBezTo>
                    <a:pt x="5" y="74"/>
                    <a:pt x="5" y="74"/>
                    <a:pt x="6" y="75"/>
                  </a:cubicBezTo>
                  <a:cubicBezTo>
                    <a:pt x="8" y="76"/>
                    <a:pt x="9" y="76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4" y="76"/>
                    <a:pt x="21" y="76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9"/>
                    <a:pt x="27" y="69"/>
                    <a:pt x="27" y="68"/>
                  </a:cubicBezTo>
                  <a:cubicBezTo>
                    <a:pt x="24" y="65"/>
                    <a:pt x="24" y="60"/>
                    <a:pt x="28" y="5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6"/>
                    <a:pt x="80" y="15"/>
                    <a:pt x="82" y="15"/>
                  </a:cubicBezTo>
                  <a:cubicBezTo>
                    <a:pt x="84" y="15"/>
                    <a:pt x="86" y="16"/>
                    <a:pt x="88" y="18"/>
                  </a:cubicBezTo>
                  <a:cubicBezTo>
                    <a:pt x="88" y="18"/>
                    <a:pt x="88" y="19"/>
                    <a:pt x="89" y="19"/>
                  </a:cubicBezTo>
                  <a:cubicBezTo>
                    <a:pt x="92" y="15"/>
                    <a:pt x="91" y="9"/>
                    <a:pt x="88" y="5"/>
                  </a:cubicBezTo>
                  <a:cubicBezTo>
                    <a:pt x="86" y="2"/>
                    <a:pt x="82" y="0"/>
                    <a:pt x="79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1596"/>
            <p:cNvSpPr>
              <a:spLocks/>
            </p:cNvSpPr>
            <p:nvPr/>
          </p:nvSpPr>
          <p:spPr bwMode="auto">
            <a:xfrm>
              <a:off x="8820150" y="2616200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8 w 15"/>
                <a:gd name="T3" fmla="*/ 3 h 3"/>
                <a:gd name="T4" fmla="*/ 15 w 15"/>
                <a:gd name="T5" fmla="*/ 1 h 3"/>
                <a:gd name="T6" fmla="*/ 4 w 15"/>
                <a:gd name="T7" fmla="*/ 1 h 3"/>
                <a:gd name="T8" fmla="*/ 4 w 15"/>
                <a:gd name="T9" fmla="*/ 1 h 3"/>
                <a:gd name="T10" fmla="*/ 0 w 1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2"/>
                    <a:pt x="15" y="1"/>
                  </a:cubicBezTo>
                  <a:cubicBezTo>
                    <a:pt x="8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1597"/>
            <p:cNvSpPr>
              <a:spLocks/>
            </p:cNvSpPr>
            <p:nvPr/>
          </p:nvSpPr>
          <p:spPr bwMode="auto">
            <a:xfrm>
              <a:off x="8885238" y="2439988"/>
              <a:ext cx="246063" cy="165100"/>
            </a:xfrm>
            <a:custGeom>
              <a:avLst/>
              <a:gdLst>
                <a:gd name="T0" fmla="*/ 58 w 67"/>
                <a:gd name="T1" fmla="*/ 0 h 56"/>
                <a:gd name="T2" fmla="*/ 53 w 67"/>
                <a:gd name="T3" fmla="*/ 2 h 56"/>
                <a:gd name="T4" fmla="*/ 4 w 67"/>
                <a:gd name="T5" fmla="*/ 42 h 56"/>
                <a:gd name="T6" fmla="*/ 3 w 67"/>
                <a:gd name="T7" fmla="*/ 53 h 56"/>
                <a:gd name="T8" fmla="*/ 4 w 67"/>
                <a:gd name="T9" fmla="*/ 55 h 56"/>
                <a:gd name="T10" fmla="*/ 9 w 67"/>
                <a:gd name="T11" fmla="*/ 56 h 56"/>
                <a:gd name="T12" fmla="*/ 14 w 67"/>
                <a:gd name="T13" fmla="*/ 54 h 56"/>
                <a:gd name="T14" fmla="*/ 16 w 67"/>
                <a:gd name="T15" fmla="*/ 53 h 56"/>
                <a:gd name="T16" fmla="*/ 18 w 67"/>
                <a:gd name="T17" fmla="*/ 44 h 56"/>
                <a:gd name="T18" fmla="*/ 54 w 67"/>
                <a:gd name="T19" fmla="*/ 14 h 56"/>
                <a:gd name="T20" fmla="*/ 59 w 67"/>
                <a:gd name="T21" fmla="*/ 13 h 56"/>
                <a:gd name="T22" fmla="*/ 63 w 67"/>
                <a:gd name="T23" fmla="*/ 14 h 56"/>
                <a:gd name="T24" fmla="*/ 65 w 67"/>
                <a:gd name="T25" fmla="*/ 4 h 56"/>
                <a:gd name="T26" fmla="*/ 64 w 67"/>
                <a:gd name="T27" fmla="*/ 3 h 56"/>
                <a:gd name="T28" fmla="*/ 58 w 6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6">
                  <a:moveTo>
                    <a:pt x="58" y="0"/>
                  </a:moveTo>
                  <a:cubicBezTo>
                    <a:pt x="56" y="0"/>
                    <a:pt x="54" y="1"/>
                    <a:pt x="53" y="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5"/>
                    <a:pt x="0" y="50"/>
                    <a:pt x="3" y="53"/>
                  </a:cubicBezTo>
                  <a:cubicBezTo>
                    <a:pt x="3" y="54"/>
                    <a:pt x="4" y="54"/>
                    <a:pt x="4" y="55"/>
                  </a:cubicBezTo>
                  <a:cubicBezTo>
                    <a:pt x="5" y="56"/>
                    <a:pt x="7" y="56"/>
                    <a:pt x="9" y="56"/>
                  </a:cubicBezTo>
                  <a:cubicBezTo>
                    <a:pt x="11" y="56"/>
                    <a:pt x="13" y="56"/>
                    <a:pt x="14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0"/>
                    <a:pt x="15" y="46"/>
                    <a:pt x="18" y="4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60" y="13"/>
                    <a:pt x="62" y="13"/>
                    <a:pt x="63" y="14"/>
                  </a:cubicBezTo>
                  <a:cubicBezTo>
                    <a:pt x="66" y="11"/>
                    <a:pt x="67" y="7"/>
                    <a:pt x="65" y="4"/>
                  </a:cubicBezTo>
                  <a:cubicBezTo>
                    <a:pt x="64" y="4"/>
                    <a:pt x="64" y="3"/>
                    <a:pt x="64" y="3"/>
                  </a:cubicBezTo>
                  <a:cubicBezTo>
                    <a:pt x="62" y="1"/>
                    <a:pt x="60" y="0"/>
                    <a:pt x="5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1598"/>
            <p:cNvSpPr>
              <a:spLocks/>
            </p:cNvSpPr>
            <p:nvPr/>
          </p:nvSpPr>
          <p:spPr bwMode="auto">
            <a:xfrm>
              <a:off x="8937625" y="2478088"/>
              <a:ext cx="196850" cy="133350"/>
            </a:xfrm>
            <a:custGeom>
              <a:avLst/>
              <a:gdLst>
                <a:gd name="T0" fmla="*/ 45 w 54"/>
                <a:gd name="T1" fmla="*/ 0 h 45"/>
                <a:gd name="T2" fmla="*/ 40 w 54"/>
                <a:gd name="T3" fmla="*/ 1 h 45"/>
                <a:gd name="T4" fmla="*/ 4 w 54"/>
                <a:gd name="T5" fmla="*/ 31 h 45"/>
                <a:gd name="T6" fmla="*/ 2 w 54"/>
                <a:gd name="T7" fmla="*/ 40 h 45"/>
                <a:gd name="T8" fmla="*/ 3 w 54"/>
                <a:gd name="T9" fmla="*/ 42 h 45"/>
                <a:gd name="T10" fmla="*/ 9 w 54"/>
                <a:gd name="T11" fmla="*/ 45 h 45"/>
                <a:gd name="T12" fmla="*/ 14 w 54"/>
                <a:gd name="T13" fmla="*/ 43 h 45"/>
                <a:gd name="T14" fmla="*/ 50 w 54"/>
                <a:gd name="T15" fmla="*/ 14 h 45"/>
                <a:gd name="T16" fmla="*/ 51 w 54"/>
                <a:gd name="T17" fmla="*/ 3 h 45"/>
                <a:gd name="T18" fmla="*/ 49 w 54"/>
                <a:gd name="T19" fmla="*/ 1 h 45"/>
                <a:gd name="T20" fmla="*/ 45 w 54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5">
                  <a:moveTo>
                    <a:pt x="45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1" y="33"/>
                    <a:pt x="0" y="37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4" y="44"/>
                    <a:pt x="7" y="45"/>
                    <a:pt x="9" y="45"/>
                  </a:cubicBezTo>
                  <a:cubicBezTo>
                    <a:pt x="11" y="45"/>
                    <a:pt x="13" y="44"/>
                    <a:pt x="14" y="4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1"/>
                    <a:pt x="54" y="6"/>
                    <a:pt x="51" y="3"/>
                  </a:cubicBezTo>
                  <a:cubicBezTo>
                    <a:pt x="50" y="2"/>
                    <a:pt x="50" y="1"/>
                    <a:pt x="49" y="1"/>
                  </a:cubicBezTo>
                  <a:cubicBezTo>
                    <a:pt x="48" y="0"/>
                    <a:pt x="46" y="0"/>
                    <a:pt x="4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77" name="Picture 159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9013" y="2679700"/>
              <a:ext cx="984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8" name="Freeform 1600"/>
            <p:cNvSpPr>
              <a:spLocks/>
            </p:cNvSpPr>
            <p:nvPr/>
          </p:nvSpPr>
          <p:spPr bwMode="auto">
            <a:xfrm>
              <a:off x="8620125" y="2687638"/>
              <a:ext cx="76200" cy="23813"/>
            </a:xfrm>
            <a:custGeom>
              <a:avLst/>
              <a:gdLst>
                <a:gd name="T0" fmla="*/ 0 w 21"/>
                <a:gd name="T1" fmla="*/ 6 h 8"/>
                <a:gd name="T2" fmla="*/ 0 w 21"/>
                <a:gd name="T3" fmla="*/ 3 h 8"/>
                <a:gd name="T4" fmla="*/ 2 w 21"/>
                <a:gd name="T5" fmla="*/ 1 h 8"/>
                <a:gd name="T6" fmla="*/ 17 w 21"/>
                <a:gd name="T7" fmla="*/ 0 h 8"/>
                <a:gd name="T8" fmla="*/ 20 w 21"/>
                <a:gd name="T9" fmla="*/ 2 h 8"/>
                <a:gd name="T10" fmla="*/ 20 w 21"/>
                <a:gd name="T11" fmla="*/ 6 h 8"/>
                <a:gd name="T12" fmla="*/ 19 w 21"/>
                <a:gd name="T13" fmla="*/ 7 h 8"/>
                <a:gd name="T14" fmla="*/ 3 w 21"/>
                <a:gd name="T15" fmla="*/ 8 h 8"/>
                <a:gd name="T16" fmla="*/ 0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5" y="1"/>
                    <a:pt x="17" y="0"/>
                    <a:pt x="17" y="0"/>
                  </a:cubicBezTo>
                  <a:cubicBezTo>
                    <a:pt x="17" y="0"/>
                    <a:pt x="20" y="0"/>
                    <a:pt x="20" y="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7"/>
                    <a:pt x="19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1601"/>
            <p:cNvSpPr>
              <a:spLocks/>
            </p:cNvSpPr>
            <p:nvPr/>
          </p:nvSpPr>
          <p:spPr bwMode="auto">
            <a:xfrm>
              <a:off x="8612188" y="2684463"/>
              <a:ext cx="87313" cy="31750"/>
            </a:xfrm>
            <a:custGeom>
              <a:avLst/>
              <a:gdLst>
                <a:gd name="T0" fmla="*/ 4 w 24"/>
                <a:gd name="T1" fmla="*/ 7 h 11"/>
                <a:gd name="T2" fmla="*/ 2 w 24"/>
                <a:gd name="T3" fmla="*/ 4 h 11"/>
                <a:gd name="T4" fmla="*/ 3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5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1 w 24"/>
                <a:gd name="T21" fmla="*/ 4 h 11"/>
                <a:gd name="T22" fmla="*/ 21 w 24"/>
                <a:gd name="T23" fmla="*/ 7 h 11"/>
                <a:gd name="T24" fmla="*/ 22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5 w 24"/>
                <a:gd name="T49" fmla="*/ 8 h 11"/>
                <a:gd name="T50" fmla="*/ 5 w 24"/>
                <a:gd name="T51" fmla="*/ 8 h 11"/>
                <a:gd name="T52" fmla="*/ 5 w 24"/>
                <a:gd name="T53" fmla="*/ 8 h 11"/>
                <a:gd name="T54" fmla="*/ 5 w 24"/>
                <a:gd name="T55" fmla="*/ 8 h 11"/>
                <a:gd name="T56" fmla="*/ 4 w 24"/>
                <a:gd name="T57" fmla="*/ 8 h 11"/>
                <a:gd name="T58" fmla="*/ 4 w 24"/>
                <a:gd name="T59" fmla="*/ 7 h 11"/>
                <a:gd name="T60" fmla="*/ 1 w 24"/>
                <a:gd name="T61" fmla="*/ 7 h 11"/>
                <a:gd name="T62" fmla="*/ 4 w 24"/>
                <a:gd name="T63" fmla="*/ 11 h 11"/>
                <a:gd name="T64" fmla="*/ 5 w 24"/>
                <a:gd name="T65" fmla="*/ 11 h 11"/>
                <a:gd name="T66" fmla="*/ 21 w 24"/>
                <a:gd name="T67" fmla="*/ 10 h 11"/>
                <a:gd name="T68" fmla="*/ 24 w 24"/>
                <a:gd name="T69" fmla="*/ 7 h 11"/>
                <a:gd name="T70" fmla="*/ 22 w 24"/>
                <a:gd name="T71" fmla="*/ 7 h 11"/>
                <a:gd name="T72" fmla="*/ 24 w 24"/>
                <a:gd name="T73" fmla="*/ 3 h 11"/>
                <a:gd name="T74" fmla="*/ 19 w 24"/>
                <a:gd name="T75" fmla="*/ 0 h 11"/>
                <a:gd name="T76" fmla="*/ 19 w 24"/>
                <a:gd name="T77" fmla="*/ 1 h 11"/>
                <a:gd name="T78" fmla="*/ 4 w 24"/>
                <a:gd name="T79" fmla="*/ 0 h 11"/>
                <a:gd name="T80" fmla="*/ 0 w 24"/>
                <a:gd name="T81" fmla="*/ 4 h 11"/>
                <a:gd name="T82" fmla="*/ 1 w 24"/>
                <a:gd name="T8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9"/>
                    <a:pt x="23" y="9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1602"/>
            <p:cNvSpPr>
              <a:spLocks/>
            </p:cNvSpPr>
            <p:nvPr/>
          </p:nvSpPr>
          <p:spPr bwMode="auto">
            <a:xfrm>
              <a:off x="8623300" y="2690813"/>
              <a:ext cx="65088" cy="17463"/>
            </a:xfrm>
            <a:custGeom>
              <a:avLst/>
              <a:gdLst>
                <a:gd name="T0" fmla="*/ 0 w 18"/>
                <a:gd name="T1" fmla="*/ 4 h 6"/>
                <a:gd name="T2" fmla="*/ 0 w 18"/>
                <a:gd name="T3" fmla="*/ 2 h 6"/>
                <a:gd name="T4" fmla="*/ 2 w 18"/>
                <a:gd name="T5" fmla="*/ 1 h 6"/>
                <a:gd name="T6" fmla="*/ 16 w 18"/>
                <a:gd name="T7" fmla="*/ 0 h 6"/>
                <a:gd name="T8" fmla="*/ 18 w 18"/>
                <a:gd name="T9" fmla="*/ 2 h 6"/>
                <a:gd name="T10" fmla="*/ 18 w 18"/>
                <a:gd name="T11" fmla="*/ 4 h 6"/>
                <a:gd name="T12" fmla="*/ 17 w 18"/>
                <a:gd name="T13" fmla="*/ 5 h 6"/>
                <a:gd name="T14" fmla="*/ 2 w 18"/>
                <a:gd name="T15" fmla="*/ 6 h 6"/>
                <a:gd name="T16" fmla="*/ 0 w 1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8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5" y="5"/>
                    <a:pt x="2" y="6"/>
                    <a:pt x="2" y="6"/>
                  </a:cubicBezTo>
                  <a:cubicBezTo>
                    <a:pt x="2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1" name="Picture 160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2413" y="2667000"/>
              <a:ext cx="984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82" name="Freeform 1604"/>
            <p:cNvSpPr>
              <a:spLocks/>
            </p:cNvSpPr>
            <p:nvPr/>
          </p:nvSpPr>
          <p:spPr bwMode="auto">
            <a:xfrm>
              <a:off x="9151938" y="2674938"/>
              <a:ext cx="77788" cy="23813"/>
            </a:xfrm>
            <a:custGeom>
              <a:avLst/>
              <a:gdLst>
                <a:gd name="T0" fmla="*/ 1 w 21"/>
                <a:gd name="T1" fmla="*/ 6 h 8"/>
                <a:gd name="T2" fmla="*/ 0 w 21"/>
                <a:gd name="T3" fmla="*/ 3 h 8"/>
                <a:gd name="T4" fmla="*/ 3 w 21"/>
                <a:gd name="T5" fmla="*/ 1 h 8"/>
                <a:gd name="T6" fmla="*/ 18 w 21"/>
                <a:gd name="T7" fmla="*/ 0 h 8"/>
                <a:gd name="T8" fmla="*/ 21 w 21"/>
                <a:gd name="T9" fmla="*/ 2 h 8"/>
                <a:gd name="T10" fmla="*/ 21 w 21"/>
                <a:gd name="T11" fmla="*/ 6 h 8"/>
                <a:gd name="T12" fmla="*/ 20 w 21"/>
                <a:gd name="T13" fmla="*/ 7 h 8"/>
                <a:gd name="T14" fmla="*/ 3 w 21"/>
                <a:gd name="T15" fmla="*/ 8 h 8"/>
                <a:gd name="T16" fmla="*/ 1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3" y="1"/>
                  </a:cubicBezTo>
                  <a:cubicBezTo>
                    <a:pt x="6" y="1"/>
                    <a:pt x="18" y="0"/>
                    <a:pt x="18" y="0"/>
                  </a:cubicBezTo>
                  <a:cubicBezTo>
                    <a:pt x="18" y="0"/>
                    <a:pt x="20" y="0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1605"/>
            <p:cNvSpPr>
              <a:spLocks/>
            </p:cNvSpPr>
            <p:nvPr/>
          </p:nvSpPr>
          <p:spPr bwMode="auto">
            <a:xfrm>
              <a:off x="9148763" y="2673350"/>
              <a:ext cx="87313" cy="31750"/>
            </a:xfrm>
            <a:custGeom>
              <a:avLst/>
              <a:gdLst>
                <a:gd name="T0" fmla="*/ 3 w 24"/>
                <a:gd name="T1" fmla="*/ 7 h 11"/>
                <a:gd name="T2" fmla="*/ 1 w 24"/>
                <a:gd name="T3" fmla="*/ 4 h 11"/>
                <a:gd name="T4" fmla="*/ 2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4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0 w 24"/>
                <a:gd name="T21" fmla="*/ 4 h 11"/>
                <a:gd name="T22" fmla="*/ 21 w 24"/>
                <a:gd name="T23" fmla="*/ 7 h 11"/>
                <a:gd name="T24" fmla="*/ 21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4 w 24"/>
                <a:gd name="T49" fmla="*/ 8 h 11"/>
                <a:gd name="T50" fmla="*/ 4 w 24"/>
                <a:gd name="T51" fmla="*/ 8 h 11"/>
                <a:gd name="T52" fmla="*/ 4 w 24"/>
                <a:gd name="T53" fmla="*/ 8 h 11"/>
                <a:gd name="T54" fmla="*/ 4 w 24"/>
                <a:gd name="T55" fmla="*/ 8 h 11"/>
                <a:gd name="T56" fmla="*/ 4 w 24"/>
                <a:gd name="T57" fmla="*/ 7 h 11"/>
                <a:gd name="T58" fmla="*/ 3 w 24"/>
                <a:gd name="T59" fmla="*/ 7 h 11"/>
                <a:gd name="T60" fmla="*/ 2 w 24"/>
                <a:gd name="T61" fmla="*/ 7 h 11"/>
                <a:gd name="T62" fmla="*/ 1 w 24"/>
                <a:gd name="T63" fmla="*/ 9 h 11"/>
                <a:gd name="T64" fmla="*/ 4 w 24"/>
                <a:gd name="T65" fmla="*/ 11 h 11"/>
                <a:gd name="T66" fmla="*/ 21 w 24"/>
                <a:gd name="T67" fmla="*/ 10 h 11"/>
                <a:gd name="T68" fmla="*/ 23 w 24"/>
                <a:gd name="T69" fmla="*/ 9 h 11"/>
                <a:gd name="T70" fmla="*/ 23 w 24"/>
                <a:gd name="T71" fmla="*/ 6 h 11"/>
                <a:gd name="T72" fmla="*/ 24 w 24"/>
                <a:gd name="T73" fmla="*/ 6 h 11"/>
                <a:gd name="T74" fmla="*/ 21 w 24"/>
                <a:gd name="T75" fmla="*/ 0 h 11"/>
                <a:gd name="T76" fmla="*/ 19 w 24"/>
                <a:gd name="T77" fmla="*/ 0 h 11"/>
                <a:gd name="T78" fmla="*/ 19 w 24"/>
                <a:gd name="T79" fmla="*/ 0 h 11"/>
                <a:gd name="T80" fmla="*/ 1 w 24"/>
                <a:gd name="T81" fmla="*/ 2 h 11"/>
                <a:gd name="T82" fmla="*/ 0 w 24"/>
                <a:gd name="T83" fmla="*/ 4 h 11"/>
                <a:gd name="T84" fmla="*/ 0 w 24"/>
                <a:gd name="T8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1606"/>
            <p:cNvSpPr>
              <a:spLocks/>
            </p:cNvSpPr>
            <p:nvPr/>
          </p:nvSpPr>
          <p:spPr bwMode="auto">
            <a:xfrm>
              <a:off x="9159875" y="2678113"/>
              <a:ext cx="65088" cy="158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2 h 5"/>
                <a:gd name="T4" fmla="*/ 1 w 18"/>
                <a:gd name="T5" fmla="*/ 1 h 5"/>
                <a:gd name="T6" fmla="*/ 16 w 18"/>
                <a:gd name="T7" fmla="*/ 0 h 5"/>
                <a:gd name="T8" fmla="*/ 18 w 18"/>
                <a:gd name="T9" fmla="*/ 2 h 5"/>
                <a:gd name="T10" fmla="*/ 18 w 18"/>
                <a:gd name="T11" fmla="*/ 4 h 5"/>
                <a:gd name="T12" fmla="*/ 16 w 18"/>
                <a:gd name="T13" fmla="*/ 5 h 5"/>
                <a:gd name="T14" fmla="*/ 2 w 18"/>
                <a:gd name="T15" fmla="*/ 5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7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6" y="5"/>
                  </a:cubicBezTo>
                  <a:cubicBezTo>
                    <a:pt x="15" y="5"/>
                    <a:pt x="2" y="5"/>
                    <a:pt x="2" y="5"/>
                  </a:cubicBezTo>
                  <a:cubicBezTo>
                    <a:pt x="2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1607"/>
            <p:cNvSpPr>
              <a:spLocks/>
            </p:cNvSpPr>
            <p:nvPr/>
          </p:nvSpPr>
          <p:spPr bwMode="auto">
            <a:xfrm>
              <a:off x="8297863" y="2673350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0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1608"/>
            <p:cNvSpPr>
              <a:spLocks/>
            </p:cNvSpPr>
            <p:nvPr/>
          </p:nvSpPr>
          <p:spPr bwMode="auto">
            <a:xfrm>
              <a:off x="8320088" y="2674938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1609"/>
            <p:cNvSpPr>
              <a:spLocks/>
            </p:cNvSpPr>
            <p:nvPr/>
          </p:nvSpPr>
          <p:spPr bwMode="auto">
            <a:xfrm>
              <a:off x="8308975" y="26749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1 h 2"/>
                <a:gd name="T10" fmla="*/ 3 w 3"/>
                <a:gd name="T11" fmla="*/ 2 h 2"/>
                <a:gd name="T12" fmla="*/ 3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C0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88" name="Picture 161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1825" y="2635250"/>
              <a:ext cx="650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9" name="Picture 1611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670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90" name="Freeform 1613"/>
            <p:cNvSpPr>
              <a:spLocks/>
            </p:cNvSpPr>
            <p:nvPr/>
          </p:nvSpPr>
          <p:spPr bwMode="auto">
            <a:xfrm>
              <a:off x="8253412" y="2546350"/>
              <a:ext cx="125413" cy="128588"/>
            </a:xfrm>
            <a:custGeom>
              <a:avLst/>
              <a:gdLst>
                <a:gd name="T0" fmla="*/ 3 w 34"/>
                <a:gd name="T1" fmla="*/ 28 h 44"/>
                <a:gd name="T2" fmla="*/ 18 w 34"/>
                <a:gd name="T3" fmla="*/ 3 h 44"/>
                <a:gd name="T4" fmla="*/ 31 w 34"/>
                <a:gd name="T5" fmla="*/ 11 h 44"/>
                <a:gd name="T6" fmla="*/ 23 w 34"/>
                <a:gd name="T7" fmla="*/ 43 h 44"/>
                <a:gd name="T8" fmla="*/ 3 w 34"/>
                <a:gd name="T9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3" y="28"/>
                  </a:moveTo>
                  <a:cubicBezTo>
                    <a:pt x="3" y="28"/>
                    <a:pt x="0" y="7"/>
                    <a:pt x="18" y="3"/>
                  </a:cubicBezTo>
                  <a:cubicBezTo>
                    <a:pt x="18" y="3"/>
                    <a:pt x="29" y="0"/>
                    <a:pt x="31" y="11"/>
                  </a:cubicBezTo>
                  <a:cubicBezTo>
                    <a:pt x="33" y="22"/>
                    <a:pt x="34" y="43"/>
                    <a:pt x="23" y="43"/>
                  </a:cubicBezTo>
                  <a:cubicBezTo>
                    <a:pt x="13" y="44"/>
                    <a:pt x="4" y="38"/>
                    <a:pt x="3" y="28"/>
                  </a:cubicBezTo>
                </a:path>
              </a:pathLst>
            </a:custGeom>
            <a:solidFill>
              <a:srgbClr val="77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1614"/>
            <p:cNvSpPr>
              <a:spLocks/>
            </p:cNvSpPr>
            <p:nvPr/>
          </p:nvSpPr>
          <p:spPr bwMode="auto">
            <a:xfrm>
              <a:off x="8258175" y="2549525"/>
              <a:ext cx="120650" cy="128588"/>
            </a:xfrm>
            <a:custGeom>
              <a:avLst/>
              <a:gdLst>
                <a:gd name="T0" fmla="*/ 2 w 33"/>
                <a:gd name="T1" fmla="*/ 27 h 44"/>
                <a:gd name="T2" fmla="*/ 3 w 33"/>
                <a:gd name="T3" fmla="*/ 27 h 44"/>
                <a:gd name="T4" fmla="*/ 3 w 33"/>
                <a:gd name="T5" fmla="*/ 27 h 44"/>
                <a:gd name="T6" fmla="*/ 3 w 33"/>
                <a:gd name="T7" fmla="*/ 24 h 44"/>
                <a:gd name="T8" fmla="*/ 6 w 33"/>
                <a:gd name="T9" fmla="*/ 12 h 44"/>
                <a:gd name="T10" fmla="*/ 17 w 33"/>
                <a:gd name="T11" fmla="*/ 3 h 44"/>
                <a:gd name="T12" fmla="*/ 17 w 33"/>
                <a:gd name="T13" fmla="*/ 3 h 44"/>
                <a:gd name="T14" fmla="*/ 17 w 33"/>
                <a:gd name="T15" fmla="*/ 3 h 44"/>
                <a:gd name="T16" fmla="*/ 17 w 33"/>
                <a:gd name="T17" fmla="*/ 3 h 44"/>
                <a:gd name="T18" fmla="*/ 20 w 33"/>
                <a:gd name="T19" fmla="*/ 3 h 44"/>
                <a:gd name="T20" fmla="*/ 25 w 33"/>
                <a:gd name="T21" fmla="*/ 4 h 44"/>
                <a:gd name="T22" fmla="*/ 28 w 33"/>
                <a:gd name="T23" fmla="*/ 10 h 44"/>
                <a:gd name="T24" fmla="*/ 30 w 33"/>
                <a:gd name="T25" fmla="*/ 23 h 44"/>
                <a:gd name="T26" fmla="*/ 28 w 33"/>
                <a:gd name="T27" fmla="*/ 36 h 44"/>
                <a:gd name="T28" fmla="*/ 26 w 33"/>
                <a:gd name="T29" fmla="*/ 39 h 44"/>
                <a:gd name="T30" fmla="*/ 22 w 33"/>
                <a:gd name="T31" fmla="*/ 41 h 44"/>
                <a:gd name="T32" fmla="*/ 21 w 33"/>
                <a:gd name="T33" fmla="*/ 41 h 44"/>
                <a:gd name="T34" fmla="*/ 9 w 33"/>
                <a:gd name="T35" fmla="*/ 37 h 44"/>
                <a:gd name="T36" fmla="*/ 3 w 33"/>
                <a:gd name="T37" fmla="*/ 27 h 44"/>
                <a:gd name="T38" fmla="*/ 3 w 33"/>
                <a:gd name="T39" fmla="*/ 27 h 44"/>
                <a:gd name="T40" fmla="*/ 3 w 33"/>
                <a:gd name="T41" fmla="*/ 27 h 44"/>
                <a:gd name="T42" fmla="*/ 2 w 33"/>
                <a:gd name="T43" fmla="*/ 27 h 44"/>
                <a:gd name="T44" fmla="*/ 0 w 33"/>
                <a:gd name="T45" fmla="*/ 28 h 44"/>
                <a:gd name="T46" fmla="*/ 7 w 33"/>
                <a:gd name="T47" fmla="*/ 39 h 44"/>
                <a:gd name="T48" fmla="*/ 21 w 33"/>
                <a:gd name="T49" fmla="*/ 44 h 44"/>
                <a:gd name="T50" fmla="*/ 23 w 33"/>
                <a:gd name="T51" fmla="*/ 44 h 44"/>
                <a:gd name="T52" fmla="*/ 28 w 33"/>
                <a:gd name="T53" fmla="*/ 41 h 44"/>
                <a:gd name="T54" fmla="*/ 32 w 33"/>
                <a:gd name="T55" fmla="*/ 34 h 44"/>
                <a:gd name="T56" fmla="*/ 33 w 33"/>
                <a:gd name="T57" fmla="*/ 23 h 44"/>
                <a:gd name="T58" fmla="*/ 31 w 33"/>
                <a:gd name="T59" fmla="*/ 9 h 44"/>
                <a:gd name="T60" fmla="*/ 27 w 33"/>
                <a:gd name="T61" fmla="*/ 2 h 44"/>
                <a:gd name="T62" fmla="*/ 20 w 33"/>
                <a:gd name="T63" fmla="*/ 0 h 44"/>
                <a:gd name="T64" fmla="*/ 16 w 33"/>
                <a:gd name="T65" fmla="*/ 0 h 44"/>
                <a:gd name="T66" fmla="*/ 17 w 33"/>
                <a:gd name="T67" fmla="*/ 2 h 44"/>
                <a:gd name="T68" fmla="*/ 16 w 33"/>
                <a:gd name="T69" fmla="*/ 0 h 44"/>
                <a:gd name="T70" fmla="*/ 3 w 33"/>
                <a:gd name="T71" fmla="*/ 11 h 44"/>
                <a:gd name="T72" fmla="*/ 0 w 33"/>
                <a:gd name="T73" fmla="*/ 24 h 44"/>
                <a:gd name="T74" fmla="*/ 0 w 33"/>
                <a:gd name="T75" fmla="*/ 28 h 44"/>
                <a:gd name="T76" fmla="*/ 2 w 33"/>
                <a:gd name="T77" fmla="*/ 27 h 44"/>
                <a:gd name="T78" fmla="*/ 0 w 33"/>
                <a:gd name="T79" fmla="*/ 28 h 44"/>
                <a:gd name="T80" fmla="*/ 2 w 33"/>
                <a:gd name="T8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4">
                  <a:moveTo>
                    <a:pt x="2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4"/>
                  </a:cubicBezTo>
                  <a:cubicBezTo>
                    <a:pt x="3" y="21"/>
                    <a:pt x="4" y="17"/>
                    <a:pt x="6" y="12"/>
                  </a:cubicBezTo>
                  <a:cubicBezTo>
                    <a:pt x="7" y="8"/>
                    <a:pt x="11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2" y="3"/>
                    <a:pt x="23" y="3"/>
                    <a:pt x="25" y="4"/>
                  </a:cubicBezTo>
                  <a:cubicBezTo>
                    <a:pt x="26" y="5"/>
                    <a:pt x="28" y="7"/>
                    <a:pt x="28" y="10"/>
                  </a:cubicBezTo>
                  <a:cubicBezTo>
                    <a:pt x="29" y="14"/>
                    <a:pt x="30" y="18"/>
                    <a:pt x="30" y="23"/>
                  </a:cubicBezTo>
                  <a:cubicBezTo>
                    <a:pt x="30" y="28"/>
                    <a:pt x="29" y="32"/>
                    <a:pt x="28" y="36"/>
                  </a:cubicBezTo>
                  <a:cubicBezTo>
                    <a:pt x="27" y="37"/>
                    <a:pt x="26" y="38"/>
                    <a:pt x="26" y="39"/>
                  </a:cubicBezTo>
                  <a:cubicBezTo>
                    <a:pt x="25" y="40"/>
                    <a:pt x="24" y="41"/>
                    <a:pt x="22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16" y="41"/>
                    <a:pt x="12" y="39"/>
                    <a:pt x="9" y="37"/>
                  </a:cubicBezTo>
                  <a:cubicBezTo>
                    <a:pt x="6" y="35"/>
                    <a:pt x="4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2"/>
                    <a:pt x="3" y="37"/>
                    <a:pt x="7" y="39"/>
                  </a:cubicBezTo>
                  <a:cubicBezTo>
                    <a:pt x="11" y="42"/>
                    <a:pt x="16" y="44"/>
                    <a:pt x="21" y="44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5" y="44"/>
                    <a:pt x="26" y="43"/>
                    <a:pt x="28" y="41"/>
                  </a:cubicBezTo>
                  <a:cubicBezTo>
                    <a:pt x="30" y="40"/>
                    <a:pt x="31" y="37"/>
                    <a:pt x="32" y="34"/>
                  </a:cubicBezTo>
                  <a:cubicBezTo>
                    <a:pt x="32" y="30"/>
                    <a:pt x="33" y="27"/>
                    <a:pt x="33" y="23"/>
                  </a:cubicBezTo>
                  <a:cubicBezTo>
                    <a:pt x="33" y="18"/>
                    <a:pt x="32" y="13"/>
                    <a:pt x="31" y="9"/>
                  </a:cubicBezTo>
                  <a:cubicBezTo>
                    <a:pt x="31" y="6"/>
                    <a:pt x="29" y="3"/>
                    <a:pt x="27" y="2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6" y="0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2"/>
                    <a:pt x="5" y="6"/>
                    <a:pt x="3" y="11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6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5B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1615"/>
            <p:cNvSpPr>
              <a:spLocks/>
            </p:cNvSpPr>
            <p:nvPr/>
          </p:nvSpPr>
          <p:spPr bwMode="auto">
            <a:xfrm>
              <a:off x="8323262" y="2557462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8 w 9"/>
                <a:gd name="T9" fmla="*/ 6 h 7"/>
                <a:gd name="T10" fmla="*/ 9 w 9"/>
                <a:gd name="T11" fmla="*/ 7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1616"/>
            <p:cNvSpPr>
              <a:spLocks/>
            </p:cNvSpPr>
            <p:nvPr/>
          </p:nvSpPr>
          <p:spPr bwMode="auto">
            <a:xfrm>
              <a:off x="8316912" y="2557462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1617"/>
            <p:cNvSpPr>
              <a:spLocks/>
            </p:cNvSpPr>
            <p:nvPr/>
          </p:nvSpPr>
          <p:spPr bwMode="auto">
            <a:xfrm>
              <a:off x="8269287" y="2574925"/>
              <a:ext cx="93663" cy="82550"/>
            </a:xfrm>
            <a:custGeom>
              <a:avLst/>
              <a:gdLst>
                <a:gd name="T0" fmla="*/ 18 w 26"/>
                <a:gd name="T1" fmla="*/ 0 h 28"/>
                <a:gd name="T2" fmla="*/ 7 w 26"/>
                <a:gd name="T3" fmla="*/ 9 h 28"/>
                <a:gd name="T4" fmla="*/ 12 w 26"/>
                <a:gd name="T5" fmla="*/ 28 h 28"/>
                <a:gd name="T6" fmla="*/ 0 w 26"/>
                <a:gd name="T7" fmla="*/ 17 h 28"/>
                <a:gd name="T8" fmla="*/ 0 w 26"/>
                <a:gd name="T9" fmla="*/ 17 h 28"/>
                <a:gd name="T10" fmla="*/ 16 w 26"/>
                <a:gd name="T11" fmla="*/ 28 h 28"/>
                <a:gd name="T12" fmla="*/ 17 w 26"/>
                <a:gd name="T13" fmla="*/ 28 h 28"/>
                <a:gd name="T14" fmla="*/ 24 w 26"/>
                <a:gd name="T15" fmla="*/ 1 h 28"/>
                <a:gd name="T16" fmla="*/ 24 w 26"/>
                <a:gd name="T17" fmla="*/ 1 h 28"/>
                <a:gd name="T18" fmla="*/ 18 w 2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18" y="0"/>
                  </a:moveTo>
                  <a:cubicBezTo>
                    <a:pt x="14" y="0"/>
                    <a:pt x="9" y="2"/>
                    <a:pt x="7" y="9"/>
                  </a:cubicBezTo>
                  <a:cubicBezTo>
                    <a:pt x="2" y="22"/>
                    <a:pt x="8" y="26"/>
                    <a:pt x="12" y="28"/>
                  </a:cubicBezTo>
                  <a:cubicBezTo>
                    <a:pt x="6" y="27"/>
                    <a:pt x="1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4"/>
                    <a:pt x="8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6" y="28"/>
                    <a:pt x="25" y="1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1" y="0"/>
                    <a:pt x="18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1618"/>
            <p:cNvSpPr>
              <a:spLocks noEditPoints="1"/>
            </p:cNvSpPr>
            <p:nvPr/>
          </p:nvSpPr>
          <p:spPr bwMode="auto">
            <a:xfrm>
              <a:off x="8269287" y="2622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1619"/>
            <p:cNvSpPr>
              <a:spLocks noEditPoints="1"/>
            </p:cNvSpPr>
            <p:nvPr/>
          </p:nvSpPr>
          <p:spPr bwMode="auto">
            <a:xfrm>
              <a:off x="8269287" y="2622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1620"/>
            <p:cNvSpPr>
              <a:spLocks/>
            </p:cNvSpPr>
            <p:nvPr/>
          </p:nvSpPr>
          <p:spPr bwMode="auto">
            <a:xfrm>
              <a:off x="8269287" y="2557462"/>
              <a:ext cx="87313" cy="100013"/>
            </a:xfrm>
            <a:custGeom>
              <a:avLst/>
              <a:gdLst>
                <a:gd name="T0" fmla="*/ 15 w 24"/>
                <a:gd name="T1" fmla="*/ 0 h 34"/>
                <a:gd name="T2" fmla="*/ 15 w 24"/>
                <a:gd name="T3" fmla="*/ 0 h 34"/>
                <a:gd name="T4" fmla="*/ 14 w 24"/>
                <a:gd name="T5" fmla="*/ 0 h 34"/>
                <a:gd name="T6" fmla="*/ 14 w 24"/>
                <a:gd name="T7" fmla="*/ 0 h 34"/>
                <a:gd name="T8" fmla="*/ 14 w 24"/>
                <a:gd name="T9" fmla="*/ 0 h 34"/>
                <a:gd name="T10" fmla="*/ 14 w 24"/>
                <a:gd name="T11" fmla="*/ 0 h 34"/>
                <a:gd name="T12" fmla="*/ 3 w 24"/>
                <a:gd name="T13" fmla="*/ 9 h 34"/>
                <a:gd name="T14" fmla="*/ 0 w 24"/>
                <a:gd name="T15" fmla="*/ 21 h 34"/>
                <a:gd name="T16" fmla="*/ 0 w 24"/>
                <a:gd name="T17" fmla="*/ 23 h 34"/>
                <a:gd name="T18" fmla="*/ 12 w 24"/>
                <a:gd name="T19" fmla="*/ 34 h 34"/>
                <a:gd name="T20" fmla="*/ 7 w 24"/>
                <a:gd name="T21" fmla="*/ 15 h 34"/>
                <a:gd name="T22" fmla="*/ 18 w 24"/>
                <a:gd name="T23" fmla="*/ 6 h 34"/>
                <a:gd name="T24" fmla="*/ 24 w 24"/>
                <a:gd name="T25" fmla="*/ 7 h 34"/>
                <a:gd name="T26" fmla="*/ 24 w 24"/>
                <a:gd name="T27" fmla="*/ 7 h 34"/>
                <a:gd name="T28" fmla="*/ 23 w 24"/>
                <a:gd name="T29" fmla="*/ 6 h 34"/>
                <a:gd name="T30" fmla="*/ 15 w 24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5"/>
                    <a:pt x="3" y="9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9"/>
                    <a:pt x="6" y="33"/>
                    <a:pt x="12" y="34"/>
                  </a:cubicBezTo>
                  <a:cubicBezTo>
                    <a:pt x="8" y="32"/>
                    <a:pt x="2" y="28"/>
                    <a:pt x="7" y="15"/>
                  </a:cubicBezTo>
                  <a:cubicBezTo>
                    <a:pt x="9" y="8"/>
                    <a:pt x="14" y="6"/>
                    <a:pt x="18" y="6"/>
                  </a:cubicBezTo>
                  <a:cubicBezTo>
                    <a:pt x="21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9A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1621"/>
            <p:cNvSpPr>
              <a:spLocks/>
            </p:cNvSpPr>
            <p:nvPr/>
          </p:nvSpPr>
          <p:spPr bwMode="auto">
            <a:xfrm>
              <a:off x="8269287" y="2557462"/>
              <a:ext cx="53975" cy="68263"/>
            </a:xfrm>
            <a:custGeom>
              <a:avLst/>
              <a:gdLst>
                <a:gd name="T0" fmla="*/ 15 w 15"/>
                <a:gd name="T1" fmla="*/ 0 h 23"/>
                <a:gd name="T2" fmla="*/ 13 w 15"/>
                <a:gd name="T3" fmla="*/ 1 h 23"/>
                <a:gd name="T4" fmla="*/ 13 w 15"/>
                <a:gd name="T5" fmla="*/ 1 h 23"/>
                <a:gd name="T6" fmla="*/ 0 w 15"/>
                <a:gd name="T7" fmla="*/ 19 h 23"/>
                <a:gd name="T8" fmla="*/ 0 w 15"/>
                <a:gd name="T9" fmla="*/ 22 h 23"/>
                <a:gd name="T10" fmla="*/ 0 w 15"/>
                <a:gd name="T11" fmla="*/ 22 h 23"/>
                <a:gd name="T12" fmla="*/ 0 w 15"/>
                <a:gd name="T13" fmla="*/ 22 h 23"/>
                <a:gd name="T14" fmla="*/ 0 w 15"/>
                <a:gd name="T15" fmla="*/ 22 h 23"/>
                <a:gd name="T16" fmla="*/ 0 w 15"/>
                <a:gd name="T17" fmla="*/ 22 h 23"/>
                <a:gd name="T18" fmla="*/ 0 w 15"/>
                <a:gd name="T19" fmla="*/ 23 h 23"/>
                <a:gd name="T20" fmla="*/ 0 w 15"/>
                <a:gd name="T21" fmla="*/ 21 h 23"/>
                <a:gd name="T22" fmla="*/ 3 w 15"/>
                <a:gd name="T23" fmla="*/ 9 h 23"/>
                <a:gd name="T24" fmla="*/ 14 w 15"/>
                <a:gd name="T25" fmla="*/ 0 h 23"/>
                <a:gd name="T26" fmla="*/ 14 w 15"/>
                <a:gd name="T27" fmla="*/ 0 h 23"/>
                <a:gd name="T28" fmla="*/ 14 w 15"/>
                <a:gd name="T29" fmla="*/ 0 h 23"/>
                <a:gd name="T30" fmla="*/ 14 w 15"/>
                <a:gd name="T31" fmla="*/ 0 h 23"/>
                <a:gd name="T32" fmla="*/ 15 w 15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3">
                  <a:moveTo>
                    <a:pt x="15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3"/>
                    <a:pt x="0" y="14"/>
                    <a:pt x="0" y="19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18"/>
                    <a:pt x="1" y="14"/>
                    <a:pt x="3" y="9"/>
                  </a:cubicBezTo>
                  <a:cubicBezTo>
                    <a:pt x="4" y="5"/>
                    <a:pt x="8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918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1287" name="图片 1286"/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6866960" y="82987"/>
            <a:ext cx="5125253" cy="3812302"/>
          </a:xfrm>
          <a:prstGeom prst="rect">
            <a:avLst/>
          </a:prstGeom>
        </p:spPr>
      </p:pic>
      <p:pic>
        <p:nvPicPr>
          <p:cNvPr id="1288" name="图片 1287"/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3066461" y="1985291"/>
            <a:ext cx="4568300" cy="4872709"/>
          </a:xfrm>
          <a:prstGeom prst="rect">
            <a:avLst/>
          </a:prstGeom>
        </p:spPr>
      </p:pic>
      <p:sp>
        <p:nvSpPr>
          <p:cNvPr id="109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1" name="任意多边形 110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5" name="矩形 1104"/>
          <p:cNvSpPr/>
          <p:nvPr/>
        </p:nvSpPr>
        <p:spPr>
          <a:xfrm>
            <a:off x="7933998" y="458498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F2BB2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吃</a:t>
            </a:r>
            <a:r>
              <a:rPr lang="zh-CN" altLang="en-US" sz="2800" dirty="0">
                <a:solidFill>
                  <a:srgbClr val="F2BB2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得越多，需要消化的也就越多。然而能够被消化的食物是有限的，其他食物要么排出体外，要么就以脂肪的形式存储在体内。</a:t>
            </a:r>
          </a:p>
        </p:txBody>
      </p:sp>
      <p:sp>
        <p:nvSpPr>
          <p:cNvPr id="1100" name="任意多边形 1099"/>
          <p:cNvSpPr/>
          <p:nvPr/>
        </p:nvSpPr>
        <p:spPr>
          <a:xfrm>
            <a:off x="990386" y="1679333"/>
            <a:ext cx="4684119" cy="1133042"/>
          </a:xfrm>
          <a:custGeom>
            <a:avLst/>
            <a:gdLst/>
            <a:ahLst/>
            <a:cxnLst/>
            <a:rect l="l" t="t" r="r" b="b"/>
            <a:pathLst>
              <a:path w="5966460" h="1443228">
                <a:moveTo>
                  <a:pt x="3471672" y="1043940"/>
                </a:moveTo>
                <a:lnTo>
                  <a:pt x="3471672" y="1296924"/>
                </a:lnTo>
                <a:lnTo>
                  <a:pt x="4024884" y="1296924"/>
                </a:lnTo>
                <a:cubicBezTo>
                  <a:pt x="4036663" y="1296511"/>
                  <a:pt x="4046633" y="1292003"/>
                  <a:pt x="4054792" y="1283399"/>
                </a:cubicBezTo>
                <a:cubicBezTo>
                  <a:pt x="4062952" y="1274794"/>
                  <a:pt x="4067207" y="1264571"/>
                  <a:pt x="4067556" y="1252728"/>
                </a:cubicBezTo>
                <a:lnTo>
                  <a:pt x="4067556" y="1043940"/>
                </a:lnTo>
                <a:close/>
                <a:moveTo>
                  <a:pt x="970788" y="1001268"/>
                </a:moveTo>
                <a:lnTo>
                  <a:pt x="970788" y="1214628"/>
                </a:lnTo>
                <a:lnTo>
                  <a:pt x="1024128" y="1214628"/>
                </a:lnTo>
                <a:cubicBezTo>
                  <a:pt x="1033272" y="1214469"/>
                  <a:pt x="1040130" y="1211739"/>
                  <a:pt x="1044702" y="1206437"/>
                </a:cubicBezTo>
                <a:cubicBezTo>
                  <a:pt x="1049274" y="1201134"/>
                  <a:pt x="1051560" y="1194213"/>
                  <a:pt x="1051560" y="1185672"/>
                </a:cubicBezTo>
                <a:lnTo>
                  <a:pt x="1051560" y="1001268"/>
                </a:lnTo>
                <a:close/>
                <a:moveTo>
                  <a:pt x="851916" y="908304"/>
                </a:moveTo>
                <a:lnTo>
                  <a:pt x="1171956" y="908304"/>
                </a:lnTo>
                <a:lnTo>
                  <a:pt x="1171956" y="1193292"/>
                </a:lnTo>
                <a:cubicBezTo>
                  <a:pt x="1171829" y="1232789"/>
                  <a:pt x="1161796" y="1261999"/>
                  <a:pt x="1141857" y="1280922"/>
                </a:cubicBezTo>
                <a:cubicBezTo>
                  <a:pt x="1121918" y="1299845"/>
                  <a:pt x="1092835" y="1309243"/>
                  <a:pt x="1054608" y="1309116"/>
                </a:cubicBezTo>
                <a:lnTo>
                  <a:pt x="851916" y="1309116"/>
                </a:lnTo>
                <a:close/>
                <a:moveTo>
                  <a:pt x="585216" y="729996"/>
                </a:moveTo>
                <a:lnTo>
                  <a:pt x="1438656" y="729996"/>
                </a:lnTo>
                <a:lnTo>
                  <a:pt x="1438656" y="1298448"/>
                </a:lnTo>
                <a:cubicBezTo>
                  <a:pt x="1437640" y="1339152"/>
                  <a:pt x="1424051" y="1373188"/>
                  <a:pt x="1397889" y="1400556"/>
                </a:cubicBezTo>
                <a:cubicBezTo>
                  <a:pt x="1371727" y="1427925"/>
                  <a:pt x="1339088" y="1442149"/>
                  <a:pt x="1299972" y="1443228"/>
                </a:cubicBezTo>
                <a:lnTo>
                  <a:pt x="1123188" y="1443228"/>
                </a:lnTo>
                <a:lnTo>
                  <a:pt x="1123188" y="1342644"/>
                </a:lnTo>
                <a:lnTo>
                  <a:pt x="1165860" y="1342644"/>
                </a:lnTo>
                <a:cubicBezTo>
                  <a:pt x="1176909" y="1342327"/>
                  <a:pt x="1186434" y="1338009"/>
                  <a:pt x="1194435" y="1329690"/>
                </a:cubicBezTo>
                <a:cubicBezTo>
                  <a:pt x="1202436" y="1321372"/>
                  <a:pt x="1206627" y="1310958"/>
                  <a:pt x="1207008" y="1298448"/>
                </a:cubicBezTo>
                <a:lnTo>
                  <a:pt x="1207008" y="844296"/>
                </a:lnTo>
                <a:lnTo>
                  <a:pt x="816864" y="844296"/>
                </a:lnTo>
                <a:lnTo>
                  <a:pt x="816864" y="1443228"/>
                </a:lnTo>
                <a:lnTo>
                  <a:pt x="585216" y="1443228"/>
                </a:lnTo>
                <a:close/>
                <a:moveTo>
                  <a:pt x="1944624" y="699516"/>
                </a:moveTo>
                <a:lnTo>
                  <a:pt x="2307336" y="699516"/>
                </a:lnTo>
                <a:lnTo>
                  <a:pt x="2232660" y="847344"/>
                </a:lnTo>
                <a:lnTo>
                  <a:pt x="2944368" y="847344"/>
                </a:lnTo>
                <a:lnTo>
                  <a:pt x="2944368" y="1290828"/>
                </a:lnTo>
                <a:cubicBezTo>
                  <a:pt x="2943289" y="1331532"/>
                  <a:pt x="2929064" y="1365568"/>
                  <a:pt x="2901696" y="1392936"/>
                </a:cubicBezTo>
                <a:cubicBezTo>
                  <a:pt x="2874328" y="1420305"/>
                  <a:pt x="2840292" y="1434529"/>
                  <a:pt x="2799588" y="1435608"/>
                </a:cubicBezTo>
                <a:lnTo>
                  <a:pt x="2397252" y="1435608"/>
                </a:lnTo>
                <a:lnTo>
                  <a:pt x="2397252" y="1322832"/>
                </a:lnTo>
                <a:lnTo>
                  <a:pt x="2535936" y="1322832"/>
                </a:lnTo>
                <a:cubicBezTo>
                  <a:pt x="2548382" y="1322546"/>
                  <a:pt x="2558542" y="1318546"/>
                  <a:pt x="2566416" y="1310831"/>
                </a:cubicBezTo>
                <a:cubicBezTo>
                  <a:pt x="2574290" y="1303115"/>
                  <a:pt x="2578354" y="1293400"/>
                  <a:pt x="2578608" y="1281684"/>
                </a:cubicBezTo>
                <a:lnTo>
                  <a:pt x="2578608" y="961644"/>
                </a:lnTo>
                <a:lnTo>
                  <a:pt x="2174748" y="961644"/>
                </a:lnTo>
                <a:lnTo>
                  <a:pt x="1935480" y="1435608"/>
                </a:lnTo>
                <a:lnTo>
                  <a:pt x="1559052" y="1435608"/>
                </a:lnTo>
                <a:lnTo>
                  <a:pt x="1807464" y="961644"/>
                </a:lnTo>
                <a:lnTo>
                  <a:pt x="1533144" y="961644"/>
                </a:lnTo>
                <a:lnTo>
                  <a:pt x="1533144" y="847344"/>
                </a:lnTo>
                <a:lnTo>
                  <a:pt x="1866900" y="847344"/>
                </a:lnTo>
                <a:close/>
                <a:moveTo>
                  <a:pt x="3471672" y="678180"/>
                </a:moveTo>
                <a:lnTo>
                  <a:pt x="3471672" y="928116"/>
                </a:lnTo>
                <a:lnTo>
                  <a:pt x="4067556" y="928116"/>
                </a:lnTo>
                <a:lnTo>
                  <a:pt x="4067556" y="678180"/>
                </a:lnTo>
                <a:close/>
                <a:moveTo>
                  <a:pt x="1531620" y="431292"/>
                </a:moveTo>
                <a:lnTo>
                  <a:pt x="2961132" y="431292"/>
                </a:lnTo>
                <a:lnTo>
                  <a:pt x="2961132" y="729996"/>
                </a:lnTo>
                <a:lnTo>
                  <a:pt x="2601468" y="729996"/>
                </a:lnTo>
                <a:lnTo>
                  <a:pt x="2601468" y="547116"/>
                </a:lnTo>
                <a:lnTo>
                  <a:pt x="1891284" y="547116"/>
                </a:lnTo>
                <a:lnTo>
                  <a:pt x="1891284" y="729996"/>
                </a:lnTo>
                <a:lnTo>
                  <a:pt x="1531620" y="729996"/>
                </a:lnTo>
                <a:close/>
                <a:moveTo>
                  <a:pt x="900684" y="402336"/>
                </a:moveTo>
                <a:lnTo>
                  <a:pt x="900684" y="563880"/>
                </a:lnTo>
                <a:lnTo>
                  <a:pt x="1083564" y="563880"/>
                </a:lnTo>
                <a:cubicBezTo>
                  <a:pt x="1095280" y="563626"/>
                  <a:pt x="1104995" y="559562"/>
                  <a:pt x="1112711" y="551688"/>
                </a:cubicBezTo>
                <a:cubicBezTo>
                  <a:pt x="1120426" y="543814"/>
                  <a:pt x="1124426" y="533654"/>
                  <a:pt x="1124712" y="521208"/>
                </a:cubicBezTo>
                <a:lnTo>
                  <a:pt x="1124712" y="402336"/>
                </a:lnTo>
                <a:close/>
                <a:moveTo>
                  <a:pt x="3471672" y="324612"/>
                </a:moveTo>
                <a:lnTo>
                  <a:pt x="3471672" y="562356"/>
                </a:lnTo>
                <a:lnTo>
                  <a:pt x="4067556" y="562356"/>
                </a:lnTo>
                <a:lnTo>
                  <a:pt x="4067556" y="324612"/>
                </a:lnTo>
                <a:close/>
                <a:moveTo>
                  <a:pt x="626364" y="286512"/>
                </a:moveTo>
                <a:lnTo>
                  <a:pt x="1399032" y="286512"/>
                </a:lnTo>
                <a:lnTo>
                  <a:pt x="1399032" y="534924"/>
                </a:lnTo>
                <a:cubicBezTo>
                  <a:pt x="1398048" y="576294"/>
                  <a:pt x="1384395" y="610521"/>
                  <a:pt x="1358075" y="637604"/>
                </a:cubicBezTo>
                <a:cubicBezTo>
                  <a:pt x="1331754" y="664687"/>
                  <a:pt x="1298670" y="678720"/>
                  <a:pt x="1258824" y="679704"/>
                </a:cubicBezTo>
                <a:lnTo>
                  <a:pt x="626364" y="679704"/>
                </a:lnTo>
                <a:close/>
                <a:moveTo>
                  <a:pt x="4620768" y="80772"/>
                </a:moveTo>
                <a:lnTo>
                  <a:pt x="5899404" y="80772"/>
                </a:lnTo>
                <a:lnTo>
                  <a:pt x="5899404" y="623316"/>
                </a:lnTo>
                <a:cubicBezTo>
                  <a:pt x="5898324" y="664020"/>
                  <a:pt x="5884100" y="698056"/>
                  <a:pt x="5856732" y="725424"/>
                </a:cubicBezTo>
                <a:cubicBezTo>
                  <a:pt x="5829364" y="752793"/>
                  <a:pt x="5795327" y="767017"/>
                  <a:pt x="5754624" y="768096"/>
                </a:cubicBezTo>
                <a:lnTo>
                  <a:pt x="4983480" y="768096"/>
                </a:lnTo>
                <a:lnTo>
                  <a:pt x="4983480" y="1310640"/>
                </a:lnTo>
                <a:lnTo>
                  <a:pt x="5966460" y="1310640"/>
                </a:lnTo>
                <a:lnTo>
                  <a:pt x="5966460" y="1426464"/>
                </a:lnTo>
                <a:lnTo>
                  <a:pt x="4620768" y="1426464"/>
                </a:lnTo>
                <a:lnTo>
                  <a:pt x="4620768" y="652272"/>
                </a:lnTo>
                <a:lnTo>
                  <a:pt x="5480304" y="652272"/>
                </a:lnTo>
                <a:cubicBezTo>
                  <a:pt x="5496052" y="651764"/>
                  <a:pt x="5509514" y="645922"/>
                  <a:pt x="5520690" y="634746"/>
                </a:cubicBezTo>
                <a:cubicBezTo>
                  <a:pt x="5531866" y="623570"/>
                  <a:pt x="5537708" y="610108"/>
                  <a:pt x="5538216" y="594360"/>
                </a:cubicBezTo>
                <a:lnTo>
                  <a:pt x="5538216" y="195072"/>
                </a:lnTo>
                <a:lnTo>
                  <a:pt x="4620768" y="195072"/>
                </a:lnTo>
                <a:close/>
                <a:moveTo>
                  <a:pt x="3509772" y="4572"/>
                </a:moveTo>
                <a:lnTo>
                  <a:pt x="3886200" y="4572"/>
                </a:lnTo>
                <a:lnTo>
                  <a:pt x="3796284" y="210312"/>
                </a:lnTo>
                <a:lnTo>
                  <a:pt x="4428744" y="210312"/>
                </a:lnTo>
                <a:lnTo>
                  <a:pt x="4428744" y="1267968"/>
                </a:lnTo>
                <a:cubicBezTo>
                  <a:pt x="4427664" y="1308608"/>
                  <a:pt x="4413440" y="1342390"/>
                  <a:pt x="4386072" y="1369314"/>
                </a:cubicBezTo>
                <a:cubicBezTo>
                  <a:pt x="4358704" y="1396238"/>
                  <a:pt x="4324668" y="1410208"/>
                  <a:pt x="4283964" y="1411224"/>
                </a:cubicBezTo>
                <a:lnTo>
                  <a:pt x="3110484" y="1411224"/>
                </a:lnTo>
                <a:lnTo>
                  <a:pt x="3110484" y="210312"/>
                </a:lnTo>
                <a:lnTo>
                  <a:pt x="3419856" y="210312"/>
                </a:lnTo>
                <a:close/>
                <a:moveTo>
                  <a:pt x="1732788" y="1524"/>
                </a:moveTo>
                <a:lnTo>
                  <a:pt x="2092452" y="1524"/>
                </a:lnTo>
                <a:lnTo>
                  <a:pt x="2092452" y="124968"/>
                </a:lnTo>
                <a:lnTo>
                  <a:pt x="2400300" y="124968"/>
                </a:lnTo>
                <a:lnTo>
                  <a:pt x="2400300" y="1524"/>
                </a:lnTo>
                <a:lnTo>
                  <a:pt x="2759964" y="1524"/>
                </a:lnTo>
                <a:lnTo>
                  <a:pt x="2759964" y="124968"/>
                </a:lnTo>
                <a:lnTo>
                  <a:pt x="2967228" y="124968"/>
                </a:lnTo>
                <a:lnTo>
                  <a:pt x="2967228" y="240792"/>
                </a:lnTo>
                <a:lnTo>
                  <a:pt x="2759964" y="240792"/>
                </a:lnTo>
                <a:lnTo>
                  <a:pt x="2759964" y="374904"/>
                </a:lnTo>
                <a:lnTo>
                  <a:pt x="2400300" y="374904"/>
                </a:lnTo>
                <a:lnTo>
                  <a:pt x="2400300" y="240792"/>
                </a:lnTo>
                <a:lnTo>
                  <a:pt x="2092452" y="240792"/>
                </a:lnTo>
                <a:lnTo>
                  <a:pt x="2092452" y="374904"/>
                </a:lnTo>
                <a:lnTo>
                  <a:pt x="1732788" y="374904"/>
                </a:lnTo>
                <a:lnTo>
                  <a:pt x="1732788" y="240792"/>
                </a:lnTo>
                <a:lnTo>
                  <a:pt x="1525524" y="240792"/>
                </a:lnTo>
                <a:lnTo>
                  <a:pt x="1525524" y="124968"/>
                </a:lnTo>
                <a:lnTo>
                  <a:pt x="1732788" y="124968"/>
                </a:lnTo>
                <a:close/>
                <a:moveTo>
                  <a:pt x="864108" y="0"/>
                </a:moveTo>
                <a:lnTo>
                  <a:pt x="1161288" y="0"/>
                </a:lnTo>
                <a:lnTo>
                  <a:pt x="1161288" y="123444"/>
                </a:lnTo>
                <a:lnTo>
                  <a:pt x="1443228" y="123444"/>
                </a:lnTo>
                <a:lnTo>
                  <a:pt x="1443228" y="239268"/>
                </a:lnTo>
                <a:lnTo>
                  <a:pt x="583692" y="239268"/>
                </a:lnTo>
                <a:lnTo>
                  <a:pt x="583692" y="123444"/>
                </a:lnTo>
                <a:lnTo>
                  <a:pt x="864108" y="123444"/>
                </a:lnTo>
                <a:close/>
                <a:moveTo>
                  <a:pt x="199644" y="0"/>
                </a:moveTo>
                <a:lnTo>
                  <a:pt x="448056" y="0"/>
                </a:lnTo>
                <a:lnTo>
                  <a:pt x="448056" y="376428"/>
                </a:lnTo>
                <a:lnTo>
                  <a:pt x="541020" y="376428"/>
                </a:lnTo>
                <a:lnTo>
                  <a:pt x="541020" y="492252"/>
                </a:lnTo>
                <a:lnTo>
                  <a:pt x="448056" y="492252"/>
                </a:lnTo>
                <a:lnTo>
                  <a:pt x="448056" y="925068"/>
                </a:lnTo>
                <a:lnTo>
                  <a:pt x="541020" y="908304"/>
                </a:lnTo>
                <a:lnTo>
                  <a:pt x="541020" y="1027176"/>
                </a:lnTo>
                <a:lnTo>
                  <a:pt x="448056" y="1045464"/>
                </a:lnTo>
                <a:lnTo>
                  <a:pt x="448056" y="1443228"/>
                </a:lnTo>
                <a:lnTo>
                  <a:pt x="199644" y="1443228"/>
                </a:lnTo>
                <a:lnTo>
                  <a:pt x="199644" y="1092708"/>
                </a:lnTo>
                <a:lnTo>
                  <a:pt x="0" y="1129284"/>
                </a:lnTo>
                <a:lnTo>
                  <a:pt x="0" y="1007364"/>
                </a:lnTo>
                <a:lnTo>
                  <a:pt x="199644" y="970788"/>
                </a:lnTo>
                <a:lnTo>
                  <a:pt x="199644" y="492252"/>
                </a:lnTo>
                <a:lnTo>
                  <a:pt x="156972" y="492252"/>
                </a:lnTo>
                <a:lnTo>
                  <a:pt x="143256" y="752856"/>
                </a:lnTo>
                <a:lnTo>
                  <a:pt x="3048" y="752856"/>
                </a:lnTo>
                <a:lnTo>
                  <a:pt x="36576" y="112776"/>
                </a:lnTo>
                <a:lnTo>
                  <a:pt x="176784" y="112776"/>
                </a:lnTo>
                <a:lnTo>
                  <a:pt x="163068" y="376428"/>
                </a:lnTo>
                <a:lnTo>
                  <a:pt x="199644" y="376428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2" name="任意多边形 1101"/>
          <p:cNvSpPr/>
          <p:nvPr/>
        </p:nvSpPr>
        <p:spPr>
          <a:xfrm>
            <a:off x="1024443" y="3222893"/>
            <a:ext cx="4690736" cy="1511548"/>
          </a:xfrm>
          <a:custGeom>
            <a:avLst/>
            <a:gdLst/>
            <a:ahLst/>
            <a:cxnLst/>
            <a:rect l="l" t="t" r="r" b="b"/>
            <a:pathLst>
              <a:path w="5974889" h="1925355">
                <a:moveTo>
                  <a:pt x="4879324" y="1681896"/>
                </a:moveTo>
                <a:lnTo>
                  <a:pt x="5453481" y="1681896"/>
                </a:lnTo>
                <a:lnTo>
                  <a:pt x="5569125" y="1734645"/>
                </a:lnTo>
                <a:lnTo>
                  <a:pt x="5617816" y="1698127"/>
                </a:lnTo>
                <a:lnTo>
                  <a:pt x="5974889" y="1698127"/>
                </a:lnTo>
                <a:lnTo>
                  <a:pt x="5790267" y="1838115"/>
                </a:lnTo>
                <a:lnTo>
                  <a:pt x="5974889" y="1925355"/>
                </a:lnTo>
                <a:lnTo>
                  <a:pt x="5386531" y="1925355"/>
                </a:lnTo>
                <a:close/>
                <a:moveTo>
                  <a:pt x="4641952" y="1456696"/>
                </a:moveTo>
                <a:lnTo>
                  <a:pt x="4641952" y="1525676"/>
                </a:lnTo>
                <a:lnTo>
                  <a:pt x="5335809" y="1525676"/>
                </a:lnTo>
                <a:cubicBezTo>
                  <a:pt x="5352379" y="1525127"/>
                  <a:pt x="5365903" y="1519125"/>
                  <a:pt x="5376386" y="1507671"/>
                </a:cubicBezTo>
                <a:cubicBezTo>
                  <a:pt x="5386869" y="1496216"/>
                  <a:pt x="5392278" y="1482606"/>
                  <a:pt x="5392617" y="1466840"/>
                </a:cubicBezTo>
                <a:lnTo>
                  <a:pt x="5392617" y="1456696"/>
                </a:lnTo>
                <a:close/>
                <a:moveTo>
                  <a:pt x="4641952" y="1284246"/>
                </a:moveTo>
                <a:lnTo>
                  <a:pt x="4641952" y="1341053"/>
                </a:lnTo>
                <a:lnTo>
                  <a:pt x="5392617" y="1341053"/>
                </a:lnTo>
                <a:lnTo>
                  <a:pt x="5392617" y="1284246"/>
                </a:lnTo>
                <a:close/>
                <a:moveTo>
                  <a:pt x="5015255" y="906885"/>
                </a:moveTo>
                <a:lnTo>
                  <a:pt x="4459357" y="1168603"/>
                </a:lnTo>
                <a:lnTo>
                  <a:pt x="4775854" y="1168603"/>
                </a:lnTo>
                <a:lnTo>
                  <a:pt x="4775854" y="1052960"/>
                </a:lnTo>
                <a:lnTo>
                  <a:pt x="5252628" y="1052960"/>
                </a:lnTo>
                <a:lnTo>
                  <a:pt x="5252628" y="1168603"/>
                </a:lnTo>
                <a:lnTo>
                  <a:pt x="5569125" y="1168603"/>
                </a:lnTo>
                <a:close/>
                <a:moveTo>
                  <a:pt x="852107" y="724290"/>
                </a:moveTo>
                <a:lnTo>
                  <a:pt x="1888837" y="724290"/>
                </a:lnTo>
                <a:lnTo>
                  <a:pt x="1888837" y="975865"/>
                </a:lnTo>
                <a:lnTo>
                  <a:pt x="1412063" y="1761020"/>
                </a:lnTo>
                <a:lnTo>
                  <a:pt x="1913182" y="1761020"/>
                </a:lnTo>
                <a:lnTo>
                  <a:pt x="1913182" y="1915211"/>
                </a:lnTo>
                <a:lnTo>
                  <a:pt x="856165" y="1915211"/>
                </a:lnTo>
                <a:lnTo>
                  <a:pt x="1472927" y="878481"/>
                </a:lnTo>
                <a:lnTo>
                  <a:pt x="852107" y="878481"/>
                </a:lnTo>
                <a:close/>
                <a:moveTo>
                  <a:pt x="336785" y="338814"/>
                </a:moveTo>
                <a:lnTo>
                  <a:pt x="336785" y="1700155"/>
                </a:lnTo>
                <a:lnTo>
                  <a:pt x="395621" y="1700155"/>
                </a:lnTo>
                <a:cubicBezTo>
                  <a:pt x="411218" y="1699775"/>
                  <a:pt x="424152" y="1693942"/>
                  <a:pt x="434423" y="1682657"/>
                </a:cubicBezTo>
                <a:cubicBezTo>
                  <a:pt x="444693" y="1671371"/>
                  <a:pt x="450019" y="1656916"/>
                  <a:pt x="450400" y="1639291"/>
                </a:cubicBezTo>
                <a:lnTo>
                  <a:pt x="450400" y="338814"/>
                </a:lnTo>
                <a:close/>
                <a:moveTo>
                  <a:pt x="0" y="182594"/>
                </a:moveTo>
                <a:lnTo>
                  <a:pt x="783127" y="182594"/>
                </a:lnTo>
                <a:lnTo>
                  <a:pt x="783127" y="1661608"/>
                </a:lnTo>
                <a:cubicBezTo>
                  <a:pt x="781943" y="1715794"/>
                  <a:pt x="764022" y="1761105"/>
                  <a:pt x="729363" y="1797539"/>
                </a:cubicBezTo>
                <a:cubicBezTo>
                  <a:pt x="694704" y="1833973"/>
                  <a:pt x="650408" y="1852909"/>
                  <a:pt x="596475" y="1854346"/>
                </a:cubicBezTo>
                <a:lnTo>
                  <a:pt x="0" y="1854346"/>
                </a:lnTo>
                <a:close/>
                <a:moveTo>
                  <a:pt x="2742971" y="14202"/>
                </a:moveTo>
                <a:lnTo>
                  <a:pt x="3225832" y="14202"/>
                </a:lnTo>
                <a:lnTo>
                  <a:pt x="3225832" y="553869"/>
                </a:lnTo>
                <a:lnTo>
                  <a:pt x="3944036" y="553869"/>
                </a:lnTo>
                <a:lnTo>
                  <a:pt x="3944036" y="706031"/>
                </a:lnTo>
                <a:lnTo>
                  <a:pt x="3282639" y="706031"/>
                </a:lnTo>
                <a:lnTo>
                  <a:pt x="3870998" y="1761020"/>
                </a:lnTo>
                <a:lnTo>
                  <a:pt x="3944036" y="1761020"/>
                </a:lnTo>
                <a:lnTo>
                  <a:pt x="3944036" y="1915211"/>
                </a:lnTo>
                <a:lnTo>
                  <a:pt x="3444945" y="1915211"/>
                </a:lnTo>
                <a:lnTo>
                  <a:pt x="2984401" y="1089479"/>
                </a:lnTo>
                <a:lnTo>
                  <a:pt x="2525887" y="1915211"/>
                </a:lnTo>
                <a:lnTo>
                  <a:pt x="2026797" y="1915211"/>
                </a:lnTo>
                <a:lnTo>
                  <a:pt x="2026797" y="1761020"/>
                </a:lnTo>
                <a:lnTo>
                  <a:pt x="2099834" y="1761020"/>
                </a:lnTo>
                <a:lnTo>
                  <a:pt x="2686165" y="706031"/>
                </a:lnTo>
                <a:lnTo>
                  <a:pt x="2026797" y="706031"/>
                </a:lnTo>
                <a:lnTo>
                  <a:pt x="2026797" y="553869"/>
                </a:lnTo>
                <a:lnTo>
                  <a:pt x="2742971" y="553869"/>
                </a:lnTo>
                <a:close/>
                <a:moveTo>
                  <a:pt x="4406608" y="8115"/>
                </a:moveTo>
                <a:lnTo>
                  <a:pt x="4775854" y="8115"/>
                </a:lnTo>
                <a:lnTo>
                  <a:pt x="4775854" y="83182"/>
                </a:lnTo>
                <a:lnTo>
                  <a:pt x="5043659" y="83182"/>
                </a:lnTo>
                <a:lnTo>
                  <a:pt x="5043659" y="198825"/>
                </a:lnTo>
                <a:lnTo>
                  <a:pt x="4775854" y="198825"/>
                </a:lnTo>
                <a:lnTo>
                  <a:pt x="4775854" y="282007"/>
                </a:lnTo>
                <a:lnTo>
                  <a:pt x="5078149" y="282007"/>
                </a:lnTo>
                <a:lnTo>
                  <a:pt x="4840777" y="671541"/>
                </a:lnTo>
                <a:lnTo>
                  <a:pt x="5175533" y="671541"/>
                </a:lnTo>
                <a:lnTo>
                  <a:pt x="5309435" y="535610"/>
                </a:lnTo>
                <a:lnTo>
                  <a:pt x="5114668" y="355044"/>
                </a:lnTo>
                <a:lnTo>
                  <a:pt x="5114668" y="235344"/>
                </a:lnTo>
                <a:lnTo>
                  <a:pt x="5410876" y="235344"/>
                </a:lnTo>
                <a:lnTo>
                  <a:pt x="5508259" y="332727"/>
                </a:lnTo>
                <a:lnTo>
                  <a:pt x="5658393" y="178537"/>
                </a:lnTo>
                <a:lnTo>
                  <a:pt x="5112639" y="178537"/>
                </a:lnTo>
                <a:lnTo>
                  <a:pt x="5112639" y="62893"/>
                </a:lnTo>
                <a:lnTo>
                  <a:pt x="5954601" y="62893"/>
                </a:lnTo>
                <a:lnTo>
                  <a:pt x="5954601" y="259690"/>
                </a:lnTo>
                <a:lnTo>
                  <a:pt x="5705055" y="527494"/>
                </a:lnTo>
                <a:lnTo>
                  <a:pt x="5974889" y="793271"/>
                </a:lnTo>
                <a:lnTo>
                  <a:pt x="5589413" y="793271"/>
                </a:lnTo>
                <a:lnTo>
                  <a:pt x="5516375" y="726319"/>
                </a:lnTo>
                <a:lnTo>
                  <a:pt x="5455511" y="791242"/>
                </a:lnTo>
                <a:lnTo>
                  <a:pt x="5920111" y="1016441"/>
                </a:lnTo>
                <a:lnTo>
                  <a:pt x="5974889" y="1016441"/>
                </a:lnTo>
                <a:lnTo>
                  <a:pt x="5974889" y="1170632"/>
                </a:lnTo>
                <a:lnTo>
                  <a:pt x="5818670" y="1170632"/>
                </a:lnTo>
                <a:lnTo>
                  <a:pt x="5818670" y="1466840"/>
                </a:lnTo>
                <a:cubicBezTo>
                  <a:pt x="5818712" y="1520182"/>
                  <a:pt x="5803919" y="1562111"/>
                  <a:pt x="5774289" y="1592628"/>
                </a:cubicBezTo>
                <a:cubicBezTo>
                  <a:pt x="5744660" y="1623144"/>
                  <a:pt x="5699941" y="1638699"/>
                  <a:pt x="5640133" y="1639291"/>
                </a:cubicBezTo>
                <a:lnTo>
                  <a:pt x="4641952" y="1639291"/>
                </a:lnTo>
                <a:lnTo>
                  <a:pt x="4641952" y="1809712"/>
                </a:lnTo>
                <a:lnTo>
                  <a:pt x="4891497" y="1809712"/>
                </a:lnTo>
                <a:lnTo>
                  <a:pt x="4891497" y="1925355"/>
                </a:lnTo>
                <a:lnTo>
                  <a:pt x="4211841" y="1925355"/>
                </a:lnTo>
                <a:lnTo>
                  <a:pt x="4211841" y="1170632"/>
                </a:lnTo>
                <a:lnTo>
                  <a:pt x="4055621" y="1170632"/>
                </a:lnTo>
                <a:lnTo>
                  <a:pt x="4055621" y="1016441"/>
                </a:lnTo>
                <a:lnTo>
                  <a:pt x="4108371" y="1016441"/>
                </a:lnTo>
                <a:lnTo>
                  <a:pt x="4455300" y="848049"/>
                </a:lnTo>
                <a:lnTo>
                  <a:pt x="4094169" y="848049"/>
                </a:lnTo>
                <a:lnTo>
                  <a:pt x="4094169" y="732406"/>
                </a:lnTo>
                <a:lnTo>
                  <a:pt x="4390377" y="732406"/>
                </a:lnTo>
                <a:cubicBezTo>
                  <a:pt x="4401536" y="732321"/>
                  <a:pt x="4411173" y="729954"/>
                  <a:pt x="4419288" y="725305"/>
                </a:cubicBezTo>
                <a:cubicBezTo>
                  <a:pt x="4427403" y="720656"/>
                  <a:pt x="4433997" y="714231"/>
                  <a:pt x="4439069" y="706031"/>
                </a:cubicBezTo>
                <a:lnTo>
                  <a:pt x="4461387" y="669512"/>
                </a:lnTo>
                <a:lnTo>
                  <a:pt x="4183437" y="669512"/>
                </a:lnTo>
                <a:lnTo>
                  <a:pt x="4110399" y="499091"/>
                </a:lnTo>
                <a:lnTo>
                  <a:pt x="4398493" y="499091"/>
                </a:lnTo>
                <a:lnTo>
                  <a:pt x="4465444" y="665455"/>
                </a:lnTo>
                <a:lnTo>
                  <a:pt x="4633837" y="397650"/>
                </a:lnTo>
                <a:lnTo>
                  <a:pt x="4402551" y="397650"/>
                </a:lnTo>
                <a:lnTo>
                  <a:pt x="4378205" y="474745"/>
                </a:lnTo>
                <a:lnTo>
                  <a:pt x="4055621" y="474745"/>
                </a:lnTo>
                <a:lnTo>
                  <a:pt x="4134745" y="219113"/>
                </a:lnTo>
                <a:lnTo>
                  <a:pt x="4406608" y="219113"/>
                </a:lnTo>
                <a:close/>
                <a:moveTo>
                  <a:pt x="957606" y="0"/>
                </a:moveTo>
                <a:lnTo>
                  <a:pt x="1347140" y="0"/>
                </a:lnTo>
                <a:lnTo>
                  <a:pt x="1296420" y="257661"/>
                </a:lnTo>
                <a:lnTo>
                  <a:pt x="1915211" y="257661"/>
                </a:lnTo>
                <a:lnTo>
                  <a:pt x="1915211" y="411851"/>
                </a:lnTo>
                <a:lnTo>
                  <a:pt x="1265987" y="411851"/>
                </a:lnTo>
                <a:lnTo>
                  <a:pt x="1223382" y="639080"/>
                </a:lnTo>
                <a:lnTo>
                  <a:pt x="831819" y="639080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04" name="直接连接符 1103"/>
          <p:cNvCxnSpPr/>
          <p:nvPr/>
        </p:nvCxnSpPr>
        <p:spPr>
          <a:xfrm>
            <a:off x="996324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0" name="任意多边形 1109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800959" h="4417981">
                <a:moveTo>
                  <a:pt x="2390938" y="2511381"/>
                </a:moveTo>
                <a:cubicBezTo>
                  <a:pt x="2510528" y="2572885"/>
                  <a:pt x="2608762" y="2675817"/>
                  <a:pt x="2685641" y="2820179"/>
                </a:cubicBezTo>
                <a:cubicBezTo>
                  <a:pt x="2762520" y="2964541"/>
                  <a:pt x="2800959" y="3119580"/>
                  <a:pt x="2800959" y="3285297"/>
                </a:cubicBezTo>
                <a:cubicBezTo>
                  <a:pt x="2800959" y="3623565"/>
                  <a:pt x="2673255" y="3896913"/>
                  <a:pt x="2417846" y="4105340"/>
                </a:cubicBezTo>
                <a:cubicBezTo>
                  <a:pt x="2162436" y="4313768"/>
                  <a:pt x="1826304" y="4417981"/>
                  <a:pt x="1409449" y="4417981"/>
                </a:cubicBezTo>
                <a:cubicBezTo>
                  <a:pt x="1004553" y="4417981"/>
                  <a:pt x="682515" y="4312913"/>
                  <a:pt x="443336" y="4102778"/>
                </a:cubicBezTo>
                <a:lnTo>
                  <a:pt x="443336" y="4089964"/>
                </a:lnTo>
                <a:lnTo>
                  <a:pt x="481775" y="4115591"/>
                </a:lnTo>
                <a:cubicBezTo>
                  <a:pt x="615032" y="4201012"/>
                  <a:pt x="751279" y="4261661"/>
                  <a:pt x="890515" y="4297538"/>
                </a:cubicBezTo>
                <a:cubicBezTo>
                  <a:pt x="1029752" y="4333414"/>
                  <a:pt x="1200167" y="4351353"/>
                  <a:pt x="1401761" y="4351353"/>
                </a:cubicBezTo>
                <a:cubicBezTo>
                  <a:pt x="1804949" y="4351353"/>
                  <a:pt x="2127841" y="4253119"/>
                  <a:pt x="2370437" y="4056650"/>
                </a:cubicBezTo>
                <a:cubicBezTo>
                  <a:pt x="2613033" y="3860181"/>
                  <a:pt x="2734331" y="3597084"/>
                  <a:pt x="2734331" y="3267358"/>
                </a:cubicBezTo>
                <a:cubicBezTo>
                  <a:pt x="2734331" y="3048680"/>
                  <a:pt x="2667702" y="2857337"/>
                  <a:pt x="2534446" y="2693329"/>
                </a:cubicBezTo>
                <a:lnTo>
                  <a:pt x="2414002" y="2544696"/>
                </a:lnTo>
                <a:cubicBezTo>
                  <a:pt x="2412293" y="2542988"/>
                  <a:pt x="2404605" y="2531882"/>
                  <a:pt x="2390938" y="2511381"/>
                </a:cubicBezTo>
                <a:close/>
                <a:moveTo>
                  <a:pt x="1017366" y="2393500"/>
                </a:moveTo>
                <a:cubicBezTo>
                  <a:pt x="627846" y="2586552"/>
                  <a:pt x="433085" y="2858191"/>
                  <a:pt x="433085" y="3208418"/>
                </a:cubicBezTo>
                <a:cubicBezTo>
                  <a:pt x="433085" y="3462973"/>
                  <a:pt x="523204" y="3665848"/>
                  <a:pt x="703443" y="3817044"/>
                </a:cubicBezTo>
                <a:cubicBezTo>
                  <a:pt x="883682" y="3968239"/>
                  <a:pt x="1125851" y="4043837"/>
                  <a:pt x="1429950" y="4043837"/>
                </a:cubicBezTo>
                <a:cubicBezTo>
                  <a:pt x="1667421" y="4043837"/>
                  <a:pt x="1854920" y="3984896"/>
                  <a:pt x="1992448" y="3867015"/>
                </a:cubicBezTo>
                <a:cubicBezTo>
                  <a:pt x="2129976" y="3749134"/>
                  <a:pt x="2198740" y="3588542"/>
                  <a:pt x="2198740" y="3385240"/>
                </a:cubicBezTo>
                <a:cubicBezTo>
                  <a:pt x="2198740" y="3195605"/>
                  <a:pt x="2134247" y="3031596"/>
                  <a:pt x="2005262" y="2893214"/>
                </a:cubicBezTo>
                <a:cubicBezTo>
                  <a:pt x="1876276" y="2754832"/>
                  <a:pt x="1672546" y="2630971"/>
                  <a:pt x="1394073" y="2521632"/>
                </a:cubicBezTo>
                <a:lnTo>
                  <a:pt x="1345383" y="2503693"/>
                </a:lnTo>
                <a:cubicBezTo>
                  <a:pt x="896068" y="2676245"/>
                  <a:pt x="671410" y="2922257"/>
                  <a:pt x="671410" y="3241732"/>
                </a:cubicBezTo>
                <a:cubicBezTo>
                  <a:pt x="671410" y="3487745"/>
                  <a:pt x="786729" y="3707278"/>
                  <a:pt x="1017366" y="3900329"/>
                </a:cubicBezTo>
                <a:lnTo>
                  <a:pt x="1017366" y="3920830"/>
                </a:lnTo>
                <a:cubicBezTo>
                  <a:pt x="890943" y="3849077"/>
                  <a:pt x="791000" y="3751269"/>
                  <a:pt x="717538" y="3627409"/>
                </a:cubicBezTo>
                <a:cubicBezTo>
                  <a:pt x="644075" y="3503548"/>
                  <a:pt x="607344" y="3371573"/>
                  <a:pt x="607344" y="3231482"/>
                </a:cubicBezTo>
                <a:cubicBezTo>
                  <a:pt x="607344" y="2877838"/>
                  <a:pt x="828585" y="2625846"/>
                  <a:pt x="1271067" y="2475505"/>
                </a:cubicBezTo>
                <a:close/>
                <a:moveTo>
                  <a:pt x="1691339" y="1158311"/>
                </a:moveTo>
                <a:cubicBezTo>
                  <a:pt x="1845097" y="1158311"/>
                  <a:pt x="1958707" y="1232627"/>
                  <a:pt x="2032169" y="1381260"/>
                </a:cubicBezTo>
                <a:lnTo>
                  <a:pt x="2009105" y="1381260"/>
                </a:lnTo>
                <a:cubicBezTo>
                  <a:pt x="1911725" y="1277046"/>
                  <a:pt x="1805803" y="1224939"/>
                  <a:pt x="1691339" y="1224939"/>
                </a:cubicBezTo>
                <a:cubicBezTo>
                  <a:pt x="1554665" y="1224939"/>
                  <a:pt x="1451305" y="1277046"/>
                  <a:pt x="1381260" y="1381260"/>
                </a:cubicBezTo>
                <a:lnTo>
                  <a:pt x="1342820" y="1381260"/>
                </a:lnTo>
                <a:cubicBezTo>
                  <a:pt x="1416283" y="1232627"/>
                  <a:pt x="1532455" y="1158311"/>
                  <a:pt x="1691339" y="1158311"/>
                </a:cubicBezTo>
                <a:close/>
                <a:moveTo>
                  <a:pt x="1083994" y="1012241"/>
                </a:moveTo>
                <a:lnTo>
                  <a:pt x="1083994" y="1094245"/>
                </a:lnTo>
                <a:cubicBezTo>
                  <a:pt x="918277" y="1208709"/>
                  <a:pt x="835419" y="1328299"/>
                  <a:pt x="835419" y="1453014"/>
                </a:cubicBezTo>
                <a:cubicBezTo>
                  <a:pt x="835419" y="1567478"/>
                  <a:pt x="876421" y="1658879"/>
                  <a:pt x="958425" y="1727216"/>
                </a:cubicBezTo>
                <a:lnTo>
                  <a:pt x="943049" y="1745154"/>
                </a:lnTo>
                <a:cubicBezTo>
                  <a:pt x="828585" y="1649482"/>
                  <a:pt x="771353" y="1540998"/>
                  <a:pt x="771353" y="1419700"/>
                </a:cubicBezTo>
                <a:cubicBezTo>
                  <a:pt x="771353" y="1288151"/>
                  <a:pt x="875567" y="1152331"/>
                  <a:pt x="1083994" y="1012241"/>
                </a:cubicBezTo>
                <a:close/>
                <a:moveTo>
                  <a:pt x="1791282" y="35877"/>
                </a:moveTo>
                <a:cubicBezTo>
                  <a:pt x="1880120" y="117881"/>
                  <a:pt x="1924538" y="204157"/>
                  <a:pt x="1924538" y="294703"/>
                </a:cubicBezTo>
                <a:cubicBezTo>
                  <a:pt x="1924538" y="465545"/>
                  <a:pt x="1803240" y="626991"/>
                  <a:pt x="1560644" y="779041"/>
                </a:cubicBezTo>
                <a:lnTo>
                  <a:pt x="1535018" y="794417"/>
                </a:lnTo>
                <a:lnTo>
                  <a:pt x="1432513" y="794417"/>
                </a:lnTo>
                <a:cubicBezTo>
                  <a:pt x="1714402" y="626991"/>
                  <a:pt x="1855347" y="462128"/>
                  <a:pt x="1855347" y="299828"/>
                </a:cubicBezTo>
                <a:cubicBezTo>
                  <a:pt x="1855347" y="228074"/>
                  <a:pt x="1825450" y="147779"/>
                  <a:pt x="1765655" y="58941"/>
                </a:cubicBezTo>
                <a:close/>
                <a:moveTo>
                  <a:pt x="1583708" y="0"/>
                </a:moveTo>
                <a:cubicBezTo>
                  <a:pt x="1629836" y="0"/>
                  <a:pt x="1671692" y="23918"/>
                  <a:pt x="1709277" y="71754"/>
                </a:cubicBezTo>
                <a:cubicBezTo>
                  <a:pt x="1746862" y="119590"/>
                  <a:pt x="1765655" y="173405"/>
                  <a:pt x="1765655" y="233200"/>
                </a:cubicBezTo>
                <a:cubicBezTo>
                  <a:pt x="1765655" y="381833"/>
                  <a:pt x="1611897" y="544987"/>
                  <a:pt x="1304381" y="722663"/>
                </a:cubicBezTo>
                <a:lnTo>
                  <a:pt x="991740" y="904610"/>
                </a:lnTo>
                <a:cubicBezTo>
                  <a:pt x="749143" y="1044701"/>
                  <a:pt x="627846" y="1208709"/>
                  <a:pt x="627846" y="1396636"/>
                </a:cubicBezTo>
                <a:cubicBezTo>
                  <a:pt x="627846" y="1499141"/>
                  <a:pt x="661160" y="1585844"/>
                  <a:pt x="727788" y="1656743"/>
                </a:cubicBezTo>
                <a:cubicBezTo>
                  <a:pt x="794417" y="1727643"/>
                  <a:pt x="914860" y="1804948"/>
                  <a:pt x="1089120" y="1888661"/>
                </a:cubicBezTo>
                <a:cubicBezTo>
                  <a:pt x="1234336" y="1958707"/>
                  <a:pt x="1367593" y="2009959"/>
                  <a:pt x="1488891" y="2042420"/>
                </a:cubicBezTo>
                <a:cubicBezTo>
                  <a:pt x="1885245" y="1924539"/>
                  <a:pt x="2083422" y="1726362"/>
                  <a:pt x="2083422" y="1447889"/>
                </a:cubicBezTo>
                <a:cubicBezTo>
                  <a:pt x="2083422" y="1331716"/>
                  <a:pt x="2038576" y="1233054"/>
                  <a:pt x="1948884" y="1151904"/>
                </a:cubicBezTo>
                <a:cubicBezTo>
                  <a:pt x="1859191" y="1070754"/>
                  <a:pt x="1749425" y="1030179"/>
                  <a:pt x="1619585" y="1030179"/>
                </a:cubicBezTo>
                <a:cubicBezTo>
                  <a:pt x="1450451" y="1030179"/>
                  <a:pt x="1335132" y="1101079"/>
                  <a:pt x="1273629" y="1242878"/>
                </a:cubicBezTo>
                <a:cubicBezTo>
                  <a:pt x="1253128" y="1292422"/>
                  <a:pt x="1229210" y="1317194"/>
                  <a:pt x="1201876" y="1317194"/>
                </a:cubicBezTo>
                <a:cubicBezTo>
                  <a:pt x="1148914" y="1317194"/>
                  <a:pt x="1122434" y="1274484"/>
                  <a:pt x="1122434" y="1189062"/>
                </a:cubicBezTo>
                <a:cubicBezTo>
                  <a:pt x="1122434" y="1089974"/>
                  <a:pt x="1166426" y="1006688"/>
                  <a:pt x="1254410" y="939206"/>
                </a:cubicBezTo>
                <a:cubicBezTo>
                  <a:pt x="1342393" y="871723"/>
                  <a:pt x="1452160" y="837982"/>
                  <a:pt x="1583708" y="837982"/>
                </a:cubicBezTo>
                <a:cubicBezTo>
                  <a:pt x="1783594" y="837982"/>
                  <a:pt x="1953154" y="897776"/>
                  <a:pt x="2092391" y="1017366"/>
                </a:cubicBezTo>
                <a:cubicBezTo>
                  <a:pt x="2231627" y="1136955"/>
                  <a:pt x="2301246" y="1283026"/>
                  <a:pt x="2301246" y="1455576"/>
                </a:cubicBezTo>
                <a:cubicBezTo>
                  <a:pt x="2301246" y="1597376"/>
                  <a:pt x="2256827" y="1722944"/>
                  <a:pt x="2167989" y="1832283"/>
                </a:cubicBezTo>
                <a:cubicBezTo>
                  <a:pt x="2079151" y="1941623"/>
                  <a:pt x="1929664" y="2053524"/>
                  <a:pt x="1719528" y="2167989"/>
                </a:cubicBezTo>
                <a:cubicBezTo>
                  <a:pt x="1740029" y="2176531"/>
                  <a:pt x="1751134" y="2181656"/>
                  <a:pt x="1752842" y="2183364"/>
                </a:cubicBezTo>
                <a:lnTo>
                  <a:pt x="1873286" y="2234617"/>
                </a:lnTo>
                <a:cubicBezTo>
                  <a:pt x="1876702" y="2236326"/>
                  <a:pt x="1886099" y="2240596"/>
                  <a:pt x="1901475" y="2247430"/>
                </a:cubicBezTo>
                <a:cubicBezTo>
                  <a:pt x="2263660" y="2069755"/>
                  <a:pt x="2444753" y="1828012"/>
                  <a:pt x="2444753" y="1522205"/>
                </a:cubicBezTo>
                <a:cubicBezTo>
                  <a:pt x="2444753" y="1438492"/>
                  <a:pt x="2431513" y="1368020"/>
                  <a:pt x="2405032" y="1310788"/>
                </a:cubicBezTo>
                <a:cubicBezTo>
                  <a:pt x="2378552" y="1253555"/>
                  <a:pt x="2319184" y="1163436"/>
                  <a:pt x="2226929" y="1040430"/>
                </a:cubicBezTo>
                <a:cubicBezTo>
                  <a:pt x="2221804" y="1035304"/>
                  <a:pt x="2214116" y="1025908"/>
                  <a:pt x="2203866" y="1012241"/>
                </a:cubicBezTo>
                <a:cubicBezTo>
                  <a:pt x="2405460" y="1136955"/>
                  <a:pt x="2506256" y="1317194"/>
                  <a:pt x="2506256" y="1552957"/>
                </a:cubicBezTo>
                <a:cubicBezTo>
                  <a:pt x="2506256" y="1694755"/>
                  <a:pt x="2455858" y="1833137"/>
                  <a:pt x="2355061" y="1968103"/>
                </a:cubicBezTo>
                <a:cubicBezTo>
                  <a:pt x="2254264" y="2103069"/>
                  <a:pt x="2123570" y="2206428"/>
                  <a:pt x="1962978" y="2278182"/>
                </a:cubicBezTo>
                <a:cubicBezTo>
                  <a:pt x="2166280" y="2387521"/>
                  <a:pt x="2324310" y="2528893"/>
                  <a:pt x="2437065" y="2702298"/>
                </a:cubicBezTo>
                <a:cubicBezTo>
                  <a:pt x="2549821" y="2875703"/>
                  <a:pt x="2606199" y="3063202"/>
                  <a:pt x="2606199" y="3264796"/>
                </a:cubicBezTo>
                <a:cubicBezTo>
                  <a:pt x="2606199" y="3548394"/>
                  <a:pt x="2492162" y="3779031"/>
                  <a:pt x="2264088" y="3956707"/>
                </a:cubicBezTo>
                <a:cubicBezTo>
                  <a:pt x="2036013" y="4134384"/>
                  <a:pt x="1740883" y="4223221"/>
                  <a:pt x="1378697" y="4223221"/>
                </a:cubicBezTo>
                <a:cubicBezTo>
                  <a:pt x="975510" y="4223221"/>
                  <a:pt x="644930" y="4129685"/>
                  <a:pt x="386958" y="3942613"/>
                </a:cubicBezTo>
                <a:cubicBezTo>
                  <a:pt x="128986" y="3755540"/>
                  <a:pt x="0" y="3515934"/>
                  <a:pt x="0" y="3223794"/>
                </a:cubicBezTo>
                <a:cubicBezTo>
                  <a:pt x="0" y="3025617"/>
                  <a:pt x="62785" y="2853066"/>
                  <a:pt x="188354" y="2706142"/>
                </a:cubicBezTo>
                <a:cubicBezTo>
                  <a:pt x="313923" y="2559217"/>
                  <a:pt x="515944" y="2423398"/>
                  <a:pt x="794417" y="2298683"/>
                </a:cubicBezTo>
                <a:lnTo>
                  <a:pt x="843107" y="2278182"/>
                </a:lnTo>
                <a:cubicBezTo>
                  <a:pt x="424543" y="2097089"/>
                  <a:pt x="215261" y="1863889"/>
                  <a:pt x="215261" y="1578583"/>
                </a:cubicBezTo>
                <a:cubicBezTo>
                  <a:pt x="215261" y="1397490"/>
                  <a:pt x="270358" y="1244586"/>
                  <a:pt x="380551" y="1119871"/>
                </a:cubicBezTo>
                <a:cubicBezTo>
                  <a:pt x="490744" y="995157"/>
                  <a:pt x="695328" y="854212"/>
                  <a:pt x="994302" y="697037"/>
                </a:cubicBezTo>
                <a:cubicBezTo>
                  <a:pt x="1189062" y="594531"/>
                  <a:pt x="1333424" y="508256"/>
                  <a:pt x="1427387" y="438211"/>
                </a:cubicBezTo>
                <a:lnTo>
                  <a:pt x="1506829" y="379270"/>
                </a:lnTo>
                <a:cubicBezTo>
                  <a:pt x="1544414" y="353644"/>
                  <a:pt x="1562353" y="330580"/>
                  <a:pt x="1560644" y="310079"/>
                </a:cubicBezTo>
                <a:cubicBezTo>
                  <a:pt x="1560644" y="296411"/>
                  <a:pt x="1553811" y="287015"/>
                  <a:pt x="1540143" y="281890"/>
                </a:cubicBezTo>
                <a:lnTo>
                  <a:pt x="1501704" y="263951"/>
                </a:lnTo>
                <a:cubicBezTo>
                  <a:pt x="1462410" y="246867"/>
                  <a:pt x="1442763" y="208428"/>
                  <a:pt x="1442763" y="148633"/>
                </a:cubicBezTo>
                <a:cubicBezTo>
                  <a:pt x="1442763" y="49544"/>
                  <a:pt x="1489745" y="0"/>
                  <a:pt x="1583708" y="0"/>
                </a:cubicBez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871230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B0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1" name="背景"/>
          <p:cNvGrpSpPr/>
          <p:nvPr/>
        </p:nvGrpSpPr>
        <p:grpSpPr>
          <a:xfrm>
            <a:off x="-34925" y="20638"/>
            <a:ext cx="12207876" cy="6832600"/>
            <a:chOff x="-34925" y="20638"/>
            <a:chExt cx="11903076" cy="6832600"/>
          </a:xfrm>
        </p:grpSpPr>
        <p:pic>
          <p:nvPicPr>
            <p:cNvPr id="6149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88" y="20638"/>
              <a:ext cx="11828463" cy="683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0" name="Picture 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48974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1" name="Picture 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49434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2" name="Picture 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054601"/>
              <a:ext cx="8832850" cy="722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3" name="Picture 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5564188"/>
              <a:ext cx="805338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4" name="Picture 1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286376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5" name="Picture 1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57070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6" name="Picture 1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4927601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7" name="Picture 13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53546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8" name="Picture 14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5592763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9" name="Picture 15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57292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0" name="Picture 16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5673726"/>
              <a:ext cx="8651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1" name="Picture 17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48363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2" name="Picture 18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53498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3" name="Picture 19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5464176"/>
              <a:ext cx="4508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4" name="Picture 20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2863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5" name="Picture 2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245101"/>
              <a:ext cx="5873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6" name="Picture 22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1895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7" name="Picture 23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208588"/>
              <a:ext cx="1905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8" name="Picture 2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197476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9" name="Picture 25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1466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0" name="Picture 26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4949826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1" name="Picture 27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5464176"/>
              <a:ext cx="173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2" name="Picture 28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9988" y="6008688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3" name="Picture 29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176838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4" name="Picture 30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1657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5" name="Picture 31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1419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6" name="Picture 32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4918076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7" name="Picture 33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0514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8" name="Picture 34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5494338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9" name="Picture 35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5530851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0" name="Picture 36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5651501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1" name="Picture 37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55578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2" name="Picture 38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5511801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3" name="Picture 39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55451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4" name="Picture 40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5461001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5" name="Picture 41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54498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6" name="Picture 42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1689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7" name="Picture 43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241926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8" name="Picture 44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55419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9" name="Picture 45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55149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0" name="Picture 46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192713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1" name="Picture 47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2387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2" name="Picture 48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327651"/>
              <a:ext cx="1350963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3" name="Picture 49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2959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4" name="Picture 50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2435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5" name="Picture 51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1831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6" name="Picture 52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253038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7" name="Picture 53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253038"/>
              <a:ext cx="31115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8" name="Picture 54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3038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9" name="Picture 55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5375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0" name="Picture 56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54022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1" name="Picture 57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54546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2" name="Picture 58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55546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3" name="Picture 59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5394326"/>
              <a:ext cx="6413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4" name="Picture 60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54276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5" name="Picture 61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54276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6" name="Picture 62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54213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7" name="Picture 63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294313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8" name="Picture 64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5524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9" name="Picture 65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5494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0" name="Picture 66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54689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1" name="Picture 67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5435601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2" name="Picture 68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5397501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3" name="Picture 69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53657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4" name="Picture 70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5356226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5" name="Picture 71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542607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6" name="Picture 72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5376863"/>
              <a:ext cx="1397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7" name="Picture 73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53705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8" name="Picture 74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5416551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9" name="Picture 75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5362576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0" name="Picture 76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53752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1" name="Picture 77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3038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2" name="Picture 78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3006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3" name="Picture 79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254626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4" name="Picture 80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2403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5" name="Picture 81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168901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6" name="Picture 82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1720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7" name="Picture 83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1911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8" name="Picture 84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197476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9" name="Picture 85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208588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0" name="Picture 86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2451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1" name="Picture 87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542766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2" name="Picture 88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260976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3" name="Picture 89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53990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4" name="Picture 90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1689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5" name="Picture 91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2625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6" name="Picture 92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2752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7" name="Picture 93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4324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8" name="Picture 94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338763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9" name="Picture 95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334001"/>
              <a:ext cx="5191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0" name="Picture 96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321301"/>
              <a:ext cx="2428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1" name="Picture 97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1" y="5208588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2" name="Picture 98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260976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3" name="Picture 99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1" y="52371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4" name="Picture 100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1" y="52435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5" name="Picture 101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2959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6" name="Picture 102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55578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" name="Picture 10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56038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8" name="Picture 104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716588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" name="Picture 105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6213476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" name="Picture 106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948363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" name="Picture 107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6018213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2" name="Picture 10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63674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3" name="Picture 109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558800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4" name="Picture 11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60150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5" name="Picture 111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6254751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6" name="Picture 11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63896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7" name="Picture 11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6334126"/>
              <a:ext cx="8667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8" name="Picture 114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6607176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9" name="Picture 11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60102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0" name="Picture 116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6124576"/>
              <a:ext cx="4508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1" name="Picture 117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9467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2" name="Picture 118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6" y="5919788"/>
              <a:ext cx="3302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3" name="Picture 119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899151"/>
              <a:ext cx="4492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4" name="Picture 120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8499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5" name="Picture 121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8513" y="5883276"/>
              <a:ext cx="6921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6" name="Picture 122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867401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7" name="Picture 123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5883276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8" name="Picture 124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85946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9" name="Picture 125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8070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0" name="Picture 126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56118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1" name="Picture 127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612616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2" name="Picture 128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6657976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3" name="Picture 129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85311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4" name="Picture 130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8" y="5840413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5" name="Picture 131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8261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6" name="Picture 132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8023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7" name="Picture 133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5578476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8" name="Picture 13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7118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9" name="Picture 135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6156326"/>
              <a:ext cx="2428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0" name="Picture 136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61912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1" name="Picture 13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63134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2" name="Picture 138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62182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3" name="Picture 139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61737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4" name="Picture 14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62055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5" name="Picture 141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6122988"/>
              <a:ext cx="4857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6" name="Picture 142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61102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7" name="Picture 143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8293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8" name="Picture 144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902326"/>
              <a:ext cx="1957388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9" name="Picture 145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62023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0" name="Picture 146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61753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1" name="Picture 147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854701"/>
              <a:ext cx="72707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2" name="Picture 148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8263" y="59721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3" name="Picture 149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8991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4" name="Picture 150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02338"/>
              <a:ext cx="1350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5" name="Picture 151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91226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6" name="Picture 152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5995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7" name="Picture 153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9563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8" name="Picture 154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9039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9" name="Picture 155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3726" y="5969001"/>
              <a:ext cx="606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0" name="Picture 156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8435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1" name="Picture 157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9150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2" name="Picture 158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915026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3" name="Picture 159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9642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4" name="Picture 160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60356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5" name="Picture 161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60626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6" name="Picture 162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61150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7" name="Picture 163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62150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8" name="Picture 164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6054726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9" name="Picture 165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60880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0" name="Picture 166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60880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1" name="Picture 167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60817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2" name="Picture 168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956301"/>
              <a:ext cx="29273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3" name="Picture 169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2288" y="5989638"/>
              <a:ext cx="3810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4" name="Picture 170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61849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5" name="Picture 171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61547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6" name="Picture 172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61293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7" name="Picture 173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6096001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8" name="Picture 174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6057901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9" name="Picture 175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60261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0" name="Picture 176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6016626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1" name="Picture 177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60864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2" name="Picture 178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6037263"/>
              <a:ext cx="1397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3" name="Picture 179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60309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4" name="Picture 180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6078538"/>
              <a:ext cx="2254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5" name="Picture 181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6024563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6" name="Picture 182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60356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7" name="Picture 183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9642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8" name="Picture 184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973763"/>
              <a:ext cx="1397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9" name="Picture 185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376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0" name="Picture 186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597376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1" name="Picture 187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5351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2" name="Picture 188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91661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3" name="Picture 189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902326"/>
              <a:ext cx="1730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4" name="Picture 190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830888"/>
              <a:ext cx="7112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5" name="Picture 191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8340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8" name="Picture 192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8515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9" name="Picture 193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857876"/>
              <a:ext cx="4857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0" name="Picture 194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868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1" name="Picture 195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9055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2" name="Picture 196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608806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3" name="Picture 197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922963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4" name="Picture 198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60594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5" name="Picture 199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8293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6" name="Picture 200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9229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7" name="Picture 201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9356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8" name="Picture 202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928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9" name="Picture 203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9991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30" name="Picture 204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995988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0" name="Picture 206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983288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1" name="Picture 207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0" y="5870576"/>
              <a:ext cx="5381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" name="Picture 208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922963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" name="Picture 209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0" y="58975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" name="Picture 210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0" y="59039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5" name="Picture 211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9563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6" name="Picture 212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813" y="3935413"/>
              <a:ext cx="1350963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7" name="Picture 213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2663" y="3983038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8" name="Picture 214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13" y="4094163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9" name="Picture 215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75" y="4592638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0" name="Picture 216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0" y="4325938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1" name="Picture 217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5475" y="474503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2" name="Picture 218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0" y="39655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3" name="Picture 219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1688" y="4394201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4" name="Picture 220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8313" y="4632326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5" name="Picture 221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1150" y="47672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6" name="Picture 222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125" y="4713288"/>
              <a:ext cx="8651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7" name="Picture 223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4600" y="4984751"/>
              <a:ext cx="1905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8" name="Picture 224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6438" y="438943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9" name="Picture 225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4300" y="4502151"/>
              <a:ext cx="4492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0" name="Picture 226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100" y="4324351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1" name="Picture 227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4283076"/>
              <a:ext cx="5873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2" name="Picture 228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263" y="4227513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3" name="Picture 229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6275" y="4246563"/>
              <a:ext cx="1905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4" name="Picture 230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42370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5" name="Picture 231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2463" y="4184651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6" name="Picture 232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34475" y="39893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7" name="Picture 233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7088" y="4503738"/>
              <a:ext cx="1746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8" name="Picture 234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503555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9" name="Picture 235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0" y="421640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0" name="Picture 236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5700" y="4203701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1" name="Picture 237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3125" y="41814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2" name="Picture 238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3525" y="395763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3" name="Picture 239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3088" y="4090988"/>
              <a:ext cx="676275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4" name="Picture 240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588" y="4533901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5" name="Picture 241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0538" y="4568826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6" name="Picture 242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0513" y="4691063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7" name="Picture 243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5025" y="459740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8" name="Picture 244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45513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9" name="Picture 245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7300" y="4583113"/>
              <a:ext cx="762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0" name="Picture 246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4913" y="4500563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1" name="Picture 247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2413" y="4487863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2" name="Picture 248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8375" y="42068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3" name="Picture 249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6688" y="4281488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4" name="Picture 250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713" y="458152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5" name="Picture 251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8488" y="4552951"/>
              <a:ext cx="190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6" name="Picture 252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4288" y="4232276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7" name="Picture 253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427831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8" name="Picture 254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365626"/>
              <a:ext cx="13509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9" name="Picture 255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3663" y="4335463"/>
              <a:ext cx="2198688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0" name="Picture 256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063" y="4281488"/>
              <a:ext cx="164465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1" name="Picture 257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7863" y="4222751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2" name="Picture 258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4213" y="42926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3" name="Picture 259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4292601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4" name="Picture 260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" y="4341813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5" name="Picture 261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3" y="44132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6" name="Picture 262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663" y="4440238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7" name="Picture 263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4492626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8" name="Picture 264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4594226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9" name="Picture 265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1488" y="4432301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0" name="Picture 266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0663" y="4465638"/>
              <a:ext cx="2778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1" name="Picture 267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8375" y="4467226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2" name="Picture 268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60876"/>
              <a:ext cx="3968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3" name="Picture 269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7138" y="4333876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4" name="Picture 270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5838" y="4562476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5" name="Picture 271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1850" y="4532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6" name="Picture 272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6200" y="4506913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7" name="Picture 273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447516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8" name="Picture 274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9538" y="4437063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9" name="Picture 275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925" y="4403726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0" name="Picture 276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2325" y="4395788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1" name="Picture 277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838" y="446405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2" name="Picture 278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2625" y="44148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3" name="Picture 279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2975" y="4410076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4" name="Picture 280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4125" y="4456113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5" name="Picture 281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0725" y="4402138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6" name="Picture 282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8125" y="4413251"/>
              <a:ext cx="2413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7" name="Picture 283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50" y="4341813"/>
              <a:ext cx="554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8" name="Picture 284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1238" y="4338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9" name="Picture 285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9100" y="4294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0" name="Picture 286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19338" y="4279901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1" name="Picture 287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400" y="4208463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2" name="Picture 288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4211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3" name="Picture 289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3175" y="4229101"/>
              <a:ext cx="536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4" name="Picture 290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9950" y="4237038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5" name="Picture 291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800" y="4246563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6" name="Picture 292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4284663"/>
              <a:ext cx="3111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7" name="Picture 293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213" y="4465638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8" name="Picture 294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050" y="4300538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9" name="Picture 295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575" y="4438651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0" name="Picture 296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50" y="4208463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1" name="Picture 297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1163" y="4302126"/>
              <a:ext cx="147161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2" name="Picture 298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9738" y="4314826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3" name="Picture 299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470401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4" name="Picture 300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500" y="4376738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5" name="Picture 301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6638" y="4373563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6" name="Picture 302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9525" y="4360863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7" name="Picture 303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3163" y="4248151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8" name="Picture 304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3225" y="4300538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9" name="Picture 305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8013" y="42767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0" name="Picture 306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6763" y="42814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1" name="Picture 307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388" y="4333876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" name="Picture 308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6200" y="452438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3" name="Picture 309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4313" y="481013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4" name="Picture 310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412751"/>
              <a:ext cx="4156075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" name="Picture 311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2938"/>
              <a:ext cx="3481388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" name="Picture 312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558801"/>
              <a:ext cx="2268538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7" name="Picture 313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841376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8" name="Picture 314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34713" y="530226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9" name="Picture 315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0800" y="644526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0" name="Picture 316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9500" y="7413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1" name="Picture 317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8080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2" name="Picture 318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6088" y="706438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3" name="Picture 319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700" y="9604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4" name="Picture 320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0" y="47148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5" name="Picture 321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639763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6" name="Picture 322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622301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7" name="Picture 323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6500" y="6842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8" name="Picture 324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733426"/>
              <a:ext cx="8318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9" name="Picture 325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0" y="792163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0" name="Picture 326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6763" y="812801"/>
              <a:ext cx="104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1" name="Picture 327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98213" y="561976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2" name="Picture 328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8738" y="70802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3" name="Picture 329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2625" y="101758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4" name="Picture 330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0738" y="7762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5" name="Picture 331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0" y="531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6" name="Picture 332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1425" y="369888"/>
              <a:ext cx="5032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7" name="Picture 333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8563" y="704851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8" name="Picture 334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0" y="660401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9" name="Picture 335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728663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0" name="Picture 336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5775" y="5603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1" name="Picture 337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4500" y="514351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2" name="Picture 338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1100" y="561976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3" name="Picture 339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2363" y="488951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4" name="Picture 340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0288" y="6365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5" name="Picture 341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2688" y="669926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6" name="Picture 342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4863" y="334963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7" name="Picture 343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35242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8" name="Picture 344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358776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9" name="Picture 345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1600" y="503238"/>
              <a:ext cx="143827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0" name="Picture 346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001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1" name="Picture 347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2538" y="6667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2" name="Picture 348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1875" y="685801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3" name="Picture 349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1138" y="3952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4" name="Picture 350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449263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5" name="Picture 351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490538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6" name="Picture 352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3313" y="569913"/>
              <a:ext cx="2778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7" name="Picture 353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6113"/>
              <a:ext cx="160972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8" name="Picture 354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200" y="8207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9" name="Picture 355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6425" y="827088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0" name="Picture 356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5413" y="922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1" name="Picture 357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825" y="9255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2" name="Picture 358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5600" y="381001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3" name="Picture 359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3925" y="409576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4" name="Picture 360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3000" y="4603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5" name="Picture 361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3113" y="4953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6" name="Picture 362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5651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7" name="Picture 363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863" y="709613"/>
              <a:ext cx="3635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8" name="Picture 364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9825" y="835026"/>
              <a:ext cx="12223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9" name="Picture 365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8667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0" name="Picture 366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7800" y="3857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1" name="Picture 367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7763" y="371476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2" name="Picture 368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4841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3" name="Picture 369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563" y="592138"/>
              <a:ext cx="347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4" name="Picture 370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2863" y="78898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5" name="Picture 371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92176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6" name="Picture 372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1525" y="882651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7" name="Picture 373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0463" y="1254126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8" name="Picture 374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90163" y="1281113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9" name="Picture 375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4788" y="1212851"/>
              <a:ext cx="4519613" cy="900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0" name="Picture 376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3038" y="1435101"/>
              <a:ext cx="3878263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1" name="Picture 377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358901"/>
              <a:ext cx="2095500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2" name="Picture 378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75" y="1643063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3" name="Picture 379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0563" y="13319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4" name="Picture 380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0" y="1446213"/>
              <a:ext cx="2587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5" name="Picture 381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85350" y="15414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6" name="Picture 382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609726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7" name="Picture 383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1938" y="15065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4" name="Picture 384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78963" y="17605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5" name="Picture 385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9663" y="1273176"/>
              <a:ext cx="1222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6" name="Picture 386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8825" y="1441451"/>
              <a:ext cx="3127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7" name="Picture 387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1313" y="14239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8" name="Picture 388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70763" y="14843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9" name="Picture 389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00" y="1484313"/>
              <a:ext cx="312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6" name="Picture 390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240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7" name="Picture 391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546226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8" name="Picture 392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87501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9" name="Picture 393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12475" y="1362076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0" name="Picture 394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3000" y="1508126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1" name="Picture 395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8475" y="1819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2" name="Picture 396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26763" y="1331913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3" name="Picture 397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5" y="1171576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4" name="Picture 398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4413" y="15065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5" name="Picture 399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17100" y="1460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6" name="Picture 400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52876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7" name="Picture 401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91625" y="136048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8" name="Picture 402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8763" y="131603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9" name="Picture 403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1363663"/>
              <a:ext cx="538163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6" name="Picture 404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8213" y="12906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7" name="Picture 405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0" y="1438276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1" name="Picture 407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6951" y="147161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2" name="Picture 408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9126" y="1136650"/>
              <a:ext cx="588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3" name="Picture 409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776" y="11541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" name="Picture 410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1588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5" name="Picture 411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37451" y="1303338"/>
              <a:ext cx="1436688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6" name="Picture 412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604963"/>
              <a:ext cx="466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7" name="Picture 413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611313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" name="Picture 414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14684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" name="Picture 415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6138" y="14874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0" name="Picture 416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6988" y="1195388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1" name="Picture 417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3951" y="12509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2" name="Picture 418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8351" y="1292225"/>
              <a:ext cx="3286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3" name="Picture 419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9163" y="1370013"/>
              <a:ext cx="2762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4" name="Picture 420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446213"/>
              <a:ext cx="141922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5" name="Picture 421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1622425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" name="Picture 422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2276" y="1628775"/>
              <a:ext cx="1031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7" name="Picture 423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676" y="1724025"/>
              <a:ext cx="1571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8" name="Picture 424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676" y="17256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9" name="Picture 425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1451" y="1181100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0" name="Picture 426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776" y="1209675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1" name="Picture 427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7263" y="12620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2" name="Picture 428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1295400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3" name="Picture 429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13668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4" name="Picture 430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5713" y="1509713"/>
              <a:ext cx="363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5" name="Picture 431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5676" y="1636713"/>
              <a:ext cx="1206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6" name="Picture 432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83651" y="1185863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7" name="Picture 433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3613" y="11731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8" name="Picture 434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2842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9" name="Picture 435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1392238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0" name="Picture 436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7126" y="15890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1" name="Picture 437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8238" y="2435225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2" name="Picture 438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6351" y="2463800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3" name="Picture 439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390775"/>
              <a:ext cx="3463925" cy="70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4" name="Picture 440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19375"/>
              <a:ext cx="2789238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5" name="Picture 441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536825"/>
              <a:ext cx="1576388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6" name="Picture 442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6651" y="28241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7" name="Picture 443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56751" y="25130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8" name="Picture 444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2627313"/>
              <a:ext cx="2603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9" name="Picture 445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1538" y="27225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0" name="Picture 446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908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1" name="Picture 447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1526" y="26876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2" name="Picture 448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0138" y="29416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3" name="Picture 449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4" name="Picture 450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1" y="2622550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5" name="Picture 451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9088" y="26050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6" name="Picture 452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662238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7" name="Picture 453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7130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8" name="Picture 454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20251" y="2543175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9" name="Picture 455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2690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0" name="Picture 456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8063" y="3000375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1" name="Picture 457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34538" y="25130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2" name="Picture 458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3463" y="2352675"/>
              <a:ext cx="5032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3" name="Picture 459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0601" y="26876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4" name="Picture 460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4876" y="2641600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5" name="Picture 461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09863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6" name="Picture 462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2541588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7" name="Picture 463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9938" y="2497138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8" name="Picture 464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6538" y="2544763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9" name="Picture 465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801" y="24717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0" name="Picture 466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2326" y="26193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1" name="Picture 467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4726" y="2652713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2" name="Picture 468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0301" y="23177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3" name="Picture 469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1" y="23352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4" name="Picture 470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3399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5" name="Picture 471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484438"/>
              <a:ext cx="1350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6" name="Picture 472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4576" y="26495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7" name="Picture 473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26685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8" name="Picture 474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23764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9" name="Picture 475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24320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0" name="Picture 476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938" y="2473325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1" name="Picture 477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5351" y="2551113"/>
              <a:ext cx="2778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2" name="Picture 478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35250"/>
              <a:ext cx="91757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3" name="Picture 479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3238" y="28035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4" name="Picture 480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48463" y="28098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5" name="Picture 481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8971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6" name="Picture 482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1038" y="2362200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7" name="Picture 483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9363" y="2392363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8" name="Picture 484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8438" y="24431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9" name="Picture 485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8551" y="2476500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0" name="Picture 486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7401" y="25479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1" name="Picture 487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90813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2" name="Picture 488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3238" y="23669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3" name="Picture 489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9801" y="23542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4" name="Picture 490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4653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5" name="Picture 491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2601" y="2574925"/>
              <a:ext cx="3476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6" name="Picture 492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1" y="3235325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7" name="Picture 493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2201" y="3263900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8" name="Picture 494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4438" y="3197225"/>
              <a:ext cx="5854700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9" name="Picture 495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9826" y="3414713"/>
              <a:ext cx="5246688" cy="103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0" name="Picture 496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4038" y="44084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1" name="Picture 497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332163"/>
              <a:ext cx="1403350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2" name="Picture 498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1" y="3624263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3" name="Picture 499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2601" y="33131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4" name="Picture 500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8688" y="3427413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5" name="Picture 501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7388" y="3524250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6" name="Picture 502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909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7" name="Picture 503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7376" y="3489325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8" name="Picture 504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4401" y="3743325"/>
              <a:ext cx="1222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9" name="Picture 505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1701" y="3254375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0" name="Picture 506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22650"/>
              <a:ext cx="3127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1" name="Picture 507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1" y="3406775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2" name="Picture 508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101" y="33448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3" name="Picture 509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5038" y="3490913"/>
              <a:ext cx="1397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4" name="Picture 510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380206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5" name="Picture 511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0388" y="3314700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6" name="Picture 512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3154363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7" name="Picture 513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6451" y="34877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8" name="Picture 514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34432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9" name="Picture 515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1155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" name="Picture 516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7063" y="334327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" name="Picture 517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5788" y="32988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2" name="Picture 518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0801" y="3344863"/>
              <a:ext cx="5381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3" name="Picture 519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651" y="3271838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4" name="Picture 520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6588" y="34194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" name="Picture 521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3176" y="3632200"/>
              <a:ext cx="20796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6" name="Picture 522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151" y="37544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7" name="Picture 523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8988" y="3452813"/>
              <a:ext cx="1397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8" name="Picture 524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31178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9" name="Picture 525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2213" y="3135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0" name="Picture 526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141663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1" name="Picture 527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295650"/>
              <a:ext cx="1177925" cy="31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2" name="Picture 528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5088" y="3640138"/>
              <a:ext cx="1397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3" name="Picture 529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0426" y="344963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4" name="Picture 530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1576" y="3470275"/>
              <a:ext cx="207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5" name="Picture 531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426" y="3178175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6" name="Picture 532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3232150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7" name="Picture 533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3788" y="3275013"/>
              <a:ext cx="3286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8" name="Picture 534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1201" y="3352800"/>
              <a:ext cx="2762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9" name="Picture 535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35350"/>
              <a:ext cx="74453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0" name="Picture 536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7501" y="3603625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" name="Picture 537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4313" y="36099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" name="Picture 538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6888" y="3163888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3" name="Picture 539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5213" y="3192463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4" name="Picture 540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2701" y="3243263"/>
              <a:ext cx="1746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5" name="Picture 541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813" y="3278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6" name="Picture 542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3251" y="33480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7" name="Picture 543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95675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8" name="Picture 544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1276" y="3584575"/>
              <a:ext cx="155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9" name="Picture 545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7476" y="3648075"/>
              <a:ext cx="857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0" name="Picture 546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3168650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1" name="Picture 547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5651" y="31543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2" name="Picture 548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267075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3" name="Picture 549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8451" y="3375025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82" name="Freeform 550"/>
            <p:cNvSpPr>
              <a:spLocks noEditPoints="1"/>
            </p:cNvSpPr>
            <p:nvPr/>
          </p:nvSpPr>
          <p:spPr bwMode="auto">
            <a:xfrm>
              <a:off x="2759076" y="4440238"/>
              <a:ext cx="201613" cy="180975"/>
            </a:xfrm>
            <a:custGeom>
              <a:avLst/>
              <a:gdLst>
                <a:gd name="T0" fmla="*/ 14 w 35"/>
                <a:gd name="T1" fmla="*/ 1 h 36"/>
                <a:gd name="T2" fmla="*/ 1 w 35"/>
                <a:gd name="T3" fmla="*/ 18 h 36"/>
                <a:gd name="T4" fmla="*/ 9 w 35"/>
                <a:gd name="T5" fmla="*/ 33 h 36"/>
                <a:gd name="T6" fmla="*/ 27 w 35"/>
                <a:gd name="T7" fmla="*/ 31 h 36"/>
                <a:gd name="T8" fmla="*/ 35 w 35"/>
                <a:gd name="T9" fmla="*/ 16 h 36"/>
                <a:gd name="T10" fmla="*/ 34 w 35"/>
                <a:gd name="T11" fmla="*/ 13 h 36"/>
                <a:gd name="T12" fmla="*/ 24 w 35"/>
                <a:gd name="T13" fmla="*/ 5 h 36"/>
                <a:gd name="T14" fmla="*/ 14 w 35"/>
                <a:gd name="T15" fmla="*/ 1 h 36"/>
                <a:gd name="T16" fmla="*/ 4 w 35"/>
                <a:gd name="T17" fmla="*/ 18 h 36"/>
                <a:gd name="T18" fmla="*/ 15 w 35"/>
                <a:gd name="T19" fmla="*/ 5 h 36"/>
                <a:gd name="T20" fmla="*/ 19 w 35"/>
                <a:gd name="T21" fmla="*/ 5 h 36"/>
                <a:gd name="T22" fmla="*/ 10 w 35"/>
                <a:gd name="T23" fmla="*/ 13 h 36"/>
                <a:gd name="T24" fmla="*/ 9 w 35"/>
                <a:gd name="T25" fmla="*/ 14 h 36"/>
                <a:gd name="T26" fmla="*/ 9 w 35"/>
                <a:gd name="T27" fmla="*/ 14 h 36"/>
                <a:gd name="T28" fmla="*/ 4 w 35"/>
                <a:gd name="T29" fmla="*/ 19 h 36"/>
                <a:gd name="T30" fmla="*/ 4 w 35"/>
                <a:gd name="T31" fmla="*/ 18 h 36"/>
                <a:gd name="T32" fmla="*/ 23 w 35"/>
                <a:gd name="T33" fmla="*/ 8 h 36"/>
                <a:gd name="T34" fmla="*/ 24 w 35"/>
                <a:gd name="T35" fmla="*/ 9 h 36"/>
                <a:gd name="T36" fmla="*/ 17 w 35"/>
                <a:gd name="T37" fmla="*/ 9 h 36"/>
                <a:gd name="T38" fmla="*/ 23 w 35"/>
                <a:gd name="T39" fmla="*/ 8 h 36"/>
                <a:gd name="T40" fmla="*/ 25 w 35"/>
                <a:gd name="T41" fmla="*/ 9 h 36"/>
                <a:gd name="T42" fmla="*/ 26 w 35"/>
                <a:gd name="T43" fmla="*/ 9 h 36"/>
                <a:gd name="T44" fmla="*/ 24 w 35"/>
                <a:gd name="T45" fmla="*/ 9 h 36"/>
                <a:gd name="T46" fmla="*/ 25 w 35"/>
                <a:gd name="T47" fmla="*/ 9 h 36"/>
                <a:gd name="T48" fmla="*/ 27 w 35"/>
                <a:gd name="T49" fmla="*/ 10 h 36"/>
                <a:gd name="T50" fmla="*/ 29 w 35"/>
                <a:gd name="T51" fmla="*/ 11 h 36"/>
                <a:gd name="T52" fmla="*/ 27 w 35"/>
                <a:gd name="T53" fmla="*/ 10 h 36"/>
                <a:gd name="T54" fmla="*/ 19 w 35"/>
                <a:gd name="T55" fmla="*/ 14 h 36"/>
                <a:gd name="T56" fmla="*/ 13 w 35"/>
                <a:gd name="T57" fmla="*/ 21 h 36"/>
                <a:gd name="T58" fmla="*/ 12 w 35"/>
                <a:gd name="T59" fmla="*/ 18 h 36"/>
                <a:gd name="T60" fmla="*/ 13 w 35"/>
                <a:gd name="T61" fmla="*/ 17 h 36"/>
                <a:gd name="T62" fmla="*/ 16 w 35"/>
                <a:gd name="T63" fmla="*/ 15 h 36"/>
                <a:gd name="T64" fmla="*/ 19 w 35"/>
                <a:gd name="T65" fmla="*/ 14 h 36"/>
                <a:gd name="T66" fmla="*/ 21 w 35"/>
                <a:gd name="T67" fmla="*/ 19 h 36"/>
                <a:gd name="T68" fmla="*/ 21 w 35"/>
                <a:gd name="T69" fmla="*/ 21 h 36"/>
                <a:gd name="T70" fmla="*/ 20 w 35"/>
                <a:gd name="T71" fmla="*/ 22 h 36"/>
                <a:gd name="T72" fmla="*/ 21 w 35"/>
                <a:gd name="T73" fmla="*/ 19 h 36"/>
                <a:gd name="T74" fmla="*/ 28 w 35"/>
                <a:gd name="T75" fmla="*/ 17 h 36"/>
                <a:gd name="T76" fmla="*/ 28 w 35"/>
                <a:gd name="T77" fmla="*/ 16 h 36"/>
                <a:gd name="T78" fmla="*/ 26 w 35"/>
                <a:gd name="T79" fmla="*/ 13 h 36"/>
                <a:gd name="T80" fmla="*/ 27 w 35"/>
                <a:gd name="T81" fmla="*/ 14 h 36"/>
                <a:gd name="T82" fmla="*/ 28 w 35"/>
                <a:gd name="T83" fmla="*/ 16 h 36"/>
                <a:gd name="T84" fmla="*/ 27 w 35"/>
                <a:gd name="T85" fmla="*/ 20 h 36"/>
                <a:gd name="T86" fmla="*/ 28 w 35"/>
                <a:gd name="T87" fmla="*/ 17 h 36"/>
                <a:gd name="T88" fmla="*/ 6 w 35"/>
                <a:gd name="T89" fmla="*/ 24 h 36"/>
                <a:gd name="T90" fmla="*/ 6 w 35"/>
                <a:gd name="T91" fmla="*/ 24 h 36"/>
                <a:gd name="T92" fmla="*/ 8 w 35"/>
                <a:gd name="T93" fmla="*/ 26 h 36"/>
                <a:gd name="T94" fmla="*/ 9 w 35"/>
                <a:gd name="T95" fmla="*/ 28 h 36"/>
                <a:gd name="T96" fmla="*/ 6 w 35"/>
                <a:gd name="T97" fmla="*/ 24 h 36"/>
                <a:gd name="T98" fmla="*/ 13 w 35"/>
                <a:gd name="T99" fmla="*/ 29 h 36"/>
                <a:gd name="T100" fmla="*/ 13 w 35"/>
                <a:gd name="T101" fmla="*/ 29 h 36"/>
                <a:gd name="T102" fmla="*/ 11 w 35"/>
                <a:gd name="T103" fmla="*/ 29 h 36"/>
                <a:gd name="T104" fmla="*/ 13 w 35"/>
                <a:gd name="T105" fmla="*/ 29 h 36"/>
                <a:gd name="T106" fmla="*/ 29 w 35"/>
                <a:gd name="T107" fmla="*/ 24 h 36"/>
                <a:gd name="T108" fmla="*/ 30 w 35"/>
                <a:gd name="T109" fmla="*/ 22 h 36"/>
                <a:gd name="T110" fmla="*/ 25 w 35"/>
                <a:gd name="T111" fmla="*/ 28 h 36"/>
                <a:gd name="T112" fmla="*/ 18 w 35"/>
                <a:gd name="T113" fmla="*/ 31 h 36"/>
                <a:gd name="T114" fmla="*/ 19 w 35"/>
                <a:gd name="T115" fmla="*/ 31 h 36"/>
                <a:gd name="T116" fmla="*/ 29 w 35"/>
                <a:gd name="T1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36">
                  <a:moveTo>
                    <a:pt x="14" y="1"/>
                  </a:moveTo>
                  <a:cubicBezTo>
                    <a:pt x="7" y="3"/>
                    <a:pt x="2" y="10"/>
                    <a:pt x="1" y="18"/>
                  </a:cubicBezTo>
                  <a:cubicBezTo>
                    <a:pt x="0" y="25"/>
                    <a:pt x="3" y="30"/>
                    <a:pt x="9" y="33"/>
                  </a:cubicBezTo>
                  <a:cubicBezTo>
                    <a:pt x="15" y="36"/>
                    <a:pt x="22" y="36"/>
                    <a:pt x="27" y="31"/>
                  </a:cubicBezTo>
                  <a:cubicBezTo>
                    <a:pt x="32" y="27"/>
                    <a:pt x="35" y="21"/>
                    <a:pt x="35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3" y="9"/>
                    <a:pt x="29" y="6"/>
                    <a:pt x="24" y="5"/>
                  </a:cubicBezTo>
                  <a:cubicBezTo>
                    <a:pt x="21" y="2"/>
                    <a:pt x="18" y="0"/>
                    <a:pt x="14" y="1"/>
                  </a:cubicBezTo>
                  <a:close/>
                  <a:moveTo>
                    <a:pt x="4" y="18"/>
                  </a:moveTo>
                  <a:cubicBezTo>
                    <a:pt x="5" y="12"/>
                    <a:pt x="10" y="6"/>
                    <a:pt x="15" y="5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14" y="6"/>
                    <a:pt x="11" y="9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6" y="17"/>
                    <a:pt x="4" y="19"/>
                  </a:cubicBezTo>
                  <a:lnTo>
                    <a:pt x="4" y="18"/>
                  </a:lnTo>
                  <a:close/>
                  <a:moveTo>
                    <a:pt x="23" y="8"/>
                  </a:moveTo>
                  <a:cubicBezTo>
                    <a:pt x="23" y="9"/>
                    <a:pt x="23" y="9"/>
                    <a:pt x="24" y="9"/>
                  </a:cubicBezTo>
                  <a:cubicBezTo>
                    <a:pt x="22" y="9"/>
                    <a:pt x="20" y="9"/>
                    <a:pt x="17" y="9"/>
                  </a:cubicBezTo>
                  <a:cubicBezTo>
                    <a:pt x="19" y="8"/>
                    <a:pt x="21" y="8"/>
                    <a:pt x="23" y="8"/>
                  </a:cubicBezTo>
                  <a:close/>
                  <a:moveTo>
                    <a:pt x="25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lnTo>
                    <a:pt x="25" y="9"/>
                  </a:lnTo>
                  <a:close/>
                  <a:moveTo>
                    <a:pt x="27" y="10"/>
                  </a:moveTo>
                  <a:cubicBezTo>
                    <a:pt x="28" y="10"/>
                    <a:pt x="28" y="10"/>
                    <a:pt x="29" y="11"/>
                  </a:cubicBezTo>
                  <a:cubicBezTo>
                    <a:pt x="28" y="10"/>
                    <a:pt x="28" y="10"/>
                    <a:pt x="27" y="10"/>
                  </a:cubicBezTo>
                  <a:close/>
                  <a:moveTo>
                    <a:pt x="19" y="14"/>
                  </a:moveTo>
                  <a:cubicBezTo>
                    <a:pt x="16" y="15"/>
                    <a:pt x="14" y="18"/>
                    <a:pt x="13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4" y="15"/>
                    <a:pt x="16" y="15"/>
                  </a:cubicBezTo>
                  <a:cubicBezTo>
                    <a:pt x="17" y="14"/>
                    <a:pt x="18" y="14"/>
                    <a:pt x="19" y="14"/>
                  </a:cubicBezTo>
                  <a:close/>
                  <a:moveTo>
                    <a:pt x="21" y="19"/>
                  </a:moveTo>
                  <a:cubicBezTo>
                    <a:pt x="21" y="19"/>
                    <a:pt x="21" y="20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20" y="20"/>
                    <a:pt x="21" y="20"/>
                    <a:pt x="21" y="19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6"/>
                    <a:pt x="28" y="16"/>
                  </a:cubicBezTo>
                  <a:cubicBezTo>
                    <a:pt x="27" y="15"/>
                    <a:pt x="27" y="14"/>
                    <a:pt x="26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8"/>
                    <a:pt x="28" y="19"/>
                    <a:pt x="27" y="20"/>
                  </a:cubicBezTo>
                  <a:cubicBezTo>
                    <a:pt x="27" y="19"/>
                    <a:pt x="28" y="18"/>
                    <a:pt x="28" y="17"/>
                  </a:cubicBezTo>
                  <a:close/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7"/>
                    <a:pt x="8" y="27"/>
                    <a:pt x="9" y="28"/>
                  </a:cubicBezTo>
                  <a:cubicBezTo>
                    <a:pt x="7" y="27"/>
                    <a:pt x="6" y="26"/>
                    <a:pt x="6" y="24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2" y="29"/>
                    <a:pt x="12" y="29"/>
                    <a:pt x="13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30" y="22"/>
                  </a:cubicBezTo>
                  <a:cubicBezTo>
                    <a:pt x="29" y="24"/>
                    <a:pt x="27" y="27"/>
                    <a:pt x="25" y="28"/>
                  </a:cubicBezTo>
                  <a:cubicBezTo>
                    <a:pt x="24" y="30"/>
                    <a:pt x="21" y="31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2" y="30"/>
                    <a:pt x="25" y="29"/>
                    <a:pt x="29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3" name="Freeform 551"/>
            <p:cNvSpPr>
              <a:spLocks/>
            </p:cNvSpPr>
            <p:nvPr/>
          </p:nvSpPr>
          <p:spPr bwMode="auto">
            <a:xfrm>
              <a:off x="2908301" y="4110038"/>
              <a:ext cx="80963" cy="450850"/>
            </a:xfrm>
            <a:custGeom>
              <a:avLst/>
              <a:gdLst>
                <a:gd name="T0" fmla="*/ 10 w 14"/>
                <a:gd name="T1" fmla="*/ 2 h 90"/>
                <a:gd name="T2" fmla="*/ 10 w 14"/>
                <a:gd name="T3" fmla="*/ 7 h 90"/>
                <a:gd name="T4" fmla="*/ 9 w 14"/>
                <a:gd name="T5" fmla="*/ 8 h 90"/>
                <a:gd name="T6" fmla="*/ 8 w 14"/>
                <a:gd name="T7" fmla="*/ 12 h 90"/>
                <a:gd name="T8" fmla="*/ 7 w 14"/>
                <a:gd name="T9" fmla="*/ 14 h 90"/>
                <a:gd name="T10" fmla="*/ 4 w 14"/>
                <a:gd name="T11" fmla="*/ 42 h 90"/>
                <a:gd name="T12" fmla="*/ 0 w 14"/>
                <a:gd name="T13" fmla="*/ 83 h 90"/>
                <a:gd name="T14" fmla="*/ 0 w 14"/>
                <a:gd name="T15" fmla="*/ 83 h 90"/>
                <a:gd name="T16" fmla="*/ 0 w 14"/>
                <a:gd name="T17" fmla="*/ 83 h 90"/>
                <a:gd name="T18" fmla="*/ 0 w 14"/>
                <a:gd name="T19" fmla="*/ 84 h 90"/>
                <a:gd name="T20" fmla="*/ 0 w 14"/>
                <a:gd name="T21" fmla="*/ 84 h 90"/>
                <a:gd name="T22" fmla="*/ 0 w 14"/>
                <a:gd name="T23" fmla="*/ 85 h 90"/>
                <a:gd name="T24" fmla="*/ 0 w 14"/>
                <a:gd name="T25" fmla="*/ 88 h 90"/>
                <a:gd name="T26" fmla="*/ 0 w 14"/>
                <a:gd name="T27" fmla="*/ 89 h 90"/>
                <a:gd name="T28" fmla="*/ 0 w 14"/>
                <a:gd name="T29" fmla="*/ 88 h 90"/>
                <a:gd name="T30" fmla="*/ 0 w 14"/>
                <a:gd name="T31" fmla="*/ 89 h 90"/>
                <a:gd name="T32" fmla="*/ 2 w 14"/>
                <a:gd name="T33" fmla="*/ 90 h 90"/>
                <a:gd name="T34" fmla="*/ 3 w 14"/>
                <a:gd name="T35" fmla="*/ 88 h 90"/>
                <a:gd name="T36" fmla="*/ 3 w 14"/>
                <a:gd name="T37" fmla="*/ 87 h 90"/>
                <a:gd name="T38" fmla="*/ 4 w 14"/>
                <a:gd name="T39" fmla="*/ 81 h 90"/>
                <a:gd name="T40" fmla="*/ 4 w 14"/>
                <a:gd name="T41" fmla="*/ 81 h 90"/>
                <a:gd name="T42" fmla="*/ 3 w 14"/>
                <a:gd name="T43" fmla="*/ 87 h 90"/>
                <a:gd name="T44" fmla="*/ 3 w 14"/>
                <a:gd name="T45" fmla="*/ 87 h 90"/>
                <a:gd name="T46" fmla="*/ 5 w 14"/>
                <a:gd name="T47" fmla="*/ 89 h 90"/>
                <a:gd name="T48" fmla="*/ 7 w 14"/>
                <a:gd name="T49" fmla="*/ 87 h 90"/>
                <a:gd name="T50" fmla="*/ 10 w 14"/>
                <a:gd name="T51" fmla="*/ 48 h 90"/>
                <a:gd name="T52" fmla="*/ 14 w 14"/>
                <a:gd name="T53" fmla="*/ 7 h 90"/>
                <a:gd name="T54" fmla="*/ 14 w 14"/>
                <a:gd name="T55" fmla="*/ 2 h 90"/>
                <a:gd name="T56" fmla="*/ 12 w 14"/>
                <a:gd name="T57" fmla="*/ 0 h 90"/>
                <a:gd name="T58" fmla="*/ 10 w 14"/>
                <a:gd name="T59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90">
                  <a:moveTo>
                    <a:pt x="10" y="2"/>
                  </a:moveTo>
                  <a:cubicBezTo>
                    <a:pt x="10" y="2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8" y="11"/>
                    <a:pt x="8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23"/>
                    <a:pt x="5" y="33"/>
                    <a:pt x="4" y="42"/>
                  </a:cubicBezTo>
                  <a:cubicBezTo>
                    <a:pt x="2" y="55"/>
                    <a:pt x="0" y="69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0"/>
                    <a:pt x="3" y="89"/>
                    <a:pt x="3" y="88"/>
                  </a:cubicBezTo>
                  <a:cubicBezTo>
                    <a:pt x="3" y="88"/>
                    <a:pt x="3" y="88"/>
                    <a:pt x="3" y="87"/>
                  </a:cubicBezTo>
                  <a:cubicBezTo>
                    <a:pt x="3" y="85"/>
                    <a:pt x="4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3"/>
                    <a:pt x="3" y="85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8"/>
                    <a:pt x="4" y="89"/>
                    <a:pt x="5" y="89"/>
                  </a:cubicBezTo>
                  <a:cubicBezTo>
                    <a:pt x="6" y="89"/>
                    <a:pt x="7" y="88"/>
                    <a:pt x="7" y="87"/>
                  </a:cubicBezTo>
                  <a:cubicBezTo>
                    <a:pt x="7" y="74"/>
                    <a:pt x="8" y="61"/>
                    <a:pt x="10" y="48"/>
                  </a:cubicBezTo>
                  <a:cubicBezTo>
                    <a:pt x="12" y="35"/>
                    <a:pt x="14" y="21"/>
                    <a:pt x="14" y="7"/>
                  </a:cubicBezTo>
                  <a:cubicBezTo>
                    <a:pt x="14" y="6"/>
                    <a:pt x="14" y="4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4" name="Freeform 552"/>
            <p:cNvSpPr>
              <a:spLocks/>
            </p:cNvSpPr>
            <p:nvPr/>
          </p:nvSpPr>
          <p:spPr bwMode="auto">
            <a:xfrm>
              <a:off x="2955926" y="4135438"/>
              <a:ext cx="149225" cy="374650"/>
            </a:xfrm>
            <a:custGeom>
              <a:avLst/>
              <a:gdLst>
                <a:gd name="T0" fmla="*/ 2 w 26"/>
                <a:gd name="T1" fmla="*/ 1 h 75"/>
                <a:gd name="T2" fmla="*/ 1 w 26"/>
                <a:gd name="T3" fmla="*/ 2 h 75"/>
                <a:gd name="T4" fmla="*/ 2 w 26"/>
                <a:gd name="T5" fmla="*/ 3 h 75"/>
                <a:gd name="T6" fmla="*/ 15 w 26"/>
                <a:gd name="T7" fmla="*/ 29 h 75"/>
                <a:gd name="T8" fmla="*/ 3 w 26"/>
                <a:gd name="T9" fmla="*/ 11 h 75"/>
                <a:gd name="T10" fmla="*/ 0 w 26"/>
                <a:gd name="T11" fmla="*/ 11 h 75"/>
                <a:gd name="T12" fmla="*/ 1 w 26"/>
                <a:gd name="T13" fmla="*/ 14 h 75"/>
                <a:gd name="T14" fmla="*/ 9 w 26"/>
                <a:gd name="T15" fmla="*/ 73 h 75"/>
                <a:gd name="T16" fmla="*/ 10 w 26"/>
                <a:gd name="T17" fmla="*/ 75 h 75"/>
                <a:gd name="T18" fmla="*/ 12 w 26"/>
                <a:gd name="T19" fmla="*/ 74 h 75"/>
                <a:gd name="T20" fmla="*/ 4 w 26"/>
                <a:gd name="T21" fmla="*/ 1 h 75"/>
                <a:gd name="T22" fmla="*/ 2 w 26"/>
                <a:gd name="T23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5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0" y="10"/>
                    <a:pt x="14" y="20"/>
                    <a:pt x="15" y="29"/>
                  </a:cubicBezTo>
                  <a:cubicBezTo>
                    <a:pt x="13" y="22"/>
                    <a:pt x="9" y="16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0" y="28"/>
                    <a:pt x="13" y="55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19" y="52"/>
                    <a:pt x="26" y="21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5" name="Freeform 553"/>
            <p:cNvSpPr>
              <a:spLocks noEditPoints="1"/>
            </p:cNvSpPr>
            <p:nvPr/>
          </p:nvSpPr>
          <p:spPr bwMode="auto">
            <a:xfrm>
              <a:off x="1384301" y="4365625"/>
              <a:ext cx="207963" cy="174625"/>
            </a:xfrm>
            <a:custGeom>
              <a:avLst/>
              <a:gdLst>
                <a:gd name="T0" fmla="*/ 4 w 36"/>
                <a:gd name="T1" fmla="*/ 9 h 35"/>
                <a:gd name="T2" fmla="*/ 3 w 36"/>
                <a:gd name="T3" fmla="*/ 27 h 35"/>
                <a:gd name="T4" fmla="*/ 19 w 36"/>
                <a:gd name="T5" fmla="*/ 34 h 35"/>
                <a:gd name="T6" fmla="*/ 35 w 36"/>
                <a:gd name="T7" fmla="*/ 23 h 35"/>
                <a:gd name="T8" fmla="*/ 36 w 36"/>
                <a:gd name="T9" fmla="*/ 20 h 35"/>
                <a:gd name="T10" fmla="*/ 31 w 36"/>
                <a:gd name="T11" fmla="*/ 11 h 35"/>
                <a:gd name="T12" fmla="*/ 24 w 36"/>
                <a:gd name="T13" fmla="*/ 2 h 35"/>
                <a:gd name="T14" fmla="*/ 4 w 36"/>
                <a:gd name="T15" fmla="*/ 9 h 35"/>
                <a:gd name="T16" fmla="*/ 7 w 36"/>
                <a:gd name="T17" fmla="*/ 11 h 35"/>
                <a:gd name="T18" fmla="*/ 23 w 36"/>
                <a:gd name="T19" fmla="*/ 5 h 35"/>
                <a:gd name="T20" fmla="*/ 26 w 36"/>
                <a:gd name="T21" fmla="*/ 8 h 35"/>
                <a:gd name="T22" fmla="*/ 14 w 36"/>
                <a:gd name="T23" fmla="*/ 10 h 35"/>
                <a:gd name="T24" fmla="*/ 14 w 36"/>
                <a:gd name="T25" fmla="*/ 10 h 35"/>
                <a:gd name="T26" fmla="*/ 13 w 36"/>
                <a:gd name="T27" fmla="*/ 10 h 35"/>
                <a:gd name="T28" fmla="*/ 7 w 36"/>
                <a:gd name="T29" fmla="*/ 12 h 35"/>
                <a:gd name="T30" fmla="*/ 7 w 36"/>
                <a:gd name="T31" fmla="*/ 11 h 35"/>
                <a:gd name="T32" fmla="*/ 23 w 36"/>
                <a:gd name="T33" fmla="*/ 11 h 35"/>
                <a:gd name="T34" fmla="*/ 28 w 36"/>
                <a:gd name="T35" fmla="*/ 13 h 35"/>
                <a:gd name="T36" fmla="*/ 28 w 36"/>
                <a:gd name="T37" fmla="*/ 13 h 35"/>
                <a:gd name="T38" fmla="*/ 23 w 36"/>
                <a:gd name="T39" fmla="*/ 11 h 35"/>
                <a:gd name="T40" fmla="*/ 5 w 36"/>
                <a:gd name="T41" fmla="*/ 19 h 35"/>
                <a:gd name="T42" fmla="*/ 5 w 36"/>
                <a:gd name="T43" fmla="*/ 18 h 35"/>
                <a:gd name="T44" fmla="*/ 6 w 36"/>
                <a:gd name="T45" fmla="*/ 20 h 35"/>
                <a:gd name="T46" fmla="*/ 6 w 36"/>
                <a:gd name="T47" fmla="*/ 22 h 35"/>
                <a:gd name="T48" fmla="*/ 5 w 36"/>
                <a:gd name="T49" fmla="*/ 19 h 35"/>
                <a:gd name="T50" fmla="*/ 19 w 36"/>
                <a:gd name="T51" fmla="*/ 14 h 35"/>
                <a:gd name="T52" fmla="*/ 21 w 36"/>
                <a:gd name="T53" fmla="*/ 15 h 35"/>
                <a:gd name="T54" fmla="*/ 13 w 36"/>
                <a:gd name="T55" fmla="*/ 18 h 35"/>
                <a:gd name="T56" fmla="*/ 15 w 36"/>
                <a:gd name="T57" fmla="*/ 14 h 35"/>
                <a:gd name="T58" fmla="*/ 19 w 36"/>
                <a:gd name="T59" fmla="*/ 14 h 35"/>
                <a:gd name="T60" fmla="*/ 29 w 36"/>
                <a:gd name="T61" fmla="*/ 14 h 35"/>
                <a:gd name="T62" fmla="*/ 29 w 36"/>
                <a:gd name="T63" fmla="*/ 14 h 35"/>
                <a:gd name="T64" fmla="*/ 32 w 36"/>
                <a:gd name="T65" fmla="*/ 18 h 35"/>
                <a:gd name="T66" fmla="*/ 29 w 36"/>
                <a:gd name="T67" fmla="*/ 14 h 35"/>
                <a:gd name="T68" fmla="*/ 21 w 36"/>
                <a:gd name="T69" fmla="*/ 21 h 35"/>
                <a:gd name="T70" fmla="*/ 20 w 36"/>
                <a:gd name="T71" fmla="*/ 22 h 35"/>
                <a:gd name="T72" fmla="*/ 20 w 36"/>
                <a:gd name="T73" fmla="*/ 22 h 35"/>
                <a:gd name="T74" fmla="*/ 18 w 36"/>
                <a:gd name="T75" fmla="*/ 23 h 35"/>
                <a:gd name="T76" fmla="*/ 21 w 36"/>
                <a:gd name="T77" fmla="*/ 21 h 35"/>
                <a:gd name="T78" fmla="*/ 7 w 36"/>
                <a:gd name="T79" fmla="*/ 24 h 35"/>
                <a:gd name="T80" fmla="*/ 8 w 36"/>
                <a:gd name="T81" fmla="*/ 25 h 35"/>
                <a:gd name="T82" fmla="*/ 8 w 36"/>
                <a:gd name="T83" fmla="*/ 25 h 35"/>
                <a:gd name="T84" fmla="*/ 7 w 36"/>
                <a:gd name="T85" fmla="*/ 24 h 35"/>
                <a:gd name="T86" fmla="*/ 28 w 36"/>
                <a:gd name="T87" fmla="*/ 18 h 35"/>
                <a:gd name="T88" fmla="*/ 29 w 36"/>
                <a:gd name="T89" fmla="*/ 20 h 35"/>
                <a:gd name="T90" fmla="*/ 29 w 36"/>
                <a:gd name="T91" fmla="*/ 21 h 35"/>
                <a:gd name="T92" fmla="*/ 25 w 36"/>
                <a:gd name="T93" fmla="*/ 25 h 35"/>
                <a:gd name="T94" fmla="*/ 28 w 36"/>
                <a:gd name="T95" fmla="*/ 22 h 35"/>
                <a:gd name="T96" fmla="*/ 28 w 36"/>
                <a:gd name="T97" fmla="*/ 20 h 35"/>
                <a:gd name="T98" fmla="*/ 28 w 36"/>
                <a:gd name="T99" fmla="*/ 18 h 35"/>
                <a:gd name="T100" fmla="*/ 24 w 36"/>
                <a:gd name="T101" fmla="*/ 29 h 35"/>
                <a:gd name="T102" fmla="*/ 25 w 36"/>
                <a:gd name="T103" fmla="*/ 29 h 35"/>
                <a:gd name="T104" fmla="*/ 19 w 36"/>
                <a:gd name="T105" fmla="*/ 31 h 35"/>
                <a:gd name="T106" fmla="*/ 11 w 36"/>
                <a:gd name="T107" fmla="*/ 30 h 35"/>
                <a:gd name="T108" fmla="*/ 13 w 36"/>
                <a:gd name="T109" fmla="*/ 30 h 35"/>
                <a:gd name="T110" fmla="*/ 24 w 36"/>
                <a:gd name="T111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35">
                  <a:moveTo>
                    <a:pt x="4" y="9"/>
                  </a:moveTo>
                  <a:cubicBezTo>
                    <a:pt x="0" y="14"/>
                    <a:pt x="0" y="21"/>
                    <a:pt x="3" y="27"/>
                  </a:cubicBezTo>
                  <a:cubicBezTo>
                    <a:pt x="7" y="32"/>
                    <a:pt x="13" y="35"/>
                    <a:pt x="19" y="34"/>
                  </a:cubicBezTo>
                  <a:cubicBezTo>
                    <a:pt x="27" y="33"/>
                    <a:pt x="33" y="29"/>
                    <a:pt x="35" y="23"/>
                  </a:cubicBezTo>
                  <a:cubicBezTo>
                    <a:pt x="35" y="22"/>
                    <a:pt x="36" y="21"/>
                    <a:pt x="36" y="20"/>
                  </a:cubicBezTo>
                  <a:cubicBezTo>
                    <a:pt x="36" y="17"/>
                    <a:pt x="34" y="13"/>
                    <a:pt x="31" y="11"/>
                  </a:cubicBezTo>
                  <a:cubicBezTo>
                    <a:pt x="30" y="6"/>
                    <a:pt x="28" y="3"/>
                    <a:pt x="24" y="2"/>
                  </a:cubicBezTo>
                  <a:cubicBezTo>
                    <a:pt x="18" y="0"/>
                    <a:pt x="9" y="3"/>
                    <a:pt x="4" y="9"/>
                  </a:cubicBezTo>
                  <a:close/>
                  <a:moveTo>
                    <a:pt x="7" y="11"/>
                  </a:moveTo>
                  <a:cubicBezTo>
                    <a:pt x="11" y="7"/>
                    <a:pt x="18" y="4"/>
                    <a:pt x="23" y="5"/>
                  </a:cubicBezTo>
                  <a:cubicBezTo>
                    <a:pt x="24" y="6"/>
                    <a:pt x="25" y="7"/>
                    <a:pt x="26" y="8"/>
                  </a:cubicBezTo>
                  <a:cubicBezTo>
                    <a:pt x="22" y="6"/>
                    <a:pt x="18" y="7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9" y="11"/>
                    <a:pt x="7" y="12"/>
                  </a:cubicBezTo>
                  <a:lnTo>
                    <a:pt x="7" y="11"/>
                  </a:lnTo>
                  <a:close/>
                  <a:moveTo>
                    <a:pt x="23" y="11"/>
                  </a:moveTo>
                  <a:cubicBezTo>
                    <a:pt x="25" y="11"/>
                    <a:pt x="26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5" y="11"/>
                    <a:pt x="23" y="11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19" y="14"/>
                  </a:moveTo>
                  <a:cubicBezTo>
                    <a:pt x="20" y="14"/>
                    <a:pt x="21" y="15"/>
                    <a:pt x="21" y="15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8" y="14"/>
                    <a:pt x="1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1" y="17"/>
                    <a:pt x="32" y="18"/>
                  </a:cubicBezTo>
                  <a:cubicBezTo>
                    <a:pt x="31" y="17"/>
                    <a:pt x="30" y="15"/>
                    <a:pt x="29" y="14"/>
                  </a:cubicBezTo>
                  <a:close/>
                  <a:moveTo>
                    <a:pt x="21" y="21"/>
                  </a:moveTo>
                  <a:cubicBezTo>
                    <a:pt x="21" y="21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8" y="23"/>
                  </a:cubicBezTo>
                  <a:cubicBezTo>
                    <a:pt x="19" y="22"/>
                    <a:pt x="20" y="21"/>
                    <a:pt x="21" y="21"/>
                  </a:cubicBezTo>
                  <a:close/>
                  <a:moveTo>
                    <a:pt x="7" y="24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7" y="24"/>
                  </a:lnTo>
                  <a:close/>
                  <a:moveTo>
                    <a:pt x="28" y="18"/>
                  </a:moveTo>
                  <a:cubicBezTo>
                    <a:pt x="28" y="19"/>
                    <a:pt x="29" y="19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7" y="24"/>
                    <a:pt x="25" y="25"/>
                  </a:cubicBezTo>
                  <a:cubicBezTo>
                    <a:pt x="27" y="24"/>
                    <a:pt x="28" y="23"/>
                    <a:pt x="28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lose/>
                  <a:moveTo>
                    <a:pt x="24" y="29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3" y="30"/>
                    <a:pt x="21" y="31"/>
                    <a:pt x="19" y="31"/>
                  </a:cubicBezTo>
                  <a:cubicBezTo>
                    <a:pt x="17" y="31"/>
                    <a:pt x="14" y="31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5" y="31"/>
                    <a:pt x="19" y="31"/>
                    <a:pt x="24" y="2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6" name="Freeform 554"/>
            <p:cNvSpPr>
              <a:spLocks noEditPoints="1"/>
            </p:cNvSpPr>
            <p:nvPr/>
          </p:nvSpPr>
          <p:spPr bwMode="auto">
            <a:xfrm>
              <a:off x="1517651" y="4149725"/>
              <a:ext cx="334963" cy="365125"/>
            </a:xfrm>
            <a:custGeom>
              <a:avLst/>
              <a:gdLst>
                <a:gd name="T0" fmla="*/ 55 w 58"/>
                <a:gd name="T1" fmla="*/ 1 h 73"/>
                <a:gd name="T2" fmla="*/ 51 w 58"/>
                <a:gd name="T3" fmla="*/ 6 h 73"/>
                <a:gd name="T4" fmla="*/ 50 w 58"/>
                <a:gd name="T5" fmla="*/ 6 h 73"/>
                <a:gd name="T6" fmla="*/ 47 w 58"/>
                <a:gd name="T7" fmla="*/ 9 h 73"/>
                <a:gd name="T8" fmla="*/ 45 w 58"/>
                <a:gd name="T9" fmla="*/ 10 h 73"/>
                <a:gd name="T10" fmla="*/ 28 w 58"/>
                <a:gd name="T11" fmla="*/ 32 h 73"/>
                <a:gd name="T12" fmla="*/ 3 w 58"/>
                <a:gd name="T13" fmla="*/ 64 h 73"/>
                <a:gd name="T14" fmla="*/ 3 w 58"/>
                <a:gd name="T15" fmla="*/ 65 h 73"/>
                <a:gd name="T16" fmla="*/ 2 w 58"/>
                <a:gd name="T17" fmla="*/ 65 h 73"/>
                <a:gd name="T18" fmla="*/ 2 w 58"/>
                <a:gd name="T19" fmla="*/ 66 h 73"/>
                <a:gd name="T20" fmla="*/ 0 w 58"/>
                <a:gd name="T21" fmla="*/ 69 h 73"/>
                <a:gd name="T22" fmla="*/ 0 w 58"/>
                <a:gd name="T23" fmla="*/ 69 h 73"/>
                <a:gd name="T24" fmla="*/ 0 w 58"/>
                <a:gd name="T25" fmla="*/ 69 h 73"/>
                <a:gd name="T26" fmla="*/ 0 w 58"/>
                <a:gd name="T27" fmla="*/ 69 h 73"/>
                <a:gd name="T28" fmla="*/ 0 w 58"/>
                <a:gd name="T29" fmla="*/ 70 h 73"/>
                <a:gd name="T30" fmla="*/ 0 w 58"/>
                <a:gd name="T31" fmla="*/ 72 h 73"/>
                <a:gd name="T32" fmla="*/ 3 w 58"/>
                <a:gd name="T33" fmla="*/ 71 h 73"/>
                <a:gd name="T34" fmla="*/ 3 w 58"/>
                <a:gd name="T35" fmla="*/ 70 h 73"/>
                <a:gd name="T36" fmla="*/ 3 w 58"/>
                <a:gd name="T37" fmla="*/ 71 h 73"/>
                <a:gd name="T38" fmla="*/ 4 w 58"/>
                <a:gd name="T39" fmla="*/ 73 h 73"/>
                <a:gd name="T40" fmla="*/ 6 w 58"/>
                <a:gd name="T41" fmla="*/ 72 h 73"/>
                <a:gd name="T42" fmla="*/ 30 w 58"/>
                <a:gd name="T43" fmla="*/ 40 h 73"/>
                <a:gd name="T44" fmla="*/ 58 w 58"/>
                <a:gd name="T45" fmla="*/ 3 h 73"/>
                <a:gd name="T46" fmla="*/ 58 w 58"/>
                <a:gd name="T47" fmla="*/ 2 h 73"/>
                <a:gd name="T48" fmla="*/ 57 w 58"/>
                <a:gd name="T49" fmla="*/ 1 h 73"/>
                <a:gd name="T50" fmla="*/ 55 w 58"/>
                <a:gd name="T51" fmla="*/ 1 h 73"/>
                <a:gd name="T52" fmla="*/ 7 w 58"/>
                <a:gd name="T53" fmla="*/ 65 h 73"/>
                <a:gd name="T54" fmla="*/ 7 w 58"/>
                <a:gd name="T55" fmla="*/ 65 h 73"/>
                <a:gd name="T56" fmla="*/ 7 w 58"/>
                <a:gd name="T57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73">
                  <a:moveTo>
                    <a:pt x="55" y="1"/>
                  </a:moveTo>
                  <a:cubicBezTo>
                    <a:pt x="55" y="1"/>
                    <a:pt x="52" y="4"/>
                    <a:pt x="51" y="6"/>
                  </a:cubicBezTo>
                  <a:cubicBezTo>
                    <a:pt x="51" y="5"/>
                    <a:pt x="50" y="6"/>
                    <a:pt x="50" y="6"/>
                  </a:cubicBezTo>
                  <a:cubicBezTo>
                    <a:pt x="50" y="6"/>
                    <a:pt x="48" y="8"/>
                    <a:pt x="47" y="9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40" y="17"/>
                    <a:pt x="34" y="25"/>
                    <a:pt x="28" y="32"/>
                  </a:cubicBezTo>
                  <a:cubicBezTo>
                    <a:pt x="19" y="42"/>
                    <a:pt x="11" y="52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7"/>
                    <a:pt x="1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2"/>
                    <a:pt x="4" y="73"/>
                  </a:cubicBezTo>
                  <a:cubicBezTo>
                    <a:pt x="5" y="73"/>
                    <a:pt x="6" y="73"/>
                    <a:pt x="6" y="72"/>
                  </a:cubicBezTo>
                  <a:cubicBezTo>
                    <a:pt x="14" y="61"/>
                    <a:pt x="22" y="50"/>
                    <a:pt x="30" y="40"/>
                  </a:cubicBezTo>
                  <a:cubicBezTo>
                    <a:pt x="40" y="28"/>
                    <a:pt x="50" y="17"/>
                    <a:pt x="58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lose/>
                  <a:moveTo>
                    <a:pt x="7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7" name="Freeform 555"/>
            <p:cNvSpPr>
              <a:spLocks/>
            </p:cNvSpPr>
            <p:nvPr/>
          </p:nvSpPr>
          <p:spPr bwMode="auto">
            <a:xfrm>
              <a:off x="1627188" y="4170363"/>
              <a:ext cx="249238" cy="344488"/>
            </a:xfrm>
            <a:custGeom>
              <a:avLst/>
              <a:gdLst>
                <a:gd name="T0" fmla="*/ 33 w 43"/>
                <a:gd name="T1" fmla="*/ 0 h 69"/>
                <a:gd name="T2" fmla="*/ 32 w 43"/>
                <a:gd name="T3" fmla="*/ 2 h 69"/>
                <a:gd name="T4" fmla="*/ 32 w 43"/>
                <a:gd name="T5" fmla="*/ 3 h 69"/>
                <a:gd name="T6" fmla="*/ 34 w 43"/>
                <a:gd name="T7" fmla="*/ 13 h 69"/>
                <a:gd name="T8" fmla="*/ 30 w 43"/>
                <a:gd name="T9" fmla="*/ 30 h 69"/>
                <a:gd name="T10" fmla="*/ 31 w 43"/>
                <a:gd name="T11" fmla="*/ 22 h 69"/>
                <a:gd name="T12" fmla="*/ 28 w 43"/>
                <a:gd name="T13" fmla="*/ 10 h 69"/>
                <a:gd name="T14" fmla="*/ 26 w 43"/>
                <a:gd name="T15" fmla="*/ 9 h 69"/>
                <a:gd name="T16" fmla="*/ 25 w 43"/>
                <a:gd name="T17" fmla="*/ 11 h 69"/>
                <a:gd name="T18" fmla="*/ 1 w 43"/>
                <a:gd name="T19" fmla="*/ 65 h 69"/>
                <a:gd name="T20" fmla="*/ 1 w 43"/>
                <a:gd name="T21" fmla="*/ 68 h 69"/>
                <a:gd name="T22" fmla="*/ 3 w 43"/>
                <a:gd name="T23" fmla="*/ 68 h 69"/>
                <a:gd name="T24" fmla="*/ 35 w 43"/>
                <a:gd name="T25" fmla="*/ 2 h 69"/>
                <a:gd name="T26" fmla="*/ 33 w 4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9"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6"/>
                    <a:pt x="34" y="10"/>
                    <a:pt x="34" y="13"/>
                  </a:cubicBezTo>
                  <a:cubicBezTo>
                    <a:pt x="34" y="19"/>
                    <a:pt x="32" y="25"/>
                    <a:pt x="30" y="30"/>
                  </a:cubicBezTo>
                  <a:cubicBezTo>
                    <a:pt x="31" y="28"/>
                    <a:pt x="31" y="25"/>
                    <a:pt x="31" y="22"/>
                  </a:cubicBezTo>
                  <a:cubicBezTo>
                    <a:pt x="31" y="18"/>
                    <a:pt x="30" y="14"/>
                    <a:pt x="28" y="10"/>
                  </a:cubicBezTo>
                  <a:cubicBezTo>
                    <a:pt x="28" y="9"/>
                    <a:pt x="27" y="8"/>
                    <a:pt x="26" y="9"/>
                  </a:cubicBezTo>
                  <a:cubicBezTo>
                    <a:pt x="25" y="9"/>
                    <a:pt x="25" y="10"/>
                    <a:pt x="25" y="11"/>
                  </a:cubicBezTo>
                  <a:cubicBezTo>
                    <a:pt x="34" y="33"/>
                    <a:pt x="14" y="53"/>
                    <a:pt x="1" y="65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21" y="53"/>
                    <a:pt x="43" y="30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8" name="Freeform 556"/>
            <p:cNvSpPr>
              <a:spLocks noEditPoints="1"/>
            </p:cNvSpPr>
            <p:nvPr/>
          </p:nvSpPr>
          <p:spPr bwMode="auto">
            <a:xfrm>
              <a:off x="3359151" y="5241925"/>
              <a:ext cx="179388" cy="153988"/>
            </a:xfrm>
            <a:custGeom>
              <a:avLst/>
              <a:gdLst>
                <a:gd name="T0" fmla="*/ 9 w 31"/>
                <a:gd name="T1" fmla="*/ 3 h 31"/>
                <a:gd name="T2" fmla="*/ 0 w 31"/>
                <a:gd name="T3" fmla="*/ 16 h 31"/>
                <a:gd name="T4" fmla="*/ 0 w 31"/>
                <a:gd name="T5" fmla="*/ 17 h 31"/>
                <a:gd name="T6" fmla="*/ 8 w 31"/>
                <a:gd name="T7" fmla="*/ 26 h 31"/>
                <a:gd name="T8" fmla="*/ 8 w 31"/>
                <a:gd name="T9" fmla="*/ 26 h 31"/>
                <a:gd name="T10" fmla="*/ 16 w 31"/>
                <a:gd name="T11" fmla="*/ 31 h 31"/>
                <a:gd name="T12" fmla="*/ 29 w 31"/>
                <a:gd name="T13" fmla="*/ 18 h 31"/>
                <a:gd name="T14" fmla="*/ 25 w 31"/>
                <a:gd name="T15" fmla="*/ 4 h 31"/>
                <a:gd name="T16" fmla="*/ 9 w 31"/>
                <a:gd name="T17" fmla="*/ 3 h 31"/>
                <a:gd name="T18" fmla="*/ 16 w 31"/>
                <a:gd name="T19" fmla="*/ 4 h 31"/>
                <a:gd name="T20" fmla="*/ 16 w 31"/>
                <a:gd name="T21" fmla="*/ 4 h 31"/>
                <a:gd name="T22" fmla="*/ 16 w 31"/>
                <a:gd name="T23" fmla="*/ 4 h 31"/>
                <a:gd name="T24" fmla="*/ 14 w 31"/>
                <a:gd name="T25" fmla="*/ 5 h 31"/>
                <a:gd name="T26" fmla="*/ 13 w 31"/>
                <a:gd name="T27" fmla="*/ 5 h 31"/>
                <a:gd name="T28" fmla="*/ 14 w 31"/>
                <a:gd name="T29" fmla="*/ 5 h 31"/>
                <a:gd name="T30" fmla="*/ 25 w 31"/>
                <a:gd name="T31" fmla="*/ 9 h 31"/>
                <a:gd name="T32" fmla="*/ 26 w 31"/>
                <a:gd name="T33" fmla="*/ 11 h 31"/>
                <a:gd name="T34" fmla="*/ 26 w 31"/>
                <a:gd name="T35" fmla="*/ 12 h 31"/>
                <a:gd name="T36" fmla="*/ 25 w 31"/>
                <a:gd name="T37" fmla="*/ 10 h 31"/>
                <a:gd name="T38" fmla="*/ 25 w 31"/>
                <a:gd name="T39" fmla="*/ 9 h 31"/>
                <a:gd name="T40" fmla="*/ 13 w 31"/>
                <a:gd name="T41" fmla="*/ 13 h 31"/>
                <a:gd name="T42" fmla="*/ 13 w 31"/>
                <a:gd name="T43" fmla="*/ 13 h 31"/>
                <a:gd name="T44" fmla="*/ 13 w 31"/>
                <a:gd name="T45" fmla="*/ 13 h 31"/>
                <a:gd name="T46" fmla="*/ 6 w 31"/>
                <a:gd name="T47" fmla="*/ 16 h 31"/>
                <a:gd name="T48" fmla="*/ 6 w 31"/>
                <a:gd name="T49" fmla="*/ 16 h 31"/>
                <a:gd name="T50" fmla="*/ 6 w 31"/>
                <a:gd name="T51" fmla="*/ 16 h 31"/>
                <a:gd name="T52" fmla="*/ 6 w 31"/>
                <a:gd name="T53" fmla="*/ 17 h 31"/>
                <a:gd name="T54" fmla="*/ 6 w 31"/>
                <a:gd name="T55" fmla="*/ 16 h 31"/>
                <a:gd name="T56" fmla="*/ 19 w 31"/>
                <a:gd name="T57" fmla="*/ 14 h 31"/>
                <a:gd name="T58" fmla="*/ 19 w 31"/>
                <a:gd name="T59" fmla="*/ 15 h 31"/>
                <a:gd name="T60" fmla="*/ 19 w 31"/>
                <a:gd name="T61" fmla="*/ 18 h 31"/>
                <a:gd name="T62" fmla="*/ 16 w 31"/>
                <a:gd name="T63" fmla="*/ 19 h 31"/>
                <a:gd name="T64" fmla="*/ 14 w 31"/>
                <a:gd name="T65" fmla="*/ 19 h 31"/>
                <a:gd name="T66" fmla="*/ 19 w 31"/>
                <a:gd name="T67" fmla="*/ 14 h 31"/>
                <a:gd name="T68" fmla="*/ 26 w 31"/>
                <a:gd name="T69" fmla="*/ 18 h 31"/>
                <a:gd name="T70" fmla="*/ 16 w 31"/>
                <a:gd name="T71" fmla="*/ 27 h 31"/>
                <a:gd name="T72" fmla="*/ 13 w 31"/>
                <a:gd name="T73" fmla="*/ 27 h 31"/>
                <a:gd name="T74" fmla="*/ 21 w 31"/>
                <a:gd name="T75" fmla="*/ 21 h 31"/>
                <a:gd name="T76" fmla="*/ 22 w 31"/>
                <a:gd name="T77" fmla="*/ 21 h 31"/>
                <a:gd name="T78" fmla="*/ 26 w 31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1">
                  <a:moveTo>
                    <a:pt x="9" y="3"/>
                  </a:moveTo>
                  <a:cubicBezTo>
                    <a:pt x="3" y="6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4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2" y="31"/>
                    <a:pt x="16" y="31"/>
                  </a:cubicBezTo>
                  <a:cubicBezTo>
                    <a:pt x="22" y="30"/>
                    <a:pt x="28" y="25"/>
                    <a:pt x="29" y="18"/>
                  </a:cubicBezTo>
                  <a:cubicBezTo>
                    <a:pt x="31" y="13"/>
                    <a:pt x="29" y="7"/>
                    <a:pt x="25" y="4"/>
                  </a:cubicBezTo>
                  <a:cubicBezTo>
                    <a:pt x="20" y="0"/>
                    <a:pt x="14" y="0"/>
                    <a:pt x="9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1"/>
                    <a:pt x="25" y="10"/>
                  </a:cubicBezTo>
                  <a:lnTo>
                    <a:pt x="25" y="9"/>
                  </a:ln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8" y="18"/>
                    <a:pt x="17" y="18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7" y="18"/>
                    <a:pt x="18" y="16"/>
                    <a:pt x="19" y="14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7" y="26"/>
                    <a:pt x="20" y="25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9" name="Freeform 557"/>
            <p:cNvSpPr>
              <a:spLocks/>
            </p:cNvSpPr>
            <p:nvPr/>
          </p:nvSpPr>
          <p:spPr bwMode="auto">
            <a:xfrm>
              <a:off x="3260726" y="5281613"/>
              <a:ext cx="150813" cy="379413"/>
            </a:xfrm>
            <a:custGeom>
              <a:avLst/>
              <a:gdLst>
                <a:gd name="T0" fmla="*/ 23 w 26"/>
                <a:gd name="T1" fmla="*/ 2 h 76"/>
                <a:gd name="T2" fmla="*/ 22 w 26"/>
                <a:gd name="T3" fmla="*/ 1 h 76"/>
                <a:gd name="T4" fmla="*/ 19 w 26"/>
                <a:gd name="T5" fmla="*/ 2 h 76"/>
                <a:gd name="T6" fmla="*/ 11 w 26"/>
                <a:gd name="T7" fmla="*/ 36 h 76"/>
                <a:gd name="T8" fmla="*/ 0 w 26"/>
                <a:gd name="T9" fmla="*/ 74 h 76"/>
                <a:gd name="T10" fmla="*/ 0 w 26"/>
                <a:gd name="T11" fmla="*/ 74 h 76"/>
                <a:gd name="T12" fmla="*/ 2 w 26"/>
                <a:gd name="T13" fmla="*/ 76 h 76"/>
                <a:gd name="T14" fmla="*/ 4 w 26"/>
                <a:gd name="T15" fmla="*/ 75 h 76"/>
                <a:gd name="T16" fmla="*/ 5 w 26"/>
                <a:gd name="T17" fmla="*/ 70 h 76"/>
                <a:gd name="T18" fmla="*/ 6 w 26"/>
                <a:gd name="T19" fmla="*/ 69 h 76"/>
                <a:gd name="T20" fmla="*/ 7 w 26"/>
                <a:gd name="T21" fmla="*/ 66 h 76"/>
                <a:gd name="T22" fmla="*/ 9 w 26"/>
                <a:gd name="T23" fmla="*/ 65 h 76"/>
                <a:gd name="T24" fmla="*/ 16 w 26"/>
                <a:gd name="T25" fmla="*/ 41 h 76"/>
                <a:gd name="T26" fmla="*/ 25 w 26"/>
                <a:gd name="T27" fmla="*/ 8 h 76"/>
                <a:gd name="T28" fmla="*/ 25 w 26"/>
                <a:gd name="T29" fmla="*/ 7 h 76"/>
                <a:gd name="T30" fmla="*/ 25 w 26"/>
                <a:gd name="T31" fmla="*/ 7 h 76"/>
                <a:gd name="T32" fmla="*/ 25 w 26"/>
                <a:gd name="T33" fmla="*/ 6 h 76"/>
                <a:gd name="T34" fmla="*/ 25 w 26"/>
                <a:gd name="T35" fmla="*/ 6 h 76"/>
                <a:gd name="T36" fmla="*/ 26 w 26"/>
                <a:gd name="T37" fmla="*/ 3 h 76"/>
                <a:gd name="T38" fmla="*/ 26 w 26"/>
                <a:gd name="T39" fmla="*/ 3 h 76"/>
                <a:gd name="T40" fmla="*/ 26 w 26"/>
                <a:gd name="T41" fmla="*/ 3 h 76"/>
                <a:gd name="T42" fmla="*/ 26 w 26"/>
                <a:gd name="T43" fmla="*/ 3 h 76"/>
                <a:gd name="T44" fmla="*/ 26 w 26"/>
                <a:gd name="T45" fmla="*/ 2 h 76"/>
                <a:gd name="T46" fmla="*/ 25 w 26"/>
                <a:gd name="T47" fmla="*/ 1 h 76"/>
                <a:gd name="T48" fmla="*/ 23 w 26"/>
                <a:gd name="T49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3" y="2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13"/>
                    <a:pt x="14" y="25"/>
                    <a:pt x="11" y="36"/>
                  </a:cubicBezTo>
                  <a:cubicBezTo>
                    <a:pt x="6" y="48"/>
                    <a:pt x="2" y="61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1" y="76"/>
                    <a:pt x="2" y="76"/>
                  </a:cubicBezTo>
                  <a:cubicBezTo>
                    <a:pt x="3" y="76"/>
                    <a:pt x="3" y="76"/>
                    <a:pt x="4" y="75"/>
                  </a:cubicBezTo>
                  <a:cubicBezTo>
                    <a:pt x="4" y="75"/>
                    <a:pt x="5" y="72"/>
                    <a:pt x="5" y="70"/>
                  </a:cubicBezTo>
                  <a:cubicBezTo>
                    <a:pt x="5" y="70"/>
                    <a:pt x="6" y="70"/>
                    <a:pt x="6" y="69"/>
                  </a:cubicBezTo>
                  <a:cubicBezTo>
                    <a:pt x="6" y="69"/>
                    <a:pt x="7" y="67"/>
                    <a:pt x="7" y="66"/>
                  </a:cubicBezTo>
                  <a:cubicBezTo>
                    <a:pt x="8" y="66"/>
                    <a:pt x="8" y="66"/>
                    <a:pt x="9" y="65"/>
                  </a:cubicBezTo>
                  <a:cubicBezTo>
                    <a:pt x="11" y="57"/>
                    <a:pt x="13" y="49"/>
                    <a:pt x="16" y="41"/>
                  </a:cubicBezTo>
                  <a:cubicBezTo>
                    <a:pt x="19" y="31"/>
                    <a:pt x="23" y="20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0" name="Freeform 558"/>
            <p:cNvSpPr>
              <a:spLocks noEditPoints="1"/>
            </p:cNvSpPr>
            <p:nvPr/>
          </p:nvSpPr>
          <p:spPr bwMode="auto">
            <a:xfrm>
              <a:off x="3509963" y="5300663"/>
              <a:ext cx="184150" cy="155575"/>
            </a:xfrm>
            <a:custGeom>
              <a:avLst/>
              <a:gdLst>
                <a:gd name="T0" fmla="*/ 9 w 32"/>
                <a:gd name="T1" fmla="*/ 3 h 31"/>
                <a:gd name="T2" fmla="*/ 0 w 32"/>
                <a:gd name="T3" fmla="*/ 17 h 31"/>
                <a:gd name="T4" fmla="*/ 0 w 32"/>
                <a:gd name="T5" fmla="*/ 18 h 31"/>
                <a:gd name="T6" fmla="*/ 8 w 32"/>
                <a:gd name="T7" fmla="*/ 26 h 31"/>
                <a:gd name="T8" fmla="*/ 8 w 32"/>
                <a:gd name="T9" fmla="*/ 26 h 31"/>
                <a:gd name="T10" fmla="*/ 16 w 32"/>
                <a:gd name="T11" fmla="*/ 31 h 31"/>
                <a:gd name="T12" fmla="*/ 30 w 32"/>
                <a:gd name="T13" fmla="*/ 19 h 31"/>
                <a:gd name="T14" fmla="*/ 25 w 32"/>
                <a:gd name="T15" fmla="*/ 4 h 31"/>
                <a:gd name="T16" fmla="*/ 9 w 32"/>
                <a:gd name="T17" fmla="*/ 3 h 31"/>
                <a:gd name="T18" fmla="*/ 16 w 32"/>
                <a:gd name="T19" fmla="*/ 5 h 31"/>
                <a:gd name="T20" fmla="*/ 16 w 32"/>
                <a:gd name="T21" fmla="*/ 5 h 31"/>
                <a:gd name="T22" fmla="*/ 16 w 32"/>
                <a:gd name="T23" fmla="*/ 5 h 31"/>
                <a:gd name="T24" fmla="*/ 14 w 32"/>
                <a:gd name="T25" fmla="*/ 5 h 31"/>
                <a:gd name="T26" fmla="*/ 13 w 32"/>
                <a:gd name="T27" fmla="*/ 5 h 31"/>
                <a:gd name="T28" fmla="*/ 14 w 32"/>
                <a:gd name="T29" fmla="*/ 5 h 31"/>
                <a:gd name="T30" fmla="*/ 25 w 32"/>
                <a:gd name="T31" fmla="*/ 9 h 31"/>
                <a:gd name="T32" fmla="*/ 26 w 32"/>
                <a:gd name="T33" fmla="*/ 12 h 31"/>
                <a:gd name="T34" fmla="*/ 26 w 32"/>
                <a:gd name="T35" fmla="*/ 12 h 31"/>
                <a:gd name="T36" fmla="*/ 25 w 32"/>
                <a:gd name="T37" fmla="*/ 10 h 31"/>
                <a:gd name="T38" fmla="*/ 25 w 32"/>
                <a:gd name="T39" fmla="*/ 9 h 31"/>
                <a:gd name="T40" fmla="*/ 14 w 32"/>
                <a:gd name="T41" fmla="*/ 13 h 31"/>
                <a:gd name="T42" fmla="*/ 13 w 32"/>
                <a:gd name="T43" fmla="*/ 14 h 31"/>
                <a:gd name="T44" fmla="*/ 13 w 32"/>
                <a:gd name="T45" fmla="*/ 13 h 31"/>
                <a:gd name="T46" fmla="*/ 14 w 32"/>
                <a:gd name="T47" fmla="*/ 13 h 31"/>
                <a:gd name="T48" fmla="*/ 6 w 32"/>
                <a:gd name="T49" fmla="*/ 16 h 31"/>
                <a:gd name="T50" fmla="*/ 6 w 32"/>
                <a:gd name="T51" fmla="*/ 16 h 31"/>
                <a:gd name="T52" fmla="*/ 6 w 32"/>
                <a:gd name="T53" fmla="*/ 16 h 31"/>
                <a:gd name="T54" fmla="*/ 7 w 32"/>
                <a:gd name="T55" fmla="*/ 17 h 31"/>
                <a:gd name="T56" fmla="*/ 6 w 32"/>
                <a:gd name="T57" fmla="*/ 16 h 31"/>
                <a:gd name="T58" fmla="*/ 20 w 32"/>
                <a:gd name="T59" fmla="*/ 15 h 31"/>
                <a:gd name="T60" fmla="*/ 20 w 32"/>
                <a:gd name="T61" fmla="*/ 15 h 31"/>
                <a:gd name="T62" fmla="*/ 19 w 32"/>
                <a:gd name="T63" fmla="*/ 18 h 31"/>
                <a:gd name="T64" fmla="*/ 17 w 32"/>
                <a:gd name="T65" fmla="*/ 19 h 31"/>
                <a:gd name="T66" fmla="*/ 15 w 32"/>
                <a:gd name="T67" fmla="*/ 19 h 31"/>
                <a:gd name="T68" fmla="*/ 20 w 32"/>
                <a:gd name="T69" fmla="*/ 15 h 31"/>
                <a:gd name="T70" fmla="*/ 26 w 32"/>
                <a:gd name="T71" fmla="*/ 18 h 31"/>
                <a:gd name="T72" fmla="*/ 16 w 32"/>
                <a:gd name="T73" fmla="*/ 27 h 31"/>
                <a:gd name="T74" fmla="*/ 14 w 32"/>
                <a:gd name="T75" fmla="*/ 27 h 31"/>
                <a:gd name="T76" fmla="*/ 22 w 32"/>
                <a:gd name="T77" fmla="*/ 21 h 31"/>
                <a:gd name="T78" fmla="*/ 22 w 32"/>
                <a:gd name="T79" fmla="*/ 21 h 31"/>
                <a:gd name="T80" fmla="*/ 22 w 32"/>
                <a:gd name="T81" fmla="*/ 21 h 31"/>
                <a:gd name="T82" fmla="*/ 26 w 32"/>
                <a:gd name="T8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9" y="3"/>
                  </a:moveTo>
                  <a:cubicBezTo>
                    <a:pt x="4" y="6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3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3" y="31"/>
                    <a:pt x="16" y="31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2" y="13"/>
                    <a:pt x="30" y="8"/>
                    <a:pt x="25" y="4"/>
                  </a:cubicBezTo>
                  <a:cubicBezTo>
                    <a:pt x="20" y="0"/>
                    <a:pt x="15" y="0"/>
                    <a:pt x="9" y="3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6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5" y="10"/>
                  </a:cubicBezTo>
                  <a:lnTo>
                    <a:pt x="25" y="9"/>
                  </a:lnTo>
                  <a:close/>
                  <a:moveTo>
                    <a:pt x="14" y="13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7"/>
                    <a:pt x="6" y="17"/>
                    <a:pt x="6" y="16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7" y="18"/>
                    <a:pt x="19" y="17"/>
                    <a:pt x="20" y="15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7" y="26"/>
                    <a:pt x="20" y="2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1" name="Freeform 559"/>
            <p:cNvSpPr>
              <a:spLocks/>
            </p:cNvSpPr>
            <p:nvPr/>
          </p:nvSpPr>
          <p:spPr bwMode="auto">
            <a:xfrm>
              <a:off x="3416301" y="5346700"/>
              <a:ext cx="150813" cy="379413"/>
            </a:xfrm>
            <a:custGeom>
              <a:avLst/>
              <a:gdLst>
                <a:gd name="T0" fmla="*/ 22 w 26"/>
                <a:gd name="T1" fmla="*/ 1 h 76"/>
                <a:gd name="T2" fmla="*/ 21 w 26"/>
                <a:gd name="T3" fmla="*/ 0 h 76"/>
                <a:gd name="T4" fmla="*/ 19 w 26"/>
                <a:gd name="T5" fmla="*/ 2 h 76"/>
                <a:gd name="T6" fmla="*/ 10 w 26"/>
                <a:gd name="T7" fmla="*/ 35 h 76"/>
                <a:gd name="T8" fmla="*/ 0 w 26"/>
                <a:gd name="T9" fmla="*/ 73 h 76"/>
                <a:gd name="T10" fmla="*/ 0 w 26"/>
                <a:gd name="T11" fmla="*/ 74 h 76"/>
                <a:gd name="T12" fmla="*/ 1 w 26"/>
                <a:gd name="T13" fmla="*/ 75 h 76"/>
                <a:gd name="T14" fmla="*/ 3 w 26"/>
                <a:gd name="T15" fmla="*/ 74 h 76"/>
                <a:gd name="T16" fmla="*/ 4 w 26"/>
                <a:gd name="T17" fmla="*/ 69 h 76"/>
                <a:gd name="T18" fmla="*/ 5 w 26"/>
                <a:gd name="T19" fmla="*/ 69 h 76"/>
                <a:gd name="T20" fmla="*/ 7 w 26"/>
                <a:gd name="T21" fmla="*/ 65 h 76"/>
                <a:gd name="T22" fmla="*/ 8 w 26"/>
                <a:gd name="T23" fmla="*/ 64 h 76"/>
                <a:gd name="T24" fmla="*/ 15 w 26"/>
                <a:gd name="T25" fmla="*/ 40 h 76"/>
                <a:gd name="T26" fmla="*/ 24 w 26"/>
                <a:gd name="T27" fmla="*/ 7 h 76"/>
                <a:gd name="T28" fmla="*/ 25 w 26"/>
                <a:gd name="T29" fmla="*/ 6 h 76"/>
                <a:gd name="T30" fmla="*/ 25 w 26"/>
                <a:gd name="T31" fmla="*/ 6 h 76"/>
                <a:gd name="T32" fmla="*/ 25 w 26"/>
                <a:gd name="T33" fmla="*/ 6 h 76"/>
                <a:gd name="T34" fmla="*/ 25 w 26"/>
                <a:gd name="T35" fmla="*/ 5 h 76"/>
                <a:gd name="T36" fmla="*/ 25 w 26"/>
                <a:gd name="T37" fmla="*/ 2 h 76"/>
                <a:gd name="T38" fmla="*/ 25 w 26"/>
                <a:gd name="T39" fmla="*/ 2 h 76"/>
                <a:gd name="T40" fmla="*/ 25 w 26"/>
                <a:gd name="T41" fmla="*/ 2 h 76"/>
                <a:gd name="T42" fmla="*/ 25 w 26"/>
                <a:gd name="T43" fmla="*/ 2 h 76"/>
                <a:gd name="T44" fmla="*/ 26 w 26"/>
                <a:gd name="T45" fmla="*/ 1 h 76"/>
                <a:gd name="T46" fmla="*/ 24 w 26"/>
                <a:gd name="T47" fmla="*/ 0 h 76"/>
                <a:gd name="T48" fmla="*/ 22 w 26"/>
                <a:gd name="T49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2" y="1"/>
                  </a:moveTo>
                  <a:cubicBezTo>
                    <a:pt x="22" y="1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7" y="13"/>
                    <a:pt x="13" y="24"/>
                    <a:pt x="10" y="35"/>
                  </a:cubicBezTo>
                  <a:cubicBezTo>
                    <a:pt x="6" y="47"/>
                    <a:pt x="1" y="60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1" y="75"/>
                  </a:cubicBezTo>
                  <a:cubicBezTo>
                    <a:pt x="2" y="76"/>
                    <a:pt x="3" y="75"/>
                    <a:pt x="3" y="74"/>
                  </a:cubicBezTo>
                  <a:cubicBezTo>
                    <a:pt x="3" y="74"/>
                    <a:pt x="4" y="71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6" y="66"/>
                    <a:pt x="7" y="65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0" y="56"/>
                    <a:pt x="12" y="48"/>
                    <a:pt x="15" y="40"/>
                  </a:cubicBezTo>
                  <a:cubicBezTo>
                    <a:pt x="19" y="30"/>
                    <a:pt x="22" y="19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2" name="Freeform 560"/>
            <p:cNvSpPr>
              <a:spLocks noEditPoints="1"/>
            </p:cNvSpPr>
            <p:nvPr/>
          </p:nvSpPr>
          <p:spPr bwMode="auto">
            <a:xfrm>
              <a:off x="2892426" y="4970463"/>
              <a:ext cx="206375" cy="176213"/>
            </a:xfrm>
            <a:custGeom>
              <a:avLst/>
              <a:gdLst>
                <a:gd name="T0" fmla="*/ 4 w 36"/>
                <a:gd name="T1" fmla="*/ 10 h 35"/>
                <a:gd name="T2" fmla="*/ 5 w 36"/>
                <a:gd name="T3" fmla="*/ 28 h 35"/>
                <a:gd name="T4" fmla="*/ 22 w 36"/>
                <a:gd name="T5" fmla="*/ 33 h 35"/>
                <a:gd name="T6" fmla="*/ 36 w 36"/>
                <a:gd name="T7" fmla="*/ 20 h 35"/>
                <a:gd name="T8" fmla="*/ 36 w 36"/>
                <a:gd name="T9" fmla="*/ 18 h 35"/>
                <a:gd name="T10" fmla="*/ 30 w 36"/>
                <a:gd name="T11" fmla="*/ 9 h 35"/>
                <a:gd name="T12" fmla="*/ 22 w 36"/>
                <a:gd name="T13" fmla="*/ 1 h 35"/>
                <a:gd name="T14" fmla="*/ 4 w 36"/>
                <a:gd name="T15" fmla="*/ 10 h 35"/>
                <a:gd name="T16" fmla="*/ 7 w 36"/>
                <a:gd name="T17" fmla="*/ 12 h 35"/>
                <a:gd name="T18" fmla="*/ 22 w 36"/>
                <a:gd name="T19" fmla="*/ 4 h 35"/>
                <a:gd name="T20" fmla="*/ 25 w 36"/>
                <a:gd name="T21" fmla="*/ 6 h 35"/>
                <a:gd name="T22" fmla="*/ 13 w 36"/>
                <a:gd name="T23" fmla="*/ 9 h 35"/>
                <a:gd name="T24" fmla="*/ 13 w 36"/>
                <a:gd name="T25" fmla="*/ 10 h 35"/>
                <a:gd name="T26" fmla="*/ 13 w 36"/>
                <a:gd name="T27" fmla="*/ 10 h 35"/>
                <a:gd name="T28" fmla="*/ 6 w 36"/>
                <a:gd name="T29" fmla="*/ 13 h 35"/>
                <a:gd name="T30" fmla="*/ 7 w 36"/>
                <a:gd name="T31" fmla="*/ 12 h 35"/>
                <a:gd name="T32" fmla="*/ 22 w 36"/>
                <a:gd name="T33" fmla="*/ 9 h 35"/>
                <a:gd name="T34" fmla="*/ 22 w 36"/>
                <a:gd name="T35" fmla="*/ 9 h 35"/>
                <a:gd name="T36" fmla="*/ 23 w 36"/>
                <a:gd name="T37" fmla="*/ 9 h 35"/>
                <a:gd name="T38" fmla="*/ 27 w 36"/>
                <a:gd name="T39" fmla="*/ 11 h 35"/>
                <a:gd name="T40" fmla="*/ 28 w 36"/>
                <a:gd name="T41" fmla="*/ 11 h 35"/>
                <a:gd name="T42" fmla="*/ 23 w 36"/>
                <a:gd name="T43" fmla="*/ 9 h 35"/>
                <a:gd name="T44" fmla="*/ 18 w 36"/>
                <a:gd name="T45" fmla="*/ 13 h 35"/>
                <a:gd name="T46" fmla="*/ 21 w 36"/>
                <a:gd name="T47" fmla="*/ 14 h 35"/>
                <a:gd name="T48" fmla="*/ 13 w 36"/>
                <a:gd name="T49" fmla="*/ 18 h 35"/>
                <a:gd name="T50" fmla="*/ 15 w 36"/>
                <a:gd name="T51" fmla="*/ 14 h 35"/>
                <a:gd name="T52" fmla="*/ 18 w 36"/>
                <a:gd name="T53" fmla="*/ 13 h 35"/>
                <a:gd name="T54" fmla="*/ 29 w 36"/>
                <a:gd name="T55" fmla="*/ 12 h 35"/>
                <a:gd name="T56" fmla="*/ 29 w 36"/>
                <a:gd name="T57" fmla="*/ 12 h 35"/>
                <a:gd name="T58" fmla="*/ 30 w 36"/>
                <a:gd name="T59" fmla="*/ 14 h 35"/>
                <a:gd name="T60" fmla="*/ 29 w 36"/>
                <a:gd name="T61" fmla="*/ 12 h 35"/>
                <a:gd name="T62" fmla="*/ 31 w 36"/>
                <a:gd name="T63" fmla="*/ 14 h 35"/>
                <a:gd name="T64" fmla="*/ 32 w 36"/>
                <a:gd name="T65" fmla="*/ 16 h 35"/>
                <a:gd name="T66" fmla="*/ 31 w 36"/>
                <a:gd name="T67" fmla="*/ 14 h 35"/>
                <a:gd name="T68" fmla="*/ 5 w 36"/>
                <a:gd name="T69" fmla="*/ 20 h 35"/>
                <a:gd name="T70" fmla="*/ 6 w 36"/>
                <a:gd name="T71" fmla="*/ 18 h 35"/>
                <a:gd name="T72" fmla="*/ 7 w 36"/>
                <a:gd name="T73" fmla="*/ 21 h 35"/>
                <a:gd name="T74" fmla="*/ 6 w 36"/>
                <a:gd name="T75" fmla="*/ 23 h 35"/>
                <a:gd name="T76" fmla="*/ 6 w 36"/>
                <a:gd name="T77" fmla="*/ 23 h 35"/>
                <a:gd name="T78" fmla="*/ 5 w 36"/>
                <a:gd name="T79" fmla="*/ 20 h 35"/>
                <a:gd name="T80" fmla="*/ 22 w 36"/>
                <a:gd name="T81" fmla="*/ 20 h 35"/>
                <a:gd name="T82" fmla="*/ 21 w 36"/>
                <a:gd name="T83" fmla="*/ 21 h 35"/>
                <a:gd name="T84" fmla="*/ 21 w 36"/>
                <a:gd name="T85" fmla="*/ 21 h 35"/>
                <a:gd name="T86" fmla="*/ 19 w 36"/>
                <a:gd name="T87" fmla="*/ 22 h 35"/>
                <a:gd name="T88" fmla="*/ 22 w 36"/>
                <a:gd name="T89" fmla="*/ 20 h 35"/>
                <a:gd name="T90" fmla="*/ 28 w 36"/>
                <a:gd name="T91" fmla="*/ 17 h 35"/>
                <a:gd name="T92" fmla="*/ 29 w 36"/>
                <a:gd name="T93" fmla="*/ 18 h 35"/>
                <a:gd name="T94" fmla="*/ 29 w 36"/>
                <a:gd name="T95" fmla="*/ 19 h 35"/>
                <a:gd name="T96" fmla="*/ 27 w 36"/>
                <a:gd name="T97" fmla="*/ 23 h 35"/>
                <a:gd name="T98" fmla="*/ 29 w 36"/>
                <a:gd name="T99" fmla="*/ 20 h 35"/>
                <a:gd name="T100" fmla="*/ 29 w 36"/>
                <a:gd name="T101" fmla="*/ 19 h 35"/>
                <a:gd name="T102" fmla="*/ 28 w 36"/>
                <a:gd name="T103" fmla="*/ 17 h 35"/>
                <a:gd name="T104" fmla="*/ 8 w 36"/>
                <a:gd name="T105" fmla="*/ 25 h 35"/>
                <a:gd name="T106" fmla="*/ 10 w 36"/>
                <a:gd name="T107" fmla="*/ 25 h 35"/>
                <a:gd name="T108" fmla="*/ 10 w 36"/>
                <a:gd name="T109" fmla="*/ 25 h 35"/>
                <a:gd name="T110" fmla="*/ 10 w 36"/>
                <a:gd name="T111" fmla="*/ 26 h 35"/>
                <a:gd name="T112" fmla="*/ 8 w 36"/>
                <a:gd name="T113" fmla="*/ 25 h 35"/>
                <a:gd name="T114" fmla="*/ 26 w 36"/>
                <a:gd name="T115" fmla="*/ 28 h 35"/>
                <a:gd name="T116" fmla="*/ 26 w 36"/>
                <a:gd name="T117" fmla="*/ 28 h 35"/>
                <a:gd name="T118" fmla="*/ 21 w 36"/>
                <a:gd name="T119" fmla="*/ 30 h 35"/>
                <a:gd name="T120" fmla="*/ 13 w 36"/>
                <a:gd name="T121" fmla="*/ 30 h 35"/>
                <a:gd name="T122" fmla="*/ 15 w 36"/>
                <a:gd name="T123" fmla="*/ 29 h 35"/>
                <a:gd name="T124" fmla="*/ 26 w 36"/>
                <a:gd name="T12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35">
                  <a:moveTo>
                    <a:pt x="4" y="10"/>
                  </a:moveTo>
                  <a:cubicBezTo>
                    <a:pt x="0" y="16"/>
                    <a:pt x="1" y="22"/>
                    <a:pt x="5" y="28"/>
                  </a:cubicBezTo>
                  <a:cubicBezTo>
                    <a:pt x="9" y="33"/>
                    <a:pt x="15" y="35"/>
                    <a:pt x="22" y="33"/>
                  </a:cubicBezTo>
                  <a:cubicBezTo>
                    <a:pt x="29" y="32"/>
                    <a:pt x="35" y="26"/>
                    <a:pt x="36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5"/>
                    <a:pt x="34" y="11"/>
                    <a:pt x="30" y="9"/>
                  </a:cubicBezTo>
                  <a:cubicBezTo>
                    <a:pt x="29" y="4"/>
                    <a:pt x="26" y="2"/>
                    <a:pt x="22" y="1"/>
                  </a:cubicBezTo>
                  <a:cubicBezTo>
                    <a:pt x="16" y="0"/>
                    <a:pt x="8" y="4"/>
                    <a:pt x="4" y="10"/>
                  </a:cubicBezTo>
                  <a:close/>
                  <a:moveTo>
                    <a:pt x="7" y="12"/>
                  </a:moveTo>
                  <a:cubicBezTo>
                    <a:pt x="10" y="7"/>
                    <a:pt x="17" y="3"/>
                    <a:pt x="22" y="4"/>
                  </a:cubicBezTo>
                  <a:cubicBezTo>
                    <a:pt x="23" y="5"/>
                    <a:pt x="24" y="5"/>
                    <a:pt x="25" y="6"/>
                  </a:cubicBezTo>
                  <a:cubicBezTo>
                    <a:pt x="21" y="5"/>
                    <a:pt x="17" y="6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8" y="11"/>
                    <a:pt x="6" y="13"/>
                  </a:cubicBezTo>
                  <a:lnTo>
                    <a:pt x="7" y="12"/>
                  </a:lnTo>
                  <a:close/>
                  <a:moveTo>
                    <a:pt x="22" y="9"/>
                  </a:move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3" y="9"/>
                  </a:moveTo>
                  <a:cubicBezTo>
                    <a:pt x="25" y="10"/>
                    <a:pt x="26" y="10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5" y="10"/>
                    <a:pt x="23" y="9"/>
                  </a:cubicBezTo>
                  <a:close/>
                  <a:moveTo>
                    <a:pt x="18" y="13"/>
                  </a:moveTo>
                  <a:cubicBezTo>
                    <a:pt x="19" y="14"/>
                    <a:pt x="20" y="14"/>
                    <a:pt x="21" y="14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7" y="14"/>
                    <a:pt x="18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3"/>
                    <a:pt x="29" y="13"/>
                    <a:pt x="29" y="12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5"/>
                    <a:pt x="32" y="16"/>
                  </a:cubicBezTo>
                  <a:cubicBezTo>
                    <a:pt x="31" y="15"/>
                    <a:pt x="31" y="14"/>
                    <a:pt x="31" y="14"/>
                  </a:cubicBezTo>
                  <a:close/>
                  <a:moveTo>
                    <a:pt x="5" y="20"/>
                  </a:moveTo>
                  <a:cubicBezTo>
                    <a:pt x="5" y="19"/>
                    <a:pt x="6" y="19"/>
                    <a:pt x="6" y="18"/>
                  </a:cubicBezTo>
                  <a:cubicBezTo>
                    <a:pt x="6" y="19"/>
                    <a:pt x="6" y="20"/>
                    <a:pt x="7" y="21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lose/>
                  <a:moveTo>
                    <a:pt x="22" y="2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20" y="21"/>
                    <a:pt x="21" y="20"/>
                    <a:pt x="22" y="20"/>
                  </a:cubicBezTo>
                  <a:close/>
                  <a:moveTo>
                    <a:pt x="28" y="17"/>
                  </a:move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1"/>
                    <a:pt x="28" y="22"/>
                    <a:pt x="27" y="23"/>
                  </a:cubicBezTo>
                  <a:cubicBezTo>
                    <a:pt x="28" y="22"/>
                    <a:pt x="28" y="21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8" y="17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5"/>
                    <a:pt x="8" y="25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3" y="30"/>
                    <a:pt x="21" y="30"/>
                  </a:cubicBezTo>
                  <a:cubicBezTo>
                    <a:pt x="19" y="30"/>
                    <a:pt x="16" y="31"/>
                    <a:pt x="13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30"/>
                    <a:pt x="21" y="30"/>
                    <a:pt x="26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3" name="Freeform 561"/>
            <p:cNvSpPr>
              <a:spLocks noEditPoints="1"/>
            </p:cNvSpPr>
            <p:nvPr/>
          </p:nvSpPr>
          <p:spPr bwMode="auto">
            <a:xfrm>
              <a:off x="3030538" y="4721225"/>
              <a:ext cx="288925" cy="390525"/>
            </a:xfrm>
            <a:custGeom>
              <a:avLst/>
              <a:gdLst>
                <a:gd name="T0" fmla="*/ 7 w 50"/>
                <a:gd name="T1" fmla="*/ 70 h 78"/>
                <a:gd name="T2" fmla="*/ 7 w 50"/>
                <a:gd name="T3" fmla="*/ 70 h 78"/>
                <a:gd name="T4" fmla="*/ 7 w 50"/>
                <a:gd name="T5" fmla="*/ 70 h 78"/>
                <a:gd name="T6" fmla="*/ 46 w 50"/>
                <a:gd name="T7" fmla="*/ 1 h 78"/>
                <a:gd name="T8" fmla="*/ 44 w 50"/>
                <a:gd name="T9" fmla="*/ 5 h 78"/>
                <a:gd name="T10" fmla="*/ 42 w 50"/>
                <a:gd name="T11" fmla="*/ 6 h 78"/>
                <a:gd name="T12" fmla="*/ 40 w 50"/>
                <a:gd name="T13" fmla="*/ 9 h 78"/>
                <a:gd name="T14" fmla="*/ 38 w 50"/>
                <a:gd name="T15" fmla="*/ 10 h 78"/>
                <a:gd name="T16" fmla="*/ 23 w 50"/>
                <a:gd name="T17" fmla="*/ 35 h 78"/>
                <a:gd name="T18" fmla="*/ 3 w 50"/>
                <a:gd name="T19" fmla="*/ 69 h 78"/>
                <a:gd name="T20" fmla="*/ 2 w 50"/>
                <a:gd name="T21" fmla="*/ 70 h 78"/>
                <a:gd name="T22" fmla="*/ 2 w 50"/>
                <a:gd name="T23" fmla="*/ 70 h 78"/>
                <a:gd name="T24" fmla="*/ 2 w 50"/>
                <a:gd name="T25" fmla="*/ 71 h 78"/>
                <a:gd name="T26" fmla="*/ 2 w 50"/>
                <a:gd name="T27" fmla="*/ 71 h 78"/>
                <a:gd name="T28" fmla="*/ 0 w 50"/>
                <a:gd name="T29" fmla="*/ 75 h 78"/>
                <a:gd name="T30" fmla="*/ 0 w 50"/>
                <a:gd name="T31" fmla="*/ 75 h 78"/>
                <a:gd name="T32" fmla="*/ 0 w 50"/>
                <a:gd name="T33" fmla="*/ 75 h 78"/>
                <a:gd name="T34" fmla="*/ 0 w 50"/>
                <a:gd name="T35" fmla="*/ 76 h 78"/>
                <a:gd name="T36" fmla="*/ 1 w 50"/>
                <a:gd name="T37" fmla="*/ 77 h 78"/>
                <a:gd name="T38" fmla="*/ 3 w 50"/>
                <a:gd name="T39" fmla="*/ 76 h 78"/>
                <a:gd name="T40" fmla="*/ 4 w 50"/>
                <a:gd name="T41" fmla="*/ 76 h 78"/>
                <a:gd name="T42" fmla="*/ 4 w 50"/>
                <a:gd name="T43" fmla="*/ 76 h 78"/>
                <a:gd name="T44" fmla="*/ 5 w 50"/>
                <a:gd name="T45" fmla="*/ 78 h 78"/>
                <a:gd name="T46" fmla="*/ 7 w 50"/>
                <a:gd name="T47" fmla="*/ 77 h 78"/>
                <a:gd name="T48" fmla="*/ 26 w 50"/>
                <a:gd name="T49" fmla="*/ 42 h 78"/>
                <a:gd name="T50" fmla="*/ 50 w 50"/>
                <a:gd name="T51" fmla="*/ 2 h 78"/>
                <a:gd name="T52" fmla="*/ 50 w 50"/>
                <a:gd name="T53" fmla="*/ 2 h 78"/>
                <a:gd name="T54" fmla="*/ 49 w 50"/>
                <a:gd name="T55" fmla="*/ 0 h 78"/>
                <a:gd name="T56" fmla="*/ 46 w 50"/>
                <a:gd name="T5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46" y="1"/>
                  </a:moveTo>
                  <a:cubicBezTo>
                    <a:pt x="46" y="1"/>
                    <a:pt x="44" y="4"/>
                    <a:pt x="44" y="5"/>
                  </a:cubicBezTo>
                  <a:cubicBezTo>
                    <a:pt x="43" y="5"/>
                    <a:pt x="42" y="6"/>
                    <a:pt x="42" y="6"/>
                  </a:cubicBezTo>
                  <a:cubicBezTo>
                    <a:pt x="42" y="6"/>
                    <a:pt x="41" y="9"/>
                    <a:pt x="40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4" y="19"/>
                    <a:pt x="28" y="27"/>
                    <a:pt x="23" y="35"/>
                  </a:cubicBezTo>
                  <a:cubicBezTo>
                    <a:pt x="16" y="46"/>
                    <a:pt x="9" y="57"/>
                    <a:pt x="3" y="69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3"/>
                    <a:pt x="1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13" y="65"/>
                    <a:pt x="20" y="54"/>
                    <a:pt x="26" y="42"/>
                  </a:cubicBezTo>
                  <a:cubicBezTo>
                    <a:pt x="35" y="30"/>
                    <a:pt x="44" y="17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4" name="Freeform 562"/>
            <p:cNvSpPr>
              <a:spLocks/>
            </p:cNvSpPr>
            <p:nvPr/>
          </p:nvSpPr>
          <p:spPr bwMode="auto">
            <a:xfrm>
              <a:off x="3146426" y="4740275"/>
              <a:ext cx="219075" cy="360363"/>
            </a:xfrm>
            <a:custGeom>
              <a:avLst/>
              <a:gdLst>
                <a:gd name="T0" fmla="*/ 24 w 38"/>
                <a:gd name="T1" fmla="*/ 0 h 72"/>
                <a:gd name="T2" fmla="*/ 23 w 38"/>
                <a:gd name="T3" fmla="*/ 2 h 72"/>
                <a:gd name="T4" fmla="*/ 23 w 38"/>
                <a:gd name="T5" fmla="*/ 3 h 72"/>
                <a:gd name="T6" fmla="*/ 26 w 38"/>
                <a:gd name="T7" fmla="*/ 18 h 72"/>
                <a:gd name="T8" fmla="*/ 25 w 38"/>
                <a:gd name="T9" fmla="*/ 30 h 72"/>
                <a:gd name="T10" fmla="*/ 25 w 38"/>
                <a:gd name="T11" fmla="*/ 26 h 72"/>
                <a:gd name="T12" fmla="*/ 21 w 38"/>
                <a:gd name="T13" fmla="*/ 10 h 72"/>
                <a:gd name="T14" fmla="*/ 18 w 38"/>
                <a:gd name="T15" fmla="*/ 9 h 72"/>
                <a:gd name="T16" fmla="*/ 18 w 38"/>
                <a:gd name="T17" fmla="*/ 12 h 72"/>
                <a:gd name="T18" fmla="*/ 0 w 38"/>
                <a:gd name="T19" fmla="*/ 69 h 72"/>
                <a:gd name="T20" fmla="*/ 0 w 38"/>
                <a:gd name="T21" fmla="*/ 71 h 72"/>
                <a:gd name="T22" fmla="*/ 3 w 38"/>
                <a:gd name="T23" fmla="*/ 71 h 72"/>
                <a:gd name="T24" fmla="*/ 27 w 38"/>
                <a:gd name="T25" fmla="*/ 1 h 72"/>
                <a:gd name="T26" fmla="*/ 24 w 38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72">
                  <a:moveTo>
                    <a:pt x="24" y="0"/>
                  </a:moveTo>
                  <a:cubicBezTo>
                    <a:pt x="24" y="1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8"/>
                    <a:pt x="26" y="13"/>
                    <a:pt x="26" y="18"/>
                  </a:cubicBezTo>
                  <a:cubicBezTo>
                    <a:pt x="26" y="22"/>
                    <a:pt x="26" y="26"/>
                    <a:pt x="25" y="30"/>
                  </a:cubicBezTo>
                  <a:cubicBezTo>
                    <a:pt x="25" y="29"/>
                    <a:pt x="25" y="28"/>
                    <a:pt x="25" y="26"/>
                  </a:cubicBezTo>
                  <a:cubicBezTo>
                    <a:pt x="25" y="21"/>
                    <a:pt x="24" y="16"/>
                    <a:pt x="21" y="10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7" y="10"/>
                    <a:pt x="17" y="11"/>
                    <a:pt x="18" y="12"/>
                  </a:cubicBezTo>
                  <a:cubicBezTo>
                    <a:pt x="28" y="31"/>
                    <a:pt x="15" y="50"/>
                    <a:pt x="0" y="69"/>
                  </a:cubicBezTo>
                  <a:cubicBezTo>
                    <a:pt x="0" y="69"/>
                    <a:pt x="0" y="71"/>
                    <a:pt x="0" y="71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18" y="54"/>
                    <a:pt x="38" y="29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5" name="Freeform 563"/>
            <p:cNvSpPr>
              <a:spLocks/>
            </p:cNvSpPr>
            <p:nvPr/>
          </p:nvSpPr>
          <p:spPr bwMode="auto">
            <a:xfrm>
              <a:off x="3094038" y="4881563"/>
              <a:ext cx="103188" cy="265113"/>
            </a:xfrm>
            <a:custGeom>
              <a:avLst/>
              <a:gdLst>
                <a:gd name="T0" fmla="*/ 12 w 18"/>
                <a:gd name="T1" fmla="*/ 1 h 53"/>
                <a:gd name="T2" fmla="*/ 12 w 18"/>
                <a:gd name="T3" fmla="*/ 2 h 53"/>
                <a:gd name="T4" fmla="*/ 12 w 18"/>
                <a:gd name="T5" fmla="*/ 2 h 53"/>
                <a:gd name="T6" fmla="*/ 12 w 18"/>
                <a:gd name="T7" fmla="*/ 2 h 53"/>
                <a:gd name="T8" fmla="*/ 12 w 18"/>
                <a:gd name="T9" fmla="*/ 3 h 53"/>
                <a:gd name="T10" fmla="*/ 11 w 18"/>
                <a:gd name="T11" fmla="*/ 3 h 53"/>
                <a:gd name="T12" fmla="*/ 11 w 18"/>
                <a:gd name="T13" fmla="*/ 3 h 53"/>
                <a:gd name="T14" fmla="*/ 12 w 18"/>
                <a:gd name="T15" fmla="*/ 13 h 53"/>
                <a:gd name="T16" fmla="*/ 13 w 18"/>
                <a:gd name="T17" fmla="*/ 19 h 53"/>
                <a:gd name="T18" fmla="*/ 11 w 18"/>
                <a:gd name="T19" fmla="*/ 27 h 53"/>
                <a:gd name="T20" fmla="*/ 11 w 18"/>
                <a:gd name="T21" fmla="*/ 27 h 53"/>
                <a:gd name="T22" fmla="*/ 9 w 18"/>
                <a:gd name="T23" fmla="*/ 28 h 53"/>
                <a:gd name="T24" fmla="*/ 8 w 18"/>
                <a:gd name="T25" fmla="*/ 36 h 53"/>
                <a:gd name="T26" fmla="*/ 1 w 18"/>
                <a:gd name="T27" fmla="*/ 50 h 53"/>
                <a:gd name="T28" fmla="*/ 0 w 18"/>
                <a:gd name="T29" fmla="*/ 51 h 53"/>
                <a:gd name="T30" fmla="*/ 1 w 18"/>
                <a:gd name="T31" fmla="*/ 52 h 53"/>
                <a:gd name="T32" fmla="*/ 3 w 18"/>
                <a:gd name="T33" fmla="*/ 52 h 53"/>
                <a:gd name="T34" fmla="*/ 4 w 18"/>
                <a:gd name="T35" fmla="*/ 52 h 53"/>
                <a:gd name="T36" fmla="*/ 4 w 18"/>
                <a:gd name="T37" fmla="*/ 52 h 53"/>
                <a:gd name="T38" fmla="*/ 4 w 18"/>
                <a:gd name="T39" fmla="*/ 52 h 53"/>
                <a:gd name="T40" fmla="*/ 4 w 18"/>
                <a:gd name="T41" fmla="*/ 51 h 53"/>
                <a:gd name="T42" fmla="*/ 6 w 18"/>
                <a:gd name="T43" fmla="*/ 51 h 53"/>
                <a:gd name="T44" fmla="*/ 6 w 18"/>
                <a:gd name="T45" fmla="*/ 51 h 53"/>
                <a:gd name="T46" fmla="*/ 6 w 18"/>
                <a:gd name="T47" fmla="*/ 51 h 53"/>
                <a:gd name="T48" fmla="*/ 6 w 18"/>
                <a:gd name="T49" fmla="*/ 51 h 53"/>
                <a:gd name="T50" fmla="*/ 16 w 18"/>
                <a:gd name="T51" fmla="*/ 28 h 53"/>
                <a:gd name="T52" fmla="*/ 18 w 18"/>
                <a:gd name="T53" fmla="*/ 16 h 53"/>
                <a:gd name="T54" fmla="*/ 15 w 18"/>
                <a:gd name="T55" fmla="*/ 2 h 53"/>
                <a:gd name="T56" fmla="*/ 12 w 18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53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22"/>
                    <a:pt x="12" y="24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31"/>
                    <a:pt x="9" y="34"/>
                    <a:pt x="8" y="36"/>
                  </a:cubicBezTo>
                  <a:cubicBezTo>
                    <a:pt x="6" y="41"/>
                    <a:pt x="4" y="46"/>
                    <a:pt x="1" y="50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0" y="51"/>
                    <a:pt x="1" y="52"/>
                    <a:pt x="1" y="52"/>
                  </a:cubicBezTo>
                  <a:cubicBezTo>
                    <a:pt x="2" y="53"/>
                    <a:pt x="3" y="53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3" y="44"/>
                    <a:pt x="16" y="36"/>
                    <a:pt x="16" y="28"/>
                  </a:cubicBezTo>
                  <a:cubicBezTo>
                    <a:pt x="17" y="24"/>
                    <a:pt x="18" y="20"/>
                    <a:pt x="18" y="16"/>
                  </a:cubicBezTo>
                  <a:cubicBezTo>
                    <a:pt x="18" y="11"/>
                    <a:pt x="17" y="6"/>
                    <a:pt x="15" y="2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8" name="Freeform 564"/>
            <p:cNvSpPr>
              <a:spLocks noEditPoints="1"/>
            </p:cNvSpPr>
            <p:nvPr/>
          </p:nvSpPr>
          <p:spPr bwMode="auto">
            <a:xfrm>
              <a:off x="2286001" y="5530850"/>
              <a:ext cx="201613" cy="171450"/>
            </a:xfrm>
            <a:custGeom>
              <a:avLst/>
              <a:gdLst>
                <a:gd name="T0" fmla="*/ 7 w 35"/>
                <a:gd name="T1" fmla="*/ 4 h 34"/>
                <a:gd name="T2" fmla="*/ 3 w 35"/>
                <a:gd name="T3" fmla="*/ 24 h 34"/>
                <a:gd name="T4" fmla="*/ 18 w 35"/>
                <a:gd name="T5" fmla="*/ 34 h 34"/>
                <a:gd name="T6" fmla="*/ 33 w 35"/>
                <a:gd name="T7" fmla="*/ 23 h 34"/>
                <a:gd name="T8" fmla="*/ 30 w 35"/>
                <a:gd name="T9" fmla="*/ 4 h 34"/>
                <a:gd name="T10" fmla="*/ 17 w 35"/>
                <a:gd name="T11" fmla="*/ 2 h 34"/>
                <a:gd name="T12" fmla="*/ 7 w 35"/>
                <a:gd name="T13" fmla="*/ 4 h 34"/>
                <a:gd name="T14" fmla="*/ 6 w 35"/>
                <a:gd name="T15" fmla="*/ 23 h 34"/>
                <a:gd name="T16" fmla="*/ 5 w 35"/>
                <a:gd name="T17" fmla="*/ 16 h 34"/>
                <a:gd name="T18" fmla="*/ 9 w 35"/>
                <a:gd name="T19" fmla="*/ 6 h 34"/>
                <a:gd name="T20" fmla="*/ 13 w 35"/>
                <a:gd name="T21" fmla="*/ 4 h 34"/>
                <a:gd name="T22" fmla="*/ 8 w 35"/>
                <a:gd name="T23" fmla="*/ 13 h 34"/>
                <a:gd name="T24" fmla="*/ 8 w 35"/>
                <a:gd name="T25" fmla="*/ 16 h 34"/>
                <a:gd name="T26" fmla="*/ 9 w 35"/>
                <a:gd name="T27" fmla="*/ 16 h 34"/>
                <a:gd name="T28" fmla="*/ 9 w 35"/>
                <a:gd name="T29" fmla="*/ 17 h 34"/>
                <a:gd name="T30" fmla="*/ 7 w 35"/>
                <a:gd name="T31" fmla="*/ 23 h 34"/>
                <a:gd name="T32" fmla="*/ 6 w 35"/>
                <a:gd name="T33" fmla="*/ 23 h 34"/>
                <a:gd name="T34" fmla="*/ 24 w 35"/>
                <a:gd name="T35" fmla="*/ 5 h 34"/>
                <a:gd name="T36" fmla="*/ 19 w 35"/>
                <a:gd name="T37" fmla="*/ 5 h 34"/>
                <a:gd name="T38" fmla="*/ 20 w 35"/>
                <a:gd name="T39" fmla="*/ 5 h 34"/>
                <a:gd name="T40" fmla="*/ 24 w 35"/>
                <a:gd name="T41" fmla="*/ 5 h 34"/>
                <a:gd name="T42" fmla="*/ 18 w 35"/>
                <a:gd name="T43" fmla="*/ 6 h 34"/>
                <a:gd name="T44" fmla="*/ 18 w 35"/>
                <a:gd name="T45" fmla="*/ 6 h 34"/>
                <a:gd name="T46" fmla="*/ 13 w 35"/>
                <a:gd name="T47" fmla="*/ 9 h 34"/>
                <a:gd name="T48" fmla="*/ 18 w 35"/>
                <a:gd name="T49" fmla="*/ 6 h 34"/>
                <a:gd name="T50" fmla="*/ 17 w 35"/>
                <a:gd name="T51" fmla="*/ 12 h 34"/>
                <a:gd name="T52" fmla="*/ 15 w 35"/>
                <a:gd name="T53" fmla="*/ 19 h 34"/>
                <a:gd name="T54" fmla="*/ 15 w 35"/>
                <a:gd name="T55" fmla="*/ 22 h 34"/>
                <a:gd name="T56" fmla="*/ 13 w 35"/>
                <a:gd name="T57" fmla="*/ 17 h 34"/>
                <a:gd name="T58" fmla="*/ 14 w 35"/>
                <a:gd name="T59" fmla="*/ 15 h 34"/>
                <a:gd name="T60" fmla="*/ 17 w 35"/>
                <a:gd name="T61" fmla="*/ 12 h 34"/>
                <a:gd name="T62" fmla="*/ 25 w 35"/>
                <a:gd name="T63" fmla="*/ 8 h 34"/>
                <a:gd name="T64" fmla="*/ 27 w 35"/>
                <a:gd name="T65" fmla="*/ 13 h 34"/>
                <a:gd name="T66" fmla="*/ 27 w 35"/>
                <a:gd name="T67" fmla="*/ 13 h 34"/>
                <a:gd name="T68" fmla="*/ 26 w 35"/>
                <a:gd name="T69" fmla="*/ 10 h 34"/>
                <a:gd name="T70" fmla="*/ 23 w 35"/>
                <a:gd name="T71" fmla="*/ 8 h 34"/>
                <a:gd name="T72" fmla="*/ 23 w 35"/>
                <a:gd name="T73" fmla="*/ 8 h 34"/>
                <a:gd name="T74" fmla="*/ 25 w 35"/>
                <a:gd name="T75" fmla="*/ 8 h 34"/>
                <a:gd name="T76" fmla="*/ 31 w 35"/>
                <a:gd name="T77" fmla="*/ 15 h 34"/>
                <a:gd name="T78" fmla="*/ 31 w 35"/>
                <a:gd name="T79" fmla="*/ 15 h 34"/>
                <a:gd name="T80" fmla="*/ 31 w 35"/>
                <a:gd name="T81" fmla="*/ 16 h 34"/>
                <a:gd name="T82" fmla="*/ 31 w 35"/>
                <a:gd name="T83" fmla="*/ 15 h 34"/>
                <a:gd name="T84" fmla="*/ 21 w 35"/>
                <a:gd name="T85" fmla="*/ 17 h 34"/>
                <a:gd name="T86" fmla="*/ 22 w 35"/>
                <a:gd name="T87" fmla="*/ 16 h 34"/>
                <a:gd name="T88" fmla="*/ 22 w 35"/>
                <a:gd name="T89" fmla="*/ 17 h 34"/>
                <a:gd name="T90" fmla="*/ 22 w 35"/>
                <a:gd name="T91" fmla="*/ 19 h 34"/>
                <a:gd name="T92" fmla="*/ 21 w 35"/>
                <a:gd name="T93" fmla="*/ 17 h 34"/>
                <a:gd name="T94" fmla="*/ 11 w 35"/>
                <a:gd name="T95" fmla="*/ 27 h 34"/>
                <a:gd name="T96" fmla="*/ 13 w 35"/>
                <a:gd name="T97" fmla="*/ 28 h 34"/>
                <a:gd name="T98" fmla="*/ 15 w 35"/>
                <a:gd name="T99" fmla="*/ 29 h 34"/>
                <a:gd name="T100" fmla="*/ 15 w 35"/>
                <a:gd name="T101" fmla="*/ 29 h 34"/>
                <a:gd name="T102" fmla="*/ 11 w 35"/>
                <a:gd name="T103" fmla="*/ 27 h 34"/>
                <a:gd name="T104" fmla="*/ 30 w 35"/>
                <a:gd name="T105" fmla="*/ 17 h 34"/>
                <a:gd name="T106" fmla="*/ 29 w 35"/>
                <a:gd name="T107" fmla="*/ 22 h 34"/>
                <a:gd name="T108" fmla="*/ 25 w 35"/>
                <a:gd name="T109" fmla="*/ 28 h 34"/>
                <a:gd name="T110" fmla="*/ 25 w 35"/>
                <a:gd name="T111" fmla="*/ 27 h 34"/>
                <a:gd name="T112" fmla="*/ 30 w 35"/>
                <a:gd name="T113" fmla="*/ 17 h 34"/>
                <a:gd name="T114" fmla="*/ 19 w 35"/>
                <a:gd name="T115" fmla="*/ 28 h 34"/>
                <a:gd name="T116" fmla="*/ 19 w 35"/>
                <a:gd name="T117" fmla="*/ 28 h 34"/>
                <a:gd name="T118" fmla="*/ 18 w 35"/>
                <a:gd name="T119" fmla="*/ 29 h 34"/>
                <a:gd name="T120" fmla="*/ 19 w 35"/>
                <a:gd name="T121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" h="34">
                  <a:moveTo>
                    <a:pt x="7" y="4"/>
                  </a:moveTo>
                  <a:cubicBezTo>
                    <a:pt x="2" y="8"/>
                    <a:pt x="0" y="17"/>
                    <a:pt x="3" y="24"/>
                  </a:cubicBezTo>
                  <a:cubicBezTo>
                    <a:pt x="6" y="30"/>
                    <a:pt x="11" y="34"/>
                    <a:pt x="18" y="34"/>
                  </a:cubicBezTo>
                  <a:cubicBezTo>
                    <a:pt x="24" y="34"/>
                    <a:pt x="30" y="30"/>
                    <a:pt x="33" y="23"/>
                  </a:cubicBezTo>
                  <a:cubicBezTo>
                    <a:pt x="35" y="17"/>
                    <a:pt x="34" y="8"/>
                    <a:pt x="30" y="4"/>
                  </a:cubicBezTo>
                  <a:cubicBezTo>
                    <a:pt x="27" y="1"/>
                    <a:pt x="23" y="0"/>
                    <a:pt x="17" y="2"/>
                  </a:cubicBezTo>
                  <a:cubicBezTo>
                    <a:pt x="13" y="0"/>
                    <a:pt x="10" y="1"/>
                    <a:pt x="7" y="4"/>
                  </a:cubicBezTo>
                  <a:close/>
                  <a:moveTo>
                    <a:pt x="6" y="23"/>
                  </a:moveTo>
                  <a:cubicBezTo>
                    <a:pt x="6" y="21"/>
                    <a:pt x="5" y="19"/>
                    <a:pt x="5" y="16"/>
                  </a:cubicBezTo>
                  <a:cubicBezTo>
                    <a:pt x="5" y="12"/>
                    <a:pt x="7" y="8"/>
                    <a:pt x="9" y="6"/>
                  </a:cubicBezTo>
                  <a:cubicBezTo>
                    <a:pt x="10" y="5"/>
                    <a:pt x="11" y="5"/>
                    <a:pt x="13" y="4"/>
                  </a:cubicBezTo>
                  <a:cubicBezTo>
                    <a:pt x="10" y="7"/>
                    <a:pt x="8" y="10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1"/>
                    <a:pt x="7" y="23"/>
                  </a:cubicBezTo>
                  <a:lnTo>
                    <a:pt x="6" y="23"/>
                  </a:lnTo>
                  <a:close/>
                  <a:moveTo>
                    <a:pt x="24" y="5"/>
                  </a:moveTo>
                  <a:cubicBezTo>
                    <a:pt x="22" y="5"/>
                    <a:pt x="21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3" y="4"/>
                    <a:pt x="24" y="5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5" y="7"/>
                    <a:pt x="13" y="9"/>
                  </a:cubicBezTo>
                  <a:cubicBezTo>
                    <a:pt x="14" y="7"/>
                    <a:pt x="16" y="6"/>
                    <a:pt x="18" y="6"/>
                  </a:cubicBezTo>
                  <a:close/>
                  <a:moveTo>
                    <a:pt x="17" y="12"/>
                  </a:moveTo>
                  <a:cubicBezTo>
                    <a:pt x="16" y="14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4" y="20"/>
                    <a:pt x="13" y="19"/>
                    <a:pt x="13" y="17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5" y="14"/>
                    <a:pt x="16" y="13"/>
                    <a:pt x="17" y="12"/>
                  </a:cubicBezTo>
                  <a:close/>
                  <a:moveTo>
                    <a:pt x="25" y="8"/>
                  </a:moveTo>
                  <a:cubicBezTo>
                    <a:pt x="27" y="9"/>
                    <a:pt x="27" y="11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1"/>
                    <a:pt x="26" y="10"/>
                  </a:cubicBezTo>
                  <a:cubicBezTo>
                    <a:pt x="25" y="9"/>
                    <a:pt x="24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31" y="15"/>
                  </a:lnTo>
                  <a:close/>
                  <a:moveTo>
                    <a:pt x="21" y="17"/>
                  </a:move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18"/>
                    <a:pt x="21" y="17"/>
                    <a:pt x="21" y="17"/>
                  </a:cubicBezTo>
                  <a:close/>
                  <a:moveTo>
                    <a:pt x="11" y="27"/>
                  </a:moveTo>
                  <a:cubicBezTo>
                    <a:pt x="12" y="28"/>
                    <a:pt x="12" y="28"/>
                    <a:pt x="13" y="28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30"/>
                    <a:pt x="12" y="29"/>
                    <a:pt x="11" y="27"/>
                  </a:cubicBezTo>
                  <a:close/>
                  <a:moveTo>
                    <a:pt x="30" y="17"/>
                  </a:moveTo>
                  <a:cubicBezTo>
                    <a:pt x="30" y="19"/>
                    <a:pt x="30" y="21"/>
                    <a:pt x="29" y="22"/>
                  </a:cubicBezTo>
                  <a:cubicBezTo>
                    <a:pt x="29" y="24"/>
                    <a:pt x="27" y="26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9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9" name="Freeform 565"/>
            <p:cNvSpPr>
              <a:spLocks noEditPoints="1"/>
            </p:cNvSpPr>
            <p:nvPr/>
          </p:nvSpPr>
          <p:spPr bwMode="auto">
            <a:xfrm>
              <a:off x="2257426" y="5191125"/>
              <a:ext cx="219075" cy="430213"/>
            </a:xfrm>
            <a:custGeom>
              <a:avLst/>
              <a:gdLst>
                <a:gd name="T0" fmla="*/ 1 w 38"/>
                <a:gd name="T1" fmla="*/ 1 h 86"/>
                <a:gd name="T2" fmla="*/ 0 w 38"/>
                <a:gd name="T3" fmla="*/ 2 h 86"/>
                <a:gd name="T4" fmla="*/ 0 w 38"/>
                <a:gd name="T5" fmla="*/ 3 h 86"/>
                <a:gd name="T6" fmla="*/ 3 w 38"/>
                <a:gd name="T7" fmla="*/ 8 h 86"/>
                <a:gd name="T8" fmla="*/ 2 w 38"/>
                <a:gd name="T9" fmla="*/ 9 h 86"/>
                <a:gd name="T10" fmla="*/ 2 w 38"/>
                <a:gd name="T11" fmla="*/ 10 h 86"/>
                <a:gd name="T12" fmla="*/ 3 w 38"/>
                <a:gd name="T13" fmla="*/ 13 h 86"/>
                <a:gd name="T14" fmla="*/ 3 w 38"/>
                <a:gd name="T15" fmla="*/ 15 h 86"/>
                <a:gd name="T16" fmla="*/ 3 w 38"/>
                <a:gd name="T17" fmla="*/ 15 h 86"/>
                <a:gd name="T18" fmla="*/ 14 w 38"/>
                <a:gd name="T19" fmla="*/ 42 h 86"/>
                <a:gd name="T20" fmla="*/ 29 w 38"/>
                <a:gd name="T21" fmla="*/ 79 h 86"/>
                <a:gd name="T22" fmla="*/ 30 w 38"/>
                <a:gd name="T23" fmla="*/ 80 h 86"/>
                <a:gd name="T24" fmla="*/ 30 w 38"/>
                <a:gd name="T25" fmla="*/ 80 h 86"/>
                <a:gd name="T26" fmla="*/ 30 w 38"/>
                <a:gd name="T27" fmla="*/ 80 h 86"/>
                <a:gd name="T28" fmla="*/ 32 w 38"/>
                <a:gd name="T29" fmla="*/ 84 h 86"/>
                <a:gd name="T30" fmla="*/ 32 w 38"/>
                <a:gd name="T31" fmla="*/ 84 h 86"/>
                <a:gd name="T32" fmla="*/ 32 w 38"/>
                <a:gd name="T33" fmla="*/ 84 h 86"/>
                <a:gd name="T34" fmla="*/ 32 w 38"/>
                <a:gd name="T35" fmla="*/ 84 h 86"/>
                <a:gd name="T36" fmla="*/ 35 w 38"/>
                <a:gd name="T37" fmla="*/ 85 h 86"/>
                <a:gd name="T38" fmla="*/ 36 w 38"/>
                <a:gd name="T39" fmla="*/ 84 h 86"/>
                <a:gd name="T40" fmla="*/ 35 w 38"/>
                <a:gd name="T41" fmla="*/ 83 h 86"/>
                <a:gd name="T42" fmla="*/ 35 w 38"/>
                <a:gd name="T43" fmla="*/ 82 h 86"/>
                <a:gd name="T44" fmla="*/ 37 w 38"/>
                <a:gd name="T45" fmla="*/ 83 h 86"/>
                <a:gd name="T46" fmla="*/ 38 w 38"/>
                <a:gd name="T47" fmla="*/ 81 h 86"/>
                <a:gd name="T48" fmla="*/ 38 w 38"/>
                <a:gd name="T49" fmla="*/ 80 h 86"/>
                <a:gd name="T50" fmla="*/ 22 w 38"/>
                <a:gd name="T51" fmla="*/ 44 h 86"/>
                <a:gd name="T52" fmla="*/ 3 w 38"/>
                <a:gd name="T53" fmla="*/ 1 h 86"/>
                <a:gd name="T54" fmla="*/ 1 w 38"/>
                <a:gd name="T55" fmla="*/ 1 h 86"/>
                <a:gd name="T56" fmla="*/ 32 w 38"/>
                <a:gd name="T57" fmla="*/ 76 h 86"/>
                <a:gd name="T58" fmla="*/ 32 w 38"/>
                <a:gd name="T59" fmla="*/ 76 h 86"/>
                <a:gd name="T60" fmla="*/ 32 w 38"/>
                <a:gd name="T61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86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3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2"/>
                    <a:pt x="31" y="83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5"/>
                    <a:pt x="34" y="86"/>
                    <a:pt x="35" y="85"/>
                  </a:cubicBezTo>
                  <a:cubicBezTo>
                    <a:pt x="35" y="85"/>
                    <a:pt x="36" y="84"/>
                    <a:pt x="36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2"/>
                    <a:pt x="38" y="82"/>
                    <a:pt x="38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2" y="68"/>
                    <a:pt x="27" y="56"/>
                    <a:pt x="22" y="44"/>
                  </a:cubicBezTo>
                  <a:cubicBezTo>
                    <a:pt x="17" y="29"/>
                    <a:pt x="11" y="15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0" name="Freeform 566"/>
            <p:cNvSpPr>
              <a:spLocks/>
            </p:cNvSpPr>
            <p:nvPr/>
          </p:nvSpPr>
          <p:spPr bwMode="auto">
            <a:xfrm>
              <a:off x="2268538" y="5216525"/>
              <a:ext cx="254000" cy="320675"/>
            </a:xfrm>
            <a:custGeom>
              <a:avLst/>
              <a:gdLst>
                <a:gd name="T0" fmla="*/ 0 w 44"/>
                <a:gd name="T1" fmla="*/ 2 h 64"/>
                <a:gd name="T2" fmla="*/ 0 w 44"/>
                <a:gd name="T3" fmla="*/ 2 h 64"/>
                <a:gd name="T4" fmla="*/ 1 w 44"/>
                <a:gd name="T5" fmla="*/ 4 h 64"/>
                <a:gd name="T6" fmla="*/ 25 w 44"/>
                <a:gd name="T7" fmla="*/ 20 h 64"/>
                <a:gd name="T8" fmla="*/ 5 w 44"/>
                <a:gd name="T9" fmla="*/ 11 h 64"/>
                <a:gd name="T10" fmla="*/ 4 w 44"/>
                <a:gd name="T11" fmla="*/ 12 h 64"/>
                <a:gd name="T12" fmla="*/ 5 w 44"/>
                <a:gd name="T13" fmla="*/ 14 h 64"/>
                <a:gd name="T14" fmla="*/ 40 w 44"/>
                <a:gd name="T15" fmla="*/ 62 h 64"/>
                <a:gd name="T16" fmla="*/ 42 w 44"/>
                <a:gd name="T17" fmla="*/ 63 h 64"/>
                <a:gd name="T18" fmla="*/ 44 w 44"/>
                <a:gd name="T19" fmla="*/ 61 h 64"/>
                <a:gd name="T20" fmla="*/ 2 w 44"/>
                <a:gd name="T21" fmla="*/ 0 h 64"/>
                <a:gd name="T22" fmla="*/ 0 w 44"/>
                <a:gd name="T2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7"/>
                    <a:pt x="19" y="13"/>
                    <a:pt x="25" y="20"/>
                  </a:cubicBezTo>
                  <a:cubicBezTo>
                    <a:pt x="20" y="15"/>
                    <a:pt x="14" y="12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3" y="13"/>
                    <a:pt x="4" y="14"/>
                    <a:pt x="5" y="14"/>
                  </a:cubicBezTo>
                  <a:cubicBezTo>
                    <a:pt x="27" y="17"/>
                    <a:pt x="34" y="38"/>
                    <a:pt x="40" y="62"/>
                  </a:cubicBezTo>
                  <a:cubicBezTo>
                    <a:pt x="41" y="63"/>
                    <a:pt x="41" y="64"/>
                    <a:pt x="42" y="63"/>
                  </a:cubicBezTo>
                  <a:cubicBezTo>
                    <a:pt x="43" y="63"/>
                    <a:pt x="44" y="62"/>
                    <a:pt x="44" y="61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1" name="Freeform 567"/>
            <p:cNvSpPr>
              <a:spLocks/>
            </p:cNvSpPr>
            <p:nvPr/>
          </p:nvSpPr>
          <p:spPr bwMode="auto">
            <a:xfrm>
              <a:off x="2325688" y="5386388"/>
              <a:ext cx="207963" cy="204788"/>
            </a:xfrm>
            <a:custGeom>
              <a:avLst/>
              <a:gdLst>
                <a:gd name="T0" fmla="*/ 0 w 36"/>
                <a:gd name="T1" fmla="*/ 2 h 41"/>
                <a:gd name="T2" fmla="*/ 0 w 36"/>
                <a:gd name="T3" fmla="*/ 2 h 41"/>
                <a:gd name="T4" fmla="*/ 1 w 36"/>
                <a:gd name="T5" fmla="*/ 3 h 41"/>
                <a:gd name="T6" fmla="*/ 1 w 36"/>
                <a:gd name="T7" fmla="*/ 4 h 41"/>
                <a:gd name="T8" fmla="*/ 10 w 36"/>
                <a:gd name="T9" fmla="*/ 9 h 41"/>
                <a:gd name="T10" fmla="*/ 15 w 36"/>
                <a:gd name="T11" fmla="*/ 12 h 41"/>
                <a:gd name="T12" fmla="*/ 21 w 36"/>
                <a:gd name="T13" fmla="*/ 18 h 41"/>
                <a:gd name="T14" fmla="*/ 20 w 36"/>
                <a:gd name="T15" fmla="*/ 18 h 41"/>
                <a:gd name="T16" fmla="*/ 20 w 36"/>
                <a:gd name="T17" fmla="*/ 19 h 41"/>
                <a:gd name="T18" fmla="*/ 20 w 36"/>
                <a:gd name="T19" fmla="*/ 21 h 41"/>
                <a:gd name="T20" fmla="*/ 26 w 36"/>
                <a:gd name="T21" fmla="*/ 26 h 41"/>
                <a:gd name="T22" fmla="*/ 32 w 36"/>
                <a:gd name="T23" fmla="*/ 40 h 41"/>
                <a:gd name="T24" fmla="*/ 35 w 36"/>
                <a:gd name="T25" fmla="*/ 41 h 41"/>
                <a:gd name="T26" fmla="*/ 36 w 36"/>
                <a:gd name="T27" fmla="*/ 40 h 41"/>
                <a:gd name="T28" fmla="*/ 36 w 36"/>
                <a:gd name="T29" fmla="*/ 39 h 41"/>
                <a:gd name="T30" fmla="*/ 36 w 36"/>
                <a:gd name="T31" fmla="*/ 39 h 41"/>
                <a:gd name="T32" fmla="*/ 36 w 36"/>
                <a:gd name="T33" fmla="*/ 39 h 41"/>
                <a:gd name="T34" fmla="*/ 36 w 36"/>
                <a:gd name="T35" fmla="*/ 39 h 41"/>
                <a:gd name="T36" fmla="*/ 36 w 36"/>
                <a:gd name="T37" fmla="*/ 38 h 41"/>
                <a:gd name="T38" fmla="*/ 36 w 36"/>
                <a:gd name="T39" fmla="*/ 37 h 41"/>
                <a:gd name="T40" fmla="*/ 36 w 36"/>
                <a:gd name="T41" fmla="*/ 37 h 41"/>
                <a:gd name="T42" fmla="*/ 25 w 36"/>
                <a:gd name="T43" fmla="*/ 15 h 41"/>
                <a:gd name="T44" fmla="*/ 2 w 36"/>
                <a:gd name="T45" fmla="*/ 0 h 41"/>
                <a:gd name="T46" fmla="*/ 0 w 36"/>
                <a:gd name="T4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1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7" y="14"/>
                    <a:pt x="19" y="16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3" y="22"/>
                    <a:pt x="24" y="24"/>
                    <a:pt x="26" y="26"/>
                  </a:cubicBezTo>
                  <a:cubicBezTo>
                    <a:pt x="29" y="31"/>
                    <a:pt x="31" y="36"/>
                    <a:pt x="32" y="40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41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7"/>
                    <a:pt x="31" y="20"/>
                    <a:pt x="25" y="15"/>
                  </a:cubicBezTo>
                  <a:cubicBezTo>
                    <a:pt x="19" y="7"/>
                    <a:pt x="10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2" name="Freeform 568"/>
            <p:cNvSpPr>
              <a:spLocks noEditPoints="1"/>
            </p:cNvSpPr>
            <p:nvPr/>
          </p:nvSpPr>
          <p:spPr bwMode="auto">
            <a:xfrm>
              <a:off x="1824038" y="4575175"/>
              <a:ext cx="195263" cy="185738"/>
            </a:xfrm>
            <a:custGeom>
              <a:avLst/>
              <a:gdLst>
                <a:gd name="T0" fmla="*/ 6 w 34"/>
                <a:gd name="T1" fmla="*/ 7 h 37"/>
                <a:gd name="T2" fmla="*/ 3 w 34"/>
                <a:gd name="T3" fmla="*/ 28 h 37"/>
                <a:gd name="T4" fmla="*/ 13 w 34"/>
                <a:gd name="T5" fmla="*/ 33 h 37"/>
                <a:gd name="T6" fmla="*/ 26 w 34"/>
                <a:gd name="T7" fmla="*/ 35 h 37"/>
                <a:gd name="T8" fmla="*/ 34 w 34"/>
                <a:gd name="T9" fmla="*/ 17 h 37"/>
                <a:gd name="T10" fmla="*/ 23 w 34"/>
                <a:gd name="T11" fmla="*/ 3 h 37"/>
                <a:gd name="T12" fmla="*/ 6 w 34"/>
                <a:gd name="T13" fmla="*/ 7 h 37"/>
                <a:gd name="T14" fmla="*/ 19 w 34"/>
                <a:gd name="T15" fmla="*/ 6 h 37"/>
                <a:gd name="T16" fmla="*/ 17 w 34"/>
                <a:gd name="T17" fmla="*/ 7 h 37"/>
                <a:gd name="T18" fmla="*/ 14 w 34"/>
                <a:gd name="T19" fmla="*/ 7 h 37"/>
                <a:gd name="T20" fmla="*/ 19 w 34"/>
                <a:gd name="T21" fmla="*/ 6 h 37"/>
                <a:gd name="T22" fmla="*/ 21 w 34"/>
                <a:gd name="T23" fmla="*/ 7 h 37"/>
                <a:gd name="T24" fmla="*/ 23 w 34"/>
                <a:gd name="T25" fmla="*/ 8 h 37"/>
                <a:gd name="T26" fmla="*/ 22 w 34"/>
                <a:gd name="T27" fmla="*/ 8 h 37"/>
                <a:gd name="T28" fmla="*/ 21 w 34"/>
                <a:gd name="T29" fmla="*/ 7 h 37"/>
                <a:gd name="T30" fmla="*/ 6 w 34"/>
                <a:gd name="T31" fmla="*/ 26 h 37"/>
                <a:gd name="T32" fmla="*/ 5 w 34"/>
                <a:gd name="T33" fmla="*/ 21 h 37"/>
                <a:gd name="T34" fmla="*/ 9 w 34"/>
                <a:gd name="T35" fmla="*/ 9 h 37"/>
                <a:gd name="T36" fmla="*/ 9 w 34"/>
                <a:gd name="T37" fmla="*/ 9 h 37"/>
                <a:gd name="T38" fmla="*/ 9 w 34"/>
                <a:gd name="T39" fmla="*/ 13 h 37"/>
                <a:gd name="T40" fmla="*/ 9 w 34"/>
                <a:gd name="T41" fmla="*/ 16 h 37"/>
                <a:gd name="T42" fmla="*/ 9 w 34"/>
                <a:gd name="T43" fmla="*/ 17 h 37"/>
                <a:gd name="T44" fmla="*/ 7 w 34"/>
                <a:gd name="T45" fmla="*/ 22 h 37"/>
                <a:gd name="T46" fmla="*/ 9 w 34"/>
                <a:gd name="T47" fmla="*/ 29 h 37"/>
                <a:gd name="T48" fmla="*/ 6 w 34"/>
                <a:gd name="T49" fmla="*/ 26 h 37"/>
                <a:gd name="T50" fmla="*/ 17 w 34"/>
                <a:gd name="T51" fmla="*/ 13 h 37"/>
                <a:gd name="T52" fmla="*/ 15 w 34"/>
                <a:gd name="T53" fmla="*/ 19 h 37"/>
                <a:gd name="T54" fmla="*/ 16 w 34"/>
                <a:gd name="T55" fmla="*/ 23 h 37"/>
                <a:gd name="T56" fmla="*/ 14 w 34"/>
                <a:gd name="T57" fmla="*/ 20 h 37"/>
                <a:gd name="T58" fmla="*/ 13 w 34"/>
                <a:gd name="T59" fmla="*/ 16 h 37"/>
                <a:gd name="T60" fmla="*/ 17 w 34"/>
                <a:gd name="T61" fmla="*/ 13 h 37"/>
                <a:gd name="T62" fmla="*/ 21 w 34"/>
                <a:gd name="T63" fmla="*/ 21 h 37"/>
                <a:gd name="T64" fmla="*/ 22 w 34"/>
                <a:gd name="T65" fmla="*/ 18 h 37"/>
                <a:gd name="T66" fmla="*/ 22 w 34"/>
                <a:gd name="T67" fmla="*/ 18 h 37"/>
                <a:gd name="T68" fmla="*/ 22 w 34"/>
                <a:gd name="T69" fmla="*/ 20 h 37"/>
                <a:gd name="T70" fmla="*/ 22 w 34"/>
                <a:gd name="T71" fmla="*/ 20 h 37"/>
                <a:gd name="T72" fmla="*/ 21 w 34"/>
                <a:gd name="T73" fmla="*/ 21 h 37"/>
                <a:gd name="T74" fmla="*/ 28 w 34"/>
                <a:gd name="T75" fmla="*/ 10 h 37"/>
                <a:gd name="T76" fmla="*/ 30 w 34"/>
                <a:gd name="T77" fmla="*/ 17 h 37"/>
                <a:gd name="T78" fmla="*/ 30 w 34"/>
                <a:gd name="T79" fmla="*/ 19 h 37"/>
                <a:gd name="T80" fmla="*/ 29 w 34"/>
                <a:gd name="T81" fmla="*/ 25 h 37"/>
                <a:gd name="T82" fmla="*/ 30 w 34"/>
                <a:gd name="T83" fmla="*/ 23 h 37"/>
                <a:gd name="T84" fmla="*/ 30 w 34"/>
                <a:gd name="T85" fmla="*/ 19 h 37"/>
                <a:gd name="T86" fmla="*/ 28 w 34"/>
                <a:gd name="T87" fmla="*/ 11 h 37"/>
                <a:gd name="T88" fmla="*/ 28 w 34"/>
                <a:gd name="T89" fmla="*/ 10 h 37"/>
                <a:gd name="T90" fmla="*/ 11 w 34"/>
                <a:gd name="T91" fmla="*/ 25 h 37"/>
                <a:gd name="T92" fmla="*/ 15 w 34"/>
                <a:gd name="T93" fmla="*/ 30 h 37"/>
                <a:gd name="T94" fmla="*/ 14 w 34"/>
                <a:gd name="T95" fmla="*/ 29 h 37"/>
                <a:gd name="T96" fmla="*/ 11 w 34"/>
                <a:gd name="T97" fmla="*/ 25 h 37"/>
                <a:gd name="T98" fmla="*/ 23 w 34"/>
                <a:gd name="T99" fmla="*/ 28 h 37"/>
                <a:gd name="T100" fmla="*/ 26 w 34"/>
                <a:gd name="T101" fmla="*/ 25 h 37"/>
                <a:gd name="T102" fmla="*/ 22 w 34"/>
                <a:gd name="T103" fmla="*/ 29 h 37"/>
                <a:gd name="T104" fmla="*/ 20 w 34"/>
                <a:gd name="T105" fmla="*/ 28 h 37"/>
                <a:gd name="T106" fmla="*/ 23 w 34"/>
                <a:gd name="T107" fmla="*/ 28 h 37"/>
                <a:gd name="T108" fmla="*/ 16 w 34"/>
                <a:gd name="T109" fmla="*/ 30 h 37"/>
                <a:gd name="T110" fmla="*/ 21 w 34"/>
                <a:gd name="T111" fmla="*/ 32 h 37"/>
                <a:gd name="T112" fmla="*/ 16 w 34"/>
                <a:gd name="T113" fmla="*/ 31 h 37"/>
                <a:gd name="T114" fmla="*/ 16 w 34"/>
                <a:gd name="T11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7">
                  <a:moveTo>
                    <a:pt x="6" y="7"/>
                  </a:moveTo>
                  <a:cubicBezTo>
                    <a:pt x="1" y="13"/>
                    <a:pt x="0" y="22"/>
                    <a:pt x="3" y="28"/>
                  </a:cubicBezTo>
                  <a:cubicBezTo>
                    <a:pt x="5" y="31"/>
                    <a:pt x="9" y="33"/>
                    <a:pt x="13" y="33"/>
                  </a:cubicBezTo>
                  <a:cubicBezTo>
                    <a:pt x="17" y="36"/>
                    <a:pt x="22" y="37"/>
                    <a:pt x="26" y="35"/>
                  </a:cubicBezTo>
                  <a:cubicBezTo>
                    <a:pt x="31" y="32"/>
                    <a:pt x="34" y="24"/>
                    <a:pt x="34" y="17"/>
                  </a:cubicBezTo>
                  <a:cubicBezTo>
                    <a:pt x="33" y="10"/>
                    <a:pt x="29" y="5"/>
                    <a:pt x="23" y="3"/>
                  </a:cubicBezTo>
                  <a:cubicBezTo>
                    <a:pt x="17" y="0"/>
                    <a:pt x="11" y="2"/>
                    <a:pt x="6" y="7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7" y="7"/>
                  </a:cubicBezTo>
                  <a:cubicBezTo>
                    <a:pt x="16" y="6"/>
                    <a:pt x="15" y="6"/>
                    <a:pt x="14" y="7"/>
                  </a:cubicBezTo>
                  <a:cubicBezTo>
                    <a:pt x="15" y="5"/>
                    <a:pt x="17" y="5"/>
                    <a:pt x="19" y="6"/>
                  </a:cubicBezTo>
                  <a:close/>
                  <a:moveTo>
                    <a:pt x="21" y="7"/>
                  </a:moveTo>
                  <a:cubicBezTo>
                    <a:pt x="22" y="7"/>
                    <a:pt x="22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7"/>
                  </a:cubicBezTo>
                  <a:close/>
                  <a:moveTo>
                    <a:pt x="6" y="26"/>
                  </a:moveTo>
                  <a:cubicBezTo>
                    <a:pt x="5" y="24"/>
                    <a:pt x="5" y="23"/>
                    <a:pt x="5" y="21"/>
                  </a:cubicBezTo>
                  <a:cubicBezTo>
                    <a:pt x="5" y="17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2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5"/>
                    <a:pt x="8" y="27"/>
                    <a:pt x="9" y="29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7" y="13"/>
                  </a:moveTo>
                  <a:cubicBezTo>
                    <a:pt x="16" y="15"/>
                    <a:pt x="15" y="17"/>
                    <a:pt x="15" y="19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15" y="22"/>
                    <a:pt x="14" y="21"/>
                    <a:pt x="14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lose/>
                  <a:moveTo>
                    <a:pt x="21" y="21"/>
                  </a:moveTo>
                  <a:cubicBezTo>
                    <a:pt x="21" y="20"/>
                    <a:pt x="21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1"/>
                    <a:pt x="21" y="21"/>
                  </a:cubicBezTo>
                  <a:close/>
                  <a:moveTo>
                    <a:pt x="28" y="10"/>
                  </a:moveTo>
                  <a:cubicBezTo>
                    <a:pt x="30" y="13"/>
                    <a:pt x="30" y="15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1"/>
                    <a:pt x="30" y="23"/>
                    <a:pt x="29" y="25"/>
                  </a:cubicBezTo>
                  <a:cubicBezTo>
                    <a:pt x="29" y="24"/>
                    <a:pt x="30" y="24"/>
                    <a:pt x="30" y="23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7"/>
                    <a:pt x="11" y="25"/>
                  </a:cubicBezTo>
                  <a:close/>
                  <a:moveTo>
                    <a:pt x="23" y="28"/>
                  </a:moveTo>
                  <a:cubicBezTo>
                    <a:pt x="24" y="27"/>
                    <a:pt x="25" y="26"/>
                    <a:pt x="26" y="25"/>
                  </a:cubicBezTo>
                  <a:cubicBezTo>
                    <a:pt x="25" y="27"/>
                    <a:pt x="24" y="29"/>
                    <a:pt x="22" y="29"/>
                  </a:cubicBezTo>
                  <a:cubicBezTo>
                    <a:pt x="21" y="29"/>
                    <a:pt x="21" y="29"/>
                    <a:pt x="20" y="28"/>
                  </a:cubicBezTo>
                  <a:cubicBezTo>
                    <a:pt x="21" y="28"/>
                    <a:pt x="22" y="28"/>
                    <a:pt x="23" y="28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2"/>
                    <a:pt x="16" y="31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3" name="Freeform 569"/>
            <p:cNvSpPr>
              <a:spLocks noEditPoints="1"/>
            </p:cNvSpPr>
            <p:nvPr/>
          </p:nvSpPr>
          <p:spPr bwMode="auto">
            <a:xfrm>
              <a:off x="1651001" y="4679950"/>
              <a:ext cx="352425" cy="355600"/>
            </a:xfrm>
            <a:custGeom>
              <a:avLst/>
              <a:gdLst>
                <a:gd name="T0" fmla="*/ 57 w 61"/>
                <a:gd name="T1" fmla="*/ 1 h 71"/>
                <a:gd name="T2" fmla="*/ 57 w 61"/>
                <a:gd name="T3" fmla="*/ 1 h 71"/>
                <a:gd name="T4" fmla="*/ 57 w 61"/>
                <a:gd name="T5" fmla="*/ 1 h 71"/>
                <a:gd name="T6" fmla="*/ 57 w 61"/>
                <a:gd name="T7" fmla="*/ 1 h 71"/>
                <a:gd name="T8" fmla="*/ 53 w 61"/>
                <a:gd name="T9" fmla="*/ 4 h 71"/>
                <a:gd name="T10" fmla="*/ 53 w 61"/>
                <a:gd name="T11" fmla="*/ 4 h 71"/>
                <a:gd name="T12" fmla="*/ 53 w 61"/>
                <a:gd name="T13" fmla="*/ 4 h 71"/>
                <a:gd name="T14" fmla="*/ 52 w 61"/>
                <a:gd name="T15" fmla="*/ 5 h 71"/>
                <a:gd name="T16" fmla="*/ 26 w 61"/>
                <a:gd name="T17" fmla="*/ 36 h 71"/>
                <a:gd name="T18" fmla="*/ 7 w 61"/>
                <a:gd name="T19" fmla="*/ 57 h 71"/>
                <a:gd name="T20" fmla="*/ 7 w 61"/>
                <a:gd name="T21" fmla="*/ 59 h 71"/>
                <a:gd name="T22" fmla="*/ 7 w 61"/>
                <a:gd name="T23" fmla="*/ 59 h 71"/>
                <a:gd name="T24" fmla="*/ 5 w 61"/>
                <a:gd name="T25" fmla="*/ 63 h 71"/>
                <a:gd name="T26" fmla="*/ 4 w 61"/>
                <a:gd name="T27" fmla="*/ 64 h 71"/>
                <a:gd name="T28" fmla="*/ 5 w 61"/>
                <a:gd name="T29" fmla="*/ 64 h 71"/>
                <a:gd name="T30" fmla="*/ 1 w 61"/>
                <a:gd name="T31" fmla="*/ 68 h 71"/>
                <a:gd name="T32" fmla="*/ 0 w 61"/>
                <a:gd name="T33" fmla="*/ 69 h 71"/>
                <a:gd name="T34" fmla="*/ 1 w 61"/>
                <a:gd name="T35" fmla="*/ 71 h 71"/>
                <a:gd name="T36" fmla="*/ 3 w 61"/>
                <a:gd name="T37" fmla="*/ 71 h 71"/>
                <a:gd name="T38" fmla="*/ 34 w 61"/>
                <a:gd name="T39" fmla="*/ 36 h 71"/>
                <a:gd name="T40" fmla="*/ 61 w 61"/>
                <a:gd name="T41" fmla="*/ 7 h 71"/>
                <a:gd name="T42" fmla="*/ 61 w 61"/>
                <a:gd name="T43" fmla="*/ 5 h 71"/>
                <a:gd name="T44" fmla="*/ 61 w 61"/>
                <a:gd name="T45" fmla="*/ 4 h 71"/>
                <a:gd name="T46" fmla="*/ 58 w 61"/>
                <a:gd name="T47" fmla="*/ 4 h 71"/>
                <a:gd name="T48" fmla="*/ 59 w 61"/>
                <a:gd name="T49" fmla="*/ 3 h 71"/>
                <a:gd name="T50" fmla="*/ 60 w 61"/>
                <a:gd name="T51" fmla="*/ 2 h 71"/>
                <a:gd name="T52" fmla="*/ 59 w 61"/>
                <a:gd name="T53" fmla="*/ 1 h 71"/>
                <a:gd name="T54" fmla="*/ 57 w 61"/>
                <a:gd name="T55" fmla="*/ 1 h 71"/>
                <a:gd name="T56" fmla="*/ 54 w 61"/>
                <a:gd name="T57" fmla="*/ 9 h 71"/>
                <a:gd name="T58" fmla="*/ 54 w 61"/>
                <a:gd name="T59" fmla="*/ 9 h 71"/>
                <a:gd name="T60" fmla="*/ 54 w 61"/>
                <a:gd name="T61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1"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5"/>
                    <a:pt x="34" y="25"/>
                    <a:pt x="26" y="36"/>
                  </a:cubicBezTo>
                  <a:cubicBezTo>
                    <a:pt x="20" y="43"/>
                    <a:pt x="14" y="50"/>
                    <a:pt x="7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63"/>
                    <a:pt x="5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5"/>
                    <a:pt x="1" y="68"/>
                    <a:pt x="1" y="68"/>
                  </a:cubicBezTo>
                  <a:cubicBezTo>
                    <a:pt x="1" y="69"/>
                    <a:pt x="0" y="69"/>
                    <a:pt x="0" y="69"/>
                  </a:cubicBezTo>
                  <a:cubicBezTo>
                    <a:pt x="0" y="70"/>
                    <a:pt x="1" y="70"/>
                    <a:pt x="1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15" y="61"/>
                    <a:pt x="25" y="48"/>
                    <a:pt x="34" y="36"/>
                  </a:cubicBezTo>
                  <a:cubicBezTo>
                    <a:pt x="43" y="26"/>
                    <a:pt x="51" y="16"/>
                    <a:pt x="61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61" y="5"/>
                    <a:pt x="61" y="5"/>
                    <a:pt x="61" y="4"/>
                  </a:cubicBezTo>
                  <a:cubicBezTo>
                    <a:pt x="60" y="4"/>
                    <a:pt x="59" y="4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60" y="3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ubicBezTo>
                    <a:pt x="58" y="0"/>
                    <a:pt x="57" y="0"/>
                    <a:pt x="57" y="1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4" name="Freeform 570"/>
            <p:cNvSpPr>
              <a:spLocks/>
            </p:cNvSpPr>
            <p:nvPr/>
          </p:nvSpPr>
          <p:spPr bwMode="auto">
            <a:xfrm>
              <a:off x="1668463" y="4781550"/>
              <a:ext cx="350838" cy="244475"/>
            </a:xfrm>
            <a:custGeom>
              <a:avLst/>
              <a:gdLst>
                <a:gd name="T0" fmla="*/ 58 w 61"/>
                <a:gd name="T1" fmla="*/ 1 h 49"/>
                <a:gd name="T2" fmla="*/ 9 w 61"/>
                <a:gd name="T3" fmla="*/ 35 h 49"/>
                <a:gd name="T4" fmla="*/ 7 w 61"/>
                <a:gd name="T5" fmla="*/ 37 h 49"/>
                <a:gd name="T6" fmla="*/ 9 w 61"/>
                <a:gd name="T7" fmla="*/ 39 h 49"/>
                <a:gd name="T8" fmla="*/ 29 w 61"/>
                <a:gd name="T9" fmla="*/ 36 h 49"/>
                <a:gd name="T10" fmla="*/ 2 w 61"/>
                <a:gd name="T11" fmla="*/ 44 h 49"/>
                <a:gd name="T12" fmla="*/ 1 w 61"/>
                <a:gd name="T13" fmla="*/ 45 h 49"/>
                <a:gd name="T14" fmla="*/ 2 w 61"/>
                <a:gd name="T15" fmla="*/ 47 h 49"/>
                <a:gd name="T16" fmla="*/ 61 w 61"/>
                <a:gd name="T17" fmla="*/ 2 h 49"/>
                <a:gd name="T18" fmla="*/ 60 w 61"/>
                <a:gd name="T19" fmla="*/ 0 h 49"/>
                <a:gd name="T20" fmla="*/ 58 w 61"/>
                <a:gd name="T2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49">
                  <a:moveTo>
                    <a:pt x="58" y="1"/>
                  </a:moveTo>
                  <a:cubicBezTo>
                    <a:pt x="45" y="21"/>
                    <a:pt x="31" y="39"/>
                    <a:pt x="9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7" y="38"/>
                    <a:pt x="8" y="38"/>
                    <a:pt x="9" y="39"/>
                  </a:cubicBezTo>
                  <a:cubicBezTo>
                    <a:pt x="16" y="40"/>
                    <a:pt x="23" y="39"/>
                    <a:pt x="29" y="36"/>
                  </a:cubicBezTo>
                  <a:cubicBezTo>
                    <a:pt x="21" y="41"/>
                    <a:pt x="13" y="44"/>
                    <a:pt x="2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0" y="46"/>
                    <a:pt x="1" y="47"/>
                    <a:pt x="2" y="47"/>
                  </a:cubicBezTo>
                  <a:cubicBezTo>
                    <a:pt x="32" y="49"/>
                    <a:pt x="50" y="23"/>
                    <a:pt x="61" y="2"/>
                  </a:cubicBezTo>
                  <a:cubicBezTo>
                    <a:pt x="61" y="2"/>
                    <a:pt x="61" y="0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5" name="Freeform 571"/>
            <p:cNvSpPr>
              <a:spLocks/>
            </p:cNvSpPr>
            <p:nvPr/>
          </p:nvSpPr>
          <p:spPr bwMode="auto">
            <a:xfrm>
              <a:off x="1789113" y="4725988"/>
              <a:ext cx="265113" cy="155575"/>
            </a:xfrm>
            <a:custGeom>
              <a:avLst/>
              <a:gdLst>
                <a:gd name="T0" fmla="*/ 43 w 46"/>
                <a:gd name="T1" fmla="*/ 1 h 31"/>
                <a:gd name="T2" fmla="*/ 32 w 46"/>
                <a:gd name="T3" fmla="*/ 12 h 31"/>
                <a:gd name="T4" fmla="*/ 25 w 46"/>
                <a:gd name="T5" fmla="*/ 16 h 31"/>
                <a:gd name="T6" fmla="*/ 24 w 46"/>
                <a:gd name="T7" fmla="*/ 17 h 31"/>
                <a:gd name="T8" fmla="*/ 24 w 46"/>
                <a:gd name="T9" fmla="*/ 18 h 31"/>
                <a:gd name="T10" fmla="*/ 24 w 46"/>
                <a:gd name="T11" fmla="*/ 18 h 31"/>
                <a:gd name="T12" fmla="*/ 18 w 46"/>
                <a:gd name="T13" fmla="*/ 22 h 31"/>
                <a:gd name="T14" fmla="*/ 11 w 46"/>
                <a:gd name="T15" fmla="*/ 23 h 31"/>
                <a:gd name="T16" fmla="*/ 2 w 46"/>
                <a:gd name="T17" fmla="*/ 26 h 31"/>
                <a:gd name="T18" fmla="*/ 2 w 46"/>
                <a:gd name="T19" fmla="*/ 26 h 31"/>
                <a:gd name="T20" fmla="*/ 0 w 46"/>
                <a:gd name="T21" fmla="*/ 27 h 31"/>
                <a:gd name="T22" fmla="*/ 0 w 46"/>
                <a:gd name="T23" fmla="*/ 28 h 31"/>
                <a:gd name="T24" fmla="*/ 1 w 46"/>
                <a:gd name="T25" fmla="*/ 29 h 31"/>
                <a:gd name="T26" fmla="*/ 27 w 46"/>
                <a:gd name="T27" fmla="*/ 22 h 31"/>
                <a:gd name="T28" fmla="*/ 45 w 46"/>
                <a:gd name="T29" fmla="*/ 5 h 31"/>
                <a:gd name="T30" fmla="*/ 46 w 46"/>
                <a:gd name="T31" fmla="*/ 4 h 31"/>
                <a:gd name="T32" fmla="*/ 45 w 46"/>
                <a:gd name="T33" fmla="*/ 4 h 31"/>
                <a:gd name="T34" fmla="*/ 45 w 46"/>
                <a:gd name="T35" fmla="*/ 3 h 31"/>
                <a:gd name="T36" fmla="*/ 46 w 46"/>
                <a:gd name="T37" fmla="*/ 3 h 31"/>
                <a:gd name="T38" fmla="*/ 46 w 46"/>
                <a:gd name="T39" fmla="*/ 2 h 31"/>
                <a:gd name="T40" fmla="*/ 45 w 46"/>
                <a:gd name="T41" fmla="*/ 0 h 31"/>
                <a:gd name="T42" fmla="*/ 43 w 46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1">
                  <a:moveTo>
                    <a:pt x="43" y="1"/>
                  </a:moveTo>
                  <a:cubicBezTo>
                    <a:pt x="40" y="5"/>
                    <a:pt x="36" y="9"/>
                    <a:pt x="32" y="12"/>
                  </a:cubicBezTo>
                  <a:cubicBezTo>
                    <a:pt x="30" y="13"/>
                    <a:pt x="28" y="14"/>
                    <a:pt x="25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20"/>
                    <a:pt x="20" y="21"/>
                    <a:pt x="18" y="22"/>
                  </a:cubicBezTo>
                  <a:cubicBezTo>
                    <a:pt x="16" y="22"/>
                    <a:pt x="14" y="23"/>
                    <a:pt x="11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9" y="31"/>
                    <a:pt x="19" y="28"/>
                    <a:pt x="27" y="22"/>
                  </a:cubicBezTo>
                  <a:cubicBezTo>
                    <a:pt x="35" y="19"/>
                    <a:pt x="41" y="15"/>
                    <a:pt x="45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1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6" name="Freeform 572"/>
            <p:cNvSpPr>
              <a:spLocks noEditPoints="1"/>
            </p:cNvSpPr>
            <p:nvPr/>
          </p:nvSpPr>
          <p:spPr bwMode="auto">
            <a:xfrm>
              <a:off x="727076" y="4695825"/>
              <a:ext cx="195263" cy="179388"/>
            </a:xfrm>
            <a:custGeom>
              <a:avLst/>
              <a:gdLst>
                <a:gd name="T0" fmla="*/ 6 w 34"/>
                <a:gd name="T1" fmla="*/ 7 h 36"/>
                <a:gd name="T2" fmla="*/ 3 w 34"/>
                <a:gd name="T3" fmla="*/ 27 h 36"/>
                <a:gd name="T4" fmla="*/ 13 w 34"/>
                <a:gd name="T5" fmla="*/ 32 h 36"/>
                <a:gd name="T6" fmla="*/ 25 w 34"/>
                <a:gd name="T7" fmla="*/ 34 h 36"/>
                <a:gd name="T8" fmla="*/ 34 w 34"/>
                <a:gd name="T9" fmla="*/ 16 h 36"/>
                <a:gd name="T10" fmla="*/ 23 w 34"/>
                <a:gd name="T11" fmla="*/ 2 h 36"/>
                <a:gd name="T12" fmla="*/ 6 w 34"/>
                <a:gd name="T13" fmla="*/ 7 h 36"/>
                <a:gd name="T14" fmla="*/ 19 w 34"/>
                <a:gd name="T15" fmla="*/ 5 h 36"/>
                <a:gd name="T16" fmla="*/ 17 w 34"/>
                <a:gd name="T17" fmla="*/ 6 h 36"/>
                <a:gd name="T18" fmla="*/ 14 w 34"/>
                <a:gd name="T19" fmla="*/ 6 h 36"/>
                <a:gd name="T20" fmla="*/ 19 w 34"/>
                <a:gd name="T21" fmla="*/ 5 h 36"/>
                <a:gd name="T22" fmla="*/ 21 w 34"/>
                <a:gd name="T23" fmla="*/ 6 h 36"/>
                <a:gd name="T24" fmla="*/ 23 w 34"/>
                <a:gd name="T25" fmla="*/ 7 h 36"/>
                <a:gd name="T26" fmla="*/ 22 w 34"/>
                <a:gd name="T27" fmla="*/ 8 h 36"/>
                <a:gd name="T28" fmla="*/ 21 w 34"/>
                <a:gd name="T29" fmla="*/ 6 h 36"/>
                <a:gd name="T30" fmla="*/ 6 w 34"/>
                <a:gd name="T31" fmla="*/ 26 h 36"/>
                <a:gd name="T32" fmla="*/ 5 w 34"/>
                <a:gd name="T33" fmla="*/ 20 h 36"/>
                <a:gd name="T34" fmla="*/ 9 w 34"/>
                <a:gd name="T35" fmla="*/ 9 h 36"/>
                <a:gd name="T36" fmla="*/ 9 w 34"/>
                <a:gd name="T37" fmla="*/ 9 h 36"/>
                <a:gd name="T38" fmla="*/ 8 w 34"/>
                <a:gd name="T39" fmla="*/ 13 h 36"/>
                <a:gd name="T40" fmla="*/ 9 w 34"/>
                <a:gd name="T41" fmla="*/ 16 h 36"/>
                <a:gd name="T42" fmla="*/ 8 w 34"/>
                <a:gd name="T43" fmla="*/ 16 h 36"/>
                <a:gd name="T44" fmla="*/ 7 w 34"/>
                <a:gd name="T45" fmla="*/ 22 h 36"/>
                <a:gd name="T46" fmla="*/ 9 w 34"/>
                <a:gd name="T47" fmla="*/ 28 h 36"/>
                <a:gd name="T48" fmla="*/ 6 w 34"/>
                <a:gd name="T49" fmla="*/ 26 h 36"/>
                <a:gd name="T50" fmla="*/ 16 w 34"/>
                <a:gd name="T51" fmla="*/ 13 h 36"/>
                <a:gd name="T52" fmla="*/ 15 w 34"/>
                <a:gd name="T53" fmla="*/ 19 h 36"/>
                <a:gd name="T54" fmla="*/ 15 w 34"/>
                <a:gd name="T55" fmla="*/ 22 h 36"/>
                <a:gd name="T56" fmla="*/ 14 w 34"/>
                <a:gd name="T57" fmla="*/ 19 h 36"/>
                <a:gd name="T58" fmla="*/ 13 w 34"/>
                <a:gd name="T59" fmla="*/ 16 h 36"/>
                <a:gd name="T60" fmla="*/ 16 w 34"/>
                <a:gd name="T61" fmla="*/ 13 h 36"/>
                <a:gd name="T62" fmla="*/ 21 w 34"/>
                <a:gd name="T63" fmla="*/ 20 h 36"/>
                <a:gd name="T64" fmla="*/ 22 w 34"/>
                <a:gd name="T65" fmla="*/ 17 h 36"/>
                <a:gd name="T66" fmla="*/ 22 w 34"/>
                <a:gd name="T67" fmla="*/ 17 h 36"/>
                <a:gd name="T68" fmla="*/ 22 w 34"/>
                <a:gd name="T69" fmla="*/ 19 h 36"/>
                <a:gd name="T70" fmla="*/ 22 w 34"/>
                <a:gd name="T71" fmla="*/ 20 h 36"/>
                <a:gd name="T72" fmla="*/ 21 w 34"/>
                <a:gd name="T73" fmla="*/ 21 h 36"/>
                <a:gd name="T74" fmla="*/ 21 w 34"/>
                <a:gd name="T75" fmla="*/ 20 h 36"/>
                <a:gd name="T76" fmla="*/ 28 w 34"/>
                <a:gd name="T77" fmla="*/ 10 h 36"/>
                <a:gd name="T78" fmla="*/ 30 w 34"/>
                <a:gd name="T79" fmla="*/ 17 h 36"/>
                <a:gd name="T80" fmla="*/ 30 w 34"/>
                <a:gd name="T81" fmla="*/ 18 h 36"/>
                <a:gd name="T82" fmla="*/ 29 w 34"/>
                <a:gd name="T83" fmla="*/ 24 h 36"/>
                <a:gd name="T84" fmla="*/ 30 w 34"/>
                <a:gd name="T85" fmla="*/ 22 h 36"/>
                <a:gd name="T86" fmla="*/ 30 w 34"/>
                <a:gd name="T87" fmla="*/ 18 h 36"/>
                <a:gd name="T88" fmla="*/ 28 w 34"/>
                <a:gd name="T89" fmla="*/ 11 h 36"/>
                <a:gd name="T90" fmla="*/ 28 w 34"/>
                <a:gd name="T91" fmla="*/ 10 h 36"/>
                <a:gd name="T92" fmla="*/ 11 w 34"/>
                <a:gd name="T93" fmla="*/ 25 h 36"/>
                <a:gd name="T94" fmla="*/ 15 w 34"/>
                <a:gd name="T95" fmla="*/ 29 h 36"/>
                <a:gd name="T96" fmla="*/ 14 w 34"/>
                <a:gd name="T97" fmla="*/ 29 h 36"/>
                <a:gd name="T98" fmla="*/ 11 w 34"/>
                <a:gd name="T99" fmla="*/ 25 h 36"/>
                <a:gd name="T100" fmla="*/ 23 w 34"/>
                <a:gd name="T101" fmla="*/ 27 h 36"/>
                <a:gd name="T102" fmla="*/ 25 w 34"/>
                <a:gd name="T103" fmla="*/ 24 h 36"/>
                <a:gd name="T104" fmla="*/ 21 w 34"/>
                <a:gd name="T105" fmla="*/ 28 h 36"/>
                <a:gd name="T106" fmla="*/ 20 w 34"/>
                <a:gd name="T107" fmla="*/ 28 h 36"/>
                <a:gd name="T108" fmla="*/ 23 w 34"/>
                <a:gd name="T109" fmla="*/ 27 h 36"/>
                <a:gd name="T110" fmla="*/ 16 w 34"/>
                <a:gd name="T111" fmla="*/ 30 h 36"/>
                <a:gd name="T112" fmla="*/ 21 w 34"/>
                <a:gd name="T113" fmla="*/ 32 h 36"/>
                <a:gd name="T114" fmla="*/ 16 w 34"/>
                <a:gd name="T11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6">
                  <a:moveTo>
                    <a:pt x="6" y="7"/>
                  </a:moveTo>
                  <a:cubicBezTo>
                    <a:pt x="1" y="12"/>
                    <a:pt x="0" y="22"/>
                    <a:pt x="3" y="27"/>
                  </a:cubicBezTo>
                  <a:cubicBezTo>
                    <a:pt x="5" y="31"/>
                    <a:pt x="8" y="33"/>
                    <a:pt x="13" y="32"/>
                  </a:cubicBezTo>
                  <a:cubicBezTo>
                    <a:pt x="17" y="36"/>
                    <a:pt x="22" y="36"/>
                    <a:pt x="25" y="34"/>
                  </a:cubicBezTo>
                  <a:cubicBezTo>
                    <a:pt x="31" y="31"/>
                    <a:pt x="34" y="24"/>
                    <a:pt x="34" y="16"/>
                  </a:cubicBezTo>
                  <a:cubicBezTo>
                    <a:pt x="33" y="9"/>
                    <a:pt x="29" y="4"/>
                    <a:pt x="23" y="2"/>
                  </a:cubicBezTo>
                  <a:cubicBezTo>
                    <a:pt x="16" y="0"/>
                    <a:pt x="10" y="1"/>
                    <a:pt x="6" y="7"/>
                  </a:cubicBezTo>
                  <a:close/>
                  <a:moveTo>
                    <a:pt x="19" y="5"/>
                  </a:move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5" y="5"/>
                    <a:pt x="17" y="5"/>
                    <a:pt x="19" y="5"/>
                  </a:cubicBezTo>
                  <a:close/>
                  <a:moveTo>
                    <a:pt x="21" y="6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6"/>
                  </a:cubicBezTo>
                  <a:close/>
                  <a:moveTo>
                    <a:pt x="6" y="26"/>
                  </a:moveTo>
                  <a:cubicBezTo>
                    <a:pt x="5" y="24"/>
                    <a:pt x="5" y="22"/>
                    <a:pt x="5" y="20"/>
                  </a:cubicBezTo>
                  <a:cubicBezTo>
                    <a:pt x="5" y="16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1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2"/>
                  </a:cubicBezTo>
                  <a:cubicBezTo>
                    <a:pt x="7" y="24"/>
                    <a:pt x="8" y="26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6" y="13"/>
                  </a:moveTo>
                  <a:cubicBezTo>
                    <a:pt x="15" y="15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4" y="15"/>
                    <a:pt x="15" y="14"/>
                    <a:pt x="16" y="13"/>
                  </a:cubicBezTo>
                  <a:close/>
                  <a:moveTo>
                    <a:pt x="21" y="20"/>
                  </a:moveTo>
                  <a:cubicBezTo>
                    <a:pt x="21" y="19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lnTo>
                    <a:pt x="21" y="20"/>
                  </a:lnTo>
                  <a:close/>
                  <a:moveTo>
                    <a:pt x="28" y="10"/>
                  </a:moveTo>
                  <a:cubicBezTo>
                    <a:pt x="29" y="12"/>
                    <a:pt x="30" y="15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20"/>
                    <a:pt x="30" y="22"/>
                    <a:pt x="29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1"/>
                    <a:pt x="30" y="20"/>
                    <a:pt x="30" y="18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6"/>
                    <a:pt x="11" y="25"/>
                  </a:cubicBezTo>
                  <a:close/>
                  <a:moveTo>
                    <a:pt x="23" y="27"/>
                  </a:moveTo>
                  <a:cubicBezTo>
                    <a:pt x="24" y="27"/>
                    <a:pt x="25" y="26"/>
                    <a:pt x="25" y="24"/>
                  </a:cubicBezTo>
                  <a:cubicBezTo>
                    <a:pt x="25" y="26"/>
                    <a:pt x="24" y="28"/>
                    <a:pt x="21" y="28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1" y="28"/>
                    <a:pt x="22" y="28"/>
                    <a:pt x="23" y="27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1"/>
                    <a:pt x="16" y="3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7" name="Freeform 573"/>
            <p:cNvSpPr>
              <a:spLocks noEditPoints="1"/>
            </p:cNvSpPr>
            <p:nvPr/>
          </p:nvSpPr>
          <p:spPr bwMode="auto">
            <a:xfrm>
              <a:off x="554038" y="4800600"/>
              <a:ext cx="352425" cy="355600"/>
            </a:xfrm>
            <a:custGeom>
              <a:avLst/>
              <a:gdLst>
                <a:gd name="T0" fmla="*/ 56 w 61"/>
                <a:gd name="T1" fmla="*/ 0 h 71"/>
                <a:gd name="T2" fmla="*/ 56 w 61"/>
                <a:gd name="T3" fmla="*/ 0 h 71"/>
                <a:gd name="T4" fmla="*/ 56 w 61"/>
                <a:gd name="T5" fmla="*/ 0 h 71"/>
                <a:gd name="T6" fmla="*/ 53 w 61"/>
                <a:gd name="T7" fmla="*/ 4 h 71"/>
                <a:gd name="T8" fmla="*/ 53 w 61"/>
                <a:gd name="T9" fmla="*/ 4 h 71"/>
                <a:gd name="T10" fmla="*/ 53 w 61"/>
                <a:gd name="T11" fmla="*/ 4 h 71"/>
                <a:gd name="T12" fmla="*/ 52 w 61"/>
                <a:gd name="T13" fmla="*/ 5 h 71"/>
                <a:gd name="T14" fmla="*/ 26 w 61"/>
                <a:gd name="T15" fmla="*/ 35 h 71"/>
                <a:gd name="T16" fmla="*/ 7 w 61"/>
                <a:gd name="T17" fmla="*/ 57 h 71"/>
                <a:gd name="T18" fmla="*/ 7 w 61"/>
                <a:gd name="T19" fmla="*/ 58 h 71"/>
                <a:gd name="T20" fmla="*/ 7 w 61"/>
                <a:gd name="T21" fmla="*/ 59 h 71"/>
                <a:gd name="T22" fmla="*/ 5 w 61"/>
                <a:gd name="T23" fmla="*/ 62 h 71"/>
                <a:gd name="T24" fmla="*/ 4 w 61"/>
                <a:gd name="T25" fmla="*/ 63 h 71"/>
                <a:gd name="T26" fmla="*/ 4 w 61"/>
                <a:gd name="T27" fmla="*/ 64 h 71"/>
                <a:gd name="T28" fmla="*/ 1 w 61"/>
                <a:gd name="T29" fmla="*/ 68 h 71"/>
                <a:gd name="T30" fmla="*/ 0 w 61"/>
                <a:gd name="T31" fmla="*/ 69 h 71"/>
                <a:gd name="T32" fmla="*/ 1 w 61"/>
                <a:gd name="T33" fmla="*/ 70 h 71"/>
                <a:gd name="T34" fmla="*/ 3 w 61"/>
                <a:gd name="T35" fmla="*/ 70 h 71"/>
                <a:gd name="T36" fmla="*/ 34 w 61"/>
                <a:gd name="T37" fmla="*/ 36 h 71"/>
                <a:gd name="T38" fmla="*/ 60 w 61"/>
                <a:gd name="T39" fmla="*/ 6 h 71"/>
                <a:gd name="T40" fmla="*/ 61 w 61"/>
                <a:gd name="T41" fmla="*/ 5 h 71"/>
                <a:gd name="T42" fmla="*/ 60 w 61"/>
                <a:gd name="T43" fmla="*/ 4 h 71"/>
                <a:gd name="T44" fmla="*/ 58 w 61"/>
                <a:gd name="T45" fmla="*/ 4 h 71"/>
                <a:gd name="T46" fmla="*/ 59 w 61"/>
                <a:gd name="T47" fmla="*/ 3 h 71"/>
                <a:gd name="T48" fmla="*/ 59 w 61"/>
                <a:gd name="T49" fmla="*/ 2 h 71"/>
                <a:gd name="T50" fmla="*/ 59 w 61"/>
                <a:gd name="T51" fmla="*/ 0 h 71"/>
                <a:gd name="T52" fmla="*/ 56 w 61"/>
                <a:gd name="T53" fmla="*/ 0 h 71"/>
                <a:gd name="T54" fmla="*/ 54 w 61"/>
                <a:gd name="T55" fmla="*/ 8 h 71"/>
                <a:gd name="T56" fmla="*/ 54 w 61"/>
                <a:gd name="T57" fmla="*/ 8 h 71"/>
                <a:gd name="T58" fmla="*/ 54 w 61"/>
                <a:gd name="T5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71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4"/>
                    <a:pt x="34" y="25"/>
                    <a:pt x="26" y="35"/>
                  </a:cubicBezTo>
                  <a:cubicBezTo>
                    <a:pt x="20" y="42"/>
                    <a:pt x="14" y="50"/>
                    <a:pt x="7" y="57"/>
                  </a:cubicBezTo>
                  <a:cubicBezTo>
                    <a:pt x="7" y="57"/>
                    <a:pt x="7" y="58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5" y="62"/>
                    <a:pt x="5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1" y="68"/>
                    <a:pt x="1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1" y="71"/>
                    <a:pt x="2" y="71"/>
                    <a:pt x="3" y="70"/>
                  </a:cubicBezTo>
                  <a:cubicBezTo>
                    <a:pt x="15" y="60"/>
                    <a:pt x="25" y="48"/>
                    <a:pt x="34" y="36"/>
                  </a:cubicBezTo>
                  <a:cubicBezTo>
                    <a:pt x="42" y="26"/>
                    <a:pt x="51" y="16"/>
                    <a:pt x="60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60" y="3"/>
                    <a:pt x="59" y="3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9" y="1"/>
                    <a:pt x="59" y="1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lose/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8" name="Freeform 574"/>
            <p:cNvSpPr>
              <a:spLocks/>
            </p:cNvSpPr>
            <p:nvPr/>
          </p:nvSpPr>
          <p:spPr bwMode="auto">
            <a:xfrm>
              <a:off x="571501" y="4895850"/>
              <a:ext cx="350838" cy="250825"/>
            </a:xfrm>
            <a:custGeom>
              <a:avLst/>
              <a:gdLst>
                <a:gd name="T0" fmla="*/ 58 w 61"/>
                <a:gd name="T1" fmla="*/ 1 h 50"/>
                <a:gd name="T2" fmla="*/ 9 w 61"/>
                <a:gd name="T3" fmla="*/ 36 h 50"/>
                <a:gd name="T4" fmla="*/ 7 w 61"/>
                <a:gd name="T5" fmla="*/ 37 h 50"/>
                <a:gd name="T6" fmla="*/ 8 w 61"/>
                <a:gd name="T7" fmla="*/ 39 h 50"/>
                <a:gd name="T8" fmla="*/ 29 w 61"/>
                <a:gd name="T9" fmla="*/ 36 h 50"/>
                <a:gd name="T10" fmla="*/ 2 w 61"/>
                <a:gd name="T11" fmla="*/ 44 h 50"/>
                <a:gd name="T12" fmla="*/ 0 w 61"/>
                <a:gd name="T13" fmla="*/ 46 h 50"/>
                <a:gd name="T14" fmla="*/ 2 w 61"/>
                <a:gd name="T15" fmla="*/ 48 h 50"/>
                <a:gd name="T16" fmla="*/ 61 w 61"/>
                <a:gd name="T17" fmla="*/ 3 h 50"/>
                <a:gd name="T18" fmla="*/ 60 w 61"/>
                <a:gd name="T19" fmla="*/ 0 h 50"/>
                <a:gd name="T20" fmla="*/ 58 w 61"/>
                <a:gd name="T21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50">
                  <a:moveTo>
                    <a:pt x="58" y="1"/>
                  </a:moveTo>
                  <a:cubicBezTo>
                    <a:pt x="44" y="22"/>
                    <a:pt x="31" y="40"/>
                    <a:pt x="9" y="36"/>
                  </a:cubicBezTo>
                  <a:cubicBezTo>
                    <a:pt x="8" y="36"/>
                    <a:pt x="7" y="36"/>
                    <a:pt x="7" y="37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16" y="41"/>
                    <a:pt x="23" y="39"/>
                    <a:pt x="29" y="36"/>
                  </a:cubicBezTo>
                  <a:cubicBezTo>
                    <a:pt x="21" y="42"/>
                    <a:pt x="13" y="45"/>
                    <a:pt x="2" y="44"/>
                  </a:cubicBezTo>
                  <a:cubicBezTo>
                    <a:pt x="1" y="44"/>
                    <a:pt x="0" y="45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2" y="50"/>
                    <a:pt x="50" y="23"/>
                    <a:pt x="61" y="3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9" name="Freeform 575"/>
            <p:cNvSpPr>
              <a:spLocks/>
            </p:cNvSpPr>
            <p:nvPr/>
          </p:nvSpPr>
          <p:spPr bwMode="auto">
            <a:xfrm>
              <a:off x="692151" y="4840288"/>
              <a:ext cx="265113" cy="160338"/>
            </a:xfrm>
            <a:custGeom>
              <a:avLst/>
              <a:gdLst>
                <a:gd name="T0" fmla="*/ 42 w 46"/>
                <a:gd name="T1" fmla="*/ 1 h 32"/>
                <a:gd name="T2" fmla="*/ 32 w 46"/>
                <a:gd name="T3" fmla="*/ 13 h 32"/>
                <a:gd name="T4" fmla="*/ 25 w 46"/>
                <a:gd name="T5" fmla="*/ 16 h 32"/>
                <a:gd name="T6" fmla="*/ 24 w 46"/>
                <a:gd name="T7" fmla="*/ 18 h 32"/>
                <a:gd name="T8" fmla="*/ 24 w 46"/>
                <a:gd name="T9" fmla="*/ 18 h 32"/>
                <a:gd name="T10" fmla="*/ 24 w 46"/>
                <a:gd name="T11" fmla="*/ 19 h 32"/>
                <a:gd name="T12" fmla="*/ 17 w 46"/>
                <a:gd name="T13" fmla="*/ 22 h 32"/>
                <a:gd name="T14" fmla="*/ 11 w 46"/>
                <a:gd name="T15" fmla="*/ 24 h 32"/>
                <a:gd name="T16" fmla="*/ 2 w 46"/>
                <a:gd name="T17" fmla="*/ 26 h 32"/>
                <a:gd name="T18" fmla="*/ 1 w 46"/>
                <a:gd name="T19" fmla="*/ 26 h 32"/>
                <a:gd name="T20" fmla="*/ 0 w 46"/>
                <a:gd name="T21" fmla="*/ 28 h 32"/>
                <a:gd name="T22" fmla="*/ 0 w 46"/>
                <a:gd name="T23" fmla="*/ 28 h 32"/>
                <a:gd name="T24" fmla="*/ 1 w 46"/>
                <a:gd name="T25" fmla="*/ 30 h 32"/>
                <a:gd name="T26" fmla="*/ 27 w 46"/>
                <a:gd name="T27" fmla="*/ 23 h 32"/>
                <a:gd name="T28" fmla="*/ 45 w 46"/>
                <a:gd name="T29" fmla="*/ 6 h 32"/>
                <a:gd name="T30" fmla="*/ 45 w 46"/>
                <a:gd name="T31" fmla="*/ 5 h 32"/>
                <a:gd name="T32" fmla="*/ 45 w 46"/>
                <a:gd name="T33" fmla="*/ 4 h 32"/>
                <a:gd name="T34" fmla="*/ 45 w 46"/>
                <a:gd name="T35" fmla="*/ 3 h 32"/>
                <a:gd name="T36" fmla="*/ 45 w 46"/>
                <a:gd name="T37" fmla="*/ 3 h 32"/>
                <a:gd name="T38" fmla="*/ 46 w 46"/>
                <a:gd name="T39" fmla="*/ 2 h 32"/>
                <a:gd name="T40" fmla="*/ 45 w 46"/>
                <a:gd name="T41" fmla="*/ 1 h 32"/>
                <a:gd name="T42" fmla="*/ 42 w 46"/>
                <a:gd name="T4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2">
                  <a:moveTo>
                    <a:pt x="42" y="1"/>
                  </a:moveTo>
                  <a:cubicBezTo>
                    <a:pt x="40" y="5"/>
                    <a:pt x="36" y="9"/>
                    <a:pt x="32" y="13"/>
                  </a:cubicBezTo>
                  <a:cubicBezTo>
                    <a:pt x="30" y="14"/>
                    <a:pt x="28" y="15"/>
                    <a:pt x="25" y="16"/>
                  </a:cubicBezTo>
                  <a:cubicBezTo>
                    <a:pt x="24" y="16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20"/>
                    <a:pt x="20" y="21"/>
                    <a:pt x="17" y="22"/>
                  </a:cubicBezTo>
                  <a:cubicBezTo>
                    <a:pt x="15" y="23"/>
                    <a:pt x="13" y="23"/>
                    <a:pt x="11" y="24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9" y="32"/>
                    <a:pt x="19" y="28"/>
                    <a:pt x="27" y="23"/>
                  </a:cubicBezTo>
                  <a:cubicBezTo>
                    <a:pt x="35" y="20"/>
                    <a:pt x="41" y="15"/>
                    <a:pt x="45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1"/>
                    <a:pt x="45" y="1"/>
                  </a:cubicBezTo>
                  <a:cubicBezTo>
                    <a:pt x="44" y="0"/>
                    <a:pt x="43" y="1"/>
                    <a:pt x="4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0" name="Freeform 576"/>
            <p:cNvSpPr>
              <a:spLocks noEditPoints="1"/>
            </p:cNvSpPr>
            <p:nvPr/>
          </p:nvSpPr>
          <p:spPr bwMode="auto">
            <a:xfrm>
              <a:off x="4449763" y="5616575"/>
              <a:ext cx="179388" cy="150813"/>
            </a:xfrm>
            <a:custGeom>
              <a:avLst/>
              <a:gdLst>
                <a:gd name="T0" fmla="*/ 3 w 31"/>
                <a:gd name="T1" fmla="*/ 10 h 30"/>
                <a:gd name="T2" fmla="*/ 4 w 31"/>
                <a:gd name="T3" fmla="*/ 24 h 30"/>
                <a:gd name="T4" fmla="*/ 19 w 31"/>
                <a:gd name="T5" fmla="*/ 29 h 30"/>
                <a:gd name="T6" fmla="*/ 31 w 31"/>
                <a:gd name="T7" fmla="*/ 18 h 30"/>
                <a:gd name="T8" fmla="*/ 31 w 31"/>
                <a:gd name="T9" fmla="*/ 16 h 30"/>
                <a:gd name="T10" fmla="*/ 26 w 31"/>
                <a:gd name="T11" fmla="*/ 8 h 30"/>
                <a:gd name="T12" fmla="*/ 19 w 31"/>
                <a:gd name="T13" fmla="*/ 1 h 30"/>
                <a:gd name="T14" fmla="*/ 3 w 31"/>
                <a:gd name="T15" fmla="*/ 10 h 30"/>
                <a:gd name="T16" fmla="*/ 18 w 31"/>
                <a:gd name="T17" fmla="*/ 5 h 30"/>
                <a:gd name="T18" fmla="*/ 20 w 31"/>
                <a:gd name="T19" fmla="*/ 6 h 30"/>
                <a:gd name="T20" fmla="*/ 12 w 31"/>
                <a:gd name="T21" fmla="*/ 9 h 30"/>
                <a:gd name="T22" fmla="*/ 11 w 31"/>
                <a:gd name="T23" fmla="*/ 9 h 30"/>
                <a:gd name="T24" fmla="*/ 11 w 31"/>
                <a:gd name="T25" fmla="*/ 9 h 30"/>
                <a:gd name="T26" fmla="*/ 7 w 31"/>
                <a:gd name="T27" fmla="*/ 11 h 30"/>
                <a:gd name="T28" fmla="*/ 18 w 31"/>
                <a:gd name="T29" fmla="*/ 5 h 30"/>
                <a:gd name="T30" fmla="*/ 16 w 31"/>
                <a:gd name="T31" fmla="*/ 13 h 30"/>
                <a:gd name="T32" fmla="*/ 17 w 31"/>
                <a:gd name="T33" fmla="*/ 13 h 30"/>
                <a:gd name="T34" fmla="*/ 12 w 31"/>
                <a:gd name="T35" fmla="*/ 15 h 30"/>
                <a:gd name="T36" fmla="*/ 13 w 31"/>
                <a:gd name="T37" fmla="*/ 13 h 30"/>
                <a:gd name="T38" fmla="*/ 16 w 31"/>
                <a:gd name="T39" fmla="*/ 13 h 30"/>
                <a:gd name="T40" fmla="*/ 5 w 31"/>
                <a:gd name="T41" fmla="*/ 18 h 30"/>
                <a:gd name="T42" fmla="*/ 5 w 31"/>
                <a:gd name="T43" fmla="*/ 17 h 30"/>
                <a:gd name="T44" fmla="*/ 6 w 31"/>
                <a:gd name="T45" fmla="*/ 19 h 30"/>
                <a:gd name="T46" fmla="*/ 6 w 31"/>
                <a:gd name="T47" fmla="*/ 19 h 30"/>
                <a:gd name="T48" fmla="*/ 5 w 31"/>
                <a:gd name="T49" fmla="*/ 18 h 30"/>
                <a:gd name="T50" fmla="*/ 18 w 31"/>
                <a:gd name="T51" fmla="*/ 18 h 30"/>
                <a:gd name="T52" fmla="*/ 18 w 31"/>
                <a:gd name="T53" fmla="*/ 18 h 30"/>
                <a:gd name="T54" fmla="*/ 17 w 31"/>
                <a:gd name="T55" fmla="*/ 19 h 30"/>
                <a:gd name="T56" fmla="*/ 18 w 31"/>
                <a:gd name="T57" fmla="*/ 18 h 30"/>
                <a:gd name="T58" fmla="*/ 13 w 31"/>
                <a:gd name="T59" fmla="*/ 26 h 30"/>
                <a:gd name="T60" fmla="*/ 14 w 31"/>
                <a:gd name="T61" fmla="*/ 26 h 30"/>
                <a:gd name="T62" fmla="*/ 13 w 31"/>
                <a:gd name="T6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0">
                  <a:moveTo>
                    <a:pt x="3" y="10"/>
                  </a:moveTo>
                  <a:cubicBezTo>
                    <a:pt x="0" y="14"/>
                    <a:pt x="1" y="20"/>
                    <a:pt x="4" y="24"/>
                  </a:cubicBezTo>
                  <a:cubicBezTo>
                    <a:pt x="8" y="29"/>
                    <a:pt x="13" y="30"/>
                    <a:pt x="19" y="29"/>
                  </a:cubicBezTo>
                  <a:cubicBezTo>
                    <a:pt x="25" y="28"/>
                    <a:pt x="30" y="23"/>
                    <a:pt x="31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3"/>
                    <a:pt x="29" y="10"/>
                    <a:pt x="26" y="8"/>
                  </a:cubicBezTo>
                  <a:cubicBezTo>
                    <a:pt x="25" y="4"/>
                    <a:pt x="23" y="2"/>
                    <a:pt x="19" y="1"/>
                  </a:cubicBezTo>
                  <a:cubicBezTo>
                    <a:pt x="14" y="0"/>
                    <a:pt x="7" y="4"/>
                    <a:pt x="3" y="10"/>
                  </a:cubicBezTo>
                  <a:close/>
                  <a:moveTo>
                    <a:pt x="18" y="5"/>
                  </a:moveTo>
                  <a:cubicBezTo>
                    <a:pt x="19" y="5"/>
                    <a:pt x="19" y="5"/>
                    <a:pt x="20" y="6"/>
                  </a:cubicBezTo>
                  <a:cubicBezTo>
                    <a:pt x="17" y="5"/>
                    <a:pt x="14" y="6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9" y="7"/>
                    <a:pt x="15" y="4"/>
                    <a:pt x="18" y="5"/>
                  </a:cubicBezTo>
                  <a:close/>
                  <a:moveTo>
                    <a:pt x="16" y="13"/>
                  </a:moveTo>
                  <a:cubicBezTo>
                    <a:pt x="16" y="13"/>
                    <a:pt x="17" y="13"/>
                    <a:pt x="17" y="13"/>
                  </a:cubicBezTo>
                  <a:cubicBezTo>
                    <a:pt x="15" y="13"/>
                    <a:pt x="14" y="14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13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1" name="Freeform 577"/>
            <p:cNvSpPr>
              <a:spLocks/>
            </p:cNvSpPr>
            <p:nvPr/>
          </p:nvSpPr>
          <p:spPr bwMode="auto">
            <a:xfrm>
              <a:off x="4565651" y="5411788"/>
              <a:ext cx="242888" cy="330200"/>
            </a:xfrm>
            <a:custGeom>
              <a:avLst/>
              <a:gdLst>
                <a:gd name="T0" fmla="*/ 39 w 42"/>
                <a:gd name="T1" fmla="*/ 1 h 66"/>
                <a:gd name="T2" fmla="*/ 37 w 42"/>
                <a:gd name="T3" fmla="*/ 5 h 66"/>
                <a:gd name="T4" fmla="*/ 35 w 42"/>
                <a:gd name="T5" fmla="*/ 6 h 66"/>
                <a:gd name="T6" fmla="*/ 34 w 42"/>
                <a:gd name="T7" fmla="*/ 8 h 66"/>
                <a:gd name="T8" fmla="*/ 32 w 42"/>
                <a:gd name="T9" fmla="*/ 9 h 66"/>
                <a:gd name="T10" fmla="*/ 20 w 42"/>
                <a:gd name="T11" fmla="*/ 29 h 66"/>
                <a:gd name="T12" fmla="*/ 3 w 42"/>
                <a:gd name="T13" fmla="*/ 58 h 66"/>
                <a:gd name="T14" fmla="*/ 2 w 42"/>
                <a:gd name="T15" fmla="*/ 59 h 66"/>
                <a:gd name="T16" fmla="*/ 2 w 42"/>
                <a:gd name="T17" fmla="*/ 59 h 66"/>
                <a:gd name="T18" fmla="*/ 2 w 42"/>
                <a:gd name="T19" fmla="*/ 60 h 66"/>
                <a:gd name="T20" fmla="*/ 2 w 42"/>
                <a:gd name="T21" fmla="*/ 60 h 66"/>
                <a:gd name="T22" fmla="*/ 0 w 42"/>
                <a:gd name="T23" fmla="*/ 63 h 66"/>
                <a:gd name="T24" fmla="*/ 0 w 42"/>
                <a:gd name="T25" fmla="*/ 63 h 66"/>
                <a:gd name="T26" fmla="*/ 0 w 42"/>
                <a:gd name="T27" fmla="*/ 63 h 66"/>
                <a:gd name="T28" fmla="*/ 0 w 42"/>
                <a:gd name="T29" fmla="*/ 63 h 66"/>
                <a:gd name="T30" fmla="*/ 1 w 42"/>
                <a:gd name="T31" fmla="*/ 65 h 66"/>
                <a:gd name="T32" fmla="*/ 4 w 42"/>
                <a:gd name="T33" fmla="*/ 64 h 66"/>
                <a:gd name="T34" fmla="*/ 4 w 42"/>
                <a:gd name="T35" fmla="*/ 65 h 66"/>
                <a:gd name="T36" fmla="*/ 7 w 42"/>
                <a:gd name="T37" fmla="*/ 65 h 66"/>
                <a:gd name="T38" fmla="*/ 23 w 42"/>
                <a:gd name="T39" fmla="*/ 36 h 66"/>
                <a:gd name="T40" fmla="*/ 42 w 42"/>
                <a:gd name="T41" fmla="*/ 3 h 66"/>
                <a:gd name="T42" fmla="*/ 42 w 42"/>
                <a:gd name="T43" fmla="*/ 2 h 66"/>
                <a:gd name="T44" fmla="*/ 41 w 42"/>
                <a:gd name="T45" fmla="*/ 0 h 66"/>
                <a:gd name="T46" fmla="*/ 39 w 42"/>
                <a:gd name="T4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66">
                  <a:moveTo>
                    <a:pt x="39" y="1"/>
                  </a:moveTo>
                  <a:cubicBezTo>
                    <a:pt x="39" y="1"/>
                    <a:pt x="37" y="4"/>
                    <a:pt x="37" y="5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5" y="6"/>
                    <a:pt x="34" y="8"/>
                    <a:pt x="34" y="8"/>
                  </a:cubicBezTo>
                  <a:cubicBezTo>
                    <a:pt x="33" y="8"/>
                    <a:pt x="32" y="8"/>
                    <a:pt x="32" y="9"/>
                  </a:cubicBezTo>
                  <a:cubicBezTo>
                    <a:pt x="28" y="16"/>
                    <a:pt x="24" y="23"/>
                    <a:pt x="20" y="29"/>
                  </a:cubicBezTo>
                  <a:cubicBezTo>
                    <a:pt x="14" y="38"/>
                    <a:pt x="8" y="48"/>
                    <a:pt x="3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1"/>
                    <a:pt x="1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1" y="65"/>
                  </a:cubicBezTo>
                  <a:cubicBezTo>
                    <a:pt x="2" y="65"/>
                    <a:pt x="3" y="65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6"/>
                    <a:pt x="6" y="65"/>
                    <a:pt x="7" y="65"/>
                  </a:cubicBezTo>
                  <a:cubicBezTo>
                    <a:pt x="11" y="55"/>
                    <a:pt x="17" y="45"/>
                    <a:pt x="23" y="36"/>
                  </a:cubicBezTo>
                  <a:cubicBezTo>
                    <a:pt x="30" y="25"/>
                    <a:pt x="37" y="1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1" y="0"/>
                  </a:cubicBezTo>
                  <a:cubicBezTo>
                    <a:pt x="40" y="0"/>
                    <a:pt x="39" y="0"/>
                    <a:pt x="39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2" name="Freeform 578"/>
            <p:cNvSpPr>
              <a:spLocks/>
            </p:cNvSpPr>
            <p:nvPr/>
          </p:nvSpPr>
          <p:spPr bwMode="auto">
            <a:xfrm>
              <a:off x="4657726" y="5426075"/>
              <a:ext cx="190500" cy="306388"/>
            </a:xfrm>
            <a:custGeom>
              <a:avLst/>
              <a:gdLst>
                <a:gd name="T0" fmla="*/ 21 w 33"/>
                <a:gd name="T1" fmla="*/ 1 h 61"/>
                <a:gd name="T2" fmla="*/ 20 w 33"/>
                <a:gd name="T3" fmla="*/ 2 h 61"/>
                <a:gd name="T4" fmla="*/ 20 w 33"/>
                <a:gd name="T5" fmla="*/ 3 h 61"/>
                <a:gd name="T6" fmla="*/ 23 w 33"/>
                <a:gd name="T7" fmla="*/ 16 h 61"/>
                <a:gd name="T8" fmla="*/ 22 w 33"/>
                <a:gd name="T9" fmla="*/ 23 h 61"/>
                <a:gd name="T10" fmla="*/ 19 w 33"/>
                <a:gd name="T11" fmla="*/ 9 h 61"/>
                <a:gd name="T12" fmla="*/ 16 w 33"/>
                <a:gd name="T13" fmla="*/ 8 h 61"/>
                <a:gd name="T14" fmla="*/ 15 w 33"/>
                <a:gd name="T15" fmla="*/ 11 h 61"/>
                <a:gd name="T16" fmla="*/ 1 w 33"/>
                <a:gd name="T17" fmla="*/ 58 h 61"/>
                <a:gd name="T18" fmla="*/ 1 w 33"/>
                <a:gd name="T19" fmla="*/ 60 h 61"/>
                <a:gd name="T20" fmla="*/ 4 w 33"/>
                <a:gd name="T21" fmla="*/ 60 h 61"/>
                <a:gd name="T22" fmla="*/ 24 w 33"/>
                <a:gd name="T23" fmla="*/ 2 h 61"/>
                <a:gd name="T24" fmla="*/ 21 w 33"/>
                <a:gd name="T2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1">
                  <a:moveTo>
                    <a:pt x="21" y="1"/>
                  </a:moveTo>
                  <a:cubicBezTo>
                    <a:pt x="21" y="1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7"/>
                    <a:pt x="23" y="12"/>
                    <a:pt x="23" y="16"/>
                  </a:cubicBezTo>
                  <a:cubicBezTo>
                    <a:pt x="23" y="18"/>
                    <a:pt x="22" y="20"/>
                    <a:pt x="22" y="23"/>
                  </a:cubicBezTo>
                  <a:cubicBezTo>
                    <a:pt x="22" y="18"/>
                    <a:pt x="21" y="14"/>
                    <a:pt x="19" y="9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24" y="27"/>
                    <a:pt x="14" y="42"/>
                    <a:pt x="1" y="58"/>
                  </a:cubicBezTo>
                  <a:cubicBezTo>
                    <a:pt x="0" y="58"/>
                    <a:pt x="1" y="60"/>
                    <a:pt x="1" y="60"/>
                  </a:cubicBezTo>
                  <a:cubicBezTo>
                    <a:pt x="2" y="61"/>
                    <a:pt x="3" y="61"/>
                    <a:pt x="4" y="60"/>
                  </a:cubicBezTo>
                  <a:cubicBezTo>
                    <a:pt x="17" y="46"/>
                    <a:pt x="33" y="25"/>
                    <a:pt x="24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3" name="Freeform 579"/>
            <p:cNvSpPr>
              <a:spLocks/>
            </p:cNvSpPr>
            <p:nvPr/>
          </p:nvSpPr>
          <p:spPr bwMode="auto">
            <a:xfrm>
              <a:off x="4624388" y="5546725"/>
              <a:ext cx="85725" cy="220663"/>
            </a:xfrm>
            <a:custGeom>
              <a:avLst/>
              <a:gdLst>
                <a:gd name="T0" fmla="*/ 10 w 15"/>
                <a:gd name="T1" fmla="*/ 1 h 44"/>
                <a:gd name="T2" fmla="*/ 9 w 15"/>
                <a:gd name="T3" fmla="*/ 1 h 44"/>
                <a:gd name="T4" fmla="*/ 9 w 15"/>
                <a:gd name="T5" fmla="*/ 2 h 44"/>
                <a:gd name="T6" fmla="*/ 9 w 15"/>
                <a:gd name="T7" fmla="*/ 2 h 44"/>
                <a:gd name="T8" fmla="*/ 9 w 15"/>
                <a:gd name="T9" fmla="*/ 2 h 44"/>
                <a:gd name="T10" fmla="*/ 9 w 15"/>
                <a:gd name="T11" fmla="*/ 3 h 44"/>
                <a:gd name="T12" fmla="*/ 9 w 15"/>
                <a:gd name="T13" fmla="*/ 3 h 44"/>
                <a:gd name="T14" fmla="*/ 9 w 15"/>
                <a:gd name="T15" fmla="*/ 11 h 44"/>
                <a:gd name="T16" fmla="*/ 10 w 15"/>
                <a:gd name="T17" fmla="*/ 16 h 44"/>
                <a:gd name="T18" fmla="*/ 9 w 15"/>
                <a:gd name="T19" fmla="*/ 22 h 44"/>
                <a:gd name="T20" fmla="*/ 9 w 15"/>
                <a:gd name="T21" fmla="*/ 22 h 44"/>
                <a:gd name="T22" fmla="*/ 7 w 15"/>
                <a:gd name="T23" fmla="*/ 23 h 44"/>
                <a:gd name="T24" fmla="*/ 6 w 15"/>
                <a:gd name="T25" fmla="*/ 30 h 44"/>
                <a:gd name="T26" fmla="*/ 0 w 15"/>
                <a:gd name="T27" fmla="*/ 41 h 44"/>
                <a:gd name="T28" fmla="*/ 0 w 15"/>
                <a:gd name="T29" fmla="*/ 42 h 44"/>
                <a:gd name="T30" fmla="*/ 0 w 15"/>
                <a:gd name="T31" fmla="*/ 43 h 44"/>
                <a:gd name="T32" fmla="*/ 3 w 15"/>
                <a:gd name="T33" fmla="*/ 43 h 44"/>
                <a:gd name="T34" fmla="*/ 3 w 15"/>
                <a:gd name="T35" fmla="*/ 43 h 44"/>
                <a:gd name="T36" fmla="*/ 3 w 15"/>
                <a:gd name="T37" fmla="*/ 43 h 44"/>
                <a:gd name="T38" fmla="*/ 3 w 15"/>
                <a:gd name="T39" fmla="*/ 43 h 44"/>
                <a:gd name="T40" fmla="*/ 3 w 15"/>
                <a:gd name="T41" fmla="*/ 43 h 44"/>
                <a:gd name="T42" fmla="*/ 5 w 15"/>
                <a:gd name="T43" fmla="*/ 43 h 44"/>
                <a:gd name="T44" fmla="*/ 5 w 15"/>
                <a:gd name="T45" fmla="*/ 42 h 44"/>
                <a:gd name="T46" fmla="*/ 5 w 15"/>
                <a:gd name="T47" fmla="*/ 42 h 44"/>
                <a:gd name="T48" fmla="*/ 5 w 15"/>
                <a:gd name="T49" fmla="*/ 42 h 44"/>
                <a:gd name="T50" fmla="*/ 13 w 15"/>
                <a:gd name="T51" fmla="*/ 24 h 44"/>
                <a:gd name="T52" fmla="*/ 15 w 15"/>
                <a:gd name="T53" fmla="*/ 13 h 44"/>
                <a:gd name="T54" fmla="*/ 12 w 15"/>
                <a:gd name="T55" fmla="*/ 1 h 44"/>
                <a:gd name="T56" fmla="*/ 10 w 15"/>
                <a:gd name="T5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44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6"/>
                    <a:pt x="7" y="28"/>
                    <a:pt x="6" y="30"/>
                  </a:cubicBezTo>
                  <a:cubicBezTo>
                    <a:pt x="5" y="34"/>
                    <a:pt x="2" y="38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7"/>
                    <a:pt x="13" y="30"/>
                    <a:pt x="13" y="24"/>
                  </a:cubicBezTo>
                  <a:cubicBezTo>
                    <a:pt x="14" y="20"/>
                    <a:pt x="15" y="17"/>
                    <a:pt x="15" y="13"/>
                  </a:cubicBezTo>
                  <a:cubicBezTo>
                    <a:pt x="15" y="9"/>
                    <a:pt x="14" y="5"/>
                    <a:pt x="12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4" name="Freeform 580"/>
            <p:cNvSpPr>
              <a:spLocks/>
            </p:cNvSpPr>
            <p:nvPr/>
          </p:nvSpPr>
          <p:spPr bwMode="auto">
            <a:xfrm>
              <a:off x="3225801" y="5581650"/>
              <a:ext cx="254000" cy="134938"/>
            </a:xfrm>
            <a:custGeom>
              <a:avLst/>
              <a:gdLst>
                <a:gd name="T0" fmla="*/ 10 w 44"/>
                <a:gd name="T1" fmla="*/ 1 h 27"/>
                <a:gd name="T2" fmla="*/ 9 w 44"/>
                <a:gd name="T3" fmla="*/ 2 h 27"/>
                <a:gd name="T4" fmla="*/ 9 w 44"/>
                <a:gd name="T5" fmla="*/ 2 h 27"/>
                <a:gd name="T6" fmla="*/ 10 w 44"/>
                <a:gd name="T7" fmla="*/ 4 h 27"/>
                <a:gd name="T8" fmla="*/ 16 w 44"/>
                <a:gd name="T9" fmla="*/ 5 h 27"/>
                <a:gd name="T10" fmla="*/ 20 w 44"/>
                <a:gd name="T11" fmla="*/ 7 h 27"/>
                <a:gd name="T12" fmla="*/ 13 w 44"/>
                <a:gd name="T13" fmla="*/ 6 h 27"/>
                <a:gd name="T14" fmla="*/ 11 w 44"/>
                <a:gd name="T15" fmla="*/ 5 h 27"/>
                <a:gd name="T16" fmla="*/ 11 w 44"/>
                <a:gd name="T17" fmla="*/ 5 h 27"/>
                <a:gd name="T18" fmla="*/ 9 w 44"/>
                <a:gd name="T19" fmla="*/ 4 h 27"/>
                <a:gd name="T20" fmla="*/ 7 w 44"/>
                <a:gd name="T21" fmla="*/ 6 h 27"/>
                <a:gd name="T22" fmla="*/ 7 w 44"/>
                <a:gd name="T23" fmla="*/ 6 h 27"/>
                <a:gd name="T24" fmla="*/ 8 w 44"/>
                <a:gd name="T25" fmla="*/ 8 h 27"/>
                <a:gd name="T26" fmla="*/ 11 w 44"/>
                <a:gd name="T27" fmla="*/ 9 h 27"/>
                <a:gd name="T28" fmla="*/ 18 w 44"/>
                <a:gd name="T29" fmla="*/ 13 h 27"/>
                <a:gd name="T30" fmla="*/ 2 w 44"/>
                <a:gd name="T31" fmla="*/ 11 h 27"/>
                <a:gd name="T32" fmla="*/ 0 w 44"/>
                <a:gd name="T33" fmla="*/ 13 h 27"/>
                <a:gd name="T34" fmla="*/ 2 w 44"/>
                <a:gd name="T35" fmla="*/ 14 h 27"/>
                <a:gd name="T36" fmla="*/ 35 w 44"/>
                <a:gd name="T37" fmla="*/ 23 h 27"/>
                <a:gd name="T38" fmla="*/ 41 w 44"/>
                <a:gd name="T39" fmla="*/ 26 h 27"/>
                <a:gd name="T40" fmla="*/ 44 w 44"/>
                <a:gd name="T41" fmla="*/ 26 h 27"/>
                <a:gd name="T42" fmla="*/ 44 w 44"/>
                <a:gd name="T43" fmla="*/ 25 h 27"/>
                <a:gd name="T44" fmla="*/ 43 w 44"/>
                <a:gd name="T45" fmla="*/ 23 h 27"/>
                <a:gd name="T46" fmla="*/ 27 w 44"/>
                <a:gd name="T47" fmla="*/ 14 h 27"/>
                <a:gd name="T48" fmla="*/ 28 w 44"/>
                <a:gd name="T49" fmla="*/ 14 h 27"/>
                <a:gd name="T50" fmla="*/ 29 w 44"/>
                <a:gd name="T51" fmla="*/ 14 h 27"/>
                <a:gd name="T52" fmla="*/ 29 w 44"/>
                <a:gd name="T53" fmla="*/ 14 h 27"/>
                <a:gd name="T54" fmla="*/ 30 w 44"/>
                <a:gd name="T55" fmla="*/ 14 h 27"/>
                <a:gd name="T56" fmla="*/ 42 w 44"/>
                <a:gd name="T57" fmla="*/ 17 h 27"/>
                <a:gd name="T58" fmla="*/ 44 w 44"/>
                <a:gd name="T59" fmla="*/ 16 h 27"/>
                <a:gd name="T60" fmla="*/ 44 w 44"/>
                <a:gd name="T61" fmla="*/ 15 h 27"/>
                <a:gd name="T62" fmla="*/ 43 w 44"/>
                <a:gd name="T63" fmla="*/ 14 h 27"/>
                <a:gd name="T64" fmla="*/ 40 w 44"/>
                <a:gd name="T65" fmla="*/ 12 h 27"/>
                <a:gd name="T66" fmla="*/ 40 w 44"/>
                <a:gd name="T67" fmla="*/ 10 h 27"/>
                <a:gd name="T68" fmla="*/ 18 w 44"/>
                <a:gd name="T69" fmla="*/ 2 h 27"/>
                <a:gd name="T70" fmla="*/ 10 w 44"/>
                <a:gd name="T7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27">
                  <a:moveTo>
                    <a:pt x="10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2" y="4"/>
                    <a:pt x="14" y="5"/>
                    <a:pt x="16" y="5"/>
                  </a:cubicBezTo>
                  <a:cubicBezTo>
                    <a:pt x="17" y="6"/>
                    <a:pt x="18" y="6"/>
                    <a:pt x="20" y="7"/>
                  </a:cubicBezTo>
                  <a:cubicBezTo>
                    <a:pt x="18" y="6"/>
                    <a:pt x="16" y="6"/>
                    <a:pt x="13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3" y="10"/>
                    <a:pt x="16" y="11"/>
                    <a:pt x="18" y="13"/>
                  </a:cubicBezTo>
                  <a:cubicBezTo>
                    <a:pt x="13" y="11"/>
                    <a:pt x="7" y="10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4" y="13"/>
                    <a:pt x="24" y="18"/>
                    <a:pt x="35" y="2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7"/>
                    <a:pt x="43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3" y="23"/>
                  </a:cubicBezTo>
                  <a:cubicBezTo>
                    <a:pt x="38" y="20"/>
                    <a:pt x="32" y="17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4" y="15"/>
                    <a:pt x="38" y="16"/>
                    <a:pt x="42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3" y="14"/>
                  </a:cubicBezTo>
                  <a:cubicBezTo>
                    <a:pt x="42" y="13"/>
                    <a:pt x="41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34" y="7"/>
                    <a:pt x="27" y="4"/>
                    <a:pt x="18" y="2"/>
                  </a:cubicBezTo>
                  <a:cubicBezTo>
                    <a:pt x="16" y="1"/>
                    <a:pt x="14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5" name="Freeform 581"/>
            <p:cNvSpPr>
              <a:spLocks noEditPoints="1"/>
            </p:cNvSpPr>
            <p:nvPr/>
          </p:nvSpPr>
          <p:spPr bwMode="auto">
            <a:xfrm>
              <a:off x="3849688" y="5451475"/>
              <a:ext cx="185738" cy="155575"/>
            </a:xfrm>
            <a:custGeom>
              <a:avLst/>
              <a:gdLst>
                <a:gd name="T0" fmla="*/ 3 w 32"/>
                <a:gd name="T1" fmla="*/ 10 h 31"/>
                <a:gd name="T2" fmla="*/ 5 w 32"/>
                <a:gd name="T3" fmla="*/ 25 h 31"/>
                <a:gd name="T4" fmla="*/ 20 w 32"/>
                <a:gd name="T5" fmla="*/ 29 h 31"/>
                <a:gd name="T6" fmla="*/ 32 w 32"/>
                <a:gd name="T7" fmla="*/ 17 h 31"/>
                <a:gd name="T8" fmla="*/ 32 w 32"/>
                <a:gd name="T9" fmla="*/ 16 h 31"/>
                <a:gd name="T10" fmla="*/ 26 w 32"/>
                <a:gd name="T11" fmla="*/ 7 h 31"/>
                <a:gd name="T12" fmla="*/ 19 w 32"/>
                <a:gd name="T13" fmla="*/ 1 h 31"/>
                <a:gd name="T14" fmla="*/ 3 w 32"/>
                <a:gd name="T15" fmla="*/ 10 h 31"/>
                <a:gd name="T16" fmla="*/ 18 w 32"/>
                <a:gd name="T17" fmla="*/ 4 h 31"/>
                <a:gd name="T18" fmla="*/ 20 w 32"/>
                <a:gd name="T19" fmla="*/ 5 h 31"/>
                <a:gd name="T20" fmla="*/ 11 w 32"/>
                <a:gd name="T21" fmla="*/ 9 h 31"/>
                <a:gd name="T22" fmla="*/ 11 w 32"/>
                <a:gd name="T23" fmla="*/ 9 h 31"/>
                <a:gd name="T24" fmla="*/ 6 w 32"/>
                <a:gd name="T25" fmla="*/ 11 h 31"/>
                <a:gd name="T26" fmla="*/ 18 w 32"/>
                <a:gd name="T27" fmla="*/ 4 h 31"/>
                <a:gd name="T28" fmla="*/ 16 w 32"/>
                <a:gd name="T29" fmla="*/ 12 h 31"/>
                <a:gd name="T30" fmla="*/ 17 w 32"/>
                <a:gd name="T31" fmla="*/ 13 h 31"/>
                <a:gd name="T32" fmla="*/ 12 w 32"/>
                <a:gd name="T33" fmla="*/ 16 h 31"/>
                <a:gd name="T34" fmla="*/ 13 w 32"/>
                <a:gd name="T35" fmla="*/ 13 h 31"/>
                <a:gd name="T36" fmla="*/ 16 w 32"/>
                <a:gd name="T37" fmla="*/ 12 h 31"/>
                <a:gd name="T38" fmla="*/ 25 w 32"/>
                <a:gd name="T39" fmla="*/ 16 h 31"/>
                <a:gd name="T40" fmla="*/ 25 w 32"/>
                <a:gd name="T41" fmla="*/ 15 h 31"/>
                <a:gd name="T42" fmla="*/ 25 w 32"/>
                <a:gd name="T43" fmla="*/ 16 h 31"/>
                <a:gd name="T44" fmla="*/ 25 w 32"/>
                <a:gd name="T45" fmla="*/ 17 h 31"/>
                <a:gd name="T46" fmla="*/ 25 w 32"/>
                <a:gd name="T47" fmla="*/ 17 h 31"/>
                <a:gd name="T48" fmla="*/ 25 w 32"/>
                <a:gd name="T49" fmla="*/ 16 h 31"/>
                <a:gd name="T50" fmla="*/ 5 w 32"/>
                <a:gd name="T51" fmla="*/ 18 h 31"/>
                <a:gd name="T52" fmla="*/ 5 w 32"/>
                <a:gd name="T53" fmla="*/ 18 h 31"/>
                <a:gd name="T54" fmla="*/ 6 w 32"/>
                <a:gd name="T55" fmla="*/ 19 h 31"/>
                <a:gd name="T56" fmla="*/ 6 w 32"/>
                <a:gd name="T57" fmla="*/ 19 h 31"/>
                <a:gd name="T58" fmla="*/ 6 w 32"/>
                <a:gd name="T59" fmla="*/ 20 h 31"/>
                <a:gd name="T60" fmla="*/ 5 w 32"/>
                <a:gd name="T61" fmla="*/ 18 h 31"/>
                <a:gd name="T62" fmla="*/ 18 w 32"/>
                <a:gd name="T63" fmla="*/ 18 h 31"/>
                <a:gd name="T64" fmla="*/ 18 w 32"/>
                <a:gd name="T65" fmla="*/ 19 h 31"/>
                <a:gd name="T66" fmla="*/ 18 w 32"/>
                <a:gd name="T67" fmla="*/ 19 h 31"/>
                <a:gd name="T68" fmla="*/ 18 w 32"/>
                <a:gd name="T69" fmla="*/ 18 h 31"/>
                <a:gd name="T70" fmla="*/ 25 w 32"/>
                <a:gd name="T71" fmla="*/ 18 h 31"/>
                <a:gd name="T72" fmla="*/ 24 w 32"/>
                <a:gd name="T73" fmla="*/ 19 h 31"/>
                <a:gd name="T74" fmla="*/ 25 w 32"/>
                <a:gd name="T75" fmla="*/ 18 h 31"/>
                <a:gd name="T76" fmla="*/ 14 w 32"/>
                <a:gd name="T77" fmla="*/ 26 h 31"/>
                <a:gd name="T78" fmla="*/ 15 w 32"/>
                <a:gd name="T79" fmla="*/ 27 h 31"/>
                <a:gd name="T80" fmla="*/ 13 w 32"/>
                <a:gd name="T81" fmla="*/ 26 h 31"/>
                <a:gd name="T82" fmla="*/ 14 w 32"/>
                <a:gd name="T8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3" y="10"/>
                  </a:moveTo>
                  <a:cubicBezTo>
                    <a:pt x="0" y="15"/>
                    <a:pt x="1" y="21"/>
                    <a:pt x="5" y="25"/>
                  </a:cubicBezTo>
                  <a:cubicBezTo>
                    <a:pt x="9" y="30"/>
                    <a:pt x="14" y="31"/>
                    <a:pt x="20" y="29"/>
                  </a:cubicBezTo>
                  <a:cubicBezTo>
                    <a:pt x="26" y="27"/>
                    <a:pt x="31" y="22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0" y="9"/>
                    <a:pt x="26" y="7"/>
                  </a:cubicBezTo>
                  <a:cubicBezTo>
                    <a:pt x="25" y="4"/>
                    <a:pt x="22" y="1"/>
                    <a:pt x="19" y="1"/>
                  </a:cubicBezTo>
                  <a:cubicBezTo>
                    <a:pt x="13" y="0"/>
                    <a:pt x="6" y="4"/>
                    <a:pt x="3" y="10"/>
                  </a:cubicBezTo>
                  <a:close/>
                  <a:moveTo>
                    <a:pt x="18" y="4"/>
                  </a:moveTo>
                  <a:cubicBezTo>
                    <a:pt x="19" y="4"/>
                    <a:pt x="19" y="5"/>
                    <a:pt x="20" y="5"/>
                  </a:cubicBezTo>
                  <a:cubicBezTo>
                    <a:pt x="17" y="5"/>
                    <a:pt x="14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6" y="11"/>
                  </a:cubicBezTo>
                  <a:cubicBezTo>
                    <a:pt x="9" y="7"/>
                    <a:pt x="14" y="4"/>
                    <a:pt x="18" y="4"/>
                  </a:cubicBezTo>
                  <a:close/>
                  <a:moveTo>
                    <a:pt x="16" y="12"/>
                  </a:moveTo>
                  <a:cubicBezTo>
                    <a:pt x="16" y="12"/>
                    <a:pt x="17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8" y="18"/>
                  </a:lnTo>
                  <a:close/>
                  <a:moveTo>
                    <a:pt x="25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5" y="18"/>
                  </a:lnTo>
                  <a:close/>
                  <a:moveTo>
                    <a:pt x="14" y="26"/>
                  </a:moveTo>
                  <a:cubicBezTo>
                    <a:pt x="14" y="26"/>
                    <a:pt x="15" y="27"/>
                    <a:pt x="15" y="27"/>
                  </a:cubicBezTo>
                  <a:cubicBezTo>
                    <a:pt x="15" y="27"/>
                    <a:pt x="14" y="26"/>
                    <a:pt x="13" y="26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6" name="Freeform 582"/>
            <p:cNvSpPr>
              <a:spLocks/>
            </p:cNvSpPr>
            <p:nvPr/>
          </p:nvSpPr>
          <p:spPr bwMode="auto">
            <a:xfrm>
              <a:off x="3971926" y="5221288"/>
              <a:ext cx="230188" cy="355600"/>
            </a:xfrm>
            <a:custGeom>
              <a:avLst/>
              <a:gdLst>
                <a:gd name="T0" fmla="*/ 36 w 40"/>
                <a:gd name="T1" fmla="*/ 1 h 71"/>
                <a:gd name="T2" fmla="*/ 34 w 40"/>
                <a:gd name="T3" fmla="*/ 5 h 71"/>
                <a:gd name="T4" fmla="*/ 33 w 40"/>
                <a:gd name="T5" fmla="*/ 6 h 71"/>
                <a:gd name="T6" fmla="*/ 31 w 40"/>
                <a:gd name="T7" fmla="*/ 9 h 71"/>
                <a:gd name="T8" fmla="*/ 30 w 40"/>
                <a:gd name="T9" fmla="*/ 10 h 71"/>
                <a:gd name="T10" fmla="*/ 18 w 40"/>
                <a:gd name="T11" fmla="*/ 32 h 71"/>
                <a:gd name="T12" fmla="*/ 2 w 40"/>
                <a:gd name="T13" fmla="*/ 62 h 71"/>
                <a:gd name="T14" fmla="*/ 2 w 40"/>
                <a:gd name="T15" fmla="*/ 63 h 71"/>
                <a:gd name="T16" fmla="*/ 2 w 40"/>
                <a:gd name="T17" fmla="*/ 63 h 71"/>
                <a:gd name="T18" fmla="*/ 2 w 40"/>
                <a:gd name="T19" fmla="*/ 63 h 71"/>
                <a:gd name="T20" fmla="*/ 2 w 40"/>
                <a:gd name="T21" fmla="*/ 64 h 71"/>
                <a:gd name="T22" fmla="*/ 2 w 40"/>
                <a:gd name="T23" fmla="*/ 64 h 71"/>
                <a:gd name="T24" fmla="*/ 0 w 40"/>
                <a:gd name="T25" fmla="*/ 68 h 71"/>
                <a:gd name="T26" fmla="*/ 0 w 40"/>
                <a:gd name="T27" fmla="*/ 68 h 71"/>
                <a:gd name="T28" fmla="*/ 0 w 40"/>
                <a:gd name="T29" fmla="*/ 68 h 71"/>
                <a:gd name="T30" fmla="*/ 0 w 40"/>
                <a:gd name="T31" fmla="*/ 68 h 71"/>
                <a:gd name="T32" fmla="*/ 1 w 40"/>
                <a:gd name="T33" fmla="*/ 70 h 71"/>
                <a:gd name="T34" fmla="*/ 4 w 40"/>
                <a:gd name="T35" fmla="*/ 69 h 71"/>
                <a:gd name="T36" fmla="*/ 4 w 40"/>
                <a:gd name="T37" fmla="*/ 69 h 71"/>
                <a:gd name="T38" fmla="*/ 4 w 40"/>
                <a:gd name="T39" fmla="*/ 70 h 71"/>
                <a:gd name="T40" fmla="*/ 7 w 40"/>
                <a:gd name="T41" fmla="*/ 69 h 71"/>
                <a:gd name="T42" fmla="*/ 22 w 40"/>
                <a:gd name="T43" fmla="*/ 38 h 71"/>
                <a:gd name="T44" fmla="*/ 39 w 40"/>
                <a:gd name="T45" fmla="*/ 2 h 71"/>
                <a:gd name="T46" fmla="*/ 40 w 40"/>
                <a:gd name="T47" fmla="*/ 2 h 71"/>
                <a:gd name="T48" fmla="*/ 38 w 40"/>
                <a:gd name="T49" fmla="*/ 0 h 71"/>
                <a:gd name="T50" fmla="*/ 36 w 40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71">
                  <a:moveTo>
                    <a:pt x="36" y="1"/>
                  </a:moveTo>
                  <a:cubicBezTo>
                    <a:pt x="36" y="1"/>
                    <a:pt x="35" y="4"/>
                    <a:pt x="34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3" y="6"/>
                    <a:pt x="32" y="8"/>
                    <a:pt x="31" y="9"/>
                  </a:cubicBezTo>
                  <a:cubicBezTo>
                    <a:pt x="31" y="9"/>
                    <a:pt x="30" y="9"/>
                    <a:pt x="30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7" y="5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6"/>
                    <a:pt x="1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1" y="70"/>
                    <a:pt x="1" y="70"/>
                  </a:cubicBezTo>
                  <a:cubicBezTo>
                    <a:pt x="2" y="70"/>
                    <a:pt x="3" y="70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5" y="71"/>
                    <a:pt x="6" y="70"/>
                    <a:pt x="7" y="69"/>
                  </a:cubicBezTo>
                  <a:cubicBezTo>
                    <a:pt x="11" y="59"/>
                    <a:pt x="16" y="48"/>
                    <a:pt x="22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7" name="Freeform 583"/>
            <p:cNvSpPr>
              <a:spLocks/>
            </p:cNvSpPr>
            <p:nvPr/>
          </p:nvSpPr>
          <p:spPr bwMode="auto">
            <a:xfrm>
              <a:off x="4121151" y="5221288"/>
              <a:ext cx="249238" cy="160338"/>
            </a:xfrm>
            <a:custGeom>
              <a:avLst/>
              <a:gdLst>
                <a:gd name="T0" fmla="*/ 3 w 43"/>
                <a:gd name="T1" fmla="*/ 1 h 32"/>
                <a:gd name="T2" fmla="*/ 2 w 43"/>
                <a:gd name="T3" fmla="*/ 2 h 32"/>
                <a:gd name="T4" fmla="*/ 3 w 43"/>
                <a:gd name="T5" fmla="*/ 3 h 32"/>
                <a:gd name="T6" fmla="*/ 17 w 43"/>
                <a:gd name="T7" fmla="*/ 16 h 32"/>
                <a:gd name="T8" fmla="*/ 16 w 43"/>
                <a:gd name="T9" fmla="*/ 16 h 32"/>
                <a:gd name="T10" fmla="*/ 15 w 43"/>
                <a:gd name="T11" fmla="*/ 15 h 32"/>
                <a:gd name="T12" fmla="*/ 15 w 43"/>
                <a:gd name="T13" fmla="*/ 15 h 32"/>
                <a:gd name="T14" fmla="*/ 14 w 43"/>
                <a:gd name="T15" fmla="*/ 15 h 32"/>
                <a:gd name="T16" fmla="*/ 2 w 43"/>
                <a:gd name="T17" fmla="*/ 10 h 32"/>
                <a:gd name="T18" fmla="*/ 0 w 43"/>
                <a:gd name="T19" fmla="*/ 11 h 32"/>
                <a:gd name="T20" fmla="*/ 0 w 43"/>
                <a:gd name="T21" fmla="*/ 12 h 32"/>
                <a:gd name="T22" fmla="*/ 1 w 43"/>
                <a:gd name="T23" fmla="*/ 13 h 32"/>
                <a:gd name="T24" fmla="*/ 3 w 43"/>
                <a:gd name="T25" fmla="*/ 15 h 32"/>
                <a:gd name="T26" fmla="*/ 3 w 43"/>
                <a:gd name="T27" fmla="*/ 15 h 32"/>
                <a:gd name="T28" fmla="*/ 4 w 43"/>
                <a:gd name="T29" fmla="*/ 17 h 32"/>
                <a:gd name="T30" fmla="*/ 23 w 43"/>
                <a:gd name="T31" fmla="*/ 29 h 32"/>
                <a:gd name="T32" fmla="*/ 30 w 43"/>
                <a:gd name="T33" fmla="*/ 32 h 32"/>
                <a:gd name="T34" fmla="*/ 30 w 43"/>
                <a:gd name="T35" fmla="*/ 32 h 32"/>
                <a:gd name="T36" fmla="*/ 30 w 43"/>
                <a:gd name="T37" fmla="*/ 32 h 32"/>
                <a:gd name="T38" fmla="*/ 30 w 43"/>
                <a:gd name="T39" fmla="*/ 32 h 32"/>
                <a:gd name="T40" fmla="*/ 32 w 43"/>
                <a:gd name="T41" fmla="*/ 31 h 32"/>
                <a:gd name="T42" fmla="*/ 32 w 43"/>
                <a:gd name="T43" fmla="*/ 30 h 32"/>
                <a:gd name="T44" fmla="*/ 31 w 43"/>
                <a:gd name="T45" fmla="*/ 29 h 32"/>
                <a:gd name="T46" fmla="*/ 26 w 43"/>
                <a:gd name="T47" fmla="*/ 26 h 32"/>
                <a:gd name="T48" fmla="*/ 22 w 43"/>
                <a:gd name="T49" fmla="*/ 24 h 32"/>
                <a:gd name="T50" fmla="*/ 28 w 43"/>
                <a:gd name="T51" fmla="*/ 27 h 32"/>
                <a:gd name="T52" fmla="*/ 30 w 43"/>
                <a:gd name="T53" fmla="*/ 28 h 32"/>
                <a:gd name="T54" fmla="*/ 31 w 43"/>
                <a:gd name="T55" fmla="*/ 28 h 32"/>
                <a:gd name="T56" fmla="*/ 32 w 43"/>
                <a:gd name="T57" fmla="*/ 28 h 32"/>
                <a:gd name="T58" fmla="*/ 35 w 43"/>
                <a:gd name="T59" fmla="*/ 28 h 32"/>
                <a:gd name="T60" fmla="*/ 35 w 43"/>
                <a:gd name="T61" fmla="*/ 27 h 32"/>
                <a:gd name="T62" fmla="*/ 34 w 43"/>
                <a:gd name="T63" fmla="*/ 25 h 32"/>
                <a:gd name="T64" fmla="*/ 31 w 43"/>
                <a:gd name="T65" fmla="*/ 24 h 32"/>
                <a:gd name="T66" fmla="*/ 25 w 43"/>
                <a:gd name="T67" fmla="*/ 19 h 32"/>
                <a:gd name="T68" fmla="*/ 41 w 43"/>
                <a:gd name="T69" fmla="*/ 24 h 32"/>
                <a:gd name="T70" fmla="*/ 43 w 43"/>
                <a:gd name="T71" fmla="*/ 22 h 32"/>
                <a:gd name="T72" fmla="*/ 41 w 43"/>
                <a:gd name="T73" fmla="*/ 20 h 32"/>
                <a:gd name="T74" fmla="*/ 11 w 43"/>
                <a:gd name="T75" fmla="*/ 5 h 32"/>
                <a:gd name="T76" fmla="*/ 5 w 43"/>
                <a:gd name="T77" fmla="*/ 1 h 32"/>
                <a:gd name="T78" fmla="*/ 3 w 43"/>
                <a:gd name="T7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" h="32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7" y="8"/>
                    <a:pt x="12" y="12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3"/>
                    <a:pt x="7" y="12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9" y="21"/>
                    <a:pt x="15" y="25"/>
                    <a:pt x="23" y="29"/>
                  </a:cubicBezTo>
                  <a:cubicBezTo>
                    <a:pt x="25" y="30"/>
                    <a:pt x="27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2" y="32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29" y="28"/>
                    <a:pt x="28" y="27"/>
                    <a:pt x="26" y="26"/>
                  </a:cubicBezTo>
                  <a:cubicBezTo>
                    <a:pt x="25" y="25"/>
                    <a:pt x="24" y="25"/>
                    <a:pt x="22" y="24"/>
                  </a:cubicBezTo>
                  <a:cubicBezTo>
                    <a:pt x="24" y="25"/>
                    <a:pt x="26" y="26"/>
                    <a:pt x="28" y="27"/>
                  </a:cubicBezTo>
                  <a:cubicBezTo>
                    <a:pt x="29" y="27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4" y="25"/>
                  </a:cubicBezTo>
                  <a:cubicBezTo>
                    <a:pt x="33" y="25"/>
                    <a:pt x="32" y="24"/>
                    <a:pt x="31" y="24"/>
                  </a:cubicBezTo>
                  <a:cubicBezTo>
                    <a:pt x="29" y="22"/>
                    <a:pt x="27" y="21"/>
                    <a:pt x="25" y="19"/>
                  </a:cubicBezTo>
                  <a:cubicBezTo>
                    <a:pt x="30" y="21"/>
                    <a:pt x="35" y="23"/>
                    <a:pt x="41" y="24"/>
                  </a:cubicBezTo>
                  <a:cubicBezTo>
                    <a:pt x="42" y="24"/>
                    <a:pt x="43" y="23"/>
                    <a:pt x="43" y="22"/>
                  </a:cubicBezTo>
                  <a:cubicBezTo>
                    <a:pt x="43" y="21"/>
                    <a:pt x="42" y="20"/>
                    <a:pt x="41" y="20"/>
                  </a:cubicBezTo>
                  <a:cubicBezTo>
                    <a:pt x="30" y="19"/>
                    <a:pt x="20" y="12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8" name="Freeform 584"/>
            <p:cNvSpPr>
              <a:spLocks noEditPoints="1"/>
            </p:cNvSpPr>
            <p:nvPr/>
          </p:nvSpPr>
          <p:spPr bwMode="auto">
            <a:xfrm>
              <a:off x="3987801" y="5537200"/>
              <a:ext cx="179388" cy="153988"/>
            </a:xfrm>
            <a:custGeom>
              <a:avLst/>
              <a:gdLst>
                <a:gd name="T0" fmla="*/ 2 w 31"/>
                <a:gd name="T1" fmla="*/ 10 h 31"/>
                <a:gd name="T2" fmla="*/ 4 w 31"/>
                <a:gd name="T3" fmla="*/ 25 h 31"/>
                <a:gd name="T4" fmla="*/ 20 w 31"/>
                <a:gd name="T5" fmla="*/ 30 h 31"/>
                <a:gd name="T6" fmla="*/ 31 w 31"/>
                <a:gd name="T7" fmla="*/ 17 h 31"/>
                <a:gd name="T8" fmla="*/ 31 w 31"/>
                <a:gd name="T9" fmla="*/ 16 h 31"/>
                <a:gd name="T10" fmla="*/ 26 w 31"/>
                <a:gd name="T11" fmla="*/ 7 h 31"/>
                <a:gd name="T12" fmla="*/ 18 w 31"/>
                <a:gd name="T13" fmla="*/ 1 h 31"/>
                <a:gd name="T14" fmla="*/ 2 w 31"/>
                <a:gd name="T15" fmla="*/ 10 h 31"/>
                <a:gd name="T16" fmla="*/ 18 w 31"/>
                <a:gd name="T17" fmla="*/ 4 h 31"/>
                <a:gd name="T18" fmla="*/ 20 w 31"/>
                <a:gd name="T19" fmla="*/ 5 h 31"/>
                <a:gd name="T20" fmla="*/ 11 w 31"/>
                <a:gd name="T21" fmla="*/ 9 h 31"/>
                <a:gd name="T22" fmla="*/ 11 w 31"/>
                <a:gd name="T23" fmla="*/ 9 h 31"/>
                <a:gd name="T24" fmla="*/ 6 w 31"/>
                <a:gd name="T25" fmla="*/ 11 h 31"/>
                <a:gd name="T26" fmla="*/ 18 w 31"/>
                <a:gd name="T27" fmla="*/ 4 h 31"/>
                <a:gd name="T28" fmla="*/ 15 w 31"/>
                <a:gd name="T29" fmla="*/ 12 h 31"/>
                <a:gd name="T30" fmla="*/ 17 w 31"/>
                <a:gd name="T31" fmla="*/ 13 h 31"/>
                <a:gd name="T32" fmla="*/ 12 w 31"/>
                <a:gd name="T33" fmla="*/ 16 h 31"/>
                <a:gd name="T34" fmla="*/ 13 w 31"/>
                <a:gd name="T35" fmla="*/ 13 h 31"/>
                <a:gd name="T36" fmla="*/ 15 w 31"/>
                <a:gd name="T37" fmla="*/ 12 h 31"/>
                <a:gd name="T38" fmla="*/ 25 w 31"/>
                <a:gd name="T39" fmla="*/ 16 h 31"/>
                <a:gd name="T40" fmla="*/ 25 w 31"/>
                <a:gd name="T41" fmla="*/ 15 h 31"/>
                <a:gd name="T42" fmla="*/ 25 w 31"/>
                <a:gd name="T43" fmla="*/ 16 h 31"/>
                <a:gd name="T44" fmla="*/ 25 w 31"/>
                <a:gd name="T45" fmla="*/ 17 h 31"/>
                <a:gd name="T46" fmla="*/ 25 w 31"/>
                <a:gd name="T47" fmla="*/ 17 h 31"/>
                <a:gd name="T48" fmla="*/ 25 w 31"/>
                <a:gd name="T49" fmla="*/ 16 h 31"/>
                <a:gd name="T50" fmla="*/ 5 w 31"/>
                <a:gd name="T51" fmla="*/ 18 h 31"/>
                <a:gd name="T52" fmla="*/ 5 w 31"/>
                <a:gd name="T53" fmla="*/ 18 h 31"/>
                <a:gd name="T54" fmla="*/ 5 w 31"/>
                <a:gd name="T55" fmla="*/ 19 h 31"/>
                <a:gd name="T56" fmla="*/ 5 w 31"/>
                <a:gd name="T57" fmla="*/ 19 h 31"/>
                <a:gd name="T58" fmla="*/ 5 w 31"/>
                <a:gd name="T59" fmla="*/ 20 h 31"/>
                <a:gd name="T60" fmla="*/ 5 w 31"/>
                <a:gd name="T61" fmla="*/ 18 h 31"/>
                <a:gd name="T62" fmla="*/ 18 w 31"/>
                <a:gd name="T63" fmla="*/ 18 h 31"/>
                <a:gd name="T64" fmla="*/ 18 w 31"/>
                <a:gd name="T65" fmla="*/ 19 h 31"/>
                <a:gd name="T66" fmla="*/ 17 w 31"/>
                <a:gd name="T67" fmla="*/ 19 h 31"/>
                <a:gd name="T68" fmla="*/ 18 w 31"/>
                <a:gd name="T69" fmla="*/ 18 h 31"/>
                <a:gd name="T70" fmla="*/ 24 w 31"/>
                <a:gd name="T71" fmla="*/ 18 h 31"/>
                <a:gd name="T72" fmla="*/ 24 w 31"/>
                <a:gd name="T73" fmla="*/ 19 h 31"/>
                <a:gd name="T74" fmla="*/ 24 w 31"/>
                <a:gd name="T75" fmla="*/ 18 h 31"/>
                <a:gd name="T76" fmla="*/ 13 w 31"/>
                <a:gd name="T77" fmla="*/ 26 h 31"/>
                <a:gd name="T78" fmla="*/ 15 w 31"/>
                <a:gd name="T79" fmla="*/ 27 h 31"/>
                <a:gd name="T80" fmla="*/ 13 w 31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2" y="10"/>
                  </a:moveTo>
                  <a:cubicBezTo>
                    <a:pt x="0" y="15"/>
                    <a:pt x="0" y="21"/>
                    <a:pt x="4" y="25"/>
                  </a:cubicBezTo>
                  <a:cubicBezTo>
                    <a:pt x="8" y="30"/>
                    <a:pt x="14" y="31"/>
                    <a:pt x="20" y="30"/>
                  </a:cubicBezTo>
                  <a:cubicBezTo>
                    <a:pt x="26" y="28"/>
                    <a:pt x="31" y="22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29" y="9"/>
                    <a:pt x="26" y="7"/>
                  </a:cubicBezTo>
                  <a:cubicBezTo>
                    <a:pt x="24" y="4"/>
                    <a:pt x="22" y="1"/>
                    <a:pt x="18" y="1"/>
                  </a:cubicBezTo>
                  <a:cubicBezTo>
                    <a:pt x="12" y="0"/>
                    <a:pt x="6" y="4"/>
                    <a:pt x="2" y="10"/>
                  </a:cubicBezTo>
                  <a:close/>
                  <a:moveTo>
                    <a:pt x="18" y="4"/>
                  </a:moveTo>
                  <a:cubicBezTo>
                    <a:pt x="18" y="4"/>
                    <a:pt x="19" y="5"/>
                    <a:pt x="20" y="5"/>
                  </a:cubicBezTo>
                  <a:cubicBezTo>
                    <a:pt x="16" y="5"/>
                    <a:pt x="13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7" y="11"/>
                    <a:pt x="6" y="11"/>
                  </a:cubicBezTo>
                  <a:cubicBezTo>
                    <a:pt x="8" y="7"/>
                    <a:pt x="14" y="4"/>
                    <a:pt x="18" y="4"/>
                  </a:cubicBezTo>
                  <a:close/>
                  <a:moveTo>
                    <a:pt x="15" y="12"/>
                  </a:moveTo>
                  <a:cubicBezTo>
                    <a:pt x="16" y="12"/>
                    <a:pt x="16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3"/>
                    <a:pt x="15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4" y="18"/>
                  </a:lnTo>
                  <a:close/>
                  <a:moveTo>
                    <a:pt x="13" y="26"/>
                  </a:moveTo>
                  <a:cubicBezTo>
                    <a:pt x="14" y="27"/>
                    <a:pt x="14" y="27"/>
                    <a:pt x="15" y="27"/>
                  </a:cubicBezTo>
                  <a:cubicBezTo>
                    <a:pt x="14" y="27"/>
                    <a:pt x="14" y="27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9" name="Freeform 585"/>
            <p:cNvSpPr>
              <a:spLocks/>
            </p:cNvSpPr>
            <p:nvPr/>
          </p:nvSpPr>
          <p:spPr bwMode="auto">
            <a:xfrm>
              <a:off x="4110038" y="5307013"/>
              <a:ext cx="225425" cy="354013"/>
            </a:xfrm>
            <a:custGeom>
              <a:avLst/>
              <a:gdLst>
                <a:gd name="T0" fmla="*/ 36 w 39"/>
                <a:gd name="T1" fmla="*/ 1 h 71"/>
                <a:gd name="T2" fmla="*/ 34 w 39"/>
                <a:gd name="T3" fmla="*/ 5 h 71"/>
                <a:gd name="T4" fmla="*/ 32 w 39"/>
                <a:gd name="T5" fmla="*/ 6 h 71"/>
                <a:gd name="T6" fmla="*/ 31 w 39"/>
                <a:gd name="T7" fmla="*/ 9 h 71"/>
                <a:gd name="T8" fmla="*/ 29 w 39"/>
                <a:gd name="T9" fmla="*/ 10 h 71"/>
                <a:gd name="T10" fmla="*/ 18 w 39"/>
                <a:gd name="T11" fmla="*/ 32 h 71"/>
                <a:gd name="T12" fmla="*/ 2 w 39"/>
                <a:gd name="T13" fmla="*/ 63 h 71"/>
                <a:gd name="T14" fmla="*/ 1 w 39"/>
                <a:gd name="T15" fmla="*/ 64 h 71"/>
                <a:gd name="T16" fmla="*/ 1 w 39"/>
                <a:gd name="T17" fmla="*/ 63 h 71"/>
                <a:gd name="T18" fmla="*/ 1 w 39"/>
                <a:gd name="T19" fmla="*/ 64 h 71"/>
                <a:gd name="T20" fmla="*/ 1 w 39"/>
                <a:gd name="T21" fmla="*/ 64 h 71"/>
                <a:gd name="T22" fmla="*/ 1 w 39"/>
                <a:gd name="T23" fmla="*/ 65 h 71"/>
                <a:gd name="T24" fmla="*/ 0 w 39"/>
                <a:gd name="T25" fmla="*/ 68 h 71"/>
                <a:gd name="T26" fmla="*/ 0 w 39"/>
                <a:gd name="T27" fmla="*/ 68 h 71"/>
                <a:gd name="T28" fmla="*/ 0 w 39"/>
                <a:gd name="T29" fmla="*/ 68 h 71"/>
                <a:gd name="T30" fmla="*/ 0 w 39"/>
                <a:gd name="T31" fmla="*/ 68 h 71"/>
                <a:gd name="T32" fmla="*/ 1 w 39"/>
                <a:gd name="T33" fmla="*/ 70 h 71"/>
                <a:gd name="T34" fmla="*/ 3 w 39"/>
                <a:gd name="T35" fmla="*/ 69 h 71"/>
                <a:gd name="T36" fmla="*/ 3 w 39"/>
                <a:gd name="T37" fmla="*/ 69 h 71"/>
                <a:gd name="T38" fmla="*/ 4 w 39"/>
                <a:gd name="T39" fmla="*/ 70 h 71"/>
                <a:gd name="T40" fmla="*/ 6 w 39"/>
                <a:gd name="T41" fmla="*/ 69 h 71"/>
                <a:gd name="T42" fmla="*/ 21 w 39"/>
                <a:gd name="T43" fmla="*/ 38 h 71"/>
                <a:gd name="T44" fmla="*/ 39 w 39"/>
                <a:gd name="T45" fmla="*/ 2 h 71"/>
                <a:gd name="T46" fmla="*/ 39 w 39"/>
                <a:gd name="T47" fmla="*/ 2 h 71"/>
                <a:gd name="T48" fmla="*/ 38 w 39"/>
                <a:gd name="T49" fmla="*/ 0 h 71"/>
                <a:gd name="T50" fmla="*/ 36 w 39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71">
                  <a:moveTo>
                    <a:pt x="36" y="1"/>
                  </a:moveTo>
                  <a:cubicBezTo>
                    <a:pt x="36" y="1"/>
                    <a:pt x="34" y="4"/>
                    <a:pt x="34" y="5"/>
                  </a:cubicBezTo>
                  <a:cubicBezTo>
                    <a:pt x="33" y="5"/>
                    <a:pt x="33" y="6"/>
                    <a:pt x="32" y="6"/>
                  </a:cubicBezTo>
                  <a:cubicBezTo>
                    <a:pt x="32" y="6"/>
                    <a:pt x="31" y="8"/>
                    <a:pt x="31" y="9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6" y="52"/>
                    <a:pt x="2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2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70"/>
                    <a:pt x="4" y="70"/>
                  </a:cubicBezTo>
                  <a:cubicBezTo>
                    <a:pt x="5" y="71"/>
                    <a:pt x="6" y="70"/>
                    <a:pt x="6" y="69"/>
                  </a:cubicBezTo>
                  <a:cubicBezTo>
                    <a:pt x="11" y="59"/>
                    <a:pt x="16" y="48"/>
                    <a:pt x="21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0" name="Freeform 586"/>
            <p:cNvSpPr>
              <a:spLocks noEditPoints="1"/>
            </p:cNvSpPr>
            <p:nvPr/>
          </p:nvSpPr>
          <p:spPr bwMode="auto">
            <a:xfrm>
              <a:off x="4081463" y="5365750"/>
              <a:ext cx="195263" cy="111125"/>
            </a:xfrm>
            <a:custGeom>
              <a:avLst/>
              <a:gdLst>
                <a:gd name="T0" fmla="*/ 3 w 34"/>
                <a:gd name="T1" fmla="*/ 0 h 22"/>
                <a:gd name="T2" fmla="*/ 3 w 34"/>
                <a:gd name="T3" fmla="*/ 2 h 22"/>
                <a:gd name="T4" fmla="*/ 3 w 34"/>
                <a:gd name="T5" fmla="*/ 2 h 22"/>
                <a:gd name="T6" fmla="*/ 2 w 34"/>
                <a:gd name="T7" fmla="*/ 2 h 22"/>
                <a:gd name="T8" fmla="*/ 0 w 34"/>
                <a:gd name="T9" fmla="*/ 4 h 22"/>
                <a:gd name="T10" fmla="*/ 0 w 34"/>
                <a:gd name="T11" fmla="*/ 5 h 22"/>
                <a:gd name="T12" fmla="*/ 2 w 34"/>
                <a:gd name="T13" fmla="*/ 6 h 22"/>
                <a:gd name="T14" fmla="*/ 3 w 34"/>
                <a:gd name="T15" fmla="*/ 6 h 22"/>
                <a:gd name="T16" fmla="*/ 3 w 34"/>
                <a:gd name="T17" fmla="*/ 6 h 22"/>
                <a:gd name="T18" fmla="*/ 3 w 34"/>
                <a:gd name="T19" fmla="*/ 8 h 22"/>
                <a:gd name="T20" fmla="*/ 24 w 34"/>
                <a:gd name="T21" fmla="*/ 22 h 22"/>
                <a:gd name="T22" fmla="*/ 26 w 34"/>
                <a:gd name="T23" fmla="*/ 22 h 22"/>
                <a:gd name="T24" fmla="*/ 26 w 34"/>
                <a:gd name="T25" fmla="*/ 20 h 22"/>
                <a:gd name="T26" fmla="*/ 26 w 34"/>
                <a:gd name="T27" fmla="*/ 20 h 22"/>
                <a:gd name="T28" fmla="*/ 25 w 34"/>
                <a:gd name="T29" fmla="*/ 15 h 22"/>
                <a:gd name="T30" fmla="*/ 26 w 34"/>
                <a:gd name="T31" fmla="*/ 16 h 22"/>
                <a:gd name="T32" fmla="*/ 27 w 34"/>
                <a:gd name="T33" fmla="*/ 15 h 22"/>
                <a:gd name="T34" fmla="*/ 31 w 34"/>
                <a:gd name="T35" fmla="*/ 17 h 22"/>
                <a:gd name="T36" fmla="*/ 33 w 34"/>
                <a:gd name="T37" fmla="*/ 17 h 22"/>
                <a:gd name="T38" fmla="*/ 34 w 34"/>
                <a:gd name="T39" fmla="*/ 16 h 22"/>
                <a:gd name="T40" fmla="*/ 33 w 34"/>
                <a:gd name="T41" fmla="*/ 14 h 22"/>
                <a:gd name="T42" fmla="*/ 9 w 34"/>
                <a:gd name="T43" fmla="*/ 2 h 22"/>
                <a:gd name="T44" fmla="*/ 5 w 34"/>
                <a:gd name="T45" fmla="*/ 0 h 22"/>
                <a:gd name="T46" fmla="*/ 3 w 34"/>
                <a:gd name="T47" fmla="*/ 0 h 22"/>
                <a:gd name="T48" fmla="*/ 12 w 34"/>
                <a:gd name="T49" fmla="*/ 11 h 22"/>
                <a:gd name="T50" fmla="*/ 19 w 34"/>
                <a:gd name="T51" fmla="*/ 13 h 22"/>
                <a:gd name="T52" fmla="*/ 21 w 34"/>
                <a:gd name="T53" fmla="*/ 17 h 22"/>
                <a:gd name="T54" fmla="*/ 12 w 34"/>
                <a:gd name="T5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2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9" y="14"/>
                    <a:pt x="16" y="19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8"/>
                    <a:pt x="26" y="17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6"/>
                    <a:pt x="31" y="17"/>
                    <a:pt x="31" y="17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3" y="14"/>
                  </a:cubicBezTo>
                  <a:cubicBezTo>
                    <a:pt x="27" y="8"/>
                    <a:pt x="19" y="2"/>
                    <a:pt x="9" y="2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12" y="11"/>
                  </a:moveTo>
                  <a:cubicBezTo>
                    <a:pt x="16" y="12"/>
                    <a:pt x="16" y="12"/>
                    <a:pt x="19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18" y="15"/>
                    <a:pt x="15" y="13"/>
                    <a:pt x="12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4" name="Freeform 587"/>
            <p:cNvSpPr>
              <a:spLocks noEditPoints="1"/>
            </p:cNvSpPr>
            <p:nvPr/>
          </p:nvSpPr>
          <p:spPr bwMode="auto">
            <a:xfrm>
              <a:off x="9418638" y="1541463"/>
              <a:ext cx="207963" cy="185738"/>
            </a:xfrm>
            <a:custGeom>
              <a:avLst/>
              <a:gdLst>
                <a:gd name="T0" fmla="*/ 2 w 36"/>
                <a:gd name="T1" fmla="*/ 13 h 37"/>
                <a:gd name="T2" fmla="*/ 10 w 36"/>
                <a:gd name="T3" fmla="*/ 33 h 37"/>
                <a:gd name="T4" fmla="*/ 27 w 36"/>
                <a:gd name="T5" fmla="*/ 33 h 37"/>
                <a:gd name="T6" fmla="*/ 35 w 36"/>
                <a:gd name="T7" fmla="*/ 17 h 37"/>
                <a:gd name="T8" fmla="*/ 26 w 36"/>
                <a:gd name="T9" fmla="*/ 3 h 37"/>
                <a:gd name="T10" fmla="*/ 23 w 36"/>
                <a:gd name="T11" fmla="*/ 1 h 37"/>
                <a:gd name="T12" fmla="*/ 11 w 36"/>
                <a:gd name="T13" fmla="*/ 6 h 37"/>
                <a:gd name="T14" fmla="*/ 2 w 36"/>
                <a:gd name="T15" fmla="*/ 13 h 37"/>
                <a:gd name="T16" fmla="*/ 12 w 36"/>
                <a:gd name="T17" fmla="*/ 30 h 37"/>
                <a:gd name="T18" fmla="*/ 6 w 36"/>
                <a:gd name="T19" fmla="*/ 14 h 37"/>
                <a:gd name="T20" fmla="*/ 8 w 36"/>
                <a:gd name="T21" fmla="*/ 11 h 37"/>
                <a:gd name="T22" fmla="*/ 10 w 36"/>
                <a:gd name="T23" fmla="*/ 23 h 37"/>
                <a:gd name="T24" fmla="*/ 11 w 36"/>
                <a:gd name="T25" fmla="*/ 23 h 37"/>
                <a:gd name="T26" fmla="*/ 11 w 36"/>
                <a:gd name="T27" fmla="*/ 23 h 37"/>
                <a:gd name="T28" fmla="*/ 13 w 36"/>
                <a:gd name="T29" fmla="*/ 30 h 37"/>
                <a:gd name="T30" fmla="*/ 12 w 36"/>
                <a:gd name="T31" fmla="*/ 30 h 37"/>
                <a:gd name="T32" fmla="*/ 13 w 36"/>
                <a:gd name="T33" fmla="*/ 9 h 37"/>
                <a:gd name="T34" fmla="*/ 14 w 36"/>
                <a:gd name="T35" fmla="*/ 9 h 37"/>
                <a:gd name="T36" fmla="*/ 11 w 36"/>
                <a:gd name="T37" fmla="*/ 14 h 37"/>
                <a:gd name="T38" fmla="*/ 13 w 36"/>
                <a:gd name="T39" fmla="*/ 9 h 37"/>
                <a:gd name="T40" fmla="*/ 14 w 36"/>
                <a:gd name="T41" fmla="*/ 8 h 37"/>
                <a:gd name="T42" fmla="*/ 15 w 36"/>
                <a:gd name="T43" fmla="*/ 7 h 37"/>
                <a:gd name="T44" fmla="*/ 14 w 36"/>
                <a:gd name="T45" fmla="*/ 8 h 37"/>
                <a:gd name="T46" fmla="*/ 16 w 36"/>
                <a:gd name="T47" fmla="*/ 6 h 37"/>
                <a:gd name="T48" fmla="*/ 18 w 36"/>
                <a:gd name="T49" fmla="*/ 5 h 37"/>
                <a:gd name="T50" fmla="*/ 16 w 36"/>
                <a:gd name="T51" fmla="*/ 6 h 37"/>
                <a:gd name="T52" fmla="*/ 16 w 36"/>
                <a:gd name="T53" fmla="*/ 15 h 37"/>
                <a:gd name="T54" fmla="*/ 19 w 36"/>
                <a:gd name="T55" fmla="*/ 24 h 37"/>
                <a:gd name="T56" fmla="*/ 16 w 36"/>
                <a:gd name="T57" fmla="*/ 23 h 37"/>
                <a:gd name="T58" fmla="*/ 15 w 36"/>
                <a:gd name="T59" fmla="*/ 22 h 37"/>
                <a:gd name="T60" fmla="*/ 14 w 36"/>
                <a:gd name="T61" fmla="*/ 18 h 37"/>
                <a:gd name="T62" fmla="*/ 16 w 36"/>
                <a:gd name="T63" fmla="*/ 15 h 37"/>
                <a:gd name="T64" fmla="*/ 21 w 36"/>
                <a:gd name="T65" fmla="*/ 16 h 37"/>
                <a:gd name="T66" fmla="*/ 22 w 36"/>
                <a:gd name="T67" fmla="*/ 17 h 37"/>
                <a:gd name="T68" fmla="*/ 23 w 36"/>
                <a:gd name="T69" fmla="*/ 19 h 37"/>
                <a:gd name="T70" fmla="*/ 21 w 36"/>
                <a:gd name="T71" fmla="*/ 16 h 37"/>
                <a:gd name="T72" fmla="*/ 23 w 36"/>
                <a:gd name="T73" fmla="*/ 9 h 37"/>
                <a:gd name="T74" fmla="*/ 22 w 36"/>
                <a:gd name="T75" fmla="*/ 9 h 37"/>
                <a:gd name="T76" fmla="*/ 19 w 36"/>
                <a:gd name="T77" fmla="*/ 9 h 37"/>
                <a:gd name="T78" fmla="*/ 20 w 36"/>
                <a:gd name="T79" fmla="*/ 8 h 37"/>
                <a:gd name="T80" fmla="*/ 22 w 36"/>
                <a:gd name="T81" fmla="*/ 8 h 37"/>
                <a:gd name="T82" fmla="*/ 25 w 36"/>
                <a:gd name="T83" fmla="*/ 11 h 37"/>
                <a:gd name="T84" fmla="*/ 23 w 36"/>
                <a:gd name="T85" fmla="*/ 9 h 37"/>
                <a:gd name="T86" fmla="*/ 18 w 36"/>
                <a:gd name="T87" fmla="*/ 32 h 37"/>
                <a:gd name="T88" fmla="*/ 18 w 36"/>
                <a:gd name="T89" fmla="*/ 31 h 37"/>
                <a:gd name="T90" fmla="*/ 21 w 36"/>
                <a:gd name="T91" fmla="*/ 31 h 37"/>
                <a:gd name="T92" fmla="*/ 22 w 36"/>
                <a:gd name="T93" fmla="*/ 31 h 37"/>
                <a:gd name="T94" fmla="*/ 18 w 36"/>
                <a:gd name="T95" fmla="*/ 32 h 37"/>
                <a:gd name="T96" fmla="*/ 25 w 36"/>
                <a:gd name="T97" fmla="*/ 28 h 37"/>
                <a:gd name="T98" fmla="*/ 26 w 36"/>
                <a:gd name="T99" fmla="*/ 28 h 37"/>
                <a:gd name="T100" fmla="*/ 25 w 36"/>
                <a:gd name="T101" fmla="*/ 29 h 37"/>
                <a:gd name="T102" fmla="*/ 25 w 36"/>
                <a:gd name="T103" fmla="*/ 28 h 37"/>
                <a:gd name="T104" fmla="*/ 29 w 36"/>
                <a:gd name="T105" fmla="*/ 12 h 37"/>
                <a:gd name="T106" fmla="*/ 28 w 36"/>
                <a:gd name="T107" fmla="*/ 10 h 37"/>
                <a:gd name="T108" fmla="*/ 31 w 36"/>
                <a:gd name="T109" fmla="*/ 17 h 37"/>
                <a:gd name="T110" fmla="*/ 30 w 36"/>
                <a:gd name="T111" fmla="*/ 25 h 37"/>
                <a:gd name="T112" fmla="*/ 30 w 36"/>
                <a:gd name="T113" fmla="*/ 24 h 37"/>
                <a:gd name="T114" fmla="*/ 29 w 36"/>
                <a:gd name="T115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7">
                  <a:moveTo>
                    <a:pt x="2" y="13"/>
                  </a:moveTo>
                  <a:cubicBezTo>
                    <a:pt x="0" y="20"/>
                    <a:pt x="4" y="28"/>
                    <a:pt x="10" y="33"/>
                  </a:cubicBezTo>
                  <a:cubicBezTo>
                    <a:pt x="15" y="37"/>
                    <a:pt x="22" y="37"/>
                    <a:pt x="27" y="33"/>
                  </a:cubicBezTo>
                  <a:cubicBezTo>
                    <a:pt x="33" y="30"/>
                    <a:pt x="36" y="24"/>
                    <a:pt x="35" y="17"/>
                  </a:cubicBezTo>
                  <a:cubicBezTo>
                    <a:pt x="34" y="11"/>
                    <a:pt x="30" y="5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18" y="0"/>
                    <a:pt x="14" y="2"/>
                    <a:pt x="11" y="6"/>
                  </a:cubicBezTo>
                  <a:cubicBezTo>
                    <a:pt x="6" y="7"/>
                    <a:pt x="3" y="9"/>
                    <a:pt x="2" y="13"/>
                  </a:cubicBezTo>
                  <a:close/>
                  <a:moveTo>
                    <a:pt x="12" y="30"/>
                  </a:moveTo>
                  <a:cubicBezTo>
                    <a:pt x="7" y="26"/>
                    <a:pt x="4" y="19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6" y="15"/>
                    <a:pt x="7" y="19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8"/>
                    <a:pt x="13" y="30"/>
                  </a:cubicBezTo>
                  <a:lnTo>
                    <a:pt x="12" y="30"/>
                  </a:lnTo>
                  <a:close/>
                  <a:moveTo>
                    <a:pt x="13" y="9"/>
                  </a:moveTo>
                  <a:cubicBezTo>
                    <a:pt x="13" y="9"/>
                    <a:pt x="13" y="9"/>
                    <a:pt x="14" y="9"/>
                  </a:cubicBezTo>
                  <a:cubicBezTo>
                    <a:pt x="12" y="10"/>
                    <a:pt x="11" y="12"/>
                    <a:pt x="11" y="14"/>
                  </a:cubicBezTo>
                  <a:cubicBezTo>
                    <a:pt x="11" y="12"/>
                    <a:pt x="12" y="11"/>
                    <a:pt x="13" y="9"/>
                  </a:cubicBezTo>
                  <a:close/>
                  <a:moveTo>
                    <a:pt x="14" y="8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6" y="6"/>
                  </a:moveTo>
                  <a:cubicBezTo>
                    <a:pt x="17" y="6"/>
                    <a:pt x="17" y="5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lose/>
                  <a:moveTo>
                    <a:pt x="16" y="15"/>
                  </a:moveTo>
                  <a:cubicBezTo>
                    <a:pt x="15" y="19"/>
                    <a:pt x="16" y="22"/>
                    <a:pt x="19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0"/>
                    <a:pt x="14" y="18"/>
                  </a:cubicBezTo>
                  <a:cubicBezTo>
                    <a:pt x="15" y="17"/>
                    <a:pt x="15" y="16"/>
                    <a:pt x="16" y="15"/>
                  </a:cubicBezTo>
                  <a:close/>
                  <a:moveTo>
                    <a:pt x="21" y="16"/>
                  </a:move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2" y="17"/>
                    <a:pt x="21" y="17"/>
                    <a:pt x="21" y="16"/>
                  </a:cubicBezTo>
                  <a:close/>
                  <a:moveTo>
                    <a:pt x="23" y="9"/>
                  </a:moveTo>
                  <a:cubicBezTo>
                    <a:pt x="23" y="9"/>
                    <a:pt x="22" y="9"/>
                    <a:pt x="22" y="9"/>
                  </a:cubicBezTo>
                  <a:cubicBezTo>
                    <a:pt x="21" y="9"/>
                    <a:pt x="20" y="8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4" y="11"/>
                    <a:pt x="24" y="10"/>
                    <a:pt x="23" y="9"/>
                  </a:cubicBezTo>
                  <a:close/>
                  <a:moveTo>
                    <a:pt x="18" y="32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ubicBezTo>
                    <a:pt x="21" y="32"/>
                    <a:pt x="19" y="32"/>
                    <a:pt x="18" y="32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25" y="29"/>
                    <a:pt x="25" y="29"/>
                    <a:pt x="25" y="28"/>
                  </a:cubicBezTo>
                  <a:close/>
                  <a:moveTo>
                    <a:pt x="29" y="12"/>
                  </a:moveTo>
                  <a:cubicBezTo>
                    <a:pt x="29" y="11"/>
                    <a:pt x="28" y="11"/>
                    <a:pt x="28" y="10"/>
                  </a:cubicBezTo>
                  <a:cubicBezTo>
                    <a:pt x="30" y="12"/>
                    <a:pt x="31" y="15"/>
                    <a:pt x="31" y="17"/>
                  </a:cubicBezTo>
                  <a:cubicBezTo>
                    <a:pt x="31" y="19"/>
                    <a:pt x="31" y="22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1"/>
                    <a:pt x="31" y="18"/>
                    <a:pt x="29" y="1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5" name="Freeform 588"/>
            <p:cNvSpPr>
              <a:spLocks/>
            </p:cNvSpPr>
            <p:nvPr/>
          </p:nvSpPr>
          <p:spPr bwMode="auto">
            <a:xfrm>
              <a:off x="9164638" y="1327150"/>
              <a:ext cx="427038" cy="285750"/>
            </a:xfrm>
            <a:custGeom>
              <a:avLst/>
              <a:gdLst>
                <a:gd name="T0" fmla="*/ 1 w 74"/>
                <a:gd name="T1" fmla="*/ 4 h 57"/>
                <a:gd name="T2" fmla="*/ 5 w 74"/>
                <a:gd name="T3" fmla="*/ 7 h 57"/>
                <a:gd name="T4" fmla="*/ 6 w 74"/>
                <a:gd name="T5" fmla="*/ 8 h 57"/>
                <a:gd name="T6" fmla="*/ 9 w 74"/>
                <a:gd name="T7" fmla="*/ 11 h 57"/>
                <a:gd name="T8" fmla="*/ 10 w 74"/>
                <a:gd name="T9" fmla="*/ 13 h 57"/>
                <a:gd name="T10" fmla="*/ 33 w 74"/>
                <a:gd name="T11" fmla="*/ 30 h 57"/>
                <a:gd name="T12" fmla="*/ 65 w 74"/>
                <a:gd name="T13" fmla="*/ 54 h 57"/>
                <a:gd name="T14" fmla="*/ 66 w 74"/>
                <a:gd name="T15" fmla="*/ 54 h 57"/>
                <a:gd name="T16" fmla="*/ 66 w 74"/>
                <a:gd name="T17" fmla="*/ 54 h 57"/>
                <a:gd name="T18" fmla="*/ 66 w 74"/>
                <a:gd name="T19" fmla="*/ 54 h 57"/>
                <a:gd name="T20" fmla="*/ 66 w 74"/>
                <a:gd name="T21" fmla="*/ 54 h 57"/>
                <a:gd name="T22" fmla="*/ 67 w 74"/>
                <a:gd name="T23" fmla="*/ 55 h 57"/>
                <a:gd name="T24" fmla="*/ 70 w 74"/>
                <a:gd name="T25" fmla="*/ 57 h 57"/>
                <a:gd name="T26" fmla="*/ 70 w 74"/>
                <a:gd name="T27" fmla="*/ 57 h 57"/>
                <a:gd name="T28" fmla="*/ 70 w 74"/>
                <a:gd name="T29" fmla="*/ 57 h 57"/>
                <a:gd name="T30" fmla="*/ 70 w 74"/>
                <a:gd name="T31" fmla="*/ 57 h 57"/>
                <a:gd name="T32" fmla="*/ 73 w 74"/>
                <a:gd name="T33" fmla="*/ 56 h 57"/>
                <a:gd name="T34" fmla="*/ 72 w 74"/>
                <a:gd name="T35" fmla="*/ 54 h 57"/>
                <a:gd name="T36" fmla="*/ 71 w 74"/>
                <a:gd name="T37" fmla="*/ 53 h 57"/>
                <a:gd name="T38" fmla="*/ 66 w 74"/>
                <a:gd name="T39" fmla="*/ 50 h 57"/>
                <a:gd name="T40" fmla="*/ 66 w 74"/>
                <a:gd name="T41" fmla="*/ 49 h 57"/>
                <a:gd name="T42" fmla="*/ 71 w 74"/>
                <a:gd name="T43" fmla="*/ 53 h 57"/>
                <a:gd name="T44" fmla="*/ 71 w 74"/>
                <a:gd name="T45" fmla="*/ 53 h 57"/>
                <a:gd name="T46" fmla="*/ 74 w 74"/>
                <a:gd name="T47" fmla="*/ 52 h 57"/>
                <a:gd name="T48" fmla="*/ 73 w 74"/>
                <a:gd name="T49" fmla="*/ 50 h 57"/>
                <a:gd name="T50" fmla="*/ 40 w 74"/>
                <a:gd name="T51" fmla="*/ 28 h 57"/>
                <a:gd name="T52" fmla="*/ 8 w 74"/>
                <a:gd name="T53" fmla="*/ 3 h 57"/>
                <a:gd name="T54" fmla="*/ 3 w 74"/>
                <a:gd name="T55" fmla="*/ 1 h 57"/>
                <a:gd name="T56" fmla="*/ 0 w 74"/>
                <a:gd name="T57" fmla="*/ 1 h 57"/>
                <a:gd name="T58" fmla="*/ 1 w 74"/>
                <a:gd name="T59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7">
                  <a:moveTo>
                    <a:pt x="1" y="4"/>
                  </a:moveTo>
                  <a:cubicBezTo>
                    <a:pt x="1" y="4"/>
                    <a:pt x="4" y="6"/>
                    <a:pt x="5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8"/>
                    <a:pt x="8" y="10"/>
                    <a:pt x="9" y="11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7" y="18"/>
                    <a:pt x="25" y="24"/>
                    <a:pt x="33" y="30"/>
                  </a:cubicBezTo>
                  <a:cubicBezTo>
                    <a:pt x="43" y="38"/>
                    <a:pt x="54" y="47"/>
                    <a:pt x="65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8" y="55"/>
                    <a:pt x="69" y="56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7"/>
                    <a:pt x="72" y="57"/>
                    <a:pt x="73" y="56"/>
                  </a:cubicBezTo>
                  <a:cubicBezTo>
                    <a:pt x="73" y="55"/>
                    <a:pt x="73" y="54"/>
                    <a:pt x="72" y="54"/>
                  </a:cubicBezTo>
                  <a:cubicBezTo>
                    <a:pt x="72" y="54"/>
                    <a:pt x="71" y="53"/>
                    <a:pt x="71" y="53"/>
                  </a:cubicBezTo>
                  <a:cubicBezTo>
                    <a:pt x="69" y="52"/>
                    <a:pt x="68" y="51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51"/>
                    <a:pt x="69" y="52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4"/>
                    <a:pt x="73" y="53"/>
                    <a:pt x="74" y="52"/>
                  </a:cubicBezTo>
                  <a:cubicBezTo>
                    <a:pt x="74" y="52"/>
                    <a:pt x="74" y="51"/>
                    <a:pt x="73" y="50"/>
                  </a:cubicBezTo>
                  <a:cubicBezTo>
                    <a:pt x="62" y="43"/>
                    <a:pt x="51" y="35"/>
                    <a:pt x="40" y="28"/>
                  </a:cubicBezTo>
                  <a:cubicBezTo>
                    <a:pt x="30" y="19"/>
                    <a:pt x="19" y="10"/>
                    <a:pt x="8" y="3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6" name="Freeform 589"/>
            <p:cNvSpPr>
              <a:spLocks/>
            </p:cNvSpPr>
            <p:nvPr/>
          </p:nvSpPr>
          <p:spPr bwMode="auto">
            <a:xfrm>
              <a:off x="9188451" y="1301750"/>
              <a:ext cx="396875" cy="211138"/>
            </a:xfrm>
            <a:custGeom>
              <a:avLst/>
              <a:gdLst>
                <a:gd name="T0" fmla="*/ 0 w 69"/>
                <a:gd name="T1" fmla="*/ 11 h 42"/>
                <a:gd name="T2" fmla="*/ 1 w 69"/>
                <a:gd name="T3" fmla="*/ 12 h 42"/>
                <a:gd name="T4" fmla="*/ 2 w 69"/>
                <a:gd name="T5" fmla="*/ 12 h 42"/>
                <a:gd name="T6" fmla="*/ 31 w 69"/>
                <a:gd name="T7" fmla="*/ 14 h 42"/>
                <a:gd name="T8" fmla="*/ 10 w 69"/>
                <a:gd name="T9" fmla="*/ 16 h 42"/>
                <a:gd name="T10" fmla="*/ 9 w 69"/>
                <a:gd name="T11" fmla="*/ 18 h 42"/>
                <a:gd name="T12" fmla="*/ 11 w 69"/>
                <a:gd name="T13" fmla="*/ 19 h 42"/>
                <a:gd name="T14" fmla="*/ 66 w 69"/>
                <a:gd name="T15" fmla="*/ 42 h 42"/>
                <a:gd name="T16" fmla="*/ 68 w 69"/>
                <a:gd name="T17" fmla="*/ 42 h 42"/>
                <a:gd name="T18" fmla="*/ 69 w 69"/>
                <a:gd name="T19" fmla="*/ 39 h 42"/>
                <a:gd name="T20" fmla="*/ 1 w 69"/>
                <a:gd name="T21" fmla="*/ 9 h 42"/>
                <a:gd name="T22" fmla="*/ 0 w 69"/>
                <a:gd name="T23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42">
                  <a:moveTo>
                    <a:pt x="0" y="11"/>
                  </a:move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13" y="9"/>
                    <a:pt x="22" y="10"/>
                    <a:pt x="31" y="14"/>
                  </a:cubicBezTo>
                  <a:cubicBezTo>
                    <a:pt x="24" y="12"/>
                    <a:pt x="17" y="12"/>
                    <a:pt x="10" y="16"/>
                  </a:cubicBezTo>
                  <a:cubicBezTo>
                    <a:pt x="9" y="16"/>
                    <a:pt x="8" y="17"/>
                    <a:pt x="9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33" y="9"/>
                    <a:pt x="53" y="29"/>
                    <a:pt x="66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9" y="39"/>
                  </a:cubicBezTo>
                  <a:cubicBezTo>
                    <a:pt x="53" y="22"/>
                    <a:pt x="30" y="0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7" name="Freeform 590"/>
            <p:cNvSpPr>
              <a:spLocks noEditPoints="1"/>
            </p:cNvSpPr>
            <p:nvPr/>
          </p:nvSpPr>
          <p:spPr bwMode="auto">
            <a:xfrm>
              <a:off x="8656638" y="2538413"/>
              <a:ext cx="201613" cy="169863"/>
            </a:xfrm>
            <a:custGeom>
              <a:avLst/>
              <a:gdLst>
                <a:gd name="T0" fmla="*/ 2 w 35"/>
                <a:gd name="T1" fmla="*/ 24 h 34"/>
                <a:gd name="T2" fmla="*/ 17 w 35"/>
                <a:gd name="T3" fmla="*/ 34 h 34"/>
                <a:gd name="T4" fmla="*/ 32 w 35"/>
                <a:gd name="T5" fmla="*/ 24 h 34"/>
                <a:gd name="T6" fmla="*/ 30 w 35"/>
                <a:gd name="T7" fmla="*/ 4 h 34"/>
                <a:gd name="T8" fmla="*/ 27 w 35"/>
                <a:gd name="T9" fmla="*/ 2 h 34"/>
                <a:gd name="T10" fmla="*/ 17 w 35"/>
                <a:gd name="T11" fmla="*/ 2 h 34"/>
                <a:gd name="T12" fmla="*/ 6 w 35"/>
                <a:gd name="T13" fmla="*/ 3 h 34"/>
                <a:gd name="T14" fmla="*/ 2 w 35"/>
                <a:gd name="T15" fmla="*/ 24 h 34"/>
                <a:gd name="T16" fmla="*/ 6 w 35"/>
                <a:gd name="T17" fmla="*/ 23 h 34"/>
                <a:gd name="T18" fmla="*/ 8 w 35"/>
                <a:gd name="T19" fmla="*/ 6 h 34"/>
                <a:gd name="T20" fmla="*/ 12 w 35"/>
                <a:gd name="T21" fmla="*/ 4 h 34"/>
                <a:gd name="T22" fmla="*/ 8 w 35"/>
                <a:gd name="T23" fmla="*/ 16 h 34"/>
                <a:gd name="T24" fmla="*/ 8 w 35"/>
                <a:gd name="T25" fmla="*/ 16 h 34"/>
                <a:gd name="T26" fmla="*/ 8 w 35"/>
                <a:gd name="T27" fmla="*/ 17 h 34"/>
                <a:gd name="T28" fmla="*/ 6 w 35"/>
                <a:gd name="T29" fmla="*/ 23 h 34"/>
                <a:gd name="T30" fmla="*/ 13 w 35"/>
                <a:gd name="T31" fmla="*/ 8 h 34"/>
                <a:gd name="T32" fmla="*/ 17 w 35"/>
                <a:gd name="T33" fmla="*/ 6 h 34"/>
                <a:gd name="T34" fmla="*/ 18 w 35"/>
                <a:gd name="T35" fmla="*/ 6 h 34"/>
                <a:gd name="T36" fmla="*/ 13 w 35"/>
                <a:gd name="T37" fmla="*/ 8 h 34"/>
                <a:gd name="T38" fmla="*/ 11 w 35"/>
                <a:gd name="T39" fmla="*/ 29 h 34"/>
                <a:gd name="T40" fmla="*/ 10 w 35"/>
                <a:gd name="T41" fmla="*/ 27 h 34"/>
                <a:gd name="T42" fmla="*/ 13 w 35"/>
                <a:gd name="T43" fmla="*/ 28 h 34"/>
                <a:gd name="T44" fmla="*/ 14 w 35"/>
                <a:gd name="T45" fmla="*/ 29 h 34"/>
                <a:gd name="T46" fmla="*/ 11 w 35"/>
                <a:gd name="T47" fmla="*/ 29 h 34"/>
                <a:gd name="T48" fmla="*/ 14 w 35"/>
                <a:gd name="T49" fmla="*/ 14 h 34"/>
                <a:gd name="T50" fmla="*/ 16 w 35"/>
                <a:gd name="T51" fmla="*/ 13 h 34"/>
                <a:gd name="T52" fmla="*/ 14 w 35"/>
                <a:gd name="T53" fmla="*/ 21 h 34"/>
                <a:gd name="T54" fmla="*/ 12 w 35"/>
                <a:gd name="T55" fmla="*/ 17 h 34"/>
                <a:gd name="T56" fmla="*/ 14 w 35"/>
                <a:gd name="T57" fmla="*/ 14 h 34"/>
                <a:gd name="T58" fmla="*/ 19 w 35"/>
                <a:gd name="T59" fmla="*/ 5 h 34"/>
                <a:gd name="T60" fmla="*/ 19 w 35"/>
                <a:gd name="T61" fmla="*/ 5 h 34"/>
                <a:gd name="T62" fmla="*/ 24 w 35"/>
                <a:gd name="T63" fmla="*/ 5 h 34"/>
                <a:gd name="T64" fmla="*/ 19 w 35"/>
                <a:gd name="T65" fmla="*/ 5 h 34"/>
                <a:gd name="T66" fmla="*/ 21 w 35"/>
                <a:gd name="T67" fmla="*/ 16 h 34"/>
                <a:gd name="T68" fmla="*/ 22 w 35"/>
                <a:gd name="T69" fmla="*/ 17 h 34"/>
                <a:gd name="T70" fmla="*/ 22 w 35"/>
                <a:gd name="T71" fmla="*/ 17 h 34"/>
                <a:gd name="T72" fmla="*/ 21 w 35"/>
                <a:gd name="T73" fmla="*/ 19 h 34"/>
                <a:gd name="T74" fmla="*/ 21 w 35"/>
                <a:gd name="T75" fmla="*/ 16 h 34"/>
                <a:gd name="T76" fmla="*/ 17 w 35"/>
                <a:gd name="T77" fmla="*/ 29 h 34"/>
                <a:gd name="T78" fmla="*/ 18 w 35"/>
                <a:gd name="T79" fmla="*/ 28 h 34"/>
                <a:gd name="T80" fmla="*/ 18 w 35"/>
                <a:gd name="T81" fmla="*/ 29 h 34"/>
                <a:gd name="T82" fmla="*/ 17 w 35"/>
                <a:gd name="T83" fmla="*/ 29 h 34"/>
                <a:gd name="T84" fmla="*/ 22 w 35"/>
                <a:gd name="T85" fmla="*/ 8 h 34"/>
                <a:gd name="T86" fmla="*/ 24 w 35"/>
                <a:gd name="T87" fmla="*/ 8 h 34"/>
                <a:gd name="T88" fmla="*/ 25 w 35"/>
                <a:gd name="T89" fmla="*/ 9 h 34"/>
                <a:gd name="T90" fmla="*/ 27 w 35"/>
                <a:gd name="T91" fmla="*/ 14 h 34"/>
                <a:gd name="T92" fmla="*/ 25 w 35"/>
                <a:gd name="T93" fmla="*/ 10 h 34"/>
                <a:gd name="T94" fmla="*/ 24 w 35"/>
                <a:gd name="T95" fmla="*/ 9 h 34"/>
                <a:gd name="T96" fmla="*/ 22 w 35"/>
                <a:gd name="T97" fmla="*/ 8 h 34"/>
                <a:gd name="T98" fmla="*/ 30 w 35"/>
                <a:gd name="T99" fmla="*/ 17 h 34"/>
                <a:gd name="T100" fmla="*/ 30 w 35"/>
                <a:gd name="T101" fmla="*/ 16 h 34"/>
                <a:gd name="T102" fmla="*/ 28 w 35"/>
                <a:gd name="T103" fmla="*/ 22 h 34"/>
                <a:gd name="T104" fmla="*/ 24 w 35"/>
                <a:gd name="T105" fmla="*/ 28 h 34"/>
                <a:gd name="T106" fmla="*/ 24 w 35"/>
                <a:gd name="T107" fmla="*/ 27 h 34"/>
                <a:gd name="T108" fmla="*/ 30 w 35"/>
                <a:gd name="T10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34">
                  <a:moveTo>
                    <a:pt x="2" y="24"/>
                  </a:moveTo>
                  <a:cubicBezTo>
                    <a:pt x="5" y="30"/>
                    <a:pt x="10" y="34"/>
                    <a:pt x="17" y="34"/>
                  </a:cubicBezTo>
                  <a:cubicBezTo>
                    <a:pt x="24" y="34"/>
                    <a:pt x="29" y="30"/>
                    <a:pt x="32" y="24"/>
                  </a:cubicBezTo>
                  <a:cubicBezTo>
                    <a:pt x="35" y="17"/>
                    <a:pt x="34" y="9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5" y="1"/>
                    <a:pt x="21" y="1"/>
                    <a:pt x="17" y="2"/>
                  </a:cubicBezTo>
                  <a:cubicBezTo>
                    <a:pt x="13" y="0"/>
                    <a:pt x="9" y="1"/>
                    <a:pt x="6" y="3"/>
                  </a:cubicBezTo>
                  <a:cubicBezTo>
                    <a:pt x="1" y="8"/>
                    <a:pt x="0" y="17"/>
                    <a:pt x="2" y="24"/>
                  </a:cubicBezTo>
                  <a:close/>
                  <a:moveTo>
                    <a:pt x="6" y="23"/>
                  </a:moveTo>
                  <a:cubicBezTo>
                    <a:pt x="3" y="17"/>
                    <a:pt x="5" y="9"/>
                    <a:pt x="8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9" y="7"/>
                    <a:pt x="7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6" y="23"/>
                  </a:cubicBezTo>
                  <a:close/>
                  <a:moveTo>
                    <a:pt x="13" y="8"/>
                  </a:moveTo>
                  <a:cubicBezTo>
                    <a:pt x="14" y="7"/>
                    <a:pt x="16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5" y="7"/>
                    <a:pt x="13" y="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8"/>
                    <a:pt x="10" y="27"/>
                  </a:cubicBezTo>
                  <a:cubicBezTo>
                    <a:pt x="11" y="28"/>
                    <a:pt x="12" y="28"/>
                    <a:pt x="13" y="28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3" y="29"/>
                    <a:pt x="12" y="29"/>
                    <a:pt x="11" y="29"/>
                  </a:cubicBezTo>
                  <a:close/>
                  <a:moveTo>
                    <a:pt x="14" y="14"/>
                  </a:moveTo>
                  <a:cubicBezTo>
                    <a:pt x="15" y="13"/>
                    <a:pt x="16" y="13"/>
                    <a:pt x="16" y="13"/>
                  </a:cubicBezTo>
                  <a:cubicBezTo>
                    <a:pt x="14" y="15"/>
                    <a:pt x="14" y="18"/>
                    <a:pt x="14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3" y="16"/>
                    <a:pt x="13" y="15"/>
                    <a:pt x="14" y="1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5"/>
                    <a:pt x="24" y="5"/>
                  </a:cubicBezTo>
                  <a:cubicBezTo>
                    <a:pt x="22" y="5"/>
                    <a:pt x="21" y="5"/>
                    <a:pt x="19" y="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8"/>
                    <a:pt x="21" y="16"/>
                    <a:pt x="21" y="16"/>
                  </a:cubicBezTo>
                  <a:close/>
                  <a:moveTo>
                    <a:pt x="17" y="29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9"/>
                    <a:pt x="17" y="29"/>
                  </a:cubicBezTo>
                  <a:close/>
                  <a:moveTo>
                    <a:pt x="22" y="8"/>
                  </a:moveTo>
                  <a:cubicBezTo>
                    <a:pt x="23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6" y="12"/>
                    <a:pt x="26" y="11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29" y="20"/>
                    <a:pt x="28" y="22"/>
                  </a:cubicBezTo>
                  <a:cubicBezTo>
                    <a:pt x="28" y="24"/>
                    <a:pt x="26" y="26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8" name="Freeform 591"/>
            <p:cNvSpPr>
              <a:spLocks noEditPoints="1"/>
            </p:cNvSpPr>
            <p:nvPr/>
          </p:nvSpPr>
          <p:spPr bwMode="auto">
            <a:xfrm>
              <a:off x="8628063" y="2198688"/>
              <a:ext cx="219075" cy="430213"/>
            </a:xfrm>
            <a:custGeom>
              <a:avLst/>
              <a:gdLst>
                <a:gd name="T0" fmla="*/ 1 w 38"/>
                <a:gd name="T1" fmla="*/ 3 h 86"/>
                <a:gd name="T2" fmla="*/ 3 w 38"/>
                <a:gd name="T3" fmla="*/ 8 h 86"/>
                <a:gd name="T4" fmla="*/ 2 w 38"/>
                <a:gd name="T5" fmla="*/ 9 h 86"/>
                <a:gd name="T6" fmla="*/ 4 w 38"/>
                <a:gd name="T7" fmla="*/ 13 h 86"/>
                <a:gd name="T8" fmla="*/ 3 w 38"/>
                <a:gd name="T9" fmla="*/ 15 h 86"/>
                <a:gd name="T10" fmla="*/ 14 w 38"/>
                <a:gd name="T11" fmla="*/ 42 h 86"/>
                <a:gd name="T12" fmla="*/ 29 w 38"/>
                <a:gd name="T13" fmla="*/ 79 h 86"/>
                <a:gd name="T14" fmla="*/ 29 w 38"/>
                <a:gd name="T15" fmla="*/ 80 h 86"/>
                <a:gd name="T16" fmla="*/ 29 w 38"/>
                <a:gd name="T17" fmla="*/ 80 h 86"/>
                <a:gd name="T18" fmla="*/ 30 w 38"/>
                <a:gd name="T19" fmla="*/ 81 h 86"/>
                <a:gd name="T20" fmla="*/ 31 w 38"/>
                <a:gd name="T21" fmla="*/ 85 h 86"/>
                <a:gd name="T22" fmla="*/ 32 w 38"/>
                <a:gd name="T23" fmla="*/ 85 h 86"/>
                <a:gd name="T24" fmla="*/ 32 w 38"/>
                <a:gd name="T25" fmla="*/ 85 h 86"/>
                <a:gd name="T26" fmla="*/ 32 w 38"/>
                <a:gd name="T27" fmla="*/ 85 h 86"/>
                <a:gd name="T28" fmla="*/ 32 w 38"/>
                <a:gd name="T29" fmla="*/ 85 h 86"/>
                <a:gd name="T30" fmla="*/ 34 w 38"/>
                <a:gd name="T31" fmla="*/ 85 h 86"/>
                <a:gd name="T32" fmla="*/ 35 w 38"/>
                <a:gd name="T33" fmla="*/ 83 h 86"/>
                <a:gd name="T34" fmla="*/ 34 w 38"/>
                <a:gd name="T35" fmla="*/ 82 h 86"/>
                <a:gd name="T36" fmla="*/ 35 w 38"/>
                <a:gd name="T37" fmla="*/ 83 h 86"/>
                <a:gd name="T38" fmla="*/ 36 w 38"/>
                <a:gd name="T39" fmla="*/ 83 h 86"/>
                <a:gd name="T40" fmla="*/ 37 w 38"/>
                <a:gd name="T41" fmla="*/ 80 h 86"/>
                <a:gd name="T42" fmla="*/ 21 w 38"/>
                <a:gd name="T43" fmla="*/ 44 h 86"/>
                <a:gd name="T44" fmla="*/ 4 w 38"/>
                <a:gd name="T45" fmla="*/ 1 h 86"/>
                <a:gd name="T46" fmla="*/ 3 w 38"/>
                <a:gd name="T47" fmla="*/ 1 h 86"/>
                <a:gd name="T48" fmla="*/ 2 w 38"/>
                <a:gd name="T49" fmla="*/ 1 h 86"/>
                <a:gd name="T50" fmla="*/ 1 w 38"/>
                <a:gd name="T51" fmla="*/ 3 h 86"/>
                <a:gd name="T52" fmla="*/ 31 w 38"/>
                <a:gd name="T53" fmla="*/ 76 h 86"/>
                <a:gd name="T54" fmla="*/ 32 w 38"/>
                <a:gd name="T55" fmla="*/ 77 h 86"/>
                <a:gd name="T56" fmla="*/ 31 w 38"/>
                <a:gd name="T5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86">
                  <a:moveTo>
                    <a:pt x="1" y="3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12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4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7" y="82"/>
                    <a:pt x="38" y="81"/>
                    <a:pt x="37" y="80"/>
                  </a:cubicBezTo>
                  <a:cubicBezTo>
                    <a:pt x="31" y="69"/>
                    <a:pt x="26" y="56"/>
                    <a:pt x="21" y="44"/>
                  </a:cubicBezTo>
                  <a:cubicBezTo>
                    <a:pt x="17" y="29"/>
                    <a:pt x="12" y="15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  <a:moveTo>
                    <a:pt x="31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1" y="76"/>
                    <a:pt x="31" y="76"/>
                    <a:pt x="31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9" name="Freeform 592"/>
            <p:cNvSpPr>
              <a:spLocks/>
            </p:cNvSpPr>
            <p:nvPr/>
          </p:nvSpPr>
          <p:spPr bwMode="auto">
            <a:xfrm>
              <a:off x="8639176" y="2222500"/>
              <a:ext cx="247650" cy="320675"/>
            </a:xfrm>
            <a:custGeom>
              <a:avLst/>
              <a:gdLst>
                <a:gd name="T0" fmla="*/ 0 w 43"/>
                <a:gd name="T1" fmla="*/ 1 h 64"/>
                <a:gd name="T2" fmla="*/ 1 w 43"/>
                <a:gd name="T3" fmla="*/ 3 h 64"/>
                <a:gd name="T4" fmla="*/ 1 w 43"/>
                <a:gd name="T5" fmla="*/ 4 h 64"/>
                <a:gd name="T6" fmla="*/ 12 w 43"/>
                <a:gd name="T7" fmla="*/ 8 h 64"/>
                <a:gd name="T8" fmla="*/ 24 w 43"/>
                <a:gd name="T9" fmla="*/ 20 h 64"/>
                <a:gd name="T10" fmla="*/ 18 w 43"/>
                <a:gd name="T11" fmla="*/ 15 h 64"/>
                <a:gd name="T12" fmla="*/ 6 w 43"/>
                <a:gd name="T13" fmla="*/ 10 h 64"/>
                <a:gd name="T14" fmla="*/ 4 w 43"/>
                <a:gd name="T15" fmla="*/ 12 h 64"/>
                <a:gd name="T16" fmla="*/ 5 w 43"/>
                <a:gd name="T17" fmla="*/ 14 h 64"/>
                <a:gd name="T18" fmla="*/ 40 w 43"/>
                <a:gd name="T19" fmla="*/ 62 h 64"/>
                <a:gd name="T20" fmla="*/ 42 w 43"/>
                <a:gd name="T21" fmla="*/ 64 h 64"/>
                <a:gd name="T22" fmla="*/ 43 w 43"/>
                <a:gd name="T23" fmla="*/ 62 h 64"/>
                <a:gd name="T24" fmla="*/ 2 w 43"/>
                <a:gd name="T25" fmla="*/ 0 h 64"/>
                <a:gd name="T26" fmla="*/ 0 w 43"/>
                <a:gd name="T27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5"/>
                    <a:pt x="9" y="6"/>
                    <a:pt x="12" y="8"/>
                  </a:cubicBezTo>
                  <a:cubicBezTo>
                    <a:pt x="17" y="11"/>
                    <a:pt x="21" y="15"/>
                    <a:pt x="24" y="20"/>
                  </a:cubicBezTo>
                  <a:cubicBezTo>
                    <a:pt x="22" y="18"/>
                    <a:pt x="20" y="16"/>
                    <a:pt x="18" y="15"/>
                  </a:cubicBezTo>
                  <a:cubicBezTo>
                    <a:pt x="14" y="13"/>
                    <a:pt x="10" y="11"/>
                    <a:pt x="6" y="10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29" y="17"/>
                    <a:pt x="35" y="44"/>
                    <a:pt x="40" y="62"/>
                  </a:cubicBezTo>
                  <a:cubicBezTo>
                    <a:pt x="40" y="63"/>
                    <a:pt x="41" y="64"/>
                    <a:pt x="42" y="64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0" name="Freeform 593"/>
            <p:cNvSpPr>
              <a:spLocks noEditPoints="1"/>
            </p:cNvSpPr>
            <p:nvPr/>
          </p:nvSpPr>
          <p:spPr bwMode="auto">
            <a:xfrm>
              <a:off x="10521951" y="1512888"/>
              <a:ext cx="177800" cy="165100"/>
            </a:xfrm>
            <a:custGeom>
              <a:avLst/>
              <a:gdLst>
                <a:gd name="T0" fmla="*/ 0 w 31"/>
                <a:gd name="T1" fmla="*/ 16 h 33"/>
                <a:gd name="T2" fmla="*/ 8 w 31"/>
                <a:gd name="T3" fmla="*/ 31 h 33"/>
                <a:gd name="T4" fmla="*/ 8 w 31"/>
                <a:gd name="T5" fmla="*/ 31 h 33"/>
                <a:gd name="T6" fmla="*/ 20 w 31"/>
                <a:gd name="T7" fmla="*/ 29 h 33"/>
                <a:gd name="T8" fmla="*/ 20 w 31"/>
                <a:gd name="T9" fmla="*/ 29 h 33"/>
                <a:gd name="T10" fmla="*/ 28 w 31"/>
                <a:gd name="T11" fmla="*/ 24 h 33"/>
                <a:gd name="T12" fmla="*/ 24 w 31"/>
                <a:gd name="T13" fmla="*/ 6 h 33"/>
                <a:gd name="T14" fmla="*/ 9 w 31"/>
                <a:gd name="T15" fmla="*/ 3 h 33"/>
                <a:gd name="T16" fmla="*/ 0 w 31"/>
                <a:gd name="T17" fmla="*/ 16 h 33"/>
                <a:gd name="T18" fmla="*/ 5 w 31"/>
                <a:gd name="T19" fmla="*/ 11 h 33"/>
                <a:gd name="T20" fmla="*/ 5 w 31"/>
                <a:gd name="T21" fmla="*/ 11 h 33"/>
                <a:gd name="T22" fmla="*/ 5 w 31"/>
                <a:gd name="T23" fmla="*/ 11 h 33"/>
                <a:gd name="T24" fmla="*/ 5 w 31"/>
                <a:gd name="T25" fmla="*/ 13 h 33"/>
                <a:gd name="T26" fmla="*/ 4 w 31"/>
                <a:gd name="T27" fmla="*/ 14 h 33"/>
                <a:gd name="T28" fmla="*/ 5 w 31"/>
                <a:gd name="T29" fmla="*/ 13 h 33"/>
                <a:gd name="T30" fmla="*/ 14 w 31"/>
                <a:gd name="T31" fmla="*/ 6 h 33"/>
                <a:gd name="T32" fmla="*/ 17 w 31"/>
                <a:gd name="T33" fmla="*/ 6 h 33"/>
                <a:gd name="T34" fmla="*/ 17 w 31"/>
                <a:gd name="T35" fmla="*/ 6 h 33"/>
                <a:gd name="T36" fmla="*/ 15 w 31"/>
                <a:gd name="T37" fmla="*/ 6 h 33"/>
                <a:gd name="T38" fmla="*/ 14 w 31"/>
                <a:gd name="T39" fmla="*/ 6 h 33"/>
                <a:gd name="T40" fmla="*/ 11 w 31"/>
                <a:gd name="T41" fmla="*/ 17 h 33"/>
                <a:gd name="T42" fmla="*/ 12 w 31"/>
                <a:gd name="T43" fmla="*/ 18 h 33"/>
                <a:gd name="T44" fmla="*/ 11 w 31"/>
                <a:gd name="T45" fmla="*/ 18 h 33"/>
                <a:gd name="T46" fmla="*/ 11 w 31"/>
                <a:gd name="T47" fmla="*/ 17 h 33"/>
                <a:gd name="T48" fmla="*/ 10 w 31"/>
                <a:gd name="T49" fmla="*/ 25 h 33"/>
                <a:gd name="T50" fmla="*/ 10 w 31"/>
                <a:gd name="T51" fmla="*/ 25 h 33"/>
                <a:gd name="T52" fmla="*/ 10 w 31"/>
                <a:gd name="T53" fmla="*/ 25 h 33"/>
                <a:gd name="T54" fmla="*/ 12 w 31"/>
                <a:gd name="T55" fmla="*/ 25 h 33"/>
                <a:gd name="T56" fmla="*/ 10 w 31"/>
                <a:gd name="T57" fmla="*/ 25 h 33"/>
                <a:gd name="T58" fmla="*/ 16 w 31"/>
                <a:gd name="T59" fmla="*/ 13 h 33"/>
                <a:gd name="T60" fmla="*/ 16 w 31"/>
                <a:gd name="T61" fmla="*/ 13 h 33"/>
                <a:gd name="T62" fmla="*/ 18 w 31"/>
                <a:gd name="T63" fmla="*/ 15 h 33"/>
                <a:gd name="T64" fmla="*/ 18 w 31"/>
                <a:gd name="T65" fmla="*/ 18 h 33"/>
                <a:gd name="T66" fmla="*/ 17 w 31"/>
                <a:gd name="T67" fmla="*/ 19 h 33"/>
                <a:gd name="T68" fmla="*/ 16 w 31"/>
                <a:gd name="T69" fmla="*/ 13 h 33"/>
                <a:gd name="T70" fmla="*/ 22 w 31"/>
                <a:gd name="T71" fmla="*/ 9 h 33"/>
                <a:gd name="T72" fmla="*/ 25 w 31"/>
                <a:gd name="T73" fmla="*/ 22 h 33"/>
                <a:gd name="T74" fmla="*/ 23 w 31"/>
                <a:gd name="T75" fmla="*/ 24 h 33"/>
                <a:gd name="T76" fmla="*/ 23 w 31"/>
                <a:gd name="T77" fmla="*/ 14 h 33"/>
                <a:gd name="T78" fmla="*/ 22 w 31"/>
                <a:gd name="T79" fmla="*/ 14 h 33"/>
                <a:gd name="T80" fmla="*/ 22 w 31"/>
                <a:gd name="T8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3">
                  <a:moveTo>
                    <a:pt x="0" y="16"/>
                  </a:moveTo>
                  <a:cubicBezTo>
                    <a:pt x="0" y="22"/>
                    <a:pt x="3" y="28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2" y="33"/>
                    <a:pt x="16" y="3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6" y="27"/>
                    <a:pt x="28" y="24"/>
                  </a:cubicBezTo>
                  <a:cubicBezTo>
                    <a:pt x="31" y="19"/>
                    <a:pt x="29" y="11"/>
                    <a:pt x="24" y="6"/>
                  </a:cubicBezTo>
                  <a:cubicBezTo>
                    <a:pt x="20" y="2"/>
                    <a:pt x="15" y="0"/>
                    <a:pt x="9" y="3"/>
                  </a:cubicBezTo>
                  <a:cubicBezTo>
                    <a:pt x="4" y="5"/>
                    <a:pt x="1" y="10"/>
                    <a:pt x="0" y="16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13"/>
                  </a:moveTo>
                  <a:cubicBezTo>
                    <a:pt x="4" y="14"/>
                    <a:pt x="4" y="14"/>
                    <a:pt x="4" y="14"/>
                  </a:cubicBezTo>
                  <a:lnTo>
                    <a:pt x="5" y="13"/>
                  </a:lnTo>
                  <a:close/>
                  <a:moveTo>
                    <a:pt x="14" y="6"/>
                  </a:moveTo>
                  <a:cubicBezTo>
                    <a:pt x="15" y="5"/>
                    <a:pt x="16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lnTo>
                    <a:pt x="14" y="6"/>
                  </a:lnTo>
                  <a:close/>
                  <a:moveTo>
                    <a:pt x="11" y="17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11" y="17"/>
                  </a:ln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7"/>
                    <a:pt x="17" y="15"/>
                    <a:pt x="16" y="13"/>
                  </a:cubicBezTo>
                  <a:close/>
                  <a:moveTo>
                    <a:pt x="22" y="9"/>
                  </a:moveTo>
                  <a:cubicBezTo>
                    <a:pt x="25" y="13"/>
                    <a:pt x="27" y="19"/>
                    <a:pt x="25" y="22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5" y="21"/>
                    <a:pt x="25" y="18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2" y="10"/>
                    <a:pt x="22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1" name="Freeform 594"/>
            <p:cNvSpPr>
              <a:spLocks/>
            </p:cNvSpPr>
            <p:nvPr/>
          </p:nvSpPr>
          <p:spPr bwMode="auto">
            <a:xfrm>
              <a:off x="10539413" y="1606550"/>
              <a:ext cx="322263" cy="301625"/>
            </a:xfrm>
            <a:custGeom>
              <a:avLst/>
              <a:gdLst>
                <a:gd name="T0" fmla="*/ 2 w 56"/>
                <a:gd name="T1" fmla="*/ 3 h 60"/>
                <a:gd name="T2" fmla="*/ 1 w 56"/>
                <a:gd name="T3" fmla="*/ 4 h 60"/>
                <a:gd name="T4" fmla="*/ 1 w 56"/>
                <a:gd name="T5" fmla="*/ 6 h 60"/>
                <a:gd name="T6" fmla="*/ 25 w 56"/>
                <a:gd name="T7" fmla="*/ 30 h 60"/>
                <a:gd name="T8" fmla="*/ 53 w 56"/>
                <a:gd name="T9" fmla="*/ 59 h 60"/>
                <a:gd name="T10" fmla="*/ 53 w 56"/>
                <a:gd name="T11" fmla="*/ 59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49 h 60"/>
                <a:gd name="T22" fmla="*/ 49 w 56"/>
                <a:gd name="T23" fmla="*/ 47 h 60"/>
                <a:gd name="T24" fmla="*/ 32 w 56"/>
                <a:gd name="T25" fmla="*/ 29 h 60"/>
                <a:gd name="T26" fmla="*/ 9 w 56"/>
                <a:gd name="T27" fmla="*/ 4 h 60"/>
                <a:gd name="T28" fmla="*/ 8 w 56"/>
                <a:gd name="T29" fmla="*/ 4 h 60"/>
                <a:gd name="T30" fmla="*/ 8 w 56"/>
                <a:gd name="T31" fmla="*/ 3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0 h 60"/>
                <a:gd name="T46" fmla="*/ 2 w 56"/>
                <a:gd name="T47" fmla="*/ 1 h 60"/>
                <a:gd name="T48" fmla="*/ 2 w 56"/>
                <a:gd name="T4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14"/>
                    <a:pt x="17" y="22"/>
                    <a:pt x="25" y="30"/>
                  </a:cubicBezTo>
                  <a:cubicBezTo>
                    <a:pt x="34" y="41"/>
                    <a:pt x="42" y="51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8"/>
                    <a:pt x="56" y="57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2" y="52"/>
                    <a:pt x="50" y="50"/>
                    <a:pt x="50" y="49"/>
                  </a:cubicBezTo>
                  <a:cubicBezTo>
                    <a:pt x="50" y="49"/>
                    <a:pt x="50" y="48"/>
                    <a:pt x="49" y="47"/>
                  </a:cubicBezTo>
                  <a:cubicBezTo>
                    <a:pt x="43" y="42"/>
                    <a:pt x="38" y="35"/>
                    <a:pt x="32" y="29"/>
                  </a:cubicBezTo>
                  <a:cubicBezTo>
                    <a:pt x="25" y="21"/>
                    <a:pt x="17" y="12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2" name="Freeform 595"/>
            <p:cNvSpPr>
              <a:spLocks noEditPoints="1"/>
            </p:cNvSpPr>
            <p:nvPr/>
          </p:nvSpPr>
          <p:spPr bwMode="auto">
            <a:xfrm>
              <a:off x="10660063" y="1431925"/>
              <a:ext cx="173038" cy="160338"/>
            </a:xfrm>
            <a:custGeom>
              <a:avLst/>
              <a:gdLst>
                <a:gd name="T0" fmla="*/ 0 w 30"/>
                <a:gd name="T1" fmla="*/ 15 h 32"/>
                <a:gd name="T2" fmla="*/ 8 w 30"/>
                <a:gd name="T3" fmla="*/ 30 h 32"/>
                <a:gd name="T4" fmla="*/ 8 w 30"/>
                <a:gd name="T5" fmla="*/ 30 h 32"/>
                <a:gd name="T6" fmla="*/ 20 w 30"/>
                <a:gd name="T7" fmla="*/ 28 h 32"/>
                <a:gd name="T8" fmla="*/ 20 w 30"/>
                <a:gd name="T9" fmla="*/ 28 h 32"/>
                <a:gd name="T10" fmla="*/ 28 w 30"/>
                <a:gd name="T11" fmla="*/ 23 h 32"/>
                <a:gd name="T12" fmla="*/ 24 w 30"/>
                <a:gd name="T13" fmla="*/ 5 h 32"/>
                <a:gd name="T14" fmla="*/ 9 w 30"/>
                <a:gd name="T15" fmla="*/ 2 h 32"/>
                <a:gd name="T16" fmla="*/ 0 w 30"/>
                <a:gd name="T17" fmla="*/ 15 h 32"/>
                <a:gd name="T18" fmla="*/ 5 w 30"/>
                <a:gd name="T19" fmla="*/ 10 h 32"/>
                <a:gd name="T20" fmla="*/ 5 w 30"/>
                <a:gd name="T21" fmla="*/ 10 h 32"/>
                <a:gd name="T22" fmla="*/ 5 w 30"/>
                <a:gd name="T23" fmla="*/ 10 h 32"/>
                <a:gd name="T24" fmla="*/ 4 w 30"/>
                <a:gd name="T25" fmla="*/ 12 h 32"/>
                <a:gd name="T26" fmla="*/ 4 w 30"/>
                <a:gd name="T27" fmla="*/ 13 h 32"/>
                <a:gd name="T28" fmla="*/ 4 w 30"/>
                <a:gd name="T29" fmla="*/ 12 h 32"/>
                <a:gd name="T30" fmla="*/ 14 w 30"/>
                <a:gd name="T31" fmla="*/ 5 h 32"/>
                <a:gd name="T32" fmla="*/ 16 w 30"/>
                <a:gd name="T33" fmla="*/ 5 h 32"/>
                <a:gd name="T34" fmla="*/ 17 w 30"/>
                <a:gd name="T35" fmla="*/ 5 h 32"/>
                <a:gd name="T36" fmla="*/ 15 w 30"/>
                <a:gd name="T37" fmla="*/ 5 h 32"/>
                <a:gd name="T38" fmla="*/ 14 w 30"/>
                <a:gd name="T39" fmla="*/ 5 h 32"/>
                <a:gd name="T40" fmla="*/ 11 w 30"/>
                <a:gd name="T41" fmla="*/ 16 h 32"/>
                <a:gd name="T42" fmla="*/ 11 w 30"/>
                <a:gd name="T43" fmla="*/ 17 h 32"/>
                <a:gd name="T44" fmla="*/ 11 w 30"/>
                <a:gd name="T45" fmla="*/ 17 h 32"/>
                <a:gd name="T46" fmla="*/ 11 w 30"/>
                <a:gd name="T47" fmla="*/ 16 h 32"/>
                <a:gd name="T48" fmla="*/ 10 w 30"/>
                <a:gd name="T49" fmla="*/ 24 h 32"/>
                <a:gd name="T50" fmla="*/ 10 w 30"/>
                <a:gd name="T51" fmla="*/ 24 h 32"/>
                <a:gd name="T52" fmla="*/ 10 w 30"/>
                <a:gd name="T53" fmla="*/ 24 h 32"/>
                <a:gd name="T54" fmla="*/ 11 w 30"/>
                <a:gd name="T55" fmla="*/ 25 h 32"/>
                <a:gd name="T56" fmla="*/ 10 w 30"/>
                <a:gd name="T57" fmla="*/ 24 h 32"/>
                <a:gd name="T58" fmla="*/ 16 w 30"/>
                <a:gd name="T59" fmla="*/ 12 h 32"/>
                <a:gd name="T60" fmla="*/ 16 w 30"/>
                <a:gd name="T61" fmla="*/ 12 h 32"/>
                <a:gd name="T62" fmla="*/ 18 w 30"/>
                <a:gd name="T63" fmla="*/ 14 h 32"/>
                <a:gd name="T64" fmla="*/ 18 w 30"/>
                <a:gd name="T65" fmla="*/ 17 h 32"/>
                <a:gd name="T66" fmla="*/ 17 w 30"/>
                <a:gd name="T67" fmla="*/ 19 h 32"/>
                <a:gd name="T68" fmla="*/ 16 w 30"/>
                <a:gd name="T69" fmla="*/ 12 h 32"/>
                <a:gd name="T70" fmla="*/ 22 w 30"/>
                <a:gd name="T71" fmla="*/ 8 h 32"/>
                <a:gd name="T72" fmla="*/ 25 w 30"/>
                <a:gd name="T73" fmla="*/ 22 h 32"/>
                <a:gd name="T74" fmla="*/ 23 w 30"/>
                <a:gd name="T75" fmla="*/ 24 h 32"/>
                <a:gd name="T76" fmla="*/ 23 w 30"/>
                <a:gd name="T77" fmla="*/ 14 h 32"/>
                <a:gd name="T78" fmla="*/ 22 w 30"/>
                <a:gd name="T79" fmla="*/ 13 h 32"/>
                <a:gd name="T80" fmla="*/ 22 w 30"/>
                <a:gd name="T81" fmla="*/ 13 h 32"/>
                <a:gd name="T82" fmla="*/ 22 w 30"/>
                <a:gd name="T8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2">
                  <a:moveTo>
                    <a:pt x="0" y="15"/>
                  </a:moveTo>
                  <a:cubicBezTo>
                    <a:pt x="0" y="21"/>
                    <a:pt x="3" y="27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2"/>
                    <a:pt x="16" y="31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18"/>
                    <a:pt x="29" y="10"/>
                    <a:pt x="24" y="5"/>
                  </a:cubicBezTo>
                  <a:cubicBezTo>
                    <a:pt x="20" y="1"/>
                    <a:pt x="15" y="0"/>
                    <a:pt x="9" y="2"/>
                  </a:cubicBezTo>
                  <a:cubicBezTo>
                    <a:pt x="4" y="4"/>
                    <a:pt x="1" y="9"/>
                    <a:pt x="0" y="15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4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4" y="12"/>
                  </a:lnTo>
                  <a:close/>
                  <a:moveTo>
                    <a:pt x="14" y="5"/>
                  </a:move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lnTo>
                    <a:pt x="14" y="5"/>
                  </a:lnTo>
                  <a:close/>
                  <a:moveTo>
                    <a:pt x="11" y="16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lnTo>
                    <a:pt x="11" y="16"/>
                  </a:ln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0" y="24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7"/>
                    <a:pt x="17" y="18"/>
                    <a:pt x="17" y="19"/>
                  </a:cubicBezTo>
                  <a:cubicBezTo>
                    <a:pt x="17" y="16"/>
                    <a:pt x="17" y="14"/>
                    <a:pt x="16" y="12"/>
                  </a:cubicBezTo>
                  <a:close/>
                  <a:moveTo>
                    <a:pt x="22" y="8"/>
                  </a:moveTo>
                  <a:cubicBezTo>
                    <a:pt x="25" y="12"/>
                    <a:pt x="27" y="18"/>
                    <a:pt x="25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5" y="20"/>
                    <a:pt x="25" y="17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0"/>
                    <a:pt x="22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3" name="Freeform 596"/>
            <p:cNvSpPr>
              <a:spLocks/>
            </p:cNvSpPr>
            <p:nvPr/>
          </p:nvSpPr>
          <p:spPr bwMode="auto">
            <a:xfrm>
              <a:off x="10677526" y="1522413"/>
              <a:ext cx="322263" cy="300038"/>
            </a:xfrm>
            <a:custGeom>
              <a:avLst/>
              <a:gdLst>
                <a:gd name="T0" fmla="*/ 2 w 56"/>
                <a:gd name="T1" fmla="*/ 4 h 60"/>
                <a:gd name="T2" fmla="*/ 1 w 56"/>
                <a:gd name="T3" fmla="*/ 4 h 60"/>
                <a:gd name="T4" fmla="*/ 1 w 56"/>
                <a:gd name="T5" fmla="*/ 7 h 60"/>
                <a:gd name="T6" fmla="*/ 25 w 56"/>
                <a:gd name="T7" fmla="*/ 31 h 60"/>
                <a:gd name="T8" fmla="*/ 53 w 56"/>
                <a:gd name="T9" fmla="*/ 60 h 60"/>
                <a:gd name="T10" fmla="*/ 53 w 56"/>
                <a:gd name="T11" fmla="*/ 60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50 h 60"/>
                <a:gd name="T22" fmla="*/ 49 w 56"/>
                <a:gd name="T23" fmla="*/ 48 h 60"/>
                <a:gd name="T24" fmla="*/ 32 w 56"/>
                <a:gd name="T25" fmla="*/ 30 h 60"/>
                <a:gd name="T26" fmla="*/ 8 w 56"/>
                <a:gd name="T27" fmla="*/ 5 h 60"/>
                <a:gd name="T28" fmla="*/ 8 w 56"/>
                <a:gd name="T29" fmla="*/ 4 h 60"/>
                <a:gd name="T30" fmla="*/ 8 w 56"/>
                <a:gd name="T31" fmla="*/ 4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1 h 60"/>
                <a:gd name="T46" fmla="*/ 2 w 56"/>
                <a:gd name="T47" fmla="*/ 1 h 60"/>
                <a:gd name="T48" fmla="*/ 2 w 56"/>
                <a:gd name="T4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9" y="14"/>
                    <a:pt x="17" y="23"/>
                    <a:pt x="25" y="31"/>
                  </a:cubicBezTo>
                  <a:cubicBezTo>
                    <a:pt x="33" y="41"/>
                    <a:pt x="42" y="51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9"/>
                    <a:pt x="56" y="58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3"/>
                    <a:pt x="52" y="52"/>
                  </a:cubicBezTo>
                  <a:cubicBezTo>
                    <a:pt x="52" y="52"/>
                    <a:pt x="50" y="50"/>
                    <a:pt x="50" y="50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3" y="42"/>
                    <a:pt x="38" y="36"/>
                    <a:pt x="32" y="30"/>
                  </a:cubicBezTo>
                  <a:cubicBezTo>
                    <a:pt x="25" y="21"/>
                    <a:pt x="17" y="13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4" name="Freeform 597"/>
            <p:cNvSpPr>
              <a:spLocks noEditPoints="1"/>
            </p:cNvSpPr>
            <p:nvPr/>
          </p:nvSpPr>
          <p:spPr bwMode="auto">
            <a:xfrm>
              <a:off x="10018713" y="1717675"/>
              <a:ext cx="203200" cy="169863"/>
            </a:xfrm>
            <a:custGeom>
              <a:avLst/>
              <a:gdLst>
                <a:gd name="T0" fmla="*/ 4 w 35"/>
                <a:gd name="T1" fmla="*/ 26 h 34"/>
                <a:gd name="T2" fmla="*/ 19 w 35"/>
                <a:gd name="T3" fmla="*/ 33 h 34"/>
                <a:gd name="T4" fmla="*/ 33 w 35"/>
                <a:gd name="T5" fmla="*/ 22 h 34"/>
                <a:gd name="T6" fmla="*/ 28 w 35"/>
                <a:gd name="T7" fmla="*/ 3 h 34"/>
                <a:gd name="T8" fmla="*/ 27 w 35"/>
                <a:gd name="T9" fmla="*/ 2 h 34"/>
                <a:gd name="T10" fmla="*/ 16 w 35"/>
                <a:gd name="T11" fmla="*/ 2 h 34"/>
                <a:gd name="T12" fmla="*/ 5 w 35"/>
                <a:gd name="T13" fmla="*/ 5 h 34"/>
                <a:gd name="T14" fmla="*/ 4 w 35"/>
                <a:gd name="T15" fmla="*/ 26 h 34"/>
                <a:gd name="T16" fmla="*/ 7 w 35"/>
                <a:gd name="T17" fmla="*/ 24 h 34"/>
                <a:gd name="T18" fmla="*/ 8 w 35"/>
                <a:gd name="T19" fmla="*/ 7 h 34"/>
                <a:gd name="T20" fmla="*/ 11 w 35"/>
                <a:gd name="T21" fmla="*/ 5 h 34"/>
                <a:gd name="T22" fmla="*/ 8 w 35"/>
                <a:gd name="T23" fmla="*/ 17 h 34"/>
                <a:gd name="T24" fmla="*/ 8 w 35"/>
                <a:gd name="T25" fmla="*/ 17 h 34"/>
                <a:gd name="T26" fmla="*/ 8 w 35"/>
                <a:gd name="T27" fmla="*/ 17 h 34"/>
                <a:gd name="T28" fmla="*/ 7 w 35"/>
                <a:gd name="T29" fmla="*/ 24 h 34"/>
                <a:gd name="T30" fmla="*/ 12 w 35"/>
                <a:gd name="T31" fmla="*/ 9 h 34"/>
                <a:gd name="T32" fmla="*/ 12 w 35"/>
                <a:gd name="T33" fmla="*/ 9 h 34"/>
                <a:gd name="T34" fmla="*/ 13 w 35"/>
                <a:gd name="T35" fmla="*/ 8 h 34"/>
                <a:gd name="T36" fmla="*/ 16 w 35"/>
                <a:gd name="T37" fmla="*/ 5 h 34"/>
                <a:gd name="T38" fmla="*/ 17 w 35"/>
                <a:gd name="T39" fmla="*/ 5 h 34"/>
                <a:gd name="T40" fmla="*/ 13 w 35"/>
                <a:gd name="T41" fmla="*/ 8 h 34"/>
                <a:gd name="T42" fmla="*/ 14 w 35"/>
                <a:gd name="T43" fmla="*/ 15 h 34"/>
                <a:gd name="T44" fmla="*/ 16 w 35"/>
                <a:gd name="T45" fmla="*/ 12 h 34"/>
                <a:gd name="T46" fmla="*/ 15 w 35"/>
                <a:gd name="T47" fmla="*/ 21 h 34"/>
                <a:gd name="T48" fmla="*/ 13 w 35"/>
                <a:gd name="T49" fmla="*/ 18 h 34"/>
                <a:gd name="T50" fmla="*/ 14 w 35"/>
                <a:gd name="T51" fmla="*/ 15 h 34"/>
                <a:gd name="T52" fmla="*/ 18 w 35"/>
                <a:gd name="T53" fmla="*/ 5 h 34"/>
                <a:gd name="T54" fmla="*/ 18 w 35"/>
                <a:gd name="T55" fmla="*/ 5 h 34"/>
                <a:gd name="T56" fmla="*/ 20 w 35"/>
                <a:gd name="T57" fmla="*/ 4 h 34"/>
                <a:gd name="T58" fmla="*/ 18 w 35"/>
                <a:gd name="T59" fmla="*/ 5 h 34"/>
                <a:gd name="T60" fmla="*/ 20 w 35"/>
                <a:gd name="T61" fmla="*/ 4 h 34"/>
                <a:gd name="T62" fmla="*/ 23 w 35"/>
                <a:gd name="T63" fmla="*/ 4 h 34"/>
                <a:gd name="T64" fmla="*/ 20 w 35"/>
                <a:gd name="T65" fmla="*/ 4 h 34"/>
                <a:gd name="T66" fmla="*/ 13 w 35"/>
                <a:gd name="T67" fmla="*/ 29 h 34"/>
                <a:gd name="T68" fmla="*/ 12 w 35"/>
                <a:gd name="T69" fmla="*/ 28 h 34"/>
                <a:gd name="T70" fmla="*/ 14 w 35"/>
                <a:gd name="T71" fmla="*/ 28 h 34"/>
                <a:gd name="T72" fmla="*/ 16 w 35"/>
                <a:gd name="T73" fmla="*/ 29 h 34"/>
                <a:gd name="T74" fmla="*/ 16 w 35"/>
                <a:gd name="T75" fmla="*/ 29 h 34"/>
                <a:gd name="T76" fmla="*/ 13 w 35"/>
                <a:gd name="T77" fmla="*/ 29 h 34"/>
                <a:gd name="T78" fmla="*/ 21 w 35"/>
                <a:gd name="T79" fmla="*/ 15 h 34"/>
                <a:gd name="T80" fmla="*/ 22 w 35"/>
                <a:gd name="T81" fmla="*/ 16 h 34"/>
                <a:gd name="T82" fmla="*/ 22 w 35"/>
                <a:gd name="T83" fmla="*/ 16 h 34"/>
                <a:gd name="T84" fmla="*/ 21 w 35"/>
                <a:gd name="T85" fmla="*/ 18 h 34"/>
                <a:gd name="T86" fmla="*/ 21 w 35"/>
                <a:gd name="T87" fmla="*/ 15 h 34"/>
                <a:gd name="T88" fmla="*/ 22 w 35"/>
                <a:gd name="T89" fmla="*/ 8 h 34"/>
                <a:gd name="T90" fmla="*/ 23 w 35"/>
                <a:gd name="T91" fmla="*/ 7 h 34"/>
                <a:gd name="T92" fmla="*/ 24 w 35"/>
                <a:gd name="T93" fmla="*/ 8 h 34"/>
                <a:gd name="T94" fmla="*/ 26 w 35"/>
                <a:gd name="T95" fmla="*/ 12 h 34"/>
                <a:gd name="T96" fmla="*/ 24 w 35"/>
                <a:gd name="T97" fmla="*/ 9 h 34"/>
                <a:gd name="T98" fmla="*/ 24 w 35"/>
                <a:gd name="T99" fmla="*/ 8 h 34"/>
                <a:gd name="T100" fmla="*/ 22 w 35"/>
                <a:gd name="T101" fmla="*/ 8 h 34"/>
                <a:gd name="T102" fmla="*/ 19 w 35"/>
                <a:gd name="T103" fmla="*/ 29 h 34"/>
                <a:gd name="T104" fmla="*/ 20 w 35"/>
                <a:gd name="T105" fmla="*/ 28 h 34"/>
                <a:gd name="T106" fmla="*/ 20 w 35"/>
                <a:gd name="T107" fmla="*/ 28 h 34"/>
                <a:gd name="T108" fmla="*/ 20 w 35"/>
                <a:gd name="T109" fmla="*/ 28 h 34"/>
                <a:gd name="T110" fmla="*/ 19 w 35"/>
                <a:gd name="T111" fmla="*/ 29 h 34"/>
                <a:gd name="T112" fmla="*/ 30 w 35"/>
                <a:gd name="T113" fmla="*/ 15 h 34"/>
                <a:gd name="T114" fmla="*/ 30 w 35"/>
                <a:gd name="T115" fmla="*/ 15 h 34"/>
                <a:gd name="T116" fmla="*/ 29 w 35"/>
                <a:gd name="T117" fmla="*/ 21 h 34"/>
                <a:gd name="T118" fmla="*/ 25 w 35"/>
                <a:gd name="T119" fmla="*/ 27 h 34"/>
                <a:gd name="T120" fmla="*/ 26 w 35"/>
                <a:gd name="T121" fmla="*/ 25 h 34"/>
                <a:gd name="T122" fmla="*/ 30 w 35"/>
                <a:gd name="T1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4">
                  <a:moveTo>
                    <a:pt x="4" y="26"/>
                  </a:moveTo>
                  <a:cubicBezTo>
                    <a:pt x="7" y="31"/>
                    <a:pt x="13" y="34"/>
                    <a:pt x="19" y="33"/>
                  </a:cubicBezTo>
                  <a:cubicBezTo>
                    <a:pt x="26" y="33"/>
                    <a:pt x="31" y="28"/>
                    <a:pt x="33" y="22"/>
                  </a:cubicBezTo>
                  <a:cubicBezTo>
                    <a:pt x="35" y="15"/>
                    <a:pt x="33" y="7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4" y="0"/>
                    <a:pt x="20" y="0"/>
                    <a:pt x="16" y="2"/>
                  </a:cubicBezTo>
                  <a:cubicBezTo>
                    <a:pt x="11" y="1"/>
                    <a:pt x="8" y="2"/>
                    <a:pt x="5" y="5"/>
                  </a:cubicBezTo>
                  <a:cubicBezTo>
                    <a:pt x="1" y="10"/>
                    <a:pt x="0" y="19"/>
                    <a:pt x="4" y="26"/>
                  </a:cubicBezTo>
                  <a:close/>
                  <a:moveTo>
                    <a:pt x="7" y="24"/>
                  </a:moveTo>
                  <a:cubicBezTo>
                    <a:pt x="4" y="18"/>
                    <a:pt x="4" y="11"/>
                    <a:pt x="8" y="7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8" y="8"/>
                    <a:pt x="7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20"/>
                    <a:pt x="7" y="22"/>
                    <a:pt x="7" y="24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3" y="8"/>
                  </a:moveTo>
                  <a:cubicBezTo>
                    <a:pt x="14" y="7"/>
                    <a:pt x="15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6"/>
                    <a:pt x="14" y="7"/>
                    <a:pt x="13" y="8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3"/>
                    <a:pt x="16" y="12"/>
                  </a:cubicBezTo>
                  <a:cubicBezTo>
                    <a:pt x="15" y="15"/>
                    <a:pt x="14" y="18"/>
                    <a:pt x="15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3" y="17"/>
                    <a:pt x="13" y="16"/>
                    <a:pt x="14" y="15"/>
                  </a:cubicBezTo>
                  <a:close/>
                  <a:moveTo>
                    <a:pt x="18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5"/>
                    <a:pt x="18" y="5"/>
                  </a:cubicBezTo>
                  <a:close/>
                  <a:moveTo>
                    <a:pt x="20" y="4"/>
                  </a:moveTo>
                  <a:cubicBezTo>
                    <a:pt x="21" y="4"/>
                    <a:pt x="22" y="4"/>
                    <a:pt x="23" y="4"/>
                  </a:cubicBezTo>
                  <a:cubicBezTo>
                    <a:pt x="22" y="4"/>
                    <a:pt x="21" y="4"/>
                    <a:pt x="20" y="4"/>
                  </a:cubicBezTo>
                  <a:close/>
                  <a:moveTo>
                    <a:pt x="13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4" y="30"/>
                    <a:pt x="13" y="29"/>
                  </a:cubicBezTo>
                  <a:close/>
                  <a:moveTo>
                    <a:pt x="21" y="15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lose/>
                  <a:moveTo>
                    <a:pt x="22" y="8"/>
                  </a:moveTo>
                  <a:cubicBezTo>
                    <a:pt x="22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26" y="11"/>
                    <a:pt x="25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lose/>
                  <a:moveTo>
                    <a:pt x="19" y="29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9"/>
                    <a:pt x="19" y="29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7"/>
                    <a:pt x="30" y="19"/>
                    <a:pt x="29" y="21"/>
                  </a:cubicBezTo>
                  <a:cubicBezTo>
                    <a:pt x="29" y="22"/>
                    <a:pt x="28" y="25"/>
                    <a:pt x="25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8" y="24"/>
                    <a:pt x="30" y="21"/>
                    <a:pt x="30" y="1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5" name="Freeform 598"/>
            <p:cNvSpPr>
              <a:spLocks noEditPoints="1"/>
            </p:cNvSpPr>
            <p:nvPr/>
          </p:nvSpPr>
          <p:spPr bwMode="auto">
            <a:xfrm>
              <a:off x="9937751" y="1392238"/>
              <a:ext cx="271463" cy="404813"/>
            </a:xfrm>
            <a:custGeom>
              <a:avLst/>
              <a:gdLst>
                <a:gd name="T0" fmla="*/ 40 w 47"/>
                <a:gd name="T1" fmla="*/ 72 h 81"/>
                <a:gd name="T2" fmla="*/ 40 w 47"/>
                <a:gd name="T3" fmla="*/ 72 h 81"/>
                <a:gd name="T4" fmla="*/ 40 w 47"/>
                <a:gd name="T5" fmla="*/ 72 h 81"/>
                <a:gd name="T6" fmla="*/ 0 w 47"/>
                <a:gd name="T7" fmla="*/ 3 h 81"/>
                <a:gd name="T8" fmla="*/ 3 w 47"/>
                <a:gd name="T9" fmla="*/ 7 h 81"/>
                <a:gd name="T10" fmla="*/ 3 w 47"/>
                <a:gd name="T11" fmla="*/ 9 h 81"/>
                <a:gd name="T12" fmla="*/ 4 w 47"/>
                <a:gd name="T13" fmla="*/ 13 h 81"/>
                <a:gd name="T14" fmla="*/ 4 w 47"/>
                <a:gd name="T15" fmla="*/ 15 h 81"/>
                <a:gd name="T16" fmla="*/ 18 w 47"/>
                <a:gd name="T17" fmla="*/ 40 h 81"/>
                <a:gd name="T18" fmla="*/ 37 w 47"/>
                <a:gd name="T19" fmla="*/ 75 h 81"/>
                <a:gd name="T20" fmla="*/ 38 w 47"/>
                <a:gd name="T21" fmla="*/ 76 h 81"/>
                <a:gd name="T22" fmla="*/ 38 w 47"/>
                <a:gd name="T23" fmla="*/ 76 h 81"/>
                <a:gd name="T24" fmla="*/ 38 w 47"/>
                <a:gd name="T25" fmla="*/ 77 h 81"/>
                <a:gd name="T26" fmla="*/ 39 w 47"/>
                <a:gd name="T27" fmla="*/ 77 h 81"/>
                <a:gd name="T28" fmla="*/ 41 w 47"/>
                <a:gd name="T29" fmla="*/ 80 h 81"/>
                <a:gd name="T30" fmla="*/ 41 w 47"/>
                <a:gd name="T31" fmla="*/ 80 h 81"/>
                <a:gd name="T32" fmla="*/ 41 w 47"/>
                <a:gd name="T33" fmla="*/ 80 h 81"/>
                <a:gd name="T34" fmla="*/ 41 w 47"/>
                <a:gd name="T35" fmla="*/ 81 h 81"/>
                <a:gd name="T36" fmla="*/ 43 w 47"/>
                <a:gd name="T37" fmla="*/ 81 h 81"/>
                <a:gd name="T38" fmla="*/ 44 w 47"/>
                <a:gd name="T39" fmla="*/ 78 h 81"/>
                <a:gd name="T40" fmla="*/ 43 w 47"/>
                <a:gd name="T41" fmla="*/ 77 h 81"/>
                <a:gd name="T42" fmla="*/ 44 w 47"/>
                <a:gd name="T43" fmla="*/ 78 h 81"/>
                <a:gd name="T44" fmla="*/ 45 w 47"/>
                <a:gd name="T45" fmla="*/ 78 h 81"/>
                <a:gd name="T46" fmla="*/ 46 w 47"/>
                <a:gd name="T47" fmla="*/ 75 h 81"/>
                <a:gd name="T48" fmla="*/ 26 w 47"/>
                <a:gd name="T49" fmla="*/ 41 h 81"/>
                <a:gd name="T50" fmla="*/ 3 w 47"/>
                <a:gd name="T51" fmla="*/ 1 h 81"/>
                <a:gd name="T52" fmla="*/ 3 w 47"/>
                <a:gd name="T53" fmla="*/ 0 h 81"/>
                <a:gd name="T54" fmla="*/ 1 w 47"/>
                <a:gd name="T55" fmla="*/ 0 h 81"/>
                <a:gd name="T56" fmla="*/ 0 w 47"/>
                <a:gd name="T57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81">
                  <a:moveTo>
                    <a:pt x="40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lose/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2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9" y="23"/>
                    <a:pt x="14" y="32"/>
                    <a:pt x="18" y="40"/>
                  </a:cubicBezTo>
                  <a:cubicBezTo>
                    <a:pt x="24" y="52"/>
                    <a:pt x="30" y="64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4" y="79"/>
                    <a:pt x="44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8"/>
                    <a:pt x="45" y="78"/>
                    <a:pt x="45" y="78"/>
                  </a:cubicBezTo>
                  <a:cubicBezTo>
                    <a:pt x="46" y="77"/>
                    <a:pt x="47" y="76"/>
                    <a:pt x="46" y="75"/>
                  </a:cubicBezTo>
                  <a:cubicBezTo>
                    <a:pt x="39" y="64"/>
                    <a:pt x="32" y="53"/>
                    <a:pt x="26" y="41"/>
                  </a:cubicBezTo>
                  <a:cubicBezTo>
                    <a:pt x="19" y="27"/>
                    <a:pt x="13" y="1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6" name="Freeform 599"/>
            <p:cNvSpPr>
              <a:spLocks/>
            </p:cNvSpPr>
            <p:nvPr/>
          </p:nvSpPr>
          <p:spPr bwMode="auto">
            <a:xfrm>
              <a:off x="9950451" y="1417638"/>
              <a:ext cx="293688" cy="290513"/>
            </a:xfrm>
            <a:custGeom>
              <a:avLst/>
              <a:gdLst>
                <a:gd name="T0" fmla="*/ 0 w 51"/>
                <a:gd name="T1" fmla="*/ 1 h 58"/>
                <a:gd name="T2" fmla="*/ 1 w 51"/>
                <a:gd name="T3" fmla="*/ 3 h 58"/>
                <a:gd name="T4" fmla="*/ 2 w 51"/>
                <a:gd name="T5" fmla="*/ 3 h 58"/>
                <a:gd name="T6" fmla="*/ 17 w 51"/>
                <a:gd name="T7" fmla="*/ 9 h 58"/>
                <a:gd name="T8" fmla="*/ 26 w 51"/>
                <a:gd name="T9" fmla="*/ 16 h 58"/>
                <a:gd name="T10" fmla="*/ 23 w 51"/>
                <a:gd name="T11" fmla="*/ 14 h 58"/>
                <a:gd name="T12" fmla="*/ 7 w 51"/>
                <a:gd name="T13" fmla="*/ 9 h 58"/>
                <a:gd name="T14" fmla="*/ 5 w 51"/>
                <a:gd name="T15" fmla="*/ 11 h 58"/>
                <a:gd name="T16" fmla="*/ 7 w 51"/>
                <a:gd name="T17" fmla="*/ 13 h 58"/>
                <a:gd name="T18" fmla="*/ 47 w 51"/>
                <a:gd name="T19" fmla="*/ 57 h 58"/>
                <a:gd name="T20" fmla="*/ 49 w 51"/>
                <a:gd name="T21" fmla="*/ 58 h 58"/>
                <a:gd name="T22" fmla="*/ 50 w 51"/>
                <a:gd name="T23" fmla="*/ 56 h 58"/>
                <a:gd name="T24" fmla="*/ 2 w 51"/>
                <a:gd name="T25" fmla="*/ 0 h 58"/>
                <a:gd name="T26" fmla="*/ 0 w 51"/>
                <a:gd name="T2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8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4"/>
                    <a:pt x="12" y="6"/>
                    <a:pt x="17" y="9"/>
                  </a:cubicBezTo>
                  <a:cubicBezTo>
                    <a:pt x="20" y="11"/>
                    <a:pt x="23" y="13"/>
                    <a:pt x="26" y="16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18" y="11"/>
                    <a:pt x="13" y="10"/>
                    <a:pt x="7" y="9"/>
                  </a:cubicBezTo>
                  <a:cubicBezTo>
                    <a:pt x="6" y="9"/>
                    <a:pt x="5" y="10"/>
                    <a:pt x="5" y="11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29" y="14"/>
                    <a:pt x="38" y="34"/>
                    <a:pt x="47" y="57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8"/>
                    <a:pt x="51" y="57"/>
                    <a:pt x="50" y="56"/>
                  </a:cubicBezTo>
                  <a:cubicBezTo>
                    <a:pt x="44" y="34"/>
                    <a:pt x="32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7" name="Freeform 600"/>
            <p:cNvSpPr>
              <a:spLocks/>
            </p:cNvSpPr>
            <p:nvPr/>
          </p:nvSpPr>
          <p:spPr bwMode="auto">
            <a:xfrm>
              <a:off x="10031413" y="1577975"/>
              <a:ext cx="230188" cy="188913"/>
            </a:xfrm>
            <a:custGeom>
              <a:avLst/>
              <a:gdLst>
                <a:gd name="T0" fmla="*/ 0 w 40"/>
                <a:gd name="T1" fmla="*/ 2 h 38"/>
                <a:gd name="T2" fmla="*/ 1 w 40"/>
                <a:gd name="T3" fmla="*/ 3 h 38"/>
                <a:gd name="T4" fmla="*/ 1 w 40"/>
                <a:gd name="T5" fmla="*/ 3 h 38"/>
                <a:gd name="T6" fmla="*/ 1 w 40"/>
                <a:gd name="T7" fmla="*/ 3 h 38"/>
                <a:gd name="T8" fmla="*/ 1 w 40"/>
                <a:gd name="T9" fmla="*/ 3 h 38"/>
                <a:gd name="T10" fmla="*/ 2 w 40"/>
                <a:gd name="T11" fmla="*/ 4 h 38"/>
                <a:gd name="T12" fmla="*/ 2 w 40"/>
                <a:gd name="T13" fmla="*/ 4 h 38"/>
                <a:gd name="T14" fmla="*/ 11 w 40"/>
                <a:gd name="T15" fmla="*/ 8 h 38"/>
                <a:gd name="T16" fmla="*/ 16 w 40"/>
                <a:gd name="T17" fmla="*/ 11 h 38"/>
                <a:gd name="T18" fmla="*/ 22 w 40"/>
                <a:gd name="T19" fmla="*/ 16 h 38"/>
                <a:gd name="T20" fmla="*/ 22 w 40"/>
                <a:gd name="T21" fmla="*/ 16 h 38"/>
                <a:gd name="T22" fmla="*/ 22 w 40"/>
                <a:gd name="T23" fmla="*/ 19 h 38"/>
                <a:gd name="T24" fmla="*/ 28 w 40"/>
                <a:gd name="T25" fmla="*/ 23 h 38"/>
                <a:gd name="T26" fmla="*/ 36 w 40"/>
                <a:gd name="T27" fmla="*/ 37 h 38"/>
                <a:gd name="T28" fmla="*/ 37 w 40"/>
                <a:gd name="T29" fmla="*/ 37 h 38"/>
                <a:gd name="T30" fmla="*/ 39 w 40"/>
                <a:gd name="T31" fmla="*/ 38 h 38"/>
                <a:gd name="T32" fmla="*/ 40 w 40"/>
                <a:gd name="T33" fmla="*/ 35 h 38"/>
                <a:gd name="T34" fmla="*/ 40 w 40"/>
                <a:gd name="T35" fmla="*/ 35 h 38"/>
                <a:gd name="T36" fmla="*/ 40 w 40"/>
                <a:gd name="T37" fmla="*/ 35 h 38"/>
                <a:gd name="T38" fmla="*/ 40 w 40"/>
                <a:gd name="T39" fmla="*/ 35 h 38"/>
                <a:gd name="T40" fmla="*/ 39 w 40"/>
                <a:gd name="T41" fmla="*/ 35 h 38"/>
                <a:gd name="T42" fmla="*/ 40 w 40"/>
                <a:gd name="T43" fmla="*/ 33 h 38"/>
                <a:gd name="T44" fmla="*/ 40 w 40"/>
                <a:gd name="T45" fmla="*/ 33 h 38"/>
                <a:gd name="T46" fmla="*/ 40 w 40"/>
                <a:gd name="T47" fmla="*/ 33 h 38"/>
                <a:gd name="T48" fmla="*/ 40 w 40"/>
                <a:gd name="T49" fmla="*/ 33 h 38"/>
                <a:gd name="T50" fmla="*/ 26 w 40"/>
                <a:gd name="T51" fmla="*/ 12 h 38"/>
                <a:gd name="T52" fmla="*/ 16 w 40"/>
                <a:gd name="T53" fmla="*/ 4 h 38"/>
                <a:gd name="T54" fmla="*/ 2 w 40"/>
                <a:gd name="T55" fmla="*/ 0 h 38"/>
                <a:gd name="T56" fmla="*/ 0 w 40"/>
                <a:gd name="T5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4" y="10"/>
                    <a:pt x="16" y="11"/>
                  </a:cubicBezTo>
                  <a:cubicBezTo>
                    <a:pt x="18" y="13"/>
                    <a:pt x="20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8"/>
                    <a:pt x="22" y="19"/>
                  </a:cubicBezTo>
                  <a:cubicBezTo>
                    <a:pt x="25" y="20"/>
                    <a:pt x="27" y="22"/>
                    <a:pt x="28" y="23"/>
                  </a:cubicBezTo>
                  <a:cubicBezTo>
                    <a:pt x="32" y="28"/>
                    <a:pt x="35" y="32"/>
                    <a:pt x="36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23"/>
                    <a:pt x="33" y="17"/>
                    <a:pt x="26" y="12"/>
                  </a:cubicBezTo>
                  <a:cubicBezTo>
                    <a:pt x="23" y="9"/>
                    <a:pt x="20" y="7"/>
                    <a:pt x="16" y="4"/>
                  </a:cubicBezTo>
                  <a:cubicBezTo>
                    <a:pt x="12" y="2"/>
                    <a:pt x="7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8" name="Freeform 601"/>
            <p:cNvSpPr>
              <a:spLocks noEditPoints="1"/>
            </p:cNvSpPr>
            <p:nvPr/>
          </p:nvSpPr>
          <p:spPr bwMode="auto">
            <a:xfrm>
              <a:off x="10261601" y="2443163"/>
              <a:ext cx="207963" cy="180975"/>
            </a:xfrm>
            <a:custGeom>
              <a:avLst/>
              <a:gdLst>
                <a:gd name="T0" fmla="*/ 1 w 36"/>
                <a:gd name="T1" fmla="*/ 22 h 36"/>
                <a:gd name="T2" fmla="*/ 17 w 36"/>
                <a:gd name="T3" fmla="*/ 35 h 36"/>
                <a:gd name="T4" fmla="*/ 32 w 36"/>
                <a:gd name="T5" fmla="*/ 28 h 36"/>
                <a:gd name="T6" fmla="*/ 31 w 36"/>
                <a:gd name="T7" fmla="*/ 10 h 36"/>
                <a:gd name="T8" fmla="*/ 13 w 36"/>
                <a:gd name="T9" fmla="*/ 2 h 36"/>
                <a:gd name="T10" fmla="*/ 5 w 36"/>
                <a:gd name="T11" fmla="*/ 12 h 36"/>
                <a:gd name="T12" fmla="*/ 1 w 36"/>
                <a:gd name="T13" fmla="*/ 22 h 36"/>
                <a:gd name="T14" fmla="*/ 17 w 36"/>
                <a:gd name="T15" fmla="*/ 32 h 36"/>
                <a:gd name="T16" fmla="*/ 11 w 36"/>
                <a:gd name="T17" fmla="*/ 29 h 36"/>
                <a:gd name="T18" fmla="*/ 4 w 36"/>
                <a:gd name="T19" fmla="*/ 21 h 36"/>
                <a:gd name="T20" fmla="*/ 5 w 36"/>
                <a:gd name="T21" fmla="*/ 17 h 36"/>
                <a:gd name="T22" fmla="*/ 10 w 36"/>
                <a:gd name="T23" fmla="*/ 26 h 36"/>
                <a:gd name="T24" fmla="*/ 12 w 36"/>
                <a:gd name="T25" fmla="*/ 27 h 36"/>
                <a:gd name="T26" fmla="*/ 13 w 36"/>
                <a:gd name="T27" fmla="*/ 27 h 36"/>
                <a:gd name="T28" fmla="*/ 13 w 36"/>
                <a:gd name="T29" fmla="*/ 27 h 36"/>
                <a:gd name="T30" fmla="*/ 18 w 36"/>
                <a:gd name="T31" fmla="*/ 32 h 36"/>
                <a:gd name="T32" fmla="*/ 17 w 36"/>
                <a:gd name="T33" fmla="*/ 32 h 36"/>
                <a:gd name="T34" fmla="*/ 10 w 36"/>
                <a:gd name="T35" fmla="*/ 7 h 36"/>
                <a:gd name="T36" fmla="*/ 9 w 36"/>
                <a:gd name="T37" fmla="*/ 12 h 36"/>
                <a:gd name="T38" fmla="*/ 9 w 36"/>
                <a:gd name="T39" fmla="*/ 11 h 36"/>
                <a:gd name="T40" fmla="*/ 10 w 36"/>
                <a:gd name="T41" fmla="*/ 7 h 36"/>
                <a:gd name="T42" fmla="*/ 8 w 36"/>
                <a:gd name="T43" fmla="*/ 13 h 36"/>
                <a:gd name="T44" fmla="*/ 8 w 36"/>
                <a:gd name="T45" fmla="*/ 13 h 36"/>
                <a:gd name="T46" fmla="*/ 9 w 36"/>
                <a:gd name="T47" fmla="*/ 19 h 36"/>
                <a:gd name="T48" fmla="*/ 8 w 36"/>
                <a:gd name="T49" fmla="*/ 13 h 36"/>
                <a:gd name="T50" fmla="*/ 14 w 36"/>
                <a:gd name="T51" fmla="*/ 17 h 36"/>
                <a:gd name="T52" fmla="*/ 18 w 36"/>
                <a:gd name="T53" fmla="*/ 23 h 36"/>
                <a:gd name="T54" fmla="*/ 21 w 36"/>
                <a:gd name="T55" fmla="*/ 24 h 36"/>
                <a:gd name="T56" fmla="*/ 16 w 36"/>
                <a:gd name="T57" fmla="*/ 24 h 36"/>
                <a:gd name="T58" fmla="*/ 14 w 36"/>
                <a:gd name="T59" fmla="*/ 21 h 36"/>
                <a:gd name="T60" fmla="*/ 14 w 36"/>
                <a:gd name="T61" fmla="*/ 17 h 36"/>
                <a:gd name="T62" fmla="*/ 14 w 36"/>
                <a:gd name="T63" fmla="*/ 9 h 36"/>
                <a:gd name="T64" fmla="*/ 19 w 36"/>
                <a:gd name="T65" fmla="*/ 9 h 36"/>
                <a:gd name="T66" fmla="*/ 20 w 36"/>
                <a:gd name="T67" fmla="*/ 9 h 36"/>
                <a:gd name="T68" fmla="*/ 16 w 36"/>
                <a:gd name="T69" fmla="*/ 9 h 36"/>
                <a:gd name="T70" fmla="*/ 13 w 36"/>
                <a:gd name="T71" fmla="*/ 10 h 36"/>
                <a:gd name="T72" fmla="*/ 13 w 36"/>
                <a:gd name="T73" fmla="*/ 10 h 36"/>
                <a:gd name="T74" fmla="*/ 14 w 36"/>
                <a:gd name="T75" fmla="*/ 9 h 36"/>
                <a:gd name="T76" fmla="*/ 23 w 36"/>
                <a:gd name="T77" fmla="*/ 7 h 36"/>
                <a:gd name="T78" fmla="*/ 23 w 36"/>
                <a:gd name="T79" fmla="*/ 7 h 36"/>
                <a:gd name="T80" fmla="*/ 23 w 36"/>
                <a:gd name="T81" fmla="*/ 7 h 36"/>
                <a:gd name="T82" fmla="*/ 20 w 36"/>
                <a:gd name="T83" fmla="*/ 16 h 36"/>
                <a:gd name="T84" fmla="*/ 19 w 36"/>
                <a:gd name="T85" fmla="*/ 15 h 36"/>
                <a:gd name="T86" fmla="*/ 20 w 36"/>
                <a:gd name="T87" fmla="*/ 15 h 36"/>
                <a:gd name="T88" fmla="*/ 21 w 36"/>
                <a:gd name="T89" fmla="*/ 17 h 36"/>
                <a:gd name="T90" fmla="*/ 20 w 36"/>
                <a:gd name="T91" fmla="*/ 16 h 36"/>
                <a:gd name="T92" fmla="*/ 23 w 36"/>
                <a:gd name="T93" fmla="*/ 30 h 36"/>
                <a:gd name="T94" fmla="*/ 25 w 36"/>
                <a:gd name="T95" fmla="*/ 28 h 36"/>
                <a:gd name="T96" fmla="*/ 27 w 36"/>
                <a:gd name="T97" fmla="*/ 28 h 36"/>
                <a:gd name="T98" fmla="*/ 27 w 36"/>
                <a:gd name="T99" fmla="*/ 28 h 36"/>
                <a:gd name="T100" fmla="*/ 23 w 36"/>
                <a:gd name="T101" fmla="*/ 30 h 36"/>
                <a:gd name="T102" fmla="*/ 25 w 36"/>
                <a:gd name="T103" fmla="*/ 9 h 36"/>
                <a:gd name="T104" fmla="*/ 28 w 36"/>
                <a:gd name="T105" fmla="*/ 12 h 36"/>
                <a:gd name="T106" fmla="*/ 31 w 36"/>
                <a:gd name="T107" fmla="*/ 18 h 36"/>
                <a:gd name="T108" fmla="*/ 30 w 36"/>
                <a:gd name="T109" fmla="*/ 17 h 36"/>
                <a:gd name="T110" fmla="*/ 25 w 36"/>
                <a:gd name="T111" fmla="*/ 9 h 36"/>
                <a:gd name="T112" fmla="*/ 28 w 36"/>
                <a:gd name="T113" fmla="*/ 24 h 36"/>
                <a:gd name="T114" fmla="*/ 29 w 36"/>
                <a:gd name="T115" fmla="*/ 24 h 36"/>
                <a:gd name="T116" fmla="*/ 28 w 36"/>
                <a:gd name="T117" fmla="*/ 25 h 36"/>
                <a:gd name="T118" fmla="*/ 28 w 36"/>
                <a:gd name="T11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36">
                  <a:moveTo>
                    <a:pt x="1" y="22"/>
                  </a:moveTo>
                  <a:cubicBezTo>
                    <a:pt x="2" y="28"/>
                    <a:pt x="9" y="34"/>
                    <a:pt x="17" y="35"/>
                  </a:cubicBezTo>
                  <a:cubicBezTo>
                    <a:pt x="23" y="36"/>
                    <a:pt x="29" y="33"/>
                    <a:pt x="32" y="28"/>
                  </a:cubicBezTo>
                  <a:cubicBezTo>
                    <a:pt x="36" y="22"/>
                    <a:pt x="35" y="15"/>
                    <a:pt x="31" y="10"/>
                  </a:cubicBezTo>
                  <a:cubicBezTo>
                    <a:pt x="26" y="4"/>
                    <a:pt x="19" y="0"/>
                    <a:pt x="13" y="2"/>
                  </a:cubicBezTo>
                  <a:cubicBezTo>
                    <a:pt x="9" y="3"/>
                    <a:pt x="6" y="6"/>
                    <a:pt x="5" y="12"/>
                  </a:cubicBezTo>
                  <a:cubicBezTo>
                    <a:pt x="1" y="14"/>
                    <a:pt x="0" y="18"/>
                    <a:pt x="1" y="22"/>
                  </a:cubicBezTo>
                  <a:close/>
                  <a:moveTo>
                    <a:pt x="17" y="32"/>
                  </a:moveTo>
                  <a:cubicBezTo>
                    <a:pt x="15" y="31"/>
                    <a:pt x="13" y="31"/>
                    <a:pt x="11" y="29"/>
                  </a:cubicBezTo>
                  <a:cubicBezTo>
                    <a:pt x="8" y="27"/>
                    <a:pt x="5" y="24"/>
                    <a:pt x="4" y="21"/>
                  </a:cubicBezTo>
                  <a:cubicBezTo>
                    <a:pt x="4" y="20"/>
                    <a:pt x="4" y="18"/>
                    <a:pt x="5" y="17"/>
                  </a:cubicBezTo>
                  <a:cubicBezTo>
                    <a:pt x="5" y="21"/>
                    <a:pt x="7" y="24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9"/>
                    <a:pt x="16" y="31"/>
                    <a:pt x="18" y="32"/>
                  </a:cubicBezTo>
                  <a:lnTo>
                    <a:pt x="17" y="32"/>
                  </a:lnTo>
                  <a:close/>
                  <a:moveTo>
                    <a:pt x="10" y="7"/>
                  </a:moveTo>
                  <a:cubicBezTo>
                    <a:pt x="10" y="9"/>
                    <a:pt x="9" y="10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7"/>
                    <a:pt x="9" y="19"/>
                  </a:cubicBezTo>
                  <a:cubicBezTo>
                    <a:pt x="8" y="17"/>
                    <a:pt x="8" y="15"/>
                    <a:pt x="8" y="13"/>
                  </a:cubicBezTo>
                  <a:close/>
                  <a:moveTo>
                    <a:pt x="14" y="17"/>
                  </a:moveTo>
                  <a:cubicBezTo>
                    <a:pt x="15" y="19"/>
                    <a:pt x="16" y="21"/>
                    <a:pt x="18" y="23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19" y="24"/>
                    <a:pt x="17" y="24"/>
                    <a:pt x="16" y="24"/>
                  </a:cubicBezTo>
                  <a:cubicBezTo>
                    <a:pt x="15" y="23"/>
                    <a:pt x="14" y="22"/>
                    <a:pt x="14" y="21"/>
                  </a:cubicBezTo>
                  <a:cubicBezTo>
                    <a:pt x="14" y="20"/>
                    <a:pt x="13" y="18"/>
                    <a:pt x="14" y="17"/>
                  </a:cubicBezTo>
                  <a:close/>
                  <a:moveTo>
                    <a:pt x="14" y="9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8" y="9"/>
                    <a:pt x="17" y="8"/>
                    <a:pt x="16" y="9"/>
                  </a:cubicBezTo>
                  <a:cubicBezTo>
                    <a:pt x="15" y="9"/>
                    <a:pt x="14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4" y="9"/>
                  </a:cubicBezTo>
                  <a:close/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6"/>
                    <a:pt x="20" y="16"/>
                    <a:pt x="20" y="16"/>
                  </a:cubicBezTo>
                  <a:close/>
                  <a:moveTo>
                    <a:pt x="23" y="30"/>
                  </a:moveTo>
                  <a:cubicBezTo>
                    <a:pt x="24" y="30"/>
                    <a:pt x="25" y="29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30"/>
                    <a:pt x="25" y="30"/>
                    <a:pt x="23" y="30"/>
                  </a:cubicBezTo>
                  <a:close/>
                  <a:moveTo>
                    <a:pt x="25" y="9"/>
                  </a:moveTo>
                  <a:cubicBezTo>
                    <a:pt x="26" y="10"/>
                    <a:pt x="27" y="10"/>
                    <a:pt x="28" y="12"/>
                  </a:cubicBezTo>
                  <a:cubicBezTo>
                    <a:pt x="29" y="13"/>
                    <a:pt x="30" y="15"/>
                    <a:pt x="31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5"/>
                    <a:pt x="28" y="12"/>
                    <a:pt x="25" y="9"/>
                  </a:cubicBezTo>
                  <a:close/>
                  <a:moveTo>
                    <a:pt x="28" y="24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9" name="Freeform 602"/>
            <p:cNvSpPr>
              <a:spLocks noEditPoints="1"/>
            </p:cNvSpPr>
            <p:nvPr/>
          </p:nvSpPr>
          <p:spPr bwMode="auto">
            <a:xfrm>
              <a:off x="9880601" y="2408238"/>
              <a:ext cx="519113" cy="90488"/>
            </a:xfrm>
            <a:custGeom>
              <a:avLst/>
              <a:gdLst>
                <a:gd name="T0" fmla="*/ 0 w 90"/>
                <a:gd name="T1" fmla="*/ 2 h 18"/>
                <a:gd name="T2" fmla="*/ 1 w 90"/>
                <a:gd name="T3" fmla="*/ 4 h 18"/>
                <a:gd name="T4" fmla="*/ 2 w 90"/>
                <a:gd name="T5" fmla="*/ 4 h 18"/>
                <a:gd name="T6" fmla="*/ 8 w 90"/>
                <a:gd name="T7" fmla="*/ 5 h 18"/>
                <a:gd name="T8" fmla="*/ 8 w 90"/>
                <a:gd name="T9" fmla="*/ 5 h 18"/>
                <a:gd name="T10" fmla="*/ 9 w 90"/>
                <a:gd name="T11" fmla="*/ 6 h 18"/>
                <a:gd name="T12" fmla="*/ 12 w 90"/>
                <a:gd name="T13" fmla="*/ 6 h 18"/>
                <a:gd name="T14" fmla="*/ 13 w 90"/>
                <a:gd name="T15" fmla="*/ 8 h 18"/>
                <a:gd name="T16" fmla="*/ 14 w 90"/>
                <a:gd name="T17" fmla="*/ 8 h 18"/>
                <a:gd name="T18" fmla="*/ 42 w 90"/>
                <a:gd name="T19" fmla="*/ 12 h 18"/>
                <a:gd name="T20" fmla="*/ 82 w 90"/>
                <a:gd name="T21" fmla="*/ 17 h 18"/>
                <a:gd name="T22" fmla="*/ 83 w 90"/>
                <a:gd name="T23" fmla="*/ 18 h 18"/>
                <a:gd name="T24" fmla="*/ 83 w 90"/>
                <a:gd name="T25" fmla="*/ 18 h 18"/>
                <a:gd name="T26" fmla="*/ 83 w 90"/>
                <a:gd name="T27" fmla="*/ 17 h 18"/>
                <a:gd name="T28" fmla="*/ 88 w 90"/>
                <a:gd name="T29" fmla="*/ 18 h 18"/>
                <a:gd name="T30" fmla="*/ 88 w 90"/>
                <a:gd name="T31" fmla="*/ 18 h 18"/>
                <a:gd name="T32" fmla="*/ 88 w 90"/>
                <a:gd name="T33" fmla="*/ 18 h 18"/>
                <a:gd name="T34" fmla="*/ 88 w 90"/>
                <a:gd name="T35" fmla="*/ 18 h 18"/>
                <a:gd name="T36" fmla="*/ 90 w 90"/>
                <a:gd name="T37" fmla="*/ 16 h 18"/>
                <a:gd name="T38" fmla="*/ 89 w 90"/>
                <a:gd name="T39" fmla="*/ 14 h 18"/>
                <a:gd name="T40" fmla="*/ 88 w 90"/>
                <a:gd name="T41" fmla="*/ 14 h 18"/>
                <a:gd name="T42" fmla="*/ 87 w 90"/>
                <a:gd name="T43" fmla="*/ 14 h 18"/>
                <a:gd name="T44" fmla="*/ 89 w 90"/>
                <a:gd name="T45" fmla="*/ 12 h 18"/>
                <a:gd name="T46" fmla="*/ 88 w 90"/>
                <a:gd name="T47" fmla="*/ 11 h 18"/>
                <a:gd name="T48" fmla="*/ 87 w 90"/>
                <a:gd name="T49" fmla="*/ 11 h 18"/>
                <a:gd name="T50" fmla="*/ 48 w 90"/>
                <a:gd name="T51" fmla="*/ 6 h 18"/>
                <a:gd name="T52" fmla="*/ 2 w 90"/>
                <a:gd name="T53" fmla="*/ 0 h 18"/>
                <a:gd name="T54" fmla="*/ 0 w 90"/>
                <a:gd name="T55" fmla="*/ 2 h 18"/>
                <a:gd name="T56" fmla="*/ 81 w 90"/>
                <a:gd name="T57" fmla="*/ 13 h 18"/>
                <a:gd name="T58" fmla="*/ 81 w 90"/>
                <a:gd name="T59" fmla="*/ 13 h 18"/>
                <a:gd name="T60" fmla="*/ 81 w 90"/>
                <a:gd name="T6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18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6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3" y="9"/>
                    <a:pt x="33" y="10"/>
                    <a:pt x="42" y="12"/>
                  </a:cubicBezTo>
                  <a:cubicBezTo>
                    <a:pt x="55" y="14"/>
                    <a:pt x="68" y="17"/>
                    <a:pt x="82" y="17"/>
                  </a:cubicBezTo>
                  <a:cubicBezTo>
                    <a:pt x="82" y="17"/>
                    <a:pt x="83" y="17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5" y="17"/>
                    <a:pt x="87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7"/>
                    <a:pt x="90" y="16"/>
                  </a:cubicBezTo>
                  <a:cubicBezTo>
                    <a:pt x="90" y="15"/>
                    <a:pt x="90" y="15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7" y="14"/>
                  </a:cubicBezTo>
                  <a:cubicBezTo>
                    <a:pt x="88" y="14"/>
                    <a:pt x="89" y="13"/>
                    <a:pt x="89" y="12"/>
                  </a:cubicBezTo>
                  <a:cubicBezTo>
                    <a:pt x="89" y="12"/>
                    <a:pt x="89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4" y="10"/>
                    <a:pt x="61" y="8"/>
                    <a:pt x="48" y="6"/>
                  </a:cubicBezTo>
                  <a:cubicBezTo>
                    <a:pt x="33" y="3"/>
                    <a:pt x="18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0" name="Freeform 603"/>
            <p:cNvSpPr>
              <a:spLocks/>
            </p:cNvSpPr>
            <p:nvPr/>
          </p:nvSpPr>
          <p:spPr bwMode="auto">
            <a:xfrm>
              <a:off x="9909176" y="2312988"/>
              <a:ext cx="439738" cy="130175"/>
            </a:xfrm>
            <a:custGeom>
              <a:avLst/>
              <a:gdLst>
                <a:gd name="T0" fmla="*/ 1 w 76"/>
                <a:gd name="T1" fmla="*/ 23 h 26"/>
                <a:gd name="T2" fmla="*/ 1 w 76"/>
                <a:gd name="T3" fmla="*/ 24 h 26"/>
                <a:gd name="T4" fmla="*/ 3 w 76"/>
                <a:gd name="T5" fmla="*/ 23 h 26"/>
                <a:gd name="T6" fmla="*/ 30 w 76"/>
                <a:gd name="T7" fmla="*/ 11 h 26"/>
                <a:gd name="T8" fmla="*/ 11 w 76"/>
                <a:gd name="T9" fmla="*/ 23 h 26"/>
                <a:gd name="T10" fmla="*/ 12 w 76"/>
                <a:gd name="T11" fmla="*/ 25 h 26"/>
                <a:gd name="T12" fmla="*/ 14 w 76"/>
                <a:gd name="T13" fmla="*/ 25 h 26"/>
                <a:gd name="T14" fmla="*/ 73 w 76"/>
                <a:gd name="T15" fmla="*/ 19 h 26"/>
                <a:gd name="T16" fmla="*/ 75 w 76"/>
                <a:gd name="T17" fmla="*/ 18 h 26"/>
                <a:gd name="T18" fmla="*/ 74 w 76"/>
                <a:gd name="T19" fmla="*/ 16 h 26"/>
                <a:gd name="T20" fmla="*/ 1 w 76"/>
                <a:gd name="T21" fmla="*/ 21 h 26"/>
                <a:gd name="T22" fmla="*/ 1 w 76"/>
                <a:gd name="T23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26">
                  <a:moveTo>
                    <a:pt x="1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11" y="16"/>
                    <a:pt x="20" y="12"/>
                    <a:pt x="30" y="11"/>
                  </a:cubicBezTo>
                  <a:cubicBezTo>
                    <a:pt x="23" y="13"/>
                    <a:pt x="16" y="16"/>
                    <a:pt x="11" y="23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6"/>
                    <a:pt x="13" y="26"/>
                    <a:pt x="14" y="25"/>
                  </a:cubicBezTo>
                  <a:cubicBezTo>
                    <a:pt x="28" y="8"/>
                    <a:pt x="50" y="12"/>
                    <a:pt x="73" y="19"/>
                  </a:cubicBezTo>
                  <a:cubicBezTo>
                    <a:pt x="74" y="19"/>
                    <a:pt x="75" y="19"/>
                    <a:pt x="75" y="18"/>
                  </a:cubicBezTo>
                  <a:cubicBezTo>
                    <a:pt x="76" y="17"/>
                    <a:pt x="75" y="16"/>
                    <a:pt x="74" y="16"/>
                  </a:cubicBezTo>
                  <a:cubicBezTo>
                    <a:pt x="53" y="8"/>
                    <a:pt x="22" y="0"/>
                    <a:pt x="1" y="21"/>
                  </a:cubicBezTo>
                  <a:cubicBezTo>
                    <a:pt x="0" y="22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1" name="Freeform 604"/>
            <p:cNvSpPr>
              <a:spLocks/>
            </p:cNvSpPr>
            <p:nvPr/>
          </p:nvSpPr>
          <p:spPr bwMode="auto">
            <a:xfrm>
              <a:off x="10110788" y="2382838"/>
              <a:ext cx="301625" cy="90488"/>
            </a:xfrm>
            <a:custGeom>
              <a:avLst/>
              <a:gdLst>
                <a:gd name="T0" fmla="*/ 0 w 52"/>
                <a:gd name="T1" fmla="*/ 18 h 18"/>
                <a:gd name="T2" fmla="*/ 1 w 52"/>
                <a:gd name="T3" fmla="*/ 18 h 18"/>
                <a:gd name="T4" fmla="*/ 2 w 52"/>
                <a:gd name="T5" fmla="*/ 18 h 18"/>
                <a:gd name="T6" fmla="*/ 3 w 52"/>
                <a:gd name="T7" fmla="*/ 18 h 18"/>
                <a:gd name="T8" fmla="*/ 12 w 52"/>
                <a:gd name="T9" fmla="*/ 13 h 18"/>
                <a:gd name="T10" fmla="*/ 17 w 52"/>
                <a:gd name="T11" fmla="*/ 10 h 18"/>
                <a:gd name="T12" fmla="*/ 25 w 52"/>
                <a:gd name="T13" fmla="*/ 8 h 18"/>
                <a:gd name="T14" fmla="*/ 25 w 52"/>
                <a:gd name="T15" fmla="*/ 9 h 18"/>
                <a:gd name="T16" fmla="*/ 25 w 52"/>
                <a:gd name="T17" fmla="*/ 10 h 18"/>
                <a:gd name="T18" fmla="*/ 27 w 52"/>
                <a:gd name="T19" fmla="*/ 10 h 18"/>
                <a:gd name="T20" fmla="*/ 35 w 52"/>
                <a:gd name="T21" fmla="*/ 8 h 18"/>
                <a:gd name="T22" fmla="*/ 50 w 52"/>
                <a:gd name="T23" fmla="*/ 9 h 18"/>
                <a:gd name="T24" fmla="*/ 52 w 52"/>
                <a:gd name="T25" fmla="*/ 8 h 18"/>
                <a:gd name="T26" fmla="*/ 51 w 52"/>
                <a:gd name="T27" fmla="*/ 6 h 18"/>
                <a:gd name="T28" fmla="*/ 51 w 52"/>
                <a:gd name="T29" fmla="*/ 6 h 18"/>
                <a:gd name="T30" fmla="*/ 51 w 52"/>
                <a:gd name="T31" fmla="*/ 6 h 18"/>
                <a:gd name="T32" fmla="*/ 51 w 52"/>
                <a:gd name="T33" fmla="*/ 6 h 18"/>
                <a:gd name="T34" fmla="*/ 51 w 52"/>
                <a:gd name="T35" fmla="*/ 6 h 18"/>
                <a:gd name="T36" fmla="*/ 50 w 52"/>
                <a:gd name="T37" fmla="*/ 6 h 18"/>
                <a:gd name="T38" fmla="*/ 49 w 52"/>
                <a:gd name="T39" fmla="*/ 4 h 18"/>
                <a:gd name="T40" fmla="*/ 49 w 52"/>
                <a:gd name="T41" fmla="*/ 4 h 18"/>
                <a:gd name="T42" fmla="*/ 24 w 52"/>
                <a:gd name="T43" fmla="*/ 3 h 18"/>
                <a:gd name="T44" fmla="*/ 0 w 52"/>
                <a:gd name="T45" fmla="*/ 15 h 18"/>
                <a:gd name="T46" fmla="*/ 0 w 52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18"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7" y="10"/>
                  </a:cubicBezTo>
                  <a:cubicBezTo>
                    <a:pt x="20" y="9"/>
                    <a:pt x="22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30" y="9"/>
                    <a:pt x="32" y="8"/>
                    <a:pt x="35" y="8"/>
                  </a:cubicBezTo>
                  <a:cubicBezTo>
                    <a:pt x="40" y="8"/>
                    <a:pt x="45" y="8"/>
                    <a:pt x="50" y="9"/>
                  </a:cubicBezTo>
                  <a:cubicBezTo>
                    <a:pt x="51" y="10"/>
                    <a:pt x="52" y="9"/>
                    <a:pt x="52" y="8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0" y="0"/>
                    <a:pt x="32" y="0"/>
                    <a:pt x="24" y="3"/>
                  </a:cubicBezTo>
                  <a:cubicBezTo>
                    <a:pt x="14" y="5"/>
                    <a:pt x="5" y="8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2" name="Freeform 605"/>
            <p:cNvSpPr>
              <a:spLocks noEditPoints="1"/>
            </p:cNvSpPr>
            <p:nvPr/>
          </p:nvSpPr>
          <p:spPr bwMode="auto">
            <a:xfrm>
              <a:off x="9083676" y="2312988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8 w 36"/>
                <a:gd name="T15" fmla="*/ 11 h 35"/>
                <a:gd name="T16" fmla="*/ 7 w 36"/>
                <a:gd name="T17" fmla="*/ 12 h 35"/>
                <a:gd name="T18" fmla="*/ 6 w 36"/>
                <a:gd name="T19" fmla="*/ 15 h 35"/>
                <a:gd name="T20" fmla="*/ 8 w 36"/>
                <a:gd name="T21" fmla="*/ 11 h 35"/>
                <a:gd name="T22" fmla="*/ 10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10 w 36"/>
                <a:gd name="T29" fmla="*/ 9 h 35"/>
                <a:gd name="T30" fmla="*/ 19 w 36"/>
                <a:gd name="T31" fmla="*/ 32 h 35"/>
                <a:gd name="T32" fmla="*/ 13 w 36"/>
                <a:gd name="T33" fmla="*/ 30 h 35"/>
                <a:gd name="T34" fmla="*/ 6 w 36"/>
                <a:gd name="T35" fmla="*/ 21 h 35"/>
                <a:gd name="T36" fmla="*/ 6 w 36"/>
                <a:gd name="T37" fmla="*/ 21 h 35"/>
                <a:gd name="T38" fmla="*/ 9 w 36"/>
                <a:gd name="T39" fmla="*/ 23 h 35"/>
                <a:gd name="T40" fmla="*/ 11 w 36"/>
                <a:gd name="T41" fmla="*/ 24 h 35"/>
                <a:gd name="T42" fmla="*/ 12 w 36"/>
                <a:gd name="T43" fmla="*/ 25 h 35"/>
                <a:gd name="T44" fmla="*/ 16 w 36"/>
                <a:gd name="T45" fmla="*/ 29 h 35"/>
                <a:gd name="T46" fmla="*/ 23 w 36"/>
                <a:gd name="T47" fmla="*/ 30 h 35"/>
                <a:gd name="T48" fmla="*/ 19 w 36"/>
                <a:gd name="T49" fmla="*/ 32 h 35"/>
                <a:gd name="T50" fmla="*/ 13 w 36"/>
                <a:gd name="T51" fmla="*/ 16 h 35"/>
                <a:gd name="T52" fmla="*/ 17 w 36"/>
                <a:gd name="T53" fmla="*/ 21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2 w 36"/>
                <a:gd name="T63" fmla="*/ 16 h 35"/>
                <a:gd name="T64" fmla="*/ 19 w 36"/>
                <a:gd name="T65" fmla="*/ 14 h 35"/>
                <a:gd name="T66" fmla="*/ 20 w 36"/>
                <a:gd name="T67" fmla="*/ 14 h 35"/>
                <a:gd name="T68" fmla="*/ 21 w 36"/>
                <a:gd name="T69" fmla="*/ 15 h 35"/>
                <a:gd name="T70" fmla="*/ 22 w 36"/>
                <a:gd name="T71" fmla="*/ 15 h 35"/>
                <a:gd name="T72" fmla="*/ 22 w 36"/>
                <a:gd name="T73" fmla="*/ 16 h 35"/>
                <a:gd name="T74" fmla="*/ 16 w 36"/>
                <a:gd name="T75" fmla="*/ 5 h 35"/>
                <a:gd name="T76" fmla="*/ 23 w 36"/>
                <a:gd name="T77" fmla="*/ 6 h 35"/>
                <a:gd name="T78" fmla="*/ 24 w 36"/>
                <a:gd name="T79" fmla="*/ 7 h 35"/>
                <a:gd name="T80" fmla="*/ 29 w 36"/>
                <a:gd name="T81" fmla="*/ 11 h 35"/>
                <a:gd name="T82" fmla="*/ 28 w 36"/>
                <a:gd name="T83" fmla="*/ 10 h 35"/>
                <a:gd name="T84" fmla="*/ 25 w 36"/>
                <a:gd name="T85" fmla="*/ 7 h 35"/>
                <a:gd name="T86" fmla="*/ 17 w 36"/>
                <a:gd name="T87" fmla="*/ 5 h 35"/>
                <a:gd name="T88" fmla="*/ 16 w 36"/>
                <a:gd name="T89" fmla="*/ 5 h 35"/>
                <a:gd name="T90" fmla="*/ 21 w 36"/>
                <a:gd name="T91" fmla="*/ 27 h 35"/>
                <a:gd name="T92" fmla="*/ 26 w 36"/>
                <a:gd name="T93" fmla="*/ 26 h 35"/>
                <a:gd name="T94" fmla="*/ 26 w 36"/>
                <a:gd name="T95" fmla="*/ 26 h 35"/>
                <a:gd name="T96" fmla="*/ 21 w 36"/>
                <a:gd name="T97" fmla="*/ 27 h 35"/>
                <a:gd name="T98" fmla="*/ 29 w 36"/>
                <a:gd name="T99" fmla="*/ 18 h 35"/>
                <a:gd name="T100" fmla="*/ 27 w 36"/>
                <a:gd name="T101" fmla="*/ 14 h 35"/>
                <a:gd name="T102" fmla="*/ 29 w 36"/>
                <a:gd name="T103" fmla="*/ 20 h 35"/>
                <a:gd name="T104" fmla="*/ 28 w 36"/>
                <a:gd name="T105" fmla="*/ 21 h 35"/>
                <a:gd name="T106" fmla="*/ 29 w 36"/>
                <a:gd name="T107" fmla="*/ 18 h 35"/>
                <a:gd name="T108" fmla="*/ 27 w 36"/>
                <a:gd name="T109" fmla="*/ 25 h 35"/>
                <a:gd name="T110" fmla="*/ 32 w 36"/>
                <a:gd name="T111" fmla="*/ 22 h 35"/>
                <a:gd name="T112" fmla="*/ 28 w 36"/>
                <a:gd name="T113" fmla="*/ 25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3" y="35"/>
                    <a:pt x="26" y="33"/>
                    <a:pt x="28" y="29"/>
                  </a:cubicBezTo>
                  <a:cubicBezTo>
                    <a:pt x="33" y="27"/>
                    <a:pt x="36" y="24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9" y="0"/>
                    <a:pt x="12" y="1"/>
                    <a:pt x="7" y="5"/>
                  </a:cubicBezTo>
                  <a:cubicBezTo>
                    <a:pt x="2" y="10"/>
                    <a:pt x="0" y="16"/>
                    <a:pt x="2" y="22"/>
                  </a:cubicBezTo>
                  <a:close/>
                  <a:moveTo>
                    <a:pt x="8" y="11"/>
                  </a:moveTo>
                  <a:cubicBezTo>
                    <a:pt x="7" y="11"/>
                    <a:pt x="8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3"/>
                    <a:pt x="6" y="12"/>
                    <a:pt x="8" y="11"/>
                  </a:cubicBezTo>
                  <a:close/>
                  <a:moveTo>
                    <a:pt x="10" y="9"/>
                  </a:moveTo>
                  <a:cubicBezTo>
                    <a:pt x="10" y="9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lose/>
                  <a:moveTo>
                    <a:pt x="19" y="32"/>
                  </a:moveTo>
                  <a:cubicBezTo>
                    <a:pt x="17" y="32"/>
                    <a:pt x="15" y="31"/>
                    <a:pt x="13" y="30"/>
                  </a:cubicBezTo>
                  <a:cubicBezTo>
                    <a:pt x="10" y="28"/>
                    <a:pt x="7" y="25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3" y="30"/>
                  </a:cubicBezTo>
                  <a:cubicBezTo>
                    <a:pt x="21" y="31"/>
                    <a:pt x="20" y="32"/>
                    <a:pt x="19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20"/>
                    <a:pt x="17" y="21"/>
                  </a:cubicBezTo>
                  <a:cubicBezTo>
                    <a:pt x="18" y="21"/>
                    <a:pt x="19" y="22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2" y="16"/>
                  </a:moveTo>
                  <a:cubicBezTo>
                    <a:pt x="21" y="16"/>
                    <a:pt x="20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lose/>
                  <a:moveTo>
                    <a:pt x="16" y="5"/>
                  </a:moveTo>
                  <a:cubicBezTo>
                    <a:pt x="19" y="5"/>
                    <a:pt x="22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8"/>
                    <a:pt x="28" y="10"/>
                    <a:pt x="29" y="11"/>
                  </a:cubicBezTo>
                  <a:cubicBezTo>
                    <a:pt x="29" y="11"/>
                    <a:pt x="28" y="10"/>
                    <a:pt x="28" y="10"/>
                  </a:cubicBezTo>
                  <a:cubicBezTo>
                    <a:pt x="27" y="9"/>
                    <a:pt x="26" y="8"/>
                    <a:pt x="25" y="7"/>
                  </a:cubicBezTo>
                  <a:cubicBezTo>
                    <a:pt x="22" y="6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1" y="27"/>
                  </a:moveTo>
                  <a:cubicBezTo>
                    <a:pt x="23" y="27"/>
                    <a:pt x="24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7"/>
                    <a:pt x="22" y="27"/>
                    <a:pt x="21" y="27"/>
                  </a:cubicBezTo>
                  <a:close/>
                  <a:moveTo>
                    <a:pt x="29" y="18"/>
                  </a:moveTo>
                  <a:cubicBezTo>
                    <a:pt x="29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27" y="25"/>
                  </a:moveTo>
                  <a:cubicBezTo>
                    <a:pt x="29" y="25"/>
                    <a:pt x="30" y="23"/>
                    <a:pt x="32" y="22"/>
                  </a:cubicBezTo>
                  <a:cubicBezTo>
                    <a:pt x="31" y="23"/>
                    <a:pt x="29" y="25"/>
                    <a:pt x="28" y="25"/>
                  </a:cubicBezTo>
                  <a:lnTo>
                    <a:pt x="27" y="25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3" name="Freeform 606"/>
            <p:cNvSpPr>
              <a:spLocks noEditPoints="1"/>
            </p:cNvSpPr>
            <p:nvPr/>
          </p:nvSpPr>
          <p:spPr bwMode="auto">
            <a:xfrm>
              <a:off x="9228138" y="2363788"/>
              <a:ext cx="196850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0 w 34"/>
                <a:gd name="T7" fmla="*/ 2 h 85"/>
                <a:gd name="T8" fmla="*/ 2 w 34"/>
                <a:gd name="T9" fmla="*/ 6 h 85"/>
                <a:gd name="T10" fmla="*/ 1 w 34"/>
                <a:gd name="T11" fmla="*/ 7 h 85"/>
                <a:gd name="T12" fmla="*/ 1 w 34"/>
                <a:gd name="T13" fmla="*/ 7 h 85"/>
                <a:gd name="T14" fmla="*/ 2 w 34"/>
                <a:gd name="T15" fmla="*/ 8 h 85"/>
                <a:gd name="T16" fmla="*/ 15 w 34"/>
                <a:gd name="T17" fmla="*/ 46 h 85"/>
                <a:gd name="T18" fmla="*/ 24 w 34"/>
                <a:gd name="T19" fmla="*/ 73 h 85"/>
                <a:gd name="T20" fmla="*/ 25 w 34"/>
                <a:gd name="T21" fmla="*/ 74 h 85"/>
                <a:gd name="T22" fmla="*/ 26 w 34"/>
                <a:gd name="T23" fmla="*/ 74 h 85"/>
                <a:gd name="T24" fmla="*/ 27 w 34"/>
                <a:gd name="T25" fmla="*/ 78 h 85"/>
                <a:gd name="T26" fmla="*/ 28 w 34"/>
                <a:gd name="T27" fmla="*/ 79 h 85"/>
                <a:gd name="T28" fmla="*/ 29 w 34"/>
                <a:gd name="T29" fmla="*/ 79 h 85"/>
                <a:gd name="T30" fmla="*/ 30 w 34"/>
                <a:gd name="T31" fmla="*/ 84 h 85"/>
                <a:gd name="T32" fmla="*/ 31 w 34"/>
                <a:gd name="T33" fmla="*/ 85 h 85"/>
                <a:gd name="T34" fmla="*/ 32 w 34"/>
                <a:gd name="T35" fmla="*/ 85 h 85"/>
                <a:gd name="T36" fmla="*/ 34 w 34"/>
                <a:gd name="T37" fmla="*/ 83 h 85"/>
                <a:gd name="T38" fmla="*/ 19 w 34"/>
                <a:gd name="T39" fmla="*/ 39 h 85"/>
                <a:gd name="T40" fmla="*/ 8 w 34"/>
                <a:gd name="T41" fmla="*/ 1 h 85"/>
                <a:gd name="T42" fmla="*/ 7 w 34"/>
                <a:gd name="T43" fmla="*/ 0 h 85"/>
                <a:gd name="T44" fmla="*/ 5 w 34"/>
                <a:gd name="T45" fmla="*/ 0 h 85"/>
                <a:gd name="T46" fmla="*/ 4 w 34"/>
                <a:gd name="T47" fmla="*/ 2 h 85"/>
                <a:gd name="T48" fmla="*/ 4 w 34"/>
                <a:gd name="T49" fmla="*/ 1 h 85"/>
                <a:gd name="T50" fmla="*/ 3 w 34"/>
                <a:gd name="T51" fmla="*/ 0 h 85"/>
                <a:gd name="T52" fmla="*/ 2 w 34"/>
                <a:gd name="T53" fmla="*/ 0 h 85"/>
                <a:gd name="T54" fmla="*/ 0 w 34"/>
                <a:gd name="T55" fmla="*/ 2 h 85"/>
                <a:gd name="T56" fmla="*/ 6 w 34"/>
                <a:gd name="T57" fmla="*/ 8 h 85"/>
                <a:gd name="T58" fmla="*/ 6 w 34"/>
                <a:gd name="T59" fmla="*/ 9 h 85"/>
                <a:gd name="T60" fmla="*/ 6 w 34"/>
                <a:gd name="T61" fmla="*/ 9 h 85"/>
                <a:gd name="T62" fmla="*/ 6 w 34"/>
                <a:gd name="T63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5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8" y="79"/>
                    <a:pt x="28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4" y="83"/>
                  </a:cubicBezTo>
                  <a:cubicBezTo>
                    <a:pt x="31" y="68"/>
                    <a:pt x="25" y="54"/>
                    <a:pt x="19" y="39"/>
                  </a:cubicBezTo>
                  <a:cubicBezTo>
                    <a:pt x="15" y="27"/>
                    <a:pt x="11" y="14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6" name="Freeform 608"/>
            <p:cNvSpPr>
              <a:spLocks/>
            </p:cNvSpPr>
            <p:nvPr/>
          </p:nvSpPr>
          <p:spPr bwMode="auto">
            <a:xfrm>
              <a:off x="9337675" y="2393950"/>
              <a:ext cx="168275" cy="374650"/>
            </a:xfrm>
            <a:custGeom>
              <a:avLst/>
              <a:gdLst>
                <a:gd name="T0" fmla="*/ 1 w 29"/>
                <a:gd name="T1" fmla="*/ 2 h 75"/>
                <a:gd name="T2" fmla="*/ 6 w 29"/>
                <a:gd name="T3" fmla="*/ 62 h 75"/>
                <a:gd name="T4" fmla="*/ 6 w 29"/>
                <a:gd name="T5" fmla="*/ 64 h 75"/>
                <a:gd name="T6" fmla="*/ 8 w 29"/>
                <a:gd name="T7" fmla="*/ 64 h 75"/>
                <a:gd name="T8" fmla="*/ 16 w 29"/>
                <a:gd name="T9" fmla="*/ 45 h 75"/>
                <a:gd name="T10" fmla="*/ 10 w 29"/>
                <a:gd name="T11" fmla="*/ 72 h 75"/>
                <a:gd name="T12" fmla="*/ 10 w 29"/>
                <a:gd name="T13" fmla="*/ 74 h 75"/>
                <a:gd name="T14" fmla="*/ 12 w 29"/>
                <a:gd name="T15" fmla="*/ 74 h 75"/>
                <a:gd name="T16" fmla="*/ 4 w 29"/>
                <a:gd name="T17" fmla="*/ 1 h 75"/>
                <a:gd name="T18" fmla="*/ 1 w 29"/>
                <a:gd name="T19" fmla="*/ 0 h 75"/>
                <a:gd name="T20" fmla="*/ 1 w 29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5">
                  <a:moveTo>
                    <a:pt x="1" y="2"/>
                  </a:moveTo>
                  <a:cubicBezTo>
                    <a:pt x="11" y="24"/>
                    <a:pt x="20" y="45"/>
                    <a:pt x="6" y="62"/>
                  </a:cubicBezTo>
                  <a:cubicBezTo>
                    <a:pt x="5" y="62"/>
                    <a:pt x="5" y="64"/>
                    <a:pt x="6" y="64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3" y="58"/>
                    <a:pt x="16" y="52"/>
                    <a:pt x="16" y="45"/>
                  </a:cubicBezTo>
                  <a:cubicBezTo>
                    <a:pt x="17" y="54"/>
                    <a:pt x="15" y="63"/>
                    <a:pt x="10" y="72"/>
                  </a:cubicBezTo>
                  <a:cubicBezTo>
                    <a:pt x="9" y="73"/>
                    <a:pt x="9" y="74"/>
                    <a:pt x="10" y="74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29" y="49"/>
                    <a:pt x="15" y="2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7" name="Freeform 609"/>
            <p:cNvSpPr>
              <a:spLocks/>
            </p:cNvSpPr>
            <p:nvPr/>
          </p:nvSpPr>
          <p:spPr bwMode="auto">
            <a:xfrm>
              <a:off x="9302750" y="2338388"/>
              <a:ext cx="69850" cy="269875"/>
            </a:xfrm>
            <a:custGeom>
              <a:avLst/>
              <a:gdLst>
                <a:gd name="T0" fmla="*/ 0 w 12"/>
                <a:gd name="T1" fmla="*/ 3 h 54"/>
                <a:gd name="T2" fmla="*/ 5 w 12"/>
                <a:gd name="T3" fmla="*/ 17 h 54"/>
                <a:gd name="T4" fmla="*/ 4 w 12"/>
                <a:gd name="T5" fmla="*/ 26 h 54"/>
                <a:gd name="T6" fmla="*/ 5 w 12"/>
                <a:gd name="T7" fmla="*/ 27 h 54"/>
                <a:gd name="T8" fmla="*/ 5 w 12"/>
                <a:gd name="T9" fmla="*/ 28 h 54"/>
                <a:gd name="T10" fmla="*/ 6 w 12"/>
                <a:gd name="T11" fmla="*/ 27 h 54"/>
                <a:gd name="T12" fmla="*/ 6 w 12"/>
                <a:gd name="T13" fmla="*/ 35 h 54"/>
                <a:gd name="T14" fmla="*/ 4 w 12"/>
                <a:gd name="T15" fmla="*/ 41 h 54"/>
                <a:gd name="T16" fmla="*/ 1 w 12"/>
                <a:gd name="T17" fmla="*/ 51 h 54"/>
                <a:gd name="T18" fmla="*/ 1 w 12"/>
                <a:gd name="T19" fmla="*/ 51 h 54"/>
                <a:gd name="T20" fmla="*/ 1 w 12"/>
                <a:gd name="T21" fmla="*/ 53 h 54"/>
                <a:gd name="T22" fmla="*/ 2 w 12"/>
                <a:gd name="T23" fmla="*/ 53 h 54"/>
                <a:gd name="T24" fmla="*/ 4 w 12"/>
                <a:gd name="T25" fmla="*/ 53 h 54"/>
                <a:gd name="T26" fmla="*/ 11 w 12"/>
                <a:gd name="T27" fmla="*/ 27 h 54"/>
                <a:gd name="T28" fmla="*/ 5 w 12"/>
                <a:gd name="T29" fmla="*/ 3 h 54"/>
                <a:gd name="T30" fmla="*/ 5 w 12"/>
                <a:gd name="T31" fmla="*/ 2 h 54"/>
                <a:gd name="T32" fmla="*/ 4 w 12"/>
                <a:gd name="T33" fmla="*/ 2 h 54"/>
                <a:gd name="T34" fmla="*/ 3 w 12"/>
                <a:gd name="T35" fmla="*/ 1 h 54"/>
                <a:gd name="T36" fmla="*/ 3 w 12"/>
                <a:gd name="T37" fmla="*/ 1 h 54"/>
                <a:gd name="T38" fmla="*/ 3 w 12"/>
                <a:gd name="T39" fmla="*/ 1 h 54"/>
                <a:gd name="T40" fmla="*/ 1 w 12"/>
                <a:gd name="T41" fmla="*/ 1 h 54"/>
                <a:gd name="T42" fmla="*/ 0 w 12"/>
                <a:gd name="T4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4">
                  <a:moveTo>
                    <a:pt x="0" y="3"/>
                  </a:moveTo>
                  <a:cubicBezTo>
                    <a:pt x="2" y="7"/>
                    <a:pt x="4" y="12"/>
                    <a:pt x="5" y="17"/>
                  </a:cubicBezTo>
                  <a:cubicBezTo>
                    <a:pt x="5" y="20"/>
                    <a:pt x="4" y="23"/>
                    <a:pt x="4" y="26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3"/>
                    <a:pt x="6" y="35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8" name="Freeform 610"/>
            <p:cNvSpPr>
              <a:spLocks noEditPoints="1"/>
            </p:cNvSpPr>
            <p:nvPr/>
          </p:nvSpPr>
          <p:spPr bwMode="auto">
            <a:xfrm>
              <a:off x="8645525" y="3194050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7 w 36"/>
                <a:gd name="T15" fmla="*/ 10 h 35"/>
                <a:gd name="T16" fmla="*/ 7 w 36"/>
                <a:gd name="T17" fmla="*/ 12 h 35"/>
                <a:gd name="T18" fmla="*/ 6 w 36"/>
                <a:gd name="T19" fmla="*/ 15 h 35"/>
                <a:gd name="T20" fmla="*/ 7 w 36"/>
                <a:gd name="T21" fmla="*/ 10 h 35"/>
                <a:gd name="T22" fmla="*/ 9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9 w 36"/>
                <a:gd name="T29" fmla="*/ 9 h 35"/>
                <a:gd name="T30" fmla="*/ 18 w 36"/>
                <a:gd name="T31" fmla="*/ 32 h 35"/>
                <a:gd name="T32" fmla="*/ 13 w 36"/>
                <a:gd name="T33" fmla="*/ 30 h 35"/>
                <a:gd name="T34" fmla="*/ 5 w 36"/>
                <a:gd name="T35" fmla="*/ 21 h 35"/>
                <a:gd name="T36" fmla="*/ 5 w 36"/>
                <a:gd name="T37" fmla="*/ 20 h 35"/>
                <a:gd name="T38" fmla="*/ 9 w 36"/>
                <a:gd name="T39" fmla="*/ 23 h 35"/>
                <a:gd name="T40" fmla="*/ 11 w 36"/>
                <a:gd name="T41" fmla="*/ 24 h 35"/>
                <a:gd name="T42" fmla="*/ 11 w 36"/>
                <a:gd name="T43" fmla="*/ 25 h 35"/>
                <a:gd name="T44" fmla="*/ 16 w 36"/>
                <a:gd name="T45" fmla="*/ 29 h 35"/>
                <a:gd name="T46" fmla="*/ 22 w 36"/>
                <a:gd name="T47" fmla="*/ 30 h 35"/>
                <a:gd name="T48" fmla="*/ 18 w 36"/>
                <a:gd name="T49" fmla="*/ 32 h 35"/>
                <a:gd name="T50" fmla="*/ 13 w 36"/>
                <a:gd name="T51" fmla="*/ 16 h 35"/>
                <a:gd name="T52" fmla="*/ 17 w 36"/>
                <a:gd name="T53" fmla="*/ 20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1 w 36"/>
                <a:gd name="T63" fmla="*/ 16 h 35"/>
                <a:gd name="T64" fmla="*/ 19 w 36"/>
                <a:gd name="T65" fmla="*/ 13 h 35"/>
                <a:gd name="T66" fmla="*/ 20 w 36"/>
                <a:gd name="T67" fmla="*/ 14 h 35"/>
                <a:gd name="T68" fmla="*/ 21 w 36"/>
                <a:gd name="T69" fmla="*/ 15 h 35"/>
                <a:gd name="T70" fmla="*/ 21 w 36"/>
                <a:gd name="T71" fmla="*/ 15 h 35"/>
                <a:gd name="T72" fmla="*/ 22 w 36"/>
                <a:gd name="T73" fmla="*/ 16 h 35"/>
                <a:gd name="T74" fmla="*/ 21 w 36"/>
                <a:gd name="T75" fmla="*/ 16 h 35"/>
                <a:gd name="T76" fmla="*/ 16 w 36"/>
                <a:gd name="T77" fmla="*/ 5 h 35"/>
                <a:gd name="T78" fmla="*/ 23 w 36"/>
                <a:gd name="T79" fmla="*/ 6 h 35"/>
                <a:gd name="T80" fmla="*/ 24 w 36"/>
                <a:gd name="T81" fmla="*/ 7 h 35"/>
                <a:gd name="T82" fmla="*/ 29 w 36"/>
                <a:gd name="T83" fmla="*/ 11 h 35"/>
                <a:gd name="T84" fmla="*/ 28 w 36"/>
                <a:gd name="T85" fmla="*/ 10 h 35"/>
                <a:gd name="T86" fmla="*/ 24 w 36"/>
                <a:gd name="T87" fmla="*/ 7 h 35"/>
                <a:gd name="T88" fmla="*/ 17 w 36"/>
                <a:gd name="T89" fmla="*/ 5 h 35"/>
                <a:gd name="T90" fmla="*/ 16 w 36"/>
                <a:gd name="T91" fmla="*/ 5 h 35"/>
                <a:gd name="T92" fmla="*/ 20 w 36"/>
                <a:gd name="T93" fmla="*/ 27 h 35"/>
                <a:gd name="T94" fmla="*/ 26 w 36"/>
                <a:gd name="T95" fmla="*/ 26 h 35"/>
                <a:gd name="T96" fmla="*/ 25 w 36"/>
                <a:gd name="T97" fmla="*/ 26 h 35"/>
                <a:gd name="T98" fmla="*/ 20 w 36"/>
                <a:gd name="T99" fmla="*/ 27 h 35"/>
                <a:gd name="T100" fmla="*/ 28 w 36"/>
                <a:gd name="T101" fmla="*/ 18 h 35"/>
                <a:gd name="T102" fmla="*/ 27 w 36"/>
                <a:gd name="T103" fmla="*/ 14 h 35"/>
                <a:gd name="T104" fmla="*/ 29 w 36"/>
                <a:gd name="T105" fmla="*/ 20 h 35"/>
                <a:gd name="T106" fmla="*/ 28 w 36"/>
                <a:gd name="T107" fmla="*/ 21 h 35"/>
                <a:gd name="T108" fmla="*/ 28 w 36"/>
                <a:gd name="T109" fmla="*/ 18 h 35"/>
                <a:gd name="T110" fmla="*/ 27 w 36"/>
                <a:gd name="T111" fmla="*/ 25 h 35"/>
                <a:gd name="T112" fmla="*/ 31 w 36"/>
                <a:gd name="T113" fmla="*/ 22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2" y="35"/>
                    <a:pt x="26" y="33"/>
                    <a:pt x="28" y="29"/>
                  </a:cubicBezTo>
                  <a:cubicBezTo>
                    <a:pt x="33" y="27"/>
                    <a:pt x="35" y="23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8" y="0"/>
                    <a:pt x="12" y="1"/>
                    <a:pt x="7" y="5"/>
                  </a:cubicBezTo>
                  <a:cubicBezTo>
                    <a:pt x="1" y="9"/>
                    <a:pt x="0" y="16"/>
                    <a:pt x="2" y="22"/>
                  </a:cubicBezTo>
                  <a:close/>
                  <a:moveTo>
                    <a:pt x="7" y="10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3"/>
                    <a:pt x="6" y="12"/>
                    <a:pt x="7" y="10"/>
                  </a:cubicBezTo>
                  <a:close/>
                  <a:moveTo>
                    <a:pt x="9" y="9"/>
                  </a:move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18" y="32"/>
                  </a:moveTo>
                  <a:cubicBezTo>
                    <a:pt x="17" y="31"/>
                    <a:pt x="15" y="31"/>
                    <a:pt x="13" y="30"/>
                  </a:cubicBezTo>
                  <a:cubicBezTo>
                    <a:pt x="10" y="28"/>
                    <a:pt x="7" y="24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2" y="30"/>
                  </a:cubicBezTo>
                  <a:cubicBezTo>
                    <a:pt x="21" y="31"/>
                    <a:pt x="20" y="32"/>
                    <a:pt x="18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19"/>
                    <a:pt x="17" y="20"/>
                  </a:cubicBezTo>
                  <a:cubicBezTo>
                    <a:pt x="18" y="21"/>
                    <a:pt x="19" y="21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1" y="16"/>
                  </a:moveTo>
                  <a:cubicBezTo>
                    <a:pt x="21" y="16"/>
                    <a:pt x="20" y="15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6"/>
                    <a:pt x="22" y="16"/>
                  </a:cubicBezTo>
                  <a:lnTo>
                    <a:pt x="21" y="16"/>
                  </a:lnTo>
                  <a:close/>
                  <a:moveTo>
                    <a:pt x="16" y="5"/>
                  </a:moveTo>
                  <a:cubicBezTo>
                    <a:pt x="19" y="5"/>
                    <a:pt x="21" y="5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6" y="8"/>
                    <a:pt x="28" y="9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1" y="5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0" y="27"/>
                  </a:moveTo>
                  <a:cubicBezTo>
                    <a:pt x="22" y="27"/>
                    <a:pt x="24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2" y="27"/>
                    <a:pt x="20" y="27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25"/>
                  </a:moveTo>
                  <a:cubicBezTo>
                    <a:pt x="29" y="24"/>
                    <a:pt x="30" y="23"/>
                    <a:pt x="31" y="22"/>
                  </a:cubicBezTo>
                  <a:cubicBezTo>
                    <a:pt x="31" y="23"/>
                    <a:pt x="29" y="24"/>
                    <a:pt x="27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9" name="Freeform 611"/>
            <p:cNvSpPr>
              <a:spLocks noEditPoints="1"/>
            </p:cNvSpPr>
            <p:nvPr/>
          </p:nvSpPr>
          <p:spPr bwMode="auto">
            <a:xfrm>
              <a:off x="8789988" y="3244850"/>
              <a:ext cx="195263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1 w 34"/>
                <a:gd name="T7" fmla="*/ 6 h 85"/>
                <a:gd name="T8" fmla="*/ 1 w 34"/>
                <a:gd name="T9" fmla="*/ 7 h 85"/>
                <a:gd name="T10" fmla="*/ 1 w 34"/>
                <a:gd name="T11" fmla="*/ 7 h 85"/>
                <a:gd name="T12" fmla="*/ 2 w 34"/>
                <a:gd name="T13" fmla="*/ 8 h 85"/>
                <a:gd name="T14" fmla="*/ 14 w 34"/>
                <a:gd name="T15" fmla="*/ 46 h 85"/>
                <a:gd name="T16" fmla="*/ 24 w 34"/>
                <a:gd name="T17" fmla="*/ 73 h 85"/>
                <a:gd name="T18" fmla="*/ 25 w 34"/>
                <a:gd name="T19" fmla="*/ 74 h 85"/>
                <a:gd name="T20" fmla="*/ 26 w 34"/>
                <a:gd name="T21" fmla="*/ 74 h 85"/>
                <a:gd name="T22" fmla="*/ 27 w 34"/>
                <a:gd name="T23" fmla="*/ 78 h 85"/>
                <a:gd name="T24" fmla="*/ 28 w 34"/>
                <a:gd name="T25" fmla="*/ 79 h 85"/>
                <a:gd name="T26" fmla="*/ 28 w 34"/>
                <a:gd name="T27" fmla="*/ 79 h 85"/>
                <a:gd name="T28" fmla="*/ 30 w 34"/>
                <a:gd name="T29" fmla="*/ 84 h 85"/>
                <a:gd name="T30" fmla="*/ 31 w 34"/>
                <a:gd name="T31" fmla="*/ 85 h 85"/>
                <a:gd name="T32" fmla="*/ 32 w 34"/>
                <a:gd name="T33" fmla="*/ 85 h 85"/>
                <a:gd name="T34" fmla="*/ 33 w 34"/>
                <a:gd name="T35" fmla="*/ 83 h 85"/>
                <a:gd name="T36" fmla="*/ 19 w 34"/>
                <a:gd name="T37" fmla="*/ 39 h 85"/>
                <a:gd name="T38" fmla="*/ 7 w 34"/>
                <a:gd name="T39" fmla="*/ 1 h 85"/>
                <a:gd name="T40" fmla="*/ 6 w 34"/>
                <a:gd name="T41" fmla="*/ 0 h 85"/>
                <a:gd name="T42" fmla="*/ 5 w 34"/>
                <a:gd name="T43" fmla="*/ 0 h 85"/>
                <a:gd name="T44" fmla="*/ 4 w 34"/>
                <a:gd name="T45" fmla="*/ 2 h 85"/>
                <a:gd name="T46" fmla="*/ 4 w 34"/>
                <a:gd name="T47" fmla="*/ 1 h 85"/>
                <a:gd name="T48" fmla="*/ 3 w 34"/>
                <a:gd name="T49" fmla="*/ 0 h 85"/>
                <a:gd name="T50" fmla="*/ 2 w 34"/>
                <a:gd name="T51" fmla="*/ 0 h 85"/>
                <a:gd name="T52" fmla="*/ 0 w 34"/>
                <a:gd name="T53" fmla="*/ 2 h 85"/>
                <a:gd name="T54" fmla="*/ 6 w 34"/>
                <a:gd name="T55" fmla="*/ 8 h 85"/>
                <a:gd name="T56" fmla="*/ 6 w 34"/>
                <a:gd name="T57" fmla="*/ 8 h 85"/>
                <a:gd name="T58" fmla="*/ 6 w 34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4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3"/>
                    <a:pt x="24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7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4"/>
                    <a:pt x="30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3" y="83"/>
                  </a:cubicBezTo>
                  <a:cubicBezTo>
                    <a:pt x="31" y="68"/>
                    <a:pt x="25" y="53"/>
                    <a:pt x="19" y="39"/>
                  </a:cubicBezTo>
                  <a:cubicBezTo>
                    <a:pt x="15" y="27"/>
                    <a:pt x="11" y="14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0" name="Freeform 612"/>
            <p:cNvSpPr>
              <a:spLocks/>
            </p:cNvSpPr>
            <p:nvPr/>
          </p:nvSpPr>
          <p:spPr bwMode="auto">
            <a:xfrm>
              <a:off x="8899525" y="3268663"/>
              <a:ext cx="166688" cy="381000"/>
            </a:xfrm>
            <a:custGeom>
              <a:avLst/>
              <a:gdLst>
                <a:gd name="T0" fmla="*/ 0 w 29"/>
                <a:gd name="T1" fmla="*/ 3 h 76"/>
                <a:gd name="T2" fmla="*/ 6 w 29"/>
                <a:gd name="T3" fmla="*/ 62 h 76"/>
                <a:gd name="T4" fmla="*/ 6 w 29"/>
                <a:gd name="T5" fmla="*/ 65 h 76"/>
                <a:gd name="T6" fmla="*/ 8 w 29"/>
                <a:gd name="T7" fmla="*/ 65 h 76"/>
                <a:gd name="T8" fmla="*/ 16 w 29"/>
                <a:gd name="T9" fmla="*/ 46 h 76"/>
                <a:gd name="T10" fmla="*/ 9 w 29"/>
                <a:gd name="T11" fmla="*/ 73 h 76"/>
                <a:gd name="T12" fmla="*/ 10 w 29"/>
                <a:gd name="T13" fmla="*/ 75 h 76"/>
                <a:gd name="T14" fmla="*/ 12 w 29"/>
                <a:gd name="T15" fmla="*/ 75 h 76"/>
                <a:gd name="T16" fmla="*/ 3 w 29"/>
                <a:gd name="T17" fmla="*/ 1 h 76"/>
                <a:gd name="T18" fmla="*/ 1 w 29"/>
                <a:gd name="T19" fmla="*/ 1 h 76"/>
                <a:gd name="T20" fmla="*/ 0 w 29"/>
                <a:gd name="T2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6">
                  <a:moveTo>
                    <a:pt x="0" y="3"/>
                  </a:moveTo>
                  <a:cubicBezTo>
                    <a:pt x="11" y="25"/>
                    <a:pt x="20" y="46"/>
                    <a:pt x="6" y="62"/>
                  </a:cubicBezTo>
                  <a:cubicBezTo>
                    <a:pt x="5" y="63"/>
                    <a:pt x="5" y="64"/>
                    <a:pt x="6" y="65"/>
                  </a:cubicBezTo>
                  <a:cubicBezTo>
                    <a:pt x="6" y="66"/>
                    <a:pt x="8" y="66"/>
                    <a:pt x="8" y="65"/>
                  </a:cubicBezTo>
                  <a:cubicBezTo>
                    <a:pt x="13" y="59"/>
                    <a:pt x="16" y="52"/>
                    <a:pt x="16" y="46"/>
                  </a:cubicBezTo>
                  <a:cubicBezTo>
                    <a:pt x="17" y="55"/>
                    <a:pt x="15" y="64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6"/>
                    <a:pt x="12" y="76"/>
                    <a:pt x="12" y="75"/>
                  </a:cubicBezTo>
                  <a:cubicBezTo>
                    <a:pt x="29" y="50"/>
                    <a:pt x="15" y="2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1" name="Freeform 613"/>
            <p:cNvSpPr>
              <a:spLocks/>
            </p:cNvSpPr>
            <p:nvPr/>
          </p:nvSpPr>
          <p:spPr bwMode="auto">
            <a:xfrm>
              <a:off x="8864600" y="3219450"/>
              <a:ext cx="69850" cy="265113"/>
            </a:xfrm>
            <a:custGeom>
              <a:avLst/>
              <a:gdLst>
                <a:gd name="T0" fmla="*/ 0 w 12"/>
                <a:gd name="T1" fmla="*/ 3 h 53"/>
                <a:gd name="T2" fmla="*/ 4 w 12"/>
                <a:gd name="T3" fmla="*/ 17 h 53"/>
                <a:gd name="T4" fmla="*/ 4 w 12"/>
                <a:gd name="T5" fmla="*/ 25 h 53"/>
                <a:gd name="T6" fmla="*/ 5 w 12"/>
                <a:gd name="T7" fmla="*/ 27 h 53"/>
                <a:gd name="T8" fmla="*/ 5 w 12"/>
                <a:gd name="T9" fmla="*/ 27 h 53"/>
                <a:gd name="T10" fmla="*/ 6 w 12"/>
                <a:gd name="T11" fmla="*/ 27 h 53"/>
                <a:gd name="T12" fmla="*/ 5 w 12"/>
                <a:gd name="T13" fmla="*/ 35 h 53"/>
                <a:gd name="T14" fmla="*/ 3 w 12"/>
                <a:gd name="T15" fmla="*/ 41 h 53"/>
                <a:gd name="T16" fmla="*/ 1 w 12"/>
                <a:gd name="T17" fmla="*/ 50 h 53"/>
                <a:gd name="T18" fmla="*/ 1 w 12"/>
                <a:gd name="T19" fmla="*/ 51 h 53"/>
                <a:gd name="T20" fmla="*/ 1 w 12"/>
                <a:gd name="T21" fmla="*/ 53 h 53"/>
                <a:gd name="T22" fmla="*/ 1 w 12"/>
                <a:gd name="T23" fmla="*/ 53 h 53"/>
                <a:gd name="T24" fmla="*/ 4 w 12"/>
                <a:gd name="T25" fmla="*/ 53 h 53"/>
                <a:gd name="T26" fmla="*/ 11 w 12"/>
                <a:gd name="T27" fmla="*/ 27 h 53"/>
                <a:gd name="T28" fmla="*/ 5 w 12"/>
                <a:gd name="T29" fmla="*/ 2 h 53"/>
                <a:gd name="T30" fmla="*/ 4 w 12"/>
                <a:gd name="T31" fmla="*/ 2 h 53"/>
                <a:gd name="T32" fmla="*/ 4 w 12"/>
                <a:gd name="T33" fmla="*/ 2 h 53"/>
                <a:gd name="T34" fmla="*/ 3 w 12"/>
                <a:gd name="T35" fmla="*/ 1 h 53"/>
                <a:gd name="T36" fmla="*/ 3 w 12"/>
                <a:gd name="T37" fmla="*/ 1 h 53"/>
                <a:gd name="T38" fmla="*/ 2 w 12"/>
                <a:gd name="T39" fmla="*/ 0 h 53"/>
                <a:gd name="T40" fmla="*/ 1 w 12"/>
                <a:gd name="T41" fmla="*/ 0 h 53"/>
                <a:gd name="T42" fmla="*/ 0 w 12"/>
                <a:gd name="T4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3">
                  <a:moveTo>
                    <a:pt x="0" y="3"/>
                  </a:moveTo>
                  <a:cubicBezTo>
                    <a:pt x="2" y="7"/>
                    <a:pt x="3" y="12"/>
                    <a:pt x="4" y="17"/>
                  </a:cubicBezTo>
                  <a:cubicBezTo>
                    <a:pt x="4" y="20"/>
                    <a:pt x="4" y="22"/>
                    <a:pt x="4" y="25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2"/>
                    <a:pt x="5" y="35"/>
                  </a:cubicBezTo>
                  <a:cubicBezTo>
                    <a:pt x="5" y="37"/>
                    <a:pt x="4" y="39"/>
                    <a:pt x="3" y="4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2" name="Freeform 614"/>
            <p:cNvSpPr>
              <a:spLocks noEditPoints="1"/>
            </p:cNvSpPr>
            <p:nvPr/>
          </p:nvSpPr>
          <p:spPr bwMode="auto">
            <a:xfrm>
              <a:off x="11450638" y="896938"/>
              <a:ext cx="168275" cy="149225"/>
            </a:xfrm>
            <a:custGeom>
              <a:avLst/>
              <a:gdLst>
                <a:gd name="T0" fmla="*/ 3 w 29"/>
                <a:gd name="T1" fmla="*/ 22 h 30"/>
                <a:gd name="T2" fmla="*/ 16 w 29"/>
                <a:gd name="T3" fmla="*/ 29 h 30"/>
                <a:gd name="T4" fmla="*/ 28 w 29"/>
                <a:gd name="T5" fmla="*/ 19 h 30"/>
                <a:gd name="T6" fmla="*/ 24 w 29"/>
                <a:gd name="T7" fmla="*/ 3 h 30"/>
                <a:gd name="T8" fmla="*/ 23 w 29"/>
                <a:gd name="T9" fmla="*/ 2 h 30"/>
                <a:gd name="T10" fmla="*/ 13 w 29"/>
                <a:gd name="T11" fmla="*/ 2 h 30"/>
                <a:gd name="T12" fmla="*/ 4 w 29"/>
                <a:gd name="T13" fmla="*/ 4 h 30"/>
                <a:gd name="T14" fmla="*/ 3 w 29"/>
                <a:gd name="T15" fmla="*/ 22 h 30"/>
                <a:gd name="T16" fmla="*/ 7 w 29"/>
                <a:gd name="T17" fmla="*/ 7 h 30"/>
                <a:gd name="T18" fmla="*/ 8 w 29"/>
                <a:gd name="T19" fmla="*/ 6 h 30"/>
                <a:gd name="T20" fmla="*/ 6 w 29"/>
                <a:gd name="T21" fmla="*/ 15 h 30"/>
                <a:gd name="T22" fmla="*/ 7 w 29"/>
                <a:gd name="T23" fmla="*/ 15 h 30"/>
                <a:gd name="T24" fmla="*/ 7 w 29"/>
                <a:gd name="T25" fmla="*/ 16 h 30"/>
                <a:gd name="T26" fmla="*/ 6 w 29"/>
                <a:gd name="T27" fmla="*/ 20 h 30"/>
                <a:gd name="T28" fmla="*/ 7 w 29"/>
                <a:gd name="T29" fmla="*/ 7 h 30"/>
                <a:gd name="T30" fmla="*/ 12 w 29"/>
                <a:gd name="T31" fmla="*/ 13 h 30"/>
                <a:gd name="T32" fmla="*/ 13 w 29"/>
                <a:gd name="T33" fmla="*/ 12 h 30"/>
                <a:gd name="T34" fmla="*/ 12 w 29"/>
                <a:gd name="T35" fmla="*/ 17 h 30"/>
                <a:gd name="T36" fmla="*/ 11 w 29"/>
                <a:gd name="T37" fmla="*/ 15 h 30"/>
                <a:gd name="T38" fmla="*/ 12 w 29"/>
                <a:gd name="T39" fmla="*/ 13 h 30"/>
                <a:gd name="T40" fmla="*/ 11 w 29"/>
                <a:gd name="T41" fmla="*/ 25 h 30"/>
                <a:gd name="T42" fmla="*/ 11 w 29"/>
                <a:gd name="T43" fmla="*/ 24 h 30"/>
                <a:gd name="T44" fmla="*/ 12 w 29"/>
                <a:gd name="T45" fmla="*/ 25 h 30"/>
                <a:gd name="T46" fmla="*/ 13 w 29"/>
                <a:gd name="T47" fmla="*/ 25 h 30"/>
                <a:gd name="T48" fmla="*/ 11 w 29"/>
                <a:gd name="T49" fmla="*/ 25 h 30"/>
                <a:gd name="T50" fmla="*/ 18 w 29"/>
                <a:gd name="T51" fmla="*/ 14 h 30"/>
                <a:gd name="T52" fmla="*/ 18 w 29"/>
                <a:gd name="T53" fmla="*/ 14 h 30"/>
                <a:gd name="T54" fmla="*/ 18 w 29"/>
                <a:gd name="T55" fmla="*/ 15 h 30"/>
                <a:gd name="T56" fmla="*/ 18 w 29"/>
                <a:gd name="T57" fmla="*/ 14 h 30"/>
                <a:gd name="T58" fmla="*/ 22 w 29"/>
                <a:gd name="T59" fmla="*/ 22 h 30"/>
                <a:gd name="T60" fmla="*/ 22 w 29"/>
                <a:gd name="T61" fmla="*/ 22 h 30"/>
                <a:gd name="T62" fmla="*/ 22 w 29"/>
                <a:gd name="T6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0">
                  <a:moveTo>
                    <a:pt x="3" y="22"/>
                  </a:moveTo>
                  <a:cubicBezTo>
                    <a:pt x="6" y="27"/>
                    <a:pt x="10" y="30"/>
                    <a:pt x="16" y="29"/>
                  </a:cubicBezTo>
                  <a:cubicBezTo>
                    <a:pt x="22" y="28"/>
                    <a:pt x="26" y="24"/>
                    <a:pt x="28" y="19"/>
                  </a:cubicBezTo>
                  <a:cubicBezTo>
                    <a:pt x="29" y="13"/>
                    <a:pt x="28" y="6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0" y="0"/>
                    <a:pt x="17" y="0"/>
                    <a:pt x="13" y="2"/>
                  </a:cubicBezTo>
                  <a:cubicBezTo>
                    <a:pt x="10" y="1"/>
                    <a:pt x="6" y="2"/>
                    <a:pt x="4" y="4"/>
                  </a:cubicBezTo>
                  <a:cubicBezTo>
                    <a:pt x="0" y="9"/>
                    <a:pt x="0" y="16"/>
                    <a:pt x="3" y="22"/>
                  </a:cubicBezTo>
                  <a:close/>
                  <a:moveTo>
                    <a:pt x="7" y="7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6" y="8"/>
                    <a:pt x="6" y="11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9"/>
                    <a:pt x="6" y="20"/>
                  </a:cubicBezTo>
                  <a:cubicBezTo>
                    <a:pt x="4" y="16"/>
                    <a:pt x="4" y="10"/>
                    <a:pt x="7" y="7"/>
                  </a:cubicBezTo>
                  <a:close/>
                  <a:moveTo>
                    <a:pt x="12" y="13"/>
                  </a:moveTo>
                  <a:cubicBezTo>
                    <a:pt x="12" y="12"/>
                    <a:pt x="13" y="12"/>
                    <a:pt x="13" y="12"/>
                  </a:cubicBezTo>
                  <a:cubicBezTo>
                    <a:pt x="12" y="14"/>
                    <a:pt x="12" y="15"/>
                    <a:pt x="12" y="17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1" y="15"/>
                    <a:pt x="11" y="14"/>
                    <a:pt x="12" y="13"/>
                  </a:cubicBezTo>
                  <a:close/>
                  <a:moveTo>
                    <a:pt x="11" y="25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1" y="25"/>
                    <a:pt x="11" y="2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8" y="14"/>
                  </a:ln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3" name="Freeform 615"/>
            <p:cNvSpPr>
              <a:spLocks/>
            </p:cNvSpPr>
            <p:nvPr/>
          </p:nvSpPr>
          <p:spPr bwMode="auto">
            <a:xfrm>
              <a:off x="11380788" y="631825"/>
              <a:ext cx="225425" cy="334963"/>
            </a:xfrm>
            <a:custGeom>
              <a:avLst/>
              <a:gdLst>
                <a:gd name="T0" fmla="*/ 1 w 39"/>
                <a:gd name="T1" fmla="*/ 2 h 67"/>
                <a:gd name="T2" fmla="*/ 3 w 39"/>
                <a:gd name="T3" fmla="*/ 6 h 67"/>
                <a:gd name="T4" fmla="*/ 3 w 39"/>
                <a:gd name="T5" fmla="*/ 8 h 67"/>
                <a:gd name="T6" fmla="*/ 4 w 39"/>
                <a:gd name="T7" fmla="*/ 10 h 67"/>
                <a:gd name="T8" fmla="*/ 4 w 39"/>
                <a:gd name="T9" fmla="*/ 12 h 67"/>
                <a:gd name="T10" fmla="*/ 15 w 39"/>
                <a:gd name="T11" fmla="*/ 33 h 67"/>
                <a:gd name="T12" fmla="*/ 31 w 39"/>
                <a:gd name="T13" fmla="*/ 62 h 67"/>
                <a:gd name="T14" fmla="*/ 32 w 39"/>
                <a:gd name="T15" fmla="*/ 63 h 67"/>
                <a:gd name="T16" fmla="*/ 32 w 39"/>
                <a:gd name="T17" fmla="*/ 63 h 67"/>
                <a:gd name="T18" fmla="*/ 32 w 39"/>
                <a:gd name="T19" fmla="*/ 64 h 67"/>
                <a:gd name="T20" fmla="*/ 32 w 39"/>
                <a:gd name="T21" fmla="*/ 64 h 67"/>
                <a:gd name="T22" fmla="*/ 34 w 39"/>
                <a:gd name="T23" fmla="*/ 67 h 67"/>
                <a:gd name="T24" fmla="*/ 34 w 39"/>
                <a:gd name="T25" fmla="*/ 67 h 67"/>
                <a:gd name="T26" fmla="*/ 34 w 39"/>
                <a:gd name="T27" fmla="*/ 67 h 67"/>
                <a:gd name="T28" fmla="*/ 35 w 39"/>
                <a:gd name="T29" fmla="*/ 67 h 67"/>
                <a:gd name="T30" fmla="*/ 37 w 39"/>
                <a:gd name="T31" fmla="*/ 67 h 67"/>
                <a:gd name="T32" fmla="*/ 37 w 39"/>
                <a:gd name="T33" fmla="*/ 65 h 67"/>
                <a:gd name="T34" fmla="*/ 38 w 39"/>
                <a:gd name="T35" fmla="*/ 65 h 67"/>
                <a:gd name="T36" fmla="*/ 39 w 39"/>
                <a:gd name="T37" fmla="*/ 62 h 67"/>
                <a:gd name="T38" fmla="*/ 22 w 39"/>
                <a:gd name="T39" fmla="*/ 34 h 67"/>
                <a:gd name="T40" fmla="*/ 3 w 39"/>
                <a:gd name="T41" fmla="*/ 0 h 67"/>
                <a:gd name="T42" fmla="*/ 3 w 39"/>
                <a:gd name="T43" fmla="*/ 0 h 67"/>
                <a:gd name="T44" fmla="*/ 1 w 39"/>
                <a:gd name="T45" fmla="*/ 0 h 67"/>
                <a:gd name="T46" fmla="*/ 1 w 39"/>
                <a:gd name="T47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67">
                  <a:moveTo>
                    <a:pt x="1" y="2"/>
                  </a:moveTo>
                  <a:cubicBezTo>
                    <a:pt x="1" y="2"/>
                    <a:pt x="2" y="5"/>
                    <a:pt x="3" y="6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4" y="10"/>
                  </a:cubicBezTo>
                  <a:cubicBezTo>
                    <a:pt x="4" y="11"/>
                    <a:pt x="3" y="12"/>
                    <a:pt x="4" y="12"/>
                  </a:cubicBezTo>
                  <a:cubicBezTo>
                    <a:pt x="8" y="19"/>
                    <a:pt x="12" y="26"/>
                    <a:pt x="15" y="33"/>
                  </a:cubicBezTo>
                  <a:cubicBezTo>
                    <a:pt x="20" y="43"/>
                    <a:pt x="25" y="53"/>
                    <a:pt x="31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5"/>
                    <a:pt x="33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6" y="67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37" y="65"/>
                    <a:pt x="38" y="65"/>
                    <a:pt x="38" y="65"/>
                  </a:cubicBezTo>
                  <a:cubicBezTo>
                    <a:pt x="39" y="64"/>
                    <a:pt x="39" y="63"/>
                    <a:pt x="39" y="62"/>
                  </a:cubicBezTo>
                  <a:cubicBezTo>
                    <a:pt x="33" y="53"/>
                    <a:pt x="28" y="43"/>
                    <a:pt x="22" y="34"/>
                  </a:cubicBezTo>
                  <a:cubicBezTo>
                    <a:pt x="17" y="22"/>
                    <a:pt x="11" y="1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4" name="Freeform 616"/>
            <p:cNvSpPr>
              <a:spLocks/>
            </p:cNvSpPr>
            <p:nvPr/>
          </p:nvSpPr>
          <p:spPr bwMode="auto">
            <a:xfrm>
              <a:off x="11393488" y="646113"/>
              <a:ext cx="241300" cy="250825"/>
            </a:xfrm>
            <a:custGeom>
              <a:avLst/>
              <a:gdLst>
                <a:gd name="T0" fmla="*/ 0 w 42"/>
                <a:gd name="T1" fmla="*/ 2 h 50"/>
                <a:gd name="T2" fmla="*/ 1 w 42"/>
                <a:gd name="T3" fmla="*/ 4 h 50"/>
                <a:gd name="T4" fmla="*/ 2 w 42"/>
                <a:gd name="T5" fmla="*/ 4 h 50"/>
                <a:gd name="T6" fmla="*/ 14 w 42"/>
                <a:gd name="T7" fmla="*/ 8 h 50"/>
                <a:gd name="T8" fmla="*/ 19 w 42"/>
                <a:gd name="T9" fmla="*/ 12 h 50"/>
                <a:gd name="T10" fmla="*/ 6 w 42"/>
                <a:gd name="T11" fmla="*/ 9 h 50"/>
                <a:gd name="T12" fmla="*/ 4 w 42"/>
                <a:gd name="T13" fmla="*/ 10 h 50"/>
                <a:gd name="T14" fmla="*/ 6 w 42"/>
                <a:gd name="T15" fmla="*/ 12 h 50"/>
                <a:gd name="T16" fmla="*/ 39 w 42"/>
                <a:gd name="T17" fmla="*/ 48 h 50"/>
                <a:gd name="T18" fmla="*/ 41 w 42"/>
                <a:gd name="T19" fmla="*/ 49 h 50"/>
                <a:gd name="T20" fmla="*/ 42 w 42"/>
                <a:gd name="T21" fmla="*/ 47 h 50"/>
                <a:gd name="T22" fmla="*/ 2 w 42"/>
                <a:gd name="T23" fmla="*/ 1 h 50"/>
                <a:gd name="T24" fmla="*/ 0 w 42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16" y="9"/>
                    <a:pt x="18" y="11"/>
                    <a:pt x="19" y="12"/>
                  </a:cubicBezTo>
                  <a:cubicBezTo>
                    <a:pt x="15" y="10"/>
                    <a:pt x="11" y="9"/>
                    <a:pt x="6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24" y="13"/>
                    <a:pt x="32" y="29"/>
                    <a:pt x="39" y="48"/>
                  </a:cubicBezTo>
                  <a:cubicBezTo>
                    <a:pt x="39" y="49"/>
                    <a:pt x="40" y="50"/>
                    <a:pt x="41" y="49"/>
                  </a:cubicBezTo>
                  <a:cubicBezTo>
                    <a:pt x="42" y="49"/>
                    <a:pt x="42" y="48"/>
                    <a:pt x="42" y="47"/>
                  </a:cubicBezTo>
                  <a:cubicBezTo>
                    <a:pt x="37" y="29"/>
                    <a:pt x="27" y="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5" name="Freeform 617"/>
            <p:cNvSpPr>
              <a:spLocks/>
            </p:cNvSpPr>
            <p:nvPr/>
          </p:nvSpPr>
          <p:spPr bwMode="auto">
            <a:xfrm>
              <a:off x="11461750" y="781050"/>
              <a:ext cx="190500" cy="160338"/>
            </a:xfrm>
            <a:custGeom>
              <a:avLst/>
              <a:gdLst>
                <a:gd name="T0" fmla="*/ 0 w 33"/>
                <a:gd name="T1" fmla="*/ 2 h 32"/>
                <a:gd name="T2" fmla="*/ 0 w 33"/>
                <a:gd name="T3" fmla="*/ 3 h 32"/>
                <a:gd name="T4" fmla="*/ 1 w 33"/>
                <a:gd name="T5" fmla="*/ 4 h 32"/>
                <a:gd name="T6" fmla="*/ 1 w 33"/>
                <a:gd name="T7" fmla="*/ 4 h 32"/>
                <a:gd name="T8" fmla="*/ 1 w 33"/>
                <a:gd name="T9" fmla="*/ 4 h 32"/>
                <a:gd name="T10" fmla="*/ 1 w 33"/>
                <a:gd name="T11" fmla="*/ 4 h 32"/>
                <a:gd name="T12" fmla="*/ 1 w 33"/>
                <a:gd name="T13" fmla="*/ 4 h 32"/>
                <a:gd name="T14" fmla="*/ 8 w 33"/>
                <a:gd name="T15" fmla="*/ 8 h 32"/>
                <a:gd name="T16" fmla="*/ 13 w 33"/>
                <a:gd name="T17" fmla="*/ 10 h 32"/>
                <a:gd name="T18" fmla="*/ 18 w 33"/>
                <a:gd name="T19" fmla="*/ 14 h 32"/>
                <a:gd name="T20" fmla="*/ 18 w 33"/>
                <a:gd name="T21" fmla="*/ 14 h 32"/>
                <a:gd name="T22" fmla="*/ 18 w 33"/>
                <a:gd name="T23" fmla="*/ 16 h 32"/>
                <a:gd name="T24" fmla="*/ 23 w 33"/>
                <a:gd name="T25" fmla="*/ 20 h 32"/>
                <a:gd name="T26" fmla="*/ 30 w 33"/>
                <a:gd name="T27" fmla="*/ 31 h 32"/>
                <a:gd name="T28" fmla="*/ 30 w 33"/>
                <a:gd name="T29" fmla="*/ 32 h 32"/>
                <a:gd name="T30" fmla="*/ 32 w 33"/>
                <a:gd name="T31" fmla="*/ 32 h 32"/>
                <a:gd name="T32" fmla="*/ 33 w 33"/>
                <a:gd name="T33" fmla="*/ 30 h 32"/>
                <a:gd name="T34" fmla="*/ 33 w 33"/>
                <a:gd name="T35" fmla="*/ 30 h 32"/>
                <a:gd name="T36" fmla="*/ 33 w 33"/>
                <a:gd name="T37" fmla="*/ 30 h 32"/>
                <a:gd name="T38" fmla="*/ 33 w 33"/>
                <a:gd name="T39" fmla="*/ 30 h 32"/>
                <a:gd name="T40" fmla="*/ 33 w 33"/>
                <a:gd name="T41" fmla="*/ 29 h 32"/>
                <a:gd name="T42" fmla="*/ 33 w 33"/>
                <a:gd name="T43" fmla="*/ 28 h 32"/>
                <a:gd name="T44" fmla="*/ 33 w 33"/>
                <a:gd name="T45" fmla="*/ 28 h 32"/>
                <a:gd name="T46" fmla="*/ 33 w 33"/>
                <a:gd name="T47" fmla="*/ 28 h 32"/>
                <a:gd name="T48" fmla="*/ 33 w 33"/>
                <a:gd name="T49" fmla="*/ 28 h 32"/>
                <a:gd name="T50" fmla="*/ 21 w 33"/>
                <a:gd name="T51" fmla="*/ 11 h 32"/>
                <a:gd name="T52" fmla="*/ 13 w 33"/>
                <a:gd name="T53" fmla="*/ 4 h 32"/>
                <a:gd name="T54" fmla="*/ 2 w 33"/>
                <a:gd name="T55" fmla="*/ 0 h 32"/>
                <a:gd name="T56" fmla="*/ 0 w 33"/>
                <a:gd name="T5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2" y="9"/>
                    <a:pt x="13" y="10"/>
                  </a:cubicBezTo>
                  <a:cubicBezTo>
                    <a:pt x="15" y="11"/>
                    <a:pt x="16" y="12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6"/>
                    <a:pt x="18" y="16"/>
                  </a:cubicBezTo>
                  <a:cubicBezTo>
                    <a:pt x="20" y="17"/>
                    <a:pt x="22" y="19"/>
                    <a:pt x="23" y="20"/>
                  </a:cubicBezTo>
                  <a:cubicBezTo>
                    <a:pt x="26" y="24"/>
                    <a:pt x="28" y="27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3" y="32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19"/>
                    <a:pt x="27" y="14"/>
                    <a:pt x="21" y="11"/>
                  </a:cubicBezTo>
                  <a:cubicBezTo>
                    <a:pt x="19" y="8"/>
                    <a:pt x="16" y="6"/>
                    <a:pt x="13" y="4"/>
                  </a:cubicBezTo>
                  <a:cubicBezTo>
                    <a:pt x="9" y="2"/>
                    <a:pt x="5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6" name="Freeform 618"/>
            <p:cNvSpPr>
              <a:spLocks/>
            </p:cNvSpPr>
            <p:nvPr/>
          </p:nvSpPr>
          <p:spPr bwMode="auto">
            <a:xfrm>
              <a:off x="10787063" y="1743075"/>
              <a:ext cx="225425" cy="184150"/>
            </a:xfrm>
            <a:custGeom>
              <a:avLst/>
              <a:gdLst>
                <a:gd name="T0" fmla="*/ 0 w 39"/>
                <a:gd name="T1" fmla="*/ 22 h 37"/>
                <a:gd name="T2" fmla="*/ 1 w 39"/>
                <a:gd name="T3" fmla="*/ 24 h 37"/>
                <a:gd name="T4" fmla="*/ 1 w 39"/>
                <a:gd name="T5" fmla="*/ 24 h 37"/>
                <a:gd name="T6" fmla="*/ 3 w 39"/>
                <a:gd name="T7" fmla="*/ 24 h 37"/>
                <a:gd name="T8" fmla="*/ 7 w 39"/>
                <a:gd name="T9" fmla="*/ 19 h 37"/>
                <a:gd name="T10" fmla="*/ 11 w 39"/>
                <a:gd name="T11" fmla="*/ 17 h 37"/>
                <a:gd name="T12" fmla="*/ 6 w 39"/>
                <a:gd name="T13" fmla="*/ 22 h 37"/>
                <a:gd name="T14" fmla="*/ 4 w 39"/>
                <a:gd name="T15" fmla="*/ 23 h 37"/>
                <a:gd name="T16" fmla="*/ 4 w 39"/>
                <a:gd name="T17" fmla="*/ 24 h 37"/>
                <a:gd name="T18" fmla="*/ 3 w 39"/>
                <a:gd name="T19" fmla="*/ 25 h 37"/>
                <a:gd name="T20" fmla="*/ 3 w 39"/>
                <a:gd name="T21" fmla="*/ 27 h 37"/>
                <a:gd name="T22" fmla="*/ 3 w 39"/>
                <a:gd name="T23" fmla="*/ 28 h 37"/>
                <a:gd name="T24" fmla="*/ 5 w 39"/>
                <a:gd name="T25" fmla="*/ 27 h 37"/>
                <a:gd name="T26" fmla="*/ 8 w 39"/>
                <a:gd name="T27" fmla="*/ 25 h 37"/>
                <a:gd name="T28" fmla="*/ 14 w 39"/>
                <a:gd name="T29" fmla="*/ 21 h 37"/>
                <a:gd name="T30" fmla="*/ 5 w 39"/>
                <a:gd name="T31" fmla="*/ 34 h 37"/>
                <a:gd name="T32" fmla="*/ 6 w 39"/>
                <a:gd name="T33" fmla="*/ 37 h 37"/>
                <a:gd name="T34" fmla="*/ 8 w 39"/>
                <a:gd name="T35" fmla="*/ 36 h 37"/>
                <a:gd name="T36" fmla="*/ 32 w 39"/>
                <a:gd name="T37" fmla="*/ 12 h 37"/>
                <a:gd name="T38" fmla="*/ 38 w 39"/>
                <a:gd name="T39" fmla="*/ 8 h 37"/>
                <a:gd name="T40" fmla="*/ 39 w 39"/>
                <a:gd name="T41" fmla="*/ 6 h 37"/>
                <a:gd name="T42" fmla="*/ 38 w 39"/>
                <a:gd name="T43" fmla="*/ 5 h 37"/>
                <a:gd name="T44" fmla="*/ 36 w 39"/>
                <a:gd name="T45" fmla="*/ 5 h 37"/>
                <a:gd name="T46" fmla="*/ 20 w 39"/>
                <a:gd name="T47" fmla="*/ 14 h 37"/>
                <a:gd name="T48" fmla="*/ 21 w 39"/>
                <a:gd name="T49" fmla="*/ 13 h 37"/>
                <a:gd name="T50" fmla="*/ 21 w 39"/>
                <a:gd name="T51" fmla="*/ 13 h 37"/>
                <a:gd name="T52" fmla="*/ 21 w 39"/>
                <a:gd name="T53" fmla="*/ 13 h 37"/>
                <a:gd name="T54" fmla="*/ 22 w 39"/>
                <a:gd name="T55" fmla="*/ 12 h 37"/>
                <a:gd name="T56" fmla="*/ 30 w 39"/>
                <a:gd name="T57" fmla="*/ 3 h 37"/>
                <a:gd name="T58" fmla="*/ 30 w 39"/>
                <a:gd name="T59" fmla="*/ 0 h 37"/>
                <a:gd name="T60" fmla="*/ 30 w 39"/>
                <a:gd name="T61" fmla="*/ 0 h 37"/>
                <a:gd name="T62" fmla="*/ 28 w 39"/>
                <a:gd name="T63" fmla="*/ 0 h 37"/>
                <a:gd name="T64" fmla="*/ 25 w 39"/>
                <a:gd name="T65" fmla="*/ 2 h 37"/>
                <a:gd name="T66" fmla="*/ 24 w 39"/>
                <a:gd name="T67" fmla="*/ 2 h 37"/>
                <a:gd name="T68" fmla="*/ 6 w 39"/>
                <a:gd name="T69" fmla="*/ 16 h 37"/>
                <a:gd name="T70" fmla="*/ 0 w 39"/>
                <a:gd name="T7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37">
                  <a:moveTo>
                    <a:pt x="0" y="22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8" y="19"/>
                    <a:pt x="10" y="18"/>
                    <a:pt x="11" y="17"/>
                  </a:cubicBezTo>
                  <a:cubicBezTo>
                    <a:pt x="9" y="18"/>
                    <a:pt x="8" y="20"/>
                    <a:pt x="6" y="22"/>
                  </a:cubicBezTo>
                  <a:cubicBezTo>
                    <a:pt x="5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5"/>
                  </a:cubicBezTo>
                  <a:cubicBezTo>
                    <a:pt x="2" y="26"/>
                    <a:pt x="2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10" y="24"/>
                    <a:pt x="12" y="23"/>
                    <a:pt x="14" y="21"/>
                  </a:cubicBezTo>
                  <a:cubicBezTo>
                    <a:pt x="11" y="25"/>
                    <a:pt x="7" y="29"/>
                    <a:pt x="5" y="34"/>
                  </a:cubicBezTo>
                  <a:cubicBezTo>
                    <a:pt x="4" y="35"/>
                    <a:pt x="5" y="36"/>
                    <a:pt x="6" y="37"/>
                  </a:cubicBezTo>
                  <a:cubicBezTo>
                    <a:pt x="7" y="37"/>
                    <a:pt x="8" y="37"/>
                    <a:pt x="8" y="36"/>
                  </a:cubicBezTo>
                  <a:cubicBezTo>
                    <a:pt x="13" y="25"/>
                    <a:pt x="23" y="19"/>
                    <a:pt x="32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1" y="8"/>
                    <a:pt x="25" y="11"/>
                    <a:pt x="20" y="14"/>
                  </a:cubicBezTo>
                  <a:cubicBezTo>
                    <a:pt x="20" y="14"/>
                    <a:pt x="20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9"/>
                    <a:pt x="27" y="6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17" y="5"/>
                    <a:pt x="12" y="10"/>
                    <a:pt x="6" y="16"/>
                  </a:cubicBezTo>
                  <a:cubicBezTo>
                    <a:pt x="4" y="17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7" name="Freeform 619"/>
            <p:cNvSpPr>
              <a:spLocks noEditPoints="1"/>
            </p:cNvSpPr>
            <p:nvPr/>
          </p:nvSpPr>
          <p:spPr bwMode="auto">
            <a:xfrm>
              <a:off x="10977563" y="1257300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5 w 31"/>
                <a:gd name="T7" fmla="*/ 2 h 31"/>
                <a:gd name="T8" fmla="*/ 24 w 31"/>
                <a:gd name="T9" fmla="*/ 2 h 31"/>
                <a:gd name="T10" fmla="*/ 13 w 31"/>
                <a:gd name="T11" fmla="*/ 2 h 31"/>
                <a:gd name="T12" fmla="*/ 4 w 31"/>
                <a:gd name="T13" fmla="*/ 5 h 31"/>
                <a:gd name="T14" fmla="*/ 4 w 31"/>
                <a:gd name="T15" fmla="*/ 24 h 31"/>
                <a:gd name="T16" fmla="*/ 7 w 31"/>
                <a:gd name="T17" fmla="*/ 8 h 31"/>
                <a:gd name="T18" fmla="*/ 9 w 31"/>
                <a:gd name="T19" fmla="*/ 6 h 31"/>
                <a:gd name="T20" fmla="*/ 7 w 31"/>
                <a:gd name="T21" fmla="*/ 16 h 31"/>
                <a:gd name="T22" fmla="*/ 8 w 31"/>
                <a:gd name="T23" fmla="*/ 16 h 31"/>
                <a:gd name="T24" fmla="*/ 7 w 31"/>
                <a:gd name="T25" fmla="*/ 21 h 31"/>
                <a:gd name="T26" fmla="*/ 7 w 31"/>
                <a:gd name="T27" fmla="*/ 8 h 31"/>
                <a:gd name="T28" fmla="*/ 12 w 31"/>
                <a:gd name="T29" fmla="*/ 14 h 31"/>
                <a:gd name="T30" fmla="*/ 14 w 31"/>
                <a:gd name="T31" fmla="*/ 13 h 31"/>
                <a:gd name="T32" fmla="*/ 13 w 31"/>
                <a:gd name="T33" fmla="*/ 19 h 31"/>
                <a:gd name="T34" fmla="*/ 12 w 31"/>
                <a:gd name="T35" fmla="*/ 16 h 31"/>
                <a:gd name="T36" fmla="*/ 12 w 31"/>
                <a:gd name="T37" fmla="*/ 14 h 31"/>
                <a:gd name="T38" fmla="*/ 21 w 31"/>
                <a:gd name="T39" fmla="*/ 8 h 31"/>
                <a:gd name="T40" fmla="*/ 20 w 31"/>
                <a:gd name="T41" fmla="*/ 7 h 31"/>
                <a:gd name="T42" fmla="*/ 20 w 31"/>
                <a:gd name="T43" fmla="*/ 7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2 w 31"/>
                <a:gd name="T51" fmla="*/ 25 h 31"/>
                <a:gd name="T52" fmla="*/ 13 w 31"/>
                <a:gd name="T53" fmla="*/ 26 h 31"/>
                <a:gd name="T54" fmla="*/ 14 w 31"/>
                <a:gd name="T55" fmla="*/ 26 h 31"/>
                <a:gd name="T56" fmla="*/ 14 w 31"/>
                <a:gd name="T57" fmla="*/ 26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9 h 31"/>
                <a:gd name="T70" fmla="*/ 23 w 31"/>
                <a:gd name="T71" fmla="*/ 10 h 31"/>
                <a:gd name="T72" fmla="*/ 22 w 31"/>
                <a:gd name="T73" fmla="*/ 9 h 31"/>
                <a:gd name="T74" fmla="*/ 24 w 31"/>
                <a:gd name="T75" fmla="*/ 23 h 31"/>
                <a:gd name="T76" fmla="*/ 25 w 31"/>
                <a:gd name="T77" fmla="*/ 22 h 31"/>
                <a:gd name="T78" fmla="*/ 23 w 31"/>
                <a:gd name="T79" fmla="*/ 23 h 31"/>
                <a:gd name="T80" fmla="*/ 24 w 31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2"/>
                    <a:pt x="29" y="6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0"/>
                    <a:pt x="17" y="0"/>
                    <a:pt x="13" y="2"/>
                  </a:cubicBezTo>
                  <a:cubicBezTo>
                    <a:pt x="10" y="2"/>
                    <a:pt x="6" y="3"/>
                    <a:pt x="4" y="5"/>
                  </a:cubicBezTo>
                  <a:cubicBezTo>
                    <a:pt x="0" y="10"/>
                    <a:pt x="1" y="18"/>
                    <a:pt x="4" y="24"/>
                  </a:cubicBezTo>
                  <a:close/>
                  <a:moveTo>
                    <a:pt x="7" y="8"/>
                  </a:moveTo>
                  <a:cubicBezTo>
                    <a:pt x="7" y="7"/>
                    <a:pt x="8" y="7"/>
                    <a:pt x="9" y="6"/>
                  </a:cubicBezTo>
                  <a:cubicBezTo>
                    <a:pt x="7" y="9"/>
                    <a:pt x="6" y="12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1"/>
                  </a:cubicBezTo>
                  <a:cubicBezTo>
                    <a:pt x="4" y="17"/>
                    <a:pt x="4" y="11"/>
                    <a:pt x="7" y="8"/>
                  </a:cubicBezTo>
                  <a:close/>
                  <a:moveTo>
                    <a:pt x="12" y="14"/>
                  </a:moveTo>
                  <a:cubicBezTo>
                    <a:pt x="13" y="13"/>
                    <a:pt x="13" y="13"/>
                    <a:pt x="14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19" y="15"/>
                  </a:lnTo>
                  <a:close/>
                  <a:moveTo>
                    <a:pt x="22" y="9"/>
                  </a:moveTo>
                  <a:cubicBezTo>
                    <a:pt x="23" y="10"/>
                    <a:pt x="23" y="10"/>
                    <a:pt x="23" y="10"/>
                  </a:cubicBezTo>
                  <a:lnTo>
                    <a:pt x="22" y="9"/>
                  </a:lnTo>
                  <a:close/>
                  <a:moveTo>
                    <a:pt x="24" y="23"/>
                  </a:moveTo>
                  <a:cubicBezTo>
                    <a:pt x="24" y="22"/>
                    <a:pt x="24" y="22"/>
                    <a:pt x="25" y="22"/>
                  </a:cubicBezTo>
                  <a:cubicBezTo>
                    <a:pt x="24" y="22"/>
                    <a:pt x="24" y="22"/>
                    <a:pt x="23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8" name="Freeform 620"/>
            <p:cNvSpPr>
              <a:spLocks/>
            </p:cNvSpPr>
            <p:nvPr/>
          </p:nvSpPr>
          <p:spPr bwMode="auto">
            <a:xfrm>
              <a:off x="10885488" y="985838"/>
              <a:ext cx="258763" cy="346075"/>
            </a:xfrm>
            <a:custGeom>
              <a:avLst/>
              <a:gdLst>
                <a:gd name="T0" fmla="*/ 0 w 45"/>
                <a:gd name="T1" fmla="*/ 3 h 69"/>
                <a:gd name="T2" fmla="*/ 3 w 45"/>
                <a:gd name="T3" fmla="*/ 7 h 69"/>
                <a:gd name="T4" fmla="*/ 3 w 45"/>
                <a:gd name="T5" fmla="*/ 8 h 69"/>
                <a:gd name="T6" fmla="*/ 4 w 45"/>
                <a:gd name="T7" fmla="*/ 11 h 69"/>
                <a:gd name="T8" fmla="*/ 4 w 45"/>
                <a:gd name="T9" fmla="*/ 13 h 69"/>
                <a:gd name="T10" fmla="*/ 17 w 45"/>
                <a:gd name="T11" fmla="*/ 34 h 69"/>
                <a:gd name="T12" fmla="*/ 36 w 45"/>
                <a:gd name="T13" fmla="*/ 63 h 69"/>
                <a:gd name="T14" fmla="*/ 37 w 45"/>
                <a:gd name="T15" fmla="*/ 64 h 69"/>
                <a:gd name="T16" fmla="*/ 37 w 45"/>
                <a:gd name="T17" fmla="*/ 64 h 69"/>
                <a:gd name="T18" fmla="*/ 37 w 45"/>
                <a:gd name="T19" fmla="*/ 64 h 69"/>
                <a:gd name="T20" fmla="*/ 37 w 45"/>
                <a:gd name="T21" fmla="*/ 65 h 69"/>
                <a:gd name="T22" fmla="*/ 37 w 45"/>
                <a:gd name="T23" fmla="*/ 65 h 69"/>
                <a:gd name="T24" fmla="*/ 39 w 45"/>
                <a:gd name="T25" fmla="*/ 68 h 69"/>
                <a:gd name="T26" fmla="*/ 39 w 45"/>
                <a:gd name="T27" fmla="*/ 68 h 69"/>
                <a:gd name="T28" fmla="*/ 39 w 45"/>
                <a:gd name="T29" fmla="*/ 68 h 69"/>
                <a:gd name="T30" fmla="*/ 40 w 45"/>
                <a:gd name="T31" fmla="*/ 68 h 69"/>
                <a:gd name="T32" fmla="*/ 42 w 45"/>
                <a:gd name="T33" fmla="*/ 68 h 69"/>
                <a:gd name="T34" fmla="*/ 42 w 45"/>
                <a:gd name="T35" fmla="*/ 66 h 69"/>
                <a:gd name="T36" fmla="*/ 42 w 45"/>
                <a:gd name="T37" fmla="*/ 65 h 69"/>
                <a:gd name="T38" fmla="*/ 44 w 45"/>
                <a:gd name="T39" fmla="*/ 65 h 69"/>
                <a:gd name="T40" fmla="*/ 44 w 45"/>
                <a:gd name="T41" fmla="*/ 63 h 69"/>
                <a:gd name="T42" fmla="*/ 25 w 45"/>
                <a:gd name="T43" fmla="*/ 34 h 69"/>
                <a:gd name="T44" fmla="*/ 3 w 45"/>
                <a:gd name="T45" fmla="*/ 1 h 69"/>
                <a:gd name="T46" fmla="*/ 3 w 45"/>
                <a:gd name="T47" fmla="*/ 0 h 69"/>
                <a:gd name="T48" fmla="*/ 1 w 45"/>
                <a:gd name="T49" fmla="*/ 1 h 69"/>
                <a:gd name="T50" fmla="*/ 0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7"/>
                    <a:pt x="2" y="8"/>
                    <a:pt x="3" y="8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9" y="20"/>
                    <a:pt x="13" y="27"/>
                    <a:pt x="17" y="34"/>
                  </a:cubicBezTo>
                  <a:cubicBezTo>
                    <a:pt x="23" y="44"/>
                    <a:pt x="29" y="54"/>
                    <a:pt x="36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6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9"/>
                    <a:pt x="41" y="68"/>
                    <a:pt x="42" y="68"/>
                  </a:cubicBezTo>
                  <a:cubicBezTo>
                    <a:pt x="43" y="67"/>
                    <a:pt x="43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6"/>
                    <a:pt x="44" y="65"/>
                  </a:cubicBezTo>
                  <a:cubicBezTo>
                    <a:pt x="44" y="65"/>
                    <a:pt x="45" y="64"/>
                    <a:pt x="44" y="63"/>
                  </a:cubicBezTo>
                  <a:cubicBezTo>
                    <a:pt x="37" y="54"/>
                    <a:pt x="31" y="44"/>
                    <a:pt x="25" y="34"/>
                  </a:cubicBezTo>
                  <a:cubicBezTo>
                    <a:pt x="18" y="23"/>
                    <a:pt x="12" y="1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9" name="Freeform 621"/>
            <p:cNvSpPr>
              <a:spLocks/>
            </p:cNvSpPr>
            <p:nvPr/>
          </p:nvSpPr>
          <p:spPr bwMode="auto">
            <a:xfrm>
              <a:off x="10861675" y="911225"/>
              <a:ext cx="242888" cy="160338"/>
            </a:xfrm>
            <a:custGeom>
              <a:avLst/>
              <a:gdLst>
                <a:gd name="T0" fmla="*/ 0 w 42"/>
                <a:gd name="T1" fmla="*/ 25 h 32"/>
                <a:gd name="T2" fmla="*/ 1 w 42"/>
                <a:gd name="T3" fmla="*/ 25 h 32"/>
                <a:gd name="T4" fmla="*/ 2 w 42"/>
                <a:gd name="T5" fmla="*/ 26 h 32"/>
                <a:gd name="T6" fmla="*/ 21 w 42"/>
                <a:gd name="T7" fmla="*/ 20 h 32"/>
                <a:gd name="T8" fmla="*/ 19 w 42"/>
                <a:gd name="T9" fmla="*/ 21 h 32"/>
                <a:gd name="T10" fmla="*/ 19 w 42"/>
                <a:gd name="T11" fmla="*/ 21 h 32"/>
                <a:gd name="T12" fmla="*/ 19 w 42"/>
                <a:gd name="T13" fmla="*/ 21 h 32"/>
                <a:gd name="T14" fmla="*/ 18 w 42"/>
                <a:gd name="T15" fmla="*/ 22 h 32"/>
                <a:gd name="T16" fmla="*/ 8 w 42"/>
                <a:gd name="T17" fmla="*/ 29 h 32"/>
                <a:gd name="T18" fmla="*/ 8 w 42"/>
                <a:gd name="T19" fmla="*/ 31 h 32"/>
                <a:gd name="T20" fmla="*/ 8 w 42"/>
                <a:gd name="T21" fmla="*/ 32 h 32"/>
                <a:gd name="T22" fmla="*/ 10 w 42"/>
                <a:gd name="T23" fmla="*/ 32 h 32"/>
                <a:gd name="T24" fmla="*/ 13 w 42"/>
                <a:gd name="T25" fmla="*/ 31 h 32"/>
                <a:gd name="T26" fmla="*/ 13 w 42"/>
                <a:gd name="T27" fmla="*/ 31 h 32"/>
                <a:gd name="T28" fmla="*/ 14 w 42"/>
                <a:gd name="T29" fmla="*/ 32 h 32"/>
                <a:gd name="T30" fmla="*/ 35 w 42"/>
                <a:gd name="T31" fmla="*/ 21 h 32"/>
                <a:gd name="T32" fmla="*/ 41 w 42"/>
                <a:gd name="T33" fmla="*/ 17 h 32"/>
                <a:gd name="T34" fmla="*/ 41 w 42"/>
                <a:gd name="T35" fmla="*/ 17 h 32"/>
                <a:gd name="T36" fmla="*/ 41 w 42"/>
                <a:gd name="T37" fmla="*/ 17 h 32"/>
                <a:gd name="T38" fmla="*/ 41 w 42"/>
                <a:gd name="T39" fmla="*/ 16 h 32"/>
                <a:gd name="T40" fmla="*/ 41 w 42"/>
                <a:gd name="T41" fmla="*/ 14 h 32"/>
                <a:gd name="T42" fmla="*/ 41 w 42"/>
                <a:gd name="T43" fmla="*/ 14 h 32"/>
                <a:gd name="T44" fmla="*/ 39 w 42"/>
                <a:gd name="T45" fmla="*/ 14 h 32"/>
                <a:gd name="T46" fmla="*/ 34 w 42"/>
                <a:gd name="T47" fmla="*/ 17 h 32"/>
                <a:gd name="T48" fmla="*/ 30 w 42"/>
                <a:gd name="T49" fmla="*/ 19 h 32"/>
                <a:gd name="T50" fmla="*/ 35 w 42"/>
                <a:gd name="T51" fmla="*/ 15 h 32"/>
                <a:gd name="T52" fmla="*/ 37 w 42"/>
                <a:gd name="T53" fmla="*/ 14 h 32"/>
                <a:gd name="T54" fmla="*/ 38 w 42"/>
                <a:gd name="T55" fmla="*/ 14 h 32"/>
                <a:gd name="T56" fmla="*/ 39 w 42"/>
                <a:gd name="T57" fmla="*/ 13 h 32"/>
                <a:gd name="T58" fmla="*/ 40 w 42"/>
                <a:gd name="T59" fmla="*/ 10 h 32"/>
                <a:gd name="T60" fmla="*/ 39 w 42"/>
                <a:gd name="T61" fmla="*/ 10 h 32"/>
                <a:gd name="T62" fmla="*/ 37 w 42"/>
                <a:gd name="T63" fmla="*/ 10 h 32"/>
                <a:gd name="T64" fmla="*/ 34 w 42"/>
                <a:gd name="T65" fmla="*/ 11 h 32"/>
                <a:gd name="T66" fmla="*/ 27 w 42"/>
                <a:gd name="T67" fmla="*/ 14 h 32"/>
                <a:gd name="T68" fmla="*/ 39 w 42"/>
                <a:gd name="T69" fmla="*/ 3 h 32"/>
                <a:gd name="T70" fmla="*/ 39 w 42"/>
                <a:gd name="T71" fmla="*/ 1 h 32"/>
                <a:gd name="T72" fmla="*/ 36 w 42"/>
                <a:gd name="T73" fmla="*/ 1 h 32"/>
                <a:gd name="T74" fmla="*/ 8 w 42"/>
                <a:gd name="T75" fmla="*/ 20 h 32"/>
                <a:gd name="T76" fmla="*/ 1 w 42"/>
                <a:gd name="T77" fmla="*/ 22 h 32"/>
                <a:gd name="T78" fmla="*/ 0 w 42"/>
                <a:gd name="T7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32"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9" y="24"/>
                    <a:pt x="15" y="22"/>
                    <a:pt x="21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4"/>
                    <a:pt x="12" y="26"/>
                    <a:pt x="8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1" y="32"/>
                    <a:pt x="12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21" y="29"/>
                    <a:pt x="28" y="26"/>
                    <a:pt x="35" y="21"/>
                  </a:cubicBezTo>
                  <a:cubicBezTo>
                    <a:pt x="37" y="20"/>
                    <a:pt x="39" y="19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7" y="15"/>
                    <a:pt x="36" y="16"/>
                    <a:pt x="34" y="17"/>
                  </a:cubicBezTo>
                  <a:cubicBezTo>
                    <a:pt x="33" y="18"/>
                    <a:pt x="31" y="18"/>
                    <a:pt x="30" y="19"/>
                  </a:cubicBezTo>
                  <a:cubicBezTo>
                    <a:pt x="32" y="18"/>
                    <a:pt x="34" y="17"/>
                    <a:pt x="35" y="15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2"/>
                    <a:pt x="40" y="11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9"/>
                    <a:pt x="37" y="10"/>
                  </a:cubicBezTo>
                  <a:cubicBezTo>
                    <a:pt x="36" y="10"/>
                    <a:pt x="35" y="11"/>
                    <a:pt x="34" y="11"/>
                  </a:cubicBezTo>
                  <a:cubicBezTo>
                    <a:pt x="32" y="12"/>
                    <a:pt x="30" y="13"/>
                    <a:pt x="27" y="14"/>
                  </a:cubicBezTo>
                  <a:cubicBezTo>
                    <a:pt x="32" y="11"/>
                    <a:pt x="36" y="8"/>
                    <a:pt x="39" y="3"/>
                  </a:cubicBezTo>
                  <a:cubicBezTo>
                    <a:pt x="40" y="2"/>
                    <a:pt x="39" y="1"/>
                    <a:pt x="39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30" y="10"/>
                    <a:pt x="19" y="15"/>
                    <a:pt x="8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0" name="Freeform 622"/>
            <p:cNvSpPr>
              <a:spLocks noEditPoints="1"/>
            </p:cNvSpPr>
            <p:nvPr/>
          </p:nvSpPr>
          <p:spPr bwMode="auto">
            <a:xfrm>
              <a:off x="11133138" y="1196975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4 w 31"/>
                <a:gd name="T7" fmla="*/ 3 h 31"/>
                <a:gd name="T8" fmla="*/ 23 w 31"/>
                <a:gd name="T9" fmla="*/ 2 h 31"/>
                <a:gd name="T10" fmla="*/ 13 w 31"/>
                <a:gd name="T11" fmla="*/ 3 h 31"/>
                <a:gd name="T12" fmla="*/ 4 w 31"/>
                <a:gd name="T13" fmla="*/ 6 h 31"/>
                <a:gd name="T14" fmla="*/ 4 w 31"/>
                <a:gd name="T15" fmla="*/ 24 h 31"/>
                <a:gd name="T16" fmla="*/ 6 w 31"/>
                <a:gd name="T17" fmla="*/ 8 h 31"/>
                <a:gd name="T18" fmla="*/ 8 w 31"/>
                <a:gd name="T19" fmla="*/ 7 h 31"/>
                <a:gd name="T20" fmla="*/ 7 w 31"/>
                <a:gd name="T21" fmla="*/ 16 h 31"/>
                <a:gd name="T22" fmla="*/ 7 w 31"/>
                <a:gd name="T23" fmla="*/ 17 h 31"/>
                <a:gd name="T24" fmla="*/ 7 w 31"/>
                <a:gd name="T25" fmla="*/ 22 h 31"/>
                <a:gd name="T26" fmla="*/ 6 w 31"/>
                <a:gd name="T27" fmla="*/ 8 h 31"/>
                <a:gd name="T28" fmla="*/ 12 w 31"/>
                <a:gd name="T29" fmla="*/ 14 h 31"/>
                <a:gd name="T30" fmla="*/ 13 w 31"/>
                <a:gd name="T31" fmla="*/ 13 h 31"/>
                <a:gd name="T32" fmla="*/ 13 w 31"/>
                <a:gd name="T33" fmla="*/ 19 h 31"/>
                <a:gd name="T34" fmla="*/ 11 w 31"/>
                <a:gd name="T35" fmla="*/ 17 h 31"/>
                <a:gd name="T36" fmla="*/ 12 w 31"/>
                <a:gd name="T37" fmla="*/ 14 h 31"/>
                <a:gd name="T38" fmla="*/ 21 w 31"/>
                <a:gd name="T39" fmla="*/ 8 h 31"/>
                <a:gd name="T40" fmla="*/ 19 w 31"/>
                <a:gd name="T41" fmla="*/ 8 h 31"/>
                <a:gd name="T42" fmla="*/ 20 w 31"/>
                <a:gd name="T43" fmla="*/ 8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1 w 31"/>
                <a:gd name="T51" fmla="*/ 26 h 31"/>
                <a:gd name="T52" fmla="*/ 13 w 31"/>
                <a:gd name="T53" fmla="*/ 26 h 31"/>
                <a:gd name="T54" fmla="*/ 13 w 31"/>
                <a:gd name="T55" fmla="*/ 26 h 31"/>
                <a:gd name="T56" fmla="*/ 14 w 31"/>
                <a:gd name="T57" fmla="*/ 27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10 h 31"/>
                <a:gd name="T70" fmla="*/ 22 w 31"/>
                <a:gd name="T71" fmla="*/ 10 h 31"/>
                <a:gd name="T72" fmla="*/ 23 w 31"/>
                <a:gd name="T73" fmla="*/ 23 h 31"/>
                <a:gd name="T74" fmla="*/ 24 w 31"/>
                <a:gd name="T75" fmla="*/ 22 h 31"/>
                <a:gd name="T76" fmla="*/ 23 w 31"/>
                <a:gd name="T7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3"/>
                    <a:pt x="28" y="6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7" y="1"/>
                    <a:pt x="13" y="3"/>
                  </a:cubicBezTo>
                  <a:cubicBezTo>
                    <a:pt x="9" y="2"/>
                    <a:pt x="6" y="3"/>
                    <a:pt x="4" y="6"/>
                  </a:cubicBezTo>
                  <a:cubicBezTo>
                    <a:pt x="0" y="10"/>
                    <a:pt x="0" y="18"/>
                    <a:pt x="4" y="24"/>
                  </a:cubicBezTo>
                  <a:close/>
                  <a:moveTo>
                    <a:pt x="6" y="8"/>
                  </a:moveTo>
                  <a:cubicBezTo>
                    <a:pt x="7" y="7"/>
                    <a:pt x="8" y="7"/>
                    <a:pt x="8" y="7"/>
                  </a:cubicBezTo>
                  <a:cubicBezTo>
                    <a:pt x="6" y="10"/>
                    <a:pt x="6" y="13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20"/>
                    <a:pt x="7" y="22"/>
                  </a:cubicBezTo>
                  <a:cubicBezTo>
                    <a:pt x="4" y="17"/>
                    <a:pt x="4" y="11"/>
                    <a:pt x="6" y="8"/>
                  </a:cubicBezTo>
                  <a:close/>
                  <a:moveTo>
                    <a:pt x="12" y="14"/>
                  </a:moveTo>
                  <a:cubicBezTo>
                    <a:pt x="12" y="14"/>
                    <a:pt x="13" y="14"/>
                    <a:pt x="13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7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3" y="23"/>
                  </a:move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1" name="Freeform 623"/>
            <p:cNvSpPr>
              <a:spLocks/>
            </p:cNvSpPr>
            <p:nvPr/>
          </p:nvSpPr>
          <p:spPr bwMode="auto">
            <a:xfrm>
              <a:off x="11034713" y="927100"/>
              <a:ext cx="260350" cy="344488"/>
            </a:xfrm>
            <a:custGeom>
              <a:avLst/>
              <a:gdLst>
                <a:gd name="T0" fmla="*/ 1 w 45"/>
                <a:gd name="T1" fmla="*/ 3 h 69"/>
                <a:gd name="T2" fmla="*/ 3 w 45"/>
                <a:gd name="T3" fmla="*/ 7 h 69"/>
                <a:gd name="T4" fmla="*/ 3 w 45"/>
                <a:gd name="T5" fmla="*/ 9 h 69"/>
                <a:gd name="T6" fmla="*/ 5 w 45"/>
                <a:gd name="T7" fmla="*/ 11 h 69"/>
                <a:gd name="T8" fmla="*/ 5 w 45"/>
                <a:gd name="T9" fmla="*/ 13 h 69"/>
                <a:gd name="T10" fmla="*/ 18 w 45"/>
                <a:gd name="T11" fmla="*/ 34 h 69"/>
                <a:gd name="T12" fmla="*/ 37 w 45"/>
                <a:gd name="T13" fmla="*/ 64 h 69"/>
                <a:gd name="T14" fmla="*/ 37 w 45"/>
                <a:gd name="T15" fmla="*/ 65 h 69"/>
                <a:gd name="T16" fmla="*/ 37 w 45"/>
                <a:gd name="T17" fmla="*/ 65 h 69"/>
                <a:gd name="T18" fmla="*/ 37 w 45"/>
                <a:gd name="T19" fmla="*/ 65 h 69"/>
                <a:gd name="T20" fmla="*/ 38 w 45"/>
                <a:gd name="T21" fmla="*/ 65 h 69"/>
                <a:gd name="T22" fmla="*/ 38 w 45"/>
                <a:gd name="T23" fmla="*/ 65 h 69"/>
                <a:gd name="T24" fmla="*/ 40 w 45"/>
                <a:gd name="T25" fmla="*/ 68 h 69"/>
                <a:gd name="T26" fmla="*/ 40 w 45"/>
                <a:gd name="T27" fmla="*/ 68 h 69"/>
                <a:gd name="T28" fmla="*/ 40 w 45"/>
                <a:gd name="T29" fmla="*/ 68 h 69"/>
                <a:gd name="T30" fmla="*/ 41 w 45"/>
                <a:gd name="T31" fmla="*/ 68 h 69"/>
                <a:gd name="T32" fmla="*/ 43 w 45"/>
                <a:gd name="T33" fmla="*/ 68 h 69"/>
                <a:gd name="T34" fmla="*/ 43 w 45"/>
                <a:gd name="T35" fmla="*/ 66 h 69"/>
                <a:gd name="T36" fmla="*/ 43 w 45"/>
                <a:gd name="T37" fmla="*/ 66 h 69"/>
                <a:gd name="T38" fmla="*/ 44 w 45"/>
                <a:gd name="T39" fmla="*/ 66 h 69"/>
                <a:gd name="T40" fmla="*/ 45 w 45"/>
                <a:gd name="T41" fmla="*/ 63 h 69"/>
                <a:gd name="T42" fmla="*/ 25 w 45"/>
                <a:gd name="T43" fmla="*/ 35 h 69"/>
                <a:gd name="T44" fmla="*/ 4 w 45"/>
                <a:gd name="T45" fmla="*/ 1 h 69"/>
                <a:gd name="T46" fmla="*/ 3 w 45"/>
                <a:gd name="T47" fmla="*/ 1 h 69"/>
                <a:gd name="T48" fmla="*/ 1 w 45"/>
                <a:gd name="T49" fmla="*/ 1 h 69"/>
                <a:gd name="T50" fmla="*/ 1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1" y="3"/>
                  </a:moveTo>
                  <a:cubicBezTo>
                    <a:pt x="1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10" y="20"/>
                    <a:pt x="14" y="27"/>
                    <a:pt x="18" y="34"/>
                  </a:cubicBezTo>
                  <a:cubicBezTo>
                    <a:pt x="24" y="44"/>
                    <a:pt x="30" y="5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39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8"/>
                  </a:cubicBezTo>
                  <a:cubicBezTo>
                    <a:pt x="43" y="68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4" y="66"/>
                    <a:pt x="44" y="66"/>
                  </a:cubicBezTo>
                  <a:cubicBezTo>
                    <a:pt x="45" y="65"/>
                    <a:pt x="45" y="64"/>
                    <a:pt x="45" y="63"/>
                  </a:cubicBezTo>
                  <a:cubicBezTo>
                    <a:pt x="38" y="54"/>
                    <a:pt x="32" y="44"/>
                    <a:pt x="25" y="35"/>
                  </a:cubicBezTo>
                  <a:cubicBezTo>
                    <a:pt x="19" y="23"/>
                    <a:pt x="12" y="1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7" name="Freeform 624"/>
            <p:cNvSpPr>
              <a:spLocks noEditPoints="1"/>
            </p:cNvSpPr>
            <p:nvPr/>
          </p:nvSpPr>
          <p:spPr bwMode="auto">
            <a:xfrm>
              <a:off x="10988675" y="1041400"/>
              <a:ext cx="168275" cy="115888"/>
            </a:xfrm>
            <a:custGeom>
              <a:avLst/>
              <a:gdLst>
                <a:gd name="T0" fmla="*/ 0 w 29"/>
                <a:gd name="T1" fmla="*/ 18 h 23"/>
                <a:gd name="T2" fmla="*/ 0 w 29"/>
                <a:gd name="T3" fmla="*/ 19 h 23"/>
                <a:gd name="T4" fmla="*/ 1 w 29"/>
                <a:gd name="T5" fmla="*/ 20 h 23"/>
                <a:gd name="T6" fmla="*/ 0 w 29"/>
                <a:gd name="T7" fmla="*/ 21 h 23"/>
                <a:gd name="T8" fmla="*/ 1 w 29"/>
                <a:gd name="T9" fmla="*/ 23 h 23"/>
                <a:gd name="T10" fmla="*/ 2 w 29"/>
                <a:gd name="T11" fmla="*/ 23 h 23"/>
                <a:gd name="T12" fmla="*/ 4 w 29"/>
                <a:gd name="T13" fmla="*/ 22 h 23"/>
                <a:gd name="T14" fmla="*/ 4 w 29"/>
                <a:gd name="T15" fmla="*/ 21 h 23"/>
                <a:gd name="T16" fmla="*/ 5 w 29"/>
                <a:gd name="T17" fmla="*/ 22 h 23"/>
                <a:gd name="T18" fmla="*/ 6 w 29"/>
                <a:gd name="T19" fmla="*/ 22 h 23"/>
                <a:gd name="T20" fmla="*/ 28 w 29"/>
                <a:gd name="T21" fmla="*/ 12 h 23"/>
                <a:gd name="T22" fmla="*/ 29 w 29"/>
                <a:gd name="T23" fmla="*/ 10 h 23"/>
                <a:gd name="T24" fmla="*/ 28 w 29"/>
                <a:gd name="T25" fmla="*/ 9 h 23"/>
                <a:gd name="T26" fmla="*/ 28 w 29"/>
                <a:gd name="T27" fmla="*/ 9 h 23"/>
                <a:gd name="T28" fmla="*/ 23 w 29"/>
                <a:gd name="T29" fmla="*/ 7 h 23"/>
                <a:gd name="T30" fmla="*/ 24 w 29"/>
                <a:gd name="T31" fmla="*/ 6 h 23"/>
                <a:gd name="T32" fmla="*/ 25 w 29"/>
                <a:gd name="T33" fmla="*/ 5 h 23"/>
                <a:gd name="T34" fmla="*/ 28 w 29"/>
                <a:gd name="T35" fmla="*/ 3 h 23"/>
                <a:gd name="T36" fmla="*/ 29 w 29"/>
                <a:gd name="T37" fmla="*/ 1 h 23"/>
                <a:gd name="T38" fmla="*/ 28 w 29"/>
                <a:gd name="T39" fmla="*/ 0 h 23"/>
                <a:gd name="T40" fmla="*/ 27 w 29"/>
                <a:gd name="T41" fmla="*/ 0 h 23"/>
                <a:gd name="T42" fmla="*/ 4 w 29"/>
                <a:gd name="T43" fmla="*/ 14 h 23"/>
                <a:gd name="T44" fmla="*/ 0 w 29"/>
                <a:gd name="T45" fmla="*/ 17 h 23"/>
                <a:gd name="T46" fmla="*/ 0 w 29"/>
                <a:gd name="T47" fmla="*/ 18 h 23"/>
                <a:gd name="T48" fmla="*/ 13 w 29"/>
                <a:gd name="T49" fmla="*/ 16 h 23"/>
                <a:gd name="T50" fmla="*/ 19 w 29"/>
                <a:gd name="T51" fmla="*/ 11 h 23"/>
                <a:gd name="T52" fmla="*/ 23 w 29"/>
                <a:gd name="T53" fmla="*/ 11 h 23"/>
                <a:gd name="T54" fmla="*/ 13 w 29"/>
                <a:gd name="T5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3">
                  <a:moveTo>
                    <a:pt x="0" y="18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2"/>
                    <a:pt x="1" y="22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4" y="20"/>
                    <a:pt x="22" y="17"/>
                    <a:pt x="28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8"/>
                    <a:pt x="25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8" y="3"/>
                    <a:pt x="28" y="3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9" y="2"/>
                    <a:pt x="9" y="6"/>
                    <a:pt x="4" y="14"/>
                  </a:cubicBezTo>
                  <a:cubicBezTo>
                    <a:pt x="3" y="15"/>
                    <a:pt x="1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  <a:moveTo>
                    <a:pt x="13" y="16"/>
                  </a:moveTo>
                  <a:cubicBezTo>
                    <a:pt x="16" y="14"/>
                    <a:pt x="17" y="13"/>
                    <a:pt x="19" y="11"/>
                  </a:cubicBezTo>
                  <a:cubicBezTo>
                    <a:pt x="20" y="11"/>
                    <a:pt x="21" y="11"/>
                    <a:pt x="23" y="11"/>
                  </a:cubicBezTo>
                  <a:cubicBezTo>
                    <a:pt x="20" y="13"/>
                    <a:pt x="17" y="14"/>
                    <a:pt x="13" y="1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8" name="Freeform 625"/>
            <p:cNvSpPr>
              <a:spLocks/>
            </p:cNvSpPr>
            <p:nvPr/>
          </p:nvSpPr>
          <p:spPr bwMode="auto">
            <a:xfrm>
              <a:off x="57150" y="4695825"/>
              <a:ext cx="5784850" cy="1060450"/>
            </a:xfrm>
            <a:custGeom>
              <a:avLst/>
              <a:gdLst>
                <a:gd name="T0" fmla="*/ 0 w 1002"/>
                <a:gd name="T1" fmla="*/ 24 h 212"/>
                <a:gd name="T2" fmla="*/ 2 w 1002"/>
                <a:gd name="T3" fmla="*/ 28 h 212"/>
                <a:gd name="T4" fmla="*/ 173 w 1002"/>
                <a:gd name="T5" fmla="*/ 7 h 212"/>
                <a:gd name="T6" fmla="*/ 232 w 1002"/>
                <a:gd name="T7" fmla="*/ 7 h 212"/>
                <a:gd name="T8" fmla="*/ 471 w 1002"/>
                <a:gd name="T9" fmla="*/ 68 h 212"/>
                <a:gd name="T10" fmla="*/ 520 w 1002"/>
                <a:gd name="T11" fmla="*/ 96 h 212"/>
                <a:gd name="T12" fmla="*/ 757 w 1002"/>
                <a:gd name="T13" fmla="*/ 201 h 212"/>
                <a:gd name="T14" fmla="*/ 967 w 1002"/>
                <a:gd name="T15" fmla="*/ 159 h 212"/>
                <a:gd name="T16" fmla="*/ 1002 w 1002"/>
                <a:gd name="T17" fmla="*/ 144 h 212"/>
                <a:gd name="T18" fmla="*/ 1000 w 1002"/>
                <a:gd name="T19" fmla="*/ 140 h 212"/>
                <a:gd name="T20" fmla="*/ 965 w 1002"/>
                <a:gd name="T21" fmla="*/ 155 h 212"/>
                <a:gd name="T22" fmla="*/ 758 w 1002"/>
                <a:gd name="T23" fmla="*/ 197 h 212"/>
                <a:gd name="T24" fmla="*/ 522 w 1002"/>
                <a:gd name="T25" fmla="*/ 93 h 212"/>
                <a:gd name="T26" fmla="*/ 473 w 1002"/>
                <a:gd name="T27" fmla="*/ 65 h 212"/>
                <a:gd name="T28" fmla="*/ 232 w 1002"/>
                <a:gd name="T29" fmla="*/ 3 h 212"/>
                <a:gd name="T30" fmla="*/ 173 w 1002"/>
                <a:gd name="T31" fmla="*/ 3 h 212"/>
                <a:gd name="T32" fmla="*/ 0 w 1002"/>
                <a:gd name="T33" fmla="*/ 2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2" h="212">
                  <a:moveTo>
                    <a:pt x="0" y="24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50" y="4"/>
                    <a:pt x="115" y="6"/>
                    <a:pt x="173" y="7"/>
                  </a:cubicBezTo>
                  <a:cubicBezTo>
                    <a:pt x="194" y="8"/>
                    <a:pt x="214" y="8"/>
                    <a:pt x="232" y="7"/>
                  </a:cubicBezTo>
                  <a:cubicBezTo>
                    <a:pt x="317" y="4"/>
                    <a:pt x="393" y="24"/>
                    <a:pt x="471" y="68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93" y="140"/>
                    <a:pt x="676" y="189"/>
                    <a:pt x="757" y="201"/>
                  </a:cubicBezTo>
                  <a:cubicBezTo>
                    <a:pt x="839" y="212"/>
                    <a:pt x="898" y="188"/>
                    <a:pt x="967" y="159"/>
                  </a:cubicBezTo>
                  <a:cubicBezTo>
                    <a:pt x="1002" y="144"/>
                    <a:pt x="1002" y="144"/>
                    <a:pt x="1002" y="144"/>
                  </a:cubicBezTo>
                  <a:cubicBezTo>
                    <a:pt x="1000" y="140"/>
                    <a:pt x="1000" y="140"/>
                    <a:pt x="1000" y="140"/>
                  </a:cubicBezTo>
                  <a:cubicBezTo>
                    <a:pt x="965" y="155"/>
                    <a:pt x="965" y="155"/>
                    <a:pt x="965" y="155"/>
                  </a:cubicBezTo>
                  <a:cubicBezTo>
                    <a:pt x="897" y="184"/>
                    <a:pt x="839" y="208"/>
                    <a:pt x="758" y="197"/>
                  </a:cubicBezTo>
                  <a:cubicBezTo>
                    <a:pt x="678" y="185"/>
                    <a:pt x="595" y="136"/>
                    <a:pt x="522" y="93"/>
                  </a:cubicBezTo>
                  <a:cubicBezTo>
                    <a:pt x="473" y="65"/>
                    <a:pt x="473" y="65"/>
                    <a:pt x="473" y="65"/>
                  </a:cubicBezTo>
                  <a:cubicBezTo>
                    <a:pt x="394" y="20"/>
                    <a:pt x="318" y="0"/>
                    <a:pt x="232" y="3"/>
                  </a:cubicBezTo>
                  <a:cubicBezTo>
                    <a:pt x="214" y="4"/>
                    <a:pt x="194" y="4"/>
                    <a:pt x="173" y="3"/>
                  </a:cubicBezTo>
                  <a:cubicBezTo>
                    <a:pt x="115" y="2"/>
                    <a:pt x="49" y="0"/>
                    <a:pt x="0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9" name="Freeform 626"/>
            <p:cNvSpPr>
              <a:spLocks/>
            </p:cNvSpPr>
            <p:nvPr/>
          </p:nvSpPr>
          <p:spPr bwMode="auto">
            <a:xfrm>
              <a:off x="50800" y="4756150"/>
              <a:ext cx="5467350" cy="1271588"/>
            </a:xfrm>
            <a:custGeom>
              <a:avLst/>
              <a:gdLst>
                <a:gd name="T0" fmla="*/ 0 w 947"/>
                <a:gd name="T1" fmla="*/ 57 h 254"/>
                <a:gd name="T2" fmla="*/ 4 w 947"/>
                <a:gd name="T3" fmla="*/ 59 h 254"/>
                <a:gd name="T4" fmla="*/ 210 w 947"/>
                <a:gd name="T5" fmla="*/ 12 h 254"/>
                <a:gd name="T6" fmla="*/ 385 w 947"/>
                <a:gd name="T7" fmla="*/ 51 h 254"/>
                <a:gd name="T8" fmla="*/ 600 w 947"/>
                <a:gd name="T9" fmla="*/ 175 h 254"/>
                <a:gd name="T10" fmla="*/ 947 w 947"/>
                <a:gd name="T11" fmla="*/ 216 h 254"/>
                <a:gd name="T12" fmla="*/ 945 w 947"/>
                <a:gd name="T13" fmla="*/ 212 h 254"/>
                <a:gd name="T14" fmla="*/ 602 w 947"/>
                <a:gd name="T15" fmla="*/ 172 h 254"/>
                <a:gd name="T16" fmla="*/ 387 w 947"/>
                <a:gd name="T17" fmla="*/ 47 h 254"/>
                <a:gd name="T18" fmla="*/ 210 w 947"/>
                <a:gd name="T19" fmla="*/ 8 h 254"/>
                <a:gd name="T20" fmla="*/ 0 w 947"/>
                <a:gd name="T21" fmla="*/ 5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7" h="254">
                  <a:moveTo>
                    <a:pt x="0" y="57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2" y="4"/>
                    <a:pt x="160" y="10"/>
                    <a:pt x="210" y="12"/>
                  </a:cubicBezTo>
                  <a:cubicBezTo>
                    <a:pt x="280" y="15"/>
                    <a:pt x="337" y="28"/>
                    <a:pt x="385" y="51"/>
                  </a:cubicBezTo>
                  <a:cubicBezTo>
                    <a:pt x="462" y="87"/>
                    <a:pt x="534" y="132"/>
                    <a:pt x="600" y="175"/>
                  </a:cubicBezTo>
                  <a:cubicBezTo>
                    <a:pt x="676" y="225"/>
                    <a:pt x="854" y="254"/>
                    <a:pt x="947" y="216"/>
                  </a:cubicBezTo>
                  <a:cubicBezTo>
                    <a:pt x="945" y="212"/>
                    <a:pt x="945" y="212"/>
                    <a:pt x="945" y="212"/>
                  </a:cubicBezTo>
                  <a:cubicBezTo>
                    <a:pt x="854" y="250"/>
                    <a:pt x="677" y="221"/>
                    <a:pt x="602" y="172"/>
                  </a:cubicBezTo>
                  <a:cubicBezTo>
                    <a:pt x="536" y="129"/>
                    <a:pt x="464" y="84"/>
                    <a:pt x="387" y="47"/>
                  </a:cubicBezTo>
                  <a:cubicBezTo>
                    <a:pt x="338" y="24"/>
                    <a:pt x="280" y="11"/>
                    <a:pt x="210" y="8"/>
                  </a:cubicBezTo>
                  <a:cubicBezTo>
                    <a:pt x="159" y="6"/>
                    <a:pt x="40" y="0"/>
                    <a:pt x="0" y="5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0" name="Freeform 627"/>
            <p:cNvSpPr>
              <a:spLocks/>
            </p:cNvSpPr>
            <p:nvPr/>
          </p:nvSpPr>
          <p:spPr bwMode="auto">
            <a:xfrm>
              <a:off x="9655175" y="1041400"/>
              <a:ext cx="1662113" cy="1771650"/>
            </a:xfrm>
            <a:custGeom>
              <a:avLst/>
              <a:gdLst>
                <a:gd name="T0" fmla="*/ 72 w 288"/>
                <a:gd name="T1" fmla="*/ 281 h 354"/>
                <a:gd name="T2" fmla="*/ 0 w 288"/>
                <a:gd name="T3" fmla="*/ 351 h 354"/>
                <a:gd name="T4" fmla="*/ 3 w 288"/>
                <a:gd name="T5" fmla="*/ 354 h 354"/>
                <a:gd name="T6" fmla="*/ 75 w 288"/>
                <a:gd name="T7" fmla="*/ 284 h 354"/>
                <a:gd name="T8" fmla="*/ 288 w 288"/>
                <a:gd name="T9" fmla="*/ 1 h 354"/>
                <a:gd name="T10" fmla="*/ 284 w 288"/>
                <a:gd name="T11" fmla="*/ 0 h 354"/>
                <a:gd name="T12" fmla="*/ 72 w 288"/>
                <a:gd name="T13" fmla="*/ 28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54">
                  <a:moveTo>
                    <a:pt x="72" y="281"/>
                  </a:moveTo>
                  <a:cubicBezTo>
                    <a:pt x="46" y="305"/>
                    <a:pt x="22" y="328"/>
                    <a:pt x="0" y="351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25" y="331"/>
                    <a:pt x="49" y="308"/>
                    <a:pt x="75" y="284"/>
                  </a:cubicBezTo>
                  <a:cubicBezTo>
                    <a:pt x="160" y="203"/>
                    <a:pt x="257" y="111"/>
                    <a:pt x="288" y="1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3" y="108"/>
                    <a:pt x="157" y="200"/>
                    <a:pt x="72" y="28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3" name="Freeform 628"/>
            <p:cNvSpPr>
              <a:spLocks/>
            </p:cNvSpPr>
            <p:nvPr/>
          </p:nvSpPr>
          <p:spPr bwMode="auto">
            <a:xfrm>
              <a:off x="80963" y="4510088"/>
              <a:ext cx="5275263" cy="1127125"/>
            </a:xfrm>
            <a:custGeom>
              <a:avLst/>
              <a:gdLst>
                <a:gd name="T0" fmla="*/ 0 w 914"/>
                <a:gd name="T1" fmla="*/ 34 h 225"/>
                <a:gd name="T2" fmla="*/ 2 w 914"/>
                <a:gd name="T3" fmla="*/ 37 h 225"/>
                <a:gd name="T4" fmla="*/ 232 w 914"/>
                <a:gd name="T5" fmla="*/ 18 h 225"/>
                <a:gd name="T6" fmla="*/ 258 w 914"/>
                <a:gd name="T7" fmla="*/ 20 h 225"/>
                <a:gd name="T8" fmla="*/ 484 w 914"/>
                <a:gd name="T9" fmla="*/ 78 h 225"/>
                <a:gd name="T10" fmla="*/ 574 w 914"/>
                <a:gd name="T11" fmla="*/ 121 h 225"/>
                <a:gd name="T12" fmla="*/ 914 w 914"/>
                <a:gd name="T13" fmla="*/ 169 h 225"/>
                <a:gd name="T14" fmla="*/ 912 w 914"/>
                <a:gd name="T15" fmla="*/ 165 h 225"/>
                <a:gd name="T16" fmla="*/ 576 w 914"/>
                <a:gd name="T17" fmla="*/ 117 h 225"/>
                <a:gd name="T18" fmla="*/ 485 w 914"/>
                <a:gd name="T19" fmla="*/ 75 h 225"/>
                <a:gd name="T20" fmla="*/ 258 w 914"/>
                <a:gd name="T21" fmla="*/ 16 h 225"/>
                <a:gd name="T22" fmla="*/ 232 w 914"/>
                <a:gd name="T23" fmla="*/ 14 h 225"/>
                <a:gd name="T24" fmla="*/ 0 w 914"/>
                <a:gd name="T25" fmla="*/ 3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4" h="225">
                  <a:moveTo>
                    <a:pt x="0" y="34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59" y="4"/>
                    <a:pt x="159" y="12"/>
                    <a:pt x="232" y="18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333" y="26"/>
                    <a:pt x="401" y="43"/>
                    <a:pt x="484" y="78"/>
                  </a:cubicBezTo>
                  <a:cubicBezTo>
                    <a:pt x="515" y="91"/>
                    <a:pt x="545" y="106"/>
                    <a:pt x="574" y="121"/>
                  </a:cubicBezTo>
                  <a:cubicBezTo>
                    <a:pt x="682" y="174"/>
                    <a:pt x="784" y="225"/>
                    <a:pt x="914" y="169"/>
                  </a:cubicBezTo>
                  <a:cubicBezTo>
                    <a:pt x="912" y="165"/>
                    <a:pt x="912" y="165"/>
                    <a:pt x="912" y="165"/>
                  </a:cubicBezTo>
                  <a:cubicBezTo>
                    <a:pt x="784" y="221"/>
                    <a:pt x="683" y="170"/>
                    <a:pt x="576" y="117"/>
                  </a:cubicBezTo>
                  <a:cubicBezTo>
                    <a:pt x="547" y="103"/>
                    <a:pt x="517" y="88"/>
                    <a:pt x="485" y="75"/>
                  </a:cubicBezTo>
                  <a:cubicBezTo>
                    <a:pt x="402" y="39"/>
                    <a:pt x="334" y="22"/>
                    <a:pt x="258" y="16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159" y="8"/>
                    <a:pt x="58" y="0"/>
                    <a:pt x="0" y="3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4" name="Freeform 629"/>
            <p:cNvSpPr>
              <a:spLocks/>
            </p:cNvSpPr>
            <p:nvPr/>
          </p:nvSpPr>
          <p:spPr bwMode="auto">
            <a:xfrm>
              <a:off x="10053638" y="1036638"/>
              <a:ext cx="1171575" cy="1155700"/>
            </a:xfrm>
            <a:custGeom>
              <a:avLst/>
              <a:gdLst>
                <a:gd name="T0" fmla="*/ 187 w 203"/>
                <a:gd name="T1" fmla="*/ 24 h 231"/>
                <a:gd name="T2" fmla="*/ 0 w 203"/>
                <a:gd name="T3" fmla="*/ 227 h 231"/>
                <a:gd name="T4" fmla="*/ 2 w 203"/>
                <a:gd name="T5" fmla="*/ 231 h 231"/>
                <a:gd name="T6" fmla="*/ 190 w 203"/>
                <a:gd name="T7" fmla="*/ 26 h 231"/>
                <a:gd name="T8" fmla="*/ 203 w 203"/>
                <a:gd name="T9" fmla="*/ 2 h 231"/>
                <a:gd name="T10" fmla="*/ 199 w 203"/>
                <a:gd name="T11" fmla="*/ 0 h 231"/>
                <a:gd name="T12" fmla="*/ 187 w 203"/>
                <a:gd name="T1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31">
                  <a:moveTo>
                    <a:pt x="187" y="24"/>
                  </a:moveTo>
                  <a:cubicBezTo>
                    <a:pt x="140" y="115"/>
                    <a:pt x="104" y="186"/>
                    <a:pt x="0" y="227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07" y="190"/>
                    <a:pt x="144" y="117"/>
                    <a:pt x="190" y="26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199" y="0"/>
                    <a:pt x="199" y="0"/>
                    <a:pt x="199" y="0"/>
                  </a:cubicBezTo>
                  <a:lnTo>
                    <a:pt x="187" y="24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5" name="Freeform 630"/>
            <p:cNvSpPr>
              <a:spLocks/>
            </p:cNvSpPr>
            <p:nvPr/>
          </p:nvSpPr>
          <p:spPr bwMode="auto">
            <a:xfrm>
              <a:off x="57150" y="4349750"/>
              <a:ext cx="5408613" cy="957263"/>
            </a:xfrm>
            <a:custGeom>
              <a:avLst/>
              <a:gdLst>
                <a:gd name="T0" fmla="*/ 179 w 937"/>
                <a:gd name="T1" fmla="*/ 11 h 191"/>
                <a:gd name="T2" fmla="*/ 119 w 937"/>
                <a:gd name="T3" fmla="*/ 18 h 191"/>
                <a:gd name="T4" fmla="*/ 95 w 937"/>
                <a:gd name="T5" fmla="*/ 19 h 191"/>
                <a:gd name="T6" fmla="*/ 0 w 937"/>
                <a:gd name="T7" fmla="*/ 42 h 191"/>
                <a:gd name="T8" fmla="*/ 2 w 937"/>
                <a:gd name="T9" fmla="*/ 45 h 191"/>
                <a:gd name="T10" fmla="*/ 96 w 937"/>
                <a:gd name="T11" fmla="*/ 23 h 191"/>
                <a:gd name="T12" fmla="*/ 119 w 937"/>
                <a:gd name="T13" fmla="*/ 22 h 191"/>
                <a:gd name="T14" fmla="*/ 179 w 937"/>
                <a:gd name="T15" fmla="*/ 14 h 191"/>
                <a:gd name="T16" fmla="*/ 287 w 937"/>
                <a:gd name="T17" fmla="*/ 9 h 191"/>
                <a:gd name="T18" fmla="*/ 528 w 937"/>
                <a:gd name="T19" fmla="*/ 72 h 191"/>
                <a:gd name="T20" fmla="*/ 625 w 937"/>
                <a:gd name="T21" fmla="*/ 120 h 191"/>
                <a:gd name="T22" fmla="*/ 709 w 937"/>
                <a:gd name="T23" fmla="*/ 162 h 191"/>
                <a:gd name="T24" fmla="*/ 870 w 937"/>
                <a:gd name="T25" fmla="*/ 181 h 191"/>
                <a:gd name="T26" fmla="*/ 937 w 937"/>
                <a:gd name="T27" fmla="*/ 177 h 191"/>
                <a:gd name="T28" fmla="*/ 937 w 937"/>
                <a:gd name="T29" fmla="*/ 173 h 191"/>
                <a:gd name="T30" fmla="*/ 870 w 937"/>
                <a:gd name="T31" fmla="*/ 177 h 191"/>
                <a:gd name="T32" fmla="*/ 711 w 937"/>
                <a:gd name="T33" fmla="*/ 158 h 191"/>
                <a:gd name="T34" fmla="*/ 627 w 937"/>
                <a:gd name="T35" fmla="*/ 116 h 191"/>
                <a:gd name="T36" fmla="*/ 530 w 937"/>
                <a:gd name="T37" fmla="*/ 68 h 191"/>
                <a:gd name="T38" fmla="*/ 288 w 937"/>
                <a:gd name="T39" fmla="*/ 5 h 191"/>
                <a:gd name="T40" fmla="*/ 179 w 937"/>
                <a:gd name="T41" fmla="*/ 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7" h="191">
                  <a:moveTo>
                    <a:pt x="179" y="11"/>
                  </a:moveTo>
                  <a:cubicBezTo>
                    <a:pt x="159" y="13"/>
                    <a:pt x="140" y="16"/>
                    <a:pt x="119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63" y="20"/>
                    <a:pt x="29" y="21"/>
                    <a:pt x="0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0" y="25"/>
                    <a:pt x="62" y="24"/>
                    <a:pt x="96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0" y="20"/>
                    <a:pt x="160" y="17"/>
                    <a:pt x="179" y="14"/>
                  </a:cubicBezTo>
                  <a:cubicBezTo>
                    <a:pt x="215" y="9"/>
                    <a:pt x="250" y="4"/>
                    <a:pt x="287" y="9"/>
                  </a:cubicBezTo>
                  <a:cubicBezTo>
                    <a:pt x="353" y="18"/>
                    <a:pt x="448" y="36"/>
                    <a:pt x="528" y="72"/>
                  </a:cubicBezTo>
                  <a:cubicBezTo>
                    <a:pt x="561" y="87"/>
                    <a:pt x="593" y="103"/>
                    <a:pt x="625" y="120"/>
                  </a:cubicBezTo>
                  <a:cubicBezTo>
                    <a:pt x="652" y="134"/>
                    <a:pt x="681" y="149"/>
                    <a:pt x="709" y="162"/>
                  </a:cubicBezTo>
                  <a:cubicBezTo>
                    <a:pt x="771" y="191"/>
                    <a:pt x="817" y="186"/>
                    <a:pt x="870" y="181"/>
                  </a:cubicBezTo>
                  <a:cubicBezTo>
                    <a:pt x="891" y="179"/>
                    <a:pt x="913" y="177"/>
                    <a:pt x="937" y="177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12" y="173"/>
                    <a:pt x="891" y="176"/>
                    <a:pt x="870" y="177"/>
                  </a:cubicBezTo>
                  <a:cubicBezTo>
                    <a:pt x="817" y="182"/>
                    <a:pt x="772" y="187"/>
                    <a:pt x="711" y="158"/>
                  </a:cubicBezTo>
                  <a:cubicBezTo>
                    <a:pt x="682" y="145"/>
                    <a:pt x="654" y="130"/>
                    <a:pt x="627" y="116"/>
                  </a:cubicBezTo>
                  <a:cubicBezTo>
                    <a:pt x="595" y="100"/>
                    <a:pt x="562" y="83"/>
                    <a:pt x="530" y="68"/>
                  </a:cubicBezTo>
                  <a:cubicBezTo>
                    <a:pt x="449" y="32"/>
                    <a:pt x="354" y="14"/>
                    <a:pt x="288" y="5"/>
                  </a:cubicBezTo>
                  <a:cubicBezTo>
                    <a:pt x="250" y="0"/>
                    <a:pt x="215" y="5"/>
                    <a:pt x="179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6" name="Freeform 631"/>
            <p:cNvSpPr>
              <a:spLocks/>
            </p:cNvSpPr>
            <p:nvPr/>
          </p:nvSpPr>
          <p:spPr bwMode="auto">
            <a:xfrm>
              <a:off x="9863138" y="576263"/>
              <a:ext cx="1431925" cy="1576388"/>
            </a:xfrm>
            <a:custGeom>
              <a:avLst/>
              <a:gdLst>
                <a:gd name="T0" fmla="*/ 216 w 248"/>
                <a:gd name="T1" fmla="*/ 55 h 315"/>
                <a:gd name="T2" fmla="*/ 169 w 248"/>
                <a:gd name="T3" fmla="*/ 140 h 315"/>
                <a:gd name="T4" fmla="*/ 59 w 248"/>
                <a:gd name="T5" fmla="*/ 257 h 315"/>
                <a:gd name="T6" fmla="*/ 0 w 248"/>
                <a:gd name="T7" fmla="*/ 312 h 315"/>
                <a:gd name="T8" fmla="*/ 3 w 248"/>
                <a:gd name="T9" fmla="*/ 315 h 315"/>
                <a:gd name="T10" fmla="*/ 62 w 248"/>
                <a:gd name="T11" fmla="*/ 260 h 315"/>
                <a:gd name="T12" fmla="*/ 172 w 248"/>
                <a:gd name="T13" fmla="*/ 142 h 315"/>
                <a:gd name="T14" fmla="*/ 220 w 248"/>
                <a:gd name="T15" fmla="*/ 57 h 315"/>
                <a:gd name="T16" fmla="*/ 248 w 248"/>
                <a:gd name="T17" fmla="*/ 2 h 315"/>
                <a:gd name="T18" fmla="*/ 244 w 248"/>
                <a:gd name="T19" fmla="*/ 0 h 315"/>
                <a:gd name="T20" fmla="*/ 216 w 248"/>
                <a:gd name="T21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15">
                  <a:moveTo>
                    <a:pt x="216" y="55"/>
                  </a:moveTo>
                  <a:cubicBezTo>
                    <a:pt x="202" y="84"/>
                    <a:pt x="188" y="112"/>
                    <a:pt x="169" y="140"/>
                  </a:cubicBezTo>
                  <a:cubicBezTo>
                    <a:pt x="138" y="187"/>
                    <a:pt x="100" y="221"/>
                    <a:pt x="59" y="257"/>
                  </a:cubicBezTo>
                  <a:cubicBezTo>
                    <a:pt x="40" y="274"/>
                    <a:pt x="20" y="292"/>
                    <a:pt x="0" y="312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23" y="295"/>
                    <a:pt x="43" y="277"/>
                    <a:pt x="62" y="260"/>
                  </a:cubicBezTo>
                  <a:cubicBezTo>
                    <a:pt x="102" y="224"/>
                    <a:pt x="141" y="189"/>
                    <a:pt x="172" y="142"/>
                  </a:cubicBezTo>
                  <a:cubicBezTo>
                    <a:pt x="192" y="114"/>
                    <a:pt x="206" y="85"/>
                    <a:pt x="220" y="57"/>
                  </a:cubicBezTo>
                  <a:cubicBezTo>
                    <a:pt x="228" y="39"/>
                    <a:pt x="237" y="21"/>
                    <a:pt x="248" y="2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34" y="19"/>
                    <a:pt x="225" y="37"/>
                    <a:pt x="216" y="5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7" name="Freeform 632"/>
            <p:cNvSpPr>
              <a:spLocks/>
            </p:cNvSpPr>
            <p:nvPr/>
          </p:nvSpPr>
          <p:spPr bwMode="auto">
            <a:xfrm>
              <a:off x="-34925" y="4805363"/>
              <a:ext cx="5530850" cy="1366838"/>
            </a:xfrm>
            <a:custGeom>
              <a:avLst/>
              <a:gdLst>
                <a:gd name="T0" fmla="*/ 0 w 958"/>
                <a:gd name="T1" fmla="*/ 95 h 273"/>
                <a:gd name="T2" fmla="*/ 2 w 958"/>
                <a:gd name="T3" fmla="*/ 98 h 273"/>
                <a:gd name="T4" fmla="*/ 292 w 958"/>
                <a:gd name="T5" fmla="*/ 34 h 273"/>
                <a:gd name="T6" fmla="*/ 532 w 958"/>
                <a:gd name="T7" fmla="*/ 125 h 273"/>
                <a:gd name="T8" fmla="*/ 613 w 958"/>
                <a:gd name="T9" fmla="*/ 176 h 273"/>
                <a:gd name="T10" fmla="*/ 713 w 958"/>
                <a:gd name="T11" fmla="*/ 234 h 273"/>
                <a:gd name="T12" fmla="*/ 958 w 958"/>
                <a:gd name="T13" fmla="*/ 230 h 273"/>
                <a:gd name="T14" fmla="*/ 956 w 958"/>
                <a:gd name="T15" fmla="*/ 227 h 273"/>
                <a:gd name="T16" fmla="*/ 714 w 958"/>
                <a:gd name="T17" fmla="*/ 230 h 273"/>
                <a:gd name="T18" fmla="*/ 616 w 958"/>
                <a:gd name="T19" fmla="*/ 173 h 273"/>
                <a:gd name="T20" fmla="*/ 533 w 958"/>
                <a:gd name="T21" fmla="*/ 122 h 273"/>
                <a:gd name="T22" fmla="*/ 293 w 958"/>
                <a:gd name="T23" fmla="*/ 31 h 273"/>
                <a:gd name="T24" fmla="*/ 0 w 958"/>
                <a:gd name="T25" fmla="*/ 9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8" h="273">
                  <a:moveTo>
                    <a:pt x="0" y="95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71" y="33"/>
                    <a:pt x="203" y="4"/>
                    <a:pt x="292" y="34"/>
                  </a:cubicBezTo>
                  <a:cubicBezTo>
                    <a:pt x="365" y="59"/>
                    <a:pt x="441" y="88"/>
                    <a:pt x="532" y="125"/>
                  </a:cubicBezTo>
                  <a:cubicBezTo>
                    <a:pt x="562" y="138"/>
                    <a:pt x="588" y="157"/>
                    <a:pt x="613" y="176"/>
                  </a:cubicBezTo>
                  <a:cubicBezTo>
                    <a:pt x="643" y="199"/>
                    <a:pt x="674" y="222"/>
                    <a:pt x="713" y="234"/>
                  </a:cubicBezTo>
                  <a:cubicBezTo>
                    <a:pt x="768" y="252"/>
                    <a:pt x="901" y="273"/>
                    <a:pt x="958" y="230"/>
                  </a:cubicBezTo>
                  <a:cubicBezTo>
                    <a:pt x="956" y="227"/>
                    <a:pt x="956" y="227"/>
                    <a:pt x="956" y="227"/>
                  </a:cubicBezTo>
                  <a:cubicBezTo>
                    <a:pt x="905" y="265"/>
                    <a:pt x="782" y="252"/>
                    <a:pt x="714" y="230"/>
                  </a:cubicBezTo>
                  <a:cubicBezTo>
                    <a:pt x="675" y="218"/>
                    <a:pt x="645" y="195"/>
                    <a:pt x="616" y="173"/>
                  </a:cubicBezTo>
                  <a:cubicBezTo>
                    <a:pt x="590" y="154"/>
                    <a:pt x="564" y="134"/>
                    <a:pt x="533" y="122"/>
                  </a:cubicBezTo>
                  <a:cubicBezTo>
                    <a:pt x="443" y="84"/>
                    <a:pt x="367" y="55"/>
                    <a:pt x="293" y="31"/>
                  </a:cubicBezTo>
                  <a:cubicBezTo>
                    <a:pt x="203" y="0"/>
                    <a:pt x="69" y="30"/>
                    <a:pt x="0" y="9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2" name="Freeform 633"/>
            <p:cNvSpPr>
              <a:spLocks/>
            </p:cNvSpPr>
            <p:nvPr/>
          </p:nvSpPr>
          <p:spPr bwMode="auto">
            <a:xfrm>
              <a:off x="10215563" y="1617663"/>
              <a:ext cx="1101725" cy="976313"/>
            </a:xfrm>
            <a:custGeom>
              <a:avLst/>
              <a:gdLst>
                <a:gd name="T0" fmla="*/ 0 w 191"/>
                <a:gd name="T1" fmla="*/ 192 h 195"/>
                <a:gd name="T2" fmla="*/ 2 w 191"/>
                <a:gd name="T3" fmla="*/ 195 h 195"/>
                <a:gd name="T4" fmla="*/ 191 w 191"/>
                <a:gd name="T5" fmla="*/ 2 h 195"/>
                <a:gd name="T6" fmla="*/ 187 w 191"/>
                <a:gd name="T7" fmla="*/ 0 h 195"/>
                <a:gd name="T8" fmla="*/ 0 w 191"/>
                <a:gd name="T9" fmla="*/ 19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95">
                  <a:moveTo>
                    <a:pt x="0" y="192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65" y="153"/>
                    <a:pt x="153" y="88"/>
                    <a:pt x="191" y="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50" y="86"/>
                    <a:pt x="62" y="150"/>
                    <a:pt x="0" y="19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3" name="Freeform 634"/>
            <p:cNvSpPr>
              <a:spLocks/>
            </p:cNvSpPr>
            <p:nvPr/>
          </p:nvSpPr>
          <p:spPr bwMode="auto">
            <a:xfrm>
              <a:off x="9869488" y="315913"/>
              <a:ext cx="1333500" cy="1636713"/>
            </a:xfrm>
            <a:custGeom>
              <a:avLst/>
              <a:gdLst>
                <a:gd name="T0" fmla="*/ 175 w 231"/>
                <a:gd name="T1" fmla="*/ 98 h 327"/>
                <a:gd name="T2" fmla="*/ 135 w 231"/>
                <a:gd name="T3" fmla="*/ 175 h 327"/>
                <a:gd name="T4" fmla="*/ 0 w 231"/>
                <a:gd name="T5" fmla="*/ 324 h 327"/>
                <a:gd name="T6" fmla="*/ 2 w 231"/>
                <a:gd name="T7" fmla="*/ 327 h 327"/>
                <a:gd name="T8" fmla="*/ 139 w 231"/>
                <a:gd name="T9" fmla="*/ 177 h 327"/>
                <a:gd name="T10" fmla="*/ 178 w 231"/>
                <a:gd name="T11" fmla="*/ 99 h 327"/>
                <a:gd name="T12" fmla="*/ 231 w 231"/>
                <a:gd name="T13" fmla="*/ 2 h 327"/>
                <a:gd name="T14" fmla="*/ 227 w 231"/>
                <a:gd name="T15" fmla="*/ 0 h 327"/>
                <a:gd name="T16" fmla="*/ 175 w 231"/>
                <a:gd name="T17" fmla="*/ 9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27">
                  <a:moveTo>
                    <a:pt x="175" y="98"/>
                  </a:moveTo>
                  <a:cubicBezTo>
                    <a:pt x="162" y="124"/>
                    <a:pt x="150" y="151"/>
                    <a:pt x="135" y="175"/>
                  </a:cubicBezTo>
                  <a:cubicBezTo>
                    <a:pt x="103" y="229"/>
                    <a:pt x="51" y="285"/>
                    <a:pt x="0" y="324"/>
                  </a:cubicBezTo>
                  <a:cubicBezTo>
                    <a:pt x="2" y="327"/>
                    <a:pt x="2" y="327"/>
                    <a:pt x="2" y="327"/>
                  </a:cubicBezTo>
                  <a:cubicBezTo>
                    <a:pt x="54" y="288"/>
                    <a:pt x="106" y="231"/>
                    <a:pt x="139" y="177"/>
                  </a:cubicBezTo>
                  <a:cubicBezTo>
                    <a:pt x="153" y="153"/>
                    <a:pt x="166" y="126"/>
                    <a:pt x="178" y="99"/>
                  </a:cubicBezTo>
                  <a:cubicBezTo>
                    <a:pt x="194" y="66"/>
                    <a:pt x="210" y="31"/>
                    <a:pt x="231" y="2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07" y="29"/>
                    <a:pt x="190" y="64"/>
                    <a:pt x="175" y="9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1" name="Freeform 635"/>
            <p:cNvSpPr>
              <a:spLocks/>
            </p:cNvSpPr>
            <p:nvPr/>
          </p:nvSpPr>
          <p:spPr bwMode="auto">
            <a:xfrm>
              <a:off x="109538" y="4305300"/>
              <a:ext cx="1108075" cy="165100"/>
            </a:xfrm>
            <a:custGeom>
              <a:avLst/>
              <a:gdLst>
                <a:gd name="T0" fmla="*/ 0 w 192"/>
                <a:gd name="T1" fmla="*/ 32 h 33"/>
                <a:gd name="T2" fmla="*/ 0 w 192"/>
                <a:gd name="T3" fmla="*/ 33 h 33"/>
                <a:gd name="T4" fmla="*/ 192 w 192"/>
                <a:gd name="T5" fmla="*/ 17 h 33"/>
                <a:gd name="T6" fmla="*/ 192 w 192"/>
                <a:gd name="T7" fmla="*/ 16 h 33"/>
                <a:gd name="T8" fmla="*/ 0 w 192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33">
                  <a:moveTo>
                    <a:pt x="0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8" y="11"/>
                    <a:pt x="151" y="1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51" y="0"/>
                    <a:pt x="38" y="10"/>
                    <a:pt x="0" y="3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2" name="Freeform 636"/>
            <p:cNvSpPr>
              <a:spLocks/>
            </p:cNvSpPr>
            <p:nvPr/>
          </p:nvSpPr>
          <p:spPr bwMode="auto">
            <a:xfrm>
              <a:off x="2049463" y="4405313"/>
              <a:ext cx="3094038" cy="985838"/>
            </a:xfrm>
            <a:custGeom>
              <a:avLst/>
              <a:gdLst>
                <a:gd name="T0" fmla="*/ 0 w 536"/>
                <a:gd name="T1" fmla="*/ 1 h 197"/>
                <a:gd name="T2" fmla="*/ 68 w 536"/>
                <a:gd name="T3" fmla="*/ 24 h 197"/>
                <a:gd name="T4" fmla="*/ 134 w 536"/>
                <a:gd name="T5" fmla="*/ 48 h 197"/>
                <a:gd name="T6" fmla="*/ 198 w 536"/>
                <a:gd name="T7" fmla="*/ 74 h 197"/>
                <a:gd name="T8" fmla="*/ 259 w 536"/>
                <a:gd name="T9" fmla="*/ 98 h 197"/>
                <a:gd name="T10" fmla="*/ 303 w 536"/>
                <a:gd name="T11" fmla="*/ 130 h 197"/>
                <a:gd name="T12" fmla="*/ 352 w 536"/>
                <a:gd name="T13" fmla="*/ 164 h 197"/>
                <a:gd name="T14" fmla="*/ 460 w 536"/>
                <a:gd name="T15" fmla="*/ 186 h 197"/>
                <a:gd name="T16" fmla="*/ 536 w 536"/>
                <a:gd name="T17" fmla="*/ 197 h 197"/>
                <a:gd name="T18" fmla="*/ 536 w 536"/>
                <a:gd name="T19" fmla="*/ 196 h 197"/>
                <a:gd name="T20" fmla="*/ 460 w 536"/>
                <a:gd name="T21" fmla="*/ 185 h 197"/>
                <a:gd name="T22" fmla="*/ 352 w 536"/>
                <a:gd name="T23" fmla="*/ 163 h 197"/>
                <a:gd name="T24" fmla="*/ 304 w 536"/>
                <a:gd name="T25" fmla="*/ 129 h 197"/>
                <a:gd name="T26" fmla="*/ 259 w 536"/>
                <a:gd name="T27" fmla="*/ 97 h 197"/>
                <a:gd name="T28" fmla="*/ 199 w 536"/>
                <a:gd name="T29" fmla="*/ 73 h 197"/>
                <a:gd name="T30" fmla="*/ 135 w 536"/>
                <a:gd name="T31" fmla="*/ 47 h 197"/>
                <a:gd name="T32" fmla="*/ 68 w 536"/>
                <a:gd name="T33" fmla="*/ 23 h 197"/>
                <a:gd name="T34" fmla="*/ 0 w 536"/>
                <a:gd name="T35" fmla="*/ 0 h 197"/>
                <a:gd name="T36" fmla="*/ 0 w 536"/>
                <a:gd name="T37" fmla="*/ 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6" h="197">
                  <a:moveTo>
                    <a:pt x="0" y="1"/>
                  </a:moveTo>
                  <a:cubicBezTo>
                    <a:pt x="21" y="12"/>
                    <a:pt x="45" y="18"/>
                    <a:pt x="68" y="24"/>
                  </a:cubicBezTo>
                  <a:cubicBezTo>
                    <a:pt x="92" y="31"/>
                    <a:pt x="114" y="37"/>
                    <a:pt x="134" y="48"/>
                  </a:cubicBezTo>
                  <a:cubicBezTo>
                    <a:pt x="155" y="59"/>
                    <a:pt x="177" y="66"/>
                    <a:pt x="198" y="74"/>
                  </a:cubicBezTo>
                  <a:cubicBezTo>
                    <a:pt x="218" y="80"/>
                    <a:pt x="239" y="87"/>
                    <a:pt x="259" y="98"/>
                  </a:cubicBezTo>
                  <a:cubicBezTo>
                    <a:pt x="275" y="106"/>
                    <a:pt x="290" y="118"/>
                    <a:pt x="303" y="130"/>
                  </a:cubicBezTo>
                  <a:cubicBezTo>
                    <a:pt x="318" y="142"/>
                    <a:pt x="333" y="155"/>
                    <a:pt x="352" y="164"/>
                  </a:cubicBezTo>
                  <a:cubicBezTo>
                    <a:pt x="387" y="181"/>
                    <a:pt x="424" y="184"/>
                    <a:pt x="460" y="186"/>
                  </a:cubicBezTo>
                  <a:cubicBezTo>
                    <a:pt x="485" y="188"/>
                    <a:pt x="511" y="190"/>
                    <a:pt x="536" y="197"/>
                  </a:cubicBezTo>
                  <a:cubicBezTo>
                    <a:pt x="536" y="196"/>
                    <a:pt x="536" y="196"/>
                    <a:pt x="536" y="196"/>
                  </a:cubicBezTo>
                  <a:cubicBezTo>
                    <a:pt x="511" y="189"/>
                    <a:pt x="485" y="187"/>
                    <a:pt x="460" y="185"/>
                  </a:cubicBezTo>
                  <a:cubicBezTo>
                    <a:pt x="424" y="183"/>
                    <a:pt x="387" y="180"/>
                    <a:pt x="352" y="163"/>
                  </a:cubicBezTo>
                  <a:cubicBezTo>
                    <a:pt x="334" y="154"/>
                    <a:pt x="319" y="141"/>
                    <a:pt x="304" y="129"/>
                  </a:cubicBezTo>
                  <a:cubicBezTo>
                    <a:pt x="290" y="117"/>
                    <a:pt x="276" y="105"/>
                    <a:pt x="259" y="97"/>
                  </a:cubicBezTo>
                  <a:cubicBezTo>
                    <a:pt x="239" y="86"/>
                    <a:pt x="219" y="79"/>
                    <a:pt x="199" y="73"/>
                  </a:cubicBezTo>
                  <a:cubicBezTo>
                    <a:pt x="178" y="66"/>
                    <a:pt x="156" y="58"/>
                    <a:pt x="135" y="47"/>
                  </a:cubicBezTo>
                  <a:cubicBezTo>
                    <a:pt x="115" y="36"/>
                    <a:pt x="92" y="30"/>
                    <a:pt x="68" y="23"/>
                  </a:cubicBezTo>
                  <a:cubicBezTo>
                    <a:pt x="45" y="17"/>
                    <a:pt x="21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3" name="Freeform 637"/>
            <p:cNvSpPr>
              <a:spLocks/>
            </p:cNvSpPr>
            <p:nvPr/>
          </p:nvSpPr>
          <p:spPr bwMode="auto">
            <a:xfrm>
              <a:off x="155575" y="4875213"/>
              <a:ext cx="1662113" cy="336550"/>
            </a:xfrm>
            <a:custGeom>
              <a:avLst/>
              <a:gdLst>
                <a:gd name="T0" fmla="*/ 71 w 288"/>
                <a:gd name="T1" fmla="*/ 46 h 67"/>
                <a:gd name="T2" fmla="*/ 0 w 288"/>
                <a:gd name="T3" fmla="*/ 66 h 67"/>
                <a:gd name="T4" fmla="*/ 0 w 288"/>
                <a:gd name="T5" fmla="*/ 67 h 67"/>
                <a:gd name="T6" fmla="*/ 72 w 288"/>
                <a:gd name="T7" fmla="*/ 47 h 67"/>
                <a:gd name="T8" fmla="*/ 288 w 288"/>
                <a:gd name="T9" fmla="*/ 27 h 67"/>
                <a:gd name="T10" fmla="*/ 288 w 288"/>
                <a:gd name="T11" fmla="*/ 26 h 67"/>
                <a:gd name="T12" fmla="*/ 71 w 288"/>
                <a:gd name="T13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67">
                  <a:moveTo>
                    <a:pt x="71" y="46"/>
                  </a:moveTo>
                  <a:cubicBezTo>
                    <a:pt x="46" y="54"/>
                    <a:pt x="22" y="61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2" y="62"/>
                    <a:pt x="46" y="55"/>
                    <a:pt x="72" y="47"/>
                  </a:cubicBezTo>
                  <a:cubicBezTo>
                    <a:pt x="142" y="25"/>
                    <a:pt x="222" y="1"/>
                    <a:pt x="288" y="27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22" y="0"/>
                    <a:pt x="142" y="24"/>
                    <a:pt x="71" y="4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4" name="Freeform 638"/>
            <p:cNvSpPr>
              <a:spLocks/>
            </p:cNvSpPr>
            <p:nvPr/>
          </p:nvSpPr>
          <p:spPr bwMode="auto">
            <a:xfrm>
              <a:off x="10452100" y="2062163"/>
              <a:ext cx="577850" cy="446088"/>
            </a:xfrm>
            <a:custGeom>
              <a:avLst/>
              <a:gdLst>
                <a:gd name="T0" fmla="*/ 38 w 100"/>
                <a:gd name="T1" fmla="*/ 61 h 89"/>
                <a:gd name="T2" fmla="*/ 0 w 100"/>
                <a:gd name="T3" fmla="*/ 88 h 89"/>
                <a:gd name="T4" fmla="*/ 0 w 100"/>
                <a:gd name="T5" fmla="*/ 89 h 89"/>
                <a:gd name="T6" fmla="*/ 39 w 100"/>
                <a:gd name="T7" fmla="*/ 62 h 89"/>
                <a:gd name="T8" fmla="*/ 100 w 100"/>
                <a:gd name="T9" fmla="*/ 0 h 89"/>
                <a:gd name="T10" fmla="*/ 99 w 100"/>
                <a:gd name="T11" fmla="*/ 0 h 89"/>
                <a:gd name="T12" fmla="*/ 38 w 100"/>
                <a:gd name="T13" fmla="*/ 6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89">
                  <a:moveTo>
                    <a:pt x="38" y="61"/>
                  </a:moveTo>
                  <a:cubicBezTo>
                    <a:pt x="24" y="70"/>
                    <a:pt x="10" y="7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79"/>
                    <a:pt x="24" y="71"/>
                    <a:pt x="39" y="62"/>
                  </a:cubicBezTo>
                  <a:cubicBezTo>
                    <a:pt x="65" y="46"/>
                    <a:pt x="93" y="3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2" y="29"/>
                    <a:pt x="65" y="46"/>
                    <a:pt x="38" y="6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5" name="Freeform 639"/>
            <p:cNvSpPr>
              <a:spLocks/>
            </p:cNvSpPr>
            <p:nvPr/>
          </p:nvSpPr>
          <p:spPr bwMode="auto">
            <a:xfrm>
              <a:off x="10521950" y="801688"/>
              <a:ext cx="692150" cy="825500"/>
            </a:xfrm>
            <a:custGeom>
              <a:avLst/>
              <a:gdLst>
                <a:gd name="T0" fmla="*/ 81 w 120"/>
                <a:gd name="T1" fmla="*/ 67 h 165"/>
                <a:gd name="T2" fmla="*/ 0 w 120"/>
                <a:gd name="T3" fmla="*/ 164 h 165"/>
                <a:gd name="T4" fmla="*/ 0 w 120"/>
                <a:gd name="T5" fmla="*/ 165 h 165"/>
                <a:gd name="T6" fmla="*/ 82 w 120"/>
                <a:gd name="T7" fmla="*/ 68 h 165"/>
                <a:gd name="T8" fmla="*/ 120 w 120"/>
                <a:gd name="T9" fmla="*/ 1 h 165"/>
                <a:gd name="T10" fmla="*/ 120 w 120"/>
                <a:gd name="T11" fmla="*/ 0 h 165"/>
                <a:gd name="T12" fmla="*/ 81 w 120"/>
                <a:gd name="T13" fmla="*/ 6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5">
                  <a:moveTo>
                    <a:pt x="81" y="67"/>
                  </a:moveTo>
                  <a:cubicBezTo>
                    <a:pt x="64" y="105"/>
                    <a:pt x="47" y="140"/>
                    <a:pt x="0" y="16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48" y="141"/>
                    <a:pt x="64" y="105"/>
                    <a:pt x="82" y="68"/>
                  </a:cubicBezTo>
                  <a:cubicBezTo>
                    <a:pt x="92" y="45"/>
                    <a:pt x="102" y="22"/>
                    <a:pt x="120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2" y="22"/>
                    <a:pt x="91" y="45"/>
                    <a:pt x="81" y="6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6" name="Freeform 640"/>
            <p:cNvSpPr>
              <a:spLocks/>
            </p:cNvSpPr>
            <p:nvPr/>
          </p:nvSpPr>
          <p:spPr bwMode="auto">
            <a:xfrm>
              <a:off x="10729913" y="260350"/>
              <a:ext cx="554038" cy="676275"/>
            </a:xfrm>
            <a:custGeom>
              <a:avLst/>
              <a:gdLst>
                <a:gd name="T0" fmla="*/ 76 w 96"/>
                <a:gd name="T1" fmla="*/ 41 h 135"/>
                <a:gd name="T2" fmla="*/ 0 w 96"/>
                <a:gd name="T3" fmla="*/ 132 h 135"/>
                <a:gd name="T4" fmla="*/ 0 w 96"/>
                <a:gd name="T5" fmla="*/ 133 h 135"/>
                <a:gd name="T6" fmla="*/ 77 w 96"/>
                <a:gd name="T7" fmla="*/ 41 h 135"/>
                <a:gd name="T8" fmla="*/ 96 w 96"/>
                <a:gd name="T9" fmla="*/ 1 h 135"/>
                <a:gd name="T10" fmla="*/ 95 w 96"/>
                <a:gd name="T11" fmla="*/ 0 h 135"/>
                <a:gd name="T12" fmla="*/ 76 w 96"/>
                <a:gd name="T13" fmla="*/ 4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35">
                  <a:moveTo>
                    <a:pt x="76" y="41"/>
                  </a:moveTo>
                  <a:cubicBezTo>
                    <a:pt x="59" y="82"/>
                    <a:pt x="37" y="134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8" y="135"/>
                    <a:pt x="60" y="83"/>
                    <a:pt x="77" y="41"/>
                  </a:cubicBezTo>
                  <a:cubicBezTo>
                    <a:pt x="84" y="25"/>
                    <a:pt x="90" y="10"/>
                    <a:pt x="96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9" y="10"/>
                    <a:pt x="83" y="25"/>
                    <a:pt x="76" y="4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7" name="Freeform 641"/>
            <p:cNvSpPr>
              <a:spLocks/>
            </p:cNvSpPr>
            <p:nvPr/>
          </p:nvSpPr>
          <p:spPr bwMode="auto">
            <a:xfrm>
              <a:off x="5997575" y="762000"/>
              <a:ext cx="420688" cy="1585913"/>
            </a:xfrm>
            <a:custGeom>
              <a:avLst/>
              <a:gdLst>
                <a:gd name="T0" fmla="*/ 38 w 73"/>
                <a:gd name="T1" fmla="*/ 0 h 317"/>
                <a:gd name="T2" fmla="*/ 21 w 73"/>
                <a:gd name="T3" fmla="*/ 36 h 317"/>
                <a:gd name="T4" fmla="*/ 19 w 73"/>
                <a:gd name="T5" fmla="*/ 46 h 317"/>
                <a:gd name="T6" fmla="*/ 0 w 73"/>
                <a:gd name="T7" fmla="*/ 221 h 317"/>
                <a:gd name="T8" fmla="*/ 0 w 73"/>
                <a:gd name="T9" fmla="*/ 222 h 317"/>
                <a:gd name="T10" fmla="*/ 1 w 73"/>
                <a:gd name="T11" fmla="*/ 221 h 317"/>
                <a:gd name="T12" fmla="*/ 1 w 73"/>
                <a:gd name="T13" fmla="*/ 221 h 317"/>
                <a:gd name="T14" fmla="*/ 1 w 73"/>
                <a:gd name="T15" fmla="*/ 211 h 317"/>
                <a:gd name="T16" fmla="*/ 20 w 73"/>
                <a:gd name="T17" fmla="*/ 46 h 317"/>
                <a:gd name="T18" fmla="*/ 22 w 73"/>
                <a:gd name="T19" fmla="*/ 37 h 317"/>
                <a:gd name="T20" fmla="*/ 39 w 73"/>
                <a:gd name="T21" fmla="*/ 1 h 317"/>
                <a:gd name="T22" fmla="*/ 66 w 73"/>
                <a:gd name="T23" fmla="*/ 93 h 317"/>
                <a:gd name="T24" fmla="*/ 65 w 73"/>
                <a:gd name="T25" fmla="*/ 124 h 317"/>
                <a:gd name="T26" fmla="*/ 64 w 73"/>
                <a:gd name="T27" fmla="*/ 146 h 317"/>
                <a:gd name="T28" fmla="*/ 65 w 73"/>
                <a:gd name="T29" fmla="*/ 152 h 317"/>
                <a:gd name="T30" fmla="*/ 66 w 73"/>
                <a:gd name="T31" fmla="*/ 175 h 317"/>
                <a:gd name="T32" fmla="*/ 67 w 73"/>
                <a:gd name="T33" fmla="*/ 220 h 317"/>
                <a:gd name="T34" fmla="*/ 38 w 73"/>
                <a:gd name="T35" fmla="*/ 317 h 317"/>
                <a:gd name="T36" fmla="*/ 38 w 73"/>
                <a:gd name="T37" fmla="*/ 317 h 317"/>
                <a:gd name="T38" fmla="*/ 38 w 73"/>
                <a:gd name="T39" fmla="*/ 317 h 317"/>
                <a:gd name="T40" fmla="*/ 39 w 73"/>
                <a:gd name="T41" fmla="*/ 317 h 317"/>
                <a:gd name="T42" fmla="*/ 67 w 73"/>
                <a:gd name="T43" fmla="*/ 175 h 317"/>
                <a:gd name="T44" fmla="*/ 66 w 73"/>
                <a:gd name="T45" fmla="*/ 152 h 317"/>
                <a:gd name="T46" fmla="*/ 66 w 73"/>
                <a:gd name="T47" fmla="*/ 124 h 317"/>
                <a:gd name="T48" fmla="*/ 39 w 73"/>
                <a:gd name="T49" fmla="*/ 0 h 317"/>
                <a:gd name="T50" fmla="*/ 38 w 73"/>
                <a:gd name="T5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317">
                  <a:moveTo>
                    <a:pt x="38" y="0"/>
                  </a:moveTo>
                  <a:cubicBezTo>
                    <a:pt x="28" y="9"/>
                    <a:pt x="24" y="23"/>
                    <a:pt x="21" y="3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" y="109"/>
                    <a:pt x="0" y="161"/>
                    <a:pt x="0" y="221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18"/>
                    <a:pt x="1" y="214"/>
                    <a:pt x="1" y="211"/>
                  </a:cubicBezTo>
                  <a:cubicBezTo>
                    <a:pt x="1" y="155"/>
                    <a:pt x="3" y="106"/>
                    <a:pt x="20" y="4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23"/>
                    <a:pt x="29" y="10"/>
                    <a:pt x="39" y="1"/>
                  </a:cubicBezTo>
                  <a:cubicBezTo>
                    <a:pt x="62" y="17"/>
                    <a:pt x="66" y="56"/>
                    <a:pt x="66" y="93"/>
                  </a:cubicBezTo>
                  <a:cubicBezTo>
                    <a:pt x="66" y="103"/>
                    <a:pt x="65" y="114"/>
                    <a:pt x="65" y="124"/>
                  </a:cubicBezTo>
                  <a:cubicBezTo>
                    <a:pt x="65" y="132"/>
                    <a:pt x="64" y="140"/>
                    <a:pt x="64" y="146"/>
                  </a:cubicBezTo>
                  <a:cubicBezTo>
                    <a:pt x="64" y="148"/>
                    <a:pt x="65" y="150"/>
                    <a:pt x="65" y="152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89"/>
                    <a:pt x="67" y="204"/>
                    <a:pt x="67" y="220"/>
                  </a:cubicBezTo>
                  <a:cubicBezTo>
                    <a:pt x="67" y="258"/>
                    <a:pt x="62" y="296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73" y="288"/>
                    <a:pt x="69" y="223"/>
                    <a:pt x="67" y="175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44"/>
                    <a:pt x="66" y="135"/>
                    <a:pt x="66" y="124"/>
                  </a:cubicBezTo>
                  <a:cubicBezTo>
                    <a:pt x="67" y="80"/>
                    <a:pt x="69" y="21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8" name="Freeform 642"/>
            <p:cNvSpPr>
              <a:spLocks/>
            </p:cNvSpPr>
            <p:nvPr/>
          </p:nvSpPr>
          <p:spPr bwMode="auto">
            <a:xfrm>
              <a:off x="6049963" y="1466850"/>
              <a:ext cx="328613" cy="1241425"/>
            </a:xfrm>
            <a:custGeom>
              <a:avLst/>
              <a:gdLst>
                <a:gd name="T0" fmla="*/ 39 w 57"/>
                <a:gd name="T1" fmla="*/ 0 h 248"/>
                <a:gd name="T2" fmla="*/ 3 w 57"/>
                <a:gd name="T3" fmla="*/ 99 h 248"/>
                <a:gd name="T4" fmla="*/ 3 w 57"/>
                <a:gd name="T5" fmla="*/ 100 h 248"/>
                <a:gd name="T6" fmla="*/ 4 w 57"/>
                <a:gd name="T7" fmla="*/ 99 h 248"/>
                <a:gd name="T8" fmla="*/ 4 w 57"/>
                <a:gd name="T9" fmla="*/ 99 h 248"/>
                <a:gd name="T10" fmla="*/ 4 w 57"/>
                <a:gd name="T11" fmla="*/ 94 h 248"/>
                <a:gd name="T12" fmla="*/ 39 w 57"/>
                <a:gd name="T13" fmla="*/ 1 h 248"/>
                <a:gd name="T14" fmla="*/ 56 w 57"/>
                <a:gd name="T15" fmla="*/ 92 h 248"/>
                <a:gd name="T16" fmla="*/ 56 w 57"/>
                <a:gd name="T17" fmla="*/ 93 h 248"/>
                <a:gd name="T18" fmla="*/ 32 w 57"/>
                <a:gd name="T19" fmla="*/ 248 h 248"/>
                <a:gd name="T20" fmla="*/ 32 w 57"/>
                <a:gd name="T21" fmla="*/ 248 h 248"/>
                <a:gd name="T22" fmla="*/ 32 w 57"/>
                <a:gd name="T23" fmla="*/ 248 h 248"/>
                <a:gd name="T24" fmla="*/ 33 w 57"/>
                <a:gd name="T25" fmla="*/ 248 h 248"/>
                <a:gd name="T26" fmla="*/ 57 w 57"/>
                <a:gd name="T27" fmla="*/ 92 h 248"/>
                <a:gd name="T28" fmla="*/ 40 w 57"/>
                <a:gd name="T29" fmla="*/ 0 h 248"/>
                <a:gd name="T30" fmla="*/ 39 w 57"/>
                <a:gd name="T3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248">
                  <a:moveTo>
                    <a:pt x="39" y="0"/>
                  </a:moveTo>
                  <a:cubicBezTo>
                    <a:pt x="0" y="8"/>
                    <a:pt x="3" y="96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7"/>
                    <a:pt x="4" y="94"/>
                  </a:cubicBezTo>
                  <a:cubicBezTo>
                    <a:pt x="4" y="74"/>
                    <a:pt x="6" y="9"/>
                    <a:pt x="39" y="1"/>
                  </a:cubicBezTo>
                  <a:cubicBezTo>
                    <a:pt x="52" y="26"/>
                    <a:pt x="56" y="64"/>
                    <a:pt x="56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6" y="143"/>
                    <a:pt x="42" y="205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43" y="205"/>
                    <a:pt x="57" y="142"/>
                    <a:pt x="57" y="92"/>
                  </a:cubicBezTo>
                  <a:cubicBezTo>
                    <a:pt x="57" y="64"/>
                    <a:pt x="52" y="26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787" name="Picture 643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" y="158750"/>
              <a:ext cx="1074738" cy="1220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8" name="Picture 644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25" y="2168525"/>
              <a:ext cx="276225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9" name="Picture 645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263900"/>
              <a:ext cx="1306513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0" name="Picture 646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186113"/>
              <a:ext cx="4286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1" name="Picture 647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188913"/>
              <a:ext cx="1395413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2" name="Picture 648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2838" y="207963"/>
              <a:ext cx="156368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3" name="Picture 649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1175" y="179388"/>
              <a:ext cx="13287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4" name="Picture 650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613" y="255588"/>
              <a:ext cx="109538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5" name="Picture 651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0388" y="3446463"/>
              <a:ext cx="2062163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6" name="Picture 652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1438" y="3465513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7" name="Picture 653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081213"/>
              <a:ext cx="322263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8" name="Picture 654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3175" y="2052638"/>
              <a:ext cx="2444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9" name="Picture 655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2081213"/>
              <a:ext cx="2667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0" name="Picture 656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9838" y="2100263"/>
              <a:ext cx="555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1" name="Picture 657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052638"/>
              <a:ext cx="77788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2" name="Picture 658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00263"/>
              <a:ext cx="666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3" name="Picture 659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206625"/>
              <a:ext cx="889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4" name="Picture 660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28838"/>
              <a:ext cx="666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5" name="Picture 661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3963" y="2049463"/>
              <a:ext cx="103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6" name="Picture 662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0" y="2057400"/>
              <a:ext cx="122238" cy="44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49" name="Freeform 663"/>
            <p:cNvSpPr>
              <a:spLocks/>
            </p:cNvSpPr>
            <p:nvPr/>
          </p:nvSpPr>
          <p:spPr bwMode="auto">
            <a:xfrm>
              <a:off x="346075" y="220663"/>
              <a:ext cx="1304925" cy="1276350"/>
            </a:xfrm>
            <a:custGeom>
              <a:avLst/>
              <a:gdLst>
                <a:gd name="T0" fmla="*/ 226 w 226"/>
                <a:gd name="T1" fmla="*/ 104 h 255"/>
                <a:gd name="T2" fmla="*/ 62 w 226"/>
                <a:gd name="T3" fmla="*/ 22 h 255"/>
                <a:gd name="T4" fmla="*/ 95 w 226"/>
                <a:gd name="T5" fmla="*/ 255 h 255"/>
                <a:gd name="T6" fmla="*/ 226 w 226"/>
                <a:gd name="T7" fmla="*/ 10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55">
                  <a:moveTo>
                    <a:pt x="226" y="104"/>
                  </a:moveTo>
                  <a:cubicBezTo>
                    <a:pt x="220" y="57"/>
                    <a:pt x="112" y="0"/>
                    <a:pt x="62" y="22"/>
                  </a:cubicBezTo>
                  <a:cubicBezTo>
                    <a:pt x="0" y="50"/>
                    <a:pt x="43" y="240"/>
                    <a:pt x="95" y="255"/>
                  </a:cubicBezTo>
                  <a:cubicBezTo>
                    <a:pt x="226" y="104"/>
                    <a:pt x="226" y="104"/>
                    <a:pt x="226" y="104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0" name="Freeform 664"/>
            <p:cNvSpPr>
              <a:spLocks/>
            </p:cNvSpPr>
            <p:nvPr/>
          </p:nvSpPr>
          <p:spPr bwMode="auto">
            <a:xfrm>
              <a:off x="495300" y="896938"/>
              <a:ext cx="987425" cy="1771650"/>
            </a:xfrm>
            <a:custGeom>
              <a:avLst/>
              <a:gdLst>
                <a:gd name="T0" fmla="*/ 107 w 171"/>
                <a:gd name="T1" fmla="*/ 315 h 354"/>
                <a:gd name="T2" fmla="*/ 169 w 171"/>
                <a:gd name="T3" fmla="*/ 160 h 354"/>
                <a:gd name="T4" fmla="*/ 102 w 171"/>
                <a:gd name="T5" fmla="*/ 38 h 354"/>
                <a:gd name="T6" fmla="*/ 33 w 171"/>
                <a:gd name="T7" fmla="*/ 15 h 354"/>
                <a:gd name="T8" fmla="*/ 14 w 171"/>
                <a:gd name="T9" fmla="*/ 74 h 354"/>
                <a:gd name="T10" fmla="*/ 2 w 171"/>
                <a:gd name="T11" fmla="*/ 149 h 354"/>
                <a:gd name="T12" fmla="*/ 28 w 171"/>
                <a:gd name="T13" fmla="*/ 316 h 354"/>
                <a:gd name="T14" fmla="*/ 107 w 171"/>
                <a:gd name="T15" fmla="*/ 31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354">
                  <a:moveTo>
                    <a:pt x="107" y="315"/>
                  </a:moveTo>
                  <a:cubicBezTo>
                    <a:pt x="144" y="276"/>
                    <a:pt x="166" y="212"/>
                    <a:pt x="169" y="160"/>
                  </a:cubicBezTo>
                  <a:cubicBezTo>
                    <a:pt x="171" y="115"/>
                    <a:pt x="133" y="67"/>
                    <a:pt x="102" y="38"/>
                  </a:cubicBezTo>
                  <a:cubicBezTo>
                    <a:pt x="89" y="26"/>
                    <a:pt x="54" y="0"/>
                    <a:pt x="33" y="15"/>
                  </a:cubicBezTo>
                  <a:cubicBezTo>
                    <a:pt x="20" y="24"/>
                    <a:pt x="18" y="59"/>
                    <a:pt x="14" y="74"/>
                  </a:cubicBezTo>
                  <a:cubicBezTo>
                    <a:pt x="7" y="99"/>
                    <a:pt x="3" y="122"/>
                    <a:pt x="2" y="149"/>
                  </a:cubicBezTo>
                  <a:cubicBezTo>
                    <a:pt x="0" y="199"/>
                    <a:pt x="2" y="273"/>
                    <a:pt x="28" y="316"/>
                  </a:cubicBezTo>
                  <a:cubicBezTo>
                    <a:pt x="51" y="354"/>
                    <a:pt x="78" y="345"/>
                    <a:pt x="107" y="315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1" name="Freeform 665"/>
            <p:cNvSpPr>
              <a:spLocks/>
            </p:cNvSpPr>
            <p:nvPr/>
          </p:nvSpPr>
          <p:spPr bwMode="auto">
            <a:xfrm>
              <a:off x="1119188" y="271463"/>
              <a:ext cx="1582738" cy="704850"/>
            </a:xfrm>
            <a:custGeom>
              <a:avLst/>
              <a:gdLst>
                <a:gd name="T0" fmla="*/ 198 w 274"/>
                <a:gd name="T1" fmla="*/ 108 h 141"/>
                <a:gd name="T2" fmla="*/ 6 w 274"/>
                <a:gd name="T3" fmla="*/ 55 h 141"/>
                <a:gd name="T4" fmla="*/ 45 w 274"/>
                <a:gd name="T5" fmla="*/ 12 h 141"/>
                <a:gd name="T6" fmla="*/ 172 w 274"/>
                <a:gd name="T7" fmla="*/ 5 h 141"/>
                <a:gd name="T8" fmla="*/ 239 w 274"/>
                <a:gd name="T9" fmla="*/ 28 h 141"/>
                <a:gd name="T10" fmla="*/ 231 w 274"/>
                <a:gd name="T11" fmla="*/ 94 h 141"/>
                <a:gd name="T12" fmla="*/ 198 w 274"/>
                <a:gd name="T13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41">
                  <a:moveTo>
                    <a:pt x="198" y="108"/>
                  </a:moveTo>
                  <a:cubicBezTo>
                    <a:pt x="135" y="124"/>
                    <a:pt x="22" y="141"/>
                    <a:pt x="6" y="55"/>
                  </a:cubicBezTo>
                  <a:cubicBezTo>
                    <a:pt x="0" y="24"/>
                    <a:pt x="13" y="19"/>
                    <a:pt x="45" y="12"/>
                  </a:cubicBezTo>
                  <a:cubicBezTo>
                    <a:pt x="85" y="4"/>
                    <a:pt x="132" y="0"/>
                    <a:pt x="172" y="5"/>
                  </a:cubicBezTo>
                  <a:cubicBezTo>
                    <a:pt x="194" y="8"/>
                    <a:pt x="221" y="16"/>
                    <a:pt x="239" y="28"/>
                  </a:cubicBezTo>
                  <a:cubicBezTo>
                    <a:pt x="274" y="51"/>
                    <a:pt x="259" y="69"/>
                    <a:pt x="231" y="94"/>
                  </a:cubicBezTo>
                  <a:cubicBezTo>
                    <a:pt x="198" y="108"/>
                    <a:pt x="198" y="108"/>
                    <a:pt x="198" y="10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2" name="Freeform 666"/>
            <p:cNvSpPr>
              <a:spLocks/>
            </p:cNvSpPr>
            <p:nvPr/>
          </p:nvSpPr>
          <p:spPr bwMode="auto">
            <a:xfrm>
              <a:off x="444500" y="2192338"/>
              <a:ext cx="865188" cy="1447800"/>
            </a:xfrm>
            <a:custGeom>
              <a:avLst/>
              <a:gdLst>
                <a:gd name="T0" fmla="*/ 22 w 150"/>
                <a:gd name="T1" fmla="*/ 197 h 289"/>
                <a:gd name="T2" fmla="*/ 139 w 150"/>
                <a:gd name="T3" fmla="*/ 125 h 289"/>
                <a:gd name="T4" fmla="*/ 105 w 150"/>
                <a:gd name="T5" fmla="*/ 53 h 289"/>
                <a:gd name="T6" fmla="*/ 23 w 150"/>
                <a:gd name="T7" fmla="*/ 7 h 289"/>
                <a:gd name="T8" fmla="*/ 22 w 150"/>
                <a:gd name="T9" fmla="*/ 19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89">
                  <a:moveTo>
                    <a:pt x="22" y="197"/>
                  </a:moveTo>
                  <a:cubicBezTo>
                    <a:pt x="60" y="289"/>
                    <a:pt x="126" y="170"/>
                    <a:pt x="139" y="125"/>
                  </a:cubicBezTo>
                  <a:cubicBezTo>
                    <a:pt x="150" y="87"/>
                    <a:pt x="136" y="72"/>
                    <a:pt x="105" y="53"/>
                  </a:cubicBezTo>
                  <a:cubicBezTo>
                    <a:pt x="81" y="39"/>
                    <a:pt x="54" y="0"/>
                    <a:pt x="23" y="7"/>
                  </a:cubicBezTo>
                  <a:cubicBezTo>
                    <a:pt x="2" y="61"/>
                    <a:pt x="0" y="142"/>
                    <a:pt x="22" y="19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3" name="Freeform 667"/>
            <p:cNvSpPr>
              <a:spLocks/>
            </p:cNvSpPr>
            <p:nvPr/>
          </p:nvSpPr>
          <p:spPr bwMode="auto">
            <a:xfrm>
              <a:off x="490538" y="2559050"/>
              <a:ext cx="1766888" cy="1046163"/>
            </a:xfrm>
            <a:custGeom>
              <a:avLst/>
              <a:gdLst>
                <a:gd name="T0" fmla="*/ 156 w 306"/>
                <a:gd name="T1" fmla="*/ 178 h 209"/>
                <a:gd name="T2" fmla="*/ 237 w 306"/>
                <a:gd name="T3" fmla="*/ 116 h 209"/>
                <a:gd name="T4" fmla="*/ 291 w 306"/>
                <a:gd name="T5" fmla="*/ 45 h 209"/>
                <a:gd name="T6" fmla="*/ 162 w 306"/>
                <a:gd name="T7" fmla="*/ 26 h 209"/>
                <a:gd name="T8" fmla="*/ 69 w 306"/>
                <a:gd name="T9" fmla="*/ 56 h 209"/>
                <a:gd name="T10" fmla="*/ 9 w 306"/>
                <a:gd name="T11" fmla="*/ 100 h 209"/>
                <a:gd name="T12" fmla="*/ 22 w 306"/>
                <a:gd name="T13" fmla="*/ 176 h 209"/>
                <a:gd name="T14" fmla="*/ 156 w 306"/>
                <a:gd name="T15" fmla="*/ 17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09">
                  <a:moveTo>
                    <a:pt x="156" y="178"/>
                  </a:moveTo>
                  <a:cubicBezTo>
                    <a:pt x="191" y="166"/>
                    <a:pt x="209" y="136"/>
                    <a:pt x="237" y="116"/>
                  </a:cubicBezTo>
                  <a:cubicBezTo>
                    <a:pt x="262" y="99"/>
                    <a:pt x="306" y="85"/>
                    <a:pt x="291" y="45"/>
                  </a:cubicBezTo>
                  <a:cubicBezTo>
                    <a:pt x="274" y="0"/>
                    <a:pt x="197" y="15"/>
                    <a:pt x="162" y="26"/>
                  </a:cubicBezTo>
                  <a:cubicBezTo>
                    <a:pt x="131" y="35"/>
                    <a:pt x="99" y="45"/>
                    <a:pt x="69" y="56"/>
                  </a:cubicBezTo>
                  <a:cubicBezTo>
                    <a:pt x="45" y="65"/>
                    <a:pt x="19" y="74"/>
                    <a:pt x="9" y="100"/>
                  </a:cubicBezTo>
                  <a:cubicBezTo>
                    <a:pt x="0" y="120"/>
                    <a:pt x="6" y="159"/>
                    <a:pt x="22" y="176"/>
                  </a:cubicBezTo>
                  <a:cubicBezTo>
                    <a:pt x="53" y="209"/>
                    <a:pt x="121" y="191"/>
                    <a:pt x="156" y="17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4" name="Freeform 668"/>
            <p:cNvSpPr>
              <a:spLocks/>
            </p:cNvSpPr>
            <p:nvPr/>
          </p:nvSpPr>
          <p:spPr bwMode="auto">
            <a:xfrm>
              <a:off x="1858963" y="265113"/>
              <a:ext cx="2943225" cy="887413"/>
            </a:xfrm>
            <a:custGeom>
              <a:avLst/>
              <a:gdLst>
                <a:gd name="T0" fmla="*/ 455 w 510"/>
                <a:gd name="T1" fmla="*/ 63 h 177"/>
                <a:gd name="T2" fmla="*/ 123 w 510"/>
                <a:gd name="T3" fmla="*/ 149 h 177"/>
                <a:gd name="T4" fmla="*/ 3 w 510"/>
                <a:gd name="T5" fmla="*/ 107 h 177"/>
                <a:gd name="T6" fmla="*/ 66 w 510"/>
                <a:gd name="T7" fmla="*/ 42 h 177"/>
                <a:gd name="T8" fmla="*/ 175 w 510"/>
                <a:gd name="T9" fmla="*/ 5 h 177"/>
                <a:gd name="T10" fmla="*/ 336 w 510"/>
                <a:gd name="T11" fmla="*/ 13 h 177"/>
                <a:gd name="T12" fmla="*/ 455 w 510"/>
                <a:gd name="T13" fmla="*/ 6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0" h="177">
                  <a:moveTo>
                    <a:pt x="455" y="63"/>
                  </a:moveTo>
                  <a:cubicBezTo>
                    <a:pt x="510" y="177"/>
                    <a:pt x="162" y="153"/>
                    <a:pt x="123" y="149"/>
                  </a:cubicBezTo>
                  <a:cubicBezTo>
                    <a:pt x="95" y="146"/>
                    <a:pt x="7" y="145"/>
                    <a:pt x="3" y="107"/>
                  </a:cubicBezTo>
                  <a:cubicBezTo>
                    <a:pt x="0" y="82"/>
                    <a:pt x="48" y="54"/>
                    <a:pt x="66" y="42"/>
                  </a:cubicBezTo>
                  <a:cubicBezTo>
                    <a:pt x="99" y="20"/>
                    <a:pt x="135" y="9"/>
                    <a:pt x="175" y="5"/>
                  </a:cubicBezTo>
                  <a:cubicBezTo>
                    <a:pt x="229" y="0"/>
                    <a:pt x="282" y="2"/>
                    <a:pt x="336" y="13"/>
                  </a:cubicBezTo>
                  <a:cubicBezTo>
                    <a:pt x="370" y="21"/>
                    <a:pt x="438" y="28"/>
                    <a:pt x="455" y="6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5" name="Freeform 669"/>
            <p:cNvSpPr>
              <a:spLocks/>
            </p:cNvSpPr>
            <p:nvPr/>
          </p:nvSpPr>
          <p:spPr bwMode="auto">
            <a:xfrm>
              <a:off x="3908425" y="301625"/>
              <a:ext cx="1817688" cy="679450"/>
            </a:xfrm>
            <a:custGeom>
              <a:avLst/>
              <a:gdLst>
                <a:gd name="T0" fmla="*/ 233 w 315"/>
                <a:gd name="T1" fmla="*/ 83 h 136"/>
                <a:gd name="T2" fmla="*/ 0 w 315"/>
                <a:gd name="T3" fmla="*/ 47 h 136"/>
                <a:gd name="T4" fmla="*/ 0 w 315"/>
                <a:gd name="T5" fmla="*/ 41 h 136"/>
                <a:gd name="T6" fmla="*/ 120 w 315"/>
                <a:gd name="T7" fmla="*/ 9 h 136"/>
                <a:gd name="T8" fmla="*/ 204 w 315"/>
                <a:gd name="T9" fmla="*/ 2 h 136"/>
                <a:gd name="T10" fmla="*/ 286 w 315"/>
                <a:gd name="T11" fmla="*/ 16 h 136"/>
                <a:gd name="T12" fmla="*/ 314 w 315"/>
                <a:gd name="T13" fmla="*/ 65 h 136"/>
                <a:gd name="T14" fmla="*/ 202 w 315"/>
                <a:gd name="T15" fmla="*/ 136 h 136"/>
                <a:gd name="T16" fmla="*/ 233 w 315"/>
                <a:gd name="T17" fmla="*/ 8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136">
                  <a:moveTo>
                    <a:pt x="233" y="83"/>
                  </a:moveTo>
                  <a:cubicBezTo>
                    <a:pt x="155" y="72"/>
                    <a:pt x="77" y="60"/>
                    <a:pt x="0" y="47"/>
                  </a:cubicBezTo>
                  <a:cubicBezTo>
                    <a:pt x="1" y="43"/>
                    <a:pt x="0" y="45"/>
                    <a:pt x="0" y="41"/>
                  </a:cubicBezTo>
                  <a:cubicBezTo>
                    <a:pt x="25" y="16"/>
                    <a:pt x="87" y="17"/>
                    <a:pt x="120" y="9"/>
                  </a:cubicBezTo>
                  <a:cubicBezTo>
                    <a:pt x="148" y="2"/>
                    <a:pt x="175" y="0"/>
                    <a:pt x="204" y="2"/>
                  </a:cubicBezTo>
                  <a:cubicBezTo>
                    <a:pt x="226" y="3"/>
                    <a:pt x="267" y="4"/>
                    <a:pt x="286" y="16"/>
                  </a:cubicBezTo>
                  <a:cubicBezTo>
                    <a:pt x="298" y="23"/>
                    <a:pt x="314" y="51"/>
                    <a:pt x="314" y="65"/>
                  </a:cubicBezTo>
                  <a:cubicBezTo>
                    <a:pt x="315" y="109"/>
                    <a:pt x="230" y="126"/>
                    <a:pt x="202" y="136"/>
                  </a:cubicBezTo>
                  <a:cubicBezTo>
                    <a:pt x="233" y="83"/>
                    <a:pt x="233" y="83"/>
                    <a:pt x="233" y="8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6" name="Freeform 670"/>
            <p:cNvSpPr>
              <a:spLocks/>
            </p:cNvSpPr>
            <p:nvPr/>
          </p:nvSpPr>
          <p:spPr bwMode="auto">
            <a:xfrm>
              <a:off x="5235575" y="315913"/>
              <a:ext cx="1166813" cy="1285875"/>
            </a:xfrm>
            <a:custGeom>
              <a:avLst/>
              <a:gdLst>
                <a:gd name="T0" fmla="*/ 108 w 202"/>
                <a:gd name="T1" fmla="*/ 202 h 257"/>
                <a:gd name="T2" fmla="*/ 0 w 202"/>
                <a:gd name="T3" fmla="*/ 54 h 257"/>
                <a:gd name="T4" fmla="*/ 35 w 202"/>
                <a:gd name="T5" fmla="*/ 25 h 257"/>
                <a:gd name="T6" fmla="*/ 85 w 202"/>
                <a:gd name="T7" fmla="*/ 12 h 257"/>
                <a:gd name="T8" fmla="*/ 171 w 202"/>
                <a:gd name="T9" fmla="*/ 8 h 257"/>
                <a:gd name="T10" fmla="*/ 191 w 202"/>
                <a:gd name="T11" fmla="*/ 92 h 257"/>
                <a:gd name="T12" fmla="*/ 173 w 202"/>
                <a:gd name="T13" fmla="*/ 190 h 257"/>
                <a:gd name="T14" fmla="*/ 92 w 202"/>
                <a:gd name="T15" fmla="*/ 257 h 257"/>
                <a:gd name="T16" fmla="*/ 108 w 202"/>
                <a:gd name="T17" fmla="*/ 20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257">
                  <a:moveTo>
                    <a:pt x="108" y="202"/>
                  </a:moveTo>
                  <a:cubicBezTo>
                    <a:pt x="68" y="156"/>
                    <a:pt x="32" y="107"/>
                    <a:pt x="0" y="54"/>
                  </a:cubicBezTo>
                  <a:cubicBezTo>
                    <a:pt x="12" y="54"/>
                    <a:pt x="21" y="31"/>
                    <a:pt x="35" y="25"/>
                  </a:cubicBezTo>
                  <a:cubicBezTo>
                    <a:pt x="49" y="19"/>
                    <a:pt x="70" y="15"/>
                    <a:pt x="85" y="12"/>
                  </a:cubicBezTo>
                  <a:cubicBezTo>
                    <a:pt x="106" y="9"/>
                    <a:pt x="151" y="0"/>
                    <a:pt x="171" y="8"/>
                  </a:cubicBezTo>
                  <a:cubicBezTo>
                    <a:pt x="202" y="20"/>
                    <a:pt x="195" y="64"/>
                    <a:pt x="191" y="92"/>
                  </a:cubicBezTo>
                  <a:cubicBezTo>
                    <a:pt x="185" y="124"/>
                    <a:pt x="181" y="158"/>
                    <a:pt x="173" y="190"/>
                  </a:cubicBezTo>
                  <a:cubicBezTo>
                    <a:pt x="162" y="230"/>
                    <a:pt x="129" y="247"/>
                    <a:pt x="92" y="257"/>
                  </a:cubicBezTo>
                  <a:cubicBezTo>
                    <a:pt x="108" y="202"/>
                    <a:pt x="108" y="202"/>
                    <a:pt x="108" y="20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7" name="Freeform 671"/>
            <p:cNvSpPr>
              <a:spLocks/>
            </p:cNvSpPr>
            <p:nvPr/>
          </p:nvSpPr>
          <p:spPr bwMode="auto">
            <a:xfrm>
              <a:off x="5541963" y="966788"/>
              <a:ext cx="808038" cy="1816100"/>
            </a:xfrm>
            <a:custGeom>
              <a:avLst/>
              <a:gdLst>
                <a:gd name="T0" fmla="*/ 51 w 140"/>
                <a:gd name="T1" fmla="*/ 218 h 363"/>
                <a:gd name="T2" fmla="*/ 86 w 140"/>
                <a:gd name="T3" fmla="*/ 62 h 363"/>
                <a:gd name="T4" fmla="*/ 124 w 140"/>
                <a:gd name="T5" fmla="*/ 0 h 363"/>
                <a:gd name="T6" fmla="*/ 132 w 140"/>
                <a:gd name="T7" fmla="*/ 170 h 363"/>
                <a:gd name="T8" fmla="*/ 108 w 140"/>
                <a:gd name="T9" fmla="*/ 281 h 363"/>
                <a:gd name="T10" fmla="*/ 0 w 140"/>
                <a:gd name="T11" fmla="*/ 214 h 363"/>
                <a:gd name="T12" fmla="*/ 51 w 140"/>
                <a:gd name="T13" fmla="*/ 21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63">
                  <a:moveTo>
                    <a:pt x="51" y="218"/>
                  </a:moveTo>
                  <a:cubicBezTo>
                    <a:pt x="49" y="164"/>
                    <a:pt x="66" y="112"/>
                    <a:pt x="86" y="62"/>
                  </a:cubicBezTo>
                  <a:cubicBezTo>
                    <a:pt x="93" y="45"/>
                    <a:pt x="102" y="2"/>
                    <a:pt x="124" y="0"/>
                  </a:cubicBezTo>
                  <a:cubicBezTo>
                    <a:pt x="140" y="51"/>
                    <a:pt x="136" y="117"/>
                    <a:pt x="132" y="170"/>
                  </a:cubicBezTo>
                  <a:cubicBezTo>
                    <a:pt x="129" y="206"/>
                    <a:pt x="125" y="247"/>
                    <a:pt x="108" y="281"/>
                  </a:cubicBezTo>
                  <a:cubicBezTo>
                    <a:pt x="68" y="363"/>
                    <a:pt x="17" y="256"/>
                    <a:pt x="0" y="214"/>
                  </a:cubicBezTo>
                  <a:cubicBezTo>
                    <a:pt x="51" y="218"/>
                    <a:pt x="51" y="218"/>
                    <a:pt x="51" y="2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8" name="Freeform 672"/>
            <p:cNvSpPr>
              <a:spLocks/>
            </p:cNvSpPr>
            <p:nvPr/>
          </p:nvSpPr>
          <p:spPr bwMode="auto">
            <a:xfrm>
              <a:off x="1062038" y="2738438"/>
              <a:ext cx="1990725" cy="811213"/>
            </a:xfrm>
            <a:custGeom>
              <a:avLst/>
              <a:gdLst>
                <a:gd name="T0" fmla="*/ 340 w 345"/>
                <a:gd name="T1" fmla="*/ 80 h 162"/>
                <a:gd name="T2" fmla="*/ 267 w 345"/>
                <a:gd name="T3" fmla="*/ 7 h 162"/>
                <a:gd name="T4" fmla="*/ 117 w 345"/>
                <a:gd name="T5" fmla="*/ 60 h 162"/>
                <a:gd name="T6" fmla="*/ 43 w 345"/>
                <a:gd name="T7" fmla="*/ 147 h 162"/>
                <a:gd name="T8" fmla="*/ 160 w 345"/>
                <a:gd name="T9" fmla="*/ 154 h 162"/>
                <a:gd name="T10" fmla="*/ 340 w 345"/>
                <a:gd name="T11" fmla="*/ 8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5" h="162">
                  <a:moveTo>
                    <a:pt x="340" y="80"/>
                  </a:moveTo>
                  <a:cubicBezTo>
                    <a:pt x="345" y="37"/>
                    <a:pt x="308" y="0"/>
                    <a:pt x="267" y="7"/>
                  </a:cubicBezTo>
                  <a:cubicBezTo>
                    <a:pt x="218" y="15"/>
                    <a:pt x="159" y="33"/>
                    <a:pt x="117" y="60"/>
                  </a:cubicBezTo>
                  <a:cubicBezTo>
                    <a:pt x="97" y="73"/>
                    <a:pt x="0" y="115"/>
                    <a:pt x="43" y="147"/>
                  </a:cubicBezTo>
                  <a:cubicBezTo>
                    <a:pt x="63" y="162"/>
                    <a:pt x="138" y="155"/>
                    <a:pt x="160" y="154"/>
                  </a:cubicBezTo>
                  <a:cubicBezTo>
                    <a:pt x="211" y="154"/>
                    <a:pt x="331" y="148"/>
                    <a:pt x="340" y="8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9" name="Freeform 673"/>
            <p:cNvSpPr>
              <a:spLocks/>
            </p:cNvSpPr>
            <p:nvPr/>
          </p:nvSpPr>
          <p:spPr bwMode="auto">
            <a:xfrm>
              <a:off x="2176463" y="2828925"/>
              <a:ext cx="2054225" cy="785813"/>
            </a:xfrm>
            <a:custGeom>
              <a:avLst/>
              <a:gdLst>
                <a:gd name="T0" fmla="*/ 214 w 356"/>
                <a:gd name="T1" fmla="*/ 129 h 157"/>
                <a:gd name="T2" fmla="*/ 327 w 356"/>
                <a:gd name="T3" fmla="*/ 71 h 157"/>
                <a:gd name="T4" fmla="*/ 229 w 356"/>
                <a:gd name="T5" fmla="*/ 0 h 157"/>
                <a:gd name="T6" fmla="*/ 30 w 356"/>
                <a:gd name="T7" fmla="*/ 76 h 157"/>
                <a:gd name="T8" fmla="*/ 214 w 356"/>
                <a:gd name="T9" fmla="*/ 12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157">
                  <a:moveTo>
                    <a:pt x="214" y="129"/>
                  </a:moveTo>
                  <a:cubicBezTo>
                    <a:pt x="252" y="124"/>
                    <a:pt x="309" y="111"/>
                    <a:pt x="327" y="71"/>
                  </a:cubicBezTo>
                  <a:cubicBezTo>
                    <a:pt x="356" y="8"/>
                    <a:pt x="270" y="0"/>
                    <a:pt x="229" y="0"/>
                  </a:cubicBezTo>
                  <a:cubicBezTo>
                    <a:pt x="171" y="0"/>
                    <a:pt x="55" y="9"/>
                    <a:pt x="30" y="76"/>
                  </a:cubicBezTo>
                  <a:cubicBezTo>
                    <a:pt x="0" y="157"/>
                    <a:pt x="177" y="134"/>
                    <a:pt x="214" y="12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0" name="Freeform 674"/>
            <p:cNvSpPr>
              <a:spLocks/>
            </p:cNvSpPr>
            <p:nvPr/>
          </p:nvSpPr>
          <p:spPr bwMode="auto">
            <a:xfrm>
              <a:off x="3429000" y="2668588"/>
              <a:ext cx="1979613" cy="876300"/>
            </a:xfrm>
            <a:custGeom>
              <a:avLst/>
              <a:gdLst>
                <a:gd name="T0" fmla="*/ 268 w 343"/>
                <a:gd name="T1" fmla="*/ 18 h 175"/>
                <a:gd name="T2" fmla="*/ 57 w 343"/>
                <a:gd name="T3" fmla="*/ 71 h 175"/>
                <a:gd name="T4" fmla="*/ 24 w 343"/>
                <a:gd name="T5" fmla="*/ 135 h 175"/>
                <a:gd name="T6" fmla="*/ 175 w 343"/>
                <a:gd name="T7" fmla="*/ 171 h 175"/>
                <a:gd name="T8" fmla="*/ 322 w 343"/>
                <a:gd name="T9" fmla="*/ 111 h 175"/>
                <a:gd name="T10" fmla="*/ 280 w 343"/>
                <a:gd name="T11" fmla="*/ 27 h 175"/>
                <a:gd name="T12" fmla="*/ 138 w 343"/>
                <a:gd name="T13" fmla="*/ 34 h 175"/>
                <a:gd name="T14" fmla="*/ 268 w 343"/>
                <a:gd name="T15" fmla="*/ 1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175">
                  <a:moveTo>
                    <a:pt x="268" y="18"/>
                  </a:moveTo>
                  <a:cubicBezTo>
                    <a:pt x="193" y="18"/>
                    <a:pt x="122" y="30"/>
                    <a:pt x="57" y="71"/>
                  </a:cubicBezTo>
                  <a:cubicBezTo>
                    <a:pt x="35" y="84"/>
                    <a:pt x="0" y="107"/>
                    <a:pt x="24" y="135"/>
                  </a:cubicBezTo>
                  <a:cubicBezTo>
                    <a:pt x="53" y="169"/>
                    <a:pt x="136" y="168"/>
                    <a:pt x="175" y="171"/>
                  </a:cubicBezTo>
                  <a:cubicBezTo>
                    <a:pt x="227" y="175"/>
                    <a:pt x="296" y="163"/>
                    <a:pt x="322" y="111"/>
                  </a:cubicBezTo>
                  <a:cubicBezTo>
                    <a:pt x="343" y="71"/>
                    <a:pt x="314" y="46"/>
                    <a:pt x="280" y="27"/>
                  </a:cubicBezTo>
                  <a:cubicBezTo>
                    <a:pt x="233" y="0"/>
                    <a:pt x="182" y="2"/>
                    <a:pt x="138" y="34"/>
                  </a:cubicBezTo>
                  <a:cubicBezTo>
                    <a:pt x="268" y="18"/>
                    <a:pt x="268" y="18"/>
                    <a:pt x="268" y="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1" name="Freeform 675"/>
            <p:cNvSpPr>
              <a:spLocks/>
            </p:cNvSpPr>
            <p:nvPr/>
          </p:nvSpPr>
          <p:spPr bwMode="auto">
            <a:xfrm>
              <a:off x="5876925" y="1666875"/>
              <a:ext cx="484188" cy="896938"/>
            </a:xfrm>
            <a:custGeom>
              <a:avLst/>
              <a:gdLst>
                <a:gd name="T0" fmla="*/ 0 w 84"/>
                <a:gd name="T1" fmla="*/ 148 h 179"/>
                <a:gd name="T2" fmla="*/ 74 w 84"/>
                <a:gd name="T3" fmla="*/ 30 h 179"/>
                <a:gd name="T4" fmla="*/ 79 w 84"/>
                <a:gd name="T5" fmla="*/ 88 h 179"/>
                <a:gd name="T6" fmla="*/ 41 w 84"/>
                <a:gd name="T7" fmla="*/ 179 h 179"/>
                <a:gd name="T8" fmla="*/ 0 w 84"/>
                <a:gd name="T9" fmla="*/ 14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79">
                  <a:moveTo>
                    <a:pt x="0" y="148"/>
                  </a:moveTo>
                  <a:cubicBezTo>
                    <a:pt x="5" y="129"/>
                    <a:pt x="39" y="0"/>
                    <a:pt x="74" y="30"/>
                  </a:cubicBezTo>
                  <a:cubicBezTo>
                    <a:pt x="84" y="39"/>
                    <a:pt x="78" y="77"/>
                    <a:pt x="79" y="88"/>
                  </a:cubicBezTo>
                  <a:cubicBezTo>
                    <a:pt x="81" y="132"/>
                    <a:pt x="67" y="144"/>
                    <a:pt x="41" y="179"/>
                  </a:cubicBezTo>
                  <a:cubicBezTo>
                    <a:pt x="0" y="148"/>
                    <a:pt x="0" y="148"/>
                    <a:pt x="0" y="14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2" name="Freeform 676"/>
            <p:cNvSpPr>
              <a:spLocks/>
            </p:cNvSpPr>
            <p:nvPr/>
          </p:nvSpPr>
          <p:spPr bwMode="auto">
            <a:xfrm>
              <a:off x="484188" y="906463"/>
              <a:ext cx="438150" cy="1841500"/>
            </a:xfrm>
            <a:custGeom>
              <a:avLst/>
              <a:gdLst>
                <a:gd name="T0" fmla="*/ 58 w 76"/>
                <a:gd name="T1" fmla="*/ 0 h 368"/>
                <a:gd name="T2" fmla="*/ 40 w 76"/>
                <a:gd name="T3" fmla="*/ 26 h 368"/>
                <a:gd name="T4" fmla="*/ 10 w 76"/>
                <a:gd name="T5" fmla="*/ 72 h 368"/>
                <a:gd name="T6" fmla="*/ 0 w 76"/>
                <a:gd name="T7" fmla="*/ 165 h 368"/>
                <a:gd name="T8" fmla="*/ 0 w 76"/>
                <a:gd name="T9" fmla="*/ 173 h 368"/>
                <a:gd name="T10" fmla="*/ 14 w 76"/>
                <a:gd name="T11" fmla="*/ 279 h 368"/>
                <a:gd name="T12" fmla="*/ 53 w 76"/>
                <a:gd name="T13" fmla="*/ 341 h 368"/>
                <a:gd name="T14" fmla="*/ 75 w 76"/>
                <a:gd name="T15" fmla="*/ 367 h 368"/>
                <a:gd name="T16" fmla="*/ 76 w 76"/>
                <a:gd name="T17" fmla="*/ 368 h 368"/>
                <a:gd name="T18" fmla="*/ 76 w 76"/>
                <a:gd name="T19" fmla="*/ 367 h 368"/>
                <a:gd name="T20" fmla="*/ 54 w 76"/>
                <a:gd name="T21" fmla="*/ 340 h 368"/>
                <a:gd name="T22" fmla="*/ 15 w 76"/>
                <a:gd name="T23" fmla="*/ 278 h 368"/>
                <a:gd name="T24" fmla="*/ 1 w 76"/>
                <a:gd name="T25" fmla="*/ 173 h 368"/>
                <a:gd name="T26" fmla="*/ 1 w 76"/>
                <a:gd name="T27" fmla="*/ 165 h 368"/>
                <a:gd name="T28" fmla="*/ 11 w 76"/>
                <a:gd name="T29" fmla="*/ 72 h 368"/>
                <a:gd name="T30" fmla="*/ 41 w 76"/>
                <a:gd name="T31" fmla="*/ 26 h 368"/>
                <a:gd name="T32" fmla="*/ 59 w 76"/>
                <a:gd name="T33" fmla="*/ 1 h 368"/>
                <a:gd name="T34" fmla="*/ 59 w 76"/>
                <a:gd name="T35" fmla="*/ 0 h 368"/>
                <a:gd name="T36" fmla="*/ 58 w 76"/>
                <a:gd name="T3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68">
                  <a:moveTo>
                    <a:pt x="58" y="0"/>
                  </a:moveTo>
                  <a:cubicBezTo>
                    <a:pt x="53" y="8"/>
                    <a:pt x="47" y="17"/>
                    <a:pt x="40" y="26"/>
                  </a:cubicBezTo>
                  <a:cubicBezTo>
                    <a:pt x="28" y="40"/>
                    <a:pt x="17" y="56"/>
                    <a:pt x="10" y="72"/>
                  </a:cubicBezTo>
                  <a:cubicBezTo>
                    <a:pt x="0" y="99"/>
                    <a:pt x="0" y="135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215"/>
                    <a:pt x="5" y="247"/>
                    <a:pt x="14" y="279"/>
                  </a:cubicBezTo>
                  <a:cubicBezTo>
                    <a:pt x="23" y="307"/>
                    <a:pt x="37" y="323"/>
                    <a:pt x="53" y="341"/>
                  </a:cubicBezTo>
                  <a:cubicBezTo>
                    <a:pt x="60" y="349"/>
                    <a:pt x="68" y="358"/>
                    <a:pt x="75" y="367"/>
                  </a:cubicBezTo>
                  <a:cubicBezTo>
                    <a:pt x="76" y="368"/>
                    <a:pt x="76" y="368"/>
                    <a:pt x="76" y="368"/>
                  </a:cubicBezTo>
                  <a:cubicBezTo>
                    <a:pt x="76" y="367"/>
                    <a:pt x="76" y="367"/>
                    <a:pt x="76" y="367"/>
                  </a:cubicBezTo>
                  <a:cubicBezTo>
                    <a:pt x="68" y="357"/>
                    <a:pt x="61" y="349"/>
                    <a:pt x="54" y="340"/>
                  </a:cubicBezTo>
                  <a:cubicBezTo>
                    <a:pt x="38" y="323"/>
                    <a:pt x="23" y="306"/>
                    <a:pt x="15" y="278"/>
                  </a:cubicBezTo>
                  <a:cubicBezTo>
                    <a:pt x="6" y="247"/>
                    <a:pt x="2" y="215"/>
                    <a:pt x="1" y="173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35"/>
                    <a:pt x="1" y="99"/>
                    <a:pt x="11" y="72"/>
                  </a:cubicBezTo>
                  <a:cubicBezTo>
                    <a:pt x="17" y="56"/>
                    <a:pt x="29" y="41"/>
                    <a:pt x="41" y="26"/>
                  </a:cubicBezTo>
                  <a:cubicBezTo>
                    <a:pt x="47" y="17"/>
                    <a:pt x="54" y="9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3" name="Freeform 677"/>
            <p:cNvSpPr>
              <a:spLocks/>
            </p:cNvSpPr>
            <p:nvPr/>
          </p:nvSpPr>
          <p:spPr bwMode="auto">
            <a:xfrm>
              <a:off x="427038" y="250825"/>
              <a:ext cx="911225" cy="1020763"/>
            </a:xfrm>
            <a:custGeom>
              <a:avLst/>
              <a:gdLst>
                <a:gd name="T0" fmla="*/ 45 w 158"/>
                <a:gd name="T1" fmla="*/ 14 h 204"/>
                <a:gd name="T2" fmla="*/ 19 w 158"/>
                <a:gd name="T3" fmla="*/ 176 h 204"/>
                <a:gd name="T4" fmla="*/ 22 w 158"/>
                <a:gd name="T5" fmla="*/ 203 h 204"/>
                <a:gd name="T6" fmla="*/ 23 w 158"/>
                <a:gd name="T7" fmla="*/ 204 h 204"/>
                <a:gd name="T8" fmla="*/ 23 w 158"/>
                <a:gd name="T9" fmla="*/ 203 h 204"/>
                <a:gd name="T10" fmla="*/ 20 w 158"/>
                <a:gd name="T11" fmla="*/ 176 h 204"/>
                <a:gd name="T12" fmla="*/ 45 w 158"/>
                <a:gd name="T13" fmla="*/ 15 h 204"/>
                <a:gd name="T14" fmla="*/ 144 w 158"/>
                <a:gd name="T15" fmla="*/ 16 h 204"/>
                <a:gd name="T16" fmla="*/ 157 w 158"/>
                <a:gd name="T17" fmla="*/ 35 h 204"/>
                <a:gd name="T18" fmla="*/ 157 w 158"/>
                <a:gd name="T19" fmla="*/ 36 h 204"/>
                <a:gd name="T20" fmla="*/ 158 w 158"/>
                <a:gd name="T21" fmla="*/ 35 h 204"/>
                <a:gd name="T22" fmla="*/ 145 w 158"/>
                <a:gd name="T23" fmla="*/ 15 h 204"/>
                <a:gd name="T24" fmla="*/ 45 w 158"/>
                <a:gd name="T25" fmla="*/ 1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204">
                  <a:moveTo>
                    <a:pt x="45" y="14"/>
                  </a:moveTo>
                  <a:cubicBezTo>
                    <a:pt x="0" y="40"/>
                    <a:pt x="11" y="122"/>
                    <a:pt x="19" y="176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2" y="122"/>
                    <a:pt x="1" y="40"/>
                    <a:pt x="45" y="15"/>
                  </a:cubicBezTo>
                  <a:cubicBezTo>
                    <a:pt x="62" y="4"/>
                    <a:pt x="119" y="1"/>
                    <a:pt x="144" y="16"/>
                  </a:cubicBezTo>
                  <a:cubicBezTo>
                    <a:pt x="153" y="21"/>
                    <a:pt x="157" y="28"/>
                    <a:pt x="157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8" y="27"/>
                    <a:pt x="154" y="21"/>
                    <a:pt x="145" y="15"/>
                  </a:cubicBezTo>
                  <a:cubicBezTo>
                    <a:pt x="119" y="0"/>
                    <a:pt x="62" y="3"/>
                    <a:pt x="45" y="14"/>
                  </a:cubicBezTo>
                  <a:close/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4" name="Freeform 678"/>
            <p:cNvSpPr>
              <a:spLocks/>
            </p:cNvSpPr>
            <p:nvPr/>
          </p:nvSpPr>
          <p:spPr bwMode="auto">
            <a:xfrm>
              <a:off x="1425575" y="225425"/>
              <a:ext cx="2222500" cy="481013"/>
            </a:xfrm>
            <a:custGeom>
              <a:avLst/>
              <a:gdLst>
                <a:gd name="T0" fmla="*/ 141 w 385"/>
                <a:gd name="T1" fmla="*/ 8 h 96"/>
                <a:gd name="T2" fmla="*/ 111 w 385"/>
                <a:gd name="T3" fmla="*/ 11 h 96"/>
                <a:gd name="T4" fmla="*/ 102 w 385"/>
                <a:gd name="T5" fmla="*/ 12 h 96"/>
                <a:gd name="T6" fmla="*/ 0 w 385"/>
                <a:gd name="T7" fmla="*/ 49 h 96"/>
                <a:gd name="T8" fmla="*/ 0 w 385"/>
                <a:gd name="T9" fmla="*/ 50 h 96"/>
                <a:gd name="T10" fmla="*/ 95 w 385"/>
                <a:gd name="T11" fmla="*/ 72 h 96"/>
                <a:gd name="T12" fmla="*/ 95 w 385"/>
                <a:gd name="T13" fmla="*/ 72 h 96"/>
                <a:gd name="T14" fmla="*/ 95 w 385"/>
                <a:gd name="T15" fmla="*/ 71 h 96"/>
                <a:gd name="T16" fmla="*/ 1 w 385"/>
                <a:gd name="T17" fmla="*/ 49 h 96"/>
                <a:gd name="T18" fmla="*/ 102 w 385"/>
                <a:gd name="T19" fmla="*/ 13 h 96"/>
                <a:gd name="T20" fmla="*/ 111 w 385"/>
                <a:gd name="T21" fmla="*/ 12 h 96"/>
                <a:gd name="T22" fmla="*/ 141 w 385"/>
                <a:gd name="T23" fmla="*/ 9 h 96"/>
                <a:gd name="T24" fmla="*/ 215 w 385"/>
                <a:gd name="T25" fmla="*/ 2 h 96"/>
                <a:gd name="T26" fmla="*/ 293 w 385"/>
                <a:gd name="T27" fmla="*/ 27 h 96"/>
                <a:gd name="T28" fmla="*/ 307 w 385"/>
                <a:gd name="T29" fmla="*/ 34 h 96"/>
                <a:gd name="T30" fmla="*/ 384 w 385"/>
                <a:gd name="T31" fmla="*/ 96 h 96"/>
                <a:gd name="T32" fmla="*/ 385 w 385"/>
                <a:gd name="T33" fmla="*/ 96 h 96"/>
                <a:gd name="T34" fmla="*/ 385 w 385"/>
                <a:gd name="T35" fmla="*/ 95 h 96"/>
                <a:gd name="T36" fmla="*/ 308 w 385"/>
                <a:gd name="T37" fmla="*/ 33 h 96"/>
                <a:gd name="T38" fmla="*/ 293 w 385"/>
                <a:gd name="T39" fmla="*/ 26 h 96"/>
                <a:gd name="T40" fmla="*/ 215 w 385"/>
                <a:gd name="T41" fmla="*/ 1 h 96"/>
                <a:gd name="T42" fmla="*/ 141 w 385"/>
                <a:gd name="T43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5" h="96">
                  <a:moveTo>
                    <a:pt x="141" y="8"/>
                  </a:moveTo>
                  <a:cubicBezTo>
                    <a:pt x="111" y="11"/>
                    <a:pt x="111" y="11"/>
                    <a:pt x="111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70" y="16"/>
                    <a:pt x="10" y="22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65"/>
                    <a:pt x="61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61" y="72"/>
                    <a:pt x="26" y="64"/>
                    <a:pt x="1" y="49"/>
                  </a:cubicBezTo>
                  <a:cubicBezTo>
                    <a:pt x="12" y="22"/>
                    <a:pt x="70" y="17"/>
                    <a:pt x="102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65" y="5"/>
                    <a:pt x="190" y="1"/>
                    <a:pt x="215" y="2"/>
                  </a:cubicBezTo>
                  <a:cubicBezTo>
                    <a:pt x="246" y="4"/>
                    <a:pt x="267" y="13"/>
                    <a:pt x="293" y="27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36" y="49"/>
                    <a:pt x="379" y="71"/>
                    <a:pt x="384" y="96"/>
                  </a:cubicBezTo>
                  <a:cubicBezTo>
                    <a:pt x="385" y="96"/>
                    <a:pt x="385" y="96"/>
                    <a:pt x="385" y="96"/>
                  </a:cubicBezTo>
                  <a:cubicBezTo>
                    <a:pt x="385" y="95"/>
                    <a:pt x="385" y="95"/>
                    <a:pt x="385" y="95"/>
                  </a:cubicBezTo>
                  <a:cubicBezTo>
                    <a:pt x="379" y="70"/>
                    <a:pt x="336" y="48"/>
                    <a:pt x="308" y="3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68" y="12"/>
                    <a:pt x="246" y="3"/>
                    <a:pt x="215" y="1"/>
                  </a:cubicBezTo>
                  <a:cubicBezTo>
                    <a:pt x="190" y="0"/>
                    <a:pt x="165" y="4"/>
                    <a:pt x="141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5" name="Freeform 679"/>
            <p:cNvSpPr>
              <a:spLocks/>
            </p:cNvSpPr>
            <p:nvPr/>
          </p:nvSpPr>
          <p:spPr bwMode="auto">
            <a:xfrm>
              <a:off x="3763963" y="285750"/>
              <a:ext cx="1754188" cy="565150"/>
            </a:xfrm>
            <a:custGeom>
              <a:avLst/>
              <a:gdLst>
                <a:gd name="T0" fmla="*/ 151 w 304"/>
                <a:gd name="T1" fmla="*/ 7 h 113"/>
                <a:gd name="T2" fmla="*/ 71 w 304"/>
                <a:gd name="T3" fmla="*/ 24 h 113"/>
                <a:gd name="T4" fmla="*/ 51 w 304"/>
                <a:gd name="T5" fmla="*/ 29 h 113"/>
                <a:gd name="T6" fmla="*/ 0 w 304"/>
                <a:gd name="T7" fmla="*/ 50 h 113"/>
                <a:gd name="T8" fmla="*/ 0 w 304"/>
                <a:gd name="T9" fmla="*/ 51 h 113"/>
                <a:gd name="T10" fmla="*/ 144 w 304"/>
                <a:gd name="T11" fmla="*/ 102 h 113"/>
                <a:gd name="T12" fmla="*/ 200 w 304"/>
                <a:gd name="T13" fmla="*/ 113 h 113"/>
                <a:gd name="T14" fmla="*/ 201 w 304"/>
                <a:gd name="T15" fmla="*/ 112 h 113"/>
                <a:gd name="T16" fmla="*/ 201 w 304"/>
                <a:gd name="T17" fmla="*/ 112 h 113"/>
                <a:gd name="T18" fmla="*/ 200 w 304"/>
                <a:gd name="T19" fmla="*/ 112 h 113"/>
                <a:gd name="T20" fmla="*/ 144 w 304"/>
                <a:gd name="T21" fmla="*/ 101 h 113"/>
                <a:gd name="T22" fmla="*/ 1 w 304"/>
                <a:gd name="T23" fmla="*/ 50 h 113"/>
                <a:gd name="T24" fmla="*/ 51 w 304"/>
                <a:gd name="T25" fmla="*/ 30 h 113"/>
                <a:gd name="T26" fmla="*/ 71 w 304"/>
                <a:gd name="T27" fmla="*/ 24 h 113"/>
                <a:gd name="T28" fmla="*/ 151 w 304"/>
                <a:gd name="T29" fmla="*/ 8 h 113"/>
                <a:gd name="T30" fmla="*/ 303 w 304"/>
                <a:gd name="T31" fmla="*/ 72 h 113"/>
                <a:gd name="T32" fmla="*/ 304 w 304"/>
                <a:gd name="T33" fmla="*/ 72 h 113"/>
                <a:gd name="T34" fmla="*/ 304 w 304"/>
                <a:gd name="T35" fmla="*/ 71 h 113"/>
                <a:gd name="T36" fmla="*/ 151 w 304"/>
                <a:gd name="T37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113">
                  <a:moveTo>
                    <a:pt x="151" y="7"/>
                  </a:moveTo>
                  <a:cubicBezTo>
                    <a:pt x="121" y="10"/>
                    <a:pt x="94" y="15"/>
                    <a:pt x="71" y="24"/>
                  </a:cubicBezTo>
                  <a:cubicBezTo>
                    <a:pt x="66" y="25"/>
                    <a:pt x="58" y="27"/>
                    <a:pt x="51" y="29"/>
                  </a:cubicBezTo>
                  <a:cubicBezTo>
                    <a:pt x="32" y="33"/>
                    <a:pt x="7" y="39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83"/>
                    <a:pt x="93" y="93"/>
                    <a:pt x="144" y="102"/>
                  </a:cubicBezTo>
                  <a:cubicBezTo>
                    <a:pt x="164" y="105"/>
                    <a:pt x="183" y="108"/>
                    <a:pt x="200" y="113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84" y="107"/>
                    <a:pt x="164" y="104"/>
                    <a:pt x="144" y="101"/>
                  </a:cubicBezTo>
                  <a:cubicBezTo>
                    <a:pt x="93" y="92"/>
                    <a:pt x="35" y="83"/>
                    <a:pt x="1" y="50"/>
                  </a:cubicBezTo>
                  <a:cubicBezTo>
                    <a:pt x="9" y="40"/>
                    <a:pt x="32" y="34"/>
                    <a:pt x="51" y="30"/>
                  </a:cubicBezTo>
                  <a:cubicBezTo>
                    <a:pt x="59" y="28"/>
                    <a:pt x="66" y="26"/>
                    <a:pt x="71" y="24"/>
                  </a:cubicBezTo>
                  <a:cubicBezTo>
                    <a:pt x="95" y="16"/>
                    <a:pt x="121" y="11"/>
                    <a:pt x="151" y="8"/>
                  </a:cubicBezTo>
                  <a:cubicBezTo>
                    <a:pt x="219" y="1"/>
                    <a:pt x="290" y="3"/>
                    <a:pt x="303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1"/>
                    <a:pt x="304" y="71"/>
                    <a:pt x="304" y="71"/>
                  </a:cubicBezTo>
                  <a:cubicBezTo>
                    <a:pt x="291" y="2"/>
                    <a:pt x="219" y="0"/>
                    <a:pt x="151" y="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6" name="Freeform 680"/>
            <p:cNvSpPr>
              <a:spLocks/>
            </p:cNvSpPr>
            <p:nvPr/>
          </p:nvSpPr>
          <p:spPr bwMode="auto">
            <a:xfrm>
              <a:off x="420688" y="1392238"/>
              <a:ext cx="514350" cy="1776413"/>
            </a:xfrm>
            <a:custGeom>
              <a:avLst/>
              <a:gdLst>
                <a:gd name="T0" fmla="*/ 6 w 89"/>
                <a:gd name="T1" fmla="*/ 93 h 355"/>
                <a:gd name="T2" fmla="*/ 7 w 89"/>
                <a:gd name="T3" fmla="*/ 201 h 355"/>
                <a:gd name="T4" fmla="*/ 8 w 89"/>
                <a:gd name="T5" fmla="*/ 230 h 355"/>
                <a:gd name="T6" fmla="*/ 43 w 89"/>
                <a:gd name="T7" fmla="*/ 355 h 355"/>
                <a:gd name="T8" fmla="*/ 44 w 89"/>
                <a:gd name="T9" fmla="*/ 354 h 355"/>
                <a:gd name="T10" fmla="*/ 43 w 89"/>
                <a:gd name="T11" fmla="*/ 354 h 355"/>
                <a:gd name="T12" fmla="*/ 9 w 89"/>
                <a:gd name="T13" fmla="*/ 230 h 355"/>
                <a:gd name="T14" fmla="*/ 8 w 89"/>
                <a:gd name="T15" fmla="*/ 200 h 355"/>
                <a:gd name="T16" fmla="*/ 7 w 89"/>
                <a:gd name="T17" fmla="*/ 93 h 355"/>
                <a:gd name="T18" fmla="*/ 89 w 89"/>
                <a:gd name="T19" fmla="*/ 7 h 355"/>
                <a:gd name="T20" fmla="*/ 89 w 89"/>
                <a:gd name="T21" fmla="*/ 6 h 355"/>
                <a:gd name="T22" fmla="*/ 89 w 89"/>
                <a:gd name="T23" fmla="*/ 6 h 355"/>
                <a:gd name="T24" fmla="*/ 6 w 89"/>
                <a:gd name="T25" fmla="*/ 9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355">
                  <a:moveTo>
                    <a:pt x="6" y="93"/>
                  </a:moveTo>
                  <a:cubicBezTo>
                    <a:pt x="0" y="129"/>
                    <a:pt x="3" y="166"/>
                    <a:pt x="7" y="201"/>
                  </a:cubicBezTo>
                  <a:cubicBezTo>
                    <a:pt x="7" y="208"/>
                    <a:pt x="8" y="218"/>
                    <a:pt x="8" y="230"/>
                  </a:cubicBezTo>
                  <a:cubicBezTo>
                    <a:pt x="10" y="274"/>
                    <a:pt x="12" y="340"/>
                    <a:pt x="43" y="355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3" y="354"/>
                    <a:pt x="43" y="354"/>
                    <a:pt x="43" y="354"/>
                  </a:cubicBezTo>
                  <a:cubicBezTo>
                    <a:pt x="13" y="339"/>
                    <a:pt x="11" y="274"/>
                    <a:pt x="9" y="230"/>
                  </a:cubicBezTo>
                  <a:cubicBezTo>
                    <a:pt x="9" y="218"/>
                    <a:pt x="8" y="208"/>
                    <a:pt x="8" y="200"/>
                  </a:cubicBezTo>
                  <a:cubicBezTo>
                    <a:pt x="4" y="166"/>
                    <a:pt x="1" y="129"/>
                    <a:pt x="7" y="93"/>
                  </a:cubicBezTo>
                  <a:cubicBezTo>
                    <a:pt x="14" y="57"/>
                    <a:pt x="43" y="1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42" y="0"/>
                    <a:pt x="13" y="56"/>
                    <a:pt x="6" y="9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7" name="Freeform 681"/>
            <p:cNvSpPr>
              <a:spLocks/>
            </p:cNvSpPr>
            <p:nvPr/>
          </p:nvSpPr>
          <p:spPr bwMode="auto">
            <a:xfrm>
              <a:off x="657225" y="2693988"/>
              <a:ext cx="1552575" cy="795338"/>
            </a:xfrm>
            <a:custGeom>
              <a:avLst/>
              <a:gdLst>
                <a:gd name="T0" fmla="*/ 129 w 269"/>
                <a:gd name="T1" fmla="*/ 0 h 159"/>
                <a:gd name="T2" fmla="*/ 0 w 269"/>
                <a:gd name="T3" fmla="*/ 141 h 159"/>
                <a:gd name="T4" fmla="*/ 0 w 269"/>
                <a:gd name="T5" fmla="*/ 142 h 159"/>
                <a:gd name="T6" fmla="*/ 0 w 269"/>
                <a:gd name="T7" fmla="*/ 142 h 159"/>
                <a:gd name="T8" fmla="*/ 53 w 269"/>
                <a:gd name="T9" fmla="*/ 149 h 159"/>
                <a:gd name="T10" fmla="*/ 84 w 269"/>
                <a:gd name="T11" fmla="*/ 157 h 159"/>
                <a:gd name="T12" fmla="*/ 121 w 269"/>
                <a:gd name="T13" fmla="*/ 157 h 159"/>
                <a:gd name="T14" fmla="*/ 139 w 269"/>
                <a:gd name="T15" fmla="*/ 156 h 159"/>
                <a:gd name="T16" fmla="*/ 147 w 269"/>
                <a:gd name="T17" fmla="*/ 156 h 159"/>
                <a:gd name="T18" fmla="*/ 269 w 269"/>
                <a:gd name="T19" fmla="*/ 114 h 159"/>
                <a:gd name="T20" fmla="*/ 269 w 269"/>
                <a:gd name="T21" fmla="*/ 113 h 159"/>
                <a:gd name="T22" fmla="*/ 268 w 269"/>
                <a:gd name="T23" fmla="*/ 113 h 159"/>
                <a:gd name="T24" fmla="*/ 147 w 269"/>
                <a:gd name="T25" fmla="*/ 155 h 159"/>
                <a:gd name="T26" fmla="*/ 139 w 269"/>
                <a:gd name="T27" fmla="*/ 155 h 159"/>
                <a:gd name="T28" fmla="*/ 121 w 269"/>
                <a:gd name="T29" fmla="*/ 156 h 159"/>
                <a:gd name="T30" fmla="*/ 84 w 269"/>
                <a:gd name="T31" fmla="*/ 156 h 159"/>
                <a:gd name="T32" fmla="*/ 53 w 269"/>
                <a:gd name="T33" fmla="*/ 148 h 159"/>
                <a:gd name="T34" fmla="*/ 1 w 269"/>
                <a:gd name="T35" fmla="*/ 141 h 159"/>
                <a:gd name="T36" fmla="*/ 130 w 269"/>
                <a:gd name="T37" fmla="*/ 1 h 159"/>
                <a:gd name="T38" fmla="*/ 130 w 269"/>
                <a:gd name="T39" fmla="*/ 1 h 159"/>
                <a:gd name="T40" fmla="*/ 130 w 269"/>
                <a:gd name="T41" fmla="*/ 0 h 159"/>
                <a:gd name="T42" fmla="*/ 129 w 269"/>
                <a:gd name="T4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9" h="159">
                  <a:moveTo>
                    <a:pt x="129" y="0"/>
                  </a:moveTo>
                  <a:cubicBezTo>
                    <a:pt x="78" y="41"/>
                    <a:pt x="35" y="88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" y="138"/>
                    <a:pt x="35" y="143"/>
                    <a:pt x="53" y="149"/>
                  </a:cubicBezTo>
                  <a:cubicBezTo>
                    <a:pt x="62" y="152"/>
                    <a:pt x="73" y="156"/>
                    <a:pt x="84" y="157"/>
                  </a:cubicBezTo>
                  <a:cubicBezTo>
                    <a:pt x="96" y="159"/>
                    <a:pt x="108" y="158"/>
                    <a:pt x="121" y="157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96" y="156"/>
                    <a:pt x="231" y="155"/>
                    <a:pt x="269" y="114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31" y="154"/>
                    <a:pt x="196" y="155"/>
                    <a:pt x="147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08" y="157"/>
                    <a:pt x="96" y="158"/>
                    <a:pt x="84" y="156"/>
                  </a:cubicBezTo>
                  <a:cubicBezTo>
                    <a:pt x="73" y="155"/>
                    <a:pt x="63" y="151"/>
                    <a:pt x="53" y="148"/>
                  </a:cubicBezTo>
                  <a:cubicBezTo>
                    <a:pt x="36" y="142"/>
                    <a:pt x="20" y="137"/>
                    <a:pt x="1" y="141"/>
                  </a:cubicBezTo>
                  <a:cubicBezTo>
                    <a:pt x="36" y="88"/>
                    <a:pt x="79" y="41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8" name="Freeform 682"/>
            <p:cNvSpPr>
              <a:spLocks/>
            </p:cNvSpPr>
            <p:nvPr/>
          </p:nvSpPr>
          <p:spPr bwMode="auto">
            <a:xfrm>
              <a:off x="1933575" y="2959100"/>
              <a:ext cx="2465388" cy="615950"/>
            </a:xfrm>
            <a:custGeom>
              <a:avLst/>
              <a:gdLst>
                <a:gd name="T0" fmla="*/ 268 w 427"/>
                <a:gd name="T1" fmla="*/ 0 h 123"/>
                <a:gd name="T2" fmla="*/ 262 w 427"/>
                <a:gd name="T3" fmla="*/ 1 h 123"/>
                <a:gd name="T4" fmla="*/ 27 w 427"/>
                <a:gd name="T5" fmla="*/ 55 h 123"/>
                <a:gd name="T6" fmla="*/ 1 w 427"/>
                <a:gd name="T7" fmla="*/ 75 h 123"/>
                <a:gd name="T8" fmla="*/ 13 w 427"/>
                <a:gd name="T9" fmla="*/ 94 h 123"/>
                <a:gd name="T10" fmla="*/ 126 w 427"/>
                <a:gd name="T11" fmla="*/ 120 h 123"/>
                <a:gd name="T12" fmla="*/ 135 w 427"/>
                <a:gd name="T13" fmla="*/ 121 h 123"/>
                <a:gd name="T14" fmla="*/ 266 w 427"/>
                <a:gd name="T15" fmla="*/ 113 h 123"/>
                <a:gd name="T16" fmla="*/ 303 w 427"/>
                <a:gd name="T17" fmla="*/ 110 h 123"/>
                <a:gd name="T18" fmla="*/ 427 w 427"/>
                <a:gd name="T19" fmla="*/ 73 h 123"/>
                <a:gd name="T20" fmla="*/ 426 w 427"/>
                <a:gd name="T21" fmla="*/ 72 h 123"/>
                <a:gd name="T22" fmla="*/ 426 w 427"/>
                <a:gd name="T23" fmla="*/ 72 h 123"/>
                <a:gd name="T24" fmla="*/ 303 w 427"/>
                <a:gd name="T25" fmla="*/ 109 h 123"/>
                <a:gd name="T26" fmla="*/ 266 w 427"/>
                <a:gd name="T27" fmla="*/ 113 h 123"/>
                <a:gd name="T28" fmla="*/ 135 w 427"/>
                <a:gd name="T29" fmla="*/ 120 h 123"/>
                <a:gd name="T30" fmla="*/ 126 w 427"/>
                <a:gd name="T31" fmla="*/ 119 h 123"/>
                <a:gd name="T32" fmla="*/ 14 w 427"/>
                <a:gd name="T33" fmla="*/ 94 h 123"/>
                <a:gd name="T34" fmla="*/ 2 w 427"/>
                <a:gd name="T35" fmla="*/ 75 h 123"/>
                <a:gd name="T36" fmla="*/ 27 w 427"/>
                <a:gd name="T37" fmla="*/ 56 h 123"/>
                <a:gd name="T38" fmla="*/ 263 w 427"/>
                <a:gd name="T39" fmla="*/ 2 h 123"/>
                <a:gd name="T40" fmla="*/ 268 w 427"/>
                <a:gd name="T41" fmla="*/ 1 h 123"/>
                <a:gd name="T42" fmla="*/ 268 w 427"/>
                <a:gd name="T43" fmla="*/ 0 h 123"/>
                <a:gd name="T44" fmla="*/ 268 w 427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7" h="123">
                  <a:moveTo>
                    <a:pt x="268" y="0"/>
                  </a:moveTo>
                  <a:cubicBezTo>
                    <a:pt x="262" y="1"/>
                    <a:pt x="262" y="1"/>
                    <a:pt x="262" y="1"/>
                  </a:cubicBezTo>
                  <a:cubicBezTo>
                    <a:pt x="183" y="13"/>
                    <a:pt x="101" y="26"/>
                    <a:pt x="27" y="55"/>
                  </a:cubicBezTo>
                  <a:cubicBezTo>
                    <a:pt x="15" y="60"/>
                    <a:pt x="2" y="66"/>
                    <a:pt x="1" y="75"/>
                  </a:cubicBezTo>
                  <a:cubicBezTo>
                    <a:pt x="0" y="81"/>
                    <a:pt x="4" y="87"/>
                    <a:pt x="13" y="94"/>
                  </a:cubicBezTo>
                  <a:cubicBezTo>
                    <a:pt x="41" y="117"/>
                    <a:pt x="90" y="119"/>
                    <a:pt x="12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85" y="123"/>
                    <a:pt x="226" y="120"/>
                    <a:pt x="266" y="113"/>
                  </a:cubicBezTo>
                  <a:cubicBezTo>
                    <a:pt x="276" y="112"/>
                    <a:pt x="289" y="111"/>
                    <a:pt x="303" y="110"/>
                  </a:cubicBezTo>
                  <a:cubicBezTo>
                    <a:pt x="348" y="107"/>
                    <a:pt x="409" y="102"/>
                    <a:pt x="427" y="73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08" y="101"/>
                    <a:pt x="347" y="106"/>
                    <a:pt x="303" y="109"/>
                  </a:cubicBezTo>
                  <a:cubicBezTo>
                    <a:pt x="288" y="110"/>
                    <a:pt x="276" y="111"/>
                    <a:pt x="266" y="113"/>
                  </a:cubicBezTo>
                  <a:cubicBezTo>
                    <a:pt x="226" y="119"/>
                    <a:pt x="185" y="122"/>
                    <a:pt x="135" y="120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90" y="118"/>
                    <a:pt x="42" y="116"/>
                    <a:pt x="14" y="94"/>
                  </a:cubicBezTo>
                  <a:cubicBezTo>
                    <a:pt x="5" y="87"/>
                    <a:pt x="1" y="81"/>
                    <a:pt x="2" y="75"/>
                  </a:cubicBezTo>
                  <a:cubicBezTo>
                    <a:pt x="3" y="67"/>
                    <a:pt x="16" y="61"/>
                    <a:pt x="27" y="56"/>
                  </a:cubicBezTo>
                  <a:cubicBezTo>
                    <a:pt x="102" y="26"/>
                    <a:pt x="183" y="14"/>
                    <a:pt x="263" y="2"/>
                  </a:cubicBezTo>
                  <a:cubicBezTo>
                    <a:pt x="268" y="1"/>
                    <a:pt x="268" y="1"/>
                    <a:pt x="268" y="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8" y="0"/>
                    <a:pt x="26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9" name="Freeform 683"/>
            <p:cNvSpPr>
              <a:spLocks/>
            </p:cNvSpPr>
            <p:nvPr/>
          </p:nvSpPr>
          <p:spPr bwMode="auto">
            <a:xfrm>
              <a:off x="455613" y="1987550"/>
              <a:ext cx="328613" cy="1011238"/>
            </a:xfrm>
            <a:custGeom>
              <a:avLst/>
              <a:gdLst>
                <a:gd name="T0" fmla="*/ 56 w 57"/>
                <a:gd name="T1" fmla="*/ 0 h 202"/>
                <a:gd name="T2" fmla="*/ 1 w 57"/>
                <a:gd name="T3" fmla="*/ 60 h 202"/>
                <a:gd name="T4" fmla="*/ 3 w 57"/>
                <a:gd name="T5" fmla="*/ 107 h 202"/>
                <a:gd name="T6" fmla="*/ 4 w 57"/>
                <a:gd name="T7" fmla="*/ 129 h 202"/>
                <a:gd name="T8" fmla="*/ 18 w 57"/>
                <a:gd name="T9" fmla="*/ 202 h 202"/>
                <a:gd name="T10" fmla="*/ 18 w 57"/>
                <a:gd name="T11" fmla="*/ 202 h 202"/>
                <a:gd name="T12" fmla="*/ 18 w 57"/>
                <a:gd name="T13" fmla="*/ 201 h 202"/>
                <a:gd name="T14" fmla="*/ 5 w 57"/>
                <a:gd name="T15" fmla="*/ 129 h 202"/>
                <a:gd name="T16" fmla="*/ 4 w 57"/>
                <a:gd name="T17" fmla="*/ 108 h 202"/>
                <a:gd name="T18" fmla="*/ 2 w 57"/>
                <a:gd name="T19" fmla="*/ 60 h 202"/>
                <a:gd name="T20" fmla="*/ 56 w 57"/>
                <a:gd name="T21" fmla="*/ 1 h 202"/>
                <a:gd name="T22" fmla="*/ 57 w 57"/>
                <a:gd name="T23" fmla="*/ 0 h 202"/>
                <a:gd name="T24" fmla="*/ 56 w 57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202">
                  <a:moveTo>
                    <a:pt x="56" y="0"/>
                  </a:moveTo>
                  <a:cubicBezTo>
                    <a:pt x="10" y="8"/>
                    <a:pt x="3" y="16"/>
                    <a:pt x="1" y="60"/>
                  </a:cubicBezTo>
                  <a:cubicBezTo>
                    <a:pt x="0" y="75"/>
                    <a:pt x="2" y="92"/>
                    <a:pt x="3" y="107"/>
                  </a:cubicBezTo>
                  <a:cubicBezTo>
                    <a:pt x="3" y="108"/>
                    <a:pt x="4" y="129"/>
                    <a:pt x="4" y="129"/>
                  </a:cubicBezTo>
                  <a:cubicBezTo>
                    <a:pt x="6" y="153"/>
                    <a:pt x="7" y="181"/>
                    <a:pt x="18" y="202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8" y="181"/>
                    <a:pt x="7" y="153"/>
                    <a:pt x="5" y="12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91"/>
                    <a:pt x="1" y="75"/>
                    <a:pt x="2" y="60"/>
                  </a:cubicBezTo>
                  <a:cubicBezTo>
                    <a:pt x="4" y="17"/>
                    <a:pt x="11" y="9"/>
                    <a:pt x="56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0" name="Freeform 684"/>
            <p:cNvSpPr>
              <a:spLocks/>
            </p:cNvSpPr>
            <p:nvPr/>
          </p:nvSpPr>
          <p:spPr bwMode="auto">
            <a:xfrm>
              <a:off x="635000" y="2913063"/>
              <a:ext cx="1298575" cy="681038"/>
            </a:xfrm>
            <a:custGeom>
              <a:avLst/>
              <a:gdLst>
                <a:gd name="T0" fmla="*/ 33 w 225"/>
                <a:gd name="T1" fmla="*/ 39 h 136"/>
                <a:gd name="T2" fmla="*/ 6 w 225"/>
                <a:gd name="T3" fmla="*/ 101 h 136"/>
                <a:gd name="T4" fmla="*/ 52 w 225"/>
                <a:gd name="T5" fmla="*/ 129 h 136"/>
                <a:gd name="T6" fmla="*/ 225 w 225"/>
                <a:gd name="T7" fmla="*/ 106 h 136"/>
                <a:gd name="T8" fmla="*/ 225 w 225"/>
                <a:gd name="T9" fmla="*/ 105 h 136"/>
                <a:gd name="T10" fmla="*/ 224 w 225"/>
                <a:gd name="T11" fmla="*/ 105 h 136"/>
                <a:gd name="T12" fmla="*/ 52 w 225"/>
                <a:gd name="T13" fmla="*/ 128 h 136"/>
                <a:gd name="T14" fmla="*/ 7 w 225"/>
                <a:gd name="T15" fmla="*/ 101 h 136"/>
                <a:gd name="T16" fmla="*/ 34 w 225"/>
                <a:gd name="T17" fmla="*/ 40 h 136"/>
                <a:gd name="T18" fmla="*/ 126 w 225"/>
                <a:gd name="T19" fmla="*/ 15 h 136"/>
                <a:gd name="T20" fmla="*/ 126 w 225"/>
                <a:gd name="T21" fmla="*/ 14 h 136"/>
                <a:gd name="T22" fmla="*/ 126 w 225"/>
                <a:gd name="T23" fmla="*/ 14 h 136"/>
                <a:gd name="T24" fmla="*/ 33 w 225"/>
                <a:gd name="T25" fmla="*/ 3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136">
                  <a:moveTo>
                    <a:pt x="33" y="39"/>
                  </a:moveTo>
                  <a:cubicBezTo>
                    <a:pt x="11" y="59"/>
                    <a:pt x="0" y="83"/>
                    <a:pt x="6" y="101"/>
                  </a:cubicBezTo>
                  <a:cubicBezTo>
                    <a:pt x="10" y="116"/>
                    <a:pt x="26" y="126"/>
                    <a:pt x="52" y="129"/>
                  </a:cubicBezTo>
                  <a:cubicBezTo>
                    <a:pt x="101" y="136"/>
                    <a:pt x="176" y="126"/>
                    <a:pt x="225" y="106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175" y="125"/>
                    <a:pt x="101" y="135"/>
                    <a:pt x="52" y="128"/>
                  </a:cubicBezTo>
                  <a:cubicBezTo>
                    <a:pt x="27" y="125"/>
                    <a:pt x="11" y="115"/>
                    <a:pt x="7" y="101"/>
                  </a:cubicBezTo>
                  <a:cubicBezTo>
                    <a:pt x="1" y="83"/>
                    <a:pt x="12" y="60"/>
                    <a:pt x="34" y="40"/>
                  </a:cubicBezTo>
                  <a:cubicBezTo>
                    <a:pt x="56" y="20"/>
                    <a:pt x="94" y="1"/>
                    <a:pt x="126" y="15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94" y="0"/>
                    <a:pt x="56" y="19"/>
                    <a:pt x="33" y="3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1" name="Freeform 685"/>
            <p:cNvSpPr>
              <a:spLocks/>
            </p:cNvSpPr>
            <p:nvPr/>
          </p:nvSpPr>
          <p:spPr bwMode="auto">
            <a:xfrm>
              <a:off x="2366963" y="236538"/>
              <a:ext cx="3168650" cy="495300"/>
            </a:xfrm>
            <a:custGeom>
              <a:avLst/>
              <a:gdLst>
                <a:gd name="T0" fmla="*/ 203 w 549"/>
                <a:gd name="T1" fmla="*/ 8 h 99"/>
                <a:gd name="T2" fmla="*/ 140 w 549"/>
                <a:gd name="T3" fmla="*/ 11 h 99"/>
                <a:gd name="T4" fmla="*/ 107 w 549"/>
                <a:gd name="T5" fmla="*/ 9 h 99"/>
                <a:gd name="T6" fmla="*/ 1 w 549"/>
                <a:gd name="T7" fmla="*/ 32 h 99"/>
                <a:gd name="T8" fmla="*/ 5 w 549"/>
                <a:gd name="T9" fmla="*/ 49 h 99"/>
                <a:gd name="T10" fmla="*/ 36 w 549"/>
                <a:gd name="T11" fmla="*/ 57 h 99"/>
                <a:gd name="T12" fmla="*/ 53 w 549"/>
                <a:gd name="T13" fmla="*/ 59 h 99"/>
                <a:gd name="T14" fmla="*/ 95 w 549"/>
                <a:gd name="T15" fmla="*/ 68 h 99"/>
                <a:gd name="T16" fmla="*/ 174 w 549"/>
                <a:gd name="T17" fmla="*/ 84 h 99"/>
                <a:gd name="T18" fmla="*/ 218 w 549"/>
                <a:gd name="T19" fmla="*/ 83 h 99"/>
                <a:gd name="T20" fmla="*/ 250 w 549"/>
                <a:gd name="T21" fmla="*/ 82 h 99"/>
                <a:gd name="T22" fmla="*/ 251 w 549"/>
                <a:gd name="T23" fmla="*/ 82 h 99"/>
                <a:gd name="T24" fmla="*/ 250 w 549"/>
                <a:gd name="T25" fmla="*/ 81 h 99"/>
                <a:gd name="T26" fmla="*/ 218 w 549"/>
                <a:gd name="T27" fmla="*/ 82 h 99"/>
                <a:gd name="T28" fmla="*/ 174 w 549"/>
                <a:gd name="T29" fmla="*/ 83 h 99"/>
                <a:gd name="T30" fmla="*/ 95 w 549"/>
                <a:gd name="T31" fmla="*/ 68 h 99"/>
                <a:gd name="T32" fmla="*/ 53 w 549"/>
                <a:gd name="T33" fmla="*/ 58 h 99"/>
                <a:gd name="T34" fmla="*/ 36 w 549"/>
                <a:gd name="T35" fmla="*/ 56 h 99"/>
                <a:gd name="T36" fmla="*/ 5 w 549"/>
                <a:gd name="T37" fmla="*/ 48 h 99"/>
                <a:gd name="T38" fmla="*/ 2 w 549"/>
                <a:gd name="T39" fmla="*/ 32 h 99"/>
                <a:gd name="T40" fmla="*/ 107 w 549"/>
                <a:gd name="T41" fmla="*/ 10 h 99"/>
                <a:gd name="T42" fmla="*/ 140 w 549"/>
                <a:gd name="T43" fmla="*/ 12 h 99"/>
                <a:gd name="T44" fmla="*/ 203 w 549"/>
                <a:gd name="T45" fmla="*/ 9 h 99"/>
                <a:gd name="T46" fmla="*/ 382 w 549"/>
                <a:gd name="T47" fmla="*/ 6 h 99"/>
                <a:gd name="T48" fmla="*/ 504 w 549"/>
                <a:gd name="T49" fmla="*/ 27 h 99"/>
                <a:gd name="T50" fmla="*/ 546 w 549"/>
                <a:gd name="T51" fmla="*/ 52 h 99"/>
                <a:gd name="T52" fmla="*/ 516 w 549"/>
                <a:gd name="T53" fmla="*/ 98 h 99"/>
                <a:gd name="T54" fmla="*/ 516 w 549"/>
                <a:gd name="T55" fmla="*/ 99 h 99"/>
                <a:gd name="T56" fmla="*/ 517 w 549"/>
                <a:gd name="T57" fmla="*/ 99 h 99"/>
                <a:gd name="T58" fmla="*/ 547 w 549"/>
                <a:gd name="T59" fmla="*/ 51 h 99"/>
                <a:gd name="T60" fmla="*/ 505 w 549"/>
                <a:gd name="T61" fmla="*/ 26 h 99"/>
                <a:gd name="T62" fmla="*/ 382 w 549"/>
                <a:gd name="T63" fmla="*/ 5 h 99"/>
                <a:gd name="T64" fmla="*/ 203 w 549"/>
                <a:gd name="T65" fmla="*/ 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9" h="99">
                  <a:moveTo>
                    <a:pt x="203" y="8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32" y="12"/>
                    <a:pt x="121" y="11"/>
                    <a:pt x="107" y="9"/>
                  </a:cubicBezTo>
                  <a:cubicBezTo>
                    <a:pt x="64" y="6"/>
                    <a:pt x="5" y="0"/>
                    <a:pt x="1" y="32"/>
                  </a:cubicBezTo>
                  <a:cubicBezTo>
                    <a:pt x="0" y="39"/>
                    <a:pt x="1" y="45"/>
                    <a:pt x="5" y="49"/>
                  </a:cubicBezTo>
                  <a:cubicBezTo>
                    <a:pt x="11" y="56"/>
                    <a:pt x="24" y="57"/>
                    <a:pt x="36" y="57"/>
                  </a:cubicBezTo>
                  <a:cubicBezTo>
                    <a:pt x="42" y="58"/>
                    <a:pt x="48" y="58"/>
                    <a:pt x="53" y="59"/>
                  </a:cubicBezTo>
                  <a:cubicBezTo>
                    <a:pt x="68" y="62"/>
                    <a:pt x="82" y="65"/>
                    <a:pt x="95" y="68"/>
                  </a:cubicBezTo>
                  <a:cubicBezTo>
                    <a:pt x="120" y="75"/>
                    <a:pt x="146" y="81"/>
                    <a:pt x="174" y="84"/>
                  </a:cubicBezTo>
                  <a:cubicBezTo>
                    <a:pt x="189" y="85"/>
                    <a:pt x="204" y="84"/>
                    <a:pt x="218" y="83"/>
                  </a:cubicBezTo>
                  <a:cubicBezTo>
                    <a:pt x="228" y="82"/>
                    <a:pt x="239" y="82"/>
                    <a:pt x="250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1"/>
                    <a:pt x="250" y="81"/>
                    <a:pt x="250" y="81"/>
                  </a:cubicBezTo>
                  <a:cubicBezTo>
                    <a:pt x="239" y="81"/>
                    <a:pt x="228" y="81"/>
                    <a:pt x="218" y="82"/>
                  </a:cubicBezTo>
                  <a:cubicBezTo>
                    <a:pt x="204" y="83"/>
                    <a:pt x="189" y="84"/>
                    <a:pt x="174" y="83"/>
                  </a:cubicBezTo>
                  <a:cubicBezTo>
                    <a:pt x="147" y="80"/>
                    <a:pt x="121" y="74"/>
                    <a:pt x="95" y="68"/>
                  </a:cubicBezTo>
                  <a:cubicBezTo>
                    <a:pt x="82" y="64"/>
                    <a:pt x="68" y="61"/>
                    <a:pt x="53" y="58"/>
                  </a:cubicBezTo>
                  <a:cubicBezTo>
                    <a:pt x="48" y="57"/>
                    <a:pt x="42" y="57"/>
                    <a:pt x="36" y="56"/>
                  </a:cubicBezTo>
                  <a:cubicBezTo>
                    <a:pt x="24" y="56"/>
                    <a:pt x="11" y="55"/>
                    <a:pt x="5" y="48"/>
                  </a:cubicBezTo>
                  <a:cubicBezTo>
                    <a:pt x="2" y="44"/>
                    <a:pt x="1" y="39"/>
                    <a:pt x="2" y="32"/>
                  </a:cubicBezTo>
                  <a:cubicBezTo>
                    <a:pt x="6" y="1"/>
                    <a:pt x="65" y="7"/>
                    <a:pt x="107" y="10"/>
                  </a:cubicBezTo>
                  <a:cubicBezTo>
                    <a:pt x="121" y="12"/>
                    <a:pt x="132" y="13"/>
                    <a:pt x="140" y="12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62" y="5"/>
                    <a:pt x="323" y="2"/>
                    <a:pt x="382" y="6"/>
                  </a:cubicBezTo>
                  <a:cubicBezTo>
                    <a:pt x="420" y="8"/>
                    <a:pt x="460" y="15"/>
                    <a:pt x="504" y="27"/>
                  </a:cubicBezTo>
                  <a:cubicBezTo>
                    <a:pt x="530" y="33"/>
                    <a:pt x="543" y="41"/>
                    <a:pt x="546" y="52"/>
                  </a:cubicBezTo>
                  <a:cubicBezTo>
                    <a:pt x="548" y="63"/>
                    <a:pt x="539" y="77"/>
                    <a:pt x="516" y="98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7" y="99"/>
                    <a:pt x="517" y="99"/>
                    <a:pt x="517" y="99"/>
                  </a:cubicBezTo>
                  <a:cubicBezTo>
                    <a:pt x="540" y="78"/>
                    <a:pt x="549" y="63"/>
                    <a:pt x="547" y="51"/>
                  </a:cubicBezTo>
                  <a:cubicBezTo>
                    <a:pt x="544" y="41"/>
                    <a:pt x="531" y="33"/>
                    <a:pt x="505" y="26"/>
                  </a:cubicBezTo>
                  <a:cubicBezTo>
                    <a:pt x="460" y="14"/>
                    <a:pt x="420" y="7"/>
                    <a:pt x="382" y="5"/>
                  </a:cubicBezTo>
                  <a:cubicBezTo>
                    <a:pt x="323" y="1"/>
                    <a:pt x="262" y="4"/>
                    <a:pt x="203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2" name="Freeform 686"/>
            <p:cNvSpPr>
              <a:spLocks/>
            </p:cNvSpPr>
            <p:nvPr/>
          </p:nvSpPr>
          <p:spPr bwMode="auto">
            <a:xfrm>
              <a:off x="5789613" y="846138"/>
              <a:ext cx="623888" cy="1566863"/>
            </a:xfrm>
            <a:custGeom>
              <a:avLst/>
              <a:gdLst>
                <a:gd name="T0" fmla="*/ 60 w 108"/>
                <a:gd name="T1" fmla="*/ 3 h 313"/>
                <a:gd name="T2" fmla="*/ 35 w 108"/>
                <a:gd name="T3" fmla="*/ 72 h 313"/>
                <a:gd name="T4" fmla="*/ 33 w 108"/>
                <a:gd name="T5" fmla="*/ 86 h 313"/>
                <a:gd name="T6" fmla="*/ 17 w 108"/>
                <a:gd name="T7" fmla="*/ 151 h 313"/>
                <a:gd name="T8" fmla="*/ 0 w 108"/>
                <a:gd name="T9" fmla="*/ 218 h 313"/>
                <a:gd name="T10" fmla="*/ 0 w 108"/>
                <a:gd name="T11" fmla="*/ 219 h 313"/>
                <a:gd name="T12" fmla="*/ 1 w 108"/>
                <a:gd name="T13" fmla="*/ 219 h 313"/>
                <a:gd name="T14" fmla="*/ 18 w 108"/>
                <a:gd name="T15" fmla="*/ 151 h 313"/>
                <a:gd name="T16" fmla="*/ 34 w 108"/>
                <a:gd name="T17" fmla="*/ 86 h 313"/>
                <a:gd name="T18" fmla="*/ 36 w 108"/>
                <a:gd name="T19" fmla="*/ 72 h 313"/>
                <a:gd name="T20" fmla="*/ 60 w 108"/>
                <a:gd name="T21" fmla="*/ 3 h 313"/>
                <a:gd name="T22" fmla="*/ 71 w 108"/>
                <a:gd name="T23" fmla="*/ 3 h 313"/>
                <a:gd name="T24" fmla="*/ 87 w 108"/>
                <a:gd name="T25" fmla="*/ 61 h 313"/>
                <a:gd name="T26" fmla="*/ 89 w 108"/>
                <a:gd name="T27" fmla="*/ 82 h 313"/>
                <a:gd name="T28" fmla="*/ 96 w 108"/>
                <a:gd name="T29" fmla="*/ 312 h 313"/>
                <a:gd name="T30" fmla="*/ 96 w 108"/>
                <a:gd name="T31" fmla="*/ 313 h 313"/>
                <a:gd name="T32" fmla="*/ 97 w 108"/>
                <a:gd name="T33" fmla="*/ 312 h 313"/>
                <a:gd name="T34" fmla="*/ 90 w 108"/>
                <a:gd name="T35" fmla="*/ 82 h 313"/>
                <a:gd name="T36" fmla="*/ 88 w 108"/>
                <a:gd name="T37" fmla="*/ 61 h 313"/>
                <a:gd name="T38" fmla="*/ 72 w 108"/>
                <a:gd name="T39" fmla="*/ 2 h 313"/>
                <a:gd name="T40" fmla="*/ 60 w 108"/>
                <a:gd name="T41" fmla="*/ 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313">
                  <a:moveTo>
                    <a:pt x="60" y="3"/>
                  </a:moveTo>
                  <a:cubicBezTo>
                    <a:pt x="41" y="12"/>
                    <a:pt x="37" y="48"/>
                    <a:pt x="35" y="7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9" y="108"/>
                    <a:pt x="23" y="130"/>
                    <a:pt x="17" y="151"/>
                  </a:cubicBezTo>
                  <a:cubicBezTo>
                    <a:pt x="10" y="173"/>
                    <a:pt x="4" y="195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5" y="196"/>
                    <a:pt x="11" y="173"/>
                    <a:pt x="18" y="151"/>
                  </a:cubicBezTo>
                  <a:cubicBezTo>
                    <a:pt x="24" y="130"/>
                    <a:pt x="30" y="108"/>
                    <a:pt x="34" y="8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8" y="48"/>
                    <a:pt x="42" y="12"/>
                    <a:pt x="60" y="3"/>
                  </a:cubicBezTo>
                  <a:cubicBezTo>
                    <a:pt x="64" y="1"/>
                    <a:pt x="68" y="1"/>
                    <a:pt x="71" y="3"/>
                  </a:cubicBezTo>
                  <a:cubicBezTo>
                    <a:pt x="83" y="9"/>
                    <a:pt x="85" y="39"/>
                    <a:pt x="87" y="61"/>
                  </a:cubicBezTo>
                  <a:cubicBezTo>
                    <a:pt x="87" y="70"/>
                    <a:pt x="88" y="78"/>
                    <a:pt x="89" y="82"/>
                  </a:cubicBezTo>
                  <a:cubicBezTo>
                    <a:pt x="105" y="150"/>
                    <a:pt x="107" y="234"/>
                    <a:pt x="96" y="312"/>
                  </a:cubicBezTo>
                  <a:cubicBezTo>
                    <a:pt x="96" y="313"/>
                    <a:pt x="96" y="313"/>
                    <a:pt x="96" y="313"/>
                  </a:cubicBezTo>
                  <a:cubicBezTo>
                    <a:pt x="97" y="312"/>
                    <a:pt x="97" y="312"/>
                    <a:pt x="97" y="312"/>
                  </a:cubicBezTo>
                  <a:cubicBezTo>
                    <a:pt x="108" y="234"/>
                    <a:pt x="106" y="150"/>
                    <a:pt x="90" y="82"/>
                  </a:cubicBezTo>
                  <a:cubicBezTo>
                    <a:pt x="89" y="77"/>
                    <a:pt x="88" y="70"/>
                    <a:pt x="88" y="61"/>
                  </a:cubicBezTo>
                  <a:cubicBezTo>
                    <a:pt x="86" y="39"/>
                    <a:pt x="84" y="9"/>
                    <a:pt x="72" y="2"/>
                  </a:cubicBezTo>
                  <a:cubicBezTo>
                    <a:pt x="68" y="0"/>
                    <a:pt x="64" y="0"/>
                    <a:pt x="60" y="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3" name="Freeform 687"/>
            <p:cNvSpPr>
              <a:spLocks/>
            </p:cNvSpPr>
            <p:nvPr/>
          </p:nvSpPr>
          <p:spPr bwMode="auto">
            <a:xfrm>
              <a:off x="3740150" y="211138"/>
              <a:ext cx="1096963" cy="184150"/>
            </a:xfrm>
            <a:custGeom>
              <a:avLst/>
              <a:gdLst>
                <a:gd name="T0" fmla="*/ 0 w 190"/>
                <a:gd name="T1" fmla="*/ 23 h 37"/>
                <a:gd name="T2" fmla="*/ 0 w 190"/>
                <a:gd name="T3" fmla="*/ 24 h 37"/>
                <a:gd name="T4" fmla="*/ 5 w 190"/>
                <a:gd name="T5" fmla="*/ 34 h 37"/>
                <a:gd name="T6" fmla="*/ 6 w 190"/>
                <a:gd name="T7" fmla="*/ 34 h 37"/>
                <a:gd name="T8" fmla="*/ 6 w 190"/>
                <a:gd name="T9" fmla="*/ 34 h 37"/>
                <a:gd name="T10" fmla="*/ 6 w 190"/>
                <a:gd name="T11" fmla="*/ 33 h 37"/>
                <a:gd name="T12" fmla="*/ 1 w 190"/>
                <a:gd name="T13" fmla="*/ 24 h 37"/>
                <a:gd name="T14" fmla="*/ 137 w 190"/>
                <a:gd name="T15" fmla="*/ 25 h 37"/>
                <a:gd name="T16" fmla="*/ 190 w 190"/>
                <a:gd name="T17" fmla="*/ 37 h 37"/>
                <a:gd name="T18" fmla="*/ 190 w 190"/>
                <a:gd name="T19" fmla="*/ 36 h 37"/>
                <a:gd name="T20" fmla="*/ 190 w 190"/>
                <a:gd name="T21" fmla="*/ 36 h 37"/>
                <a:gd name="T22" fmla="*/ 137 w 190"/>
                <a:gd name="T23" fmla="*/ 24 h 37"/>
                <a:gd name="T24" fmla="*/ 0 w 190"/>
                <a:gd name="T2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37">
                  <a:moveTo>
                    <a:pt x="0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2" y="31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1"/>
                    <a:pt x="1" y="28"/>
                    <a:pt x="1" y="24"/>
                  </a:cubicBezTo>
                  <a:cubicBezTo>
                    <a:pt x="42" y="1"/>
                    <a:pt x="90" y="13"/>
                    <a:pt x="137" y="25"/>
                  </a:cubicBezTo>
                  <a:cubicBezTo>
                    <a:pt x="155" y="30"/>
                    <a:pt x="173" y="35"/>
                    <a:pt x="190" y="37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73" y="34"/>
                    <a:pt x="156" y="29"/>
                    <a:pt x="137" y="24"/>
                  </a:cubicBezTo>
                  <a:cubicBezTo>
                    <a:pt x="90" y="12"/>
                    <a:pt x="42" y="0"/>
                    <a:pt x="0" y="2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4" name="Freeform 688"/>
            <p:cNvSpPr>
              <a:spLocks/>
            </p:cNvSpPr>
            <p:nvPr/>
          </p:nvSpPr>
          <p:spPr bwMode="auto">
            <a:xfrm>
              <a:off x="5137150" y="225425"/>
              <a:ext cx="1125538" cy="601663"/>
            </a:xfrm>
            <a:custGeom>
              <a:avLst/>
              <a:gdLst>
                <a:gd name="T0" fmla="*/ 22 w 195"/>
                <a:gd name="T1" fmla="*/ 33 h 120"/>
                <a:gd name="T2" fmla="*/ 1 w 195"/>
                <a:gd name="T3" fmla="*/ 40 h 120"/>
                <a:gd name="T4" fmla="*/ 0 w 195"/>
                <a:gd name="T5" fmla="*/ 41 h 120"/>
                <a:gd name="T6" fmla="*/ 1 w 195"/>
                <a:gd name="T7" fmla="*/ 41 h 120"/>
                <a:gd name="T8" fmla="*/ 22 w 195"/>
                <a:gd name="T9" fmla="*/ 34 h 120"/>
                <a:gd name="T10" fmla="*/ 164 w 195"/>
                <a:gd name="T11" fmla="*/ 17 h 120"/>
                <a:gd name="T12" fmla="*/ 185 w 195"/>
                <a:gd name="T13" fmla="*/ 95 h 120"/>
                <a:gd name="T14" fmla="*/ 182 w 195"/>
                <a:gd name="T15" fmla="*/ 119 h 120"/>
                <a:gd name="T16" fmla="*/ 183 w 195"/>
                <a:gd name="T17" fmla="*/ 120 h 120"/>
                <a:gd name="T18" fmla="*/ 183 w 195"/>
                <a:gd name="T19" fmla="*/ 120 h 120"/>
                <a:gd name="T20" fmla="*/ 186 w 195"/>
                <a:gd name="T21" fmla="*/ 95 h 120"/>
                <a:gd name="T22" fmla="*/ 165 w 195"/>
                <a:gd name="T23" fmla="*/ 16 h 120"/>
                <a:gd name="T24" fmla="*/ 22 w 195"/>
                <a:gd name="T25" fmla="*/ 3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120">
                  <a:moveTo>
                    <a:pt x="22" y="33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63" y="21"/>
                    <a:pt x="125" y="2"/>
                    <a:pt x="164" y="17"/>
                  </a:cubicBezTo>
                  <a:cubicBezTo>
                    <a:pt x="194" y="29"/>
                    <a:pt x="189" y="64"/>
                    <a:pt x="185" y="95"/>
                  </a:cubicBezTo>
                  <a:cubicBezTo>
                    <a:pt x="184" y="104"/>
                    <a:pt x="183" y="112"/>
                    <a:pt x="182" y="119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4" y="112"/>
                    <a:pt x="185" y="104"/>
                    <a:pt x="186" y="95"/>
                  </a:cubicBezTo>
                  <a:cubicBezTo>
                    <a:pt x="190" y="64"/>
                    <a:pt x="195" y="28"/>
                    <a:pt x="165" y="16"/>
                  </a:cubicBezTo>
                  <a:cubicBezTo>
                    <a:pt x="125" y="0"/>
                    <a:pt x="63" y="20"/>
                    <a:pt x="22" y="3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5" name="Freeform 689"/>
            <p:cNvSpPr>
              <a:spLocks/>
            </p:cNvSpPr>
            <p:nvPr/>
          </p:nvSpPr>
          <p:spPr bwMode="auto">
            <a:xfrm>
              <a:off x="3052763" y="3198813"/>
              <a:ext cx="1096963" cy="304800"/>
            </a:xfrm>
            <a:custGeom>
              <a:avLst/>
              <a:gdLst>
                <a:gd name="T0" fmla="*/ 71 w 190"/>
                <a:gd name="T1" fmla="*/ 0 h 61"/>
                <a:gd name="T2" fmla="*/ 59 w 190"/>
                <a:gd name="T3" fmla="*/ 4 h 61"/>
                <a:gd name="T4" fmla="*/ 6 w 190"/>
                <a:gd name="T5" fmla="*/ 44 h 61"/>
                <a:gd name="T6" fmla="*/ 61 w 190"/>
                <a:gd name="T7" fmla="*/ 57 h 61"/>
                <a:gd name="T8" fmla="*/ 72 w 190"/>
                <a:gd name="T9" fmla="*/ 58 h 61"/>
                <a:gd name="T10" fmla="*/ 139 w 190"/>
                <a:gd name="T11" fmla="*/ 57 h 61"/>
                <a:gd name="T12" fmla="*/ 189 w 190"/>
                <a:gd name="T13" fmla="*/ 54 h 61"/>
                <a:gd name="T14" fmla="*/ 190 w 190"/>
                <a:gd name="T15" fmla="*/ 53 h 61"/>
                <a:gd name="T16" fmla="*/ 189 w 190"/>
                <a:gd name="T17" fmla="*/ 53 h 61"/>
                <a:gd name="T18" fmla="*/ 139 w 190"/>
                <a:gd name="T19" fmla="*/ 56 h 61"/>
                <a:gd name="T20" fmla="*/ 72 w 190"/>
                <a:gd name="T21" fmla="*/ 57 h 61"/>
                <a:gd name="T22" fmla="*/ 61 w 190"/>
                <a:gd name="T23" fmla="*/ 56 h 61"/>
                <a:gd name="T24" fmla="*/ 7 w 190"/>
                <a:gd name="T25" fmla="*/ 44 h 61"/>
                <a:gd name="T26" fmla="*/ 60 w 190"/>
                <a:gd name="T27" fmla="*/ 5 h 61"/>
                <a:gd name="T28" fmla="*/ 72 w 190"/>
                <a:gd name="T29" fmla="*/ 1 h 61"/>
                <a:gd name="T30" fmla="*/ 72 w 190"/>
                <a:gd name="T31" fmla="*/ 0 h 61"/>
                <a:gd name="T32" fmla="*/ 71 w 1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61">
                  <a:moveTo>
                    <a:pt x="71" y="0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37" y="12"/>
                    <a:pt x="0" y="25"/>
                    <a:pt x="6" y="44"/>
                  </a:cubicBezTo>
                  <a:cubicBezTo>
                    <a:pt x="9" y="53"/>
                    <a:pt x="42" y="56"/>
                    <a:pt x="61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95" y="61"/>
                    <a:pt x="117" y="59"/>
                    <a:pt x="139" y="57"/>
                  </a:cubicBezTo>
                  <a:cubicBezTo>
                    <a:pt x="155" y="55"/>
                    <a:pt x="172" y="53"/>
                    <a:pt x="189" y="54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72" y="52"/>
                    <a:pt x="155" y="54"/>
                    <a:pt x="139" y="56"/>
                  </a:cubicBezTo>
                  <a:cubicBezTo>
                    <a:pt x="117" y="58"/>
                    <a:pt x="95" y="60"/>
                    <a:pt x="72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43" y="55"/>
                    <a:pt x="10" y="52"/>
                    <a:pt x="7" y="44"/>
                  </a:cubicBezTo>
                  <a:cubicBezTo>
                    <a:pt x="1" y="25"/>
                    <a:pt x="38" y="13"/>
                    <a:pt x="60" y="5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4" name="Freeform 690"/>
            <p:cNvSpPr>
              <a:spLocks/>
            </p:cNvSpPr>
            <p:nvPr/>
          </p:nvSpPr>
          <p:spPr bwMode="auto">
            <a:xfrm>
              <a:off x="906463" y="3043238"/>
              <a:ext cx="1055688" cy="566738"/>
            </a:xfrm>
            <a:custGeom>
              <a:avLst/>
              <a:gdLst>
                <a:gd name="T0" fmla="*/ 182 w 183"/>
                <a:gd name="T1" fmla="*/ 0 h 113"/>
                <a:gd name="T2" fmla="*/ 139 w 183"/>
                <a:gd name="T3" fmla="*/ 7 h 113"/>
                <a:gd name="T4" fmla="*/ 116 w 183"/>
                <a:gd name="T5" fmla="*/ 9 h 113"/>
                <a:gd name="T6" fmla="*/ 26 w 183"/>
                <a:gd name="T7" fmla="*/ 50 h 113"/>
                <a:gd name="T8" fmla="*/ 3 w 183"/>
                <a:gd name="T9" fmla="*/ 90 h 113"/>
                <a:gd name="T10" fmla="*/ 25 w 183"/>
                <a:gd name="T11" fmla="*/ 106 h 113"/>
                <a:gd name="T12" fmla="*/ 112 w 183"/>
                <a:gd name="T13" fmla="*/ 94 h 113"/>
                <a:gd name="T14" fmla="*/ 156 w 183"/>
                <a:gd name="T15" fmla="*/ 82 h 113"/>
                <a:gd name="T16" fmla="*/ 156 w 183"/>
                <a:gd name="T17" fmla="*/ 82 h 113"/>
                <a:gd name="T18" fmla="*/ 156 w 183"/>
                <a:gd name="T19" fmla="*/ 81 h 113"/>
                <a:gd name="T20" fmla="*/ 112 w 183"/>
                <a:gd name="T21" fmla="*/ 93 h 113"/>
                <a:gd name="T22" fmla="*/ 26 w 183"/>
                <a:gd name="T23" fmla="*/ 106 h 113"/>
                <a:gd name="T24" fmla="*/ 4 w 183"/>
                <a:gd name="T25" fmla="*/ 89 h 113"/>
                <a:gd name="T26" fmla="*/ 27 w 183"/>
                <a:gd name="T27" fmla="*/ 51 h 113"/>
                <a:gd name="T28" fmla="*/ 116 w 183"/>
                <a:gd name="T29" fmla="*/ 10 h 113"/>
                <a:gd name="T30" fmla="*/ 139 w 183"/>
                <a:gd name="T31" fmla="*/ 8 h 113"/>
                <a:gd name="T32" fmla="*/ 182 w 183"/>
                <a:gd name="T33" fmla="*/ 1 h 113"/>
                <a:gd name="T34" fmla="*/ 183 w 183"/>
                <a:gd name="T35" fmla="*/ 0 h 113"/>
                <a:gd name="T36" fmla="*/ 182 w 183"/>
                <a:gd name="T3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" h="113">
                  <a:moveTo>
                    <a:pt x="182" y="0"/>
                  </a:moveTo>
                  <a:cubicBezTo>
                    <a:pt x="168" y="5"/>
                    <a:pt x="154" y="6"/>
                    <a:pt x="139" y="7"/>
                  </a:cubicBezTo>
                  <a:cubicBezTo>
                    <a:pt x="131" y="7"/>
                    <a:pt x="123" y="8"/>
                    <a:pt x="116" y="9"/>
                  </a:cubicBezTo>
                  <a:cubicBezTo>
                    <a:pt x="79" y="14"/>
                    <a:pt x="53" y="26"/>
                    <a:pt x="26" y="50"/>
                  </a:cubicBezTo>
                  <a:cubicBezTo>
                    <a:pt x="8" y="66"/>
                    <a:pt x="0" y="80"/>
                    <a:pt x="3" y="90"/>
                  </a:cubicBezTo>
                  <a:cubicBezTo>
                    <a:pt x="4" y="97"/>
                    <a:pt x="12" y="103"/>
                    <a:pt x="25" y="106"/>
                  </a:cubicBezTo>
                  <a:cubicBezTo>
                    <a:pt x="50" y="113"/>
                    <a:pt x="82" y="103"/>
                    <a:pt x="112" y="94"/>
                  </a:cubicBezTo>
                  <a:cubicBezTo>
                    <a:pt x="128" y="89"/>
                    <a:pt x="143" y="84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43" y="83"/>
                    <a:pt x="128" y="88"/>
                    <a:pt x="112" y="93"/>
                  </a:cubicBezTo>
                  <a:cubicBezTo>
                    <a:pt x="81" y="102"/>
                    <a:pt x="50" y="112"/>
                    <a:pt x="26" y="106"/>
                  </a:cubicBezTo>
                  <a:cubicBezTo>
                    <a:pt x="13" y="102"/>
                    <a:pt x="5" y="97"/>
                    <a:pt x="4" y="89"/>
                  </a:cubicBezTo>
                  <a:cubicBezTo>
                    <a:pt x="1" y="80"/>
                    <a:pt x="9" y="67"/>
                    <a:pt x="27" y="51"/>
                  </a:cubicBezTo>
                  <a:cubicBezTo>
                    <a:pt x="54" y="27"/>
                    <a:pt x="79" y="15"/>
                    <a:pt x="116" y="10"/>
                  </a:cubicBezTo>
                  <a:cubicBezTo>
                    <a:pt x="124" y="9"/>
                    <a:pt x="131" y="8"/>
                    <a:pt x="139" y="8"/>
                  </a:cubicBezTo>
                  <a:cubicBezTo>
                    <a:pt x="154" y="7"/>
                    <a:pt x="168" y="6"/>
                    <a:pt x="182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5" name="Freeform 691"/>
            <p:cNvSpPr>
              <a:spLocks/>
            </p:cNvSpPr>
            <p:nvPr/>
          </p:nvSpPr>
          <p:spPr bwMode="auto">
            <a:xfrm>
              <a:off x="455613" y="2633663"/>
              <a:ext cx="565150" cy="920750"/>
            </a:xfrm>
            <a:custGeom>
              <a:avLst/>
              <a:gdLst>
                <a:gd name="T0" fmla="*/ 49 w 98"/>
                <a:gd name="T1" fmla="*/ 0 h 184"/>
                <a:gd name="T2" fmla="*/ 14 w 98"/>
                <a:gd name="T3" fmla="*/ 157 h 184"/>
                <a:gd name="T4" fmla="*/ 31 w 98"/>
                <a:gd name="T5" fmla="*/ 178 h 184"/>
                <a:gd name="T6" fmla="*/ 84 w 98"/>
                <a:gd name="T7" fmla="*/ 165 h 184"/>
                <a:gd name="T8" fmla="*/ 97 w 98"/>
                <a:gd name="T9" fmla="*/ 159 h 184"/>
                <a:gd name="T10" fmla="*/ 98 w 98"/>
                <a:gd name="T11" fmla="*/ 159 h 184"/>
                <a:gd name="T12" fmla="*/ 97 w 98"/>
                <a:gd name="T13" fmla="*/ 158 h 184"/>
                <a:gd name="T14" fmla="*/ 84 w 98"/>
                <a:gd name="T15" fmla="*/ 164 h 184"/>
                <a:gd name="T16" fmla="*/ 31 w 98"/>
                <a:gd name="T17" fmla="*/ 177 h 184"/>
                <a:gd name="T18" fmla="*/ 15 w 98"/>
                <a:gd name="T19" fmla="*/ 156 h 184"/>
                <a:gd name="T20" fmla="*/ 49 w 98"/>
                <a:gd name="T21" fmla="*/ 1 h 184"/>
                <a:gd name="T22" fmla="*/ 50 w 98"/>
                <a:gd name="T23" fmla="*/ 0 h 184"/>
                <a:gd name="T24" fmla="*/ 49 w 98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84">
                  <a:moveTo>
                    <a:pt x="49" y="0"/>
                  </a:moveTo>
                  <a:cubicBezTo>
                    <a:pt x="8" y="27"/>
                    <a:pt x="0" y="112"/>
                    <a:pt x="14" y="157"/>
                  </a:cubicBezTo>
                  <a:cubicBezTo>
                    <a:pt x="18" y="168"/>
                    <a:pt x="23" y="174"/>
                    <a:pt x="31" y="178"/>
                  </a:cubicBezTo>
                  <a:cubicBezTo>
                    <a:pt x="45" y="184"/>
                    <a:pt x="65" y="174"/>
                    <a:pt x="84" y="165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65" y="173"/>
                    <a:pt x="45" y="183"/>
                    <a:pt x="31" y="177"/>
                  </a:cubicBezTo>
                  <a:cubicBezTo>
                    <a:pt x="24" y="174"/>
                    <a:pt x="19" y="167"/>
                    <a:pt x="15" y="156"/>
                  </a:cubicBezTo>
                  <a:cubicBezTo>
                    <a:pt x="1" y="112"/>
                    <a:pt x="9" y="27"/>
                    <a:pt x="4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6" name="Freeform 692"/>
            <p:cNvSpPr>
              <a:spLocks/>
            </p:cNvSpPr>
            <p:nvPr/>
          </p:nvSpPr>
          <p:spPr bwMode="auto">
            <a:xfrm>
              <a:off x="541338" y="1757363"/>
              <a:ext cx="87313" cy="855663"/>
            </a:xfrm>
            <a:custGeom>
              <a:avLst/>
              <a:gdLst>
                <a:gd name="T0" fmla="*/ 14 w 15"/>
                <a:gd name="T1" fmla="*/ 0 h 171"/>
                <a:gd name="T2" fmla="*/ 13 w 15"/>
                <a:gd name="T3" fmla="*/ 11 h 171"/>
                <a:gd name="T4" fmla="*/ 3 w 15"/>
                <a:gd name="T5" fmla="*/ 138 h 171"/>
                <a:gd name="T6" fmla="*/ 4 w 15"/>
                <a:gd name="T7" fmla="*/ 144 h 171"/>
                <a:gd name="T8" fmla="*/ 5 w 15"/>
                <a:gd name="T9" fmla="*/ 171 h 171"/>
                <a:gd name="T10" fmla="*/ 5 w 15"/>
                <a:gd name="T11" fmla="*/ 171 h 171"/>
                <a:gd name="T12" fmla="*/ 6 w 15"/>
                <a:gd name="T13" fmla="*/ 171 h 171"/>
                <a:gd name="T14" fmla="*/ 5 w 15"/>
                <a:gd name="T15" fmla="*/ 144 h 171"/>
                <a:gd name="T16" fmla="*/ 4 w 15"/>
                <a:gd name="T17" fmla="*/ 138 h 171"/>
                <a:gd name="T18" fmla="*/ 14 w 15"/>
                <a:gd name="T19" fmla="*/ 11 h 171"/>
                <a:gd name="T20" fmla="*/ 15 w 15"/>
                <a:gd name="T21" fmla="*/ 1 h 171"/>
                <a:gd name="T22" fmla="*/ 15 w 15"/>
                <a:gd name="T23" fmla="*/ 0 h 171"/>
                <a:gd name="T24" fmla="*/ 14 w 1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71">
                  <a:moveTo>
                    <a:pt x="14" y="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5" y="62"/>
                    <a:pt x="0" y="92"/>
                    <a:pt x="3" y="138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53"/>
                    <a:pt x="5" y="162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62"/>
                    <a:pt x="5" y="153"/>
                    <a:pt x="5" y="144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" y="92"/>
                    <a:pt x="6" y="62"/>
                    <a:pt x="14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7" name="Freeform 693"/>
            <p:cNvSpPr>
              <a:spLocks/>
            </p:cNvSpPr>
            <p:nvPr/>
          </p:nvSpPr>
          <p:spPr bwMode="auto">
            <a:xfrm>
              <a:off x="692150" y="230188"/>
              <a:ext cx="2776538" cy="546100"/>
            </a:xfrm>
            <a:custGeom>
              <a:avLst/>
              <a:gdLst>
                <a:gd name="T0" fmla="*/ 193 w 481"/>
                <a:gd name="T1" fmla="*/ 6 h 109"/>
                <a:gd name="T2" fmla="*/ 124 w 481"/>
                <a:gd name="T3" fmla="*/ 20 h 109"/>
                <a:gd name="T4" fmla="*/ 89 w 481"/>
                <a:gd name="T5" fmla="*/ 30 h 109"/>
                <a:gd name="T6" fmla="*/ 80 w 481"/>
                <a:gd name="T7" fmla="*/ 32 h 109"/>
                <a:gd name="T8" fmla="*/ 2 w 481"/>
                <a:gd name="T9" fmla="*/ 69 h 109"/>
                <a:gd name="T10" fmla="*/ 27 w 481"/>
                <a:gd name="T11" fmla="*/ 109 h 109"/>
                <a:gd name="T12" fmla="*/ 28 w 481"/>
                <a:gd name="T13" fmla="*/ 109 h 109"/>
                <a:gd name="T14" fmla="*/ 28 w 481"/>
                <a:gd name="T15" fmla="*/ 109 h 109"/>
                <a:gd name="T16" fmla="*/ 3 w 481"/>
                <a:gd name="T17" fmla="*/ 69 h 109"/>
                <a:gd name="T18" fmla="*/ 80 w 481"/>
                <a:gd name="T19" fmla="*/ 33 h 109"/>
                <a:gd name="T20" fmla="*/ 89 w 481"/>
                <a:gd name="T21" fmla="*/ 31 h 109"/>
                <a:gd name="T22" fmla="*/ 124 w 481"/>
                <a:gd name="T23" fmla="*/ 21 h 109"/>
                <a:gd name="T24" fmla="*/ 193 w 481"/>
                <a:gd name="T25" fmla="*/ 7 h 109"/>
                <a:gd name="T26" fmla="*/ 480 w 481"/>
                <a:gd name="T27" fmla="*/ 25 h 109"/>
                <a:gd name="T28" fmla="*/ 481 w 481"/>
                <a:gd name="T29" fmla="*/ 25 h 109"/>
                <a:gd name="T30" fmla="*/ 481 w 481"/>
                <a:gd name="T31" fmla="*/ 24 h 109"/>
                <a:gd name="T32" fmla="*/ 193 w 481"/>
                <a:gd name="T33" fmla="*/ 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109">
                  <a:moveTo>
                    <a:pt x="193" y="6"/>
                  </a:moveTo>
                  <a:cubicBezTo>
                    <a:pt x="168" y="8"/>
                    <a:pt x="147" y="14"/>
                    <a:pt x="124" y="20"/>
                  </a:cubicBezTo>
                  <a:cubicBezTo>
                    <a:pt x="113" y="24"/>
                    <a:pt x="101" y="27"/>
                    <a:pt x="89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47" y="39"/>
                    <a:pt x="7" y="48"/>
                    <a:pt x="2" y="69"/>
                  </a:cubicBezTo>
                  <a:cubicBezTo>
                    <a:pt x="0" y="80"/>
                    <a:pt x="8" y="93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9" y="93"/>
                    <a:pt x="1" y="80"/>
                    <a:pt x="3" y="69"/>
                  </a:cubicBezTo>
                  <a:cubicBezTo>
                    <a:pt x="8" y="49"/>
                    <a:pt x="48" y="40"/>
                    <a:pt x="80" y="33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1" y="28"/>
                    <a:pt x="113" y="25"/>
                    <a:pt x="124" y="21"/>
                  </a:cubicBezTo>
                  <a:cubicBezTo>
                    <a:pt x="147" y="15"/>
                    <a:pt x="168" y="9"/>
                    <a:pt x="193" y="7"/>
                  </a:cubicBezTo>
                  <a:cubicBezTo>
                    <a:pt x="285" y="1"/>
                    <a:pt x="393" y="8"/>
                    <a:pt x="480" y="25"/>
                  </a:cubicBezTo>
                  <a:cubicBezTo>
                    <a:pt x="481" y="25"/>
                    <a:pt x="481" y="25"/>
                    <a:pt x="481" y="25"/>
                  </a:cubicBezTo>
                  <a:cubicBezTo>
                    <a:pt x="481" y="24"/>
                    <a:pt x="481" y="24"/>
                    <a:pt x="481" y="24"/>
                  </a:cubicBezTo>
                  <a:cubicBezTo>
                    <a:pt x="393" y="7"/>
                    <a:pt x="285" y="0"/>
                    <a:pt x="193" y="6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8" name="Freeform 694"/>
            <p:cNvSpPr>
              <a:spLocks/>
            </p:cNvSpPr>
            <p:nvPr/>
          </p:nvSpPr>
          <p:spPr bwMode="auto">
            <a:xfrm>
              <a:off x="5732463" y="346075"/>
              <a:ext cx="738188" cy="669925"/>
            </a:xfrm>
            <a:custGeom>
              <a:avLst/>
              <a:gdLst>
                <a:gd name="T0" fmla="*/ 29 w 128"/>
                <a:gd name="T1" fmla="*/ 32 h 134"/>
                <a:gd name="T2" fmla="*/ 1 w 128"/>
                <a:gd name="T3" fmla="*/ 47 h 134"/>
                <a:gd name="T4" fmla="*/ 0 w 128"/>
                <a:gd name="T5" fmla="*/ 48 h 134"/>
                <a:gd name="T6" fmla="*/ 1 w 128"/>
                <a:gd name="T7" fmla="*/ 48 h 134"/>
                <a:gd name="T8" fmla="*/ 29 w 128"/>
                <a:gd name="T9" fmla="*/ 32 h 134"/>
                <a:gd name="T10" fmla="*/ 96 w 128"/>
                <a:gd name="T11" fmla="*/ 10 h 134"/>
                <a:gd name="T12" fmla="*/ 96 w 128"/>
                <a:gd name="T13" fmla="*/ 134 h 134"/>
                <a:gd name="T14" fmla="*/ 97 w 128"/>
                <a:gd name="T15" fmla="*/ 134 h 134"/>
                <a:gd name="T16" fmla="*/ 97 w 128"/>
                <a:gd name="T17" fmla="*/ 134 h 134"/>
                <a:gd name="T18" fmla="*/ 97 w 128"/>
                <a:gd name="T19" fmla="*/ 9 h 134"/>
                <a:gd name="T20" fmla="*/ 29 w 128"/>
                <a:gd name="T21" fmla="*/ 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34">
                  <a:moveTo>
                    <a:pt x="29" y="32"/>
                  </a:moveTo>
                  <a:cubicBezTo>
                    <a:pt x="18" y="38"/>
                    <a:pt x="8" y="45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6"/>
                    <a:pt x="19" y="39"/>
                    <a:pt x="29" y="32"/>
                  </a:cubicBezTo>
                  <a:cubicBezTo>
                    <a:pt x="52" y="19"/>
                    <a:pt x="79" y="1"/>
                    <a:pt x="96" y="10"/>
                  </a:cubicBezTo>
                  <a:cubicBezTo>
                    <a:pt x="128" y="27"/>
                    <a:pt x="100" y="123"/>
                    <a:pt x="96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103" y="116"/>
                    <a:pt x="128" y="26"/>
                    <a:pt x="97" y="9"/>
                  </a:cubicBezTo>
                  <a:cubicBezTo>
                    <a:pt x="79" y="0"/>
                    <a:pt x="51" y="18"/>
                    <a:pt x="29" y="3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9" name="Freeform 695"/>
            <p:cNvSpPr>
              <a:spLocks/>
            </p:cNvSpPr>
            <p:nvPr/>
          </p:nvSpPr>
          <p:spPr bwMode="auto">
            <a:xfrm>
              <a:off x="3157538" y="3138488"/>
              <a:ext cx="1281113" cy="430213"/>
            </a:xfrm>
            <a:custGeom>
              <a:avLst/>
              <a:gdLst>
                <a:gd name="T0" fmla="*/ 53 w 222"/>
                <a:gd name="T1" fmla="*/ 0 h 86"/>
                <a:gd name="T2" fmla="*/ 33 w 222"/>
                <a:gd name="T3" fmla="*/ 19 h 86"/>
                <a:gd name="T4" fmla="*/ 1 w 222"/>
                <a:gd name="T5" fmla="*/ 65 h 86"/>
                <a:gd name="T6" fmla="*/ 2 w 222"/>
                <a:gd name="T7" fmla="*/ 66 h 86"/>
                <a:gd name="T8" fmla="*/ 108 w 222"/>
                <a:gd name="T9" fmla="*/ 84 h 86"/>
                <a:gd name="T10" fmla="*/ 176 w 222"/>
                <a:gd name="T11" fmla="*/ 80 h 86"/>
                <a:gd name="T12" fmla="*/ 221 w 222"/>
                <a:gd name="T13" fmla="*/ 75 h 86"/>
                <a:gd name="T14" fmla="*/ 222 w 222"/>
                <a:gd name="T15" fmla="*/ 75 h 86"/>
                <a:gd name="T16" fmla="*/ 221 w 222"/>
                <a:gd name="T17" fmla="*/ 74 h 86"/>
                <a:gd name="T18" fmla="*/ 176 w 222"/>
                <a:gd name="T19" fmla="*/ 79 h 86"/>
                <a:gd name="T20" fmla="*/ 108 w 222"/>
                <a:gd name="T21" fmla="*/ 83 h 86"/>
                <a:gd name="T22" fmla="*/ 2 w 222"/>
                <a:gd name="T23" fmla="*/ 65 h 86"/>
                <a:gd name="T24" fmla="*/ 2 w 222"/>
                <a:gd name="T25" fmla="*/ 63 h 86"/>
                <a:gd name="T26" fmla="*/ 33 w 222"/>
                <a:gd name="T27" fmla="*/ 20 h 86"/>
                <a:gd name="T28" fmla="*/ 54 w 222"/>
                <a:gd name="T29" fmla="*/ 1 h 86"/>
                <a:gd name="T30" fmla="*/ 54 w 222"/>
                <a:gd name="T31" fmla="*/ 0 h 86"/>
                <a:gd name="T32" fmla="*/ 54 w 222"/>
                <a:gd name="T33" fmla="*/ 0 h 86"/>
                <a:gd name="T34" fmla="*/ 53 w 222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86">
                  <a:moveTo>
                    <a:pt x="53" y="0"/>
                  </a:moveTo>
                  <a:cubicBezTo>
                    <a:pt x="48" y="7"/>
                    <a:pt x="40" y="13"/>
                    <a:pt x="33" y="19"/>
                  </a:cubicBezTo>
                  <a:cubicBezTo>
                    <a:pt x="17" y="32"/>
                    <a:pt x="0" y="45"/>
                    <a:pt x="1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7" y="74"/>
                    <a:pt x="70" y="81"/>
                    <a:pt x="108" y="84"/>
                  </a:cubicBezTo>
                  <a:cubicBezTo>
                    <a:pt x="131" y="86"/>
                    <a:pt x="154" y="83"/>
                    <a:pt x="176" y="80"/>
                  </a:cubicBezTo>
                  <a:cubicBezTo>
                    <a:pt x="191" y="78"/>
                    <a:pt x="206" y="76"/>
                    <a:pt x="221" y="75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06" y="75"/>
                    <a:pt x="191" y="77"/>
                    <a:pt x="176" y="79"/>
                  </a:cubicBezTo>
                  <a:cubicBezTo>
                    <a:pt x="154" y="82"/>
                    <a:pt x="131" y="85"/>
                    <a:pt x="108" y="83"/>
                  </a:cubicBezTo>
                  <a:cubicBezTo>
                    <a:pt x="70" y="80"/>
                    <a:pt x="37" y="73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44"/>
                    <a:pt x="18" y="32"/>
                    <a:pt x="33" y="20"/>
                  </a:cubicBezTo>
                  <a:cubicBezTo>
                    <a:pt x="41" y="13"/>
                    <a:pt x="49" y="7"/>
                    <a:pt x="54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0" name="Freeform 696"/>
            <p:cNvSpPr>
              <a:spLocks/>
            </p:cNvSpPr>
            <p:nvPr/>
          </p:nvSpPr>
          <p:spPr bwMode="auto">
            <a:xfrm>
              <a:off x="1066800" y="3143250"/>
              <a:ext cx="1114425" cy="446088"/>
            </a:xfrm>
            <a:custGeom>
              <a:avLst/>
              <a:gdLst>
                <a:gd name="T0" fmla="*/ 146 w 193"/>
                <a:gd name="T1" fmla="*/ 9 h 89"/>
                <a:gd name="T2" fmla="*/ 127 w 193"/>
                <a:gd name="T3" fmla="*/ 13 h 89"/>
                <a:gd name="T4" fmla="*/ 89 w 193"/>
                <a:gd name="T5" fmla="*/ 19 h 89"/>
                <a:gd name="T6" fmla="*/ 39 w 193"/>
                <a:gd name="T7" fmla="*/ 28 h 89"/>
                <a:gd name="T8" fmla="*/ 3 w 193"/>
                <a:gd name="T9" fmla="*/ 50 h 89"/>
                <a:gd name="T10" fmla="*/ 5 w 193"/>
                <a:gd name="T11" fmla="*/ 69 h 89"/>
                <a:gd name="T12" fmla="*/ 61 w 193"/>
                <a:gd name="T13" fmla="*/ 81 h 89"/>
                <a:gd name="T14" fmla="*/ 87 w 193"/>
                <a:gd name="T15" fmla="*/ 79 h 89"/>
                <a:gd name="T16" fmla="*/ 88 w 193"/>
                <a:gd name="T17" fmla="*/ 78 h 89"/>
                <a:gd name="T18" fmla="*/ 87 w 193"/>
                <a:gd name="T19" fmla="*/ 78 h 89"/>
                <a:gd name="T20" fmla="*/ 61 w 193"/>
                <a:gd name="T21" fmla="*/ 80 h 89"/>
                <a:gd name="T22" fmla="*/ 6 w 193"/>
                <a:gd name="T23" fmla="*/ 69 h 89"/>
                <a:gd name="T24" fmla="*/ 3 w 193"/>
                <a:gd name="T25" fmla="*/ 50 h 89"/>
                <a:gd name="T26" fmla="*/ 39 w 193"/>
                <a:gd name="T27" fmla="*/ 29 h 89"/>
                <a:gd name="T28" fmla="*/ 89 w 193"/>
                <a:gd name="T29" fmla="*/ 20 h 89"/>
                <a:gd name="T30" fmla="*/ 127 w 193"/>
                <a:gd name="T31" fmla="*/ 14 h 89"/>
                <a:gd name="T32" fmla="*/ 146 w 193"/>
                <a:gd name="T33" fmla="*/ 10 h 89"/>
                <a:gd name="T34" fmla="*/ 192 w 193"/>
                <a:gd name="T35" fmla="*/ 2 h 89"/>
                <a:gd name="T36" fmla="*/ 193 w 193"/>
                <a:gd name="T37" fmla="*/ 2 h 89"/>
                <a:gd name="T38" fmla="*/ 193 w 193"/>
                <a:gd name="T39" fmla="*/ 1 h 89"/>
                <a:gd name="T40" fmla="*/ 146 w 193"/>
                <a:gd name="T41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89">
                  <a:moveTo>
                    <a:pt x="146" y="9"/>
                  </a:moveTo>
                  <a:cubicBezTo>
                    <a:pt x="127" y="13"/>
                    <a:pt x="127" y="13"/>
                    <a:pt x="127" y="13"/>
                  </a:cubicBezTo>
                  <a:cubicBezTo>
                    <a:pt x="115" y="16"/>
                    <a:pt x="102" y="18"/>
                    <a:pt x="89" y="19"/>
                  </a:cubicBezTo>
                  <a:cubicBezTo>
                    <a:pt x="72" y="21"/>
                    <a:pt x="55" y="23"/>
                    <a:pt x="39" y="28"/>
                  </a:cubicBezTo>
                  <a:cubicBezTo>
                    <a:pt x="23" y="32"/>
                    <a:pt x="7" y="38"/>
                    <a:pt x="3" y="50"/>
                  </a:cubicBezTo>
                  <a:cubicBezTo>
                    <a:pt x="0" y="55"/>
                    <a:pt x="1" y="62"/>
                    <a:pt x="5" y="69"/>
                  </a:cubicBezTo>
                  <a:cubicBezTo>
                    <a:pt x="16" y="89"/>
                    <a:pt x="40" y="85"/>
                    <a:pt x="61" y="81"/>
                  </a:cubicBezTo>
                  <a:cubicBezTo>
                    <a:pt x="71" y="80"/>
                    <a:pt x="80" y="78"/>
                    <a:pt x="87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0" y="77"/>
                    <a:pt x="71" y="79"/>
                    <a:pt x="61" y="80"/>
                  </a:cubicBezTo>
                  <a:cubicBezTo>
                    <a:pt x="41" y="84"/>
                    <a:pt x="17" y="88"/>
                    <a:pt x="6" y="69"/>
                  </a:cubicBezTo>
                  <a:cubicBezTo>
                    <a:pt x="2" y="62"/>
                    <a:pt x="1" y="55"/>
                    <a:pt x="3" y="50"/>
                  </a:cubicBezTo>
                  <a:cubicBezTo>
                    <a:pt x="8" y="39"/>
                    <a:pt x="24" y="33"/>
                    <a:pt x="39" y="29"/>
                  </a:cubicBezTo>
                  <a:cubicBezTo>
                    <a:pt x="55" y="24"/>
                    <a:pt x="73" y="22"/>
                    <a:pt x="89" y="20"/>
                  </a:cubicBezTo>
                  <a:cubicBezTo>
                    <a:pt x="102" y="19"/>
                    <a:pt x="115" y="17"/>
                    <a:pt x="127" y="14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61" y="6"/>
                    <a:pt x="177" y="1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77" y="0"/>
                    <a:pt x="161" y="5"/>
                    <a:pt x="146" y="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1" name="Freeform 697"/>
            <p:cNvSpPr>
              <a:spLocks/>
            </p:cNvSpPr>
            <p:nvPr/>
          </p:nvSpPr>
          <p:spPr bwMode="auto">
            <a:xfrm>
              <a:off x="2251075" y="3063875"/>
              <a:ext cx="2060575" cy="485775"/>
            </a:xfrm>
            <a:custGeom>
              <a:avLst/>
              <a:gdLst>
                <a:gd name="T0" fmla="*/ 138 w 357"/>
                <a:gd name="T1" fmla="*/ 0 h 97"/>
                <a:gd name="T2" fmla="*/ 0 w 357"/>
                <a:gd name="T3" fmla="*/ 69 h 97"/>
                <a:gd name="T4" fmla="*/ 23 w 357"/>
                <a:gd name="T5" fmla="*/ 86 h 97"/>
                <a:gd name="T6" fmla="*/ 153 w 357"/>
                <a:gd name="T7" fmla="*/ 93 h 97"/>
                <a:gd name="T8" fmla="*/ 170 w 357"/>
                <a:gd name="T9" fmla="*/ 93 h 97"/>
                <a:gd name="T10" fmla="*/ 357 w 357"/>
                <a:gd name="T11" fmla="*/ 52 h 97"/>
                <a:gd name="T12" fmla="*/ 357 w 357"/>
                <a:gd name="T13" fmla="*/ 51 h 97"/>
                <a:gd name="T14" fmla="*/ 357 w 357"/>
                <a:gd name="T15" fmla="*/ 51 h 97"/>
                <a:gd name="T16" fmla="*/ 170 w 357"/>
                <a:gd name="T17" fmla="*/ 92 h 97"/>
                <a:gd name="T18" fmla="*/ 152 w 357"/>
                <a:gd name="T19" fmla="*/ 92 h 97"/>
                <a:gd name="T20" fmla="*/ 24 w 357"/>
                <a:gd name="T21" fmla="*/ 85 h 97"/>
                <a:gd name="T22" fmla="*/ 1 w 357"/>
                <a:gd name="T23" fmla="*/ 69 h 97"/>
                <a:gd name="T24" fmla="*/ 139 w 357"/>
                <a:gd name="T25" fmla="*/ 1 h 97"/>
                <a:gd name="T26" fmla="*/ 139 w 357"/>
                <a:gd name="T27" fmla="*/ 1 h 97"/>
                <a:gd name="T28" fmla="*/ 138 w 357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7" h="97">
                  <a:moveTo>
                    <a:pt x="138" y="0"/>
                  </a:moveTo>
                  <a:cubicBezTo>
                    <a:pt x="122" y="4"/>
                    <a:pt x="1" y="43"/>
                    <a:pt x="0" y="69"/>
                  </a:cubicBezTo>
                  <a:cubicBezTo>
                    <a:pt x="0" y="76"/>
                    <a:pt x="8" y="82"/>
                    <a:pt x="23" y="86"/>
                  </a:cubicBezTo>
                  <a:cubicBezTo>
                    <a:pt x="64" y="97"/>
                    <a:pt x="111" y="95"/>
                    <a:pt x="153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244" y="90"/>
                    <a:pt x="307" y="76"/>
                    <a:pt x="357" y="52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07" y="75"/>
                    <a:pt x="244" y="89"/>
                    <a:pt x="170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11" y="94"/>
                    <a:pt x="64" y="96"/>
                    <a:pt x="24" y="85"/>
                  </a:cubicBezTo>
                  <a:cubicBezTo>
                    <a:pt x="9" y="81"/>
                    <a:pt x="1" y="76"/>
                    <a:pt x="1" y="69"/>
                  </a:cubicBezTo>
                  <a:cubicBezTo>
                    <a:pt x="2" y="43"/>
                    <a:pt x="122" y="5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2" name="Freeform 698"/>
            <p:cNvSpPr>
              <a:spLocks/>
            </p:cNvSpPr>
            <p:nvPr/>
          </p:nvSpPr>
          <p:spPr bwMode="auto">
            <a:xfrm>
              <a:off x="847725" y="295275"/>
              <a:ext cx="4186238" cy="136525"/>
            </a:xfrm>
            <a:custGeom>
              <a:avLst/>
              <a:gdLst>
                <a:gd name="T0" fmla="*/ 225 w 725"/>
                <a:gd name="T1" fmla="*/ 2 h 27"/>
                <a:gd name="T2" fmla="*/ 196 w 725"/>
                <a:gd name="T3" fmla="*/ 4 h 27"/>
                <a:gd name="T4" fmla="*/ 134 w 725"/>
                <a:gd name="T5" fmla="*/ 7 h 27"/>
                <a:gd name="T6" fmla="*/ 100 w 725"/>
                <a:gd name="T7" fmla="*/ 7 h 27"/>
                <a:gd name="T8" fmla="*/ 0 w 725"/>
                <a:gd name="T9" fmla="*/ 26 h 27"/>
                <a:gd name="T10" fmla="*/ 0 w 725"/>
                <a:gd name="T11" fmla="*/ 27 h 27"/>
                <a:gd name="T12" fmla="*/ 1 w 725"/>
                <a:gd name="T13" fmla="*/ 27 h 27"/>
                <a:gd name="T14" fmla="*/ 100 w 725"/>
                <a:gd name="T15" fmla="*/ 8 h 27"/>
                <a:gd name="T16" fmla="*/ 135 w 725"/>
                <a:gd name="T17" fmla="*/ 8 h 27"/>
                <a:gd name="T18" fmla="*/ 196 w 725"/>
                <a:gd name="T19" fmla="*/ 5 h 27"/>
                <a:gd name="T20" fmla="*/ 225 w 725"/>
                <a:gd name="T21" fmla="*/ 3 h 27"/>
                <a:gd name="T22" fmla="*/ 394 w 725"/>
                <a:gd name="T23" fmla="*/ 5 h 27"/>
                <a:gd name="T24" fmla="*/ 398 w 725"/>
                <a:gd name="T25" fmla="*/ 5 h 27"/>
                <a:gd name="T26" fmla="*/ 575 w 725"/>
                <a:gd name="T27" fmla="*/ 7 h 27"/>
                <a:gd name="T28" fmla="*/ 724 w 725"/>
                <a:gd name="T29" fmla="*/ 8 h 27"/>
                <a:gd name="T30" fmla="*/ 725 w 725"/>
                <a:gd name="T31" fmla="*/ 7 h 27"/>
                <a:gd name="T32" fmla="*/ 725 w 725"/>
                <a:gd name="T33" fmla="*/ 7 h 27"/>
                <a:gd name="T34" fmla="*/ 575 w 725"/>
                <a:gd name="T35" fmla="*/ 6 h 27"/>
                <a:gd name="T36" fmla="*/ 398 w 725"/>
                <a:gd name="T37" fmla="*/ 4 h 27"/>
                <a:gd name="T38" fmla="*/ 394 w 725"/>
                <a:gd name="T39" fmla="*/ 4 h 27"/>
                <a:gd name="T40" fmla="*/ 225 w 725"/>
                <a:gd name="T4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5" h="27">
                  <a:moveTo>
                    <a:pt x="225" y="2"/>
                  </a:moveTo>
                  <a:cubicBezTo>
                    <a:pt x="196" y="4"/>
                    <a:pt x="196" y="4"/>
                    <a:pt x="196" y="4"/>
                  </a:cubicBezTo>
                  <a:cubicBezTo>
                    <a:pt x="176" y="4"/>
                    <a:pt x="155" y="5"/>
                    <a:pt x="134" y="7"/>
                  </a:cubicBezTo>
                  <a:cubicBezTo>
                    <a:pt x="124" y="7"/>
                    <a:pt x="113" y="7"/>
                    <a:pt x="100" y="7"/>
                  </a:cubicBezTo>
                  <a:cubicBezTo>
                    <a:pt x="65" y="7"/>
                    <a:pt x="25" y="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5" y="7"/>
                    <a:pt x="65" y="8"/>
                    <a:pt x="100" y="8"/>
                  </a:cubicBezTo>
                  <a:cubicBezTo>
                    <a:pt x="113" y="8"/>
                    <a:pt x="124" y="8"/>
                    <a:pt x="135" y="8"/>
                  </a:cubicBezTo>
                  <a:cubicBezTo>
                    <a:pt x="155" y="6"/>
                    <a:pt x="176" y="5"/>
                    <a:pt x="196" y="5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82" y="1"/>
                    <a:pt x="336" y="3"/>
                    <a:pt x="394" y="5"/>
                  </a:cubicBezTo>
                  <a:cubicBezTo>
                    <a:pt x="398" y="5"/>
                    <a:pt x="398" y="5"/>
                    <a:pt x="398" y="5"/>
                  </a:cubicBezTo>
                  <a:cubicBezTo>
                    <a:pt x="457" y="8"/>
                    <a:pt x="517" y="7"/>
                    <a:pt x="575" y="7"/>
                  </a:cubicBezTo>
                  <a:cubicBezTo>
                    <a:pt x="624" y="7"/>
                    <a:pt x="675" y="6"/>
                    <a:pt x="724" y="8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675" y="5"/>
                    <a:pt x="624" y="6"/>
                    <a:pt x="575" y="6"/>
                  </a:cubicBezTo>
                  <a:cubicBezTo>
                    <a:pt x="517" y="6"/>
                    <a:pt x="457" y="7"/>
                    <a:pt x="398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36" y="2"/>
                    <a:pt x="282" y="0"/>
                    <a:pt x="225" y="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43" name="Picture 699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325438"/>
              <a:ext cx="5784850" cy="3152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4" name="Picture 700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2150"/>
              <a:ext cx="22542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5" name="Picture 701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49300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6" name="Picture 702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6288" y="468313"/>
              <a:ext cx="398463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7" name="Picture 703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7413" y="520700"/>
              <a:ext cx="225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8" name="Picture 704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3850" y="469900"/>
              <a:ext cx="2238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9" name="Picture 705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9530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0" name="Picture 706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1375" y="434975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1" name="Picture 707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5878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2" name="Picture 708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6400" y="1227138"/>
              <a:ext cx="1031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3" name="Picture 709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5" y="588963"/>
              <a:ext cx="22542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4" name="Picture 710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1213" y="6048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5" name="Picture 711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1122363"/>
              <a:ext cx="1397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6" name="Picture 712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063" y="1146175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7" name="Picture 713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788" y="1817688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8" name="Picture 714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" y="1843088"/>
              <a:ext cx="1381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9" name="Picture 715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420688"/>
              <a:ext cx="293688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0" name="Picture 716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450" y="458788"/>
              <a:ext cx="1730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1" name="Picture 717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5975" y="573088"/>
              <a:ext cx="433388" cy="300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" name="Picture 718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000" y="82550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3" name="Picture 719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1263" y="5032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3" name="Freeform 720"/>
            <p:cNvSpPr>
              <a:spLocks/>
            </p:cNvSpPr>
            <p:nvPr/>
          </p:nvSpPr>
          <p:spPr bwMode="auto">
            <a:xfrm>
              <a:off x="2216150" y="336550"/>
              <a:ext cx="28575" cy="9525"/>
            </a:xfrm>
            <a:custGeom>
              <a:avLst/>
              <a:gdLst>
                <a:gd name="T0" fmla="*/ 4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122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6865" name="Picture 721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317500"/>
              <a:ext cx="187007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6" name="Picture 722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3" y="868363"/>
              <a:ext cx="639763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7" name="Picture 723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00" y="1293813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8" name="Picture 724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363" y="727075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9" name="Picture 725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400" y="717550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0" name="Picture 726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24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1" name="Picture 727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5838" y="72231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2" name="Picture 728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38213"/>
              <a:ext cx="363538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3" name="Picture 729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720725"/>
              <a:ext cx="69373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4" name="Picture 730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4850" y="685800"/>
              <a:ext cx="7270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5" name="Picture 731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6713" y="647700"/>
              <a:ext cx="779463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6" name="Picture 732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820738"/>
              <a:ext cx="1020763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7" name="Picture 733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963" y="1450975"/>
              <a:ext cx="777875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8" name="Picture 734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8" y="1439863"/>
              <a:ext cx="347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9" name="Picture 735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7888"/>
              <a:ext cx="501650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0" name="Picture 736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9475"/>
              <a:ext cx="51911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1" name="Picture 737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063" y="823913"/>
              <a:ext cx="1047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2" name="Picture 738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6238" y="823913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3" name="Picture 739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8300" y="8763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4" name="Picture 740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1950" y="8715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5" name="Picture 741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27063"/>
              <a:ext cx="2200275" cy="75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6" name="Picture 742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3738"/>
              <a:ext cx="207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7" name="Picture 743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0888"/>
              <a:ext cx="155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8" name="Picture 744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814388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9" name="Picture 745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822325"/>
              <a:ext cx="727075" cy="525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0" name="Picture 746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93738"/>
              <a:ext cx="693738" cy="614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1" name="Picture 747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5813" y="13033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2" name="Picture 748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65200"/>
              <a:ext cx="312738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3" name="Picture 749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796925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4" name="Picture 750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6275" y="677863"/>
              <a:ext cx="79692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5" name="Picture 751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8638" y="1022350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6" name="Picture 752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300" y="711200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7" name="Picture 753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5650" y="72866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8" name="Picture 754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8863" y="1470025"/>
              <a:ext cx="1195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9" name="Picture 755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4888" y="1828800"/>
              <a:ext cx="2251075" cy="94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0" name="Picture 756"/>
            <p:cNvPicPr>
              <a:picLocks noChangeAspect="1" noChangeArrowheads="1"/>
            </p:cNvPicPr>
            <p:nvPr/>
          </p:nvPicPr>
          <p:blipFill>
            <a:blip r:embed="rId5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0463" y="2382838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1" name="Picture 757"/>
            <p:cNvPicPr>
              <a:picLocks noChangeAspect="1" noChangeArrowheads="1"/>
            </p:cNvPicPr>
            <p:nvPr/>
          </p:nvPicPr>
          <p:blipFill>
            <a:blip r:embed="rId5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5225" y="2374900"/>
              <a:ext cx="2254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2" name="Picture 758"/>
            <p:cNvPicPr>
              <a:picLocks noChangeAspect="1" noChangeArrowheads="1"/>
            </p:cNvPicPr>
            <p:nvPr/>
          </p:nvPicPr>
          <p:blipFill>
            <a:blip r:embed="rId5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554288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3" name="Picture 759"/>
            <p:cNvPicPr>
              <a:picLocks noChangeAspect="1" noChangeArrowheads="1"/>
            </p:cNvPicPr>
            <p:nvPr/>
          </p:nvPicPr>
          <p:blipFill>
            <a:blip r:embed="rId5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5669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4" name="Picture 760"/>
            <p:cNvPicPr>
              <a:picLocks noChangeAspect="1" noChangeArrowheads="1"/>
            </p:cNvPicPr>
            <p:nvPr/>
          </p:nvPicPr>
          <p:blipFill>
            <a:blip r:embed="rId5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6925" y="2638425"/>
              <a:ext cx="1730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5" name="Picture 761"/>
            <p:cNvPicPr>
              <a:picLocks noChangeAspect="1" noChangeArrowheads="1"/>
            </p:cNvPicPr>
            <p:nvPr/>
          </p:nvPicPr>
          <p:blipFill>
            <a:blip r:embed="rId5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8038" y="2654300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6" name="Picture 762"/>
            <p:cNvPicPr>
              <a:picLocks noChangeAspect="1" noChangeArrowheads="1"/>
            </p:cNvPicPr>
            <p:nvPr/>
          </p:nvPicPr>
          <p:blipFill>
            <a:blip r:embed="rId5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7100" y="258921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7" name="Picture 763"/>
            <p:cNvPicPr>
              <a:picLocks noChangeAspect="1" noChangeArrowheads="1"/>
            </p:cNvPicPr>
            <p:nvPr/>
          </p:nvPicPr>
          <p:blipFill>
            <a:blip r:embed="rId5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9325" y="2614613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8" name="Picture 764"/>
            <p:cNvPicPr>
              <a:picLocks noChangeAspect="1" noChangeArrowheads="1"/>
            </p:cNvPicPr>
            <p:nvPr/>
          </p:nvPicPr>
          <p:blipFill>
            <a:blip r:embed="rId5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828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9" name="Picture 765"/>
            <p:cNvPicPr>
              <a:picLocks noChangeAspect="1" noChangeArrowheads="1"/>
            </p:cNvPicPr>
            <p:nvPr/>
          </p:nvPicPr>
          <p:blipFill>
            <a:blip r:embed="rId5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7575" y="26384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0" name="Picture 766"/>
            <p:cNvPicPr>
              <a:picLocks noChangeAspect="1" noChangeArrowheads="1"/>
            </p:cNvPicPr>
            <p:nvPr/>
          </p:nvPicPr>
          <p:blipFill>
            <a:blip r:embed="rId5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2338" y="264636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1" name="Picture 767"/>
            <p:cNvPicPr>
              <a:picLocks noChangeAspect="1" noChangeArrowheads="1"/>
            </p:cNvPicPr>
            <p:nvPr/>
          </p:nvPicPr>
          <p:blipFill>
            <a:blip r:embed="rId5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9175" y="25701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2" name="Picture 768"/>
            <p:cNvPicPr>
              <a:picLocks noChangeAspect="1" noChangeArrowheads="1"/>
            </p:cNvPicPr>
            <p:nvPr/>
          </p:nvPicPr>
          <p:blipFill>
            <a:blip r:embed="rId5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1238" y="2571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3" name="Picture 769"/>
            <p:cNvPicPr>
              <a:picLocks noChangeAspect="1" noChangeArrowheads="1"/>
            </p:cNvPicPr>
            <p:nvPr/>
          </p:nvPicPr>
          <p:blipFill>
            <a:blip r:embed="rId5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2350" y="2560638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4" name="Picture 770"/>
            <p:cNvPicPr>
              <a:picLocks noChangeAspect="1" noChangeArrowheads="1"/>
            </p:cNvPicPr>
            <p:nvPr/>
          </p:nvPicPr>
          <p:blipFill>
            <a:blip r:embed="rId5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6675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5" name="Picture 771"/>
            <p:cNvPicPr>
              <a:picLocks noChangeAspect="1" noChangeArrowheads="1"/>
            </p:cNvPicPr>
            <p:nvPr/>
          </p:nvPicPr>
          <p:blipFill>
            <a:blip r:embed="rId5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350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6" name="Picture 772"/>
            <p:cNvPicPr>
              <a:picLocks noChangeAspect="1" noChangeArrowheads="1"/>
            </p:cNvPicPr>
            <p:nvPr/>
          </p:nvPicPr>
          <p:blipFill>
            <a:blip r:embed="rId5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90800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7" name="Picture 773"/>
            <p:cNvPicPr>
              <a:picLocks noChangeAspect="1" noChangeArrowheads="1"/>
            </p:cNvPicPr>
            <p:nvPr/>
          </p:nvPicPr>
          <p:blipFill>
            <a:blip r:embed="rId5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3775" y="25971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8" name="Picture 774"/>
            <p:cNvPicPr>
              <a:picLocks noChangeAspect="1" noChangeArrowheads="1"/>
            </p:cNvPicPr>
            <p:nvPr/>
          </p:nvPicPr>
          <p:blipFill>
            <a:blip r:embed="rId5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8363" y="2278063"/>
              <a:ext cx="74453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9" name="Picture 775"/>
            <p:cNvPicPr>
              <a:picLocks noChangeAspect="1" noChangeArrowheads="1"/>
            </p:cNvPicPr>
            <p:nvPr/>
          </p:nvPicPr>
          <p:blipFill>
            <a:blip r:embed="rId5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2263775"/>
              <a:ext cx="762000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0" name="Picture 776"/>
            <p:cNvPicPr>
              <a:picLocks noChangeAspect="1" noChangeArrowheads="1"/>
            </p:cNvPicPr>
            <p:nvPr/>
          </p:nvPicPr>
          <p:blipFill>
            <a:blip r:embed="rId5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7450" y="2389188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1" name="Picture 777"/>
            <p:cNvPicPr>
              <a:picLocks noChangeAspect="1" noChangeArrowheads="1"/>
            </p:cNvPicPr>
            <p:nvPr/>
          </p:nvPicPr>
          <p:blipFill>
            <a:blip r:embed="rId5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6300" y="26781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2" name="Picture 778"/>
            <p:cNvPicPr>
              <a:picLocks noChangeAspect="1" noChangeArrowheads="1"/>
            </p:cNvPicPr>
            <p:nvPr/>
          </p:nvPicPr>
          <p:blipFill>
            <a:blip r:embed="rId5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52988" y="25860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3" name="Picture 779"/>
            <p:cNvPicPr>
              <a:picLocks noChangeAspect="1" noChangeArrowheads="1"/>
            </p:cNvPicPr>
            <p:nvPr/>
          </p:nvPicPr>
          <p:blipFill>
            <a:blip r:embed="rId5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9800" y="1497013"/>
              <a:ext cx="1766888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4" name="Picture 780"/>
            <p:cNvPicPr>
              <a:picLocks noChangeAspect="1" noChangeArrowheads="1"/>
            </p:cNvPicPr>
            <p:nvPr/>
          </p:nvPicPr>
          <p:blipFill>
            <a:blip r:embed="rId5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6950" y="1497013"/>
              <a:ext cx="1679575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5" name="Picture 781"/>
            <p:cNvPicPr>
              <a:picLocks noChangeAspect="1" noChangeArrowheads="1"/>
            </p:cNvPicPr>
            <p:nvPr/>
          </p:nvPicPr>
          <p:blipFill>
            <a:blip r:embed="rId5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447925"/>
              <a:ext cx="3111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6" name="Picture 782"/>
            <p:cNvPicPr>
              <a:picLocks noChangeAspect="1" noChangeArrowheads="1"/>
            </p:cNvPicPr>
            <p:nvPr/>
          </p:nvPicPr>
          <p:blipFill>
            <a:blip r:embed="rId5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2763" y="2432050"/>
              <a:ext cx="32861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7" name="Picture 783"/>
            <p:cNvPicPr>
              <a:picLocks noChangeAspect="1" noChangeArrowheads="1"/>
            </p:cNvPicPr>
            <p:nvPr/>
          </p:nvPicPr>
          <p:blipFill>
            <a:blip r:embed="rId5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1213" y="8794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8" name="Picture 784"/>
            <p:cNvPicPr>
              <a:picLocks noChangeAspect="1" noChangeArrowheads="1"/>
            </p:cNvPicPr>
            <p:nvPr/>
          </p:nvPicPr>
          <p:blipFill>
            <a:blip r:embed="rId5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6360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9" name="Picture 785"/>
            <p:cNvPicPr>
              <a:picLocks noChangeAspect="1" noChangeArrowheads="1"/>
            </p:cNvPicPr>
            <p:nvPr/>
          </p:nvPicPr>
          <p:blipFill>
            <a:blip r:embed="rId5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3100" y="86995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0" name="Picture 786"/>
            <p:cNvPicPr>
              <a:picLocks noChangeAspect="1" noChangeArrowheads="1"/>
            </p:cNvPicPr>
            <p:nvPr/>
          </p:nvPicPr>
          <p:blipFill>
            <a:blip r:embed="rId5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8425" y="1017588"/>
              <a:ext cx="7953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1" name="Picture 787"/>
            <p:cNvPicPr>
              <a:picLocks noChangeAspect="1" noChangeArrowheads="1"/>
            </p:cNvPicPr>
            <p:nvPr/>
          </p:nvPicPr>
          <p:blipFill>
            <a:blip r:embed="rId5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1035050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2" name="Picture 788"/>
            <p:cNvPicPr>
              <a:picLocks noChangeAspect="1" noChangeArrowheads="1"/>
            </p:cNvPicPr>
            <p:nvPr/>
          </p:nvPicPr>
          <p:blipFill>
            <a:blip r:embed="rId5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4163" y="13684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3" name="Picture 789"/>
            <p:cNvPicPr>
              <a:picLocks noChangeAspect="1" noChangeArrowheads="1"/>
            </p:cNvPicPr>
            <p:nvPr/>
          </p:nvPicPr>
          <p:blipFill>
            <a:blip r:embed="rId5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572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4" name="Picture 790"/>
            <p:cNvPicPr>
              <a:picLocks noChangeAspect="1" noChangeArrowheads="1"/>
            </p:cNvPicPr>
            <p:nvPr/>
          </p:nvPicPr>
          <p:blipFill>
            <a:blip r:embed="rId5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065213"/>
              <a:ext cx="623888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5" name="Picture 791"/>
            <p:cNvPicPr>
              <a:picLocks noChangeAspect="1" noChangeArrowheads="1"/>
            </p:cNvPicPr>
            <p:nvPr/>
          </p:nvPicPr>
          <p:blipFill>
            <a:blip r:embed="rId6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31888"/>
              <a:ext cx="2408238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6" name="Picture 792"/>
            <p:cNvPicPr>
              <a:picLocks noChangeAspect="1" noChangeArrowheads="1"/>
            </p:cNvPicPr>
            <p:nvPr/>
          </p:nvPicPr>
          <p:blipFill>
            <a:blip r:embed="rId6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28763"/>
              <a:ext cx="1247775" cy="1125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7" name="Picture 793"/>
            <p:cNvPicPr>
              <a:picLocks noChangeAspect="1" noChangeArrowheads="1"/>
            </p:cNvPicPr>
            <p:nvPr/>
          </p:nvPicPr>
          <p:blipFill>
            <a:blip r:embed="rId6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2530475"/>
              <a:ext cx="7445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8" name="Picture 794"/>
            <p:cNvPicPr>
              <a:picLocks noChangeAspect="1" noChangeArrowheads="1"/>
            </p:cNvPicPr>
            <p:nvPr/>
          </p:nvPicPr>
          <p:blipFill>
            <a:blip r:embed="rId6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2775" y="2139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9" name="Picture 795"/>
            <p:cNvPicPr>
              <a:picLocks noChangeAspect="1" noChangeArrowheads="1"/>
            </p:cNvPicPr>
            <p:nvPr/>
          </p:nvPicPr>
          <p:blipFill>
            <a:blip r:embed="rId6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3888" y="1954213"/>
              <a:ext cx="363538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0" name="Picture 796"/>
            <p:cNvPicPr>
              <a:picLocks noChangeAspect="1" noChangeArrowheads="1"/>
            </p:cNvPicPr>
            <p:nvPr/>
          </p:nvPicPr>
          <p:blipFill>
            <a:blip r:embed="rId6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5950" y="2098675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1" name="Picture 797"/>
            <p:cNvPicPr>
              <a:picLocks noChangeAspect="1" noChangeArrowheads="1"/>
            </p:cNvPicPr>
            <p:nvPr/>
          </p:nvPicPr>
          <p:blipFill>
            <a:blip r:embed="rId6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4950" y="2341563"/>
              <a:ext cx="155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2" name="Picture 798"/>
            <p:cNvPicPr>
              <a:picLocks noChangeAspect="1" noChangeArrowheads="1"/>
            </p:cNvPicPr>
            <p:nvPr/>
          </p:nvPicPr>
          <p:blipFill>
            <a:blip r:embed="rId6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238" y="2339975"/>
              <a:ext cx="1555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3" name="Picture 799"/>
            <p:cNvPicPr>
              <a:picLocks noChangeAspect="1" noChangeArrowheads="1"/>
            </p:cNvPicPr>
            <p:nvPr/>
          </p:nvPicPr>
          <p:blipFill>
            <a:blip r:embed="rId6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6413" y="2970213"/>
              <a:ext cx="1730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4" name="Picture 800"/>
            <p:cNvPicPr>
              <a:picLocks noChangeAspect="1" noChangeArrowheads="1"/>
            </p:cNvPicPr>
            <p:nvPr/>
          </p:nvPicPr>
          <p:blipFill>
            <a:blip r:embed="rId6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154238"/>
              <a:ext cx="27622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" name="Picture 801"/>
            <p:cNvPicPr>
              <a:picLocks noChangeAspect="1" noChangeArrowheads="1"/>
            </p:cNvPicPr>
            <p:nvPr/>
          </p:nvPicPr>
          <p:blipFill>
            <a:blip r:embed="rId6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8938" y="2154238"/>
              <a:ext cx="2778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6" name="Picture 802"/>
            <p:cNvPicPr>
              <a:picLocks noChangeAspect="1" noChangeArrowheads="1"/>
            </p:cNvPicPr>
            <p:nvPr/>
          </p:nvPicPr>
          <p:blipFill>
            <a:blip r:embed="rId6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3098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7" name="Picture 803"/>
            <p:cNvPicPr>
              <a:picLocks noChangeAspect="1" noChangeArrowheads="1"/>
            </p:cNvPicPr>
            <p:nvPr/>
          </p:nvPicPr>
          <p:blipFill>
            <a:blip r:embed="rId6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6075" y="216535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8" name="Picture 804"/>
            <p:cNvPicPr>
              <a:picLocks noChangeAspect="1" noChangeArrowheads="1"/>
            </p:cNvPicPr>
            <p:nvPr/>
          </p:nvPicPr>
          <p:blipFill>
            <a:blip r:embed="rId6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50" y="2166938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9" name="Picture 805"/>
            <p:cNvPicPr>
              <a:picLocks noChangeAspect="1" noChangeArrowheads="1"/>
            </p:cNvPicPr>
            <p:nvPr/>
          </p:nvPicPr>
          <p:blipFill>
            <a:blip r:embed="rId6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3388" y="2166938"/>
              <a:ext cx="2428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0" name="Picture 806"/>
            <p:cNvPicPr>
              <a:picLocks noChangeAspect="1" noChangeArrowheads="1"/>
            </p:cNvPicPr>
            <p:nvPr/>
          </p:nvPicPr>
          <p:blipFill>
            <a:blip r:embed="rId6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935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1" name="Picture 807"/>
            <p:cNvPicPr>
              <a:picLocks noChangeAspect="1" noChangeArrowheads="1"/>
            </p:cNvPicPr>
            <p:nvPr/>
          </p:nvPicPr>
          <p:blipFill>
            <a:blip r:embed="rId6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77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3" name="Picture 809"/>
            <p:cNvPicPr>
              <a:picLocks noChangeAspect="1" noChangeArrowheads="1"/>
            </p:cNvPicPr>
            <p:nvPr/>
          </p:nvPicPr>
          <p:blipFill>
            <a:blip r:embed="rId6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9075" y="240982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4" name="Picture 810"/>
            <p:cNvPicPr>
              <a:picLocks noChangeAspect="1" noChangeArrowheads="1"/>
            </p:cNvPicPr>
            <p:nvPr/>
          </p:nvPicPr>
          <p:blipFill>
            <a:blip r:embed="rId6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9713" y="2419350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5" name="Picture 811"/>
            <p:cNvPicPr>
              <a:picLocks noChangeAspect="1" noChangeArrowheads="1"/>
            </p:cNvPicPr>
            <p:nvPr/>
          </p:nvPicPr>
          <p:blipFill>
            <a:blip r:embed="rId6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100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6" name="Picture 812"/>
            <p:cNvPicPr>
              <a:picLocks noChangeAspect="1" noChangeArrowheads="1"/>
            </p:cNvPicPr>
            <p:nvPr/>
          </p:nvPicPr>
          <p:blipFill>
            <a:blip r:embed="rId6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863" y="247491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7" name="Picture 813"/>
            <p:cNvPicPr>
              <a:picLocks noChangeAspect="1" noChangeArrowheads="1"/>
            </p:cNvPicPr>
            <p:nvPr/>
          </p:nvPicPr>
          <p:blipFill>
            <a:blip r:embed="rId6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8126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8" name="Picture 814"/>
            <p:cNvPicPr>
              <a:picLocks noChangeAspect="1" noChangeArrowheads="1"/>
            </p:cNvPicPr>
            <p:nvPr/>
          </p:nvPicPr>
          <p:blipFill>
            <a:blip r:embed="rId6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79675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9" name="Picture 815"/>
            <p:cNvPicPr>
              <a:picLocks noChangeAspect="1" noChangeArrowheads="1"/>
            </p:cNvPicPr>
            <p:nvPr/>
          </p:nvPicPr>
          <p:blipFill>
            <a:blip r:embed="rId6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2411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0" name="Picture 816"/>
            <p:cNvPicPr>
              <a:picLocks noChangeAspect="1" noChangeArrowheads="1"/>
            </p:cNvPicPr>
            <p:nvPr/>
          </p:nvPicPr>
          <p:blipFill>
            <a:blip r:embed="rId6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19350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1" name="Picture 817"/>
            <p:cNvPicPr>
              <a:picLocks noChangeAspect="1" noChangeArrowheads="1"/>
            </p:cNvPicPr>
            <p:nvPr/>
          </p:nvPicPr>
          <p:blipFill>
            <a:blip r:embed="rId6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3046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2" name="Picture 818"/>
            <p:cNvPicPr>
              <a:picLocks noChangeAspect="1" noChangeArrowheads="1"/>
            </p:cNvPicPr>
            <p:nvPr/>
          </p:nvPicPr>
          <p:blipFill>
            <a:blip r:embed="rId6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90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3" name="Picture 819"/>
            <p:cNvPicPr>
              <a:picLocks noChangeAspect="1" noChangeArrowheads="1"/>
            </p:cNvPicPr>
            <p:nvPr/>
          </p:nvPicPr>
          <p:blipFill>
            <a:blip r:embed="rId6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74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4" name="Picture 820"/>
            <p:cNvPicPr>
              <a:picLocks noChangeAspect="1" noChangeArrowheads="1"/>
            </p:cNvPicPr>
            <p:nvPr/>
          </p:nvPicPr>
          <p:blipFill>
            <a:blip r:embed="rId6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5" name="Picture 821"/>
            <p:cNvPicPr>
              <a:picLocks noChangeAspect="1" noChangeArrowheads="1"/>
            </p:cNvPicPr>
            <p:nvPr/>
          </p:nvPicPr>
          <p:blipFill>
            <a:blip r:embed="rId6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638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6" name="Picture 822"/>
            <p:cNvPicPr>
              <a:picLocks noChangeAspect="1" noChangeArrowheads="1"/>
            </p:cNvPicPr>
            <p:nvPr/>
          </p:nvPicPr>
          <p:blipFill>
            <a:blip r:embed="rId6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63800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7" name="Picture 823"/>
            <p:cNvPicPr>
              <a:picLocks noChangeAspect="1" noChangeArrowheads="1"/>
            </p:cNvPicPr>
            <p:nvPr/>
          </p:nvPicPr>
          <p:blipFill>
            <a:blip r:embed="rId6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749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8" name="Picture 824"/>
            <p:cNvPicPr>
              <a:picLocks noChangeAspect="1" noChangeArrowheads="1"/>
            </p:cNvPicPr>
            <p:nvPr/>
          </p:nvPicPr>
          <p:blipFill>
            <a:blip r:embed="rId6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59038"/>
              <a:ext cx="508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9" name="Picture 825"/>
            <p:cNvPicPr>
              <a:picLocks noChangeAspect="1" noChangeArrowheads="1"/>
            </p:cNvPicPr>
            <p:nvPr/>
          </p:nvPicPr>
          <p:blipFill>
            <a:blip r:embed="rId6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9237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0" name="Picture 826"/>
            <p:cNvPicPr>
              <a:picLocks noChangeAspect="1" noChangeArrowheads="1"/>
            </p:cNvPicPr>
            <p:nvPr/>
          </p:nvPicPr>
          <p:blipFill>
            <a:blip r:embed="rId6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363" y="2047875"/>
              <a:ext cx="2182813" cy="141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1" name="Picture 827"/>
            <p:cNvPicPr>
              <a:picLocks noChangeAspect="1" noChangeArrowheads="1"/>
            </p:cNvPicPr>
            <p:nvPr/>
          </p:nvPicPr>
          <p:blipFill>
            <a:blip r:embed="rId6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1997075"/>
              <a:ext cx="847725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2" name="Picture 828"/>
            <p:cNvPicPr>
              <a:picLocks noChangeAspect="1" noChangeArrowheads="1"/>
            </p:cNvPicPr>
            <p:nvPr/>
          </p:nvPicPr>
          <p:blipFill>
            <a:blip r:embed="rId6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1938" y="2359025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3" name="Picture 829"/>
            <p:cNvPicPr>
              <a:picLocks noChangeAspect="1" noChangeArrowheads="1"/>
            </p:cNvPicPr>
            <p:nvPr/>
          </p:nvPicPr>
          <p:blipFill>
            <a:blip r:embed="rId6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9875" y="2093913"/>
              <a:ext cx="51911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4" name="Picture 830"/>
            <p:cNvPicPr>
              <a:picLocks noChangeAspect="1" noChangeArrowheads="1"/>
            </p:cNvPicPr>
            <p:nvPr/>
          </p:nvPicPr>
          <p:blipFill>
            <a:blip r:embed="rId6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368550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5" name="Picture 831"/>
            <p:cNvPicPr>
              <a:picLocks noChangeAspect="1" noChangeArrowheads="1"/>
            </p:cNvPicPr>
            <p:nvPr/>
          </p:nvPicPr>
          <p:blipFill>
            <a:blip r:embed="rId6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0525" y="218440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6" name="Picture 832"/>
            <p:cNvPicPr>
              <a:picLocks noChangeAspect="1" noChangeArrowheads="1"/>
            </p:cNvPicPr>
            <p:nvPr/>
          </p:nvPicPr>
          <p:blipFill>
            <a:blip r:embed="rId6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5600" y="2301875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7" name="Picture 833"/>
            <p:cNvPicPr>
              <a:picLocks noChangeAspect="1" noChangeArrowheads="1"/>
            </p:cNvPicPr>
            <p:nvPr/>
          </p:nvPicPr>
          <p:blipFill>
            <a:blip r:embed="rId6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3538" y="2168525"/>
              <a:ext cx="3302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8" name="Picture 834"/>
            <p:cNvPicPr>
              <a:picLocks noChangeAspect="1" noChangeArrowheads="1"/>
            </p:cNvPicPr>
            <p:nvPr/>
          </p:nvPicPr>
          <p:blipFill>
            <a:blip r:embed="rId6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7188" y="22320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9" name="Picture 835"/>
            <p:cNvPicPr>
              <a:picLocks noChangeAspect="1" noChangeArrowheads="1"/>
            </p:cNvPicPr>
            <p:nvPr/>
          </p:nvPicPr>
          <p:blipFill>
            <a:blip r:embed="rId6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146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0" name="Picture 836"/>
            <p:cNvPicPr>
              <a:picLocks noChangeAspect="1" noChangeArrowheads="1"/>
            </p:cNvPicPr>
            <p:nvPr/>
          </p:nvPicPr>
          <p:blipFill>
            <a:blip r:embed="rId6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24384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1" name="Picture 837"/>
            <p:cNvPicPr>
              <a:picLocks noChangeAspect="1" noChangeArrowheads="1"/>
            </p:cNvPicPr>
            <p:nvPr/>
          </p:nvPicPr>
          <p:blipFill>
            <a:blip r:embed="rId6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6700" y="24526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2" name="Picture 838"/>
            <p:cNvPicPr>
              <a:picLocks noChangeAspect="1" noChangeArrowheads="1"/>
            </p:cNvPicPr>
            <p:nvPr/>
          </p:nvPicPr>
          <p:blipFill>
            <a:blip r:embed="rId6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244475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3" name="Picture 839"/>
            <p:cNvPicPr>
              <a:picLocks noChangeAspect="1" noChangeArrowheads="1"/>
            </p:cNvPicPr>
            <p:nvPr/>
          </p:nvPicPr>
          <p:blipFill>
            <a:blip r:embed="rId6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79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4" name="Picture 840"/>
            <p:cNvPicPr>
              <a:picLocks noChangeAspect="1" noChangeArrowheads="1"/>
            </p:cNvPicPr>
            <p:nvPr/>
          </p:nvPicPr>
          <p:blipFill>
            <a:blip r:embed="rId6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6063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5" name="Picture 841"/>
            <p:cNvPicPr>
              <a:picLocks noChangeAspect="1" noChangeArrowheads="1"/>
            </p:cNvPicPr>
            <p:nvPr/>
          </p:nvPicPr>
          <p:blipFill>
            <a:blip r:embed="rId6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4796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6" name="Picture 842"/>
            <p:cNvPicPr>
              <a:picLocks noChangeAspect="1" noChangeArrowheads="1"/>
            </p:cNvPicPr>
            <p:nvPr/>
          </p:nvPicPr>
          <p:blipFill>
            <a:blip r:embed="rId6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438" y="25019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7" name="Picture 843"/>
            <p:cNvPicPr>
              <a:picLocks noChangeAspect="1" noChangeArrowheads="1"/>
            </p:cNvPicPr>
            <p:nvPr/>
          </p:nvPicPr>
          <p:blipFill>
            <a:blip r:embed="rId6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844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8" name="Picture 844"/>
            <p:cNvPicPr>
              <a:picLocks noChangeAspect="1" noChangeArrowheads="1"/>
            </p:cNvPicPr>
            <p:nvPr/>
          </p:nvPicPr>
          <p:blipFill>
            <a:blip r:embed="rId6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5" y="25003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9" name="Picture 845"/>
            <p:cNvPicPr>
              <a:picLocks noChangeAspect="1" noChangeArrowheads="1"/>
            </p:cNvPicPr>
            <p:nvPr/>
          </p:nvPicPr>
          <p:blipFill>
            <a:blip r:embed="rId6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987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0" name="Picture 846"/>
            <p:cNvPicPr>
              <a:picLocks noChangeAspect="1" noChangeArrowheads="1"/>
            </p:cNvPicPr>
            <p:nvPr/>
          </p:nvPicPr>
          <p:blipFill>
            <a:blip r:embed="rId6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506663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1" name="Picture 847"/>
            <p:cNvPicPr>
              <a:picLocks noChangeAspect="1" noChangeArrowheads="1"/>
            </p:cNvPicPr>
            <p:nvPr/>
          </p:nvPicPr>
          <p:blipFill>
            <a:blip r:embed="rId6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717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2" name="Picture 848"/>
            <p:cNvPicPr>
              <a:picLocks noChangeAspect="1" noChangeArrowheads="1"/>
            </p:cNvPicPr>
            <p:nvPr/>
          </p:nvPicPr>
          <p:blipFill>
            <a:blip r:embed="rId6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7963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3" name="Picture 849"/>
            <p:cNvPicPr>
              <a:picLocks noChangeAspect="1" noChangeArrowheads="1"/>
            </p:cNvPicPr>
            <p:nvPr/>
          </p:nvPicPr>
          <p:blipFill>
            <a:blip r:embed="rId6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812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4" name="Picture 850"/>
            <p:cNvPicPr>
              <a:picLocks noChangeAspect="1" noChangeArrowheads="1"/>
            </p:cNvPicPr>
            <p:nvPr/>
          </p:nvPicPr>
          <p:blipFill>
            <a:blip r:embed="rId6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3681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5" name="Picture 851"/>
            <p:cNvPicPr>
              <a:picLocks noChangeAspect="1" noChangeArrowheads="1"/>
            </p:cNvPicPr>
            <p:nvPr/>
          </p:nvPicPr>
          <p:blipFill>
            <a:blip r:embed="rId6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51100"/>
              <a:ext cx="1222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6" name="Picture 852"/>
            <p:cNvPicPr>
              <a:picLocks noChangeAspect="1" noChangeArrowheads="1"/>
            </p:cNvPicPr>
            <p:nvPr/>
          </p:nvPicPr>
          <p:blipFill>
            <a:blip r:embed="rId6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47925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7" name="Picture 853"/>
            <p:cNvPicPr>
              <a:picLocks noChangeAspect="1" noChangeArrowheads="1"/>
            </p:cNvPicPr>
            <p:nvPr/>
          </p:nvPicPr>
          <p:blipFill>
            <a:blip r:embed="rId6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5263" y="24844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8" name="Picture 854"/>
            <p:cNvPicPr>
              <a:picLocks noChangeAspect="1" noChangeArrowheads="1"/>
            </p:cNvPicPr>
            <p:nvPr/>
          </p:nvPicPr>
          <p:blipFill>
            <a:blip r:embed="rId6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019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9" name="Picture 855"/>
            <p:cNvPicPr>
              <a:picLocks noChangeAspect="1" noChangeArrowheads="1"/>
            </p:cNvPicPr>
            <p:nvPr/>
          </p:nvPicPr>
          <p:blipFill>
            <a:blip r:embed="rId6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9396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0" name="Picture 856"/>
            <p:cNvPicPr>
              <a:picLocks noChangeAspect="1" noChangeArrowheads="1"/>
            </p:cNvPicPr>
            <p:nvPr/>
          </p:nvPicPr>
          <p:blipFill>
            <a:blip r:embed="rId6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3513" y="2524125"/>
              <a:ext cx="873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1" name="Picture 857"/>
            <p:cNvPicPr>
              <a:picLocks noChangeAspect="1" noChangeArrowheads="1"/>
            </p:cNvPicPr>
            <p:nvPr/>
          </p:nvPicPr>
          <p:blipFill>
            <a:blip r:embed="rId6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0000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2" name="Picture 858"/>
            <p:cNvPicPr>
              <a:picLocks noChangeAspect="1" noChangeArrowheads="1"/>
            </p:cNvPicPr>
            <p:nvPr/>
          </p:nvPicPr>
          <p:blipFill>
            <a:blip r:embed="rId6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8285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3" name="Picture 859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4987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4" name="Picture 860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923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5" name="Picture 861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2088" y="253365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6" name="Picture 862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34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7" name="Picture 863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17775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8" name="Picture 864"/>
            <p:cNvPicPr>
              <a:picLocks noChangeAspect="1" noChangeArrowheads="1"/>
            </p:cNvPicPr>
            <p:nvPr/>
          </p:nvPicPr>
          <p:blipFill>
            <a:blip r:embed="rId6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1900"/>
              <a:ext cx="682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9" name="Picture 865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50190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0" name="Picture 866"/>
            <p:cNvPicPr>
              <a:picLocks noChangeAspect="1" noChangeArrowheads="1"/>
            </p:cNvPicPr>
            <p:nvPr/>
          </p:nvPicPr>
          <p:blipFill>
            <a:blip r:embed="rId6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35025"/>
              <a:ext cx="2441575" cy="202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1" name="Picture 867"/>
            <p:cNvPicPr>
              <a:picLocks noChangeAspect="1" noChangeArrowheads="1"/>
            </p:cNvPicPr>
            <p:nvPr/>
          </p:nvPicPr>
          <p:blipFill>
            <a:blip r:embed="rId6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922338"/>
              <a:ext cx="501650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2" name="Picture 868"/>
            <p:cNvPicPr>
              <a:picLocks noChangeAspect="1" noChangeArrowheads="1"/>
            </p:cNvPicPr>
            <p:nvPr/>
          </p:nvPicPr>
          <p:blipFill>
            <a:blip r:embed="rId6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11275"/>
              <a:ext cx="1160463" cy="795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3" name="Picture 869"/>
            <p:cNvPicPr>
              <a:picLocks noChangeAspect="1" noChangeArrowheads="1"/>
            </p:cNvPicPr>
            <p:nvPr/>
          </p:nvPicPr>
          <p:blipFill>
            <a:blip r:embed="rId6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9575" y="1554163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4" name="Picture 870"/>
            <p:cNvPicPr>
              <a:picLocks noChangeAspect="1" noChangeArrowheads="1"/>
            </p:cNvPicPr>
            <p:nvPr/>
          </p:nvPicPr>
          <p:blipFill>
            <a:blip r:embed="rId6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1546225"/>
              <a:ext cx="22542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5" name="Picture 871"/>
            <p:cNvPicPr>
              <a:picLocks noChangeAspect="1" noChangeArrowheads="1"/>
            </p:cNvPicPr>
            <p:nvPr/>
          </p:nvPicPr>
          <p:blipFill>
            <a:blip r:embed="rId6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6063" y="172720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6" name="Picture 872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9563" y="173831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7" name="Picture 873"/>
            <p:cNvPicPr>
              <a:picLocks noChangeAspect="1" noChangeArrowheads="1"/>
            </p:cNvPicPr>
            <p:nvPr/>
          </p:nvPicPr>
          <p:blipFill>
            <a:blip r:embed="rId6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16100"/>
              <a:ext cx="1730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8" name="Picture 874"/>
            <p:cNvPicPr>
              <a:picLocks noChangeAspect="1" noChangeArrowheads="1"/>
            </p:cNvPicPr>
            <p:nvPr/>
          </p:nvPicPr>
          <p:blipFill>
            <a:blip r:embed="rId6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25" y="1825625"/>
              <a:ext cx="1905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9" name="Picture 875"/>
            <p:cNvPicPr>
              <a:picLocks noChangeAspect="1" noChangeArrowheads="1"/>
            </p:cNvPicPr>
            <p:nvPr/>
          </p:nvPicPr>
          <p:blipFill>
            <a:blip r:embed="rId6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6213" y="17605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0" name="Picture 876"/>
            <p:cNvPicPr>
              <a:picLocks noChangeAspect="1" noChangeArrowheads="1"/>
            </p:cNvPicPr>
            <p:nvPr/>
          </p:nvPicPr>
          <p:blipFill>
            <a:blip r:embed="rId6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438" y="17859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1" name="Picture 877"/>
            <p:cNvPicPr>
              <a:picLocks noChangeAspect="1" noChangeArrowheads="1"/>
            </p:cNvPicPr>
            <p:nvPr/>
          </p:nvPicPr>
          <p:blipFill>
            <a:blip r:embed="rId6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541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2" name="Picture 878"/>
            <p:cNvPicPr>
              <a:picLocks noChangeAspect="1" noChangeArrowheads="1"/>
            </p:cNvPicPr>
            <p:nvPr/>
          </p:nvPicPr>
          <p:blipFill>
            <a:blip r:embed="rId6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6688" y="1809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3" name="Picture 879"/>
            <p:cNvPicPr>
              <a:picLocks noChangeAspect="1" noChangeArrowheads="1"/>
            </p:cNvPicPr>
            <p:nvPr/>
          </p:nvPicPr>
          <p:blipFill>
            <a:blip r:embed="rId6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1450" y="1819275"/>
              <a:ext cx="857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4" name="Picture 880"/>
            <p:cNvPicPr>
              <a:picLocks noChangeAspect="1" noChangeArrowheads="1"/>
            </p:cNvPicPr>
            <p:nvPr/>
          </p:nvPicPr>
          <p:blipFill>
            <a:blip r:embed="rId6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8288" y="1741488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5" name="Picture 881"/>
            <p:cNvPicPr>
              <a:picLocks noChangeAspect="1" noChangeArrowheads="1"/>
            </p:cNvPicPr>
            <p:nvPr/>
          </p:nvPicPr>
          <p:blipFill>
            <a:blip r:embed="rId6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7430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6" name="Picture 882"/>
            <p:cNvPicPr>
              <a:picLocks noChangeAspect="1" noChangeArrowheads="1"/>
            </p:cNvPicPr>
            <p:nvPr/>
          </p:nvPicPr>
          <p:blipFill>
            <a:blip r:embed="rId6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9875" y="1731963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7" name="Picture 883"/>
            <p:cNvPicPr>
              <a:picLocks noChangeAspect="1" noChangeArrowheads="1"/>
            </p:cNvPicPr>
            <p:nvPr/>
          </p:nvPicPr>
          <p:blipFill>
            <a:blip r:embed="rId6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958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8" name="Picture 884"/>
            <p:cNvPicPr>
              <a:picLocks noChangeAspect="1" noChangeArrowheads="1"/>
            </p:cNvPicPr>
            <p:nvPr/>
          </p:nvPicPr>
          <p:blipFill>
            <a:blip r:embed="rId6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48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9" name="Picture 885"/>
            <p:cNvPicPr>
              <a:picLocks noChangeAspect="1" noChangeArrowheads="1"/>
            </p:cNvPicPr>
            <p:nvPr/>
          </p:nvPicPr>
          <p:blipFill>
            <a:blip r:embed="rId6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621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0" name="Picture 886"/>
            <p:cNvPicPr>
              <a:picLocks noChangeAspect="1" noChangeArrowheads="1"/>
            </p:cNvPicPr>
            <p:nvPr/>
          </p:nvPicPr>
          <p:blipFill>
            <a:blip r:embed="rId6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2888" y="1768475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1" name="Picture 887"/>
            <p:cNvPicPr>
              <a:picLocks noChangeAspect="1" noChangeArrowheads="1"/>
            </p:cNvPicPr>
            <p:nvPr/>
          </p:nvPicPr>
          <p:blipFill>
            <a:blip r:embed="rId6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41475"/>
              <a:ext cx="69373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2" name="Picture 888"/>
            <p:cNvPicPr>
              <a:picLocks noChangeAspect="1" noChangeArrowheads="1"/>
            </p:cNvPicPr>
            <p:nvPr/>
          </p:nvPicPr>
          <p:blipFill>
            <a:blip r:embed="rId6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52563"/>
              <a:ext cx="952500" cy="66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3" name="Picture 889"/>
            <p:cNvPicPr>
              <a:picLocks noChangeAspect="1" noChangeArrowheads="1"/>
            </p:cNvPicPr>
            <p:nvPr/>
          </p:nvPicPr>
          <p:blipFill>
            <a:blip r:embed="rId6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4975" y="1560513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4" name="Picture 890"/>
            <p:cNvPicPr>
              <a:picLocks noChangeAspect="1" noChangeArrowheads="1"/>
            </p:cNvPicPr>
            <p:nvPr/>
          </p:nvPicPr>
          <p:blipFill>
            <a:blip r:embed="rId6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3" y="18494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5" name="Picture 891"/>
            <p:cNvPicPr>
              <a:picLocks noChangeAspect="1" noChangeArrowheads="1"/>
            </p:cNvPicPr>
            <p:nvPr/>
          </p:nvPicPr>
          <p:blipFill>
            <a:blip r:embed="rId6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0513" y="1758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6" name="Picture 892"/>
            <p:cNvPicPr>
              <a:picLocks noChangeAspect="1" noChangeArrowheads="1"/>
            </p:cNvPicPr>
            <p:nvPr/>
          </p:nvPicPr>
          <p:blipFill>
            <a:blip r:embed="rId7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6050" y="828675"/>
              <a:ext cx="1160463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7" name="Picture 893"/>
            <p:cNvPicPr>
              <a:picLocks noChangeAspect="1" noChangeArrowheads="1"/>
            </p:cNvPicPr>
            <p:nvPr/>
          </p:nvPicPr>
          <p:blipFill>
            <a:blip r:embed="rId7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700" y="11033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8" name="Picture 894"/>
            <p:cNvPicPr>
              <a:picLocks noChangeAspect="1" noChangeArrowheads="1"/>
            </p:cNvPicPr>
            <p:nvPr/>
          </p:nvPicPr>
          <p:blipFill>
            <a:blip r:embed="rId7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52488"/>
              <a:ext cx="6413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9" name="Picture 895"/>
            <p:cNvPicPr>
              <a:picLocks noChangeAspect="1" noChangeArrowheads="1"/>
            </p:cNvPicPr>
            <p:nvPr/>
          </p:nvPicPr>
          <p:blipFill>
            <a:blip r:embed="rId7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92200"/>
              <a:ext cx="3082925" cy="2297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0" name="Picture 896"/>
            <p:cNvPicPr>
              <a:picLocks noChangeAspect="1" noChangeArrowheads="1"/>
            </p:cNvPicPr>
            <p:nvPr/>
          </p:nvPicPr>
          <p:blipFill>
            <a:blip r:embed="rId7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1888" y="1716088"/>
              <a:ext cx="571500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1" name="Picture 897"/>
            <p:cNvPicPr>
              <a:picLocks noChangeAspect="1" noChangeArrowheads="1"/>
            </p:cNvPicPr>
            <p:nvPr/>
          </p:nvPicPr>
          <p:blipFill>
            <a:blip r:embed="rId7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1474788"/>
              <a:ext cx="1108075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2" name="Picture 898"/>
            <p:cNvPicPr>
              <a:picLocks noChangeAspect="1" noChangeArrowheads="1"/>
            </p:cNvPicPr>
            <p:nvPr/>
          </p:nvPicPr>
          <p:blipFill>
            <a:blip r:embed="rId7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3313" y="1865313"/>
              <a:ext cx="3810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3" name="Picture 899"/>
            <p:cNvPicPr>
              <a:picLocks noChangeAspect="1" noChangeArrowheads="1"/>
            </p:cNvPicPr>
            <p:nvPr/>
          </p:nvPicPr>
          <p:blipFill>
            <a:blip r:embed="rId7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46175"/>
              <a:ext cx="1471613" cy="2043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4" name="Picture 900"/>
            <p:cNvPicPr>
              <a:picLocks noChangeAspect="1" noChangeArrowheads="1"/>
            </p:cNvPicPr>
            <p:nvPr/>
          </p:nvPicPr>
          <p:blipFill>
            <a:blip r:embed="rId7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7950"/>
              <a:ext cx="58896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5" name="Picture 901"/>
            <p:cNvPicPr>
              <a:picLocks noChangeAspect="1" noChangeArrowheads="1"/>
            </p:cNvPicPr>
            <p:nvPr/>
          </p:nvPicPr>
          <p:blipFill>
            <a:blip r:embed="rId7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54163"/>
              <a:ext cx="260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6" name="Picture 902"/>
            <p:cNvPicPr>
              <a:picLocks noChangeAspect="1" noChangeArrowheads="1"/>
            </p:cNvPicPr>
            <p:nvPr/>
          </p:nvPicPr>
          <p:blipFill>
            <a:blip r:embed="rId7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08113"/>
              <a:ext cx="536575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7" name="Picture 903"/>
            <p:cNvPicPr>
              <a:picLocks noChangeAspect="1" noChangeArrowheads="1"/>
            </p:cNvPicPr>
            <p:nvPr/>
          </p:nvPicPr>
          <p:blipFill>
            <a:blip r:embed="rId7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213" y="3455988"/>
              <a:ext cx="387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1" name="Freeform 904"/>
            <p:cNvSpPr>
              <a:spLocks/>
            </p:cNvSpPr>
            <p:nvPr/>
          </p:nvSpPr>
          <p:spPr bwMode="auto">
            <a:xfrm>
              <a:off x="2216150" y="3459163"/>
              <a:ext cx="46038" cy="44450"/>
            </a:xfrm>
            <a:custGeom>
              <a:avLst/>
              <a:gdLst>
                <a:gd name="T0" fmla="*/ 7 w 8"/>
                <a:gd name="T1" fmla="*/ 0 h 9"/>
                <a:gd name="T2" fmla="*/ 3 w 8"/>
                <a:gd name="T3" fmla="*/ 0 h 9"/>
                <a:gd name="T4" fmla="*/ 0 w 8"/>
                <a:gd name="T5" fmla="*/ 1 h 9"/>
                <a:gd name="T6" fmla="*/ 0 w 8"/>
                <a:gd name="T7" fmla="*/ 2 h 9"/>
                <a:gd name="T8" fmla="*/ 1 w 8"/>
                <a:gd name="T9" fmla="*/ 5 h 9"/>
                <a:gd name="T10" fmla="*/ 1 w 8"/>
                <a:gd name="T11" fmla="*/ 7 h 9"/>
                <a:gd name="T12" fmla="*/ 1 w 8"/>
                <a:gd name="T13" fmla="*/ 9 h 9"/>
                <a:gd name="T14" fmla="*/ 8 w 8"/>
                <a:gd name="T15" fmla="*/ 8 h 9"/>
                <a:gd name="T16" fmla="*/ 8 w 8"/>
                <a:gd name="T17" fmla="*/ 8 h 9"/>
                <a:gd name="T18" fmla="*/ 7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2" name="Freeform 905"/>
            <p:cNvSpPr>
              <a:spLocks/>
            </p:cNvSpPr>
            <p:nvPr/>
          </p:nvSpPr>
          <p:spPr bwMode="auto">
            <a:xfrm>
              <a:off x="2527300" y="3459163"/>
              <a:ext cx="93663" cy="20638"/>
            </a:xfrm>
            <a:custGeom>
              <a:avLst/>
              <a:gdLst>
                <a:gd name="T0" fmla="*/ 16 w 16"/>
                <a:gd name="T1" fmla="*/ 0 h 4"/>
                <a:gd name="T2" fmla="*/ 5 w 16"/>
                <a:gd name="T3" fmla="*/ 0 h 4"/>
                <a:gd name="T4" fmla="*/ 0 w 16"/>
                <a:gd name="T5" fmla="*/ 2 h 4"/>
                <a:gd name="T6" fmla="*/ 8 w 16"/>
                <a:gd name="T7" fmla="*/ 4 h 4"/>
                <a:gd name="T8" fmla="*/ 16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3" y="3"/>
                    <a:pt x="5" y="4"/>
                    <a:pt x="8" y="4"/>
                  </a:cubicBezTo>
                  <a:cubicBezTo>
                    <a:pt x="11" y="3"/>
                    <a:pt x="14" y="1"/>
                    <a:pt x="16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3" name="Freeform 906"/>
            <p:cNvSpPr>
              <a:spLocks/>
            </p:cNvSpPr>
            <p:nvPr/>
          </p:nvSpPr>
          <p:spPr bwMode="auto">
            <a:xfrm>
              <a:off x="2227263" y="3514725"/>
              <a:ext cx="190500" cy="34925"/>
            </a:xfrm>
            <a:custGeom>
              <a:avLst/>
              <a:gdLst>
                <a:gd name="T0" fmla="*/ 0 w 33"/>
                <a:gd name="T1" fmla="*/ 0 h 7"/>
                <a:gd name="T2" fmla="*/ 1 w 33"/>
                <a:gd name="T3" fmla="*/ 1 h 7"/>
                <a:gd name="T4" fmla="*/ 31 w 33"/>
                <a:gd name="T5" fmla="*/ 7 h 7"/>
                <a:gd name="T6" fmla="*/ 33 w 33"/>
                <a:gd name="T7" fmla="*/ 6 h 7"/>
                <a:gd name="T8" fmla="*/ 17 w 33"/>
                <a:gd name="T9" fmla="*/ 4 h 7"/>
                <a:gd name="T10" fmla="*/ 17 w 33"/>
                <a:gd name="T11" fmla="*/ 4 h 7"/>
                <a:gd name="T12" fmla="*/ 15 w 33"/>
                <a:gd name="T13" fmla="*/ 4 h 7"/>
                <a:gd name="T14" fmla="*/ 10 w 33"/>
                <a:gd name="T15" fmla="*/ 2 h 7"/>
                <a:gd name="T16" fmla="*/ 0 w 3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1" y="4"/>
                    <a:pt x="21" y="5"/>
                    <a:pt x="31" y="7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28" y="5"/>
                    <a:pt x="2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4" name="Freeform 907"/>
            <p:cNvSpPr>
              <a:spLocks/>
            </p:cNvSpPr>
            <p:nvPr/>
          </p:nvSpPr>
          <p:spPr bwMode="auto">
            <a:xfrm>
              <a:off x="2435225" y="3498850"/>
              <a:ext cx="69850" cy="15875"/>
            </a:xfrm>
            <a:custGeom>
              <a:avLst/>
              <a:gdLst>
                <a:gd name="T0" fmla="*/ 2 w 12"/>
                <a:gd name="T1" fmla="*/ 0 h 3"/>
                <a:gd name="T2" fmla="*/ 0 w 12"/>
                <a:gd name="T3" fmla="*/ 1 h 3"/>
                <a:gd name="T4" fmla="*/ 11 w 12"/>
                <a:gd name="T5" fmla="*/ 3 h 3"/>
                <a:gd name="T6" fmla="*/ 12 w 12"/>
                <a:gd name="T7" fmla="*/ 2 h 3"/>
                <a:gd name="T8" fmla="*/ 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4" y="2"/>
                    <a:pt x="7" y="3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9" y="2"/>
                    <a:pt x="5" y="1"/>
                    <a:pt x="2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52" name="Picture 908"/>
            <p:cNvPicPr>
              <a:picLocks noChangeAspect="1" noChangeArrowheads="1"/>
            </p:cNvPicPr>
            <p:nvPr/>
          </p:nvPicPr>
          <p:blipFill>
            <a:blip r:embed="rId7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3403600"/>
              <a:ext cx="484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3" name="Picture 909"/>
            <p:cNvPicPr>
              <a:picLocks noChangeAspect="1" noChangeArrowheads="1"/>
            </p:cNvPicPr>
            <p:nvPr/>
          </p:nvPicPr>
          <p:blipFill>
            <a:blip r:embed="rId7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1607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4" name="Picture 910"/>
            <p:cNvPicPr>
              <a:picLocks noChangeAspect="1" noChangeArrowheads="1"/>
            </p:cNvPicPr>
            <p:nvPr/>
          </p:nvPicPr>
          <p:blipFill>
            <a:blip r:embed="rId7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097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5" name="Picture 911"/>
            <p:cNvPicPr>
              <a:picLocks noChangeAspect="1" noChangeArrowheads="1"/>
            </p:cNvPicPr>
            <p:nvPr/>
          </p:nvPicPr>
          <p:blipFill>
            <a:blip r:embed="rId7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1550" y="3455988"/>
              <a:ext cx="298450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5" name="Freeform 912"/>
            <p:cNvSpPr>
              <a:spLocks noEditPoints="1"/>
            </p:cNvSpPr>
            <p:nvPr/>
          </p:nvSpPr>
          <p:spPr bwMode="auto">
            <a:xfrm>
              <a:off x="2257425" y="3459163"/>
              <a:ext cx="258763" cy="39688"/>
            </a:xfrm>
            <a:custGeom>
              <a:avLst/>
              <a:gdLst>
                <a:gd name="T0" fmla="*/ 5 w 45"/>
                <a:gd name="T1" fmla="*/ 0 h 8"/>
                <a:gd name="T2" fmla="*/ 0 w 45"/>
                <a:gd name="T3" fmla="*/ 0 h 8"/>
                <a:gd name="T4" fmla="*/ 1 w 45"/>
                <a:gd name="T5" fmla="*/ 8 h 8"/>
                <a:gd name="T6" fmla="*/ 1 w 45"/>
                <a:gd name="T7" fmla="*/ 8 h 8"/>
                <a:gd name="T8" fmla="*/ 19 w 45"/>
                <a:gd name="T9" fmla="*/ 6 h 8"/>
                <a:gd name="T10" fmla="*/ 5 w 45"/>
                <a:gd name="T11" fmla="*/ 0 h 8"/>
                <a:gd name="T12" fmla="*/ 40 w 45"/>
                <a:gd name="T13" fmla="*/ 0 h 8"/>
                <a:gd name="T14" fmla="*/ 7 w 45"/>
                <a:gd name="T15" fmla="*/ 0 h 8"/>
                <a:gd name="T16" fmla="*/ 21 w 45"/>
                <a:gd name="T17" fmla="*/ 6 h 8"/>
                <a:gd name="T18" fmla="*/ 45 w 45"/>
                <a:gd name="T19" fmla="*/ 2 h 8"/>
                <a:gd name="T20" fmla="*/ 40 w 4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8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7"/>
                    <a:pt x="13" y="7"/>
                    <a:pt x="19" y="6"/>
                  </a:cubicBezTo>
                  <a:cubicBezTo>
                    <a:pt x="13" y="4"/>
                    <a:pt x="9" y="2"/>
                    <a:pt x="5" y="0"/>
                  </a:cubicBezTo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2"/>
                    <a:pt x="15" y="4"/>
                    <a:pt x="21" y="6"/>
                  </a:cubicBezTo>
                  <a:cubicBezTo>
                    <a:pt x="29" y="5"/>
                    <a:pt x="37" y="3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6" name="Freeform 913"/>
            <p:cNvSpPr>
              <a:spLocks/>
            </p:cNvSpPr>
            <p:nvPr/>
          </p:nvSpPr>
          <p:spPr bwMode="auto">
            <a:xfrm>
              <a:off x="2487613" y="3459163"/>
              <a:ext cx="69850" cy="952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0 h 2"/>
                <a:gd name="T4" fmla="*/ 5 w 12"/>
                <a:gd name="T5" fmla="*/ 2 h 2"/>
                <a:gd name="T6" fmla="*/ 7 w 12"/>
                <a:gd name="T7" fmla="*/ 2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2"/>
                    <a:pt x="10" y="1"/>
                    <a:pt x="1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7" name="Freeform 914"/>
            <p:cNvSpPr>
              <a:spLocks/>
            </p:cNvSpPr>
            <p:nvPr/>
          </p:nvSpPr>
          <p:spPr bwMode="auto">
            <a:xfrm>
              <a:off x="2286000" y="3524250"/>
              <a:ext cx="39688" cy="9525"/>
            </a:xfrm>
            <a:custGeom>
              <a:avLst/>
              <a:gdLst>
                <a:gd name="T0" fmla="*/ 0 w 7"/>
                <a:gd name="T1" fmla="*/ 0 h 2"/>
                <a:gd name="T2" fmla="*/ 5 w 7"/>
                <a:gd name="T3" fmla="*/ 2 h 2"/>
                <a:gd name="T4" fmla="*/ 7 w 7"/>
                <a:gd name="T5" fmla="*/ 2 h 2"/>
                <a:gd name="T6" fmla="*/ 7 w 7"/>
                <a:gd name="T7" fmla="*/ 2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8" name="Freeform 915"/>
            <p:cNvSpPr>
              <a:spLocks/>
            </p:cNvSpPr>
            <p:nvPr/>
          </p:nvSpPr>
          <p:spPr bwMode="auto">
            <a:xfrm>
              <a:off x="2286000" y="3459163"/>
              <a:ext cx="161925" cy="44450"/>
            </a:xfrm>
            <a:custGeom>
              <a:avLst/>
              <a:gdLst>
                <a:gd name="T0" fmla="*/ 2 w 28"/>
                <a:gd name="T1" fmla="*/ 0 h 9"/>
                <a:gd name="T2" fmla="*/ 0 w 28"/>
                <a:gd name="T3" fmla="*/ 0 h 9"/>
                <a:gd name="T4" fmla="*/ 14 w 28"/>
                <a:gd name="T5" fmla="*/ 6 h 9"/>
                <a:gd name="T6" fmla="*/ 17 w 28"/>
                <a:gd name="T7" fmla="*/ 7 h 9"/>
                <a:gd name="T8" fmla="*/ 26 w 28"/>
                <a:gd name="T9" fmla="*/ 9 h 9"/>
                <a:gd name="T10" fmla="*/ 28 w 28"/>
                <a:gd name="T11" fmla="*/ 8 h 9"/>
                <a:gd name="T12" fmla="*/ 18 w 28"/>
                <a:gd name="T13" fmla="*/ 6 h 9"/>
                <a:gd name="T14" fmla="*/ 16 w 28"/>
                <a:gd name="T15" fmla="*/ 6 h 9"/>
                <a:gd name="T16" fmla="*/ 2 w 2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20" y="8"/>
                    <a:pt x="23" y="8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4" y="8"/>
                    <a:pt x="21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0" y="4"/>
                    <a:pt x="6" y="2"/>
                    <a:pt x="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060" name="Picture 916"/>
            <p:cNvPicPr>
              <a:picLocks noChangeAspect="1" noChangeArrowheads="1"/>
            </p:cNvPicPr>
            <p:nvPr/>
          </p:nvPicPr>
          <p:blipFill>
            <a:blip r:embed="rId7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895350"/>
              <a:ext cx="2579688" cy="258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1" name="Picture 917"/>
            <p:cNvPicPr>
              <a:picLocks noChangeAspect="1" noChangeArrowheads="1"/>
            </p:cNvPicPr>
            <p:nvPr/>
          </p:nvPicPr>
          <p:blipFill>
            <a:blip r:embed="rId7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90588"/>
              <a:ext cx="2079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2" name="Picture 918"/>
            <p:cNvPicPr>
              <a:picLocks noChangeAspect="1" noChangeArrowheads="1"/>
            </p:cNvPicPr>
            <p:nvPr/>
          </p:nvPicPr>
          <p:blipFill>
            <a:blip r:embed="rId7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9675" y="13636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3" name="Picture 919"/>
            <p:cNvPicPr>
              <a:picLocks noChangeAspect="1" noChangeArrowheads="1"/>
            </p:cNvPicPr>
            <p:nvPr/>
          </p:nvPicPr>
          <p:blipFill>
            <a:blip r:embed="rId7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4508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4" name="Picture 920"/>
            <p:cNvPicPr>
              <a:picLocks noChangeAspect="1" noChangeArrowheads="1"/>
            </p:cNvPicPr>
            <p:nvPr/>
          </p:nvPicPr>
          <p:blipFill>
            <a:blip r:embed="rId7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935163"/>
              <a:ext cx="1905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5" name="Picture 921"/>
            <p:cNvPicPr>
              <a:picLocks noChangeAspect="1" noChangeArrowheads="1"/>
            </p:cNvPicPr>
            <p:nvPr/>
          </p:nvPicPr>
          <p:blipFill>
            <a:blip r:embed="rId7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41500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" name="Picture 922"/>
            <p:cNvPicPr>
              <a:picLocks noChangeAspect="1" noChangeArrowheads="1"/>
            </p:cNvPicPr>
            <p:nvPr/>
          </p:nvPicPr>
          <p:blipFill>
            <a:blip r:embed="rId7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96938"/>
              <a:ext cx="1455738" cy="765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7" name="Picture 923"/>
            <p:cNvPicPr>
              <a:picLocks noChangeAspect="1" noChangeArrowheads="1"/>
            </p:cNvPicPr>
            <p:nvPr/>
          </p:nvPicPr>
          <p:blipFill>
            <a:blip r:embed="rId7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5365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8" name="Picture 924"/>
            <p:cNvPicPr>
              <a:picLocks noChangeAspect="1" noChangeArrowheads="1"/>
            </p:cNvPicPr>
            <p:nvPr/>
          </p:nvPicPr>
          <p:blipFill>
            <a:blip r:embed="rId7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4141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" name="Picture 925"/>
            <p:cNvPicPr>
              <a:picLocks noChangeAspect="1" noChangeArrowheads="1"/>
            </p:cNvPicPr>
            <p:nvPr/>
          </p:nvPicPr>
          <p:blipFill>
            <a:blip r:embed="rId7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46163"/>
              <a:ext cx="1090613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0" name="Picture 926"/>
            <p:cNvPicPr>
              <a:picLocks noChangeAspect="1" noChangeArrowheads="1"/>
            </p:cNvPicPr>
            <p:nvPr/>
          </p:nvPicPr>
          <p:blipFill>
            <a:blip r:embed="rId7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725" y="1165225"/>
              <a:ext cx="2943225" cy="222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1" name="Picture 927"/>
            <p:cNvPicPr>
              <a:picLocks noChangeAspect="1" noChangeArrowheads="1"/>
            </p:cNvPicPr>
            <p:nvPr/>
          </p:nvPicPr>
          <p:blipFill>
            <a:blip r:embed="rId7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8113" y="1517650"/>
              <a:ext cx="796925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2" name="Picture 928"/>
            <p:cNvPicPr>
              <a:picLocks noChangeAspect="1" noChangeArrowheads="1"/>
            </p:cNvPicPr>
            <p:nvPr/>
          </p:nvPicPr>
          <p:blipFill>
            <a:blip r:embed="rId7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1449388"/>
              <a:ext cx="1108075" cy="690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3" name="Picture 929"/>
            <p:cNvPicPr>
              <a:picLocks noChangeAspect="1" noChangeArrowheads="1"/>
            </p:cNvPicPr>
            <p:nvPr/>
          </p:nvPicPr>
          <p:blipFill>
            <a:blip r:embed="rId7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19538" y="1501775"/>
              <a:ext cx="849313" cy="43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4" name="Picture 930"/>
            <p:cNvPicPr>
              <a:picLocks noChangeAspect="1" noChangeArrowheads="1"/>
            </p:cNvPicPr>
            <p:nvPr/>
          </p:nvPicPr>
          <p:blipFill>
            <a:blip r:embed="rId73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013" y="3092450"/>
              <a:ext cx="588963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5" name="Picture 931"/>
            <p:cNvPicPr>
              <a:picLocks noChangeAspect="1" noChangeArrowheads="1"/>
            </p:cNvPicPr>
            <p:nvPr/>
          </p:nvPicPr>
          <p:blipFill>
            <a:blip r:embed="rId73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075" y="3008313"/>
              <a:ext cx="588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6" name="Picture 932"/>
            <p:cNvPicPr>
              <a:picLocks noChangeAspect="1" noChangeArrowheads="1"/>
            </p:cNvPicPr>
            <p:nvPr/>
          </p:nvPicPr>
          <p:blipFill>
            <a:blip r:embed="rId7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" y="428625"/>
              <a:ext cx="3206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" name="Picture 933"/>
            <p:cNvPicPr>
              <a:picLocks noChangeAspect="1" noChangeArrowheads="1"/>
            </p:cNvPicPr>
            <p:nvPr/>
          </p:nvPicPr>
          <p:blipFill>
            <a:blip r:embed="rId73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025" y="428625"/>
              <a:ext cx="2984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8" name="Picture 934"/>
            <p:cNvPicPr>
              <a:picLocks noChangeAspect="1" noChangeArrowheads="1"/>
            </p:cNvPicPr>
            <p:nvPr/>
          </p:nvPicPr>
          <p:blipFill>
            <a:blip r:embed="rId73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7675" y="303213"/>
              <a:ext cx="2778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9" name="Picture 935"/>
            <p:cNvPicPr>
              <a:picLocks noChangeAspect="1" noChangeArrowheads="1"/>
            </p:cNvPicPr>
            <p:nvPr/>
          </p:nvPicPr>
          <p:blipFill>
            <a:blip r:embed="rId73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9113" y="300038"/>
              <a:ext cx="10477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0" name="Picture 936"/>
            <p:cNvPicPr>
              <a:picLocks noChangeAspect="1" noChangeArrowheads="1"/>
            </p:cNvPicPr>
            <p:nvPr/>
          </p:nvPicPr>
          <p:blipFill>
            <a:blip r:embed="rId73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31788"/>
              <a:ext cx="14446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1" name="Picture 937"/>
            <p:cNvPicPr>
              <a:picLocks noChangeAspect="1" noChangeArrowheads="1"/>
            </p:cNvPicPr>
            <p:nvPr/>
          </p:nvPicPr>
          <p:blipFill>
            <a:blip r:embed="rId73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7988" y="319088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2" name="Picture 938"/>
            <p:cNvPicPr>
              <a:picLocks noChangeAspect="1" noChangeArrowheads="1"/>
            </p:cNvPicPr>
            <p:nvPr/>
          </p:nvPicPr>
          <p:blipFill>
            <a:blip r:embed="rId73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331788"/>
              <a:ext cx="15557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3" name="Picture 939"/>
            <p:cNvPicPr>
              <a:picLocks noChangeAspect="1" noChangeArrowheads="1"/>
            </p:cNvPicPr>
            <p:nvPr/>
          </p:nvPicPr>
          <p:blipFill>
            <a:blip r:embed="rId73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90525"/>
              <a:ext cx="2000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4" name="Picture 940"/>
            <p:cNvPicPr>
              <a:picLocks noChangeAspect="1" noChangeArrowheads="1"/>
            </p:cNvPicPr>
            <p:nvPr/>
          </p:nvPicPr>
          <p:blipFill>
            <a:blip r:embed="rId74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1500" y="409575"/>
              <a:ext cx="1778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5" name="Picture 941"/>
            <p:cNvPicPr>
              <a:picLocks noChangeAspect="1" noChangeArrowheads="1"/>
            </p:cNvPicPr>
            <p:nvPr/>
          </p:nvPicPr>
          <p:blipFill>
            <a:blip r:embed="rId74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0825" y="409575"/>
              <a:ext cx="520700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6" name="Picture 942"/>
            <p:cNvPicPr>
              <a:picLocks noChangeAspect="1" noChangeArrowheads="1"/>
            </p:cNvPicPr>
            <p:nvPr/>
          </p:nvPicPr>
          <p:blipFill>
            <a:blip r:embed="rId74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9125" y="30321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7" name="Picture 943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331788"/>
              <a:ext cx="365125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8" name="Picture 944"/>
            <p:cNvPicPr>
              <a:picLocks noChangeAspect="1" noChangeArrowheads="1"/>
            </p:cNvPicPr>
            <p:nvPr/>
          </p:nvPicPr>
          <p:blipFill>
            <a:blip r:embed="rId74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7488" y="428625"/>
              <a:ext cx="6540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9" name="Picture 945"/>
            <p:cNvPicPr>
              <a:picLocks noChangeAspect="1" noChangeArrowheads="1"/>
            </p:cNvPicPr>
            <p:nvPr/>
          </p:nvPicPr>
          <p:blipFill>
            <a:blip r:embed="rId74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1900" y="563563"/>
              <a:ext cx="4445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0" name="Picture 946"/>
            <p:cNvPicPr>
              <a:picLocks noChangeAspect="1" noChangeArrowheads="1"/>
            </p:cNvPicPr>
            <p:nvPr/>
          </p:nvPicPr>
          <p:blipFill>
            <a:blip r:embed="rId74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063625"/>
              <a:ext cx="5397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1" name="Picture 947"/>
            <p:cNvPicPr>
              <a:picLocks noChangeAspect="1" noChangeArrowheads="1"/>
            </p:cNvPicPr>
            <p:nvPr/>
          </p:nvPicPr>
          <p:blipFill>
            <a:blip r:embed="rId74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20775"/>
              <a:ext cx="650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2" name="Picture 948"/>
            <p:cNvPicPr>
              <a:picLocks noChangeAspect="1" noChangeArrowheads="1"/>
            </p:cNvPicPr>
            <p:nvPr/>
          </p:nvPicPr>
          <p:blipFill>
            <a:blip r:embed="rId74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112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3" name="Picture 949"/>
            <p:cNvPicPr>
              <a:picLocks noChangeAspect="1" noChangeArrowheads="1"/>
            </p:cNvPicPr>
            <p:nvPr/>
          </p:nvPicPr>
          <p:blipFill>
            <a:blip r:embed="rId74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9988" y="1370013"/>
              <a:ext cx="11112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4" name="Picture 950"/>
            <p:cNvPicPr>
              <a:picLocks noChangeAspect="1" noChangeArrowheads="1"/>
            </p:cNvPicPr>
            <p:nvPr/>
          </p:nvPicPr>
          <p:blipFill>
            <a:blip r:embed="rId75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1100" y="1408113"/>
              <a:ext cx="777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5" name="Picture 951"/>
            <p:cNvPicPr>
              <a:picLocks noChangeAspect="1" noChangeArrowheads="1"/>
            </p:cNvPicPr>
            <p:nvPr/>
          </p:nvPicPr>
          <p:blipFill>
            <a:blip r:embed="rId75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493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6" name="Picture 952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68400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7" name="Picture 953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30300"/>
              <a:ext cx="65088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8" name="Picture 954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08113"/>
              <a:ext cx="8731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9" name="Picture 955"/>
            <p:cNvPicPr>
              <a:picLocks noChangeAspect="1" noChangeArrowheads="1"/>
            </p:cNvPicPr>
            <p:nvPr/>
          </p:nvPicPr>
          <p:blipFill>
            <a:blip r:embed="rId75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47800"/>
              <a:ext cx="762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0" name="Picture 956"/>
            <p:cNvPicPr>
              <a:picLocks noChangeAspect="1" noChangeArrowheads="1"/>
            </p:cNvPicPr>
            <p:nvPr/>
          </p:nvPicPr>
          <p:blipFill>
            <a:blip r:embed="rId75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4875" y="1168400"/>
              <a:ext cx="2222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1" name="Picture 957"/>
            <p:cNvPicPr>
              <a:picLocks noChangeAspect="1" noChangeArrowheads="1"/>
            </p:cNvPicPr>
            <p:nvPr/>
          </p:nvPicPr>
          <p:blipFill>
            <a:blip r:embed="rId75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2650" y="1187450"/>
              <a:ext cx="233363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2" name="Picture 958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158875"/>
              <a:ext cx="211138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3" name="Picture 959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7113" y="1168400"/>
              <a:ext cx="5556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4" name="Picture 960"/>
            <p:cNvPicPr>
              <a:picLocks noChangeAspect="1" noChangeArrowheads="1"/>
            </p:cNvPicPr>
            <p:nvPr/>
          </p:nvPicPr>
          <p:blipFill>
            <a:blip r:embed="rId76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68400"/>
              <a:ext cx="333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5" name="Picture 961"/>
            <p:cNvPicPr>
              <a:picLocks noChangeAspect="1" noChangeArrowheads="1"/>
            </p:cNvPicPr>
            <p:nvPr/>
          </p:nvPicPr>
          <p:blipFill>
            <a:blip r:embed="rId76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58875"/>
              <a:ext cx="428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6" name="Picture 962"/>
            <p:cNvPicPr>
              <a:picLocks noChangeAspect="1" noChangeArrowheads="1"/>
            </p:cNvPicPr>
            <p:nvPr/>
          </p:nvPicPr>
          <p:blipFill>
            <a:blip r:embed="rId76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255713"/>
              <a:ext cx="144463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7" name="Picture 963"/>
            <p:cNvPicPr>
              <a:picLocks noChangeAspect="1" noChangeArrowheads="1"/>
            </p:cNvPicPr>
            <p:nvPr/>
          </p:nvPicPr>
          <p:blipFill>
            <a:blip r:embed="rId76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1538" y="1236663"/>
              <a:ext cx="222250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8" name="Picture 964"/>
            <p:cNvPicPr>
              <a:picLocks noChangeAspect="1" noChangeArrowheads="1"/>
            </p:cNvPicPr>
            <p:nvPr/>
          </p:nvPicPr>
          <p:blipFill>
            <a:blip r:embed="rId76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9325" y="1168400"/>
              <a:ext cx="1984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9" name="Picture 965"/>
            <p:cNvPicPr>
              <a:picLocks noChangeAspect="1" noChangeArrowheads="1"/>
            </p:cNvPicPr>
            <p:nvPr/>
          </p:nvPicPr>
          <p:blipFill>
            <a:blip r:embed="rId76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8225" y="1168400"/>
              <a:ext cx="11112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9" name="Freeform 966"/>
            <p:cNvSpPr>
              <a:spLocks/>
            </p:cNvSpPr>
            <p:nvPr/>
          </p:nvSpPr>
          <p:spPr bwMode="auto">
            <a:xfrm>
              <a:off x="1038225" y="696913"/>
              <a:ext cx="185738" cy="600075"/>
            </a:xfrm>
            <a:custGeom>
              <a:avLst/>
              <a:gdLst>
                <a:gd name="T0" fmla="*/ 20 w 32"/>
                <a:gd name="T1" fmla="*/ 1 h 120"/>
                <a:gd name="T2" fmla="*/ 12 w 32"/>
                <a:gd name="T3" fmla="*/ 22 h 120"/>
                <a:gd name="T4" fmla="*/ 0 w 32"/>
                <a:gd name="T5" fmla="*/ 68 h 120"/>
                <a:gd name="T6" fmla="*/ 5 w 32"/>
                <a:gd name="T7" fmla="*/ 99 h 120"/>
                <a:gd name="T8" fmla="*/ 5 w 32"/>
                <a:gd name="T9" fmla="*/ 100 h 120"/>
                <a:gd name="T10" fmla="*/ 23 w 32"/>
                <a:gd name="T11" fmla="*/ 120 h 120"/>
                <a:gd name="T12" fmla="*/ 29 w 32"/>
                <a:gd name="T13" fmla="*/ 118 h 120"/>
                <a:gd name="T14" fmla="*/ 30 w 32"/>
                <a:gd name="T15" fmla="*/ 99 h 120"/>
                <a:gd name="T16" fmla="*/ 30 w 32"/>
                <a:gd name="T17" fmla="*/ 85 h 120"/>
                <a:gd name="T18" fmla="*/ 29 w 32"/>
                <a:gd name="T19" fmla="*/ 84 h 120"/>
                <a:gd name="T20" fmla="*/ 28 w 32"/>
                <a:gd name="T21" fmla="*/ 85 h 120"/>
                <a:gd name="T22" fmla="*/ 28 w 32"/>
                <a:gd name="T23" fmla="*/ 99 h 120"/>
                <a:gd name="T24" fmla="*/ 27 w 32"/>
                <a:gd name="T25" fmla="*/ 116 h 120"/>
                <a:gd name="T26" fmla="*/ 23 w 32"/>
                <a:gd name="T27" fmla="*/ 118 h 120"/>
                <a:gd name="T28" fmla="*/ 7 w 32"/>
                <a:gd name="T29" fmla="*/ 99 h 120"/>
                <a:gd name="T30" fmla="*/ 7 w 32"/>
                <a:gd name="T31" fmla="*/ 98 h 120"/>
                <a:gd name="T32" fmla="*/ 2 w 32"/>
                <a:gd name="T33" fmla="*/ 68 h 120"/>
                <a:gd name="T34" fmla="*/ 14 w 32"/>
                <a:gd name="T35" fmla="*/ 23 h 120"/>
                <a:gd name="T36" fmla="*/ 22 w 32"/>
                <a:gd name="T37" fmla="*/ 1 h 120"/>
                <a:gd name="T38" fmla="*/ 22 w 32"/>
                <a:gd name="T39" fmla="*/ 0 h 120"/>
                <a:gd name="T40" fmla="*/ 20 w 32"/>
                <a:gd name="T41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20">
                  <a:moveTo>
                    <a:pt x="20" y="1"/>
                  </a:moveTo>
                  <a:cubicBezTo>
                    <a:pt x="18" y="8"/>
                    <a:pt x="15" y="15"/>
                    <a:pt x="12" y="22"/>
                  </a:cubicBezTo>
                  <a:cubicBezTo>
                    <a:pt x="6" y="37"/>
                    <a:pt x="0" y="50"/>
                    <a:pt x="0" y="68"/>
                  </a:cubicBezTo>
                  <a:cubicBezTo>
                    <a:pt x="0" y="78"/>
                    <a:pt x="0" y="89"/>
                    <a:pt x="5" y="9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8" y="106"/>
                    <a:pt x="14" y="119"/>
                    <a:pt x="23" y="120"/>
                  </a:cubicBezTo>
                  <a:cubicBezTo>
                    <a:pt x="25" y="120"/>
                    <a:pt x="28" y="119"/>
                    <a:pt x="29" y="118"/>
                  </a:cubicBezTo>
                  <a:cubicBezTo>
                    <a:pt x="32" y="114"/>
                    <a:pt x="31" y="106"/>
                    <a:pt x="30" y="99"/>
                  </a:cubicBezTo>
                  <a:cubicBezTo>
                    <a:pt x="30" y="94"/>
                    <a:pt x="29" y="88"/>
                    <a:pt x="30" y="85"/>
                  </a:cubicBezTo>
                  <a:cubicBezTo>
                    <a:pt x="30" y="85"/>
                    <a:pt x="30" y="84"/>
                    <a:pt x="29" y="84"/>
                  </a:cubicBezTo>
                  <a:cubicBezTo>
                    <a:pt x="29" y="84"/>
                    <a:pt x="28" y="84"/>
                    <a:pt x="28" y="85"/>
                  </a:cubicBezTo>
                  <a:cubicBezTo>
                    <a:pt x="27" y="88"/>
                    <a:pt x="28" y="94"/>
                    <a:pt x="28" y="99"/>
                  </a:cubicBezTo>
                  <a:cubicBezTo>
                    <a:pt x="29" y="106"/>
                    <a:pt x="30" y="113"/>
                    <a:pt x="27" y="116"/>
                  </a:cubicBezTo>
                  <a:cubicBezTo>
                    <a:pt x="26" y="117"/>
                    <a:pt x="25" y="118"/>
                    <a:pt x="23" y="118"/>
                  </a:cubicBezTo>
                  <a:cubicBezTo>
                    <a:pt x="15" y="117"/>
                    <a:pt x="10" y="105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2" y="88"/>
                    <a:pt x="2" y="78"/>
                    <a:pt x="2" y="68"/>
                  </a:cubicBezTo>
                  <a:cubicBezTo>
                    <a:pt x="2" y="51"/>
                    <a:pt x="8" y="37"/>
                    <a:pt x="14" y="23"/>
                  </a:cubicBezTo>
                  <a:cubicBezTo>
                    <a:pt x="17" y="16"/>
                    <a:pt x="20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21" y="0"/>
                    <a:pt x="21" y="0"/>
                    <a:pt x="2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0" name="Freeform 967"/>
            <p:cNvSpPr>
              <a:spLocks/>
            </p:cNvSpPr>
            <p:nvPr/>
          </p:nvSpPr>
          <p:spPr bwMode="auto">
            <a:xfrm>
              <a:off x="1489075" y="1276350"/>
              <a:ext cx="657225" cy="255588"/>
            </a:xfrm>
            <a:custGeom>
              <a:avLst/>
              <a:gdLst>
                <a:gd name="T0" fmla="*/ 4 w 114"/>
                <a:gd name="T1" fmla="*/ 3 h 51"/>
                <a:gd name="T2" fmla="*/ 0 w 114"/>
                <a:gd name="T3" fmla="*/ 9 h 51"/>
                <a:gd name="T4" fmla="*/ 6 w 114"/>
                <a:gd name="T5" fmla="*/ 24 h 51"/>
                <a:gd name="T6" fmla="*/ 57 w 114"/>
                <a:gd name="T7" fmla="*/ 51 h 51"/>
                <a:gd name="T8" fmla="*/ 58 w 114"/>
                <a:gd name="T9" fmla="*/ 51 h 51"/>
                <a:gd name="T10" fmla="*/ 57 w 114"/>
                <a:gd name="T11" fmla="*/ 50 h 51"/>
                <a:gd name="T12" fmla="*/ 7 w 114"/>
                <a:gd name="T13" fmla="*/ 24 h 51"/>
                <a:gd name="T14" fmla="*/ 1 w 114"/>
                <a:gd name="T15" fmla="*/ 9 h 51"/>
                <a:gd name="T16" fmla="*/ 5 w 114"/>
                <a:gd name="T17" fmla="*/ 4 h 51"/>
                <a:gd name="T18" fmla="*/ 26 w 114"/>
                <a:gd name="T19" fmla="*/ 5 h 51"/>
                <a:gd name="T20" fmla="*/ 34 w 114"/>
                <a:gd name="T21" fmla="*/ 7 h 51"/>
                <a:gd name="T22" fmla="*/ 49 w 114"/>
                <a:gd name="T23" fmla="*/ 9 h 51"/>
                <a:gd name="T24" fmla="*/ 113 w 114"/>
                <a:gd name="T25" fmla="*/ 28 h 51"/>
                <a:gd name="T26" fmla="*/ 92 w 114"/>
                <a:gd name="T27" fmla="*/ 49 h 51"/>
                <a:gd name="T28" fmla="*/ 92 w 114"/>
                <a:gd name="T29" fmla="*/ 49 h 51"/>
                <a:gd name="T30" fmla="*/ 92 w 114"/>
                <a:gd name="T31" fmla="*/ 50 h 51"/>
                <a:gd name="T32" fmla="*/ 93 w 114"/>
                <a:gd name="T33" fmla="*/ 50 h 51"/>
                <a:gd name="T34" fmla="*/ 114 w 114"/>
                <a:gd name="T35" fmla="*/ 28 h 51"/>
                <a:gd name="T36" fmla="*/ 114 w 114"/>
                <a:gd name="T37" fmla="*/ 28 h 51"/>
                <a:gd name="T38" fmla="*/ 49 w 114"/>
                <a:gd name="T39" fmla="*/ 8 h 51"/>
                <a:gd name="T40" fmla="*/ 35 w 114"/>
                <a:gd name="T41" fmla="*/ 6 h 51"/>
                <a:gd name="T42" fmla="*/ 26 w 114"/>
                <a:gd name="T43" fmla="*/ 4 h 51"/>
                <a:gd name="T44" fmla="*/ 4 w 114"/>
                <a:gd name="T45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51">
                  <a:moveTo>
                    <a:pt x="4" y="3"/>
                  </a:moveTo>
                  <a:cubicBezTo>
                    <a:pt x="2" y="4"/>
                    <a:pt x="1" y="6"/>
                    <a:pt x="0" y="9"/>
                  </a:cubicBezTo>
                  <a:cubicBezTo>
                    <a:pt x="0" y="14"/>
                    <a:pt x="2" y="19"/>
                    <a:pt x="6" y="24"/>
                  </a:cubicBezTo>
                  <a:cubicBezTo>
                    <a:pt x="18" y="39"/>
                    <a:pt x="46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46" y="50"/>
                    <a:pt x="19" y="38"/>
                    <a:pt x="7" y="24"/>
                  </a:cubicBezTo>
                  <a:cubicBezTo>
                    <a:pt x="3" y="19"/>
                    <a:pt x="1" y="14"/>
                    <a:pt x="1" y="9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9" y="1"/>
                    <a:pt x="18" y="3"/>
                    <a:pt x="26" y="5"/>
                  </a:cubicBezTo>
                  <a:cubicBezTo>
                    <a:pt x="29" y="6"/>
                    <a:pt x="32" y="7"/>
                    <a:pt x="34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72" y="11"/>
                    <a:pt x="100" y="14"/>
                    <a:pt x="113" y="28"/>
                  </a:cubicBezTo>
                  <a:cubicBezTo>
                    <a:pt x="109" y="37"/>
                    <a:pt x="101" y="43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101" y="44"/>
                    <a:pt x="110" y="3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01" y="13"/>
                    <a:pt x="72" y="10"/>
                    <a:pt x="49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6"/>
                    <a:pt x="29" y="5"/>
                    <a:pt x="26" y="4"/>
                  </a:cubicBezTo>
                  <a:cubicBezTo>
                    <a:pt x="18" y="2"/>
                    <a:pt x="9" y="0"/>
                    <a:pt x="4" y="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1" name="Freeform 968"/>
            <p:cNvSpPr>
              <a:spLocks/>
            </p:cNvSpPr>
            <p:nvPr/>
          </p:nvSpPr>
          <p:spPr bwMode="auto">
            <a:xfrm>
              <a:off x="2071688" y="1011238"/>
              <a:ext cx="479425" cy="481013"/>
            </a:xfrm>
            <a:custGeom>
              <a:avLst/>
              <a:gdLst>
                <a:gd name="T0" fmla="*/ 57 w 83"/>
                <a:gd name="T1" fmla="*/ 29 h 96"/>
                <a:gd name="T2" fmla="*/ 47 w 83"/>
                <a:gd name="T3" fmla="*/ 45 h 96"/>
                <a:gd name="T4" fmla="*/ 28 w 83"/>
                <a:gd name="T5" fmla="*/ 58 h 96"/>
                <a:gd name="T6" fmla="*/ 7 w 83"/>
                <a:gd name="T7" fmla="*/ 73 h 96"/>
                <a:gd name="T8" fmla="*/ 4 w 83"/>
                <a:gd name="T9" fmla="*/ 96 h 96"/>
                <a:gd name="T10" fmla="*/ 5 w 83"/>
                <a:gd name="T11" fmla="*/ 96 h 96"/>
                <a:gd name="T12" fmla="*/ 51 w 83"/>
                <a:gd name="T13" fmla="*/ 80 h 96"/>
                <a:gd name="T14" fmla="*/ 51 w 83"/>
                <a:gd name="T15" fmla="*/ 79 h 96"/>
                <a:gd name="T16" fmla="*/ 51 w 83"/>
                <a:gd name="T17" fmla="*/ 79 h 96"/>
                <a:gd name="T18" fmla="*/ 5 w 83"/>
                <a:gd name="T19" fmla="*/ 95 h 96"/>
                <a:gd name="T20" fmla="*/ 3 w 83"/>
                <a:gd name="T21" fmla="*/ 88 h 96"/>
                <a:gd name="T22" fmla="*/ 8 w 83"/>
                <a:gd name="T23" fmla="*/ 74 h 96"/>
                <a:gd name="T24" fmla="*/ 28 w 83"/>
                <a:gd name="T25" fmla="*/ 59 h 96"/>
                <a:gd name="T26" fmla="*/ 48 w 83"/>
                <a:gd name="T27" fmla="*/ 46 h 96"/>
                <a:gd name="T28" fmla="*/ 58 w 83"/>
                <a:gd name="T29" fmla="*/ 30 h 96"/>
                <a:gd name="T30" fmla="*/ 79 w 83"/>
                <a:gd name="T31" fmla="*/ 3 h 96"/>
                <a:gd name="T32" fmla="*/ 80 w 83"/>
                <a:gd name="T33" fmla="*/ 18 h 96"/>
                <a:gd name="T34" fmla="*/ 75 w 83"/>
                <a:gd name="T35" fmla="*/ 45 h 96"/>
                <a:gd name="T36" fmla="*/ 75 w 83"/>
                <a:gd name="T37" fmla="*/ 46 h 96"/>
                <a:gd name="T38" fmla="*/ 75 w 83"/>
                <a:gd name="T39" fmla="*/ 46 h 96"/>
                <a:gd name="T40" fmla="*/ 76 w 83"/>
                <a:gd name="T41" fmla="*/ 46 h 96"/>
                <a:gd name="T42" fmla="*/ 80 w 83"/>
                <a:gd name="T43" fmla="*/ 3 h 96"/>
                <a:gd name="T44" fmla="*/ 80 w 83"/>
                <a:gd name="T45" fmla="*/ 2 h 96"/>
                <a:gd name="T46" fmla="*/ 57 w 83"/>
                <a:gd name="T47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3" h="96">
                  <a:moveTo>
                    <a:pt x="57" y="29"/>
                  </a:moveTo>
                  <a:cubicBezTo>
                    <a:pt x="53" y="36"/>
                    <a:pt x="50" y="43"/>
                    <a:pt x="47" y="45"/>
                  </a:cubicBezTo>
                  <a:cubicBezTo>
                    <a:pt x="42" y="51"/>
                    <a:pt x="35" y="55"/>
                    <a:pt x="28" y="58"/>
                  </a:cubicBezTo>
                  <a:cubicBezTo>
                    <a:pt x="20" y="63"/>
                    <a:pt x="12" y="67"/>
                    <a:pt x="7" y="73"/>
                  </a:cubicBezTo>
                  <a:cubicBezTo>
                    <a:pt x="3" y="79"/>
                    <a:pt x="0" y="89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0" y="91"/>
                    <a:pt x="36" y="86"/>
                    <a:pt x="51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36" y="85"/>
                    <a:pt x="20" y="90"/>
                    <a:pt x="5" y="95"/>
                  </a:cubicBezTo>
                  <a:cubicBezTo>
                    <a:pt x="4" y="93"/>
                    <a:pt x="3" y="91"/>
                    <a:pt x="3" y="88"/>
                  </a:cubicBezTo>
                  <a:cubicBezTo>
                    <a:pt x="3" y="83"/>
                    <a:pt x="5" y="78"/>
                    <a:pt x="8" y="74"/>
                  </a:cubicBezTo>
                  <a:cubicBezTo>
                    <a:pt x="13" y="68"/>
                    <a:pt x="20" y="64"/>
                    <a:pt x="28" y="59"/>
                  </a:cubicBezTo>
                  <a:cubicBezTo>
                    <a:pt x="35" y="56"/>
                    <a:pt x="43" y="52"/>
                    <a:pt x="48" y="46"/>
                  </a:cubicBezTo>
                  <a:cubicBezTo>
                    <a:pt x="51" y="43"/>
                    <a:pt x="54" y="37"/>
                    <a:pt x="58" y="30"/>
                  </a:cubicBezTo>
                  <a:cubicBezTo>
                    <a:pt x="65" y="17"/>
                    <a:pt x="73" y="2"/>
                    <a:pt x="79" y="3"/>
                  </a:cubicBezTo>
                  <a:cubicBezTo>
                    <a:pt x="80" y="8"/>
                    <a:pt x="80" y="13"/>
                    <a:pt x="80" y="18"/>
                  </a:cubicBezTo>
                  <a:cubicBezTo>
                    <a:pt x="80" y="28"/>
                    <a:pt x="79" y="37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82" y="33"/>
                    <a:pt x="83" y="17"/>
                    <a:pt x="80" y="3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3" y="0"/>
                    <a:pt x="65" y="16"/>
                    <a:pt x="57" y="2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4" name="Freeform 969"/>
            <p:cNvSpPr>
              <a:spLocks/>
            </p:cNvSpPr>
            <p:nvPr/>
          </p:nvSpPr>
          <p:spPr bwMode="auto">
            <a:xfrm>
              <a:off x="1408113" y="431800"/>
              <a:ext cx="317500" cy="549275"/>
            </a:xfrm>
            <a:custGeom>
              <a:avLst/>
              <a:gdLst>
                <a:gd name="T0" fmla="*/ 16 w 55"/>
                <a:gd name="T1" fmla="*/ 24 h 110"/>
                <a:gd name="T2" fmla="*/ 14 w 55"/>
                <a:gd name="T3" fmla="*/ 26 h 110"/>
                <a:gd name="T4" fmla="*/ 14 w 55"/>
                <a:gd name="T5" fmla="*/ 26 h 110"/>
                <a:gd name="T6" fmla="*/ 15 w 55"/>
                <a:gd name="T7" fmla="*/ 26 h 110"/>
                <a:gd name="T8" fmla="*/ 17 w 55"/>
                <a:gd name="T9" fmla="*/ 25 h 110"/>
                <a:gd name="T10" fmla="*/ 54 w 55"/>
                <a:gd name="T11" fmla="*/ 5 h 110"/>
                <a:gd name="T12" fmla="*/ 36 w 55"/>
                <a:gd name="T13" fmla="*/ 27 h 110"/>
                <a:gd name="T14" fmla="*/ 22 w 55"/>
                <a:gd name="T15" fmla="*/ 40 h 110"/>
                <a:gd name="T16" fmla="*/ 11 w 55"/>
                <a:gd name="T17" fmla="*/ 77 h 110"/>
                <a:gd name="T18" fmla="*/ 11 w 55"/>
                <a:gd name="T19" fmla="*/ 78 h 110"/>
                <a:gd name="T20" fmla="*/ 11 w 55"/>
                <a:gd name="T21" fmla="*/ 86 h 110"/>
                <a:gd name="T22" fmla="*/ 12 w 55"/>
                <a:gd name="T23" fmla="*/ 95 h 110"/>
                <a:gd name="T24" fmla="*/ 6 w 55"/>
                <a:gd name="T25" fmla="*/ 109 h 110"/>
                <a:gd name="T26" fmla="*/ 1 w 55"/>
                <a:gd name="T27" fmla="*/ 55 h 110"/>
                <a:gd name="T28" fmla="*/ 1 w 55"/>
                <a:gd name="T29" fmla="*/ 47 h 110"/>
                <a:gd name="T30" fmla="*/ 1 w 55"/>
                <a:gd name="T31" fmla="*/ 47 h 110"/>
                <a:gd name="T32" fmla="*/ 0 w 55"/>
                <a:gd name="T33" fmla="*/ 47 h 110"/>
                <a:gd name="T34" fmla="*/ 0 w 55"/>
                <a:gd name="T35" fmla="*/ 55 h 110"/>
                <a:gd name="T36" fmla="*/ 5 w 55"/>
                <a:gd name="T37" fmla="*/ 110 h 110"/>
                <a:gd name="T38" fmla="*/ 5 w 55"/>
                <a:gd name="T39" fmla="*/ 110 h 110"/>
                <a:gd name="T40" fmla="*/ 6 w 55"/>
                <a:gd name="T41" fmla="*/ 110 h 110"/>
                <a:gd name="T42" fmla="*/ 12 w 55"/>
                <a:gd name="T43" fmla="*/ 86 h 110"/>
                <a:gd name="T44" fmla="*/ 12 w 55"/>
                <a:gd name="T45" fmla="*/ 77 h 110"/>
                <a:gd name="T46" fmla="*/ 23 w 55"/>
                <a:gd name="T47" fmla="*/ 40 h 110"/>
                <a:gd name="T48" fmla="*/ 36 w 55"/>
                <a:gd name="T49" fmla="*/ 28 h 110"/>
                <a:gd name="T50" fmla="*/ 55 w 55"/>
                <a:gd name="T51" fmla="*/ 4 h 110"/>
                <a:gd name="T52" fmla="*/ 55 w 55"/>
                <a:gd name="T53" fmla="*/ 4 h 110"/>
                <a:gd name="T54" fmla="*/ 55 w 55"/>
                <a:gd name="T55" fmla="*/ 4 h 110"/>
                <a:gd name="T56" fmla="*/ 16 w 55"/>
                <a:gd name="T57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110">
                  <a:moveTo>
                    <a:pt x="16" y="24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6" y="16"/>
                    <a:pt x="42" y="2"/>
                    <a:pt x="54" y="5"/>
                  </a:cubicBezTo>
                  <a:cubicBezTo>
                    <a:pt x="50" y="14"/>
                    <a:pt x="43" y="21"/>
                    <a:pt x="36" y="27"/>
                  </a:cubicBezTo>
                  <a:cubicBezTo>
                    <a:pt x="31" y="31"/>
                    <a:pt x="26" y="35"/>
                    <a:pt x="22" y="40"/>
                  </a:cubicBezTo>
                  <a:cubicBezTo>
                    <a:pt x="15" y="49"/>
                    <a:pt x="11" y="62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80"/>
                    <a:pt x="11" y="83"/>
                    <a:pt x="11" y="86"/>
                  </a:cubicBezTo>
                  <a:cubicBezTo>
                    <a:pt x="12" y="89"/>
                    <a:pt x="12" y="92"/>
                    <a:pt x="12" y="95"/>
                  </a:cubicBezTo>
                  <a:cubicBezTo>
                    <a:pt x="12" y="100"/>
                    <a:pt x="11" y="105"/>
                    <a:pt x="6" y="109"/>
                  </a:cubicBezTo>
                  <a:cubicBezTo>
                    <a:pt x="2" y="92"/>
                    <a:pt x="2" y="73"/>
                    <a:pt x="1" y="5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74"/>
                    <a:pt x="1" y="92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14" y="105"/>
                    <a:pt x="13" y="95"/>
                    <a:pt x="12" y="86"/>
                  </a:cubicBezTo>
                  <a:cubicBezTo>
                    <a:pt x="12" y="83"/>
                    <a:pt x="12" y="80"/>
                    <a:pt x="12" y="77"/>
                  </a:cubicBezTo>
                  <a:cubicBezTo>
                    <a:pt x="12" y="63"/>
                    <a:pt x="16" y="49"/>
                    <a:pt x="23" y="40"/>
                  </a:cubicBezTo>
                  <a:cubicBezTo>
                    <a:pt x="27" y="36"/>
                    <a:pt x="32" y="32"/>
                    <a:pt x="36" y="28"/>
                  </a:cubicBezTo>
                  <a:cubicBezTo>
                    <a:pt x="44" y="21"/>
                    <a:pt x="52" y="1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2" y="0"/>
                    <a:pt x="26" y="15"/>
                    <a:pt x="16" y="2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5" name="Freeform 970"/>
            <p:cNvSpPr>
              <a:spLocks/>
            </p:cNvSpPr>
            <p:nvPr/>
          </p:nvSpPr>
          <p:spPr bwMode="auto">
            <a:xfrm>
              <a:off x="1408113" y="1241425"/>
              <a:ext cx="1131888" cy="471488"/>
            </a:xfrm>
            <a:custGeom>
              <a:avLst/>
              <a:gdLst>
                <a:gd name="T0" fmla="*/ 195 w 196"/>
                <a:gd name="T1" fmla="*/ 0 h 94"/>
                <a:gd name="T2" fmla="*/ 190 w 196"/>
                <a:gd name="T3" fmla="*/ 20 h 94"/>
                <a:gd name="T4" fmla="*/ 176 w 196"/>
                <a:gd name="T5" fmla="*/ 52 h 94"/>
                <a:gd name="T6" fmla="*/ 155 w 196"/>
                <a:gd name="T7" fmla="*/ 62 h 94"/>
                <a:gd name="T8" fmla="*/ 149 w 196"/>
                <a:gd name="T9" fmla="*/ 64 h 94"/>
                <a:gd name="T10" fmla="*/ 119 w 196"/>
                <a:gd name="T11" fmla="*/ 78 h 94"/>
                <a:gd name="T12" fmla="*/ 118 w 196"/>
                <a:gd name="T13" fmla="*/ 78 h 94"/>
                <a:gd name="T14" fmla="*/ 66 w 196"/>
                <a:gd name="T15" fmla="*/ 90 h 94"/>
                <a:gd name="T16" fmla="*/ 66 w 196"/>
                <a:gd name="T17" fmla="*/ 90 h 94"/>
                <a:gd name="T18" fmla="*/ 2 w 196"/>
                <a:gd name="T19" fmla="*/ 59 h 94"/>
                <a:gd name="T20" fmla="*/ 59 w 196"/>
                <a:gd name="T21" fmla="*/ 48 h 94"/>
                <a:gd name="T22" fmla="*/ 59 w 196"/>
                <a:gd name="T23" fmla="*/ 47 h 94"/>
                <a:gd name="T24" fmla="*/ 59 w 196"/>
                <a:gd name="T25" fmla="*/ 47 h 94"/>
                <a:gd name="T26" fmla="*/ 59 w 196"/>
                <a:gd name="T27" fmla="*/ 47 h 94"/>
                <a:gd name="T28" fmla="*/ 1 w 196"/>
                <a:gd name="T29" fmla="*/ 58 h 94"/>
                <a:gd name="T30" fmla="*/ 0 w 196"/>
                <a:gd name="T31" fmla="*/ 59 h 94"/>
                <a:gd name="T32" fmla="*/ 65 w 196"/>
                <a:gd name="T33" fmla="*/ 91 h 94"/>
                <a:gd name="T34" fmla="*/ 66 w 196"/>
                <a:gd name="T35" fmla="*/ 91 h 94"/>
                <a:gd name="T36" fmla="*/ 118 w 196"/>
                <a:gd name="T37" fmla="*/ 79 h 94"/>
                <a:gd name="T38" fmla="*/ 119 w 196"/>
                <a:gd name="T39" fmla="*/ 78 h 94"/>
                <a:gd name="T40" fmla="*/ 149 w 196"/>
                <a:gd name="T41" fmla="*/ 65 h 94"/>
                <a:gd name="T42" fmla="*/ 155 w 196"/>
                <a:gd name="T43" fmla="*/ 63 h 94"/>
                <a:gd name="T44" fmla="*/ 177 w 196"/>
                <a:gd name="T45" fmla="*/ 53 h 94"/>
                <a:gd name="T46" fmla="*/ 191 w 196"/>
                <a:gd name="T47" fmla="*/ 20 h 94"/>
                <a:gd name="T48" fmla="*/ 196 w 196"/>
                <a:gd name="T49" fmla="*/ 1 h 94"/>
                <a:gd name="T50" fmla="*/ 196 w 196"/>
                <a:gd name="T51" fmla="*/ 0 h 94"/>
                <a:gd name="T52" fmla="*/ 195 w 196"/>
                <a:gd name="T5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94">
                  <a:moveTo>
                    <a:pt x="195" y="0"/>
                  </a:moveTo>
                  <a:cubicBezTo>
                    <a:pt x="193" y="6"/>
                    <a:pt x="191" y="13"/>
                    <a:pt x="190" y="20"/>
                  </a:cubicBezTo>
                  <a:cubicBezTo>
                    <a:pt x="187" y="32"/>
                    <a:pt x="185" y="44"/>
                    <a:pt x="176" y="52"/>
                  </a:cubicBezTo>
                  <a:cubicBezTo>
                    <a:pt x="171" y="58"/>
                    <a:pt x="162" y="60"/>
                    <a:pt x="155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38" y="68"/>
                    <a:pt x="129" y="72"/>
                    <a:pt x="119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98" y="88"/>
                    <a:pt x="85" y="93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47" y="87"/>
                    <a:pt x="4" y="81"/>
                    <a:pt x="2" y="59"/>
                  </a:cubicBezTo>
                  <a:cubicBezTo>
                    <a:pt x="20" y="54"/>
                    <a:pt x="39" y="50"/>
                    <a:pt x="59" y="4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9" y="49"/>
                    <a:pt x="20" y="53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81"/>
                    <a:pt x="47" y="88"/>
                    <a:pt x="65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85" y="94"/>
                    <a:pt x="99" y="89"/>
                    <a:pt x="118" y="79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9" y="73"/>
                    <a:pt x="138" y="69"/>
                    <a:pt x="149" y="6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3" y="61"/>
                    <a:pt x="171" y="59"/>
                    <a:pt x="177" y="53"/>
                  </a:cubicBezTo>
                  <a:cubicBezTo>
                    <a:pt x="186" y="45"/>
                    <a:pt x="188" y="32"/>
                    <a:pt x="191" y="20"/>
                  </a:cubicBezTo>
                  <a:cubicBezTo>
                    <a:pt x="192" y="13"/>
                    <a:pt x="194" y="6"/>
                    <a:pt x="196" y="1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6" name="Freeform 971"/>
            <p:cNvSpPr>
              <a:spLocks/>
            </p:cNvSpPr>
            <p:nvPr/>
          </p:nvSpPr>
          <p:spPr bwMode="auto">
            <a:xfrm>
              <a:off x="1108075" y="341313"/>
              <a:ext cx="1062038" cy="620713"/>
            </a:xfrm>
            <a:custGeom>
              <a:avLst/>
              <a:gdLst>
                <a:gd name="T0" fmla="*/ 114 w 184"/>
                <a:gd name="T1" fmla="*/ 1 h 124"/>
                <a:gd name="T2" fmla="*/ 57 w 184"/>
                <a:gd name="T3" fmla="*/ 19 h 124"/>
                <a:gd name="T4" fmla="*/ 42 w 184"/>
                <a:gd name="T5" fmla="*/ 26 h 124"/>
                <a:gd name="T6" fmla="*/ 7 w 184"/>
                <a:gd name="T7" fmla="*/ 73 h 124"/>
                <a:gd name="T8" fmla="*/ 2 w 184"/>
                <a:gd name="T9" fmla="*/ 110 h 124"/>
                <a:gd name="T10" fmla="*/ 10 w 184"/>
                <a:gd name="T11" fmla="*/ 122 h 124"/>
                <a:gd name="T12" fmla="*/ 33 w 184"/>
                <a:gd name="T13" fmla="*/ 106 h 124"/>
                <a:gd name="T14" fmla="*/ 33 w 184"/>
                <a:gd name="T15" fmla="*/ 106 h 124"/>
                <a:gd name="T16" fmla="*/ 32 w 184"/>
                <a:gd name="T17" fmla="*/ 106 h 124"/>
                <a:gd name="T18" fmla="*/ 11 w 184"/>
                <a:gd name="T19" fmla="*/ 121 h 124"/>
                <a:gd name="T20" fmla="*/ 3 w 184"/>
                <a:gd name="T21" fmla="*/ 110 h 124"/>
                <a:gd name="T22" fmla="*/ 8 w 184"/>
                <a:gd name="T23" fmla="*/ 73 h 124"/>
                <a:gd name="T24" fmla="*/ 43 w 184"/>
                <a:gd name="T25" fmla="*/ 27 h 124"/>
                <a:gd name="T26" fmla="*/ 58 w 184"/>
                <a:gd name="T27" fmla="*/ 19 h 124"/>
                <a:gd name="T28" fmla="*/ 114 w 184"/>
                <a:gd name="T29" fmla="*/ 2 h 124"/>
                <a:gd name="T30" fmla="*/ 181 w 184"/>
                <a:gd name="T31" fmla="*/ 13 h 124"/>
                <a:gd name="T32" fmla="*/ 158 w 184"/>
                <a:gd name="T33" fmla="*/ 17 h 124"/>
                <a:gd name="T34" fmla="*/ 44 w 184"/>
                <a:gd name="T35" fmla="*/ 68 h 124"/>
                <a:gd name="T36" fmla="*/ 44 w 184"/>
                <a:gd name="T37" fmla="*/ 69 h 124"/>
                <a:gd name="T38" fmla="*/ 44 w 184"/>
                <a:gd name="T39" fmla="*/ 69 h 124"/>
                <a:gd name="T40" fmla="*/ 45 w 184"/>
                <a:gd name="T41" fmla="*/ 69 h 124"/>
                <a:gd name="T42" fmla="*/ 158 w 184"/>
                <a:gd name="T43" fmla="*/ 18 h 124"/>
                <a:gd name="T44" fmla="*/ 183 w 184"/>
                <a:gd name="T45" fmla="*/ 13 h 124"/>
                <a:gd name="T46" fmla="*/ 184 w 184"/>
                <a:gd name="T47" fmla="*/ 13 h 124"/>
                <a:gd name="T48" fmla="*/ 183 w 184"/>
                <a:gd name="T49" fmla="*/ 12 h 124"/>
                <a:gd name="T50" fmla="*/ 114 w 184"/>
                <a:gd name="T51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4" h="124">
                  <a:moveTo>
                    <a:pt x="114" y="1"/>
                  </a:moveTo>
                  <a:cubicBezTo>
                    <a:pt x="91" y="1"/>
                    <a:pt x="75" y="9"/>
                    <a:pt x="57" y="1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20" y="36"/>
                    <a:pt x="13" y="53"/>
                    <a:pt x="7" y="73"/>
                  </a:cubicBezTo>
                  <a:cubicBezTo>
                    <a:pt x="4" y="84"/>
                    <a:pt x="0" y="97"/>
                    <a:pt x="2" y="110"/>
                  </a:cubicBezTo>
                  <a:cubicBezTo>
                    <a:pt x="4" y="117"/>
                    <a:pt x="6" y="121"/>
                    <a:pt x="10" y="122"/>
                  </a:cubicBezTo>
                  <a:cubicBezTo>
                    <a:pt x="18" y="124"/>
                    <a:pt x="28" y="113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4" y="117"/>
                    <a:pt x="16" y="122"/>
                    <a:pt x="11" y="121"/>
                  </a:cubicBezTo>
                  <a:cubicBezTo>
                    <a:pt x="7" y="120"/>
                    <a:pt x="5" y="116"/>
                    <a:pt x="3" y="110"/>
                  </a:cubicBezTo>
                  <a:cubicBezTo>
                    <a:pt x="1" y="97"/>
                    <a:pt x="5" y="84"/>
                    <a:pt x="8" y="73"/>
                  </a:cubicBezTo>
                  <a:cubicBezTo>
                    <a:pt x="15" y="50"/>
                    <a:pt x="23" y="36"/>
                    <a:pt x="43" y="2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76" y="10"/>
                    <a:pt x="91" y="2"/>
                    <a:pt x="114" y="2"/>
                  </a:cubicBezTo>
                  <a:cubicBezTo>
                    <a:pt x="135" y="1"/>
                    <a:pt x="157" y="5"/>
                    <a:pt x="181" y="13"/>
                  </a:cubicBezTo>
                  <a:cubicBezTo>
                    <a:pt x="177" y="13"/>
                    <a:pt x="158" y="17"/>
                    <a:pt x="158" y="17"/>
                  </a:cubicBezTo>
                  <a:cubicBezTo>
                    <a:pt x="116" y="25"/>
                    <a:pt x="73" y="34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73" y="35"/>
                    <a:pt x="116" y="26"/>
                    <a:pt x="158" y="18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59" y="4"/>
                    <a:pt x="136" y="0"/>
                    <a:pt x="114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7" name="Freeform 972"/>
            <p:cNvSpPr>
              <a:spLocks/>
            </p:cNvSpPr>
            <p:nvPr/>
          </p:nvSpPr>
          <p:spPr bwMode="auto">
            <a:xfrm>
              <a:off x="2251075" y="796925"/>
              <a:ext cx="409575" cy="590550"/>
            </a:xfrm>
            <a:custGeom>
              <a:avLst/>
              <a:gdLst>
                <a:gd name="T0" fmla="*/ 50 w 71"/>
                <a:gd name="T1" fmla="*/ 1 h 118"/>
                <a:gd name="T2" fmla="*/ 46 w 71"/>
                <a:gd name="T3" fmla="*/ 27 h 118"/>
                <a:gd name="T4" fmla="*/ 41 w 71"/>
                <a:gd name="T5" fmla="*/ 53 h 118"/>
                <a:gd name="T6" fmla="*/ 21 w 71"/>
                <a:gd name="T7" fmla="*/ 85 h 118"/>
                <a:gd name="T8" fmla="*/ 0 w 71"/>
                <a:gd name="T9" fmla="*/ 118 h 118"/>
                <a:gd name="T10" fmla="*/ 1 w 71"/>
                <a:gd name="T11" fmla="*/ 118 h 118"/>
                <a:gd name="T12" fmla="*/ 1 w 71"/>
                <a:gd name="T13" fmla="*/ 118 h 118"/>
                <a:gd name="T14" fmla="*/ 52 w 71"/>
                <a:gd name="T15" fmla="*/ 68 h 118"/>
                <a:gd name="T16" fmla="*/ 57 w 71"/>
                <a:gd name="T17" fmla="*/ 62 h 118"/>
                <a:gd name="T18" fmla="*/ 57 w 71"/>
                <a:gd name="T19" fmla="*/ 61 h 118"/>
                <a:gd name="T20" fmla="*/ 56 w 71"/>
                <a:gd name="T21" fmla="*/ 61 h 118"/>
                <a:gd name="T22" fmla="*/ 52 w 71"/>
                <a:gd name="T23" fmla="*/ 68 h 118"/>
                <a:gd name="T24" fmla="*/ 2 w 71"/>
                <a:gd name="T25" fmla="*/ 117 h 118"/>
                <a:gd name="T26" fmla="*/ 21 w 71"/>
                <a:gd name="T27" fmla="*/ 86 h 118"/>
                <a:gd name="T28" fmla="*/ 42 w 71"/>
                <a:gd name="T29" fmla="*/ 53 h 118"/>
                <a:gd name="T30" fmla="*/ 47 w 71"/>
                <a:gd name="T31" fmla="*/ 27 h 118"/>
                <a:gd name="T32" fmla="*/ 51 w 71"/>
                <a:gd name="T33" fmla="*/ 1 h 118"/>
                <a:gd name="T34" fmla="*/ 59 w 71"/>
                <a:gd name="T35" fmla="*/ 8 h 118"/>
                <a:gd name="T36" fmla="*/ 63 w 71"/>
                <a:gd name="T37" fmla="*/ 28 h 118"/>
                <a:gd name="T38" fmla="*/ 49 w 71"/>
                <a:gd name="T39" fmla="*/ 97 h 118"/>
                <a:gd name="T40" fmla="*/ 49 w 71"/>
                <a:gd name="T41" fmla="*/ 98 h 118"/>
                <a:gd name="T42" fmla="*/ 49 w 71"/>
                <a:gd name="T43" fmla="*/ 98 h 118"/>
                <a:gd name="T44" fmla="*/ 50 w 71"/>
                <a:gd name="T45" fmla="*/ 98 h 118"/>
                <a:gd name="T46" fmla="*/ 60 w 71"/>
                <a:gd name="T47" fmla="*/ 7 h 118"/>
                <a:gd name="T48" fmla="*/ 51 w 71"/>
                <a:gd name="T49" fmla="*/ 0 h 118"/>
                <a:gd name="T50" fmla="*/ 50 w 71"/>
                <a:gd name="T51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118">
                  <a:moveTo>
                    <a:pt x="50" y="1"/>
                  </a:moveTo>
                  <a:cubicBezTo>
                    <a:pt x="48" y="9"/>
                    <a:pt x="47" y="18"/>
                    <a:pt x="46" y="27"/>
                  </a:cubicBezTo>
                  <a:cubicBezTo>
                    <a:pt x="44" y="35"/>
                    <a:pt x="43" y="44"/>
                    <a:pt x="41" y="53"/>
                  </a:cubicBezTo>
                  <a:cubicBezTo>
                    <a:pt x="38" y="65"/>
                    <a:pt x="29" y="75"/>
                    <a:pt x="21" y="85"/>
                  </a:cubicBezTo>
                  <a:cubicBezTo>
                    <a:pt x="12" y="95"/>
                    <a:pt x="4" y="106"/>
                    <a:pt x="0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4" y="114"/>
                    <a:pt x="40" y="87"/>
                    <a:pt x="52" y="6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0" y="86"/>
                    <a:pt x="23" y="112"/>
                    <a:pt x="2" y="117"/>
                  </a:cubicBezTo>
                  <a:cubicBezTo>
                    <a:pt x="5" y="105"/>
                    <a:pt x="13" y="96"/>
                    <a:pt x="21" y="86"/>
                  </a:cubicBezTo>
                  <a:cubicBezTo>
                    <a:pt x="30" y="76"/>
                    <a:pt x="39" y="66"/>
                    <a:pt x="42" y="53"/>
                  </a:cubicBezTo>
                  <a:cubicBezTo>
                    <a:pt x="44" y="45"/>
                    <a:pt x="46" y="36"/>
                    <a:pt x="47" y="27"/>
                  </a:cubicBezTo>
                  <a:cubicBezTo>
                    <a:pt x="48" y="18"/>
                    <a:pt x="49" y="10"/>
                    <a:pt x="51" y="1"/>
                  </a:cubicBezTo>
                  <a:cubicBezTo>
                    <a:pt x="55" y="2"/>
                    <a:pt x="57" y="4"/>
                    <a:pt x="59" y="8"/>
                  </a:cubicBezTo>
                  <a:cubicBezTo>
                    <a:pt x="62" y="13"/>
                    <a:pt x="63" y="20"/>
                    <a:pt x="63" y="28"/>
                  </a:cubicBezTo>
                  <a:cubicBezTo>
                    <a:pt x="63" y="52"/>
                    <a:pt x="53" y="87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5" y="84"/>
                    <a:pt x="71" y="28"/>
                    <a:pt x="60" y="7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0" y="1"/>
                    <a:pt x="50" y="1"/>
                    <a:pt x="5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8" name="Freeform 973"/>
            <p:cNvSpPr>
              <a:spLocks/>
            </p:cNvSpPr>
            <p:nvPr/>
          </p:nvSpPr>
          <p:spPr bwMode="auto">
            <a:xfrm>
              <a:off x="2054225" y="1352550"/>
              <a:ext cx="439738" cy="309563"/>
            </a:xfrm>
            <a:custGeom>
              <a:avLst/>
              <a:gdLst>
                <a:gd name="T0" fmla="*/ 75 w 76"/>
                <a:gd name="T1" fmla="*/ 0 h 62"/>
                <a:gd name="T2" fmla="*/ 44 w 76"/>
                <a:gd name="T3" fmla="*/ 43 h 62"/>
                <a:gd name="T4" fmla="*/ 17 w 76"/>
                <a:gd name="T5" fmla="*/ 55 h 62"/>
                <a:gd name="T6" fmla="*/ 2 w 76"/>
                <a:gd name="T7" fmla="*/ 60 h 62"/>
                <a:gd name="T8" fmla="*/ 38 w 76"/>
                <a:gd name="T9" fmla="*/ 24 h 62"/>
                <a:gd name="T10" fmla="*/ 39 w 76"/>
                <a:gd name="T11" fmla="*/ 23 h 62"/>
                <a:gd name="T12" fmla="*/ 38 w 76"/>
                <a:gd name="T13" fmla="*/ 23 h 62"/>
                <a:gd name="T14" fmla="*/ 38 w 76"/>
                <a:gd name="T15" fmla="*/ 23 h 62"/>
                <a:gd name="T16" fmla="*/ 0 w 76"/>
                <a:gd name="T17" fmla="*/ 61 h 62"/>
                <a:gd name="T18" fmla="*/ 0 w 76"/>
                <a:gd name="T19" fmla="*/ 62 h 62"/>
                <a:gd name="T20" fmla="*/ 1 w 76"/>
                <a:gd name="T21" fmla="*/ 62 h 62"/>
                <a:gd name="T22" fmla="*/ 17 w 76"/>
                <a:gd name="T23" fmla="*/ 56 h 62"/>
                <a:gd name="T24" fmla="*/ 44 w 76"/>
                <a:gd name="T25" fmla="*/ 44 h 62"/>
                <a:gd name="T26" fmla="*/ 76 w 76"/>
                <a:gd name="T27" fmla="*/ 0 h 62"/>
                <a:gd name="T28" fmla="*/ 75 w 76"/>
                <a:gd name="T2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2">
                  <a:moveTo>
                    <a:pt x="75" y="0"/>
                  </a:moveTo>
                  <a:cubicBezTo>
                    <a:pt x="71" y="18"/>
                    <a:pt x="60" y="33"/>
                    <a:pt x="44" y="43"/>
                  </a:cubicBezTo>
                  <a:cubicBezTo>
                    <a:pt x="35" y="49"/>
                    <a:pt x="26" y="52"/>
                    <a:pt x="17" y="55"/>
                  </a:cubicBezTo>
                  <a:cubicBezTo>
                    <a:pt x="12" y="57"/>
                    <a:pt x="7" y="58"/>
                    <a:pt x="2" y="60"/>
                  </a:cubicBezTo>
                  <a:cubicBezTo>
                    <a:pt x="12" y="47"/>
                    <a:pt x="25" y="34"/>
                    <a:pt x="38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23" y="34"/>
                    <a:pt x="11" y="47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6" y="60"/>
                    <a:pt x="12" y="58"/>
                    <a:pt x="17" y="56"/>
                  </a:cubicBezTo>
                  <a:cubicBezTo>
                    <a:pt x="26" y="53"/>
                    <a:pt x="35" y="50"/>
                    <a:pt x="44" y="44"/>
                  </a:cubicBezTo>
                  <a:cubicBezTo>
                    <a:pt x="61" y="34"/>
                    <a:pt x="72" y="18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9" name="Freeform 974"/>
            <p:cNvSpPr>
              <a:spLocks/>
            </p:cNvSpPr>
            <p:nvPr/>
          </p:nvSpPr>
          <p:spPr bwMode="auto">
            <a:xfrm>
              <a:off x="1362075" y="476250"/>
              <a:ext cx="374650" cy="741363"/>
            </a:xfrm>
            <a:custGeom>
              <a:avLst/>
              <a:gdLst>
                <a:gd name="T0" fmla="*/ 65 w 65"/>
                <a:gd name="T1" fmla="*/ 0 h 148"/>
                <a:gd name="T2" fmla="*/ 24 w 65"/>
                <a:gd name="T3" fmla="*/ 28 h 148"/>
                <a:gd name="T4" fmla="*/ 3 w 65"/>
                <a:gd name="T5" fmla="*/ 78 h 148"/>
                <a:gd name="T6" fmla="*/ 3 w 65"/>
                <a:gd name="T7" fmla="*/ 122 h 148"/>
                <a:gd name="T8" fmla="*/ 6 w 65"/>
                <a:gd name="T9" fmla="*/ 147 h 148"/>
                <a:gd name="T10" fmla="*/ 6 w 65"/>
                <a:gd name="T11" fmla="*/ 148 h 148"/>
                <a:gd name="T12" fmla="*/ 7 w 65"/>
                <a:gd name="T13" fmla="*/ 147 h 148"/>
                <a:gd name="T14" fmla="*/ 7 w 65"/>
                <a:gd name="T15" fmla="*/ 147 h 148"/>
                <a:gd name="T16" fmla="*/ 5 w 65"/>
                <a:gd name="T17" fmla="*/ 122 h 148"/>
                <a:gd name="T18" fmla="*/ 2 w 65"/>
                <a:gd name="T19" fmla="*/ 95 h 148"/>
                <a:gd name="T20" fmla="*/ 4 w 65"/>
                <a:gd name="T21" fmla="*/ 78 h 148"/>
                <a:gd name="T22" fmla="*/ 24 w 65"/>
                <a:gd name="T23" fmla="*/ 29 h 148"/>
                <a:gd name="T24" fmla="*/ 63 w 65"/>
                <a:gd name="T25" fmla="*/ 2 h 148"/>
                <a:gd name="T26" fmla="*/ 4 w 65"/>
                <a:gd name="T27" fmla="*/ 91 h 148"/>
                <a:gd name="T28" fmla="*/ 4 w 65"/>
                <a:gd name="T29" fmla="*/ 91 h 148"/>
                <a:gd name="T30" fmla="*/ 5 w 65"/>
                <a:gd name="T31" fmla="*/ 92 h 148"/>
                <a:gd name="T32" fmla="*/ 5 w 65"/>
                <a:gd name="T33" fmla="*/ 91 h 148"/>
                <a:gd name="T34" fmla="*/ 65 w 65"/>
                <a:gd name="T35" fmla="*/ 1 h 148"/>
                <a:gd name="T36" fmla="*/ 65 w 65"/>
                <a:gd name="T37" fmla="*/ 0 h 148"/>
                <a:gd name="T38" fmla="*/ 65 w 65"/>
                <a:gd name="T3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148">
                  <a:moveTo>
                    <a:pt x="65" y="0"/>
                  </a:moveTo>
                  <a:cubicBezTo>
                    <a:pt x="45" y="6"/>
                    <a:pt x="35" y="13"/>
                    <a:pt x="24" y="28"/>
                  </a:cubicBezTo>
                  <a:cubicBezTo>
                    <a:pt x="13" y="41"/>
                    <a:pt x="6" y="58"/>
                    <a:pt x="3" y="78"/>
                  </a:cubicBezTo>
                  <a:cubicBezTo>
                    <a:pt x="0" y="93"/>
                    <a:pt x="2" y="107"/>
                    <a:pt x="3" y="122"/>
                  </a:cubicBezTo>
                  <a:cubicBezTo>
                    <a:pt x="5" y="130"/>
                    <a:pt x="6" y="139"/>
                    <a:pt x="6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39"/>
                    <a:pt x="6" y="130"/>
                    <a:pt x="5" y="122"/>
                  </a:cubicBezTo>
                  <a:cubicBezTo>
                    <a:pt x="3" y="113"/>
                    <a:pt x="2" y="104"/>
                    <a:pt x="2" y="95"/>
                  </a:cubicBezTo>
                  <a:cubicBezTo>
                    <a:pt x="2" y="89"/>
                    <a:pt x="3" y="84"/>
                    <a:pt x="4" y="78"/>
                  </a:cubicBezTo>
                  <a:cubicBezTo>
                    <a:pt x="7" y="58"/>
                    <a:pt x="14" y="42"/>
                    <a:pt x="24" y="29"/>
                  </a:cubicBezTo>
                  <a:cubicBezTo>
                    <a:pt x="35" y="14"/>
                    <a:pt x="45" y="7"/>
                    <a:pt x="63" y="2"/>
                  </a:cubicBezTo>
                  <a:cubicBezTo>
                    <a:pt x="37" y="26"/>
                    <a:pt x="9" y="54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10" y="53"/>
                    <a:pt x="39" y="25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0" name="Freeform 975"/>
            <p:cNvSpPr>
              <a:spLocks/>
            </p:cNvSpPr>
            <p:nvPr/>
          </p:nvSpPr>
          <p:spPr bwMode="auto">
            <a:xfrm>
              <a:off x="1506538" y="1187450"/>
              <a:ext cx="427038" cy="265113"/>
            </a:xfrm>
            <a:custGeom>
              <a:avLst/>
              <a:gdLst>
                <a:gd name="T0" fmla="*/ 0 w 74"/>
                <a:gd name="T1" fmla="*/ 0 h 53"/>
                <a:gd name="T2" fmla="*/ 0 w 74"/>
                <a:gd name="T3" fmla="*/ 0 h 53"/>
                <a:gd name="T4" fmla="*/ 24 w 74"/>
                <a:gd name="T5" fmla="*/ 44 h 53"/>
                <a:gd name="T6" fmla="*/ 24 w 74"/>
                <a:gd name="T7" fmla="*/ 43 h 53"/>
                <a:gd name="T8" fmla="*/ 24 w 74"/>
                <a:gd name="T9" fmla="*/ 43 h 53"/>
                <a:gd name="T10" fmla="*/ 24 w 74"/>
                <a:gd name="T11" fmla="*/ 42 h 53"/>
                <a:gd name="T12" fmla="*/ 1 w 74"/>
                <a:gd name="T13" fmla="*/ 1 h 53"/>
                <a:gd name="T14" fmla="*/ 33 w 74"/>
                <a:gd name="T15" fmla="*/ 17 h 53"/>
                <a:gd name="T16" fmla="*/ 41 w 74"/>
                <a:gd name="T17" fmla="*/ 22 h 53"/>
                <a:gd name="T18" fmla="*/ 57 w 74"/>
                <a:gd name="T19" fmla="*/ 37 h 53"/>
                <a:gd name="T20" fmla="*/ 73 w 74"/>
                <a:gd name="T21" fmla="*/ 53 h 53"/>
                <a:gd name="T22" fmla="*/ 74 w 74"/>
                <a:gd name="T23" fmla="*/ 53 h 53"/>
                <a:gd name="T24" fmla="*/ 73 w 74"/>
                <a:gd name="T25" fmla="*/ 52 h 53"/>
                <a:gd name="T26" fmla="*/ 57 w 74"/>
                <a:gd name="T27" fmla="*/ 37 h 53"/>
                <a:gd name="T28" fmla="*/ 41 w 74"/>
                <a:gd name="T29" fmla="*/ 21 h 53"/>
                <a:gd name="T30" fmla="*/ 33 w 74"/>
                <a:gd name="T31" fmla="*/ 16 h 53"/>
                <a:gd name="T32" fmla="*/ 0 w 74"/>
                <a:gd name="T33" fmla="*/ 0 h 53"/>
                <a:gd name="T34" fmla="*/ 0 w 74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5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6"/>
                    <a:pt x="5" y="42"/>
                    <a:pt x="24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6" y="41"/>
                    <a:pt x="2" y="16"/>
                    <a:pt x="1" y="1"/>
                  </a:cubicBezTo>
                  <a:cubicBezTo>
                    <a:pt x="14" y="4"/>
                    <a:pt x="23" y="10"/>
                    <a:pt x="33" y="17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7" y="26"/>
                    <a:pt x="52" y="32"/>
                    <a:pt x="57" y="37"/>
                  </a:cubicBezTo>
                  <a:cubicBezTo>
                    <a:pt x="61" y="43"/>
                    <a:pt x="66" y="49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67" y="48"/>
                    <a:pt x="62" y="42"/>
                    <a:pt x="57" y="37"/>
                  </a:cubicBezTo>
                  <a:cubicBezTo>
                    <a:pt x="53" y="31"/>
                    <a:pt x="48" y="25"/>
                    <a:pt x="41" y="2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9"/>
                    <a:pt x="1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1" name="Freeform 976"/>
            <p:cNvSpPr>
              <a:spLocks/>
            </p:cNvSpPr>
            <p:nvPr/>
          </p:nvSpPr>
          <p:spPr bwMode="auto">
            <a:xfrm>
              <a:off x="1193800" y="320675"/>
              <a:ext cx="722313" cy="369888"/>
            </a:xfrm>
            <a:custGeom>
              <a:avLst/>
              <a:gdLst>
                <a:gd name="T0" fmla="*/ 68 w 125"/>
                <a:gd name="T1" fmla="*/ 5 h 74"/>
                <a:gd name="T2" fmla="*/ 9 w 125"/>
                <a:gd name="T3" fmla="*/ 54 h 74"/>
                <a:gd name="T4" fmla="*/ 0 w 125"/>
                <a:gd name="T5" fmla="*/ 67 h 74"/>
                <a:gd name="T6" fmla="*/ 0 w 125"/>
                <a:gd name="T7" fmla="*/ 68 h 74"/>
                <a:gd name="T8" fmla="*/ 1 w 125"/>
                <a:gd name="T9" fmla="*/ 68 h 74"/>
                <a:gd name="T10" fmla="*/ 10 w 125"/>
                <a:gd name="T11" fmla="*/ 55 h 74"/>
                <a:gd name="T12" fmla="*/ 68 w 125"/>
                <a:gd name="T13" fmla="*/ 6 h 74"/>
                <a:gd name="T14" fmla="*/ 123 w 125"/>
                <a:gd name="T15" fmla="*/ 11 h 74"/>
                <a:gd name="T16" fmla="*/ 101 w 125"/>
                <a:gd name="T17" fmla="*/ 28 h 74"/>
                <a:gd name="T18" fmla="*/ 94 w 125"/>
                <a:gd name="T19" fmla="*/ 31 h 74"/>
                <a:gd name="T20" fmla="*/ 67 w 125"/>
                <a:gd name="T21" fmla="*/ 54 h 74"/>
                <a:gd name="T22" fmla="*/ 45 w 125"/>
                <a:gd name="T23" fmla="*/ 73 h 74"/>
                <a:gd name="T24" fmla="*/ 42 w 125"/>
                <a:gd name="T25" fmla="*/ 65 h 74"/>
                <a:gd name="T26" fmla="*/ 49 w 125"/>
                <a:gd name="T27" fmla="*/ 44 h 74"/>
                <a:gd name="T28" fmla="*/ 50 w 125"/>
                <a:gd name="T29" fmla="*/ 42 h 74"/>
                <a:gd name="T30" fmla="*/ 50 w 125"/>
                <a:gd name="T31" fmla="*/ 42 h 74"/>
                <a:gd name="T32" fmla="*/ 50 w 125"/>
                <a:gd name="T33" fmla="*/ 41 h 74"/>
                <a:gd name="T34" fmla="*/ 49 w 125"/>
                <a:gd name="T35" fmla="*/ 42 h 74"/>
                <a:gd name="T36" fmla="*/ 48 w 125"/>
                <a:gd name="T37" fmla="*/ 43 h 74"/>
                <a:gd name="T38" fmla="*/ 45 w 125"/>
                <a:gd name="T39" fmla="*/ 74 h 74"/>
                <a:gd name="T40" fmla="*/ 46 w 125"/>
                <a:gd name="T41" fmla="*/ 74 h 74"/>
                <a:gd name="T42" fmla="*/ 68 w 125"/>
                <a:gd name="T43" fmla="*/ 54 h 74"/>
                <a:gd name="T44" fmla="*/ 95 w 125"/>
                <a:gd name="T45" fmla="*/ 32 h 74"/>
                <a:gd name="T46" fmla="*/ 101 w 125"/>
                <a:gd name="T47" fmla="*/ 29 h 74"/>
                <a:gd name="T48" fmla="*/ 125 w 125"/>
                <a:gd name="T49" fmla="*/ 11 h 74"/>
                <a:gd name="T50" fmla="*/ 124 w 125"/>
                <a:gd name="T51" fmla="*/ 10 h 74"/>
                <a:gd name="T52" fmla="*/ 68 w 125"/>
                <a:gd name="T5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4">
                  <a:moveTo>
                    <a:pt x="68" y="5"/>
                  </a:moveTo>
                  <a:cubicBezTo>
                    <a:pt x="36" y="12"/>
                    <a:pt x="24" y="31"/>
                    <a:pt x="9" y="5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25" y="31"/>
                    <a:pt x="37" y="13"/>
                    <a:pt x="68" y="6"/>
                  </a:cubicBezTo>
                  <a:cubicBezTo>
                    <a:pt x="89" y="1"/>
                    <a:pt x="104" y="4"/>
                    <a:pt x="123" y="11"/>
                  </a:cubicBezTo>
                  <a:cubicBezTo>
                    <a:pt x="121" y="20"/>
                    <a:pt x="110" y="24"/>
                    <a:pt x="101" y="28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2" y="37"/>
                    <a:pt x="74" y="45"/>
                    <a:pt x="67" y="54"/>
                  </a:cubicBezTo>
                  <a:cubicBezTo>
                    <a:pt x="61" y="61"/>
                    <a:pt x="54" y="68"/>
                    <a:pt x="45" y="73"/>
                  </a:cubicBezTo>
                  <a:cubicBezTo>
                    <a:pt x="43" y="71"/>
                    <a:pt x="42" y="68"/>
                    <a:pt x="42" y="65"/>
                  </a:cubicBezTo>
                  <a:cubicBezTo>
                    <a:pt x="42" y="58"/>
                    <a:pt x="47" y="50"/>
                    <a:pt x="49" y="44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4" y="52"/>
                    <a:pt x="37" y="68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55" y="69"/>
                    <a:pt x="61" y="61"/>
                    <a:pt x="68" y="54"/>
                  </a:cubicBezTo>
                  <a:cubicBezTo>
                    <a:pt x="75" y="46"/>
                    <a:pt x="83" y="38"/>
                    <a:pt x="95" y="32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11" y="25"/>
                    <a:pt x="122" y="20"/>
                    <a:pt x="125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05" y="3"/>
                    <a:pt x="90" y="0"/>
                    <a:pt x="68" y="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2" name="Freeform 977"/>
            <p:cNvSpPr>
              <a:spLocks/>
            </p:cNvSpPr>
            <p:nvPr/>
          </p:nvSpPr>
          <p:spPr bwMode="auto">
            <a:xfrm>
              <a:off x="1379538" y="741363"/>
              <a:ext cx="542925" cy="776288"/>
            </a:xfrm>
            <a:custGeom>
              <a:avLst/>
              <a:gdLst>
                <a:gd name="T0" fmla="*/ 13 w 94"/>
                <a:gd name="T1" fmla="*/ 0 h 155"/>
                <a:gd name="T2" fmla="*/ 13 w 94"/>
                <a:gd name="T3" fmla="*/ 0 h 155"/>
                <a:gd name="T4" fmla="*/ 3 w 94"/>
                <a:gd name="T5" fmla="*/ 42 h 155"/>
                <a:gd name="T6" fmla="*/ 7 w 94"/>
                <a:gd name="T7" fmla="*/ 62 h 155"/>
                <a:gd name="T8" fmla="*/ 13 w 94"/>
                <a:gd name="T9" fmla="*/ 95 h 155"/>
                <a:gd name="T10" fmla="*/ 38 w 94"/>
                <a:gd name="T11" fmla="*/ 142 h 155"/>
                <a:gd name="T12" fmla="*/ 38 w 94"/>
                <a:gd name="T13" fmla="*/ 142 h 155"/>
                <a:gd name="T14" fmla="*/ 39 w 94"/>
                <a:gd name="T15" fmla="*/ 141 h 155"/>
                <a:gd name="T16" fmla="*/ 38 w 94"/>
                <a:gd name="T17" fmla="*/ 141 h 155"/>
                <a:gd name="T18" fmla="*/ 14 w 94"/>
                <a:gd name="T19" fmla="*/ 95 h 155"/>
                <a:gd name="T20" fmla="*/ 8 w 94"/>
                <a:gd name="T21" fmla="*/ 62 h 155"/>
                <a:gd name="T22" fmla="*/ 4 w 94"/>
                <a:gd name="T23" fmla="*/ 42 h 155"/>
                <a:gd name="T24" fmla="*/ 3 w 94"/>
                <a:gd name="T25" fmla="*/ 33 h 155"/>
                <a:gd name="T26" fmla="*/ 13 w 94"/>
                <a:gd name="T27" fmla="*/ 1 h 155"/>
                <a:gd name="T28" fmla="*/ 24 w 94"/>
                <a:gd name="T29" fmla="*/ 38 h 155"/>
                <a:gd name="T30" fmla="*/ 26 w 94"/>
                <a:gd name="T31" fmla="*/ 53 h 155"/>
                <a:gd name="T32" fmla="*/ 46 w 94"/>
                <a:gd name="T33" fmla="*/ 96 h 155"/>
                <a:gd name="T34" fmla="*/ 58 w 94"/>
                <a:gd name="T35" fmla="*/ 109 h 155"/>
                <a:gd name="T36" fmla="*/ 85 w 94"/>
                <a:gd name="T37" fmla="*/ 146 h 155"/>
                <a:gd name="T38" fmla="*/ 81 w 94"/>
                <a:gd name="T39" fmla="*/ 154 h 155"/>
                <a:gd name="T40" fmla="*/ 81 w 94"/>
                <a:gd name="T41" fmla="*/ 154 h 155"/>
                <a:gd name="T42" fmla="*/ 81 w 94"/>
                <a:gd name="T43" fmla="*/ 155 h 155"/>
                <a:gd name="T44" fmla="*/ 82 w 94"/>
                <a:gd name="T45" fmla="*/ 155 h 155"/>
                <a:gd name="T46" fmla="*/ 59 w 94"/>
                <a:gd name="T47" fmla="*/ 108 h 155"/>
                <a:gd name="T48" fmla="*/ 47 w 94"/>
                <a:gd name="T49" fmla="*/ 96 h 155"/>
                <a:gd name="T50" fmla="*/ 27 w 94"/>
                <a:gd name="T51" fmla="*/ 53 h 155"/>
                <a:gd name="T52" fmla="*/ 25 w 94"/>
                <a:gd name="T53" fmla="*/ 38 h 155"/>
                <a:gd name="T54" fmla="*/ 14 w 94"/>
                <a:gd name="T55" fmla="*/ 0 h 155"/>
                <a:gd name="T56" fmla="*/ 13 w 94"/>
                <a:gd name="T5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15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4" y="11"/>
                    <a:pt x="0" y="27"/>
                    <a:pt x="3" y="4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73"/>
                    <a:pt x="11" y="84"/>
                    <a:pt x="13" y="95"/>
                  </a:cubicBezTo>
                  <a:cubicBezTo>
                    <a:pt x="15" y="119"/>
                    <a:pt x="20" y="125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20" y="124"/>
                    <a:pt x="17" y="118"/>
                    <a:pt x="14" y="95"/>
                  </a:cubicBezTo>
                  <a:cubicBezTo>
                    <a:pt x="12" y="84"/>
                    <a:pt x="10" y="72"/>
                    <a:pt x="8" y="6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39"/>
                    <a:pt x="3" y="36"/>
                    <a:pt x="3" y="33"/>
                  </a:cubicBezTo>
                  <a:cubicBezTo>
                    <a:pt x="3" y="22"/>
                    <a:pt x="7" y="10"/>
                    <a:pt x="13" y="1"/>
                  </a:cubicBezTo>
                  <a:cubicBezTo>
                    <a:pt x="20" y="9"/>
                    <a:pt x="22" y="25"/>
                    <a:pt x="24" y="38"/>
                  </a:cubicBezTo>
                  <a:cubicBezTo>
                    <a:pt x="24" y="44"/>
                    <a:pt x="25" y="49"/>
                    <a:pt x="26" y="53"/>
                  </a:cubicBezTo>
                  <a:cubicBezTo>
                    <a:pt x="30" y="72"/>
                    <a:pt x="36" y="83"/>
                    <a:pt x="46" y="96"/>
                  </a:cubicBezTo>
                  <a:cubicBezTo>
                    <a:pt x="49" y="100"/>
                    <a:pt x="53" y="104"/>
                    <a:pt x="58" y="109"/>
                  </a:cubicBezTo>
                  <a:cubicBezTo>
                    <a:pt x="70" y="121"/>
                    <a:pt x="85" y="134"/>
                    <a:pt x="85" y="146"/>
                  </a:cubicBezTo>
                  <a:cubicBezTo>
                    <a:pt x="85" y="149"/>
                    <a:pt x="84" y="152"/>
                    <a:pt x="81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94" y="142"/>
                    <a:pt x="74" y="123"/>
                    <a:pt x="59" y="108"/>
                  </a:cubicBezTo>
                  <a:cubicBezTo>
                    <a:pt x="54" y="103"/>
                    <a:pt x="50" y="99"/>
                    <a:pt x="47" y="96"/>
                  </a:cubicBezTo>
                  <a:cubicBezTo>
                    <a:pt x="36" y="82"/>
                    <a:pt x="31" y="71"/>
                    <a:pt x="27" y="53"/>
                  </a:cubicBezTo>
                  <a:cubicBezTo>
                    <a:pt x="26" y="49"/>
                    <a:pt x="25" y="44"/>
                    <a:pt x="25" y="38"/>
                  </a:cubicBezTo>
                  <a:cubicBezTo>
                    <a:pt x="23" y="24"/>
                    <a:pt x="21" y="7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8" name="Freeform 978"/>
            <p:cNvSpPr>
              <a:spLocks/>
            </p:cNvSpPr>
            <p:nvPr/>
          </p:nvSpPr>
          <p:spPr bwMode="auto">
            <a:xfrm>
              <a:off x="974725" y="260350"/>
              <a:ext cx="1177925" cy="896938"/>
            </a:xfrm>
            <a:custGeom>
              <a:avLst/>
              <a:gdLst>
                <a:gd name="T0" fmla="*/ 51 w 204"/>
                <a:gd name="T1" fmla="*/ 54 h 179"/>
                <a:gd name="T2" fmla="*/ 6 w 204"/>
                <a:gd name="T3" fmla="*/ 152 h 179"/>
                <a:gd name="T4" fmla="*/ 35 w 204"/>
                <a:gd name="T5" fmla="*/ 179 h 179"/>
                <a:gd name="T6" fmla="*/ 35 w 204"/>
                <a:gd name="T7" fmla="*/ 178 h 179"/>
                <a:gd name="T8" fmla="*/ 35 w 204"/>
                <a:gd name="T9" fmla="*/ 178 h 179"/>
                <a:gd name="T10" fmla="*/ 7 w 204"/>
                <a:gd name="T11" fmla="*/ 152 h 179"/>
                <a:gd name="T12" fmla="*/ 52 w 204"/>
                <a:gd name="T13" fmla="*/ 55 h 179"/>
                <a:gd name="T14" fmla="*/ 176 w 204"/>
                <a:gd name="T15" fmla="*/ 18 h 179"/>
                <a:gd name="T16" fmla="*/ 179 w 204"/>
                <a:gd name="T17" fmla="*/ 18 h 179"/>
                <a:gd name="T18" fmla="*/ 202 w 204"/>
                <a:gd name="T19" fmla="*/ 32 h 179"/>
                <a:gd name="T20" fmla="*/ 202 w 204"/>
                <a:gd name="T21" fmla="*/ 36 h 179"/>
                <a:gd name="T22" fmla="*/ 193 w 204"/>
                <a:gd name="T23" fmla="*/ 39 h 179"/>
                <a:gd name="T24" fmla="*/ 191 w 204"/>
                <a:gd name="T25" fmla="*/ 39 h 179"/>
                <a:gd name="T26" fmla="*/ 178 w 204"/>
                <a:gd name="T27" fmla="*/ 38 h 179"/>
                <a:gd name="T28" fmla="*/ 161 w 204"/>
                <a:gd name="T29" fmla="*/ 36 h 179"/>
                <a:gd name="T30" fmla="*/ 150 w 204"/>
                <a:gd name="T31" fmla="*/ 40 h 179"/>
                <a:gd name="T32" fmla="*/ 144 w 204"/>
                <a:gd name="T33" fmla="*/ 42 h 179"/>
                <a:gd name="T34" fmla="*/ 96 w 204"/>
                <a:gd name="T35" fmla="*/ 74 h 179"/>
                <a:gd name="T36" fmla="*/ 115 w 204"/>
                <a:gd name="T37" fmla="*/ 39 h 179"/>
                <a:gd name="T38" fmla="*/ 115 w 204"/>
                <a:gd name="T39" fmla="*/ 39 h 179"/>
                <a:gd name="T40" fmla="*/ 115 w 204"/>
                <a:gd name="T41" fmla="*/ 39 h 179"/>
                <a:gd name="T42" fmla="*/ 114 w 204"/>
                <a:gd name="T43" fmla="*/ 39 h 179"/>
                <a:gd name="T44" fmla="*/ 94 w 204"/>
                <a:gd name="T45" fmla="*/ 76 h 179"/>
                <a:gd name="T46" fmla="*/ 95 w 204"/>
                <a:gd name="T47" fmla="*/ 77 h 179"/>
                <a:gd name="T48" fmla="*/ 95 w 204"/>
                <a:gd name="T49" fmla="*/ 77 h 179"/>
                <a:gd name="T50" fmla="*/ 145 w 204"/>
                <a:gd name="T51" fmla="*/ 43 h 179"/>
                <a:gd name="T52" fmla="*/ 151 w 204"/>
                <a:gd name="T53" fmla="*/ 41 h 179"/>
                <a:gd name="T54" fmla="*/ 162 w 204"/>
                <a:gd name="T55" fmla="*/ 37 h 179"/>
                <a:gd name="T56" fmla="*/ 178 w 204"/>
                <a:gd name="T57" fmla="*/ 39 h 179"/>
                <a:gd name="T58" fmla="*/ 191 w 204"/>
                <a:gd name="T59" fmla="*/ 40 h 179"/>
                <a:gd name="T60" fmla="*/ 193 w 204"/>
                <a:gd name="T61" fmla="*/ 40 h 179"/>
                <a:gd name="T62" fmla="*/ 203 w 204"/>
                <a:gd name="T63" fmla="*/ 37 h 179"/>
                <a:gd name="T64" fmla="*/ 203 w 204"/>
                <a:gd name="T65" fmla="*/ 32 h 179"/>
                <a:gd name="T66" fmla="*/ 179 w 204"/>
                <a:gd name="T67" fmla="*/ 17 h 179"/>
                <a:gd name="T68" fmla="*/ 177 w 204"/>
                <a:gd name="T69" fmla="*/ 17 h 179"/>
                <a:gd name="T70" fmla="*/ 51 w 204"/>
                <a:gd name="T71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4" h="179">
                  <a:moveTo>
                    <a:pt x="51" y="54"/>
                  </a:moveTo>
                  <a:cubicBezTo>
                    <a:pt x="16" y="96"/>
                    <a:pt x="0" y="130"/>
                    <a:pt x="6" y="152"/>
                  </a:cubicBezTo>
                  <a:cubicBezTo>
                    <a:pt x="10" y="164"/>
                    <a:pt x="19" y="173"/>
                    <a:pt x="35" y="179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20" y="172"/>
                    <a:pt x="11" y="164"/>
                    <a:pt x="7" y="152"/>
                  </a:cubicBezTo>
                  <a:cubicBezTo>
                    <a:pt x="1" y="130"/>
                    <a:pt x="17" y="96"/>
                    <a:pt x="52" y="55"/>
                  </a:cubicBezTo>
                  <a:cubicBezTo>
                    <a:pt x="87" y="14"/>
                    <a:pt x="131" y="1"/>
                    <a:pt x="176" y="18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5" y="21"/>
                    <a:pt x="201" y="26"/>
                    <a:pt x="202" y="32"/>
                  </a:cubicBezTo>
                  <a:cubicBezTo>
                    <a:pt x="203" y="34"/>
                    <a:pt x="202" y="35"/>
                    <a:pt x="202" y="36"/>
                  </a:cubicBezTo>
                  <a:cubicBezTo>
                    <a:pt x="200" y="38"/>
                    <a:pt x="197" y="39"/>
                    <a:pt x="193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87" y="40"/>
                    <a:pt x="182" y="39"/>
                    <a:pt x="178" y="38"/>
                  </a:cubicBezTo>
                  <a:cubicBezTo>
                    <a:pt x="173" y="37"/>
                    <a:pt x="167" y="35"/>
                    <a:pt x="161" y="36"/>
                  </a:cubicBezTo>
                  <a:cubicBezTo>
                    <a:pt x="158" y="37"/>
                    <a:pt x="154" y="39"/>
                    <a:pt x="150" y="40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25" y="49"/>
                    <a:pt x="110" y="59"/>
                    <a:pt x="96" y="74"/>
                  </a:cubicBezTo>
                  <a:cubicBezTo>
                    <a:pt x="100" y="62"/>
                    <a:pt x="106" y="50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5" y="50"/>
                    <a:pt x="98" y="63"/>
                    <a:pt x="94" y="76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9" y="61"/>
                    <a:pt x="125" y="50"/>
                    <a:pt x="145" y="43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5" y="40"/>
                    <a:pt x="158" y="38"/>
                    <a:pt x="162" y="37"/>
                  </a:cubicBezTo>
                  <a:cubicBezTo>
                    <a:pt x="167" y="36"/>
                    <a:pt x="172" y="38"/>
                    <a:pt x="178" y="39"/>
                  </a:cubicBezTo>
                  <a:cubicBezTo>
                    <a:pt x="182" y="40"/>
                    <a:pt x="187" y="41"/>
                    <a:pt x="191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7" y="40"/>
                    <a:pt x="201" y="39"/>
                    <a:pt x="203" y="37"/>
                  </a:cubicBezTo>
                  <a:cubicBezTo>
                    <a:pt x="203" y="36"/>
                    <a:pt x="204" y="34"/>
                    <a:pt x="203" y="32"/>
                  </a:cubicBezTo>
                  <a:cubicBezTo>
                    <a:pt x="202" y="25"/>
                    <a:pt x="186" y="20"/>
                    <a:pt x="179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31" y="0"/>
                    <a:pt x="86" y="13"/>
                    <a:pt x="51" y="5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9" name="Freeform 979"/>
            <p:cNvSpPr>
              <a:spLocks/>
            </p:cNvSpPr>
            <p:nvPr/>
          </p:nvSpPr>
          <p:spPr bwMode="auto">
            <a:xfrm>
              <a:off x="1044575" y="601663"/>
              <a:ext cx="288925" cy="795338"/>
            </a:xfrm>
            <a:custGeom>
              <a:avLst/>
              <a:gdLst>
                <a:gd name="T0" fmla="*/ 50 w 50"/>
                <a:gd name="T1" fmla="*/ 119 h 159"/>
                <a:gd name="T2" fmla="*/ 16 w 50"/>
                <a:gd name="T3" fmla="*/ 139 h 159"/>
                <a:gd name="T4" fmla="*/ 7 w 50"/>
                <a:gd name="T5" fmla="*/ 103 h 159"/>
                <a:gd name="T6" fmla="*/ 5 w 50"/>
                <a:gd name="T7" fmla="*/ 48 h 159"/>
                <a:gd name="T8" fmla="*/ 38 w 50"/>
                <a:gd name="T9" fmla="*/ 0 h 159"/>
                <a:gd name="T10" fmla="*/ 45 w 50"/>
                <a:gd name="T11" fmla="*/ 49 h 159"/>
                <a:gd name="T12" fmla="*/ 34 w 50"/>
                <a:gd name="T13" fmla="*/ 120 h 159"/>
                <a:gd name="T14" fmla="*/ 50 w 50"/>
                <a:gd name="T1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9">
                  <a:moveTo>
                    <a:pt x="50" y="119"/>
                  </a:moveTo>
                  <a:cubicBezTo>
                    <a:pt x="42" y="132"/>
                    <a:pt x="31" y="159"/>
                    <a:pt x="16" y="139"/>
                  </a:cubicBezTo>
                  <a:cubicBezTo>
                    <a:pt x="10" y="131"/>
                    <a:pt x="9" y="113"/>
                    <a:pt x="7" y="103"/>
                  </a:cubicBezTo>
                  <a:cubicBezTo>
                    <a:pt x="3" y="84"/>
                    <a:pt x="0" y="66"/>
                    <a:pt x="5" y="48"/>
                  </a:cubicBezTo>
                  <a:cubicBezTo>
                    <a:pt x="10" y="32"/>
                    <a:pt x="23" y="6"/>
                    <a:pt x="38" y="0"/>
                  </a:cubicBezTo>
                  <a:cubicBezTo>
                    <a:pt x="44" y="11"/>
                    <a:pt x="45" y="37"/>
                    <a:pt x="45" y="49"/>
                  </a:cubicBezTo>
                  <a:cubicBezTo>
                    <a:pt x="45" y="73"/>
                    <a:pt x="34" y="96"/>
                    <a:pt x="34" y="120"/>
                  </a:cubicBez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0" name="Freeform 980"/>
            <p:cNvSpPr>
              <a:spLocks/>
            </p:cNvSpPr>
            <p:nvPr/>
          </p:nvSpPr>
          <p:spPr bwMode="auto">
            <a:xfrm>
              <a:off x="1252538" y="371475"/>
              <a:ext cx="606425" cy="334963"/>
            </a:xfrm>
            <a:custGeom>
              <a:avLst/>
              <a:gdLst>
                <a:gd name="T0" fmla="*/ 37 w 105"/>
                <a:gd name="T1" fmla="*/ 39 h 67"/>
                <a:gd name="T2" fmla="*/ 2 w 105"/>
                <a:gd name="T3" fmla="*/ 46 h 67"/>
                <a:gd name="T4" fmla="*/ 27 w 105"/>
                <a:gd name="T5" fmla="*/ 15 h 67"/>
                <a:gd name="T6" fmla="*/ 67 w 105"/>
                <a:gd name="T7" fmla="*/ 0 h 67"/>
                <a:gd name="T8" fmla="*/ 32 w 105"/>
                <a:gd name="T9" fmla="*/ 51 h 67"/>
                <a:gd name="T10" fmla="*/ 37 w 105"/>
                <a:gd name="T11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7">
                  <a:moveTo>
                    <a:pt x="37" y="39"/>
                  </a:moveTo>
                  <a:cubicBezTo>
                    <a:pt x="28" y="46"/>
                    <a:pt x="4" y="67"/>
                    <a:pt x="2" y="46"/>
                  </a:cubicBezTo>
                  <a:cubicBezTo>
                    <a:pt x="0" y="32"/>
                    <a:pt x="17" y="21"/>
                    <a:pt x="27" y="15"/>
                  </a:cubicBezTo>
                  <a:cubicBezTo>
                    <a:pt x="39" y="8"/>
                    <a:pt x="53" y="1"/>
                    <a:pt x="67" y="0"/>
                  </a:cubicBezTo>
                  <a:cubicBezTo>
                    <a:pt x="105" y="0"/>
                    <a:pt x="42" y="46"/>
                    <a:pt x="32" y="51"/>
                  </a:cubicBezTo>
                  <a:cubicBezTo>
                    <a:pt x="37" y="39"/>
                    <a:pt x="37" y="39"/>
                    <a:pt x="37" y="3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1" name="Freeform 981"/>
            <p:cNvSpPr>
              <a:spLocks/>
            </p:cNvSpPr>
            <p:nvPr/>
          </p:nvSpPr>
          <p:spPr bwMode="auto">
            <a:xfrm>
              <a:off x="1338263" y="915988"/>
              <a:ext cx="352425" cy="490538"/>
            </a:xfrm>
            <a:custGeom>
              <a:avLst/>
              <a:gdLst>
                <a:gd name="T0" fmla="*/ 12 w 61"/>
                <a:gd name="T1" fmla="*/ 53 h 98"/>
                <a:gd name="T2" fmla="*/ 18 w 61"/>
                <a:gd name="T3" fmla="*/ 5 h 98"/>
                <a:gd name="T4" fmla="*/ 36 w 61"/>
                <a:gd name="T5" fmla="*/ 44 h 98"/>
                <a:gd name="T6" fmla="*/ 50 w 61"/>
                <a:gd name="T7" fmla="*/ 69 h 98"/>
                <a:gd name="T8" fmla="*/ 18 w 61"/>
                <a:gd name="T9" fmla="*/ 89 h 98"/>
                <a:gd name="T10" fmla="*/ 12 w 61"/>
                <a:gd name="T11" fmla="*/ 5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98">
                  <a:moveTo>
                    <a:pt x="12" y="53"/>
                  </a:moveTo>
                  <a:cubicBezTo>
                    <a:pt x="9" y="46"/>
                    <a:pt x="0" y="0"/>
                    <a:pt x="18" y="5"/>
                  </a:cubicBezTo>
                  <a:cubicBezTo>
                    <a:pt x="25" y="7"/>
                    <a:pt x="33" y="37"/>
                    <a:pt x="36" y="44"/>
                  </a:cubicBezTo>
                  <a:cubicBezTo>
                    <a:pt x="40" y="53"/>
                    <a:pt x="46" y="60"/>
                    <a:pt x="50" y="69"/>
                  </a:cubicBezTo>
                  <a:cubicBezTo>
                    <a:pt x="61" y="98"/>
                    <a:pt x="40" y="94"/>
                    <a:pt x="18" y="89"/>
                  </a:cubicBezTo>
                  <a:cubicBezTo>
                    <a:pt x="12" y="53"/>
                    <a:pt x="12" y="53"/>
                    <a:pt x="12" y="5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6" name="Freeform 982"/>
            <p:cNvSpPr>
              <a:spLocks/>
            </p:cNvSpPr>
            <p:nvPr/>
          </p:nvSpPr>
          <p:spPr bwMode="auto">
            <a:xfrm>
              <a:off x="1546225" y="1241425"/>
              <a:ext cx="681038" cy="295275"/>
            </a:xfrm>
            <a:custGeom>
              <a:avLst/>
              <a:gdLst>
                <a:gd name="T0" fmla="*/ 78 w 118"/>
                <a:gd name="T1" fmla="*/ 57 h 59"/>
                <a:gd name="T2" fmla="*/ 19 w 118"/>
                <a:gd name="T3" fmla="*/ 39 h 59"/>
                <a:gd name="T4" fmla="*/ 6 w 118"/>
                <a:gd name="T5" fmla="*/ 8 h 59"/>
                <a:gd name="T6" fmla="*/ 38 w 118"/>
                <a:gd name="T7" fmla="*/ 17 h 59"/>
                <a:gd name="T8" fmla="*/ 80 w 118"/>
                <a:gd name="T9" fmla="*/ 24 h 59"/>
                <a:gd name="T10" fmla="*/ 89 w 118"/>
                <a:gd name="T11" fmla="*/ 24 h 59"/>
                <a:gd name="T12" fmla="*/ 106 w 118"/>
                <a:gd name="T13" fmla="*/ 25 h 59"/>
                <a:gd name="T14" fmla="*/ 61 w 118"/>
                <a:gd name="T15" fmla="*/ 56 h 59"/>
                <a:gd name="T16" fmla="*/ 78 w 118"/>
                <a:gd name="T17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59">
                  <a:moveTo>
                    <a:pt x="78" y="57"/>
                  </a:moveTo>
                  <a:cubicBezTo>
                    <a:pt x="57" y="59"/>
                    <a:pt x="35" y="55"/>
                    <a:pt x="19" y="39"/>
                  </a:cubicBezTo>
                  <a:cubicBezTo>
                    <a:pt x="15" y="35"/>
                    <a:pt x="0" y="16"/>
                    <a:pt x="6" y="8"/>
                  </a:cubicBezTo>
                  <a:cubicBezTo>
                    <a:pt x="11" y="0"/>
                    <a:pt x="29" y="15"/>
                    <a:pt x="38" y="17"/>
                  </a:cubicBezTo>
                  <a:cubicBezTo>
                    <a:pt x="52" y="19"/>
                    <a:pt x="66" y="23"/>
                    <a:pt x="80" y="24"/>
                  </a:cubicBezTo>
                  <a:cubicBezTo>
                    <a:pt x="82" y="25"/>
                    <a:pt x="85" y="24"/>
                    <a:pt x="89" y="24"/>
                  </a:cubicBezTo>
                  <a:cubicBezTo>
                    <a:pt x="96" y="23"/>
                    <a:pt x="103" y="22"/>
                    <a:pt x="106" y="25"/>
                  </a:cubicBezTo>
                  <a:cubicBezTo>
                    <a:pt x="118" y="41"/>
                    <a:pt x="68" y="55"/>
                    <a:pt x="61" y="56"/>
                  </a:cubicBezTo>
                  <a:cubicBezTo>
                    <a:pt x="78" y="57"/>
                    <a:pt x="78" y="57"/>
                    <a:pt x="78" y="57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7" name="Freeform 983"/>
            <p:cNvSpPr>
              <a:spLocks/>
            </p:cNvSpPr>
            <p:nvPr/>
          </p:nvSpPr>
          <p:spPr bwMode="auto">
            <a:xfrm>
              <a:off x="2389188" y="792163"/>
              <a:ext cx="225425" cy="539750"/>
            </a:xfrm>
            <a:custGeom>
              <a:avLst/>
              <a:gdLst>
                <a:gd name="T0" fmla="*/ 17 w 39"/>
                <a:gd name="T1" fmla="*/ 90 h 108"/>
                <a:gd name="T2" fmla="*/ 37 w 39"/>
                <a:gd name="T3" fmla="*/ 51 h 108"/>
                <a:gd name="T4" fmla="*/ 32 w 39"/>
                <a:gd name="T5" fmla="*/ 5 h 108"/>
                <a:gd name="T6" fmla="*/ 25 w 39"/>
                <a:gd name="T7" fmla="*/ 55 h 108"/>
                <a:gd name="T8" fmla="*/ 0 w 39"/>
                <a:gd name="T9" fmla="*/ 108 h 108"/>
                <a:gd name="T10" fmla="*/ 17 w 39"/>
                <a:gd name="T11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8">
                  <a:moveTo>
                    <a:pt x="17" y="90"/>
                  </a:moveTo>
                  <a:cubicBezTo>
                    <a:pt x="34" y="89"/>
                    <a:pt x="36" y="64"/>
                    <a:pt x="37" y="51"/>
                  </a:cubicBezTo>
                  <a:cubicBezTo>
                    <a:pt x="37" y="45"/>
                    <a:pt x="39" y="8"/>
                    <a:pt x="32" y="5"/>
                  </a:cubicBezTo>
                  <a:cubicBezTo>
                    <a:pt x="22" y="0"/>
                    <a:pt x="24" y="50"/>
                    <a:pt x="25" y="55"/>
                  </a:cubicBezTo>
                  <a:cubicBezTo>
                    <a:pt x="27" y="76"/>
                    <a:pt x="16" y="94"/>
                    <a:pt x="0" y="108"/>
                  </a:cubicBezTo>
                  <a:cubicBezTo>
                    <a:pt x="17" y="90"/>
                    <a:pt x="17" y="90"/>
                    <a:pt x="17" y="9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8" name="Freeform 984"/>
            <p:cNvSpPr>
              <a:spLocks/>
            </p:cNvSpPr>
            <p:nvPr/>
          </p:nvSpPr>
          <p:spPr bwMode="auto">
            <a:xfrm>
              <a:off x="2117725" y="1106488"/>
              <a:ext cx="404813" cy="346075"/>
            </a:xfrm>
            <a:custGeom>
              <a:avLst/>
              <a:gdLst>
                <a:gd name="T0" fmla="*/ 21 w 70"/>
                <a:gd name="T1" fmla="*/ 69 h 69"/>
                <a:gd name="T2" fmla="*/ 2 w 70"/>
                <a:gd name="T3" fmla="*/ 57 h 69"/>
                <a:gd name="T4" fmla="*/ 25 w 70"/>
                <a:gd name="T5" fmla="*/ 42 h 69"/>
                <a:gd name="T6" fmla="*/ 42 w 70"/>
                <a:gd name="T7" fmla="*/ 25 h 69"/>
                <a:gd name="T8" fmla="*/ 65 w 70"/>
                <a:gd name="T9" fmla="*/ 0 h 69"/>
                <a:gd name="T10" fmla="*/ 42 w 70"/>
                <a:gd name="T11" fmla="*/ 53 h 69"/>
                <a:gd name="T12" fmla="*/ 21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21" y="69"/>
                  </a:moveTo>
                  <a:cubicBezTo>
                    <a:pt x="15" y="68"/>
                    <a:pt x="0" y="65"/>
                    <a:pt x="2" y="57"/>
                  </a:cubicBezTo>
                  <a:cubicBezTo>
                    <a:pt x="3" y="50"/>
                    <a:pt x="20" y="45"/>
                    <a:pt x="25" y="42"/>
                  </a:cubicBezTo>
                  <a:cubicBezTo>
                    <a:pt x="31" y="38"/>
                    <a:pt x="37" y="31"/>
                    <a:pt x="42" y="25"/>
                  </a:cubicBezTo>
                  <a:cubicBezTo>
                    <a:pt x="49" y="18"/>
                    <a:pt x="55" y="3"/>
                    <a:pt x="65" y="0"/>
                  </a:cubicBezTo>
                  <a:cubicBezTo>
                    <a:pt x="70" y="20"/>
                    <a:pt x="57" y="42"/>
                    <a:pt x="42" y="53"/>
                  </a:cubicBezTo>
                  <a:cubicBezTo>
                    <a:pt x="21" y="69"/>
                    <a:pt x="21" y="69"/>
                    <a:pt x="21" y="6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9" name="Freeform 985"/>
            <p:cNvSpPr>
              <a:spLocks/>
            </p:cNvSpPr>
            <p:nvPr/>
          </p:nvSpPr>
          <p:spPr bwMode="auto">
            <a:xfrm>
              <a:off x="2152650" y="1022350"/>
              <a:ext cx="485775" cy="574675"/>
            </a:xfrm>
            <a:custGeom>
              <a:avLst/>
              <a:gdLst>
                <a:gd name="T0" fmla="*/ 7 w 84"/>
                <a:gd name="T1" fmla="*/ 101 h 115"/>
                <a:gd name="T2" fmla="*/ 19 w 84"/>
                <a:gd name="T3" fmla="*/ 112 h 115"/>
                <a:gd name="T4" fmla="*/ 39 w 84"/>
                <a:gd name="T5" fmla="*/ 96 h 115"/>
                <a:gd name="T6" fmla="*/ 66 w 84"/>
                <a:gd name="T7" fmla="*/ 65 h 115"/>
                <a:gd name="T8" fmla="*/ 54 w 84"/>
                <a:gd name="T9" fmla="*/ 38 h 115"/>
                <a:gd name="T10" fmla="*/ 7 w 84"/>
                <a:gd name="T11" fmla="*/ 10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5">
                  <a:moveTo>
                    <a:pt x="7" y="101"/>
                  </a:moveTo>
                  <a:cubicBezTo>
                    <a:pt x="0" y="111"/>
                    <a:pt x="11" y="115"/>
                    <a:pt x="19" y="112"/>
                  </a:cubicBezTo>
                  <a:cubicBezTo>
                    <a:pt x="25" y="110"/>
                    <a:pt x="34" y="100"/>
                    <a:pt x="39" y="96"/>
                  </a:cubicBezTo>
                  <a:cubicBezTo>
                    <a:pt x="52" y="87"/>
                    <a:pt x="59" y="79"/>
                    <a:pt x="66" y="65"/>
                  </a:cubicBezTo>
                  <a:cubicBezTo>
                    <a:pt x="76" y="43"/>
                    <a:pt x="84" y="0"/>
                    <a:pt x="54" y="38"/>
                  </a:cubicBezTo>
                  <a:cubicBezTo>
                    <a:pt x="7" y="101"/>
                    <a:pt x="7" y="101"/>
                    <a:pt x="7" y="10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0" name="Freeform 986"/>
            <p:cNvSpPr>
              <a:spLocks/>
            </p:cNvSpPr>
            <p:nvPr/>
          </p:nvSpPr>
          <p:spPr bwMode="auto">
            <a:xfrm>
              <a:off x="1333500" y="515938"/>
              <a:ext cx="258763" cy="430213"/>
            </a:xfrm>
            <a:custGeom>
              <a:avLst/>
              <a:gdLst>
                <a:gd name="T0" fmla="*/ 2 w 45"/>
                <a:gd name="T1" fmla="*/ 63 h 86"/>
                <a:gd name="T2" fmla="*/ 15 w 45"/>
                <a:gd name="T3" fmla="*/ 85 h 86"/>
                <a:gd name="T4" fmla="*/ 45 w 45"/>
                <a:gd name="T5" fmla="*/ 3 h 86"/>
                <a:gd name="T6" fmla="*/ 5 w 45"/>
                <a:gd name="T7" fmla="*/ 46 h 86"/>
                <a:gd name="T8" fmla="*/ 2 w 45"/>
                <a:gd name="T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2" y="63"/>
                  </a:moveTo>
                  <a:cubicBezTo>
                    <a:pt x="0" y="73"/>
                    <a:pt x="4" y="86"/>
                    <a:pt x="15" y="85"/>
                  </a:cubicBezTo>
                  <a:cubicBezTo>
                    <a:pt x="28" y="59"/>
                    <a:pt x="28" y="29"/>
                    <a:pt x="45" y="3"/>
                  </a:cubicBezTo>
                  <a:cubicBezTo>
                    <a:pt x="28" y="0"/>
                    <a:pt x="10" y="33"/>
                    <a:pt x="5" y="46"/>
                  </a:cubicBezTo>
                  <a:cubicBezTo>
                    <a:pt x="2" y="63"/>
                    <a:pt x="2" y="63"/>
                    <a:pt x="2" y="6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1" name="Freeform 987"/>
            <p:cNvSpPr>
              <a:spLocks/>
            </p:cNvSpPr>
            <p:nvPr/>
          </p:nvSpPr>
          <p:spPr bwMode="auto">
            <a:xfrm>
              <a:off x="1598613" y="306388"/>
              <a:ext cx="501650" cy="200025"/>
            </a:xfrm>
            <a:custGeom>
              <a:avLst/>
              <a:gdLst>
                <a:gd name="T0" fmla="*/ 14 w 87"/>
                <a:gd name="T1" fmla="*/ 25 h 40"/>
                <a:gd name="T2" fmla="*/ 6 w 87"/>
                <a:gd name="T3" fmla="*/ 36 h 40"/>
                <a:gd name="T4" fmla="*/ 53 w 87"/>
                <a:gd name="T5" fmla="*/ 25 h 40"/>
                <a:gd name="T6" fmla="*/ 65 w 87"/>
                <a:gd name="T7" fmla="*/ 24 h 40"/>
                <a:gd name="T8" fmla="*/ 87 w 87"/>
                <a:gd name="T9" fmla="*/ 18 h 40"/>
                <a:gd name="T10" fmla="*/ 0 w 87"/>
                <a:gd name="T11" fmla="*/ 17 h 40"/>
                <a:gd name="T12" fmla="*/ 14 w 87"/>
                <a:gd name="T13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40">
                  <a:moveTo>
                    <a:pt x="14" y="25"/>
                  </a:moveTo>
                  <a:cubicBezTo>
                    <a:pt x="10" y="28"/>
                    <a:pt x="8" y="32"/>
                    <a:pt x="6" y="36"/>
                  </a:cubicBezTo>
                  <a:cubicBezTo>
                    <a:pt x="21" y="40"/>
                    <a:pt x="39" y="28"/>
                    <a:pt x="53" y="25"/>
                  </a:cubicBezTo>
                  <a:cubicBezTo>
                    <a:pt x="56" y="24"/>
                    <a:pt x="61" y="24"/>
                    <a:pt x="65" y="24"/>
                  </a:cubicBezTo>
                  <a:cubicBezTo>
                    <a:pt x="74" y="24"/>
                    <a:pt x="85" y="24"/>
                    <a:pt x="87" y="18"/>
                  </a:cubicBezTo>
                  <a:cubicBezTo>
                    <a:pt x="66" y="2"/>
                    <a:pt x="22" y="0"/>
                    <a:pt x="0" y="17"/>
                  </a:cubicBezTo>
                  <a:cubicBezTo>
                    <a:pt x="14" y="25"/>
                    <a:pt x="14" y="25"/>
                    <a:pt x="14" y="2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32" name="Picture 988"/>
            <p:cNvPicPr>
              <a:picLocks noChangeAspect="1" noChangeArrowheads="1"/>
            </p:cNvPicPr>
            <p:nvPr/>
          </p:nvPicPr>
          <p:blipFill>
            <a:blip r:embed="rId76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9763" y="530225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3" name="Picture 989"/>
            <p:cNvPicPr>
              <a:picLocks noChangeAspect="1" noChangeArrowheads="1"/>
            </p:cNvPicPr>
            <p:nvPr/>
          </p:nvPicPr>
          <p:blipFill>
            <a:blip r:embed="rId76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3413" y="495300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4" name="Picture 990"/>
            <p:cNvPicPr>
              <a:picLocks noChangeAspect="1" noChangeArrowheads="1"/>
            </p:cNvPicPr>
            <p:nvPr/>
          </p:nvPicPr>
          <p:blipFill>
            <a:blip r:embed="rId76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75" y="5111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5" name="Picture 991"/>
            <p:cNvPicPr>
              <a:picLocks noChangeAspect="1" noChangeArrowheads="1"/>
            </p:cNvPicPr>
            <p:nvPr/>
          </p:nvPicPr>
          <p:blipFill>
            <a:blip r:embed="rId76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0650" y="369888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6" name="Picture 992"/>
            <p:cNvPicPr>
              <a:picLocks noChangeAspect="1" noChangeArrowheads="1"/>
            </p:cNvPicPr>
            <p:nvPr/>
          </p:nvPicPr>
          <p:blipFill>
            <a:blip r:embed="rId77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8588" y="428625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12" name="Freeform 993"/>
            <p:cNvSpPr>
              <a:spLocks/>
            </p:cNvSpPr>
            <p:nvPr/>
          </p:nvSpPr>
          <p:spPr bwMode="auto">
            <a:xfrm>
              <a:off x="1436688" y="395288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3" name="Freeform 994"/>
            <p:cNvSpPr>
              <a:spLocks/>
            </p:cNvSpPr>
            <p:nvPr/>
          </p:nvSpPr>
          <p:spPr bwMode="auto">
            <a:xfrm>
              <a:off x="1425575" y="390525"/>
              <a:ext cx="46038" cy="25400"/>
            </a:xfrm>
            <a:custGeom>
              <a:avLst/>
              <a:gdLst>
                <a:gd name="T0" fmla="*/ 8 w 8"/>
                <a:gd name="T1" fmla="*/ 0 h 5"/>
                <a:gd name="T2" fmla="*/ 4 w 8"/>
                <a:gd name="T3" fmla="*/ 1 h 5"/>
                <a:gd name="T4" fmla="*/ 2 w 8"/>
                <a:gd name="T5" fmla="*/ 2 h 5"/>
                <a:gd name="T6" fmla="*/ 0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4" name="Freeform 995"/>
            <p:cNvSpPr>
              <a:spLocks/>
            </p:cNvSpPr>
            <p:nvPr/>
          </p:nvSpPr>
          <p:spPr bwMode="auto">
            <a:xfrm>
              <a:off x="1414463" y="395288"/>
              <a:ext cx="127000" cy="85725"/>
            </a:xfrm>
            <a:custGeom>
              <a:avLst/>
              <a:gdLst>
                <a:gd name="T0" fmla="*/ 17 w 22"/>
                <a:gd name="T1" fmla="*/ 0 h 17"/>
                <a:gd name="T2" fmla="*/ 1 w 22"/>
                <a:gd name="T3" fmla="*/ 9 h 17"/>
                <a:gd name="T4" fmla="*/ 0 w 22"/>
                <a:gd name="T5" fmla="*/ 9 h 17"/>
                <a:gd name="T6" fmla="*/ 3 w 22"/>
                <a:gd name="T7" fmla="*/ 17 h 17"/>
                <a:gd name="T8" fmla="*/ 9 w 22"/>
                <a:gd name="T9" fmla="*/ 13 h 17"/>
                <a:gd name="T10" fmla="*/ 8 w 22"/>
                <a:gd name="T11" fmla="*/ 7 h 17"/>
                <a:gd name="T12" fmla="*/ 13 w 22"/>
                <a:gd name="T13" fmla="*/ 3 h 17"/>
                <a:gd name="T14" fmla="*/ 15 w 22"/>
                <a:gd name="T15" fmla="*/ 4 h 17"/>
                <a:gd name="T16" fmla="*/ 19 w 22"/>
                <a:gd name="T17" fmla="*/ 8 h 17"/>
                <a:gd name="T18" fmla="*/ 22 w 22"/>
                <a:gd name="T19" fmla="*/ 7 h 17"/>
                <a:gd name="T20" fmla="*/ 17 w 2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7">
                  <a:moveTo>
                    <a:pt x="17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5"/>
                    <a:pt x="3" y="17"/>
                  </a:cubicBezTo>
                  <a:cubicBezTo>
                    <a:pt x="5" y="16"/>
                    <a:pt x="7" y="14"/>
                    <a:pt x="9" y="13"/>
                  </a:cubicBezTo>
                  <a:cubicBezTo>
                    <a:pt x="8" y="12"/>
                    <a:pt x="7" y="9"/>
                    <a:pt x="8" y="7"/>
                  </a:cubicBezTo>
                  <a:cubicBezTo>
                    <a:pt x="9" y="5"/>
                    <a:pt x="11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7" y="5"/>
                    <a:pt x="19" y="6"/>
                    <a:pt x="19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5" name="Freeform 996"/>
            <p:cNvSpPr>
              <a:spLocks/>
            </p:cNvSpPr>
            <p:nvPr/>
          </p:nvSpPr>
          <p:spPr bwMode="auto">
            <a:xfrm>
              <a:off x="1454150" y="411163"/>
              <a:ext cx="69850" cy="49213"/>
            </a:xfrm>
            <a:custGeom>
              <a:avLst/>
              <a:gdLst>
                <a:gd name="T0" fmla="*/ 6 w 12"/>
                <a:gd name="T1" fmla="*/ 0 h 10"/>
                <a:gd name="T2" fmla="*/ 1 w 12"/>
                <a:gd name="T3" fmla="*/ 4 h 10"/>
                <a:gd name="T4" fmla="*/ 2 w 12"/>
                <a:gd name="T5" fmla="*/ 10 h 10"/>
                <a:gd name="T6" fmla="*/ 12 w 12"/>
                <a:gd name="T7" fmla="*/ 5 h 10"/>
                <a:gd name="T8" fmla="*/ 8 w 12"/>
                <a:gd name="T9" fmla="*/ 1 h 10"/>
                <a:gd name="T10" fmla="*/ 6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4" y="0"/>
                    <a:pt x="2" y="2"/>
                    <a:pt x="1" y="4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6" y="8"/>
                    <a:pt x="9" y="7"/>
                    <a:pt x="12" y="5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A56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41" name="Picture 997"/>
            <p:cNvPicPr>
              <a:picLocks noChangeAspect="1" noChangeArrowheads="1"/>
            </p:cNvPicPr>
            <p:nvPr/>
          </p:nvPicPr>
          <p:blipFill>
            <a:blip r:embed="rId77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06388"/>
              <a:ext cx="1679575" cy="147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2" name="Picture 998"/>
            <p:cNvPicPr>
              <a:picLocks noChangeAspect="1" noChangeArrowheads="1"/>
            </p:cNvPicPr>
            <p:nvPr/>
          </p:nvPicPr>
          <p:blipFill>
            <a:blip r:embed="rId77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476250"/>
              <a:ext cx="111125" cy="96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3" name="Picture 999"/>
            <p:cNvPicPr>
              <a:picLocks noChangeAspect="1" noChangeArrowheads="1"/>
            </p:cNvPicPr>
            <p:nvPr/>
          </p:nvPicPr>
          <p:blipFill>
            <a:blip r:embed="rId77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498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4" name="Picture 1000"/>
            <p:cNvPicPr>
              <a:picLocks noChangeAspect="1" noChangeArrowheads="1"/>
            </p:cNvPicPr>
            <p:nvPr/>
          </p:nvPicPr>
          <p:blipFill>
            <a:blip r:embed="rId77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6550" y="4794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5" name="Picture 1001"/>
            <p:cNvPicPr>
              <a:picLocks noChangeAspect="1" noChangeArrowheads="1"/>
            </p:cNvPicPr>
            <p:nvPr/>
          </p:nvPicPr>
          <p:blipFill>
            <a:blip r:embed="rId77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9413" y="392113"/>
              <a:ext cx="4492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6" name="Picture 1002"/>
            <p:cNvPicPr>
              <a:picLocks noChangeAspect="1" noChangeArrowheads="1"/>
            </p:cNvPicPr>
            <p:nvPr/>
          </p:nvPicPr>
          <p:blipFill>
            <a:blip r:embed="rId77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554038"/>
              <a:ext cx="555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7" name="Picture 1003"/>
            <p:cNvPicPr>
              <a:picLocks noChangeAspect="1" noChangeArrowheads="1"/>
            </p:cNvPicPr>
            <p:nvPr/>
          </p:nvPicPr>
          <p:blipFill>
            <a:blip r:embed="rId77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560388"/>
              <a:ext cx="1381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8" name="Picture 1004"/>
            <p:cNvPicPr>
              <a:picLocks noChangeAspect="1" noChangeArrowheads="1"/>
            </p:cNvPicPr>
            <p:nvPr/>
          </p:nvPicPr>
          <p:blipFill>
            <a:blip r:embed="rId77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5250" y="361950"/>
              <a:ext cx="720725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9" name="Picture 1005"/>
            <p:cNvPicPr>
              <a:picLocks noChangeAspect="1" noChangeArrowheads="1"/>
            </p:cNvPicPr>
            <p:nvPr/>
          </p:nvPicPr>
          <p:blipFill>
            <a:blip r:embed="rId77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2000" y="1347788"/>
              <a:ext cx="13811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0" name="Picture 1006"/>
            <p:cNvPicPr>
              <a:picLocks noChangeAspect="1" noChangeArrowheads="1"/>
            </p:cNvPicPr>
            <p:nvPr/>
          </p:nvPicPr>
          <p:blipFill>
            <a:blip r:embed="rId78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138" y="1198563"/>
              <a:ext cx="3286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1" name="Picture 1007"/>
            <p:cNvPicPr>
              <a:picLocks noChangeAspect="1" noChangeArrowheads="1"/>
            </p:cNvPicPr>
            <p:nvPr/>
          </p:nvPicPr>
          <p:blipFill>
            <a:blip r:embed="rId78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1525" y="1206500"/>
              <a:ext cx="3984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2" name="Picture 1008"/>
            <p:cNvPicPr>
              <a:picLocks noChangeAspect="1" noChangeArrowheads="1"/>
            </p:cNvPicPr>
            <p:nvPr/>
          </p:nvPicPr>
          <p:blipFill>
            <a:blip r:embed="rId78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50838"/>
              <a:ext cx="1627188" cy="142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4" name="Picture 1010"/>
            <p:cNvPicPr>
              <a:picLocks noChangeAspect="1" noChangeArrowheads="1"/>
            </p:cNvPicPr>
            <p:nvPr/>
          </p:nvPicPr>
          <p:blipFill>
            <a:blip r:embed="rId78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638" y="1287463"/>
              <a:ext cx="3968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5" name="Picture 1011"/>
            <p:cNvPicPr>
              <a:picLocks noChangeAspect="1" noChangeArrowheads="1"/>
            </p:cNvPicPr>
            <p:nvPr/>
          </p:nvPicPr>
          <p:blipFill>
            <a:blip r:embed="rId78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109538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6" name="Picture 1012"/>
            <p:cNvPicPr>
              <a:picLocks noChangeAspect="1" noChangeArrowheads="1"/>
            </p:cNvPicPr>
            <p:nvPr/>
          </p:nvPicPr>
          <p:blipFill>
            <a:blip r:embed="rId78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7" name="Picture 1013"/>
            <p:cNvPicPr>
              <a:picLocks noChangeAspect="1" noChangeArrowheads="1"/>
            </p:cNvPicPr>
            <p:nvPr/>
          </p:nvPicPr>
          <p:blipFill>
            <a:blip r:embed="rId78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8" name="Picture 1014"/>
            <p:cNvPicPr>
              <a:picLocks noChangeAspect="1" noChangeArrowheads="1"/>
            </p:cNvPicPr>
            <p:nvPr/>
          </p:nvPicPr>
          <p:blipFill>
            <a:blip r:embed="rId78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0838" y="1303338"/>
              <a:ext cx="198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9" name="Picture 1015"/>
            <p:cNvPicPr>
              <a:picLocks noChangeAspect="1" noChangeArrowheads="1"/>
            </p:cNvPicPr>
            <p:nvPr/>
          </p:nvPicPr>
          <p:blipFill>
            <a:blip r:embed="rId78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1563" y="1293813"/>
              <a:ext cx="984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0" name="Picture 1016"/>
            <p:cNvPicPr>
              <a:picLocks noChangeAspect="1" noChangeArrowheads="1"/>
            </p:cNvPicPr>
            <p:nvPr/>
          </p:nvPicPr>
          <p:blipFill>
            <a:blip r:embed="rId78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606425"/>
              <a:ext cx="242888" cy="174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1" name="Picture 1017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1138238"/>
              <a:ext cx="85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2" name="Picture 1018"/>
            <p:cNvPicPr>
              <a:picLocks noChangeAspect="1" noChangeArrowheads="1"/>
            </p:cNvPicPr>
            <p:nvPr/>
          </p:nvPicPr>
          <p:blipFill>
            <a:blip r:embed="rId79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338" y="1820863"/>
              <a:ext cx="10477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3" name="Picture 1019"/>
            <p:cNvPicPr>
              <a:picLocks noChangeAspect="1" noChangeArrowheads="1"/>
            </p:cNvPicPr>
            <p:nvPr/>
          </p:nvPicPr>
          <p:blipFill>
            <a:blip r:embed="rId79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0775" y="293688"/>
              <a:ext cx="420688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1020"/>
            <p:cNvSpPr>
              <a:spLocks noEditPoints="1"/>
            </p:cNvSpPr>
            <p:nvPr/>
          </p:nvSpPr>
          <p:spPr bwMode="auto">
            <a:xfrm>
              <a:off x="3394075" y="311150"/>
              <a:ext cx="466725" cy="34925"/>
            </a:xfrm>
            <a:custGeom>
              <a:avLst/>
              <a:gdLst>
                <a:gd name="T0" fmla="*/ 61 w 81"/>
                <a:gd name="T1" fmla="*/ 4 h 7"/>
                <a:gd name="T2" fmla="*/ 61 w 81"/>
                <a:gd name="T3" fmla="*/ 7 h 7"/>
                <a:gd name="T4" fmla="*/ 81 w 81"/>
                <a:gd name="T5" fmla="*/ 7 h 7"/>
                <a:gd name="T6" fmla="*/ 70 w 81"/>
                <a:gd name="T7" fmla="*/ 4 h 7"/>
                <a:gd name="T8" fmla="*/ 69 w 81"/>
                <a:gd name="T9" fmla="*/ 4 h 7"/>
                <a:gd name="T10" fmla="*/ 61 w 81"/>
                <a:gd name="T11" fmla="*/ 4 h 7"/>
                <a:gd name="T12" fmla="*/ 8 w 81"/>
                <a:gd name="T13" fmla="*/ 4 h 7"/>
                <a:gd name="T14" fmla="*/ 0 w 81"/>
                <a:gd name="T15" fmla="*/ 6 h 7"/>
                <a:gd name="T16" fmla="*/ 3 w 81"/>
                <a:gd name="T17" fmla="*/ 7 h 7"/>
                <a:gd name="T18" fmla="*/ 60 w 81"/>
                <a:gd name="T19" fmla="*/ 7 h 7"/>
                <a:gd name="T20" fmla="*/ 60 w 81"/>
                <a:gd name="T21" fmla="*/ 4 h 7"/>
                <a:gd name="T22" fmla="*/ 8 w 81"/>
                <a:gd name="T23" fmla="*/ 4 h 7"/>
                <a:gd name="T24" fmla="*/ 63 w 81"/>
                <a:gd name="T25" fmla="*/ 3 h 7"/>
                <a:gd name="T26" fmla="*/ 62 w 81"/>
                <a:gd name="T27" fmla="*/ 3 h 7"/>
                <a:gd name="T28" fmla="*/ 64 w 81"/>
                <a:gd name="T29" fmla="*/ 3 h 7"/>
                <a:gd name="T30" fmla="*/ 63 w 81"/>
                <a:gd name="T31" fmla="*/ 3 h 7"/>
                <a:gd name="T32" fmla="*/ 47 w 81"/>
                <a:gd name="T33" fmla="*/ 0 h 7"/>
                <a:gd name="T34" fmla="*/ 17 w 81"/>
                <a:gd name="T35" fmla="*/ 2 h 7"/>
                <a:gd name="T36" fmla="*/ 13 w 81"/>
                <a:gd name="T37" fmla="*/ 3 h 7"/>
                <a:gd name="T38" fmla="*/ 60 w 81"/>
                <a:gd name="T39" fmla="*/ 3 h 7"/>
                <a:gd name="T40" fmla="*/ 61 w 81"/>
                <a:gd name="T41" fmla="*/ 3 h 7"/>
                <a:gd name="T42" fmla="*/ 48 w 81"/>
                <a:gd name="T43" fmla="*/ 0 h 7"/>
                <a:gd name="T44" fmla="*/ 47 w 81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">
                  <a:moveTo>
                    <a:pt x="61" y="4"/>
                  </a:moveTo>
                  <a:cubicBezTo>
                    <a:pt x="61" y="5"/>
                    <a:pt x="61" y="6"/>
                    <a:pt x="6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6"/>
                    <a:pt x="73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6" y="4"/>
                    <a:pt x="64" y="4"/>
                    <a:pt x="61" y="4"/>
                  </a:cubicBezTo>
                  <a:moveTo>
                    <a:pt x="8" y="4"/>
                  </a:moveTo>
                  <a:cubicBezTo>
                    <a:pt x="5" y="4"/>
                    <a:pt x="2" y="5"/>
                    <a:pt x="0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5"/>
                    <a:pt x="60" y="4"/>
                  </a:cubicBezTo>
                  <a:cubicBezTo>
                    <a:pt x="43" y="4"/>
                    <a:pt x="25" y="4"/>
                    <a:pt x="8" y="4"/>
                  </a:cubicBezTo>
                  <a:moveTo>
                    <a:pt x="63" y="3"/>
                  </a:moveTo>
                  <a:cubicBezTo>
                    <a:pt x="63" y="3"/>
                    <a:pt x="62" y="3"/>
                    <a:pt x="62" y="3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4" y="3"/>
                    <a:pt x="63" y="3"/>
                    <a:pt x="63" y="3"/>
                  </a:cubicBezTo>
                  <a:moveTo>
                    <a:pt x="47" y="0"/>
                  </a:moveTo>
                  <a:cubicBezTo>
                    <a:pt x="37" y="0"/>
                    <a:pt x="27" y="1"/>
                    <a:pt x="17" y="2"/>
                  </a:cubicBezTo>
                  <a:cubicBezTo>
                    <a:pt x="16" y="2"/>
                    <a:pt x="14" y="3"/>
                    <a:pt x="13" y="3"/>
                  </a:cubicBezTo>
                  <a:cubicBezTo>
                    <a:pt x="28" y="3"/>
                    <a:pt x="44" y="3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2"/>
                    <a:pt x="53" y="1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021"/>
            <p:cNvSpPr>
              <a:spLocks noEditPoints="1"/>
            </p:cNvSpPr>
            <p:nvPr/>
          </p:nvSpPr>
          <p:spPr bwMode="auto">
            <a:xfrm>
              <a:off x="3740150" y="315913"/>
              <a:ext cx="41275" cy="30163"/>
            </a:xfrm>
            <a:custGeom>
              <a:avLst/>
              <a:gdLst>
                <a:gd name="T0" fmla="*/ 0 w 7"/>
                <a:gd name="T1" fmla="*/ 3 h 6"/>
                <a:gd name="T2" fmla="*/ 0 w 7"/>
                <a:gd name="T3" fmla="*/ 6 h 6"/>
                <a:gd name="T4" fmla="*/ 1 w 7"/>
                <a:gd name="T5" fmla="*/ 6 h 6"/>
                <a:gd name="T6" fmla="*/ 1 w 7"/>
                <a:gd name="T7" fmla="*/ 3 h 6"/>
                <a:gd name="T8" fmla="*/ 0 w 7"/>
                <a:gd name="T9" fmla="*/ 3 h 6"/>
                <a:gd name="T10" fmla="*/ 5 w 7"/>
                <a:gd name="T11" fmla="*/ 0 h 6"/>
                <a:gd name="T12" fmla="*/ 1 w 7"/>
                <a:gd name="T13" fmla="*/ 2 h 6"/>
                <a:gd name="T14" fmla="*/ 0 w 7"/>
                <a:gd name="T15" fmla="*/ 2 h 6"/>
                <a:gd name="T16" fmla="*/ 2 w 7"/>
                <a:gd name="T17" fmla="*/ 2 h 6"/>
                <a:gd name="T18" fmla="*/ 3 w 7"/>
                <a:gd name="T19" fmla="*/ 2 h 6"/>
                <a:gd name="T20" fmla="*/ 7 w 7"/>
                <a:gd name="T21" fmla="*/ 0 h 6"/>
                <a:gd name="T22" fmla="*/ 5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022"/>
            <p:cNvSpPr>
              <a:spLocks/>
            </p:cNvSpPr>
            <p:nvPr/>
          </p:nvSpPr>
          <p:spPr bwMode="auto">
            <a:xfrm>
              <a:off x="3382963" y="341313"/>
              <a:ext cx="28575" cy="4763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2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023"/>
            <p:cNvSpPr>
              <a:spLocks/>
            </p:cNvSpPr>
            <p:nvPr/>
          </p:nvSpPr>
          <p:spPr bwMode="auto">
            <a:xfrm>
              <a:off x="3440113" y="325438"/>
              <a:ext cx="525463" cy="4763"/>
            </a:xfrm>
            <a:custGeom>
              <a:avLst/>
              <a:gdLst>
                <a:gd name="T0" fmla="*/ 5 w 91"/>
                <a:gd name="T1" fmla="*/ 0 h 1"/>
                <a:gd name="T2" fmla="*/ 0 w 91"/>
                <a:gd name="T3" fmla="*/ 1 h 1"/>
                <a:gd name="T4" fmla="*/ 52 w 91"/>
                <a:gd name="T5" fmla="*/ 1 h 1"/>
                <a:gd name="T6" fmla="*/ 53 w 91"/>
                <a:gd name="T7" fmla="*/ 1 h 1"/>
                <a:gd name="T8" fmla="*/ 61 w 91"/>
                <a:gd name="T9" fmla="*/ 1 h 1"/>
                <a:gd name="T10" fmla="*/ 61 w 91"/>
                <a:gd name="T11" fmla="*/ 1 h 1"/>
                <a:gd name="T12" fmla="*/ 91 w 91"/>
                <a:gd name="T13" fmla="*/ 1 h 1"/>
                <a:gd name="T14" fmla="*/ 83 w 91"/>
                <a:gd name="T15" fmla="*/ 0 h 1"/>
                <a:gd name="T16" fmla="*/ 61 w 91"/>
                <a:gd name="T17" fmla="*/ 0 h 1"/>
                <a:gd name="T18" fmla="*/ 56 w 91"/>
                <a:gd name="T19" fmla="*/ 0 h 1"/>
                <a:gd name="T20" fmla="*/ 54 w 91"/>
                <a:gd name="T21" fmla="*/ 0 h 1"/>
                <a:gd name="T22" fmla="*/ 52 w 91"/>
                <a:gd name="T23" fmla="*/ 0 h 1"/>
                <a:gd name="T24" fmla="*/ 5 w 9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7" y="1"/>
                    <a:pt x="35" y="1"/>
                    <a:pt x="52" y="1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71" y="1"/>
                    <a:pt x="81" y="1"/>
                    <a:pt x="91" y="1"/>
                  </a:cubicBezTo>
                  <a:cubicBezTo>
                    <a:pt x="88" y="1"/>
                    <a:pt x="86" y="1"/>
                    <a:pt x="83" y="0"/>
                  </a:cubicBezTo>
                  <a:cubicBezTo>
                    <a:pt x="76" y="0"/>
                    <a:pt x="69" y="0"/>
                    <a:pt x="61" y="0"/>
                  </a:cubicBezTo>
                  <a:cubicBezTo>
                    <a:pt x="59" y="0"/>
                    <a:pt x="58" y="0"/>
                    <a:pt x="56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36" y="0"/>
                    <a:pt x="20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68" name="Picture 1024"/>
            <p:cNvPicPr>
              <a:picLocks noChangeAspect="1" noChangeArrowheads="1"/>
            </p:cNvPicPr>
            <p:nvPr/>
          </p:nvPicPr>
          <p:blipFill>
            <a:blip r:embed="rId79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025" y="325438"/>
              <a:ext cx="15081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9" name="Picture 1025"/>
            <p:cNvPicPr>
              <a:picLocks noChangeAspect="1" noChangeArrowheads="1"/>
            </p:cNvPicPr>
            <p:nvPr/>
          </p:nvPicPr>
          <p:blipFill>
            <a:blip r:embed="rId79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138" y="379413"/>
              <a:ext cx="22542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0" name="Picture 1026"/>
            <p:cNvPicPr>
              <a:picLocks noChangeAspect="1" noChangeArrowheads="1"/>
            </p:cNvPicPr>
            <p:nvPr/>
          </p:nvPicPr>
          <p:blipFill>
            <a:blip r:embed="rId79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206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" name="Freeform 1027"/>
            <p:cNvSpPr>
              <a:spLocks noEditPoints="1"/>
            </p:cNvSpPr>
            <p:nvPr/>
          </p:nvSpPr>
          <p:spPr bwMode="auto">
            <a:xfrm>
              <a:off x="6205538" y="390525"/>
              <a:ext cx="133350" cy="315913"/>
            </a:xfrm>
            <a:custGeom>
              <a:avLst/>
              <a:gdLst>
                <a:gd name="T0" fmla="*/ 15 w 23"/>
                <a:gd name="T1" fmla="*/ 27 h 63"/>
                <a:gd name="T2" fmla="*/ 16 w 23"/>
                <a:gd name="T3" fmla="*/ 34 h 63"/>
                <a:gd name="T4" fmla="*/ 16 w 23"/>
                <a:gd name="T5" fmla="*/ 63 h 63"/>
                <a:gd name="T6" fmla="*/ 23 w 23"/>
                <a:gd name="T7" fmla="*/ 63 h 63"/>
                <a:gd name="T8" fmla="*/ 15 w 23"/>
                <a:gd name="T9" fmla="*/ 27 h 63"/>
                <a:gd name="T10" fmla="*/ 0 w 23"/>
                <a:gd name="T11" fmla="*/ 0 h 63"/>
                <a:gd name="T12" fmla="*/ 0 w 23"/>
                <a:gd name="T13" fmla="*/ 0 h 63"/>
                <a:gd name="T14" fmla="*/ 1 w 23"/>
                <a:gd name="T15" fmla="*/ 0 h 63"/>
                <a:gd name="T16" fmla="*/ 0 w 23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3">
                  <a:moveTo>
                    <a:pt x="15" y="27"/>
                  </a:moveTo>
                  <a:cubicBezTo>
                    <a:pt x="16" y="29"/>
                    <a:pt x="16" y="31"/>
                    <a:pt x="16" y="3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50"/>
                    <a:pt x="20" y="38"/>
                    <a:pt x="15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72" name="Picture 1028"/>
            <p:cNvPicPr>
              <a:picLocks noChangeAspect="1" noChangeArrowheads="1"/>
            </p:cNvPicPr>
            <p:nvPr/>
          </p:nvPicPr>
          <p:blipFill>
            <a:blip r:embed="rId79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0663" y="349250"/>
              <a:ext cx="1022350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3" name="Picture 1029"/>
            <p:cNvPicPr>
              <a:picLocks noChangeAspect="1" noChangeArrowheads="1"/>
            </p:cNvPicPr>
            <p:nvPr/>
          </p:nvPicPr>
          <p:blipFill>
            <a:blip r:embed="rId79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0200" y="414338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4" name="Picture 1030"/>
            <p:cNvPicPr>
              <a:picLocks noChangeAspect="1" noChangeArrowheads="1"/>
            </p:cNvPicPr>
            <p:nvPr/>
          </p:nvPicPr>
          <p:blipFill>
            <a:blip r:embed="rId79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926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5" name="Picture 1031"/>
            <p:cNvPicPr>
              <a:picLocks noChangeAspect="1" noChangeArrowheads="1"/>
            </p:cNvPicPr>
            <p:nvPr/>
          </p:nvPicPr>
          <p:blipFill>
            <a:blip r:embed="rId79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571500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Freeform 1032"/>
            <p:cNvSpPr>
              <a:spLocks noEditPoints="1"/>
            </p:cNvSpPr>
            <p:nvPr/>
          </p:nvSpPr>
          <p:spPr bwMode="auto">
            <a:xfrm>
              <a:off x="519113" y="2513013"/>
              <a:ext cx="46038" cy="541338"/>
            </a:xfrm>
            <a:custGeom>
              <a:avLst/>
              <a:gdLst>
                <a:gd name="T0" fmla="*/ 4 w 8"/>
                <a:gd name="T1" fmla="*/ 103 h 108"/>
                <a:gd name="T2" fmla="*/ 4 w 8"/>
                <a:gd name="T3" fmla="*/ 108 h 108"/>
                <a:gd name="T4" fmla="*/ 5 w 8"/>
                <a:gd name="T5" fmla="*/ 106 h 108"/>
                <a:gd name="T6" fmla="*/ 4 w 8"/>
                <a:gd name="T7" fmla="*/ 103 h 108"/>
                <a:gd name="T8" fmla="*/ 8 w 8"/>
                <a:gd name="T9" fmla="*/ 68 h 108"/>
                <a:gd name="T10" fmla="*/ 3 w 8"/>
                <a:gd name="T11" fmla="*/ 86 h 108"/>
                <a:gd name="T12" fmla="*/ 7 w 8"/>
                <a:gd name="T13" fmla="*/ 96 h 108"/>
                <a:gd name="T14" fmla="*/ 7 w 8"/>
                <a:gd name="T15" fmla="*/ 97 h 108"/>
                <a:gd name="T16" fmla="*/ 7 w 8"/>
                <a:gd name="T17" fmla="*/ 97 h 108"/>
                <a:gd name="T18" fmla="*/ 3 w 8"/>
                <a:gd name="T19" fmla="*/ 89 h 108"/>
                <a:gd name="T20" fmla="*/ 4 w 8"/>
                <a:gd name="T21" fmla="*/ 99 h 108"/>
                <a:gd name="T22" fmla="*/ 6 w 8"/>
                <a:gd name="T23" fmla="*/ 104 h 108"/>
                <a:gd name="T24" fmla="*/ 8 w 8"/>
                <a:gd name="T25" fmla="*/ 100 h 108"/>
                <a:gd name="T26" fmla="*/ 8 w 8"/>
                <a:gd name="T27" fmla="*/ 68 h 108"/>
                <a:gd name="T28" fmla="*/ 8 w 8"/>
                <a:gd name="T29" fmla="*/ 0 h 108"/>
                <a:gd name="T30" fmla="*/ 3 w 8"/>
                <a:gd name="T31" fmla="*/ 83 h 108"/>
                <a:gd name="T32" fmla="*/ 8 w 8"/>
                <a:gd name="T33" fmla="*/ 66 h 108"/>
                <a:gd name="T34" fmla="*/ 8 w 8"/>
                <a:gd name="T3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8">
                  <a:moveTo>
                    <a:pt x="4" y="103"/>
                  </a:moveTo>
                  <a:cubicBezTo>
                    <a:pt x="4" y="104"/>
                    <a:pt x="4" y="106"/>
                    <a:pt x="4" y="108"/>
                  </a:cubicBezTo>
                  <a:cubicBezTo>
                    <a:pt x="4" y="107"/>
                    <a:pt x="5" y="106"/>
                    <a:pt x="5" y="106"/>
                  </a:cubicBezTo>
                  <a:cubicBezTo>
                    <a:pt x="5" y="105"/>
                    <a:pt x="4" y="104"/>
                    <a:pt x="4" y="103"/>
                  </a:cubicBezTo>
                  <a:moveTo>
                    <a:pt x="8" y="68"/>
                  </a:moveTo>
                  <a:cubicBezTo>
                    <a:pt x="6" y="74"/>
                    <a:pt x="4" y="80"/>
                    <a:pt x="3" y="86"/>
                  </a:cubicBezTo>
                  <a:cubicBezTo>
                    <a:pt x="4" y="89"/>
                    <a:pt x="6" y="93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5" y="94"/>
                    <a:pt x="4" y="92"/>
                    <a:pt x="3" y="89"/>
                  </a:cubicBezTo>
                  <a:cubicBezTo>
                    <a:pt x="3" y="93"/>
                    <a:pt x="4" y="96"/>
                    <a:pt x="4" y="99"/>
                  </a:cubicBezTo>
                  <a:cubicBezTo>
                    <a:pt x="4" y="101"/>
                    <a:pt x="5" y="103"/>
                    <a:pt x="6" y="104"/>
                  </a:cubicBezTo>
                  <a:cubicBezTo>
                    <a:pt x="6" y="103"/>
                    <a:pt x="7" y="102"/>
                    <a:pt x="8" y="100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8" y="0"/>
                  </a:moveTo>
                  <a:cubicBezTo>
                    <a:pt x="0" y="22"/>
                    <a:pt x="1" y="55"/>
                    <a:pt x="3" y="83"/>
                  </a:cubicBezTo>
                  <a:cubicBezTo>
                    <a:pt x="4" y="77"/>
                    <a:pt x="6" y="71"/>
                    <a:pt x="8" y="6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033"/>
            <p:cNvSpPr>
              <a:spLocks noEditPoints="1"/>
            </p:cNvSpPr>
            <p:nvPr/>
          </p:nvSpPr>
          <p:spPr bwMode="auto">
            <a:xfrm>
              <a:off x="541338" y="3013075"/>
              <a:ext cx="23813" cy="115888"/>
            </a:xfrm>
            <a:custGeom>
              <a:avLst/>
              <a:gdLst>
                <a:gd name="T0" fmla="*/ 1 w 4"/>
                <a:gd name="T1" fmla="*/ 6 h 23"/>
                <a:gd name="T2" fmla="*/ 0 w 4"/>
                <a:gd name="T3" fmla="*/ 8 h 23"/>
                <a:gd name="T4" fmla="*/ 1 w 4"/>
                <a:gd name="T5" fmla="*/ 21 h 23"/>
                <a:gd name="T6" fmla="*/ 4 w 4"/>
                <a:gd name="T7" fmla="*/ 23 h 23"/>
                <a:gd name="T8" fmla="*/ 4 w 4"/>
                <a:gd name="T9" fmla="*/ 12 h 23"/>
                <a:gd name="T10" fmla="*/ 1 w 4"/>
                <a:gd name="T11" fmla="*/ 6 h 23"/>
                <a:gd name="T12" fmla="*/ 4 w 4"/>
                <a:gd name="T13" fmla="*/ 0 h 23"/>
                <a:gd name="T14" fmla="*/ 2 w 4"/>
                <a:gd name="T15" fmla="*/ 4 h 23"/>
                <a:gd name="T16" fmla="*/ 4 w 4"/>
                <a:gd name="T17" fmla="*/ 10 h 23"/>
                <a:gd name="T18" fmla="*/ 4 w 4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3">
                  <a:moveTo>
                    <a:pt x="1" y="6"/>
                  </a:moveTo>
                  <a:cubicBezTo>
                    <a:pt x="1" y="6"/>
                    <a:pt x="0" y="7"/>
                    <a:pt x="0" y="8"/>
                  </a:cubicBezTo>
                  <a:cubicBezTo>
                    <a:pt x="0" y="12"/>
                    <a:pt x="1" y="17"/>
                    <a:pt x="1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0"/>
                    <a:pt x="2" y="8"/>
                    <a:pt x="1" y="6"/>
                  </a:cubicBezTo>
                  <a:moveTo>
                    <a:pt x="4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034"/>
            <p:cNvSpPr>
              <a:spLocks/>
            </p:cNvSpPr>
            <p:nvPr/>
          </p:nvSpPr>
          <p:spPr bwMode="auto">
            <a:xfrm>
              <a:off x="541338" y="3008313"/>
              <a:ext cx="23813" cy="65088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4 h 13"/>
                <a:gd name="T4" fmla="*/ 1 w 4"/>
                <a:gd name="T5" fmla="*/ 7 h 13"/>
                <a:gd name="T6" fmla="*/ 4 w 4"/>
                <a:gd name="T7" fmla="*/ 13 h 13"/>
                <a:gd name="T8" fmla="*/ 4 w 4"/>
                <a:gd name="T9" fmla="*/ 11 h 13"/>
                <a:gd name="T10" fmla="*/ 2 w 4"/>
                <a:gd name="T11" fmla="*/ 5 h 13"/>
                <a:gd name="T12" fmla="*/ 0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2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035"/>
            <p:cNvSpPr>
              <a:spLocks/>
            </p:cNvSpPr>
            <p:nvPr/>
          </p:nvSpPr>
          <p:spPr bwMode="auto">
            <a:xfrm>
              <a:off x="536575" y="2943225"/>
              <a:ext cx="22225" cy="55563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3 h 11"/>
                <a:gd name="T6" fmla="*/ 4 w 4"/>
                <a:gd name="T7" fmla="*/ 11 h 11"/>
                <a:gd name="T8" fmla="*/ 4 w 4"/>
                <a:gd name="T9" fmla="*/ 11 h 11"/>
                <a:gd name="T10" fmla="*/ 4 w 4"/>
                <a:gd name="T11" fmla="*/ 10 h 11"/>
                <a:gd name="T12" fmla="*/ 0 w 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6"/>
                    <a:pt x="2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036"/>
            <p:cNvSpPr>
              <a:spLocks/>
            </p:cNvSpPr>
            <p:nvPr/>
          </p:nvSpPr>
          <p:spPr bwMode="auto">
            <a:xfrm>
              <a:off x="536575" y="2843213"/>
              <a:ext cx="28575" cy="100013"/>
            </a:xfrm>
            <a:custGeom>
              <a:avLst/>
              <a:gdLst>
                <a:gd name="T0" fmla="*/ 5 w 5"/>
                <a:gd name="T1" fmla="*/ 0 h 20"/>
                <a:gd name="T2" fmla="*/ 0 w 5"/>
                <a:gd name="T3" fmla="*/ 17 h 20"/>
                <a:gd name="T4" fmla="*/ 0 w 5"/>
                <a:gd name="T5" fmla="*/ 20 h 20"/>
                <a:gd name="T6" fmla="*/ 0 w 5"/>
                <a:gd name="T7" fmla="*/ 20 h 20"/>
                <a:gd name="T8" fmla="*/ 5 w 5"/>
                <a:gd name="T9" fmla="*/ 2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5"/>
                    <a:pt x="1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4"/>
                    <a:pt x="3" y="8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81" name="Picture 1037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2400300"/>
              <a:ext cx="260350" cy="871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2" name="Picture 1038"/>
            <p:cNvPicPr>
              <a:picLocks noChangeAspect="1" noChangeArrowheads="1"/>
            </p:cNvPicPr>
            <p:nvPr/>
          </p:nvPicPr>
          <p:blipFill>
            <a:blip r:embed="rId80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3273425"/>
              <a:ext cx="841375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" name="Freeform 1039"/>
            <p:cNvSpPr>
              <a:spLocks noEditPoints="1"/>
            </p:cNvSpPr>
            <p:nvPr/>
          </p:nvSpPr>
          <p:spPr bwMode="auto">
            <a:xfrm>
              <a:off x="536575" y="3268663"/>
              <a:ext cx="773113" cy="211138"/>
            </a:xfrm>
            <a:custGeom>
              <a:avLst/>
              <a:gdLst>
                <a:gd name="T0" fmla="*/ 85 w 134"/>
                <a:gd name="T1" fmla="*/ 38 h 42"/>
                <a:gd name="T2" fmla="*/ 81 w 134"/>
                <a:gd name="T3" fmla="*/ 38 h 42"/>
                <a:gd name="T4" fmla="*/ 87 w 134"/>
                <a:gd name="T5" fmla="*/ 38 h 42"/>
                <a:gd name="T6" fmla="*/ 85 w 134"/>
                <a:gd name="T7" fmla="*/ 38 h 42"/>
                <a:gd name="T8" fmla="*/ 94 w 134"/>
                <a:gd name="T9" fmla="*/ 38 h 42"/>
                <a:gd name="T10" fmla="*/ 89 w 134"/>
                <a:gd name="T11" fmla="*/ 38 h 42"/>
                <a:gd name="T12" fmla="*/ 93 w 134"/>
                <a:gd name="T13" fmla="*/ 39 h 42"/>
                <a:gd name="T14" fmla="*/ 95 w 134"/>
                <a:gd name="T15" fmla="*/ 39 h 42"/>
                <a:gd name="T16" fmla="*/ 94 w 134"/>
                <a:gd name="T17" fmla="*/ 38 h 42"/>
                <a:gd name="T18" fmla="*/ 130 w 134"/>
                <a:gd name="T19" fmla="*/ 38 h 42"/>
                <a:gd name="T20" fmla="*/ 95 w 134"/>
                <a:gd name="T21" fmla="*/ 38 h 42"/>
                <a:gd name="T22" fmla="*/ 96 w 134"/>
                <a:gd name="T23" fmla="*/ 39 h 42"/>
                <a:gd name="T24" fmla="*/ 121 w 134"/>
                <a:gd name="T25" fmla="*/ 42 h 42"/>
                <a:gd name="T26" fmla="*/ 131 w 134"/>
                <a:gd name="T27" fmla="*/ 42 h 42"/>
                <a:gd name="T28" fmla="*/ 134 w 134"/>
                <a:gd name="T29" fmla="*/ 41 h 42"/>
                <a:gd name="T30" fmla="*/ 130 w 134"/>
                <a:gd name="T31" fmla="*/ 38 h 42"/>
                <a:gd name="T32" fmla="*/ 24 w 134"/>
                <a:gd name="T33" fmla="*/ 31 h 42"/>
                <a:gd name="T34" fmla="*/ 25 w 134"/>
                <a:gd name="T35" fmla="*/ 33 h 42"/>
                <a:gd name="T36" fmla="*/ 32 w 134"/>
                <a:gd name="T37" fmla="*/ 35 h 42"/>
                <a:gd name="T38" fmla="*/ 24 w 134"/>
                <a:gd name="T39" fmla="*/ 31 h 42"/>
                <a:gd name="T40" fmla="*/ 5 w 134"/>
                <a:gd name="T41" fmla="*/ 0 h 42"/>
                <a:gd name="T42" fmla="*/ 0 w 134"/>
                <a:gd name="T43" fmla="*/ 4 h 42"/>
                <a:gd name="T44" fmla="*/ 6 w 134"/>
                <a:gd name="T45" fmla="*/ 21 h 42"/>
                <a:gd name="T46" fmla="*/ 24 w 134"/>
                <a:gd name="T47" fmla="*/ 33 h 42"/>
                <a:gd name="T48" fmla="*/ 23 w 134"/>
                <a:gd name="T49" fmla="*/ 30 h 42"/>
                <a:gd name="T50" fmla="*/ 23 w 134"/>
                <a:gd name="T51" fmla="*/ 30 h 42"/>
                <a:gd name="T52" fmla="*/ 5 w 134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42">
                  <a:moveTo>
                    <a:pt x="85" y="38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3" y="38"/>
                    <a:pt x="85" y="38"/>
                    <a:pt x="87" y="38"/>
                  </a:cubicBezTo>
                  <a:cubicBezTo>
                    <a:pt x="87" y="38"/>
                    <a:pt x="86" y="38"/>
                    <a:pt x="85" y="38"/>
                  </a:cubicBezTo>
                  <a:moveTo>
                    <a:pt x="94" y="38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2" y="39"/>
                    <a:pt x="93" y="39"/>
                  </a:cubicBezTo>
                  <a:cubicBezTo>
                    <a:pt x="94" y="39"/>
                    <a:pt x="94" y="39"/>
                    <a:pt x="95" y="39"/>
                  </a:cubicBezTo>
                  <a:cubicBezTo>
                    <a:pt x="95" y="39"/>
                    <a:pt x="95" y="38"/>
                    <a:pt x="94" y="38"/>
                  </a:cubicBezTo>
                  <a:moveTo>
                    <a:pt x="130" y="38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96" y="38"/>
                    <a:pt x="96" y="39"/>
                    <a:pt x="96" y="39"/>
                  </a:cubicBezTo>
                  <a:cubicBezTo>
                    <a:pt x="104" y="40"/>
                    <a:pt x="113" y="41"/>
                    <a:pt x="121" y="42"/>
                  </a:cubicBezTo>
                  <a:cubicBezTo>
                    <a:pt x="125" y="42"/>
                    <a:pt x="128" y="42"/>
                    <a:pt x="131" y="42"/>
                  </a:cubicBezTo>
                  <a:cubicBezTo>
                    <a:pt x="132" y="42"/>
                    <a:pt x="133" y="41"/>
                    <a:pt x="134" y="41"/>
                  </a:cubicBezTo>
                  <a:cubicBezTo>
                    <a:pt x="132" y="40"/>
                    <a:pt x="131" y="39"/>
                    <a:pt x="130" y="38"/>
                  </a:cubicBezTo>
                  <a:moveTo>
                    <a:pt x="24" y="31"/>
                  </a:moveTo>
                  <a:cubicBezTo>
                    <a:pt x="24" y="32"/>
                    <a:pt x="25" y="32"/>
                    <a:pt x="25" y="33"/>
                  </a:cubicBezTo>
                  <a:cubicBezTo>
                    <a:pt x="27" y="34"/>
                    <a:pt x="30" y="34"/>
                    <a:pt x="32" y="35"/>
                  </a:cubicBezTo>
                  <a:cubicBezTo>
                    <a:pt x="29" y="34"/>
                    <a:pt x="26" y="32"/>
                    <a:pt x="24" y="31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10"/>
                    <a:pt x="3" y="16"/>
                    <a:pt x="6" y="21"/>
                  </a:cubicBezTo>
                  <a:cubicBezTo>
                    <a:pt x="10" y="27"/>
                    <a:pt x="17" y="31"/>
                    <a:pt x="24" y="33"/>
                  </a:cubicBezTo>
                  <a:cubicBezTo>
                    <a:pt x="23" y="32"/>
                    <a:pt x="23" y="31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3"/>
                    <a:pt x="7" y="12"/>
                    <a:pt x="5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040"/>
            <p:cNvSpPr>
              <a:spLocks noEditPoints="1"/>
            </p:cNvSpPr>
            <p:nvPr/>
          </p:nvSpPr>
          <p:spPr bwMode="auto">
            <a:xfrm>
              <a:off x="1287463" y="3459163"/>
              <a:ext cx="414338" cy="30163"/>
            </a:xfrm>
            <a:custGeom>
              <a:avLst/>
              <a:gdLst>
                <a:gd name="T0" fmla="*/ 63 w 72"/>
                <a:gd name="T1" fmla="*/ 3 h 6"/>
                <a:gd name="T2" fmla="*/ 44 w 72"/>
                <a:gd name="T3" fmla="*/ 3 h 6"/>
                <a:gd name="T4" fmla="*/ 39 w 72"/>
                <a:gd name="T5" fmla="*/ 5 h 6"/>
                <a:gd name="T6" fmla="*/ 35 w 72"/>
                <a:gd name="T7" fmla="*/ 6 h 6"/>
                <a:gd name="T8" fmla="*/ 25 w 72"/>
                <a:gd name="T9" fmla="*/ 4 h 6"/>
                <a:gd name="T10" fmla="*/ 12 w 72"/>
                <a:gd name="T11" fmla="*/ 4 h 6"/>
                <a:gd name="T12" fmla="*/ 6 w 72"/>
                <a:gd name="T13" fmla="*/ 5 h 6"/>
                <a:gd name="T14" fmla="*/ 8 w 72"/>
                <a:gd name="T15" fmla="*/ 6 h 6"/>
                <a:gd name="T16" fmla="*/ 29 w 72"/>
                <a:gd name="T17" fmla="*/ 6 h 6"/>
                <a:gd name="T18" fmla="*/ 63 w 72"/>
                <a:gd name="T19" fmla="*/ 3 h 6"/>
                <a:gd name="T20" fmla="*/ 18 w 72"/>
                <a:gd name="T21" fmla="*/ 0 h 6"/>
                <a:gd name="T22" fmla="*/ 0 w 72"/>
                <a:gd name="T23" fmla="*/ 0 h 6"/>
                <a:gd name="T24" fmla="*/ 4 w 72"/>
                <a:gd name="T25" fmla="*/ 3 h 6"/>
                <a:gd name="T26" fmla="*/ 4 w 72"/>
                <a:gd name="T27" fmla="*/ 3 h 6"/>
                <a:gd name="T28" fmla="*/ 5 w 72"/>
                <a:gd name="T29" fmla="*/ 4 h 6"/>
                <a:gd name="T30" fmla="*/ 12 w 72"/>
                <a:gd name="T31" fmla="*/ 3 h 6"/>
                <a:gd name="T32" fmla="*/ 23 w 72"/>
                <a:gd name="T33" fmla="*/ 3 h 6"/>
                <a:gd name="T34" fmla="*/ 18 w 72"/>
                <a:gd name="T35" fmla="*/ 0 h 6"/>
                <a:gd name="T36" fmla="*/ 72 w 72"/>
                <a:gd name="T37" fmla="*/ 0 h 6"/>
                <a:gd name="T38" fmla="*/ 49 w 72"/>
                <a:gd name="T39" fmla="*/ 0 h 6"/>
                <a:gd name="T40" fmla="*/ 46 w 72"/>
                <a:gd name="T41" fmla="*/ 2 h 6"/>
                <a:gd name="T42" fmla="*/ 67 w 72"/>
                <a:gd name="T43" fmla="*/ 2 h 6"/>
                <a:gd name="T44" fmla="*/ 72 w 72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6">
                  <a:moveTo>
                    <a:pt x="63" y="3"/>
                  </a:moveTo>
                  <a:cubicBezTo>
                    <a:pt x="57" y="3"/>
                    <a:pt x="50" y="3"/>
                    <a:pt x="44" y="3"/>
                  </a:cubicBezTo>
                  <a:cubicBezTo>
                    <a:pt x="42" y="4"/>
                    <a:pt x="41" y="5"/>
                    <a:pt x="39" y="5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2" y="6"/>
                    <a:pt x="28" y="5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8" y="5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15" y="6"/>
                    <a:pt x="22" y="6"/>
                    <a:pt x="29" y="6"/>
                  </a:cubicBezTo>
                  <a:cubicBezTo>
                    <a:pt x="41" y="6"/>
                    <a:pt x="52" y="5"/>
                    <a:pt x="63" y="3"/>
                  </a:cubicBezTo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7" y="4"/>
                    <a:pt x="9" y="3"/>
                    <a:pt x="1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20" y="1"/>
                    <a:pt x="18" y="0"/>
                  </a:cubicBezTo>
                  <a:moveTo>
                    <a:pt x="72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8" y="1"/>
                    <a:pt x="47" y="2"/>
                    <a:pt x="46" y="2"/>
                  </a:cubicBezTo>
                  <a:cubicBezTo>
                    <a:pt x="53" y="2"/>
                    <a:pt x="60" y="2"/>
                    <a:pt x="67" y="2"/>
                  </a:cubicBezTo>
                  <a:cubicBezTo>
                    <a:pt x="69" y="1"/>
                    <a:pt x="71" y="1"/>
                    <a:pt x="72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041"/>
            <p:cNvSpPr>
              <a:spLocks noEditPoints="1"/>
            </p:cNvSpPr>
            <p:nvPr/>
          </p:nvSpPr>
          <p:spPr bwMode="auto">
            <a:xfrm>
              <a:off x="1027113" y="3459163"/>
              <a:ext cx="646113" cy="25400"/>
            </a:xfrm>
            <a:custGeom>
              <a:avLst/>
              <a:gdLst>
                <a:gd name="T0" fmla="*/ 68 w 112"/>
                <a:gd name="T1" fmla="*/ 3 h 5"/>
                <a:gd name="T2" fmla="*/ 57 w 112"/>
                <a:gd name="T3" fmla="*/ 3 h 5"/>
                <a:gd name="T4" fmla="*/ 50 w 112"/>
                <a:gd name="T5" fmla="*/ 4 h 5"/>
                <a:gd name="T6" fmla="*/ 46 w 112"/>
                <a:gd name="T7" fmla="*/ 4 h 5"/>
                <a:gd name="T8" fmla="*/ 36 w 112"/>
                <a:gd name="T9" fmla="*/ 4 h 5"/>
                <a:gd name="T10" fmla="*/ 45 w 112"/>
                <a:gd name="T11" fmla="*/ 5 h 5"/>
                <a:gd name="T12" fmla="*/ 51 w 112"/>
                <a:gd name="T13" fmla="*/ 5 h 5"/>
                <a:gd name="T14" fmla="*/ 57 w 112"/>
                <a:gd name="T15" fmla="*/ 4 h 5"/>
                <a:gd name="T16" fmla="*/ 70 w 112"/>
                <a:gd name="T17" fmla="*/ 4 h 5"/>
                <a:gd name="T18" fmla="*/ 68 w 112"/>
                <a:gd name="T19" fmla="*/ 3 h 5"/>
                <a:gd name="T20" fmla="*/ 112 w 112"/>
                <a:gd name="T21" fmla="*/ 2 h 5"/>
                <a:gd name="T22" fmla="*/ 91 w 112"/>
                <a:gd name="T23" fmla="*/ 2 h 5"/>
                <a:gd name="T24" fmla="*/ 89 w 112"/>
                <a:gd name="T25" fmla="*/ 3 h 5"/>
                <a:gd name="T26" fmla="*/ 108 w 112"/>
                <a:gd name="T27" fmla="*/ 3 h 5"/>
                <a:gd name="T28" fmla="*/ 112 w 112"/>
                <a:gd name="T29" fmla="*/ 2 h 5"/>
                <a:gd name="T30" fmla="*/ 4 w 112"/>
                <a:gd name="T31" fmla="*/ 0 h 5"/>
                <a:gd name="T32" fmla="*/ 0 w 112"/>
                <a:gd name="T33" fmla="*/ 0 h 5"/>
                <a:gd name="T34" fmla="*/ 2 w 112"/>
                <a:gd name="T35" fmla="*/ 0 h 5"/>
                <a:gd name="T36" fmla="*/ 8 w 112"/>
                <a:gd name="T37" fmla="*/ 1 h 5"/>
                <a:gd name="T38" fmla="*/ 4 w 112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5">
                  <a:moveTo>
                    <a:pt x="68" y="3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4" y="3"/>
                    <a:pt x="52" y="4"/>
                    <a:pt x="50" y="4"/>
                  </a:cubicBezTo>
                  <a:cubicBezTo>
                    <a:pt x="48" y="4"/>
                    <a:pt x="47" y="4"/>
                    <a:pt x="46" y="4"/>
                  </a:cubicBezTo>
                  <a:cubicBezTo>
                    <a:pt x="43" y="4"/>
                    <a:pt x="40" y="4"/>
                    <a:pt x="36" y="4"/>
                  </a:cubicBezTo>
                  <a:cubicBezTo>
                    <a:pt x="39" y="4"/>
                    <a:pt x="42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3" y="5"/>
                    <a:pt x="55" y="4"/>
                    <a:pt x="57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9" y="3"/>
                    <a:pt x="68" y="3"/>
                  </a:cubicBezTo>
                  <a:moveTo>
                    <a:pt x="112" y="2"/>
                  </a:moveTo>
                  <a:cubicBezTo>
                    <a:pt x="105" y="2"/>
                    <a:pt x="98" y="2"/>
                    <a:pt x="91" y="2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95" y="3"/>
                    <a:pt x="102" y="3"/>
                    <a:pt x="108" y="3"/>
                  </a:cubicBezTo>
                  <a:cubicBezTo>
                    <a:pt x="109" y="2"/>
                    <a:pt x="111" y="2"/>
                    <a:pt x="112" y="2"/>
                  </a:cubicBezTo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042"/>
            <p:cNvSpPr>
              <a:spLocks/>
            </p:cNvSpPr>
            <p:nvPr/>
          </p:nvSpPr>
          <p:spPr bwMode="auto">
            <a:xfrm>
              <a:off x="668338" y="3419475"/>
              <a:ext cx="12700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3 h 3"/>
                <a:gd name="T8" fmla="*/ 1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43"/>
            <p:cNvSpPr>
              <a:spLocks/>
            </p:cNvSpPr>
            <p:nvPr/>
          </p:nvSpPr>
          <p:spPr bwMode="auto">
            <a:xfrm>
              <a:off x="1079500" y="3459163"/>
              <a:ext cx="11113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188" name="Picture 1044"/>
            <p:cNvPicPr>
              <a:picLocks noChangeAspect="1" noChangeArrowheads="1"/>
            </p:cNvPicPr>
            <p:nvPr/>
          </p:nvPicPr>
          <p:blipFill>
            <a:blip r:embed="rId80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3222625"/>
              <a:ext cx="13335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9" name="Picture 1045"/>
            <p:cNvPicPr>
              <a:picLocks noChangeAspect="1" noChangeArrowheads="1"/>
            </p:cNvPicPr>
            <p:nvPr/>
          </p:nvPicPr>
          <p:blipFill>
            <a:blip r:embed="rId80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663" y="3216275"/>
              <a:ext cx="1555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0" name="Picture 1046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6513" y="34115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1" name="Picture 1047"/>
            <p:cNvPicPr>
              <a:picLocks noChangeAspect="1" noChangeArrowheads="1"/>
            </p:cNvPicPr>
            <p:nvPr/>
          </p:nvPicPr>
          <p:blipFill>
            <a:blip r:embed="rId80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0100"/>
              <a:ext cx="14890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2" name="Picture 1048"/>
            <p:cNvPicPr>
              <a:picLocks noChangeAspect="1" noChangeArrowheads="1"/>
            </p:cNvPicPr>
            <p:nvPr/>
          </p:nvPicPr>
          <p:blipFill>
            <a:blip r:embed="rId80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0" y="334645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3" name="Picture 1049"/>
            <p:cNvPicPr>
              <a:picLocks noChangeAspect="1" noChangeArrowheads="1"/>
            </p:cNvPicPr>
            <p:nvPr/>
          </p:nvPicPr>
          <p:blipFill>
            <a:blip r:embed="rId80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4863"/>
              <a:ext cx="2952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4" name="Picture 1050"/>
            <p:cNvPicPr>
              <a:picLocks noChangeAspect="1" noChangeArrowheads="1"/>
            </p:cNvPicPr>
            <p:nvPr/>
          </p:nvPicPr>
          <p:blipFill>
            <a:blip r:embed="rId80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3275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5" name="Picture 1051"/>
            <p:cNvPicPr>
              <a:picLocks noChangeAspect="1" noChangeArrowheads="1"/>
            </p:cNvPicPr>
            <p:nvPr/>
          </p:nvPicPr>
          <p:blipFill>
            <a:blip r:embed="rId80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5725" y="33448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6" name="Picture 1052"/>
            <p:cNvPicPr>
              <a:picLocks noChangeAspect="1" noChangeArrowheads="1"/>
            </p:cNvPicPr>
            <p:nvPr/>
          </p:nvPicPr>
          <p:blipFill>
            <a:blip r:embed="rId81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3025" y="3344863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7" name="Picture 1053"/>
            <p:cNvPicPr>
              <a:picLocks noChangeAspect="1" noChangeArrowheads="1"/>
            </p:cNvPicPr>
            <p:nvPr/>
          </p:nvPicPr>
          <p:blipFill>
            <a:blip r:embed="rId81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038" y="3411538"/>
              <a:ext cx="485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8" name="Picture 1054"/>
            <p:cNvPicPr>
              <a:picLocks noChangeAspect="1" noChangeArrowheads="1"/>
            </p:cNvPicPr>
            <p:nvPr/>
          </p:nvPicPr>
          <p:blipFill>
            <a:blip r:embed="rId81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2800" y="2052638"/>
              <a:ext cx="398463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9" name="Picture 1055"/>
            <p:cNvPicPr>
              <a:picLocks noChangeAspect="1" noChangeArrowheads="1"/>
            </p:cNvPicPr>
            <p:nvPr/>
          </p:nvPicPr>
          <p:blipFill>
            <a:blip r:embed="rId81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2413000"/>
              <a:ext cx="20796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0" name="Picture 1056"/>
            <p:cNvPicPr>
              <a:picLocks noChangeAspect="1" noChangeArrowheads="1"/>
            </p:cNvPicPr>
            <p:nvPr/>
          </p:nvPicPr>
          <p:blipFill>
            <a:blip r:embed="rId81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0025" y="2173288"/>
              <a:ext cx="831850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1" name="Picture 1057"/>
            <p:cNvPicPr>
              <a:picLocks noChangeAspect="1" noChangeArrowheads="1"/>
            </p:cNvPicPr>
            <p:nvPr/>
          </p:nvPicPr>
          <p:blipFill>
            <a:blip r:embed="rId81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67438" y="2306638"/>
              <a:ext cx="122238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2" name="Picture 1058"/>
            <p:cNvPicPr>
              <a:picLocks noChangeAspect="1" noChangeArrowheads="1"/>
            </p:cNvPicPr>
            <p:nvPr/>
          </p:nvPicPr>
          <p:blipFill>
            <a:blip r:embed="rId81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2052638"/>
              <a:ext cx="398463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" name="Freeform 1059"/>
            <p:cNvSpPr>
              <a:spLocks noEditPoints="1"/>
            </p:cNvSpPr>
            <p:nvPr/>
          </p:nvSpPr>
          <p:spPr bwMode="auto">
            <a:xfrm>
              <a:off x="1390650" y="3459163"/>
              <a:ext cx="179388" cy="30163"/>
            </a:xfrm>
            <a:custGeom>
              <a:avLst/>
              <a:gdLst>
                <a:gd name="T0" fmla="*/ 26 w 31"/>
                <a:gd name="T1" fmla="*/ 3 h 6"/>
                <a:gd name="T2" fmla="*/ 20 w 31"/>
                <a:gd name="T3" fmla="*/ 3 h 6"/>
                <a:gd name="T4" fmla="*/ 12 w 31"/>
                <a:gd name="T5" fmla="*/ 3 h 6"/>
                <a:gd name="T6" fmla="*/ 7 w 31"/>
                <a:gd name="T7" fmla="*/ 4 h 6"/>
                <a:gd name="T8" fmla="*/ 17 w 31"/>
                <a:gd name="T9" fmla="*/ 6 h 6"/>
                <a:gd name="T10" fmla="*/ 21 w 31"/>
                <a:gd name="T11" fmla="*/ 5 h 6"/>
                <a:gd name="T12" fmla="*/ 26 w 31"/>
                <a:gd name="T13" fmla="*/ 3 h 6"/>
                <a:gd name="T14" fmla="*/ 17 w 31"/>
                <a:gd name="T15" fmla="*/ 0 h 6"/>
                <a:gd name="T16" fmla="*/ 13 w 31"/>
                <a:gd name="T17" fmla="*/ 0 h 6"/>
                <a:gd name="T18" fmla="*/ 12 w 31"/>
                <a:gd name="T19" fmla="*/ 0 h 6"/>
                <a:gd name="T20" fmla="*/ 12 w 31"/>
                <a:gd name="T21" fmla="*/ 0 h 6"/>
                <a:gd name="T22" fmla="*/ 15 w 31"/>
                <a:gd name="T23" fmla="*/ 0 h 6"/>
                <a:gd name="T24" fmla="*/ 17 w 31"/>
                <a:gd name="T25" fmla="*/ 0 h 6"/>
                <a:gd name="T26" fmla="*/ 31 w 31"/>
                <a:gd name="T27" fmla="*/ 0 h 6"/>
                <a:gd name="T28" fmla="*/ 19 w 31"/>
                <a:gd name="T29" fmla="*/ 0 h 6"/>
                <a:gd name="T30" fmla="*/ 18 w 31"/>
                <a:gd name="T31" fmla="*/ 1 h 6"/>
                <a:gd name="T32" fmla="*/ 15 w 31"/>
                <a:gd name="T33" fmla="*/ 1 h 6"/>
                <a:gd name="T34" fmla="*/ 12 w 31"/>
                <a:gd name="T35" fmla="*/ 1 h 6"/>
                <a:gd name="T36" fmla="*/ 10 w 31"/>
                <a:gd name="T37" fmla="*/ 0 h 6"/>
                <a:gd name="T38" fmla="*/ 0 w 31"/>
                <a:gd name="T39" fmla="*/ 0 h 6"/>
                <a:gd name="T40" fmla="*/ 5 w 31"/>
                <a:gd name="T41" fmla="*/ 3 h 6"/>
                <a:gd name="T42" fmla="*/ 12 w 31"/>
                <a:gd name="T43" fmla="*/ 2 h 6"/>
                <a:gd name="T44" fmla="*/ 20 w 31"/>
                <a:gd name="T45" fmla="*/ 2 h 6"/>
                <a:gd name="T46" fmla="*/ 28 w 31"/>
                <a:gd name="T47" fmla="*/ 2 h 6"/>
                <a:gd name="T48" fmla="*/ 31 w 31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6">
                  <a:moveTo>
                    <a:pt x="26" y="3"/>
                  </a:moveTo>
                  <a:cubicBezTo>
                    <a:pt x="24" y="3"/>
                    <a:pt x="22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4" y="6"/>
                    <a:pt x="17" y="6"/>
                  </a:cubicBezTo>
                  <a:cubicBezTo>
                    <a:pt x="18" y="6"/>
                    <a:pt x="20" y="6"/>
                    <a:pt x="21" y="5"/>
                  </a:cubicBezTo>
                  <a:cubicBezTo>
                    <a:pt x="23" y="5"/>
                    <a:pt x="24" y="4"/>
                    <a:pt x="26" y="3"/>
                  </a:cubicBezTo>
                  <a:moveTo>
                    <a:pt x="1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moveTo>
                    <a:pt x="31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3" y="2"/>
                    <a:pt x="25" y="2"/>
                    <a:pt x="28" y="2"/>
                  </a:cubicBezTo>
                  <a:cubicBezTo>
                    <a:pt x="29" y="2"/>
                    <a:pt x="30" y="1"/>
                    <a:pt x="31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060"/>
            <p:cNvSpPr>
              <a:spLocks/>
            </p:cNvSpPr>
            <p:nvPr/>
          </p:nvSpPr>
          <p:spPr bwMode="auto">
            <a:xfrm>
              <a:off x="1419225" y="3468688"/>
              <a:ext cx="133350" cy="11113"/>
            </a:xfrm>
            <a:custGeom>
              <a:avLst/>
              <a:gdLst>
                <a:gd name="T0" fmla="*/ 23 w 23"/>
                <a:gd name="T1" fmla="*/ 0 h 2"/>
                <a:gd name="T2" fmla="*/ 15 w 23"/>
                <a:gd name="T3" fmla="*/ 0 h 2"/>
                <a:gd name="T4" fmla="*/ 7 w 23"/>
                <a:gd name="T5" fmla="*/ 0 h 2"/>
                <a:gd name="T6" fmla="*/ 0 w 23"/>
                <a:gd name="T7" fmla="*/ 1 h 2"/>
                <a:gd name="T8" fmla="*/ 2 w 23"/>
                <a:gd name="T9" fmla="*/ 2 h 2"/>
                <a:gd name="T10" fmla="*/ 7 w 23"/>
                <a:gd name="T11" fmla="*/ 1 h 2"/>
                <a:gd name="T12" fmla="*/ 15 w 23"/>
                <a:gd name="T13" fmla="*/ 1 h 2"/>
                <a:gd name="T14" fmla="*/ 21 w 23"/>
                <a:gd name="T15" fmla="*/ 1 h 2"/>
                <a:gd name="T16" fmla="*/ 23 w 2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1" y="1"/>
                    <a:pt x="22" y="1"/>
                    <a:pt x="23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05" name="Picture 1061"/>
            <p:cNvPicPr>
              <a:picLocks noChangeAspect="1" noChangeArrowheads="1"/>
            </p:cNvPicPr>
            <p:nvPr/>
          </p:nvPicPr>
          <p:blipFill>
            <a:blip r:embed="rId81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417888"/>
              <a:ext cx="2762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1" name="Freeform 1062"/>
            <p:cNvSpPr>
              <a:spLocks/>
            </p:cNvSpPr>
            <p:nvPr/>
          </p:nvSpPr>
          <p:spPr bwMode="auto">
            <a:xfrm>
              <a:off x="1362075" y="3163888"/>
              <a:ext cx="196850" cy="280988"/>
            </a:xfrm>
            <a:custGeom>
              <a:avLst/>
              <a:gdLst>
                <a:gd name="T0" fmla="*/ 22 w 34"/>
                <a:gd name="T1" fmla="*/ 0 h 56"/>
                <a:gd name="T2" fmla="*/ 7 w 34"/>
                <a:gd name="T3" fmla="*/ 50 h 56"/>
                <a:gd name="T4" fmla="*/ 16 w 34"/>
                <a:gd name="T5" fmla="*/ 56 h 56"/>
                <a:gd name="T6" fmla="*/ 34 w 34"/>
                <a:gd name="T7" fmla="*/ 40 h 56"/>
                <a:gd name="T8" fmla="*/ 34 w 34"/>
                <a:gd name="T9" fmla="*/ 39 h 56"/>
                <a:gd name="T10" fmla="*/ 33 w 34"/>
                <a:gd name="T11" fmla="*/ 39 h 56"/>
                <a:gd name="T12" fmla="*/ 16 w 34"/>
                <a:gd name="T13" fmla="*/ 55 h 56"/>
                <a:gd name="T14" fmla="*/ 8 w 34"/>
                <a:gd name="T15" fmla="*/ 49 h 56"/>
                <a:gd name="T16" fmla="*/ 22 w 34"/>
                <a:gd name="T17" fmla="*/ 1 h 56"/>
                <a:gd name="T18" fmla="*/ 22 w 34"/>
                <a:gd name="T19" fmla="*/ 0 h 56"/>
                <a:gd name="T20" fmla="*/ 22 w 34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56">
                  <a:moveTo>
                    <a:pt x="22" y="0"/>
                  </a:moveTo>
                  <a:cubicBezTo>
                    <a:pt x="14" y="10"/>
                    <a:pt x="0" y="33"/>
                    <a:pt x="7" y="50"/>
                  </a:cubicBezTo>
                  <a:cubicBezTo>
                    <a:pt x="10" y="55"/>
                    <a:pt x="13" y="56"/>
                    <a:pt x="16" y="56"/>
                  </a:cubicBezTo>
                  <a:cubicBezTo>
                    <a:pt x="23" y="56"/>
                    <a:pt x="31" y="47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0" y="47"/>
                    <a:pt x="22" y="55"/>
                    <a:pt x="16" y="55"/>
                  </a:cubicBezTo>
                  <a:cubicBezTo>
                    <a:pt x="12" y="55"/>
                    <a:pt x="10" y="53"/>
                    <a:pt x="8" y="49"/>
                  </a:cubicBezTo>
                  <a:cubicBezTo>
                    <a:pt x="1" y="33"/>
                    <a:pt x="14" y="10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6" name="Freeform 1063"/>
            <p:cNvSpPr>
              <a:spLocks/>
            </p:cNvSpPr>
            <p:nvPr/>
          </p:nvSpPr>
          <p:spPr bwMode="auto">
            <a:xfrm>
              <a:off x="1344613" y="3168650"/>
              <a:ext cx="311150" cy="300038"/>
            </a:xfrm>
            <a:custGeom>
              <a:avLst/>
              <a:gdLst>
                <a:gd name="T0" fmla="*/ 30 w 54"/>
                <a:gd name="T1" fmla="*/ 0 h 60"/>
                <a:gd name="T2" fmla="*/ 5 w 54"/>
                <a:gd name="T3" fmla="*/ 49 h 60"/>
                <a:gd name="T4" fmla="*/ 31 w 54"/>
                <a:gd name="T5" fmla="*/ 56 h 60"/>
                <a:gd name="T6" fmla="*/ 53 w 54"/>
                <a:gd name="T7" fmla="*/ 11 h 60"/>
                <a:gd name="T8" fmla="*/ 54 w 54"/>
                <a:gd name="T9" fmla="*/ 3 h 60"/>
                <a:gd name="T10" fmla="*/ 54 w 54"/>
                <a:gd name="T11" fmla="*/ 3 h 60"/>
                <a:gd name="T12" fmla="*/ 53 w 54"/>
                <a:gd name="T13" fmla="*/ 3 h 60"/>
                <a:gd name="T14" fmla="*/ 52 w 54"/>
                <a:gd name="T15" fmla="*/ 11 h 60"/>
                <a:gd name="T16" fmla="*/ 31 w 54"/>
                <a:gd name="T17" fmla="*/ 55 h 60"/>
                <a:gd name="T18" fmla="*/ 6 w 54"/>
                <a:gd name="T19" fmla="*/ 48 h 60"/>
                <a:gd name="T20" fmla="*/ 31 w 54"/>
                <a:gd name="T21" fmla="*/ 1 h 60"/>
                <a:gd name="T22" fmla="*/ 31 w 54"/>
                <a:gd name="T23" fmla="*/ 0 h 60"/>
                <a:gd name="T24" fmla="*/ 30 w 54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0">
                  <a:moveTo>
                    <a:pt x="30" y="0"/>
                  </a:moveTo>
                  <a:cubicBezTo>
                    <a:pt x="13" y="9"/>
                    <a:pt x="0" y="35"/>
                    <a:pt x="5" y="49"/>
                  </a:cubicBezTo>
                  <a:cubicBezTo>
                    <a:pt x="7" y="54"/>
                    <a:pt x="13" y="60"/>
                    <a:pt x="31" y="56"/>
                  </a:cubicBezTo>
                  <a:cubicBezTo>
                    <a:pt x="49" y="52"/>
                    <a:pt x="51" y="30"/>
                    <a:pt x="53" y="1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29"/>
                    <a:pt x="48" y="51"/>
                    <a:pt x="31" y="55"/>
                  </a:cubicBezTo>
                  <a:cubicBezTo>
                    <a:pt x="17" y="58"/>
                    <a:pt x="9" y="56"/>
                    <a:pt x="6" y="48"/>
                  </a:cubicBezTo>
                  <a:cubicBezTo>
                    <a:pt x="1" y="35"/>
                    <a:pt x="14" y="10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7" name="Freeform 1064"/>
            <p:cNvSpPr>
              <a:spLocks/>
            </p:cNvSpPr>
            <p:nvPr/>
          </p:nvSpPr>
          <p:spPr bwMode="auto">
            <a:xfrm>
              <a:off x="1401763" y="3214688"/>
              <a:ext cx="190500" cy="254000"/>
            </a:xfrm>
            <a:custGeom>
              <a:avLst/>
              <a:gdLst>
                <a:gd name="T0" fmla="*/ 32 w 33"/>
                <a:gd name="T1" fmla="*/ 0 h 51"/>
                <a:gd name="T2" fmla="*/ 25 w 33"/>
                <a:gd name="T3" fmla="*/ 23 h 51"/>
                <a:gd name="T4" fmla="*/ 22 w 33"/>
                <a:gd name="T5" fmla="*/ 35 h 51"/>
                <a:gd name="T6" fmla="*/ 21 w 33"/>
                <a:gd name="T7" fmla="*/ 37 h 51"/>
                <a:gd name="T8" fmla="*/ 15 w 33"/>
                <a:gd name="T9" fmla="*/ 49 h 51"/>
                <a:gd name="T10" fmla="*/ 10 w 33"/>
                <a:gd name="T11" fmla="*/ 49 h 51"/>
                <a:gd name="T12" fmla="*/ 6 w 33"/>
                <a:gd name="T13" fmla="*/ 45 h 51"/>
                <a:gd name="T14" fmla="*/ 10 w 33"/>
                <a:gd name="T15" fmla="*/ 6 h 51"/>
                <a:gd name="T16" fmla="*/ 9 w 33"/>
                <a:gd name="T17" fmla="*/ 5 h 51"/>
                <a:gd name="T18" fmla="*/ 9 w 33"/>
                <a:gd name="T19" fmla="*/ 6 h 51"/>
                <a:gd name="T20" fmla="*/ 6 w 33"/>
                <a:gd name="T21" fmla="*/ 46 h 51"/>
                <a:gd name="T22" fmla="*/ 10 w 33"/>
                <a:gd name="T23" fmla="*/ 50 h 51"/>
                <a:gd name="T24" fmla="*/ 16 w 33"/>
                <a:gd name="T25" fmla="*/ 50 h 51"/>
                <a:gd name="T26" fmla="*/ 22 w 33"/>
                <a:gd name="T27" fmla="*/ 37 h 51"/>
                <a:gd name="T28" fmla="*/ 23 w 33"/>
                <a:gd name="T29" fmla="*/ 35 h 51"/>
                <a:gd name="T30" fmla="*/ 26 w 33"/>
                <a:gd name="T31" fmla="*/ 23 h 51"/>
                <a:gd name="T32" fmla="*/ 33 w 33"/>
                <a:gd name="T33" fmla="*/ 0 h 51"/>
                <a:gd name="T34" fmla="*/ 32 w 33"/>
                <a:gd name="T35" fmla="*/ 0 h 51"/>
                <a:gd name="T36" fmla="*/ 32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32" y="0"/>
                  </a:moveTo>
                  <a:cubicBezTo>
                    <a:pt x="27" y="8"/>
                    <a:pt x="26" y="15"/>
                    <a:pt x="25" y="2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41"/>
                    <a:pt x="19" y="47"/>
                    <a:pt x="15" y="49"/>
                  </a:cubicBezTo>
                  <a:cubicBezTo>
                    <a:pt x="14" y="50"/>
                    <a:pt x="12" y="50"/>
                    <a:pt x="10" y="49"/>
                  </a:cubicBezTo>
                  <a:cubicBezTo>
                    <a:pt x="9" y="49"/>
                    <a:pt x="7" y="47"/>
                    <a:pt x="6" y="45"/>
                  </a:cubicBezTo>
                  <a:cubicBezTo>
                    <a:pt x="1" y="35"/>
                    <a:pt x="8" y="10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0"/>
                    <a:pt x="0" y="35"/>
                    <a:pt x="6" y="46"/>
                  </a:cubicBezTo>
                  <a:cubicBezTo>
                    <a:pt x="7" y="48"/>
                    <a:pt x="8" y="49"/>
                    <a:pt x="10" y="50"/>
                  </a:cubicBezTo>
                  <a:cubicBezTo>
                    <a:pt x="12" y="51"/>
                    <a:pt x="14" y="51"/>
                    <a:pt x="16" y="50"/>
                  </a:cubicBezTo>
                  <a:cubicBezTo>
                    <a:pt x="20" y="48"/>
                    <a:pt x="21" y="41"/>
                    <a:pt x="22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15"/>
                    <a:pt x="28" y="8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8" name="Freeform 1065"/>
            <p:cNvSpPr>
              <a:spLocks/>
            </p:cNvSpPr>
            <p:nvPr/>
          </p:nvSpPr>
          <p:spPr bwMode="auto">
            <a:xfrm>
              <a:off x="1362075" y="3294063"/>
              <a:ext cx="166688" cy="209550"/>
            </a:xfrm>
            <a:custGeom>
              <a:avLst/>
              <a:gdLst>
                <a:gd name="T0" fmla="*/ 21 w 29"/>
                <a:gd name="T1" fmla="*/ 0 h 42"/>
                <a:gd name="T2" fmla="*/ 11 w 29"/>
                <a:gd name="T3" fmla="*/ 29 h 42"/>
                <a:gd name="T4" fmla="*/ 29 w 29"/>
                <a:gd name="T5" fmla="*/ 10 h 42"/>
                <a:gd name="T6" fmla="*/ 21 w 2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11" y="6"/>
                    <a:pt x="0" y="18"/>
                    <a:pt x="11" y="29"/>
                  </a:cubicBezTo>
                  <a:cubicBezTo>
                    <a:pt x="22" y="42"/>
                    <a:pt x="29" y="20"/>
                    <a:pt x="29" y="1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9" name="Freeform 1066"/>
            <p:cNvSpPr>
              <a:spLocks/>
            </p:cNvSpPr>
            <p:nvPr/>
          </p:nvSpPr>
          <p:spPr bwMode="auto">
            <a:xfrm>
              <a:off x="1465263" y="3349625"/>
              <a:ext cx="115888" cy="104775"/>
            </a:xfrm>
            <a:custGeom>
              <a:avLst/>
              <a:gdLst>
                <a:gd name="T0" fmla="*/ 0 w 20"/>
                <a:gd name="T1" fmla="*/ 3 h 21"/>
                <a:gd name="T2" fmla="*/ 4 w 20"/>
                <a:gd name="T3" fmla="*/ 21 h 21"/>
                <a:gd name="T4" fmla="*/ 19 w 20"/>
                <a:gd name="T5" fmla="*/ 0 h 21"/>
                <a:gd name="T6" fmla="*/ 0 w 20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">
                  <a:moveTo>
                    <a:pt x="0" y="3"/>
                  </a:moveTo>
                  <a:cubicBezTo>
                    <a:pt x="1" y="9"/>
                    <a:pt x="2" y="15"/>
                    <a:pt x="4" y="21"/>
                  </a:cubicBezTo>
                  <a:cubicBezTo>
                    <a:pt x="15" y="19"/>
                    <a:pt x="20" y="11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0" name="Freeform 1067"/>
            <p:cNvSpPr>
              <a:spLocks/>
            </p:cNvSpPr>
            <p:nvPr/>
          </p:nvSpPr>
          <p:spPr bwMode="auto">
            <a:xfrm>
              <a:off x="2089150" y="3459163"/>
              <a:ext cx="127000" cy="20638"/>
            </a:xfrm>
            <a:custGeom>
              <a:avLst/>
              <a:gdLst>
                <a:gd name="T0" fmla="*/ 22 w 22"/>
                <a:gd name="T1" fmla="*/ 0 h 4"/>
                <a:gd name="T2" fmla="*/ 0 w 22"/>
                <a:gd name="T3" fmla="*/ 0 h 4"/>
                <a:gd name="T4" fmla="*/ 8 w 22"/>
                <a:gd name="T5" fmla="*/ 3 h 4"/>
                <a:gd name="T6" fmla="*/ 12 w 22"/>
                <a:gd name="T7" fmla="*/ 4 h 4"/>
                <a:gd name="T8" fmla="*/ 22 w 22"/>
                <a:gd name="T9" fmla="*/ 1 h 4"/>
                <a:gd name="T10" fmla="*/ 22 w 22"/>
                <a:gd name="T11" fmla="*/ 1 h 4"/>
                <a:gd name="T12" fmla="*/ 22 w 2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3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5" y="4"/>
                    <a:pt x="19" y="3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A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12" name="Picture 1068"/>
            <p:cNvPicPr>
              <a:picLocks noChangeAspect="1" noChangeArrowheads="1"/>
            </p:cNvPicPr>
            <p:nvPr/>
          </p:nvPicPr>
          <p:blipFill>
            <a:blip r:embed="rId81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5175" y="3417888"/>
              <a:ext cx="2079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3" name="Freeform 1069"/>
            <p:cNvSpPr>
              <a:spLocks/>
            </p:cNvSpPr>
            <p:nvPr/>
          </p:nvSpPr>
          <p:spPr bwMode="auto">
            <a:xfrm>
              <a:off x="2216150" y="3459163"/>
              <a:ext cx="1746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9A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14" name="Picture 1070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3925" y="3417888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5" name="Picture 1071"/>
            <p:cNvPicPr>
              <a:picLocks noChangeAspect="1" noChangeArrowheads="1"/>
            </p:cNvPicPr>
            <p:nvPr/>
          </p:nvPicPr>
          <p:blipFill>
            <a:blip r:embed="rId820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3419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6" name="Picture 1072"/>
            <p:cNvPicPr>
              <a:picLocks noChangeAspect="1" noChangeArrowheads="1"/>
            </p:cNvPicPr>
            <p:nvPr/>
          </p:nvPicPr>
          <p:blipFill>
            <a:blip r:embed="rId821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2638" y="3413125"/>
              <a:ext cx="8572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7" name="Picture 1073"/>
            <p:cNvPicPr>
              <a:picLocks noChangeAspect="1" noChangeArrowheads="1"/>
            </p:cNvPicPr>
            <p:nvPr/>
          </p:nvPicPr>
          <p:blipFill>
            <a:blip r:embed="rId82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8838" y="3411538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4" name="Freeform 1074"/>
            <p:cNvSpPr>
              <a:spLocks/>
            </p:cNvSpPr>
            <p:nvPr/>
          </p:nvSpPr>
          <p:spPr bwMode="auto">
            <a:xfrm>
              <a:off x="1979613" y="3159125"/>
              <a:ext cx="317500" cy="300038"/>
            </a:xfrm>
            <a:custGeom>
              <a:avLst/>
              <a:gdLst>
                <a:gd name="T0" fmla="*/ 23 w 55"/>
                <a:gd name="T1" fmla="*/ 1 h 60"/>
                <a:gd name="T2" fmla="*/ 23 w 55"/>
                <a:gd name="T3" fmla="*/ 1 h 60"/>
                <a:gd name="T4" fmla="*/ 50 w 55"/>
                <a:gd name="T5" fmla="*/ 47 h 60"/>
                <a:gd name="T6" fmla="*/ 25 w 55"/>
                <a:gd name="T7" fmla="*/ 55 h 60"/>
                <a:gd name="T8" fmla="*/ 2 w 55"/>
                <a:gd name="T9" fmla="*/ 12 h 60"/>
                <a:gd name="T10" fmla="*/ 1 w 55"/>
                <a:gd name="T11" fmla="*/ 5 h 60"/>
                <a:gd name="T12" fmla="*/ 0 w 55"/>
                <a:gd name="T13" fmla="*/ 4 h 60"/>
                <a:gd name="T14" fmla="*/ 0 w 55"/>
                <a:gd name="T15" fmla="*/ 5 h 60"/>
                <a:gd name="T16" fmla="*/ 1 w 55"/>
                <a:gd name="T17" fmla="*/ 13 h 60"/>
                <a:gd name="T18" fmla="*/ 25 w 55"/>
                <a:gd name="T19" fmla="*/ 56 h 60"/>
                <a:gd name="T20" fmla="*/ 51 w 55"/>
                <a:gd name="T21" fmla="*/ 48 h 60"/>
                <a:gd name="T22" fmla="*/ 23 w 55"/>
                <a:gd name="T23" fmla="*/ 0 h 60"/>
                <a:gd name="T24" fmla="*/ 23 w 55"/>
                <a:gd name="T25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6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40" y="10"/>
                    <a:pt x="54" y="34"/>
                    <a:pt x="50" y="47"/>
                  </a:cubicBezTo>
                  <a:cubicBezTo>
                    <a:pt x="47" y="55"/>
                    <a:pt x="39" y="58"/>
                    <a:pt x="25" y="55"/>
                  </a:cubicBezTo>
                  <a:cubicBezTo>
                    <a:pt x="8" y="52"/>
                    <a:pt x="5" y="30"/>
                    <a:pt x="2" y="1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31"/>
                    <a:pt x="7" y="53"/>
                    <a:pt x="25" y="56"/>
                  </a:cubicBezTo>
                  <a:cubicBezTo>
                    <a:pt x="43" y="60"/>
                    <a:pt x="49" y="53"/>
                    <a:pt x="51" y="48"/>
                  </a:cubicBezTo>
                  <a:cubicBezTo>
                    <a:pt x="55" y="34"/>
                    <a:pt x="41" y="9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5" name="Freeform 1075"/>
            <p:cNvSpPr>
              <a:spLocks/>
            </p:cNvSpPr>
            <p:nvPr/>
          </p:nvSpPr>
          <p:spPr bwMode="auto">
            <a:xfrm>
              <a:off x="2049463" y="3203575"/>
              <a:ext cx="190500" cy="255588"/>
            </a:xfrm>
            <a:custGeom>
              <a:avLst/>
              <a:gdLst>
                <a:gd name="T0" fmla="*/ 0 w 33"/>
                <a:gd name="T1" fmla="*/ 0 h 51"/>
                <a:gd name="T2" fmla="*/ 0 w 33"/>
                <a:gd name="T3" fmla="*/ 1 h 51"/>
                <a:gd name="T4" fmla="*/ 8 w 33"/>
                <a:gd name="T5" fmla="*/ 23 h 51"/>
                <a:gd name="T6" fmla="*/ 11 w 33"/>
                <a:gd name="T7" fmla="*/ 36 h 51"/>
                <a:gd name="T8" fmla="*/ 11 w 33"/>
                <a:gd name="T9" fmla="*/ 37 h 51"/>
                <a:gd name="T10" fmla="*/ 19 w 33"/>
                <a:gd name="T11" fmla="*/ 50 h 51"/>
                <a:gd name="T12" fmla="*/ 24 w 33"/>
                <a:gd name="T13" fmla="*/ 50 h 51"/>
                <a:gd name="T14" fmla="*/ 28 w 33"/>
                <a:gd name="T15" fmla="*/ 45 h 51"/>
                <a:gd name="T16" fmla="*/ 23 w 33"/>
                <a:gd name="T17" fmla="*/ 5 h 51"/>
                <a:gd name="T18" fmla="*/ 23 w 33"/>
                <a:gd name="T19" fmla="*/ 5 h 51"/>
                <a:gd name="T20" fmla="*/ 23 w 33"/>
                <a:gd name="T21" fmla="*/ 6 h 51"/>
                <a:gd name="T22" fmla="*/ 28 w 33"/>
                <a:gd name="T23" fmla="*/ 45 h 51"/>
                <a:gd name="T24" fmla="*/ 24 w 33"/>
                <a:gd name="T25" fmla="*/ 49 h 51"/>
                <a:gd name="T26" fmla="*/ 19 w 33"/>
                <a:gd name="T27" fmla="*/ 49 h 51"/>
                <a:gd name="T28" fmla="*/ 12 w 33"/>
                <a:gd name="T29" fmla="*/ 37 h 51"/>
                <a:gd name="T30" fmla="*/ 12 w 33"/>
                <a:gd name="T31" fmla="*/ 35 h 51"/>
                <a:gd name="T32" fmla="*/ 8 w 33"/>
                <a:gd name="T33" fmla="*/ 23 h 51"/>
                <a:gd name="T34" fmla="*/ 0 w 33"/>
                <a:gd name="T35" fmla="*/ 1 h 51"/>
                <a:gd name="T36" fmla="*/ 0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6" y="16"/>
                    <a:pt x="8" y="2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41"/>
                    <a:pt x="14" y="48"/>
                    <a:pt x="19" y="50"/>
                  </a:cubicBezTo>
                  <a:cubicBezTo>
                    <a:pt x="20" y="51"/>
                    <a:pt x="22" y="51"/>
                    <a:pt x="24" y="50"/>
                  </a:cubicBezTo>
                  <a:cubicBezTo>
                    <a:pt x="26" y="49"/>
                    <a:pt x="27" y="48"/>
                    <a:pt x="28" y="45"/>
                  </a:cubicBezTo>
                  <a:cubicBezTo>
                    <a:pt x="33" y="35"/>
                    <a:pt x="25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3"/>
                    <a:pt x="32" y="36"/>
                    <a:pt x="28" y="45"/>
                  </a:cubicBezTo>
                  <a:cubicBezTo>
                    <a:pt x="27" y="47"/>
                    <a:pt x="25" y="48"/>
                    <a:pt x="24" y="49"/>
                  </a:cubicBezTo>
                  <a:cubicBezTo>
                    <a:pt x="22" y="50"/>
                    <a:pt x="20" y="50"/>
                    <a:pt x="19" y="49"/>
                  </a:cubicBezTo>
                  <a:cubicBezTo>
                    <a:pt x="15" y="47"/>
                    <a:pt x="13" y="41"/>
                    <a:pt x="12" y="37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15"/>
                    <a:pt x="5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6" name="Freeform 1076"/>
            <p:cNvSpPr>
              <a:spLocks/>
            </p:cNvSpPr>
            <p:nvPr/>
          </p:nvSpPr>
          <p:spPr bwMode="auto">
            <a:xfrm>
              <a:off x="2117725" y="3284538"/>
              <a:ext cx="161925" cy="209550"/>
            </a:xfrm>
            <a:custGeom>
              <a:avLst/>
              <a:gdLst>
                <a:gd name="T0" fmla="*/ 7 w 28"/>
                <a:gd name="T1" fmla="*/ 0 h 42"/>
                <a:gd name="T2" fmla="*/ 18 w 28"/>
                <a:gd name="T3" fmla="*/ 29 h 42"/>
                <a:gd name="T4" fmla="*/ 0 w 28"/>
                <a:gd name="T5" fmla="*/ 10 h 42"/>
                <a:gd name="T6" fmla="*/ 7 w 28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7" y="0"/>
                  </a:moveTo>
                  <a:cubicBezTo>
                    <a:pt x="17" y="5"/>
                    <a:pt x="28" y="17"/>
                    <a:pt x="18" y="29"/>
                  </a:cubicBezTo>
                  <a:cubicBezTo>
                    <a:pt x="8" y="42"/>
                    <a:pt x="0" y="20"/>
                    <a:pt x="0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7" name="Freeform 1077"/>
            <p:cNvSpPr>
              <a:spLocks/>
            </p:cNvSpPr>
            <p:nvPr/>
          </p:nvSpPr>
          <p:spPr bwMode="auto">
            <a:xfrm>
              <a:off x="2066925" y="3338513"/>
              <a:ext cx="109538" cy="106363"/>
            </a:xfrm>
            <a:custGeom>
              <a:avLst/>
              <a:gdLst>
                <a:gd name="T0" fmla="*/ 19 w 19"/>
                <a:gd name="T1" fmla="*/ 3 h 21"/>
                <a:gd name="T2" fmla="*/ 16 w 19"/>
                <a:gd name="T3" fmla="*/ 21 h 21"/>
                <a:gd name="T4" fmla="*/ 0 w 19"/>
                <a:gd name="T5" fmla="*/ 0 h 21"/>
                <a:gd name="T6" fmla="*/ 19 w 19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3"/>
                  </a:moveTo>
                  <a:cubicBezTo>
                    <a:pt x="19" y="9"/>
                    <a:pt x="18" y="15"/>
                    <a:pt x="16" y="21"/>
                  </a:cubicBezTo>
                  <a:cubicBezTo>
                    <a:pt x="5" y="19"/>
                    <a:pt x="0" y="11"/>
                    <a:pt x="0" y="0"/>
                  </a:cubicBez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3" name="Freeform 1078"/>
            <p:cNvSpPr>
              <a:spLocks/>
            </p:cNvSpPr>
            <p:nvPr/>
          </p:nvSpPr>
          <p:spPr bwMode="auto">
            <a:xfrm>
              <a:off x="1736725" y="3219450"/>
              <a:ext cx="271463" cy="114300"/>
            </a:xfrm>
            <a:custGeom>
              <a:avLst/>
              <a:gdLst>
                <a:gd name="T0" fmla="*/ 2 w 47"/>
                <a:gd name="T1" fmla="*/ 0 h 23"/>
                <a:gd name="T2" fmla="*/ 3 w 47"/>
                <a:gd name="T3" fmla="*/ 19 h 23"/>
                <a:gd name="T4" fmla="*/ 47 w 47"/>
                <a:gd name="T5" fmla="*/ 5 h 23"/>
                <a:gd name="T6" fmla="*/ 46 w 47"/>
                <a:gd name="T7" fmla="*/ 4 h 23"/>
                <a:gd name="T8" fmla="*/ 46 w 47"/>
                <a:gd name="T9" fmla="*/ 5 h 23"/>
                <a:gd name="T10" fmla="*/ 3 w 47"/>
                <a:gd name="T11" fmla="*/ 18 h 23"/>
                <a:gd name="T12" fmla="*/ 3 w 47"/>
                <a:gd name="T13" fmla="*/ 0 h 23"/>
                <a:gd name="T14" fmla="*/ 3 w 47"/>
                <a:gd name="T15" fmla="*/ 0 h 23"/>
                <a:gd name="T16" fmla="*/ 2 w 4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3">
                  <a:moveTo>
                    <a:pt x="2" y="0"/>
                  </a:moveTo>
                  <a:cubicBezTo>
                    <a:pt x="0" y="6"/>
                    <a:pt x="0" y="13"/>
                    <a:pt x="3" y="19"/>
                  </a:cubicBezTo>
                  <a:cubicBezTo>
                    <a:pt x="13" y="23"/>
                    <a:pt x="40" y="16"/>
                    <a:pt x="47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0" y="15"/>
                    <a:pt x="14" y="22"/>
                    <a:pt x="3" y="18"/>
                  </a:cubicBezTo>
                  <a:cubicBezTo>
                    <a:pt x="1" y="13"/>
                    <a:pt x="1" y="6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4" name="Freeform 1079"/>
            <p:cNvSpPr>
              <a:spLocks/>
            </p:cNvSpPr>
            <p:nvPr/>
          </p:nvSpPr>
          <p:spPr bwMode="auto">
            <a:xfrm>
              <a:off x="1743075" y="3228975"/>
              <a:ext cx="207963" cy="90488"/>
            </a:xfrm>
            <a:custGeom>
              <a:avLst/>
              <a:gdLst>
                <a:gd name="T0" fmla="*/ 9 w 36"/>
                <a:gd name="T1" fmla="*/ 0 h 18"/>
                <a:gd name="T2" fmla="*/ 6 w 36"/>
                <a:gd name="T3" fmla="*/ 3 h 18"/>
                <a:gd name="T4" fmla="*/ 2 w 36"/>
                <a:gd name="T5" fmla="*/ 15 h 18"/>
                <a:gd name="T6" fmla="*/ 20 w 36"/>
                <a:gd name="T7" fmla="*/ 15 h 18"/>
                <a:gd name="T8" fmla="*/ 36 w 36"/>
                <a:gd name="T9" fmla="*/ 6 h 18"/>
                <a:gd name="T10" fmla="*/ 36 w 36"/>
                <a:gd name="T11" fmla="*/ 5 h 18"/>
                <a:gd name="T12" fmla="*/ 35 w 36"/>
                <a:gd name="T13" fmla="*/ 5 h 18"/>
                <a:gd name="T14" fmla="*/ 20 w 36"/>
                <a:gd name="T15" fmla="*/ 14 h 18"/>
                <a:gd name="T16" fmla="*/ 3 w 36"/>
                <a:gd name="T17" fmla="*/ 14 h 18"/>
                <a:gd name="T18" fmla="*/ 7 w 36"/>
                <a:gd name="T19" fmla="*/ 4 h 18"/>
                <a:gd name="T20" fmla="*/ 10 w 36"/>
                <a:gd name="T21" fmla="*/ 0 h 18"/>
                <a:gd name="T22" fmla="*/ 9 w 3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8">
                  <a:moveTo>
                    <a:pt x="9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0" y="12"/>
                    <a:pt x="2" y="15"/>
                  </a:cubicBezTo>
                  <a:cubicBezTo>
                    <a:pt x="5" y="18"/>
                    <a:pt x="17" y="15"/>
                    <a:pt x="20" y="15"/>
                  </a:cubicBezTo>
                  <a:cubicBezTo>
                    <a:pt x="27" y="13"/>
                    <a:pt x="31" y="11"/>
                    <a:pt x="36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0" y="10"/>
                    <a:pt x="26" y="12"/>
                    <a:pt x="20" y="14"/>
                  </a:cubicBezTo>
                  <a:cubicBezTo>
                    <a:pt x="14" y="15"/>
                    <a:pt x="5" y="16"/>
                    <a:pt x="3" y="14"/>
                  </a:cubicBezTo>
                  <a:cubicBezTo>
                    <a:pt x="1" y="12"/>
                    <a:pt x="5" y="7"/>
                    <a:pt x="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6" name="Freeform 1080"/>
            <p:cNvSpPr>
              <a:spLocks/>
            </p:cNvSpPr>
            <p:nvPr/>
          </p:nvSpPr>
          <p:spPr bwMode="auto">
            <a:xfrm>
              <a:off x="1379538" y="2659063"/>
              <a:ext cx="80963" cy="304800"/>
            </a:xfrm>
            <a:custGeom>
              <a:avLst/>
              <a:gdLst>
                <a:gd name="T0" fmla="*/ 13 w 14"/>
                <a:gd name="T1" fmla="*/ 0 h 61"/>
                <a:gd name="T2" fmla="*/ 6 w 14"/>
                <a:gd name="T3" fmla="*/ 61 h 61"/>
                <a:gd name="T4" fmla="*/ 7 w 14"/>
                <a:gd name="T5" fmla="*/ 61 h 61"/>
                <a:gd name="T6" fmla="*/ 7 w 14"/>
                <a:gd name="T7" fmla="*/ 61 h 61"/>
                <a:gd name="T8" fmla="*/ 14 w 14"/>
                <a:gd name="T9" fmla="*/ 0 h 61"/>
                <a:gd name="T10" fmla="*/ 14 w 14"/>
                <a:gd name="T11" fmla="*/ 0 h 61"/>
                <a:gd name="T12" fmla="*/ 13 w 1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1">
                  <a:moveTo>
                    <a:pt x="13" y="0"/>
                  </a:moveTo>
                  <a:cubicBezTo>
                    <a:pt x="5" y="16"/>
                    <a:pt x="0" y="45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" y="44"/>
                    <a:pt x="6" y="1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7" name="Freeform 1081"/>
            <p:cNvSpPr>
              <a:spLocks/>
            </p:cNvSpPr>
            <p:nvPr/>
          </p:nvSpPr>
          <p:spPr bwMode="auto">
            <a:xfrm>
              <a:off x="1397000" y="2782888"/>
              <a:ext cx="127000" cy="90488"/>
            </a:xfrm>
            <a:custGeom>
              <a:avLst/>
              <a:gdLst>
                <a:gd name="T0" fmla="*/ 11 w 22"/>
                <a:gd name="T1" fmla="*/ 2 h 18"/>
                <a:gd name="T2" fmla="*/ 13 w 22"/>
                <a:gd name="T3" fmla="*/ 3 h 18"/>
                <a:gd name="T4" fmla="*/ 15 w 22"/>
                <a:gd name="T5" fmla="*/ 11 h 18"/>
                <a:gd name="T6" fmla="*/ 15 w 22"/>
                <a:gd name="T7" fmla="*/ 3 h 18"/>
                <a:gd name="T8" fmla="*/ 15 w 22"/>
                <a:gd name="T9" fmla="*/ 9 h 18"/>
                <a:gd name="T10" fmla="*/ 15 w 22"/>
                <a:gd name="T11" fmla="*/ 3 h 18"/>
                <a:gd name="T12" fmla="*/ 14 w 22"/>
                <a:gd name="T13" fmla="*/ 10 h 18"/>
                <a:gd name="T14" fmla="*/ 14 w 22"/>
                <a:gd name="T15" fmla="*/ 3 h 18"/>
                <a:gd name="T16" fmla="*/ 11 w 22"/>
                <a:gd name="T17" fmla="*/ 10 h 18"/>
                <a:gd name="T18" fmla="*/ 9 w 22"/>
                <a:gd name="T19" fmla="*/ 2 h 18"/>
                <a:gd name="T20" fmla="*/ 13 w 22"/>
                <a:gd name="T21" fmla="*/ 5 h 18"/>
                <a:gd name="T22" fmla="*/ 10 w 22"/>
                <a:gd name="T23" fmla="*/ 10 h 18"/>
                <a:gd name="T24" fmla="*/ 12 w 22"/>
                <a:gd name="T2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8">
                  <a:moveTo>
                    <a:pt x="11" y="2"/>
                  </a:moveTo>
                  <a:cubicBezTo>
                    <a:pt x="4" y="11"/>
                    <a:pt x="22" y="10"/>
                    <a:pt x="13" y="3"/>
                  </a:cubicBezTo>
                  <a:cubicBezTo>
                    <a:pt x="8" y="5"/>
                    <a:pt x="9" y="11"/>
                    <a:pt x="15" y="11"/>
                  </a:cubicBezTo>
                  <a:cubicBezTo>
                    <a:pt x="16" y="8"/>
                    <a:pt x="17" y="6"/>
                    <a:pt x="15" y="3"/>
                  </a:cubicBezTo>
                  <a:cubicBezTo>
                    <a:pt x="12" y="6"/>
                    <a:pt x="12" y="6"/>
                    <a:pt x="15" y="9"/>
                  </a:cubicBezTo>
                  <a:cubicBezTo>
                    <a:pt x="18" y="7"/>
                    <a:pt x="18" y="6"/>
                    <a:pt x="15" y="3"/>
                  </a:cubicBezTo>
                  <a:cubicBezTo>
                    <a:pt x="12" y="6"/>
                    <a:pt x="12" y="6"/>
                    <a:pt x="14" y="10"/>
                  </a:cubicBezTo>
                  <a:cubicBezTo>
                    <a:pt x="17" y="7"/>
                    <a:pt x="17" y="6"/>
                    <a:pt x="14" y="3"/>
                  </a:cubicBezTo>
                  <a:cubicBezTo>
                    <a:pt x="10" y="3"/>
                    <a:pt x="8" y="6"/>
                    <a:pt x="11" y="10"/>
                  </a:cubicBezTo>
                  <a:cubicBezTo>
                    <a:pt x="18" y="11"/>
                    <a:pt x="15" y="0"/>
                    <a:pt x="9" y="2"/>
                  </a:cubicBezTo>
                  <a:cubicBezTo>
                    <a:pt x="0" y="4"/>
                    <a:pt x="17" y="18"/>
                    <a:pt x="13" y="5"/>
                  </a:cubicBezTo>
                  <a:cubicBezTo>
                    <a:pt x="9" y="5"/>
                    <a:pt x="9" y="6"/>
                    <a:pt x="10" y="10"/>
                  </a:cubicBezTo>
                  <a:cubicBezTo>
                    <a:pt x="10" y="10"/>
                    <a:pt x="11" y="11"/>
                    <a:pt x="12" y="1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8" name="Freeform 1082"/>
            <p:cNvSpPr>
              <a:spLocks/>
            </p:cNvSpPr>
            <p:nvPr/>
          </p:nvSpPr>
          <p:spPr bwMode="auto">
            <a:xfrm>
              <a:off x="1690688" y="2628900"/>
              <a:ext cx="104775" cy="184150"/>
            </a:xfrm>
            <a:custGeom>
              <a:avLst/>
              <a:gdLst>
                <a:gd name="T0" fmla="*/ 7 w 18"/>
                <a:gd name="T1" fmla="*/ 0 h 37"/>
                <a:gd name="T2" fmla="*/ 8 w 18"/>
                <a:gd name="T3" fmla="*/ 35 h 37"/>
                <a:gd name="T4" fmla="*/ 10 w 18"/>
                <a:gd name="T5" fmla="*/ 34 h 37"/>
                <a:gd name="T6" fmla="*/ 6 w 18"/>
                <a:gd name="T7" fmla="*/ 11 h 37"/>
                <a:gd name="T8" fmla="*/ 8 w 18"/>
                <a:gd name="T9" fmla="*/ 3 h 37"/>
                <a:gd name="T10" fmla="*/ 13 w 18"/>
                <a:gd name="T11" fmla="*/ 23 h 37"/>
                <a:gd name="T12" fmla="*/ 11 w 18"/>
                <a:gd name="T13" fmla="*/ 36 h 37"/>
                <a:gd name="T14" fmla="*/ 12 w 18"/>
                <a:gd name="T15" fmla="*/ 37 h 37"/>
                <a:gd name="T16" fmla="*/ 8 w 18"/>
                <a:gd name="T17" fmla="*/ 0 h 37"/>
                <a:gd name="T18" fmla="*/ 8 w 18"/>
                <a:gd name="T19" fmla="*/ 0 h 37"/>
                <a:gd name="T20" fmla="*/ 7 w 18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37">
                  <a:moveTo>
                    <a:pt x="7" y="0"/>
                  </a:moveTo>
                  <a:cubicBezTo>
                    <a:pt x="0" y="6"/>
                    <a:pt x="6" y="30"/>
                    <a:pt x="8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9"/>
                    <a:pt x="6" y="19"/>
                    <a:pt x="6" y="11"/>
                  </a:cubicBezTo>
                  <a:cubicBezTo>
                    <a:pt x="6" y="8"/>
                    <a:pt x="7" y="5"/>
                    <a:pt x="8" y="3"/>
                  </a:cubicBezTo>
                  <a:cubicBezTo>
                    <a:pt x="11" y="8"/>
                    <a:pt x="13" y="16"/>
                    <a:pt x="13" y="23"/>
                  </a:cubicBezTo>
                  <a:cubicBezTo>
                    <a:pt x="13" y="28"/>
                    <a:pt x="12" y="33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28"/>
                    <a:pt x="15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9" name="Freeform 1083"/>
            <p:cNvSpPr>
              <a:spLocks/>
            </p:cNvSpPr>
            <p:nvPr/>
          </p:nvSpPr>
          <p:spPr bwMode="auto">
            <a:xfrm>
              <a:off x="1697038" y="2673350"/>
              <a:ext cx="34925" cy="130175"/>
            </a:xfrm>
            <a:custGeom>
              <a:avLst/>
              <a:gdLst>
                <a:gd name="T0" fmla="*/ 5 w 6"/>
                <a:gd name="T1" fmla="*/ 26 h 26"/>
                <a:gd name="T2" fmla="*/ 6 w 6"/>
                <a:gd name="T3" fmla="*/ 25 h 26"/>
                <a:gd name="T4" fmla="*/ 4 w 6"/>
                <a:gd name="T5" fmla="*/ 0 h 26"/>
                <a:gd name="T6" fmla="*/ 3 w 6"/>
                <a:gd name="T7" fmla="*/ 0 h 26"/>
                <a:gd name="T8" fmla="*/ 5 w 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6"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2" y="16"/>
                    <a:pt x="1" y="9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9"/>
                    <a:pt x="1" y="16"/>
                    <a:pt x="5" y="26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0" name="Freeform 1084"/>
            <p:cNvSpPr>
              <a:spLocks/>
            </p:cNvSpPr>
            <p:nvPr/>
          </p:nvSpPr>
          <p:spPr bwMode="auto">
            <a:xfrm>
              <a:off x="1697038" y="2608263"/>
              <a:ext cx="85725" cy="134938"/>
            </a:xfrm>
            <a:custGeom>
              <a:avLst/>
              <a:gdLst>
                <a:gd name="T0" fmla="*/ 5 w 15"/>
                <a:gd name="T1" fmla="*/ 1 h 27"/>
                <a:gd name="T2" fmla="*/ 0 w 15"/>
                <a:gd name="T3" fmla="*/ 23 h 27"/>
                <a:gd name="T4" fmla="*/ 1 w 15"/>
                <a:gd name="T5" fmla="*/ 23 h 27"/>
                <a:gd name="T6" fmla="*/ 5 w 15"/>
                <a:gd name="T7" fmla="*/ 2 h 27"/>
                <a:gd name="T8" fmla="*/ 8 w 15"/>
                <a:gd name="T9" fmla="*/ 2 h 27"/>
                <a:gd name="T10" fmla="*/ 13 w 15"/>
                <a:gd name="T11" fmla="*/ 19 h 27"/>
                <a:gd name="T12" fmla="*/ 14 w 15"/>
                <a:gd name="T13" fmla="*/ 27 h 27"/>
                <a:gd name="T14" fmla="*/ 15 w 15"/>
                <a:gd name="T15" fmla="*/ 27 h 27"/>
                <a:gd name="T16" fmla="*/ 14 w 15"/>
                <a:gd name="T17" fmla="*/ 19 h 27"/>
                <a:gd name="T18" fmla="*/ 9 w 15"/>
                <a:gd name="T19" fmla="*/ 1 h 27"/>
                <a:gd name="T20" fmla="*/ 5 w 15"/>
                <a:gd name="T2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18"/>
                    <a:pt x="1" y="5"/>
                    <a:pt x="5" y="2"/>
                  </a:cubicBezTo>
                  <a:cubicBezTo>
                    <a:pt x="6" y="2"/>
                    <a:pt x="7" y="1"/>
                    <a:pt x="8" y="2"/>
                  </a:cubicBezTo>
                  <a:cubicBezTo>
                    <a:pt x="13" y="3"/>
                    <a:pt x="13" y="12"/>
                    <a:pt x="13" y="19"/>
                  </a:cubicBezTo>
                  <a:cubicBezTo>
                    <a:pt x="13" y="23"/>
                    <a:pt x="13" y="26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5"/>
                    <a:pt x="14" y="22"/>
                    <a:pt x="14" y="19"/>
                  </a:cubicBezTo>
                  <a:cubicBezTo>
                    <a:pt x="14" y="12"/>
                    <a:pt x="14" y="3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1" name="Freeform 1085"/>
            <p:cNvSpPr>
              <a:spLocks/>
            </p:cNvSpPr>
            <p:nvPr/>
          </p:nvSpPr>
          <p:spPr bwMode="auto">
            <a:xfrm>
              <a:off x="1685925" y="2633663"/>
              <a:ext cx="85725" cy="174625"/>
            </a:xfrm>
            <a:custGeom>
              <a:avLst/>
              <a:gdLst>
                <a:gd name="T0" fmla="*/ 6 w 15"/>
                <a:gd name="T1" fmla="*/ 1 h 35"/>
                <a:gd name="T2" fmla="*/ 10 w 15"/>
                <a:gd name="T3" fmla="*/ 35 h 35"/>
                <a:gd name="T4" fmla="*/ 11 w 15"/>
                <a:gd name="T5" fmla="*/ 34 h 35"/>
                <a:gd name="T6" fmla="*/ 7 w 15"/>
                <a:gd name="T7" fmla="*/ 2 h 35"/>
                <a:gd name="T8" fmla="*/ 10 w 15"/>
                <a:gd name="T9" fmla="*/ 2 h 35"/>
                <a:gd name="T10" fmla="*/ 13 w 15"/>
                <a:gd name="T11" fmla="*/ 29 h 35"/>
                <a:gd name="T12" fmla="*/ 14 w 15"/>
                <a:gd name="T13" fmla="*/ 29 h 35"/>
                <a:gd name="T14" fmla="*/ 10 w 15"/>
                <a:gd name="T15" fmla="*/ 2 h 35"/>
                <a:gd name="T16" fmla="*/ 6 w 15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5">
                  <a:moveTo>
                    <a:pt x="6" y="1"/>
                  </a:moveTo>
                  <a:cubicBezTo>
                    <a:pt x="0" y="5"/>
                    <a:pt x="8" y="31"/>
                    <a:pt x="10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0"/>
                    <a:pt x="2" y="5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4" y="6"/>
                    <a:pt x="14" y="26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5" y="6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3" name="Freeform 1086"/>
            <p:cNvSpPr>
              <a:spLocks/>
            </p:cNvSpPr>
            <p:nvPr/>
          </p:nvSpPr>
          <p:spPr bwMode="auto">
            <a:xfrm>
              <a:off x="1782763" y="2717800"/>
              <a:ext cx="168275" cy="136525"/>
            </a:xfrm>
            <a:custGeom>
              <a:avLst/>
              <a:gdLst>
                <a:gd name="T0" fmla="*/ 0 w 29"/>
                <a:gd name="T1" fmla="*/ 22 h 27"/>
                <a:gd name="T2" fmla="*/ 2 w 29"/>
                <a:gd name="T3" fmla="*/ 23 h 27"/>
                <a:gd name="T4" fmla="*/ 26 w 29"/>
                <a:gd name="T5" fmla="*/ 4 h 27"/>
                <a:gd name="T6" fmla="*/ 1 w 29"/>
                <a:gd name="T7" fmla="*/ 25 h 27"/>
                <a:gd name="T8" fmla="*/ 1 w 29"/>
                <a:gd name="T9" fmla="*/ 27 h 27"/>
                <a:gd name="T10" fmla="*/ 28 w 29"/>
                <a:gd name="T11" fmla="*/ 3 h 27"/>
                <a:gd name="T12" fmla="*/ 29 w 29"/>
                <a:gd name="T13" fmla="*/ 2 h 27"/>
                <a:gd name="T14" fmla="*/ 28 w 29"/>
                <a:gd name="T15" fmla="*/ 2 h 27"/>
                <a:gd name="T16" fmla="*/ 0 w 29"/>
                <a:gd name="T1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7">
                  <a:moveTo>
                    <a:pt x="0" y="2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6" y="18"/>
                    <a:pt x="19" y="4"/>
                    <a:pt x="26" y="4"/>
                  </a:cubicBezTo>
                  <a:cubicBezTo>
                    <a:pt x="23" y="13"/>
                    <a:pt x="10" y="24"/>
                    <a:pt x="1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1" y="26"/>
                    <a:pt x="26" y="1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3" y="18"/>
                    <a:pt x="0" y="22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8" name="Freeform 1087"/>
            <p:cNvSpPr>
              <a:spLocks/>
            </p:cNvSpPr>
            <p:nvPr/>
          </p:nvSpPr>
          <p:spPr bwMode="auto">
            <a:xfrm>
              <a:off x="1778000" y="2738438"/>
              <a:ext cx="120650" cy="85725"/>
            </a:xfrm>
            <a:custGeom>
              <a:avLst/>
              <a:gdLst>
                <a:gd name="T0" fmla="*/ 0 w 21"/>
                <a:gd name="T1" fmla="*/ 17 h 17"/>
                <a:gd name="T2" fmla="*/ 1 w 21"/>
                <a:gd name="T3" fmla="*/ 17 h 17"/>
                <a:gd name="T4" fmla="*/ 21 w 21"/>
                <a:gd name="T5" fmla="*/ 1 h 17"/>
                <a:gd name="T6" fmla="*/ 20 w 21"/>
                <a:gd name="T7" fmla="*/ 0 h 17"/>
                <a:gd name="T8" fmla="*/ 0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9"/>
                    <a:pt x="11" y="4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3"/>
                    <a:pt x="6" y="8"/>
                    <a:pt x="0" y="17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9" name="Freeform 1088"/>
            <p:cNvSpPr>
              <a:spLocks/>
            </p:cNvSpPr>
            <p:nvPr/>
          </p:nvSpPr>
          <p:spPr bwMode="auto">
            <a:xfrm>
              <a:off x="1835150" y="2703513"/>
              <a:ext cx="144463" cy="125413"/>
            </a:xfrm>
            <a:custGeom>
              <a:avLst/>
              <a:gdLst>
                <a:gd name="T0" fmla="*/ 0 w 25"/>
                <a:gd name="T1" fmla="*/ 10 h 25"/>
                <a:gd name="T2" fmla="*/ 0 w 25"/>
                <a:gd name="T3" fmla="*/ 11 h 25"/>
                <a:gd name="T4" fmla="*/ 20 w 25"/>
                <a:gd name="T5" fmla="*/ 3 h 25"/>
                <a:gd name="T6" fmla="*/ 22 w 25"/>
                <a:gd name="T7" fmla="*/ 5 h 25"/>
                <a:gd name="T8" fmla="*/ 11 w 25"/>
                <a:gd name="T9" fmla="*/ 19 h 25"/>
                <a:gd name="T10" fmla="*/ 5 w 25"/>
                <a:gd name="T11" fmla="*/ 24 h 25"/>
                <a:gd name="T12" fmla="*/ 5 w 25"/>
                <a:gd name="T13" fmla="*/ 25 h 25"/>
                <a:gd name="T14" fmla="*/ 11 w 25"/>
                <a:gd name="T15" fmla="*/ 20 h 25"/>
                <a:gd name="T16" fmla="*/ 23 w 25"/>
                <a:gd name="T17" fmla="*/ 5 h 25"/>
                <a:gd name="T18" fmla="*/ 21 w 25"/>
                <a:gd name="T19" fmla="*/ 2 h 25"/>
                <a:gd name="T20" fmla="*/ 0 w 25"/>
                <a:gd name="T2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5"/>
                    <a:pt x="17" y="2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4" y="10"/>
                    <a:pt x="17" y="15"/>
                    <a:pt x="11" y="19"/>
                  </a:cubicBezTo>
                  <a:cubicBezTo>
                    <a:pt x="8" y="21"/>
                    <a:pt x="6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9" y="22"/>
                    <a:pt x="11" y="20"/>
                  </a:cubicBezTo>
                  <a:cubicBezTo>
                    <a:pt x="17" y="15"/>
                    <a:pt x="25" y="10"/>
                    <a:pt x="23" y="5"/>
                  </a:cubicBezTo>
                  <a:cubicBezTo>
                    <a:pt x="23" y="3"/>
                    <a:pt x="22" y="3"/>
                    <a:pt x="21" y="2"/>
                  </a:cubicBezTo>
                  <a:cubicBezTo>
                    <a:pt x="15" y="0"/>
                    <a:pt x="5" y="7"/>
                    <a:pt x="0" y="10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0" name="Freeform 1089"/>
            <p:cNvSpPr>
              <a:spLocks/>
            </p:cNvSpPr>
            <p:nvPr/>
          </p:nvSpPr>
          <p:spPr bwMode="auto">
            <a:xfrm>
              <a:off x="1782763" y="2713038"/>
              <a:ext cx="157163" cy="125413"/>
            </a:xfrm>
            <a:custGeom>
              <a:avLst/>
              <a:gdLst>
                <a:gd name="T0" fmla="*/ 0 w 27"/>
                <a:gd name="T1" fmla="*/ 25 h 25"/>
                <a:gd name="T2" fmla="*/ 1 w 27"/>
                <a:gd name="T3" fmla="*/ 25 h 25"/>
                <a:gd name="T4" fmla="*/ 25 w 27"/>
                <a:gd name="T5" fmla="*/ 3 h 25"/>
                <a:gd name="T6" fmla="*/ 26 w 27"/>
                <a:gd name="T7" fmla="*/ 6 h 25"/>
                <a:gd name="T8" fmla="*/ 7 w 27"/>
                <a:gd name="T9" fmla="*/ 24 h 25"/>
                <a:gd name="T10" fmla="*/ 7 w 27"/>
                <a:gd name="T11" fmla="*/ 25 h 25"/>
                <a:gd name="T12" fmla="*/ 27 w 27"/>
                <a:gd name="T13" fmla="*/ 6 h 25"/>
                <a:gd name="T14" fmla="*/ 25 w 27"/>
                <a:gd name="T15" fmla="*/ 3 h 25"/>
                <a:gd name="T16" fmla="*/ 0 w 27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3" y="21"/>
                    <a:pt x="20" y="1"/>
                    <a:pt x="25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12"/>
                    <a:pt x="10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4"/>
                    <a:pt x="27" y="12"/>
                    <a:pt x="27" y="6"/>
                  </a:cubicBezTo>
                  <a:cubicBezTo>
                    <a:pt x="27" y="5"/>
                    <a:pt x="27" y="3"/>
                    <a:pt x="25" y="3"/>
                  </a:cubicBezTo>
                  <a:cubicBezTo>
                    <a:pt x="19" y="0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7234" name="Picture 1090"/>
            <p:cNvPicPr>
              <a:picLocks noChangeAspect="1" noChangeArrowheads="1"/>
            </p:cNvPicPr>
            <p:nvPr/>
          </p:nvPicPr>
          <p:blipFill>
            <a:blip r:embed="rId82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450" y="2744788"/>
              <a:ext cx="237172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5" name="Picture 1091"/>
            <p:cNvPicPr>
              <a:picLocks noChangeAspect="1" noChangeArrowheads="1"/>
            </p:cNvPicPr>
            <p:nvPr/>
          </p:nvPicPr>
          <p:blipFill>
            <a:blip r:embed="rId82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1379538"/>
              <a:ext cx="1589088" cy="2066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6" name="Picture 1092"/>
            <p:cNvPicPr>
              <a:picLocks noChangeAspect="1" noChangeArrowheads="1"/>
            </p:cNvPicPr>
            <p:nvPr/>
          </p:nvPicPr>
          <p:blipFill>
            <a:blip r:embed="rId82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4050" y="2062163"/>
              <a:ext cx="80327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7" name="Picture 1093"/>
            <p:cNvPicPr>
              <a:picLocks noChangeAspect="1" noChangeArrowheads="1"/>
            </p:cNvPicPr>
            <p:nvPr/>
          </p:nvPicPr>
          <p:blipFill>
            <a:blip r:embed="rId82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8850" y="1379538"/>
              <a:ext cx="237172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8" name="Picture 1094"/>
            <p:cNvPicPr>
              <a:picLocks noChangeAspect="1" noChangeArrowheads="1"/>
            </p:cNvPicPr>
            <p:nvPr/>
          </p:nvPicPr>
          <p:blipFill>
            <a:blip r:embed="rId82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696913"/>
              <a:ext cx="8032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9" name="Picture 1095"/>
            <p:cNvPicPr>
              <a:picLocks noChangeAspect="1" noChangeArrowheads="1"/>
            </p:cNvPicPr>
            <p:nvPr/>
          </p:nvPicPr>
          <p:blipFill>
            <a:blip r:embed="rId828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3000" y="696913"/>
              <a:ext cx="798513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40" name="Picture 1096"/>
            <p:cNvPicPr>
              <a:picLocks noChangeAspect="1" noChangeArrowheads="1"/>
            </p:cNvPicPr>
            <p:nvPr/>
          </p:nvPicPr>
          <p:blipFill>
            <a:blip r:embed="rId829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9900" y="696913"/>
              <a:ext cx="15906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6096000" y="438150"/>
            <a:ext cx="5983288" cy="6256339"/>
            <a:chOff x="3098801" y="355600"/>
            <a:chExt cx="5983288" cy="6256339"/>
          </a:xfrm>
        </p:grpSpPr>
        <p:sp>
          <p:nvSpPr>
            <p:cNvPr id="8" name="Freeform 9489"/>
            <p:cNvSpPr>
              <a:spLocks noEditPoints="1"/>
            </p:cNvSpPr>
            <p:nvPr/>
          </p:nvSpPr>
          <p:spPr bwMode="auto">
            <a:xfrm>
              <a:off x="4613276" y="393701"/>
              <a:ext cx="4468813" cy="6218238"/>
            </a:xfrm>
            <a:custGeom>
              <a:avLst/>
              <a:gdLst>
                <a:gd name="T0" fmla="*/ 1028 w 1189"/>
                <a:gd name="T1" fmla="*/ 588 h 1655"/>
                <a:gd name="T2" fmla="*/ 923 w 1189"/>
                <a:gd name="T3" fmla="*/ 550 h 1655"/>
                <a:gd name="T4" fmla="*/ 1014 w 1189"/>
                <a:gd name="T5" fmla="*/ 446 h 1655"/>
                <a:gd name="T6" fmla="*/ 1013 w 1189"/>
                <a:gd name="T7" fmla="*/ 413 h 1655"/>
                <a:gd name="T8" fmla="*/ 948 w 1189"/>
                <a:gd name="T9" fmla="*/ 276 h 1655"/>
                <a:gd name="T10" fmla="*/ 857 w 1189"/>
                <a:gd name="T11" fmla="*/ 136 h 1655"/>
                <a:gd name="T12" fmla="*/ 343 w 1189"/>
                <a:gd name="T13" fmla="*/ 60 h 1655"/>
                <a:gd name="T14" fmla="*/ 249 w 1189"/>
                <a:gd name="T15" fmla="*/ 198 h 1655"/>
                <a:gd name="T16" fmla="*/ 247 w 1189"/>
                <a:gd name="T17" fmla="*/ 206 h 1655"/>
                <a:gd name="T18" fmla="*/ 185 w 1189"/>
                <a:gd name="T19" fmla="*/ 357 h 1655"/>
                <a:gd name="T20" fmla="*/ 119 w 1189"/>
                <a:gd name="T21" fmla="*/ 471 h 1655"/>
                <a:gd name="T22" fmla="*/ 152 w 1189"/>
                <a:gd name="T23" fmla="*/ 561 h 1655"/>
                <a:gd name="T24" fmla="*/ 342 w 1189"/>
                <a:gd name="T25" fmla="*/ 662 h 1655"/>
                <a:gd name="T26" fmla="*/ 100 w 1189"/>
                <a:gd name="T27" fmla="*/ 608 h 1655"/>
                <a:gd name="T28" fmla="*/ 61 w 1189"/>
                <a:gd name="T29" fmla="*/ 596 h 1655"/>
                <a:gd name="T30" fmla="*/ 67 w 1189"/>
                <a:gd name="T31" fmla="*/ 626 h 1655"/>
                <a:gd name="T32" fmla="*/ 115 w 1189"/>
                <a:gd name="T33" fmla="*/ 663 h 1655"/>
                <a:gd name="T34" fmla="*/ 337 w 1189"/>
                <a:gd name="T35" fmla="*/ 760 h 1655"/>
                <a:gd name="T36" fmla="*/ 152 w 1189"/>
                <a:gd name="T37" fmla="*/ 1053 h 1655"/>
                <a:gd name="T38" fmla="*/ 146 w 1189"/>
                <a:gd name="T39" fmla="*/ 1156 h 1655"/>
                <a:gd name="T40" fmla="*/ 68 w 1189"/>
                <a:gd name="T41" fmla="*/ 1131 h 1655"/>
                <a:gd name="T42" fmla="*/ 40 w 1189"/>
                <a:gd name="T43" fmla="*/ 1130 h 1655"/>
                <a:gd name="T44" fmla="*/ 13 w 1189"/>
                <a:gd name="T45" fmla="*/ 1167 h 1655"/>
                <a:gd name="T46" fmla="*/ 49 w 1189"/>
                <a:gd name="T47" fmla="*/ 1195 h 1655"/>
                <a:gd name="T48" fmla="*/ 103 w 1189"/>
                <a:gd name="T49" fmla="*/ 1217 h 1655"/>
                <a:gd name="T50" fmla="*/ 171 w 1189"/>
                <a:gd name="T51" fmla="*/ 1194 h 1655"/>
                <a:gd name="T52" fmla="*/ 218 w 1189"/>
                <a:gd name="T53" fmla="*/ 1559 h 1655"/>
                <a:gd name="T54" fmla="*/ 1044 w 1189"/>
                <a:gd name="T55" fmla="*/ 1508 h 1655"/>
                <a:gd name="T56" fmla="*/ 1035 w 1189"/>
                <a:gd name="T57" fmla="*/ 923 h 1655"/>
                <a:gd name="T58" fmla="*/ 946 w 1189"/>
                <a:gd name="T59" fmla="*/ 853 h 1655"/>
                <a:gd name="T60" fmla="*/ 931 w 1189"/>
                <a:gd name="T61" fmla="*/ 797 h 1655"/>
                <a:gd name="T62" fmla="*/ 943 w 1189"/>
                <a:gd name="T63" fmla="*/ 793 h 1655"/>
                <a:gd name="T64" fmla="*/ 1004 w 1189"/>
                <a:gd name="T65" fmla="*/ 769 h 1655"/>
                <a:gd name="T66" fmla="*/ 1036 w 1189"/>
                <a:gd name="T67" fmla="*/ 720 h 1655"/>
                <a:gd name="T68" fmla="*/ 1169 w 1189"/>
                <a:gd name="T69" fmla="*/ 557 h 1655"/>
                <a:gd name="T70" fmla="*/ 665 w 1189"/>
                <a:gd name="T71" fmla="*/ 684 h 1655"/>
                <a:gd name="T72" fmla="*/ 681 w 1189"/>
                <a:gd name="T73" fmla="*/ 684 h 1655"/>
                <a:gd name="T74" fmla="*/ 692 w 1189"/>
                <a:gd name="T75" fmla="*/ 684 h 1655"/>
                <a:gd name="T76" fmla="*/ 741 w 1189"/>
                <a:gd name="T77" fmla="*/ 677 h 1655"/>
                <a:gd name="T78" fmla="*/ 767 w 1189"/>
                <a:gd name="T79" fmla="*/ 730 h 1655"/>
                <a:gd name="T80" fmla="*/ 791 w 1189"/>
                <a:gd name="T81" fmla="*/ 758 h 1655"/>
                <a:gd name="T82" fmla="*/ 755 w 1189"/>
                <a:gd name="T83" fmla="*/ 798 h 1655"/>
                <a:gd name="T84" fmla="*/ 564 w 1189"/>
                <a:gd name="T85" fmla="*/ 708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9" h="1655">
                  <a:moveTo>
                    <a:pt x="1115" y="525"/>
                  </a:moveTo>
                  <a:cubicBezTo>
                    <a:pt x="1089" y="534"/>
                    <a:pt x="1066" y="553"/>
                    <a:pt x="1046" y="571"/>
                  </a:cubicBezTo>
                  <a:cubicBezTo>
                    <a:pt x="1041" y="576"/>
                    <a:pt x="1034" y="582"/>
                    <a:pt x="1028" y="588"/>
                  </a:cubicBezTo>
                  <a:cubicBezTo>
                    <a:pt x="1022" y="593"/>
                    <a:pt x="1016" y="599"/>
                    <a:pt x="1012" y="606"/>
                  </a:cubicBezTo>
                  <a:cubicBezTo>
                    <a:pt x="1007" y="599"/>
                    <a:pt x="1000" y="593"/>
                    <a:pt x="994" y="588"/>
                  </a:cubicBezTo>
                  <a:cubicBezTo>
                    <a:pt x="972" y="571"/>
                    <a:pt x="948" y="557"/>
                    <a:pt x="923" y="550"/>
                  </a:cubicBezTo>
                  <a:cubicBezTo>
                    <a:pt x="952" y="519"/>
                    <a:pt x="983" y="485"/>
                    <a:pt x="998" y="468"/>
                  </a:cubicBezTo>
                  <a:cubicBezTo>
                    <a:pt x="1005" y="460"/>
                    <a:pt x="1010" y="454"/>
                    <a:pt x="1013" y="448"/>
                  </a:cubicBezTo>
                  <a:cubicBezTo>
                    <a:pt x="1013" y="447"/>
                    <a:pt x="1014" y="447"/>
                    <a:pt x="1014" y="446"/>
                  </a:cubicBezTo>
                  <a:cubicBezTo>
                    <a:pt x="1018" y="440"/>
                    <a:pt x="1020" y="434"/>
                    <a:pt x="1019" y="428"/>
                  </a:cubicBezTo>
                  <a:cubicBezTo>
                    <a:pt x="1018" y="424"/>
                    <a:pt x="1016" y="419"/>
                    <a:pt x="1013" y="414"/>
                  </a:cubicBezTo>
                  <a:cubicBezTo>
                    <a:pt x="1013" y="414"/>
                    <a:pt x="1013" y="414"/>
                    <a:pt x="1013" y="413"/>
                  </a:cubicBezTo>
                  <a:cubicBezTo>
                    <a:pt x="1013" y="412"/>
                    <a:pt x="1005" y="402"/>
                    <a:pt x="989" y="373"/>
                  </a:cubicBezTo>
                  <a:cubicBezTo>
                    <a:pt x="982" y="358"/>
                    <a:pt x="975" y="344"/>
                    <a:pt x="968" y="329"/>
                  </a:cubicBezTo>
                  <a:cubicBezTo>
                    <a:pt x="964" y="314"/>
                    <a:pt x="960" y="298"/>
                    <a:pt x="948" y="276"/>
                  </a:cubicBezTo>
                  <a:cubicBezTo>
                    <a:pt x="946" y="272"/>
                    <a:pt x="943" y="268"/>
                    <a:pt x="941" y="264"/>
                  </a:cubicBezTo>
                  <a:cubicBezTo>
                    <a:pt x="923" y="231"/>
                    <a:pt x="909" y="195"/>
                    <a:pt x="884" y="166"/>
                  </a:cubicBezTo>
                  <a:cubicBezTo>
                    <a:pt x="875" y="156"/>
                    <a:pt x="866" y="146"/>
                    <a:pt x="857" y="136"/>
                  </a:cubicBezTo>
                  <a:cubicBezTo>
                    <a:pt x="817" y="95"/>
                    <a:pt x="776" y="67"/>
                    <a:pt x="722" y="45"/>
                  </a:cubicBezTo>
                  <a:cubicBezTo>
                    <a:pt x="648" y="16"/>
                    <a:pt x="572" y="0"/>
                    <a:pt x="492" y="8"/>
                  </a:cubicBezTo>
                  <a:cubicBezTo>
                    <a:pt x="438" y="13"/>
                    <a:pt x="388" y="27"/>
                    <a:pt x="343" y="60"/>
                  </a:cubicBezTo>
                  <a:cubicBezTo>
                    <a:pt x="295" y="95"/>
                    <a:pt x="272" y="140"/>
                    <a:pt x="250" y="194"/>
                  </a:cubicBezTo>
                  <a:cubicBezTo>
                    <a:pt x="248" y="199"/>
                    <a:pt x="247" y="202"/>
                    <a:pt x="247" y="202"/>
                  </a:cubicBezTo>
                  <a:cubicBezTo>
                    <a:pt x="247" y="201"/>
                    <a:pt x="248" y="199"/>
                    <a:pt x="249" y="198"/>
                  </a:cubicBezTo>
                  <a:cubicBezTo>
                    <a:pt x="248" y="200"/>
                    <a:pt x="248" y="202"/>
                    <a:pt x="247" y="204"/>
                  </a:cubicBezTo>
                  <a:cubicBezTo>
                    <a:pt x="247" y="205"/>
                    <a:pt x="247" y="205"/>
                    <a:pt x="247" y="206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34" y="232"/>
                    <a:pt x="223" y="258"/>
                    <a:pt x="215" y="283"/>
                  </a:cubicBezTo>
                  <a:cubicBezTo>
                    <a:pt x="211" y="297"/>
                    <a:pt x="206" y="310"/>
                    <a:pt x="201" y="323"/>
                  </a:cubicBezTo>
                  <a:cubicBezTo>
                    <a:pt x="195" y="334"/>
                    <a:pt x="190" y="345"/>
                    <a:pt x="185" y="357"/>
                  </a:cubicBezTo>
                  <a:cubicBezTo>
                    <a:pt x="179" y="368"/>
                    <a:pt x="172" y="379"/>
                    <a:pt x="165" y="390"/>
                  </a:cubicBezTo>
                  <a:cubicBezTo>
                    <a:pt x="147" y="415"/>
                    <a:pt x="128" y="430"/>
                    <a:pt x="121" y="459"/>
                  </a:cubicBezTo>
                  <a:cubicBezTo>
                    <a:pt x="120" y="463"/>
                    <a:pt x="119" y="467"/>
                    <a:pt x="119" y="471"/>
                  </a:cubicBezTo>
                  <a:cubicBezTo>
                    <a:pt x="115" y="498"/>
                    <a:pt x="124" y="523"/>
                    <a:pt x="139" y="545"/>
                  </a:cubicBezTo>
                  <a:cubicBezTo>
                    <a:pt x="140" y="546"/>
                    <a:pt x="141" y="548"/>
                    <a:pt x="142" y="550"/>
                  </a:cubicBezTo>
                  <a:cubicBezTo>
                    <a:pt x="145" y="553"/>
                    <a:pt x="148" y="557"/>
                    <a:pt x="152" y="561"/>
                  </a:cubicBezTo>
                  <a:cubicBezTo>
                    <a:pt x="169" y="580"/>
                    <a:pt x="190" y="597"/>
                    <a:pt x="211" y="609"/>
                  </a:cubicBezTo>
                  <a:cubicBezTo>
                    <a:pt x="216" y="613"/>
                    <a:pt x="221" y="616"/>
                    <a:pt x="227" y="620"/>
                  </a:cubicBezTo>
                  <a:cubicBezTo>
                    <a:pt x="260" y="641"/>
                    <a:pt x="306" y="648"/>
                    <a:pt x="342" y="662"/>
                  </a:cubicBezTo>
                  <a:cubicBezTo>
                    <a:pt x="346" y="663"/>
                    <a:pt x="349" y="664"/>
                    <a:pt x="353" y="665"/>
                  </a:cubicBezTo>
                  <a:cubicBezTo>
                    <a:pt x="264" y="679"/>
                    <a:pt x="170" y="636"/>
                    <a:pt x="104" y="602"/>
                  </a:cubicBezTo>
                  <a:cubicBezTo>
                    <a:pt x="103" y="604"/>
                    <a:pt x="101" y="606"/>
                    <a:pt x="100" y="608"/>
                  </a:cubicBezTo>
                  <a:cubicBezTo>
                    <a:pt x="100" y="603"/>
                    <a:pt x="100" y="599"/>
                    <a:pt x="98" y="594"/>
                  </a:cubicBezTo>
                  <a:cubicBezTo>
                    <a:pt x="92" y="581"/>
                    <a:pt x="87" y="584"/>
                    <a:pt x="85" y="598"/>
                  </a:cubicBezTo>
                  <a:cubicBezTo>
                    <a:pt x="76" y="595"/>
                    <a:pt x="68" y="593"/>
                    <a:pt x="61" y="596"/>
                  </a:cubicBezTo>
                  <a:cubicBezTo>
                    <a:pt x="64" y="601"/>
                    <a:pt x="67" y="608"/>
                    <a:pt x="71" y="612"/>
                  </a:cubicBezTo>
                  <a:cubicBezTo>
                    <a:pt x="65" y="611"/>
                    <a:pt x="59" y="614"/>
                    <a:pt x="53" y="617"/>
                  </a:cubicBezTo>
                  <a:cubicBezTo>
                    <a:pt x="57" y="619"/>
                    <a:pt x="61" y="624"/>
                    <a:pt x="67" y="626"/>
                  </a:cubicBezTo>
                  <a:cubicBezTo>
                    <a:pt x="64" y="628"/>
                    <a:pt x="59" y="632"/>
                    <a:pt x="56" y="633"/>
                  </a:cubicBezTo>
                  <a:cubicBezTo>
                    <a:pt x="60" y="636"/>
                    <a:pt x="81" y="644"/>
                    <a:pt x="88" y="639"/>
                  </a:cubicBezTo>
                  <a:cubicBezTo>
                    <a:pt x="90" y="648"/>
                    <a:pt x="99" y="655"/>
                    <a:pt x="115" y="663"/>
                  </a:cubicBezTo>
                  <a:cubicBezTo>
                    <a:pt x="146" y="678"/>
                    <a:pt x="175" y="689"/>
                    <a:pt x="208" y="697"/>
                  </a:cubicBezTo>
                  <a:cubicBezTo>
                    <a:pt x="266" y="712"/>
                    <a:pt x="297" y="715"/>
                    <a:pt x="354" y="711"/>
                  </a:cubicBezTo>
                  <a:cubicBezTo>
                    <a:pt x="348" y="727"/>
                    <a:pt x="342" y="743"/>
                    <a:pt x="337" y="760"/>
                  </a:cubicBezTo>
                  <a:cubicBezTo>
                    <a:pt x="314" y="758"/>
                    <a:pt x="290" y="758"/>
                    <a:pt x="267" y="761"/>
                  </a:cubicBezTo>
                  <a:cubicBezTo>
                    <a:pt x="200" y="767"/>
                    <a:pt x="132" y="796"/>
                    <a:pt x="117" y="867"/>
                  </a:cubicBezTo>
                  <a:cubicBezTo>
                    <a:pt x="104" y="927"/>
                    <a:pt x="144" y="993"/>
                    <a:pt x="152" y="1053"/>
                  </a:cubicBezTo>
                  <a:cubicBezTo>
                    <a:pt x="157" y="1085"/>
                    <a:pt x="160" y="1116"/>
                    <a:pt x="164" y="1147"/>
                  </a:cubicBezTo>
                  <a:cubicBezTo>
                    <a:pt x="158" y="1150"/>
                    <a:pt x="152" y="1153"/>
                    <a:pt x="147" y="1156"/>
                  </a:cubicBezTo>
                  <a:cubicBezTo>
                    <a:pt x="146" y="1156"/>
                    <a:pt x="146" y="1156"/>
                    <a:pt x="146" y="1156"/>
                  </a:cubicBezTo>
                  <a:cubicBezTo>
                    <a:pt x="139" y="1150"/>
                    <a:pt x="133" y="1145"/>
                    <a:pt x="125" y="1141"/>
                  </a:cubicBezTo>
                  <a:cubicBezTo>
                    <a:pt x="115" y="1137"/>
                    <a:pt x="105" y="1135"/>
                    <a:pt x="95" y="1134"/>
                  </a:cubicBezTo>
                  <a:cubicBezTo>
                    <a:pt x="86" y="1132"/>
                    <a:pt x="77" y="1131"/>
                    <a:pt x="68" y="1131"/>
                  </a:cubicBezTo>
                  <a:cubicBezTo>
                    <a:pt x="62" y="1128"/>
                    <a:pt x="56" y="1128"/>
                    <a:pt x="48" y="1129"/>
                  </a:cubicBezTo>
                  <a:cubicBezTo>
                    <a:pt x="48" y="1130"/>
                    <a:pt x="48" y="1130"/>
                    <a:pt x="48" y="1130"/>
                  </a:cubicBezTo>
                  <a:cubicBezTo>
                    <a:pt x="46" y="1130"/>
                    <a:pt x="42" y="1130"/>
                    <a:pt x="40" y="1130"/>
                  </a:cubicBezTo>
                  <a:cubicBezTo>
                    <a:pt x="37" y="1130"/>
                    <a:pt x="34" y="1130"/>
                    <a:pt x="31" y="1130"/>
                  </a:cubicBezTo>
                  <a:cubicBezTo>
                    <a:pt x="22" y="1131"/>
                    <a:pt x="13" y="1136"/>
                    <a:pt x="7" y="1143"/>
                  </a:cubicBezTo>
                  <a:cubicBezTo>
                    <a:pt x="0" y="1152"/>
                    <a:pt x="7" y="1161"/>
                    <a:pt x="13" y="1167"/>
                  </a:cubicBezTo>
                  <a:cubicBezTo>
                    <a:pt x="17" y="1171"/>
                    <a:pt x="20" y="1175"/>
                    <a:pt x="24" y="1179"/>
                  </a:cubicBezTo>
                  <a:cubicBezTo>
                    <a:pt x="28" y="1182"/>
                    <a:pt x="33" y="1185"/>
                    <a:pt x="37" y="1188"/>
                  </a:cubicBezTo>
                  <a:cubicBezTo>
                    <a:pt x="41" y="1191"/>
                    <a:pt x="44" y="1193"/>
                    <a:pt x="49" y="1195"/>
                  </a:cubicBezTo>
                  <a:cubicBezTo>
                    <a:pt x="55" y="1200"/>
                    <a:pt x="62" y="1203"/>
                    <a:pt x="70" y="1206"/>
                  </a:cubicBezTo>
                  <a:cubicBezTo>
                    <a:pt x="71" y="1207"/>
                    <a:pt x="72" y="1208"/>
                    <a:pt x="73" y="1208"/>
                  </a:cubicBezTo>
                  <a:cubicBezTo>
                    <a:pt x="83" y="1212"/>
                    <a:pt x="93" y="1215"/>
                    <a:pt x="103" y="1217"/>
                  </a:cubicBezTo>
                  <a:cubicBezTo>
                    <a:pt x="119" y="1220"/>
                    <a:pt x="139" y="1223"/>
                    <a:pt x="155" y="1215"/>
                  </a:cubicBezTo>
                  <a:cubicBezTo>
                    <a:pt x="162" y="1212"/>
                    <a:pt x="167" y="1206"/>
                    <a:pt x="169" y="1199"/>
                  </a:cubicBezTo>
                  <a:cubicBezTo>
                    <a:pt x="170" y="1197"/>
                    <a:pt x="170" y="1196"/>
                    <a:pt x="171" y="1194"/>
                  </a:cubicBezTo>
                  <a:cubicBezTo>
                    <a:pt x="174" y="1210"/>
                    <a:pt x="177" y="1226"/>
                    <a:pt x="182" y="1242"/>
                  </a:cubicBezTo>
                  <a:cubicBezTo>
                    <a:pt x="197" y="1290"/>
                    <a:pt x="200" y="1329"/>
                    <a:pt x="194" y="1376"/>
                  </a:cubicBezTo>
                  <a:cubicBezTo>
                    <a:pt x="187" y="1432"/>
                    <a:pt x="175" y="1515"/>
                    <a:pt x="218" y="1559"/>
                  </a:cubicBezTo>
                  <a:cubicBezTo>
                    <a:pt x="312" y="1655"/>
                    <a:pt x="483" y="1590"/>
                    <a:pt x="594" y="1583"/>
                  </a:cubicBezTo>
                  <a:cubicBezTo>
                    <a:pt x="675" y="1578"/>
                    <a:pt x="763" y="1579"/>
                    <a:pt x="844" y="1588"/>
                  </a:cubicBezTo>
                  <a:cubicBezTo>
                    <a:pt x="929" y="1597"/>
                    <a:pt x="995" y="1585"/>
                    <a:pt x="1044" y="1508"/>
                  </a:cubicBezTo>
                  <a:cubicBezTo>
                    <a:pt x="1076" y="1456"/>
                    <a:pt x="1103" y="1369"/>
                    <a:pt x="1109" y="1306"/>
                  </a:cubicBezTo>
                  <a:cubicBezTo>
                    <a:pt x="1116" y="1240"/>
                    <a:pt x="1098" y="1172"/>
                    <a:pt x="1075" y="1110"/>
                  </a:cubicBezTo>
                  <a:cubicBezTo>
                    <a:pt x="1052" y="1048"/>
                    <a:pt x="1064" y="983"/>
                    <a:pt x="1035" y="923"/>
                  </a:cubicBezTo>
                  <a:cubicBezTo>
                    <a:pt x="1027" y="907"/>
                    <a:pt x="1014" y="887"/>
                    <a:pt x="999" y="875"/>
                  </a:cubicBezTo>
                  <a:cubicBezTo>
                    <a:pt x="991" y="868"/>
                    <a:pt x="980" y="865"/>
                    <a:pt x="969" y="861"/>
                  </a:cubicBezTo>
                  <a:cubicBezTo>
                    <a:pt x="961" y="858"/>
                    <a:pt x="953" y="856"/>
                    <a:pt x="946" y="853"/>
                  </a:cubicBezTo>
                  <a:cubicBezTo>
                    <a:pt x="945" y="852"/>
                    <a:pt x="944" y="852"/>
                    <a:pt x="942" y="851"/>
                  </a:cubicBezTo>
                  <a:cubicBezTo>
                    <a:pt x="944" y="828"/>
                    <a:pt x="942" y="806"/>
                    <a:pt x="938" y="795"/>
                  </a:cubicBezTo>
                  <a:cubicBezTo>
                    <a:pt x="931" y="797"/>
                    <a:pt x="931" y="797"/>
                    <a:pt x="931" y="797"/>
                  </a:cubicBezTo>
                  <a:cubicBezTo>
                    <a:pt x="931" y="796"/>
                    <a:pt x="931" y="795"/>
                    <a:pt x="931" y="795"/>
                  </a:cubicBezTo>
                  <a:cubicBezTo>
                    <a:pt x="934" y="795"/>
                    <a:pt x="936" y="795"/>
                    <a:pt x="938" y="795"/>
                  </a:cubicBezTo>
                  <a:cubicBezTo>
                    <a:pt x="940" y="794"/>
                    <a:pt x="941" y="793"/>
                    <a:pt x="943" y="793"/>
                  </a:cubicBezTo>
                  <a:cubicBezTo>
                    <a:pt x="964" y="791"/>
                    <a:pt x="983" y="785"/>
                    <a:pt x="999" y="773"/>
                  </a:cubicBezTo>
                  <a:cubicBezTo>
                    <a:pt x="1000" y="773"/>
                    <a:pt x="1000" y="773"/>
                    <a:pt x="1001" y="772"/>
                  </a:cubicBezTo>
                  <a:cubicBezTo>
                    <a:pt x="1002" y="771"/>
                    <a:pt x="1003" y="770"/>
                    <a:pt x="1004" y="769"/>
                  </a:cubicBezTo>
                  <a:cubicBezTo>
                    <a:pt x="1005" y="769"/>
                    <a:pt x="1005" y="769"/>
                    <a:pt x="1005" y="768"/>
                  </a:cubicBezTo>
                  <a:cubicBezTo>
                    <a:pt x="1006" y="768"/>
                    <a:pt x="1006" y="768"/>
                    <a:pt x="1006" y="768"/>
                  </a:cubicBezTo>
                  <a:cubicBezTo>
                    <a:pt x="1019" y="756"/>
                    <a:pt x="1029" y="741"/>
                    <a:pt x="1036" y="720"/>
                  </a:cubicBezTo>
                  <a:cubicBezTo>
                    <a:pt x="1046" y="690"/>
                    <a:pt x="1044" y="661"/>
                    <a:pt x="1032" y="636"/>
                  </a:cubicBezTo>
                  <a:cubicBezTo>
                    <a:pt x="1068" y="621"/>
                    <a:pt x="1118" y="611"/>
                    <a:pt x="1149" y="581"/>
                  </a:cubicBezTo>
                  <a:cubicBezTo>
                    <a:pt x="1157" y="574"/>
                    <a:pt x="1164" y="566"/>
                    <a:pt x="1169" y="557"/>
                  </a:cubicBezTo>
                  <a:cubicBezTo>
                    <a:pt x="1189" y="520"/>
                    <a:pt x="1137" y="518"/>
                    <a:pt x="1115" y="525"/>
                  </a:cubicBezTo>
                  <a:close/>
                  <a:moveTo>
                    <a:pt x="623" y="683"/>
                  </a:moveTo>
                  <a:cubicBezTo>
                    <a:pt x="637" y="684"/>
                    <a:pt x="651" y="684"/>
                    <a:pt x="665" y="684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65" y="684"/>
                    <a:pt x="666" y="684"/>
                    <a:pt x="666" y="684"/>
                  </a:cubicBezTo>
                  <a:cubicBezTo>
                    <a:pt x="671" y="684"/>
                    <a:pt x="676" y="684"/>
                    <a:pt x="681" y="684"/>
                  </a:cubicBezTo>
                  <a:cubicBezTo>
                    <a:pt x="682" y="684"/>
                    <a:pt x="683" y="684"/>
                    <a:pt x="683" y="684"/>
                  </a:cubicBezTo>
                  <a:cubicBezTo>
                    <a:pt x="686" y="684"/>
                    <a:pt x="688" y="684"/>
                    <a:pt x="691" y="684"/>
                  </a:cubicBezTo>
                  <a:cubicBezTo>
                    <a:pt x="691" y="684"/>
                    <a:pt x="692" y="684"/>
                    <a:pt x="692" y="684"/>
                  </a:cubicBezTo>
                  <a:cubicBezTo>
                    <a:pt x="696" y="683"/>
                    <a:pt x="699" y="683"/>
                    <a:pt x="703" y="683"/>
                  </a:cubicBezTo>
                  <a:cubicBezTo>
                    <a:pt x="715" y="682"/>
                    <a:pt x="725" y="683"/>
                    <a:pt x="736" y="678"/>
                  </a:cubicBezTo>
                  <a:cubicBezTo>
                    <a:pt x="738" y="678"/>
                    <a:pt x="740" y="677"/>
                    <a:pt x="741" y="677"/>
                  </a:cubicBezTo>
                  <a:cubicBezTo>
                    <a:pt x="744" y="686"/>
                    <a:pt x="748" y="694"/>
                    <a:pt x="753" y="703"/>
                  </a:cubicBezTo>
                  <a:cubicBezTo>
                    <a:pt x="755" y="707"/>
                    <a:pt x="758" y="712"/>
                    <a:pt x="761" y="716"/>
                  </a:cubicBezTo>
                  <a:cubicBezTo>
                    <a:pt x="763" y="721"/>
                    <a:pt x="766" y="725"/>
                    <a:pt x="767" y="730"/>
                  </a:cubicBezTo>
                  <a:cubicBezTo>
                    <a:pt x="768" y="729"/>
                    <a:pt x="768" y="729"/>
                    <a:pt x="768" y="729"/>
                  </a:cubicBezTo>
                  <a:cubicBezTo>
                    <a:pt x="776" y="738"/>
                    <a:pt x="785" y="746"/>
                    <a:pt x="795" y="753"/>
                  </a:cubicBezTo>
                  <a:cubicBezTo>
                    <a:pt x="794" y="754"/>
                    <a:pt x="792" y="756"/>
                    <a:pt x="791" y="758"/>
                  </a:cubicBezTo>
                  <a:cubicBezTo>
                    <a:pt x="784" y="763"/>
                    <a:pt x="776" y="773"/>
                    <a:pt x="768" y="786"/>
                  </a:cubicBezTo>
                  <a:cubicBezTo>
                    <a:pt x="764" y="790"/>
                    <a:pt x="761" y="794"/>
                    <a:pt x="759" y="798"/>
                  </a:cubicBezTo>
                  <a:cubicBezTo>
                    <a:pt x="757" y="798"/>
                    <a:pt x="756" y="798"/>
                    <a:pt x="755" y="798"/>
                  </a:cubicBezTo>
                  <a:cubicBezTo>
                    <a:pt x="719" y="794"/>
                    <a:pt x="683" y="800"/>
                    <a:pt x="647" y="801"/>
                  </a:cubicBezTo>
                  <a:cubicBezTo>
                    <a:pt x="624" y="802"/>
                    <a:pt x="601" y="801"/>
                    <a:pt x="579" y="798"/>
                  </a:cubicBezTo>
                  <a:cubicBezTo>
                    <a:pt x="582" y="767"/>
                    <a:pt x="573" y="733"/>
                    <a:pt x="564" y="708"/>
                  </a:cubicBezTo>
                  <a:cubicBezTo>
                    <a:pt x="562" y="699"/>
                    <a:pt x="560" y="690"/>
                    <a:pt x="558" y="682"/>
                  </a:cubicBezTo>
                  <a:lnTo>
                    <a:pt x="623" y="683"/>
                  </a:lnTo>
                  <a:close/>
                </a:path>
              </a:pathLst>
            </a:custGeom>
            <a:solidFill>
              <a:srgbClr val="C6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9490"/>
            <p:cNvSpPr>
              <a:spLocks/>
            </p:cNvSpPr>
            <p:nvPr/>
          </p:nvSpPr>
          <p:spPr bwMode="auto">
            <a:xfrm>
              <a:off x="4371976" y="4638676"/>
              <a:ext cx="677863" cy="349250"/>
            </a:xfrm>
            <a:custGeom>
              <a:avLst/>
              <a:gdLst>
                <a:gd name="T0" fmla="*/ 80 w 180"/>
                <a:gd name="T1" fmla="*/ 77 h 93"/>
                <a:gd name="T2" fmla="*/ 111 w 180"/>
                <a:gd name="T3" fmla="*/ 87 h 93"/>
                <a:gd name="T4" fmla="*/ 163 w 180"/>
                <a:gd name="T5" fmla="*/ 85 h 93"/>
                <a:gd name="T6" fmla="*/ 178 w 180"/>
                <a:gd name="T7" fmla="*/ 69 h 93"/>
                <a:gd name="T8" fmla="*/ 180 w 180"/>
                <a:gd name="T9" fmla="*/ 56 h 93"/>
                <a:gd name="T10" fmla="*/ 172 w 180"/>
                <a:gd name="T11" fmla="*/ 42 h 93"/>
                <a:gd name="T12" fmla="*/ 155 w 180"/>
                <a:gd name="T13" fmla="*/ 26 h 93"/>
                <a:gd name="T14" fmla="*/ 133 w 180"/>
                <a:gd name="T15" fmla="*/ 11 h 93"/>
                <a:gd name="T16" fmla="*/ 103 w 180"/>
                <a:gd name="T17" fmla="*/ 4 h 93"/>
                <a:gd name="T18" fmla="*/ 49 w 180"/>
                <a:gd name="T19" fmla="*/ 2 h 93"/>
                <a:gd name="T20" fmla="*/ 25 w 180"/>
                <a:gd name="T21" fmla="*/ 40 h 93"/>
                <a:gd name="T22" fmla="*/ 80 w 180"/>
                <a:gd name="T23" fmla="*/ 7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93">
                  <a:moveTo>
                    <a:pt x="80" y="77"/>
                  </a:moveTo>
                  <a:cubicBezTo>
                    <a:pt x="90" y="82"/>
                    <a:pt x="100" y="85"/>
                    <a:pt x="111" y="87"/>
                  </a:cubicBezTo>
                  <a:cubicBezTo>
                    <a:pt x="128" y="90"/>
                    <a:pt x="148" y="93"/>
                    <a:pt x="163" y="85"/>
                  </a:cubicBezTo>
                  <a:cubicBezTo>
                    <a:pt x="170" y="82"/>
                    <a:pt x="175" y="76"/>
                    <a:pt x="178" y="69"/>
                  </a:cubicBezTo>
                  <a:cubicBezTo>
                    <a:pt x="179" y="65"/>
                    <a:pt x="180" y="60"/>
                    <a:pt x="180" y="56"/>
                  </a:cubicBezTo>
                  <a:cubicBezTo>
                    <a:pt x="179" y="51"/>
                    <a:pt x="175" y="46"/>
                    <a:pt x="172" y="42"/>
                  </a:cubicBezTo>
                  <a:cubicBezTo>
                    <a:pt x="166" y="36"/>
                    <a:pt x="161" y="31"/>
                    <a:pt x="155" y="26"/>
                  </a:cubicBezTo>
                  <a:cubicBezTo>
                    <a:pt x="147" y="20"/>
                    <a:pt x="142" y="15"/>
                    <a:pt x="133" y="11"/>
                  </a:cubicBezTo>
                  <a:cubicBezTo>
                    <a:pt x="124" y="7"/>
                    <a:pt x="113" y="5"/>
                    <a:pt x="103" y="4"/>
                  </a:cubicBezTo>
                  <a:cubicBezTo>
                    <a:pt x="86" y="1"/>
                    <a:pt x="67" y="0"/>
                    <a:pt x="49" y="2"/>
                  </a:cubicBezTo>
                  <a:cubicBezTo>
                    <a:pt x="23" y="6"/>
                    <a:pt x="0" y="16"/>
                    <a:pt x="25" y="40"/>
                  </a:cubicBezTo>
                  <a:cubicBezTo>
                    <a:pt x="41" y="55"/>
                    <a:pt x="60" y="69"/>
                    <a:pt x="80" y="77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9491"/>
            <p:cNvSpPr>
              <a:spLocks/>
            </p:cNvSpPr>
            <p:nvPr/>
          </p:nvSpPr>
          <p:spPr bwMode="auto">
            <a:xfrm>
              <a:off x="4324351" y="4605338"/>
              <a:ext cx="814388" cy="423863"/>
            </a:xfrm>
            <a:custGeom>
              <a:avLst/>
              <a:gdLst>
                <a:gd name="T0" fmla="*/ 90 w 217"/>
                <a:gd name="T1" fmla="*/ 88 h 113"/>
                <a:gd name="T2" fmla="*/ 184 w 217"/>
                <a:gd name="T3" fmla="*/ 91 h 113"/>
                <a:gd name="T4" fmla="*/ 142 w 217"/>
                <a:gd name="T5" fmla="*/ 16 h 113"/>
                <a:gd name="T6" fmla="*/ 33 w 217"/>
                <a:gd name="T7" fmla="*/ 18 h 113"/>
                <a:gd name="T8" fmla="*/ 90 w 217"/>
                <a:gd name="T9" fmla="*/ 88 h 113"/>
                <a:gd name="T10" fmla="*/ 95 w 217"/>
                <a:gd name="T11" fmla="*/ 85 h 113"/>
                <a:gd name="T12" fmla="*/ 36 w 217"/>
                <a:gd name="T13" fmla="*/ 43 h 113"/>
                <a:gd name="T14" fmla="*/ 76 w 217"/>
                <a:gd name="T15" fmla="*/ 12 h 113"/>
                <a:gd name="T16" fmla="*/ 122 w 217"/>
                <a:gd name="T17" fmla="*/ 16 h 113"/>
                <a:gd name="T18" fmla="*/ 185 w 217"/>
                <a:gd name="T19" fmla="*/ 57 h 113"/>
                <a:gd name="T20" fmla="*/ 187 w 217"/>
                <a:gd name="T21" fmla="*/ 78 h 113"/>
                <a:gd name="T22" fmla="*/ 133 w 217"/>
                <a:gd name="T23" fmla="*/ 96 h 113"/>
                <a:gd name="T24" fmla="*/ 95 w 217"/>
                <a:gd name="T25" fmla="*/ 85 h 113"/>
                <a:gd name="T26" fmla="*/ 90 w 217"/>
                <a:gd name="T27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3">
                  <a:moveTo>
                    <a:pt x="90" y="88"/>
                  </a:moveTo>
                  <a:cubicBezTo>
                    <a:pt x="114" y="98"/>
                    <a:pt x="161" y="113"/>
                    <a:pt x="184" y="91"/>
                  </a:cubicBezTo>
                  <a:cubicBezTo>
                    <a:pt x="217" y="62"/>
                    <a:pt x="170" y="26"/>
                    <a:pt x="142" y="16"/>
                  </a:cubicBezTo>
                  <a:cubicBezTo>
                    <a:pt x="114" y="6"/>
                    <a:pt x="60" y="0"/>
                    <a:pt x="33" y="18"/>
                  </a:cubicBezTo>
                  <a:cubicBezTo>
                    <a:pt x="0" y="42"/>
                    <a:pt x="72" y="80"/>
                    <a:pt x="90" y="88"/>
                  </a:cubicBezTo>
                  <a:cubicBezTo>
                    <a:pt x="92" y="89"/>
                    <a:pt x="98" y="86"/>
                    <a:pt x="95" y="85"/>
                  </a:cubicBezTo>
                  <a:cubicBezTo>
                    <a:pt x="73" y="75"/>
                    <a:pt x="53" y="61"/>
                    <a:pt x="36" y="43"/>
                  </a:cubicBezTo>
                  <a:cubicBezTo>
                    <a:pt x="15" y="19"/>
                    <a:pt x="61" y="13"/>
                    <a:pt x="76" y="12"/>
                  </a:cubicBezTo>
                  <a:cubicBezTo>
                    <a:pt x="91" y="11"/>
                    <a:pt x="107" y="13"/>
                    <a:pt x="122" y="16"/>
                  </a:cubicBezTo>
                  <a:cubicBezTo>
                    <a:pt x="148" y="20"/>
                    <a:pt x="168" y="37"/>
                    <a:pt x="185" y="57"/>
                  </a:cubicBezTo>
                  <a:cubicBezTo>
                    <a:pt x="189" y="64"/>
                    <a:pt x="190" y="71"/>
                    <a:pt x="187" y="78"/>
                  </a:cubicBezTo>
                  <a:cubicBezTo>
                    <a:pt x="181" y="102"/>
                    <a:pt x="149" y="98"/>
                    <a:pt x="133" y="96"/>
                  </a:cubicBezTo>
                  <a:cubicBezTo>
                    <a:pt x="120" y="94"/>
                    <a:pt x="107" y="89"/>
                    <a:pt x="95" y="85"/>
                  </a:cubicBezTo>
                  <a:cubicBezTo>
                    <a:pt x="94" y="84"/>
                    <a:pt x="87" y="87"/>
                    <a:pt x="90" y="8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492"/>
            <p:cNvSpPr>
              <a:spLocks/>
            </p:cNvSpPr>
            <p:nvPr/>
          </p:nvSpPr>
          <p:spPr bwMode="auto">
            <a:xfrm>
              <a:off x="4406901" y="4627563"/>
              <a:ext cx="327025" cy="307975"/>
            </a:xfrm>
            <a:custGeom>
              <a:avLst/>
              <a:gdLst>
                <a:gd name="T0" fmla="*/ 47 w 87"/>
                <a:gd name="T1" fmla="*/ 2 h 82"/>
                <a:gd name="T2" fmla="*/ 75 w 87"/>
                <a:gd name="T3" fmla="*/ 12 h 82"/>
                <a:gd name="T4" fmla="*/ 85 w 87"/>
                <a:gd name="T5" fmla="*/ 40 h 82"/>
                <a:gd name="T6" fmla="*/ 83 w 87"/>
                <a:gd name="T7" fmla="*/ 71 h 82"/>
                <a:gd name="T8" fmla="*/ 75 w 87"/>
                <a:gd name="T9" fmla="*/ 81 h 82"/>
                <a:gd name="T10" fmla="*/ 63 w 87"/>
                <a:gd name="T11" fmla="*/ 76 h 82"/>
                <a:gd name="T12" fmla="*/ 49 w 87"/>
                <a:gd name="T13" fmla="*/ 69 h 82"/>
                <a:gd name="T14" fmla="*/ 36 w 87"/>
                <a:gd name="T15" fmla="*/ 61 h 82"/>
                <a:gd name="T16" fmla="*/ 24 w 87"/>
                <a:gd name="T17" fmla="*/ 52 h 82"/>
                <a:gd name="T18" fmla="*/ 12 w 87"/>
                <a:gd name="T19" fmla="*/ 40 h 82"/>
                <a:gd name="T20" fmla="*/ 7 w 87"/>
                <a:gd name="T21" fmla="*/ 16 h 82"/>
                <a:gd name="T22" fmla="*/ 31 w 87"/>
                <a:gd name="T23" fmla="*/ 3 h 82"/>
                <a:gd name="T24" fmla="*/ 39 w 87"/>
                <a:gd name="T25" fmla="*/ 3 h 82"/>
                <a:gd name="T26" fmla="*/ 47 w 87"/>
                <a:gd name="T27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82">
                  <a:moveTo>
                    <a:pt x="47" y="2"/>
                  </a:moveTo>
                  <a:cubicBezTo>
                    <a:pt x="59" y="0"/>
                    <a:pt x="68" y="2"/>
                    <a:pt x="75" y="12"/>
                  </a:cubicBezTo>
                  <a:cubicBezTo>
                    <a:pt x="81" y="19"/>
                    <a:pt x="84" y="31"/>
                    <a:pt x="85" y="40"/>
                  </a:cubicBezTo>
                  <a:cubicBezTo>
                    <a:pt x="86" y="50"/>
                    <a:pt x="87" y="62"/>
                    <a:pt x="83" y="71"/>
                  </a:cubicBezTo>
                  <a:cubicBezTo>
                    <a:pt x="81" y="76"/>
                    <a:pt x="82" y="81"/>
                    <a:pt x="75" y="81"/>
                  </a:cubicBezTo>
                  <a:cubicBezTo>
                    <a:pt x="71" y="82"/>
                    <a:pt x="66" y="78"/>
                    <a:pt x="63" y="76"/>
                  </a:cubicBezTo>
                  <a:cubicBezTo>
                    <a:pt x="58" y="73"/>
                    <a:pt x="53" y="71"/>
                    <a:pt x="49" y="69"/>
                  </a:cubicBezTo>
                  <a:cubicBezTo>
                    <a:pt x="44" y="67"/>
                    <a:pt x="41" y="64"/>
                    <a:pt x="36" y="61"/>
                  </a:cubicBezTo>
                  <a:cubicBezTo>
                    <a:pt x="32" y="58"/>
                    <a:pt x="28" y="55"/>
                    <a:pt x="24" y="52"/>
                  </a:cubicBezTo>
                  <a:cubicBezTo>
                    <a:pt x="19" y="48"/>
                    <a:pt x="16" y="44"/>
                    <a:pt x="12" y="40"/>
                  </a:cubicBezTo>
                  <a:cubicBezTo>
                    <a:pt x="6" y="34"/>
                    <a:pt x="0" y="25"/>
                    <a:pt x="7" y="16"/>
                  </a:cubicBezTo>
                  <a:cubicBezTo>
                    <a:pt x="13" y="9"/>
                    <a:pt x="21" y="4"/>
                    <a:pt x="31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42" y="3"/>
                    <a:pt x="45" y="3"/>
                    <a:pt x="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9493"/>
            <p:cNvSpPr>
              <a:spLocks/>
            </p:cNvSpPr>
            <p:nvPr/>
          </p:nvSpPr>
          <p:spPr bwMode="auto">
            <a:xfrm>
              <a:off x="4640264" y="4630738"/>
              <a:ext cx="119063" cy="307975"/>
            </a:xfrm>
            <a:custGeom>
              <a:avLst/>
              <a:gdLst>
                <a:gd name="T0" fmla="*/ 2 w 32"/>
                <a:gd name="T1" fmla="*/ 5 h 82"/>
                <a:gd name="T2" fmla="*/ 12 w 32"/>
                <a:gd name="T3" fmla="*/ 79 h 82"/>
                <a:gd name="T4" fmla="*/ 18 w 32"/>
                <a:gd name="T5" fmla="*/ 79 h 82"/>
                <a:gd name="T6" fmla="*/ 8 w 32"/>
                <a:gd name="T7" fmla="*/ 2 h 82"/>
                <a:gd name="T8" fmla="*/ 2 w 32"/>
                <a:gd name="T9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2">
                  <a:moveTo>
                    <a:pt x="2" y="5"/>
                  </a:moveTo>
                  <a:cubicBezTo>
                    <a:pt x="22" y="24"/>
                    <a:pt x="25" y="55"/>
                    <a:pt x="12" y="79"/>
                  </a:cubicBezTo>
                  <a:cubicBezTo>
                    <a:pt x="10" y="82"/>
                    <a:pt x="17" y="82"/>
                    <a:pt x="18" y="79"/>
                  </a:cubicBezTo>
                  <a:cubicBezTo>
                    <a:pt x="32" y="54"/>
                    <a:pt x="29" y="22"/>
                    <a:pt x="8" y="2"/>
                  </a:cubicBezTo>
                  <a:cubicBezTo>
                    <a:pt x="6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494"/>
            <p:cNvSpPr>
              <a:spLocks/>
            </p:cNvSpPr>
            <p:nvPr/>
          </p:nvSpPr>
          <p:spPr bwMode="auto">
            <a:xfrm>
              <a:off x="4324351" y="4605338"/>
              <a:ext cx="822325" cy="428625"/>
            </a:xfrm>
            <a:custGeom>
              <a:avLst/>
              <a:gdLst>
                <a:gd name="T0" fmla="*/ 90 w 219"/>
                <a:gd name="T1" fmla="*/ 88 h 114"/>
                <a:gd name="T2" fmla="*/ 188 w 219"/>
                <a:gd name="T3" fmla="*/ 88 h 114"/>
                <a:gd name="T4" fmla="*/ 141 w 219"/>
                <a:gd name="T5" fmla="*/ 15 h 114"/>
                <a:gd name="T6" fmla="*/ 30 w 219"/>
                <a:gd name="T7" fmla="*/ 20 h 114"/>
                <a:gd name="T8" fmla="*/ 90 w 219"/>
                <a:gd name="T9" fmla="*/ 88 h 114"/>
                <a:gd name="T10" fmla="*/ 95 w 219"/>
                <a:gd name="T11" fmla="*/ 84 h 114"/>
                <a:gd name="T12" fmla="*/ 32 w 219"/>
                <a:gd name="T13" fmla="*/ 34 h 114"/>
                <a:gd name="T14" fmla="*/ 129 w 219"/>
                <a:gd name="T15" fmla="*/ 18 h 114"/>
                <a:gd name="T16" fmla="*/ 189 w 219"/>
                <a:gd name="T17" fmla="*/ 72 h 114"/>
                <a:gd name="T18" fmla="*/ 95 w 219"/>
                <a:gd name="T19" fmla="*/ 84 h 114"/>
                <a:gd name="T20" fmla="*/ 90 w 219"/>
                <a:gd name="T21" fmla="*/ 8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114">
                  <a:moveTo>
                    <a:pt x="90" y="88"/>
                  </a:moveTo>
                  <a:cubicBezTo>
                    <a:pt x="120" y="100"/>
                    <a:pt x="162" y="112"/>
                    <a:pt x="188" y="88"/>
                  </a:cubicBezTo>
                  <a:cubicBezTo>
                    <a:pt x="219" y="61"/>
                    <a:pt x="162" y="23"/>
                    <a:pt x="141" y="15"/>
                  </a:cubicBezTo>
                  <a:cubicBezTo>
                    <a:pt x="110" y="4"/>
                    <a:pt x="59" y="0"/>
                    <a:pt x="30" y="20"/>
                  </a:cubicBezTo>
                  <a:cubicBezTo>
                    <a:pt x="0" y="41"/>
                    <a:pt x="77" y="83"/>
                    <a:pt x="90" y="88"/>
                  </a:cubicBezTo>
                  <a:cubicBezTo>
                    <a:pt x="92" y="89"/>
                    <a:pt x="99" y="86"/>
                    <a:pt x="95" y="84"/>
                  </a:cubicBezTo>
                  <a:cubicBezTo>
                    <a:pt x="73" y="74"/>
                    <a:pt x="41" y="57"/>
                    <a:pt x="32" y="34"/>
                  </a:cubicBezTo>
                  <a:cubicBezTo>
                    <a:pt x="19" y="4"/>
                    <a:pt x="119" y="16"/>
                    <a:pt x="129" y="18"/>
                  </a:cubicBezTo>
                  <a:cubicBezTo>
                    <a:pt x="149" y="22"/>
                    <a:pt x="190" y="47"/>
                    <a:pt x="189" y="72"/>
                  </a:cubicBezTo>
                  <a:cubicBezTo>
                    <a:pt x="186" y="114"/>
                    <a:pt x="117" y="93"/>
                    <a:pt x="95" y="84"/>
                  </a:cubicBezTo>
                  <a:cubicBezTo>
                    <a:pt x="92" y="83"/>
                    <a:pt x="86" y="87"/>
                    <a:pt x="90" y="8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495"/>
            <p:cNvSpPr>
              <a:spLocks/>
            </p:cNvSpPr>
            <p:nvPr/>
          </p:nvSpPr>
          <p:spPr bwMode="auto">
            <a:xfrm>
              <a:off x="4906964" y="4286251"/>
              <a:ext cx="754063" cy="585788"/>
            </a:xfrm>
            <a:custGeom>
              <a:avLst/>
              <a:gdLst>
                <a:gd name="T0" fmla="*/ 160 w 201"/>
                <a:gd name="T1" fmla="*/ 5 h 156"/>
                <a:gd name="T2" fmla="*/ 38 w 201"/>
                <a:gd name="T3" fmla="*/ 106 h 156"/>
                <a:gd name="T4" fmla="*/ 3 w 201"/>
                <a:gd name="T5" fmla="*/ 134 h 156"/>
                <a:gd name="T6" fmla="*/ 33 w 201"/>
                <a:gd name="T7" fmla="*/ 148 h 156"/>
                <a:gd name="T8" fmla="*/ 109 w 201"/>
                <a:gd name="T9" fmla="*/ 94 h 156"/>
                <a:gd name="T10" fmla="*/ 178 w 201"/>
                <a:gd name="T11" fmla="*/ 49 h 156"/>
                <a:gd name="T12" fmla="*/ 191 w 201"/>
                <a:gd name="T13" fmla="*/ 19 h 156"/>
                <a:gd name="T14" fmla="*/ 166 w 201"/>
                <a:gd name="T15" fmla="*/ 1 h 156"/>
                <a:gd name="T16" fmla="*/ 160 w 201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56">
                  <a:moveTo>
                    <a:pt x="160" y="5"/>
                  </a:moveTo>
                  <a:cubicBezTo>
                    <a:pt x="126" y="46"/>
                    <a:pt x="82" y="77"/>
                    <a:pt x="38" y="106"/>
                  </a:cubicBezTo>
                  <a:cubicBezTo>
                    <a:pt x="28" y="114"/>
                    <a:pt x="0" y="122"/>
                    <a:pt x="3" y="134"/>
                  </a:cubicBezTo>
                  <a:cubicBezTo>
                    <a:pt x="8" y="156"/>
                    <a:pt x="21" y="155"/>
                    <a:pt x="33" y="148"/>
                  </a:cubicBezTo>
                  <a:cubicBezTo>
                    <a:pt x="60" y="133"/>
                    <a:pt x="85" y="114"/>
                    <a:pt x="109" y="94"/>
                  </a:cubicBezTo>
                  <a:cubicBezTo>
                    <a:pt x="130" y="77"/>
                    <a:pt x="154" y="62"/>
                    <a:pt x="178" y="49"/>
                  </a:cubicBezTo>
                  <a:cubicBezTo>
                    <a:pt x="192" y="41"/>
                    <a:pt x="201" y="33"/>
                    <a:pt x="191" y="19"/>
                  </a:cubicBezTo>
                  <a:cubicBezTo>
                    <a:pt x="185" y="11"/>
                    <a:pt x="177" y="0"/>
                    <a:pt x="166" y="1"/>
                  </a:cubicBezTo>
                  <a:lnTo>
                    <a:pt x="160" y="5"/>
                  </a:ln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496"/>
            <p:cNvSpPr>
              <a:spLocks/>
            </p:cNvSpPr>
            <p:nvPr/>
          </p:nvSpPr>
          <p:spPr bwMode="auto">
            <a:xfrm>
              <a:off x="4868864" y="4275138"/>
              <a:ext cx="804863" cy="608013"/>
            </a:xfrm>
            <a:custGeom>
              <a:avLst/>
              <a:gdLst>
                <a:gd name="T0" fmla="*/ 166 w 214"/>
                <a:gd name="T1" fmla="*/ 8 h 162"/>
                <a:gd name="T2" fmla="*/ 22 w 214"/>
                <a:gd name="T3" fmla="*/ 122 h 162"/>
                <a:gd name="T4" fmla="*/ 17 w 214"/>
                <a:gd name="T5" fmla="*/ 153 h 162"/>
                <a:gd name="T6" fmla="*/ 46 w 214"/>
                <a:gd name="T7" fmla="*/ 152 h 162"/>
                <a:gd name="T8" fmla="*/ 116 w 214"/>
                <a:gd name="T9" fmla="*/ 102 h 162"/>
                <a:gd name="T10" fmla="*/ 196 w 214"/>
                <a:gd name="T11" fmla="*/ 49 h 162"/>
                <a:gd name="T12" fmla="*/ 194 w 214"/>
                <a:gd name="T13" fmla="*/ 8 h 162"/>
                <a:gd name="T14" fmla="*/ 167 w 214"/>
                <a:gd name="T15" fmla="*/ 7 h 162"/>
                <a:gd name="T16" fmla="*/ 172 w 214"/>
                <a:gd name="T17" fmla="*/ 9 h 162"/>
                <a:gd name="T18" fmla="*/ 191 w 214"/>
                <a:gd name="T19" fmla="*/ 15 h 162"/>
                <a:gd name="T20" fmla="*/ 186 w 214"/>
                <a:gd name="T21" fmla="*/ 51 h 162"/>
                <a:gd name="T22" fmla="*/ 140 w 214"/>
                <a:gd name="T23" fmla="*/ 79 h 162"/>
                <a:gd name="T24" fmla="*/ 92 w 214"/>
                <a:gd name="T25" fmla="*/ 116 h 162"/>
                <a:gd name="T26" fmla="*/ 24 w 214"/>
                <a:gd name="T27" fmla="*/ 151 h 162"/>
                <a:gd name="T28" fmla="*/ 47 w 214"/>
                <a:gd name="T29" fmla="*/ 112 h 162"/>
                <a:gd name="T30" fmla="*/ 88 w 214"/>
                <a:gd name="T31" fmla="*/ 84 h 162"/>
                <a:gd name="T32" fmla="*/ 173 w 214"/>
                <a:gd name="T33" fmla="*/ 8 h 162"/>
                <a:gd name="T34" fmla="*/ 166 w 214"/>
                <a:gd name="T3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4" h="162">
                  <a:moveTo>
                    <a:pt x="166" y="8"/>
                  </a:moveTo>
                  <a:cubicBezTo>
                    <a:pt x="126" y="55"/>
                    <a:pt x="75" y="91"/>
                    <a:pt x="22" y="122"/>
                  </a:cubicBezTo>
                  <a:cubicBezTo>
                    <a:pt x="8" y="130"/>
                    <a:pt x="7" y="141"/>
                    <a:pt x="17" y="153"/>
                  </a:cubicBezTo>
                  <a:cubicBezTo>
                    <a:pt x="24" y="162"/>
                    <a:pt x="38" y="156"/>
                    <a:pt x="46" y="152"/>
                  </a:cubicBezTo>
                  <a:cubicBezTo>
                    <a:pt x="71" y="139"/>
                    <a:pt x="94" y="120"/>
                    <a:pt x="116" y="102"/>
                  </a:cubicBezTo>
                  <a:cubicBezTo>
                    <a:pt x="141" y="82"/>
                    <a:pt x="170" y="68"/>
                    <a:pt x="196" y="49"/>
                  </a:cubicBezTo>
                  <a:cubicBezTo>
                    <a:pt x="214" y="35"/>
                    <a:pt x="208" y="22"/>
                    <a:pt x="194" y="8"/>
                  </a:cubicBezTo>
                  <a:cubicBezTo>
                    <a:pt x="185" y="0"/>
                    <a:pt x="176" y="2"/>
                    <a:pt x="167" y="7"/>
                  </a:cubicBezTo>
                  <a:cubicBezTo>
                    <a:pt x="163" y="10"/>
                    <a:pt x="170" y="10"/>
                    <a:pt x="172" y="9"/>
                  </a:cubicBezTo>
                  <a:cubicBezTo>
                    <a:pt x="180" y="4"/>
                    <a:pt x="185" y="9"/>
                    <a:pt x="191" y="15"/>
                  </a:cubicBezTo>
                  <a:cubicBezTo>
                    <a:pt x="205" y="29"/>
                    <a:pt x="204" y="39"/>
                    <a:pt x="186" y="51"/>
                  </a:cubicBezTo>
                  <a:cubicBezTo>
                    <a:pt x="171" y="60"/>
                    <a:pt x="155" y="69"/>
                    <a:pt x="140" y="79"/>
                  </a:cubicBezTo>
                  <a:cubicBezTo>
                    <a:pt x="123" y="90"/>
                    <a:pt x="108" y="104"/>
                    <a:pt x="92" y="116"/>
                  </a:cubicBezTo>
                  <a:cubicBezTo>
                    <a:pt x="80" y="126"/>
                    <a:pt x="41" y="162"/>
                    <a:pt x="24" y="151"/>
                  </a:cubicBezTo>
                  <a:cubicBezTo>
                    <a:pt x="0" y="135"/>
                    <a:pt x="36" y="118"/>
                    <a:pt x="47" y="112"/>
                  </a:cubicBezTo>
                  <a:cubicBezTo>
                    <a:pt x="62" y="104"/>
                    <a:pt x="75" y="93"/>
                    <a:pt x="88" y="84"/>
                  </a:cubicBezTo>
                  <a:cubicBezTo>
                    <a:pt x="119" y="62"/>
                    <a:pt x="148" y="37"/>
                    <a:pt x="173" y="8"/>
                  </a:cubicBezTo>
                  <a:cubicBezTo>
                    <a:pt x="175" y="6"/>
                    <a:pt x="168" y="7"/>
                    <a:pt x="166" y="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497"/>
            <p:cNvSpPr>
              <a:spLocks/>
            </p:cNvSpPr>
            <p:nvPr/>
          </p:nvSpPr>
          <p:spPr bwMode="auto">
            <a:xfrm>
              <a:off x="5454651" y="2609851"/>
              <a:ext cx="1131888" cy="1457325"/>
            </a:xfrm>
            <a:custGeom>
              <a:avLst/>
              <a:gdLst>
                <a:gd name="T0" fmla="*/ 301 w 301"/>
                <a:gd name="T1" fmla="*/ 374 h 388"/>
                <a:gd name="T2" fmla="*/ 297 w 301"/>
                <a:gd name="T3" fmla="*/ 334 h 388"/>
                <a:gd name="T4" fmla="*/ 297 w 301"/>
                <a:gd name="T5" fmla="*/ 240 h 388"/>
                <a:gd name="T6" fmla="*/ 264 w 301"/>
                <a:gd name="T7" fmla="*/ 62 h 388"/>
                <a:gd name="T8" fmla="*/ 92 w 301"/>
                <a:gd name="T9" fmla="*/ 77 h 388"/>
                <a:gd name="T10" fmla="*/ 50 w 301"/>
                <a:gd name="T11" fmla="*/ 193 h 388"/>
                <a:gd name="T12" fmla="*/ 25 w 301"/>
                <a:gd name="T13" fmla="*/ 266 h 388"/>
                <a:gd name="T14" fmla="*/ 8 w 301"/>
                <a:gd name="T15" fmla="*/ 316 h 388"/>
                <a:gd name="T16" fmla="*/ 3 w 301"/>
                <a:gd name="T17" fmla="*/ 336 h 388"/>
                <a:gd name="T18" fmla="*/ 36 w 301"/>
                <a:gd name="T19" fmla="*/ 356 h 388"/>
                <a:gd name="T20" fmla="*/ 91 w 301"/>
                <a:gd name="T21" fmla="*/ 372 h 388"/>
                <a:gd name="T22" fmla="*/ 203 w 301"/>
                <a:gd name="T23" fmla="*/ 387 h 388"/>
                <a:gd name="T24" fmla="*/ 300 w 301"/>
                <a:gd name="T25" fmla="*/ 37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388">
                  <a:moveTo>
                    <a:pt x="301" y="374"/>
                  </a:moveTo>
                  <a:cubicBezTo>
                    <a:pt x="301" y="365"/>
                    <a:pt x="298" y="347"/>
                    <a:pt x="297" y="334"/>
                  </a:cubicBezTo>
                  <a:cubicBezTo>
                    <a:pt x="297" y="303"/>
                    <a:pt x="296" y="271"/>
                    <a:pt x="297" y="240"/>
                  </a:cubicBezTo>
                  <a:cubicBezTo>
                    <a:pt x="297" y="240"/>
                    <a:pt x="292" y="91"/>
                    <a:pt x="264" y="62"/>
                  </a:cubicBezTo>
                  <a:cubicBezTo>
                    <a:pt x="236" y="33"/>
                    <a:pt x="121" y="0"/>
                    <a:pt x="92" y="77"/>
                  </a:cubicBezTo>
                  <a:cubicBezTo>
                    <a:pt x="77" y="115"/>
                    <a:pt x="62" y="153"/>
                    <a:pt x="50" y="193"/>
                  </a:cubicBezTo>
                  <a:cubicBezTo>
                    <a:pt x="42" y="217"/>
                    <a:pt x="33" y="241"/>
                    <a:pt x="25" y="266"/>
                  </a:cubicBezTo>
                  <a:cubicBezTo>
                    <a:pt x="20" y="283"/>
                    <a:pt x="14" y="299"/>
                    <a:pt x="8" y="316"/>
                  </a:cubicBezTo>
                  <a:cubicBezTo>
                    <a:pt x="5" y="323"/>
                    <a:pt x="0" y="329"/>
                    <a:pt x="3" y="336"/>
                  </a:cubicBezTo>
                  <a:cubicBezTo>
                    <a:pt x="8" y="344"/>
                    <a:pt x="28" y="352"/>
                    <a:pt x="36" y="356"/>
                  </a:cubicBezTo>
                  <a:cubicBezTo>
                    <a:pt x="54" y="365"/>
                    <a:pt x="73" y="367"/>
                    <a:pt x="91" y="372"/>
                  </a:cubicBezTo>
                  <a:cubicBezTo>
                    <a:pt x="128" y="380"/>
                    <a:pt x="165" y="385"/>
                    <a:pt x="203" y="387"/>
                  </a:cubicBezTo>
                  <a:cubicBezTo>
                    <a:pt x="236" y="388"/>
                    <a:pt x="269" y="382"/>
                    <a:pt x="300" y="3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9498"/>
            <p:cNvSpPr>
              <a:spLocks/>
            </p:cNvSpPr>
            <p:nvPr/>
          </p:nvSpPr>
          <p:spPr bwMode="auto">
            <a:xfrm>
              <a:off x="5443539" y="2708276"/>
              <a:ext cx="1162050" cy="1366838"/>
            </a:xfrm>
            <a:custGeom>
              <a:avLst/>
              <a:gdLst>
                <a:gd name="T0" fmla="*/ 308 w 309"/>
                <a:gd name="T1" fmla="*/ 347 h 364"/>
                <a:gd name="T2" fmla="*/ 295 w 309"/>
                <a:gd name="T3" fmla="*/ 114 h 364"/>
                <a:gd name="T4" fmla="*/ 266 w 309"/>
                <a:gd name="T5" fmla="*/ 31 h 364"/>
                <a:gd name="T6" fmla="*/ 182 w 309"/>
                <a:gd name="T7" fmla="*/ 2 h 364"/>
                <a:gd name="T8" fmla="*/ 106 w 309"/>
                <a:gd name="T9" fmla="*/ 28 h 364"/>
                <a:gd name="T10" fmla="*/ 76 w 309"/>
                <a:gd name="T11" fmla="*/ 90 h 364"/>
                <a:gd name="T12" fmla="*/ 42 w 309"/>
                <a:gd name="T13" fmla="*/ 189 h 364"/>
                <a:gd name="T14" fmla="*/ 12 w 309"/>
                <a:gd name="T15" fmla="*/ 276 h 364"/>
                <a:gd name="T16" fmla="*/ 2 w 309"/>
                <a:gd name="T17" fmla="*/ 306 h 364"/>
                <a:gd name="T18" fmla="*/ 23 w 309"/>
                <a:gd name="T19" fmla="*/ 325 h 364"/>
                <a:gd name="T20" fmla="*/ 188 w 309"/>
                <a:gd name="T21" fmla="*/ 361 h 364"/>
                <a:gd name="T22" fmla="*/ 303 w 309"/>
                <a:gd name="T23" fmla="*/ 352 h 364"/>
                <a:gd name="T24" fmla="*/ 304 w 309"/>
                <a:gd name="T25" fmla="*/ 349 h 364"/>
                <a:gd name="T26" fmla="*/ 200 w 309"/>
                <a:gd name="T27" fmla="*/ 359 h 364"/>
                <a:gd name="T28" fmla="*/ 105 w 309"/>
                <a:gd name="T29" fmla="*/ 346 h 364"/>
                <a:gd name="T30" fmla="*/ 34 w 309"/>
                <a:gd name="T31" fmla="*/ 325 h 364"/>
                <a:gd name="T32" fmla="*/ 12 w 309"/>
                <a:gd name="T33" fmla="*/ 295 h 364"/>
                <a:gd name="T34" fmla="*/ 27 w 309"/>
                <a:gd name="T35" fmla="*/ 254 h 364"/>
                <a:gd name="T36" fmla="*/ 86 w 309"/>
                <a:gd name="T37" fmla="*/ 81 h 364"/>
                <a:gd name="T38" fmla="*/ 121 w 309"/>
                <a:gd name="T39" fmla="*/ 19 h 364"/>
                <a:gd name="T40" fmla="*/ 190 w 309"/>
                <a:gd name="T41" fmla="*/ 6 h 364"/>
                <a:gd name="T42" fmla="*/ 268 w 309"/>
                <a:gd name="T43" fmla="*/ 43 h 364"/>
                <a:gd name="T44" fmla="*/ 290 w 309"/>
                <a:gd name="T45" fmla="*/ 134 h 364"/>
                <a:gd name="T46" fmla="*/ 301 w 309"/>
                <a:gd name="T47" fmla="*/ 349 h 364"/>
                <a:gd name="T48" fmla="*/ 308 w 309"/>
                <a:gd name="T4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9" h="364">
                  <a:moveTo>
                    <a:pt x="308" y="347"/>
                  </a:moveTo>
                  <a:cubicBezTo>
                    <a:pt x="302" y="269"/>
                    <a:pt x="306" y="192"/>
                    <a:pt x="295" y="114"/>
                  </a:cubicBezTo>
                  <a:cubicBezTo>
                    <a:pt x="291" y="88"/>
                    <a:pt x="288" y="50"/>
                    <a:pt x="266" y="31"/>
                  </a:cubicBezTo>
                  <a:cubicBezTo>
                    <a:pt x="244" y="11"/>
                    <a:pt x="210" y="4"/>
                    <a:pt x="182" y="2"/>
                  </a:cubicBezTo>
                  <a:cubicBezTo>
                    <a:pt x="154" y="0"/>
                    <a:pt x="126" y="8"/>
                    <a:pt x="106" y="28"/>
                  </a:cubicBezTo>
                  <a:cubicBezTo>
                    <a:pt x="90" y="44"/>
                    <a:pt x="84" y="69"/>
                    <a:pt x="76" y="90"/>
                  </a:cubicBezTo>
                  <a:cubicBezTo>
                    <a:pt x="64" y="123"/>
                    <a:pt x="54" y="156"/>
                    <a:pt x="42" y="189"/>
                  </a:cubicBezTo>
                  <a:cubicBezTo>
                    <a:pt x="32" y="218"/>
                    <a:pt x="23" y="247"/>
                    <a:pt x="12" y="276"/>
                  </a:cubicBezTo>
                  <a:cubicBezTo>
                    <a:pt x="10" y="283"/>
                    <a:pt x="0" y="299"/>
                    <a:pt x="2" y="306"/>
                  </a:cubicBezTo>
                  <a:cubicBezTo>
                    <a:pt x="4" y="317"/>
                    <a:pt x="14" y="321"/>
                    <a:pt x="23" y="325"/>
                  </a:cubicBezTo>
                  <a:cubicBezTo>
                    <a:pt x="72" y="350"/>
                    <a:pt x="134" y="357"/>
                    <a:pt x="188" y="361"/>
                  </a:cubicBezTo>
                  <a:cubicBezTo>
                    <a:pt x="227" y="364"/>
                    <a:pt x="264" y="359"/>
                    <a:pt x="303" y="352"/>
                  </a:cubicBezTo>
                  <a:cubicBezTo>
                    <a:pt x="306" y="351"/>
                    <a:pt x="309" y="348"/>
                    <a:pt x="304" y="349"/>
                  </a:cubicBezTo>
                  <a:cubicBezTo>
                    <a:pt x="269" y="355"/>
                    <a:pt x="235" y="360"/>
                    <a:pt x="200" y="359"/>
                  </a:cubicBezTo>
                  <a:cubicBezTo>
                    <a:pt x="168" y="357"/>
                    <a:pt x="136" y="352"/>
                    <a:pt x="105" y="346"/>
                  </a:cubicBezTo>
                  <a:cubicBezTo>
                    <a:pt x="81" y="341"/>
                    <a:pt x="57" y="336"/>
                    <a:pt x="34" y="325"/>
                  </a:cubicBezTo>
                  <a:cubicBezTo>
                    <a:pt x="21" y="319"/>
                    <a:pt x="4" y="312"/>
                    <a:pt x="12" y="295"/>
                  </a:cubicBezTo>
                  <a:cubicBezTo>
                    <a:pt x="17" y="281"/>
                    <a:pt x="22" y="267"/>
                    <a:pt x="27" y="254"/>
                  </a:cubicBezTo>
                  <a:cubicBezTo>
                    <a:pt x="46" y="196"/>
                    <a:pt x="65" y="138"/>
                    <a:pt x="86" y="81"/>
                  </a:cubicBezTo>
                  <a:cubicBezTo>
                    <a:pt x="95" y="58"/>
                    <a:pt x="101" y="35"/>
                    <a:pt x="121" y="19"/>
                  </a:cubicBezTo>
                  <a:cubicBezTo>
                    <a:pt x="140" y="4"/>
                    <a:pt x="167" y="4"/>
                    <a:pt x="190" y="6"/>
                  </a:cubicBezTo>
                  <a:cubicBezTo>
                    <a:pt x="216" y="9"/>
                    <a:pt x="253" y="19"/>
                    <a:pt x="268" y="43"/>
                  </a:cubicBezTo>
                  <a:cubicBezTo>
                    <a:pt x="284" y="68"/>
                    <a:pt x="286" y="105"/>
                    <a:pt x="290" y="134"/>
                  </a:cubicBezTo>
                  <a:cubicBezTo>
                    <a:pt x="299" y="206"/>
                    <a:pt x="295" y="278"/>
                    <a:pt x="301" y="349"/>
                  </a:cubicBezTo>
                  <a:cubicBezTo>
                    <a:pt x="301" y="351"/>
                    <a:pt x="308" y="350"/>
                    <a:pt x="308" y="3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9499"/>
            <p:cNvSpPr>
              <a:spLocks/>
            </p:cNvSpPr>
            <p:nvPr/>
          </p:nvSpPr>
          <p:spPr bwMode="auto">
            <a:xfrm>
              <a:off x="5921376" y="2940051"/>
              <a:ext cx="330200" cy="214313"/>
            </a:xfrm>
            <a:custGeom>
              <a:avLst/>
              <a:gdLst>
                <a:gd name="T0" fmla="*/ 41 w 88"/>
                <a:gd name="T1" fmla="*/ 34 h 57"/>
                <a:gd name="T2" fmla="*/ 80 w 88"/>
                <a:gd name="T3" fmla="*/ 8 h 57"/>
                <a:gd name="T4" fmla="*/ 78 w 88"/>
                <a:gd name="T5" fmla="*/ 57 h 57"/>
                <a:gd name="T6" fmla="*/ 13 w 88"/>
                <a:gd name="T7" fmla="*/ 0 h 57"/>
                <a:gd name="T8" fmla="*/ 2 w 88"/>
                <a:gd name="T9" fmla="*/ 54 h 57"/>
                <a:gd name="T10" fmla="*/ 28 w 88"/>
                <a:gd name="T11" fmla="*/ 43 h 57"/>
                <a:gd name="T12" fmla="*/ 41 w 88"/>
                <a:gd name="T13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7">
                  <a:moveTo>
                    <a:pt x="41" y="34"/>
                  </a:moveTo>
                  <a:cubicBezTo>
                    <a:pt x="47" y="28"/>
                    <a:pt x="72" y="1"/>
                    <a:pt x="80" y="8"/>
                  </a:cubicBezTo>
                  <a:cubicBezTo>
                    <a:pt x="88" y="15"/>
                    <a:pt x="79" y="47"/>
                    <a:pt x="78" y="57"/>
                  </a:cubicBezTo>
                  <a:cubicBezTo>
                    <a:pt x="51" y="53"/>
                    <a:pt x="27" y="22"/>
                    <a:pt x="13" y="0"/>
                  </a:cubicBezTo>
                  <a:cubicBezTo>
                    <a:pt x="6" y="13"/>
                    <a:pt x="0" y="40"/>
                    <a:pt x="2" y="54"/>
                  </a:cubicBezTo>
                  <a:cubicBezTo>
                    <a:pt x="10" y="54"/>
                    <a:pt x="22" y="47"/>
                    <a:pt x="28" y="43"/>
                  </a:cubicBezTo>
                  <a:cubicBezTo>
                    <a:pt x="32" y="40"/>
                    <a:pt x="39" y="34"/>
                    <a:pt x="41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9500"/>
            <p:cNvSpPr>
              <a:spLocks/>
            </p:cNvSpPr>
            <p:nvPr/>
          </p:nvSpPr>
          <p:spPr bwMode="auto">
            <a:xfrm>
              <a:off x="5910264" y="2928938"/>
              <a:ext cx="371475" cy="233363"/>
            </a:xfrm>
            <a:custGeom>
              <a:avLst/>
              <a:gdLst>
                <a:gd name="T0" fmla="*/ 47 w 99"/>
                <a:gd name="T1" fmla="*/ 36 h 62"/>
                <a:gd name="T2" fmla="*/ 82 w 99"/>
                <a:gd name="T3" fmla="*/ 16 h 62"/>
                <a:gd name="T4" fmla="*/ 78 w 99"/>
                <a:gd name="T5" fmla="*/ 61 h 62"/>
                <a:gd name="T6" fmla="*/ 84 w 99"/>
                <a:gd name="T7" fmla="*/ 59 h 62"/>
                <a:gd name="T8" fmla="*/ 19 w 99"/>
                <a:gd name="T9" fmla="*/ 2 h 62"/>
                <a:gd name="T10" fmla="*/ 12 w 99"/>
                <a:gd name="T11" fmla="*/ 3 h 62"/>
                <a:gd name="T12" fmla="*/ 2 w 99"/>
                <a:gd name="T13" fmla="*/ 58 h 62"/>
                <a:gd name="T14" fmla="*/ 5 w 99"/>
                <a:gd name="T15" fmla="*/ 59 h 62"/>
                <a:gd name="T16" fmla="*/ 23 w 99"/>
                <a:gd name="T17" fmla="*/ 52 h 62"/>
                <a:gd name="T18" fmla="*/ 45 w 99"/>
                <a:gd name="T19" fmla="*/ 38 h 62"/>
                <a:gd name="T20" fmla="*/ 42 w 99"/>
                <a:gd name="T21" fmla="*/ 36 h 62"/>
                <a:gd name="T22" fmla="*/ 9 w 99"/>
                <a:gd name="T23" fmla="*/ 49 h 62"/>
                <a:gd name="T24" fmla="*/ 19 w 99"/>
                <a:gd name="T25" fmla="*/ 2 h 62"/>
                <a:gd name="T26" fmla="*/ 12 w 99"/>
                <a:gd name="T27" fmla="*/ 4 h 62"/>
                <a:gd name="T28" fmla="*/ 78 w 99"/>
                <a:gd name="T29" fmla="*/ 62 h 62"/>
                <a:gd name="T30" fmla="*/ 85 w 99"/>
                <a:gd name="T31" fmla="*/ 59 h 62"/>
                <a:gd name="T32" fmla="*/ 82 w 99"/>
                <a:gd name="T33" fmla="*/ 8 h 62"/>
                <a:gd name="T34" fmla="*/ 40 w 99"/>
                <a:gd name="T35" fmla="*/ 37 h 62"/>
                <a:gd name="T36" fmla="*/ 47 w 99"/>
                <a:gd name="T3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62">
                  <a:moveTo>
                    <a:pt x="47" y="36"/>
                  </a:moveTo>
                  <a:cubicBezTo>
                    <a:pt x="53" y="31"/>
                    <a:pt x="77" y="4"/>
                    <a:pt x="82" y="16"/>
                  </a:cubicBezTo>
                  <a:cubicBezTo>
                    <a:pt x="88" y="28"/>
                    <a:pt x="79" y="48"/>
                    <a:pt x="78" y="61"/>
                  </a:cubicBezTo>
                  <a:cubicBezTo>
                    <a:pt x="80" y="60"/>
                    <a:pt x="82" y="59"/>
                    <a:pt x="84" y="59"/>
                  </a:cubicBezTo>
                  <a:cubicBezTo>
                    <a:pt x="55" y="52"/>
                    <a:pt x="34" y="26"/>
                    <a:pt x="19" y="2"/>
                  </a:cubicBezTo>
                  <a:cubicBezTo>
                    <a:pt x="18" y="0"/>
                    <a:pt x="13" y="2"/>
                    <a:pt x="12" y="3"/>
                  </a:cubicBezTo>
                  <a:cubicBezTo>
                    <a:pt x="4" y="20"/>
                    <a:pt x="0" y="40"/>
                    <a:pt x="2" y="58"/>
                  </a:cubicBezTo>
                  <a:cubicBezTo>
                    <a:pt x="2" y="59"/>
                    <a:pt x="4" y="59"/>
                    <a:pt x="5" y="59"/>
                  </a:cubicBezTo>
                  <a:cubicBezTo>
                    <a:pt x="11" y="57"/>
                    <a:pt x="17" y="55"/>
                    <a:pt x="23" y="52"/>
                  </a:cubicBezTo>
                  <a:cubicBezTo>
                    <a:pt x="31" y="49"/>
                    <a:pt x="37" y="41"/>
                    <a:pt x="45" y="38"/>
                  </a:cubicBezTo>
                  <a:cubicBezTo>
                    <a:pt x="50" y="36"/>
                    <a:pt x="45" y="35"/>
                    <a:pt x="42" y="36"/>
                  </a:cubicBezTo>
                  <a:cubicBezTo>
                    <a:pt x="35" y="39"/>
                    <a:pt x="9" y="62"/>
                    <a:pt x="9" y="49"/>
                  </a:cubicBezTo>
                  <a:cubicBezTo>
                    <a:pt x="8" y="34"/>
                    <a:pt x="12" y="16"/>
                    <a:pt x="19" y="2"/>
                  </a:cubicBezTo>
                  <a:cubicBezTo>
                    <a:pt x="17" y="3"/>
                    <a:pt x="15" y="3"/>
                    <a:pt x="12" y="4"/>
                  </a:cubicBezTo>
                  <a:cubicBezTo>
                    <a:pt x="28" y="28"/>
                    <a:pt x="48" y="55"/>
                    <a:pt x="78" y="62"/>
                  </a:cubicBezTo>
                  <a:cubicBezTo>
                    <a:pt x="79" y="62"/>
                    <a:pt x="84" y="61"/>
                    <a:pt x="85" y="59"/>
                  </a:cubicBezTo>
                  <a:cubicBezTo>
                    <a:pt x="86" y="51"/>
                    <a:pt x="99" y="9"/>
                    <a:pt x="82" y="8"/>
                  </a:cubicBezTo>
                  <a:cubicBezTo>
                    <a:pt x="66" y="7"/>
                    <a:pt x="51" y="27"/>
                    <a:pt x="40" y="37"/>
                  </a:cubicBezTo>
                  <a:cubicBezTo>
                    <a:pt x="39" y="38"/>
                    <a:pt x="45" y="37"/>
                    <a:pt x="47" y="36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501"/>
            <p:cNvSpPr>
              <a:spLocks/>
            </p:cNvSpPr>
            <p:nvPr/>
          </p:nvSpPr>
          <p:spPr bwMode="auto">
            <a:xfrm>
              <a:off x="7705726" y="3770313"/>
              <a:ext cx="225425" cy="244475"/>
            </a:xfrm>
            <a:custGeom>
              <a:avLst/>
              <a:gdLst>
                <a:gd name="T0" fmla="*/ 55 w 60"/>
                <a:gd name="T1" fmla="*/ 36 h 65"/>
                <a:gd name="T2" fmla="*/ 3 w 60"/>
                <a:gd name="T3" fmla="*/ 41 h 65"/>
                <a:gd name="T4" fmla="*/ 9 w 60"/>
                <a:gd name="T5" fmla="*/ 9 h 65"/>
                <a:gd name="T6" fmla="*/ 36 w 60"/>
                <a:gd name="T7" fmla="*/ 2 h 65"/>
                <a:gd name="T8" fmla="*/ 55 w 60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5">
                  <a:moveTo>
                    <a:pt x="55" y="36"/>
                  </a:moveTo>
                  <a:cubicBezTo>
                    <a:pt x="48" y="58"/>
                    <a:pt x="11" y="65"/>
                    <a:pt x="3" y="41"/>
                  </a:cubicBezTo>
                  <a:cubicBezTo>
                    <a:pt x="0" y="32"/>
                    <a:pt x="2" y="15"/>
                    <a:pt x="9" y="9"/>
                  </a:cubicBezTo>
                  <a:cubicBezTo>
                    <a:pt x="15" y="2"/>
                    <a:pt x="27" y="0"/>
                    <a:pt x="36" y="2"/>
                  </a:cubicBezTo>
                  <a:cubicBezTo>
                    <a:pt x="50" y="5"/>
                    <a:pt x="60" y="23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502"/>
            <p:cNvSpPr>
              <a:spLocks/>
            </p:cNvSpPr>
            <p:nvPr/>
          </p:nvSpPr>
          <p:spPr bwMode="auto">
            <a:xfrm>
              <a:off x="7691439" y="3759201"/>
              <a:ext cx="250825" cy="266700"/>
            </a:xfrm>
            <a:custGeom>
              <a:avLst/>
              <a:gdLst>
                <a:gd name="T0" fmla="*/ 56 w 67"/>
                <a:gd name="T1" fmla="*/ 40 h 71"/>
                <a:gd name="T2" fmla="*/ 9 w 67"/>
                <a:gd name="T3" fmla="*/ 36 h 71"/>
                <a:gd name="T4" fmla="*/ 42 w 67"/>
                <a:gd name="T5" fmla="*/ 8 h 71"/>
                <a:gd name="T6" fmla="*/ 56 w 67"/>
                <a:gd name="T7" fmla="*/ 40 h 71"/>
                <a:gd name="T8" fmla="*/ 63 w 67"/>
                <a:gd name="T9" fmla="*/ 39 h 71"/>
                <a:gd name="T10" fmla="*/ 36 w 67"/>
                <a:gd name="T11" fmla="*/ 2 h 71"/>
                <a:gd name="T12" fmla="*/ 2 w 67"/>
                <a:gd name="T13" fmla="*/ 34 h 71"/>
                <a:gd name="T14" fmla="*/ 63 w 67"/>
                <a:gd name="T15" fmla="*/ 39 h 71"/>
                <a:gd name="T16" fmla="*/ 56 w 67"/>
                <a:gd name="T17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71">
                  <a:moveTo>
                    <a:pt x="56" y="40"/>
                  </a:moveTo>
                  <a:cubicBezTo>
                    <a:pt x="47" y="64"/>
                    <a:pt x="12" y="62"/>
                    <a:pt x="9" y="36"/>
                  </a:cubicBezTo>
                  <a:cubicBezTo>
                    <a:pt x="7" y="17"/>
                    <a:pt x="22" y="0"/>
                    <a:pt x="42" y="8"/>
                  </a:cubicBezTo>
                  <a:cubicBezTo>
                    <a:pt x="54" y="13"/>
                    <a:pt x="59" y="28"/>
                    <a:pt x="56" y="40"/>
                  </a:cubicBezTo>
                  <a:cubicBezTo>
                    <a:pt x="55" y="42"/>
                    <a:pt x="62" y="41"/>
                    <a:pt x="63" y="39"/>
                  </a:cubicBezTo>
                  <a:cubicBezTo>
                    <a:pt x="67" y="21"/>
                    <a:pt x="55" y="2"/>
                    <a:pt x="36" y="2"/>
                  </a:cubicBezTo>
                  <a:cubicBezTo>
                    <a:pt x="15" y="3"/>
                    <a:pt x="3" y="14"/>
                    <a:pt x="2" y="34"/>
                  </a:cubicBezTo>
                  <a:cubicBezTo>
                    <a:pt x="0" y="71"/>
                    <a:pt x="53" y="66"/>
                    <a:pt x="63" y="39"/>
                  </a:cubicBezTo>
                  <a:cubicBezTo>
                    <a:pt x="64" y="37"/>
                    <a:pt x="56" y="38"/>
                    <a:pt x="56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9503"/>
            <p:cNvSpPr>
              <a:spLocks/>
            </p:cNvSpPr>
            <p:nvPr/>
          </p:nvSpPr>
          <p:spPr bwMode="auto">
            <a:xfrm>
              <a:off x="7078664" y="3165476"/>
              <a:ext cx="852488" cy="860425"/>
            </a:xfrm>
            <a:custGeom>
              <a:avLst/>
              <a:gdLst>
                <a:gd name="T0" fmla="*/ 98 w 227"/>
                <a:gd name="T1" fmla="*/ 0 h 229"/>
                <a:gd name="T2" fmla="*/ 28 w 227"/>
                <a:gd name="T3" fmla="*/ 168 h 229"/>
                <a:gd name="T4" fmla="*/ 170 w 227"/>
                <a:gd name="T5" fmla="*/ 214 h 229"/>
                <a:gd name="T6" fmla="*/ 214 w 227"/>
                <a:gd name="T7" fmla="*/ 102 h 229"/>
                <a:gd name="T8" fmla="*/ 227 w 227"/>
                <a:gd name="T9" fmla="*/ 4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29">
                  <a:moveTo>
                    <a:pt x="98" y="0"/>
                  </a:moveTo>
                  <a:cubicBezTo>
                    <a:pt x="57" y="41"/>
                    <a:pt x="0" y="107"/>
                    <a:pt x="28" y="168"/>
                  </a:cubicBezTo>
                  <a:cubicBezTo>
                    <a:pt x="46" y="209"/>
                    <a:pt x="129" y="229"/>
                    <a:pt x="170" y="214"/>
                  </a:cubicBezTo>
                  <a:cubicBezTo>
                    <a:pt x="217" y="197"/>
                    <a:pt x="213" y="140"/>
                    <a:pt x="214" y="102"/>
                  </a:cubicBezTo>
                  <a:cubicBezTo>
                    <a:pt x="214" y="82"/>
                    <a:pt x="215" y="59"/>
                    <a:pt x="227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9504"/>
            <p:cNvSpPr>
              <a:spLocks/>
            </p:cNvSpPr>
            <p:nvPr/>
          </p:nvSpPr>
          <p:spPr bwMode="auto">
            <a:xfrm>
              <a:off x="7138989" y="3154363"/>
              <a:ext cx="815975" cy="852488"/>
            </a:xfrm>
            <a:custGeom>
              <a:avLst/>
              <a:gdLst>
                <a:gd name="T0" fmla="*/ 79 w 217"/>
                <a:gd name="T1" fmla="*/ 2 h 227"/>
                <a:gd name="T2" fmla="*/ 1 w 217"/>
                <a:gd name="T3" fmla="*/ 136 h 227"/>
                <a:gd name="T4" fmla="*/ 85 w 217"/>
                <a:gd name="T5" fmla="*/ 220 h 227"/>
                <a:gd name="T6" fmla="*/ 185 w 217"/>
                <a:gd name="T7" fmla="*/ 196 h 227"/>
                <a:gd name="T8" fmla="*/ 214 w 217"/>
                <a:gd name="T9" fmla="*/ 46 h 227"/>
                <a:gd name="T10" fmla="*/ 207 w 217"/>
                <a:gd name="T11" fmla="*/ 46 h 227"/>
                <a:gd name="T12" fmla="*/ 191 w 217"/>
                <a:gd name="T13" fmla="*/ 160 h 227"/>
                <a:gd name="T14" fmla="*/ 149 w 217"/>
                <a:gd name="T15" fmla="*/ 216 h 227"/>
                <a:gd name="T16" fmla="*/ 84 w 217"/>
                <a:gd name="T17" fmla="*/ 215 h 227"/>
                <a:gd name="T18" fmla="*/ 9 w 217"/>
                <a:gd name="T19" fmla="*/ 129 h 227"/>
                <a:gd name="T20" fmla="*/ 85 w 217"/>
                <a:gd name="T21" fmla="*/ 3 h 227"/>
                <a:gd name="T22" fmla="*/ 79 w 217"/>
                <a:gd name="T23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227">
                  <a:moveTo>
                    <a:pt x="79" y="2"/>
                  </a:moveTo>
                  <a:cubicBezTo>
                    <a:pt x="45" y="37"/>
                    <a:pt x="0" y="84"/>
                    <a:pt x="1" y="136"/>
                  </a:cubicBezTo>
                  <a:cubicBezTo>
                    <a:pt x="2" y="186"/>
                    <a:pt x="40" y="210"/>
                    <a:pt x="85" y="220"/>
                  </a:cubicBezTo>
                  <a:cubicBezTo>
                    <a:pt x="119" y="227"/>
                    <a:pt x="162" y="226"/>
                    <a:pt x="185" y="196"/>
                  </a:cubicBezTo>
                  <a:cubicBezTo>
                    <a:pt x="217" y="153"/>
                    <a:pt x="187" y="91"/>
                    <a:pt x="214" y="46"/>
                  </a:cubicBezTo>
                  <a:cubicBezTo>
                    <a:pt x="216" y="44"/>
                    <a:pt x="208" y="45"/>
                    <a:pt x="207" y="46"/>
                  </a:cubicBezTo>
                  <a:cubicBezTo>
                    <a:pt x="187" y="79"/>
                    <a:pt x="197" y="123"/>
                    <a:pt x="191" y="160"/>
                  </a:cubicBezTo>
                  <a:cubicBezTo>
                    <a:pt x="188" y="185"/>
                    <a:pt x="175" y="208"/>
                    <a:pt x="149" y="216"/>
                  </a:cubicBezTo>
                  <a:cubicBezTo>
                    <a:pt x="129" y="223"/>
                    <a:pt x="105" y="220"/>
                    <a:pt x="84" y="215"/>
                  </a:cubicBezTo>
                  <a:cubicBezTo>
                    <a:pt x="40" y="205"/>
                    <a:pt x="6" y="177"/>
                    <a:pt x="9" y="129"/>
                  </a:cubicBezTo>
                  <a:cubicBezTo>
                    <a:pt x="11" y="80"/>
                    <a:pt x="52" y="36"/>
                    <a:pt x="85" y="3"/>
                  </a:cubicBezTo>
                  <a:cubicBezTo>
                    <a:pt x="88" y="0"/>
                    <a:pt x="81" y="1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9505"/>
            <p:cNvSpPr>
              <a:spLocks/>
            </p:cNvSpPr>
            <p:nvPr/>
          </p:nvSpPr>
          <p:spPr bwMode="auto">
            <a:xfrm>
              <a:off x="7059614" y="3838576"/>
              <a:ext cx="293688" cy="315913"/>
            </a:xfrm>
            <a:custGeom>
              <a:avLst/>
              <a:gdLst>
                <a:gd name="T0" fmla="*/ 40 w 78"/>
                <a:gd name="T1" fmla="*/ 0 h 84"/>
                <a:gd name="T2" fmla="*/ 19 w 78"/>
                <a:gd name="T3" fmla="*/ 34 h 84"/>
                <a:gd name="T4" fmla="*/ 16 w 78"/>
                <a:gd name="T5" fmla="*/ 61 h 84"/>
                <a:gd name="T6" fmla="*/ 78 w 78"/>
                <a:gd name="T7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84">
                  <a:moveTo>
                    <a:pt x="40" y="0"/>
                  </a:moveTo>
                  <a:cubicBezTo>
                    <a:pt x="31" y="12"/>
                    <a:pt x="30" y="24"/>
                    <a:pt x="19" y="34"/>
                  </a:cubicBezTo>
                  <a:cubicBezTo>
                    <a:pt x="11" y="45"/>
                    <a:pt x="0" y="51"/>
                    <a:pt x="16" y="61"/>
                  </a:cubicBezTo>
                  <a:cubicBezTo>
                    <a:pt x="56" y="84"/>
                    <a:pt x="66" y="51"/>
                    <a:pt x="7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9506"/>
            <p:cNvSpPr>
              <a:spLocks/>
            </p:cNvSpPr>
            <p:nvPr/>
          </p:nvSpPr>
          <p:spPr bwMode="auto">
            <a:xfrm>
              <a:off x="7051676" y="3827463"/>
              <a:ext cx="323850" cy="296863"/>
            </a:xfrm>
            <a:custGeom>
              <a:avLst/>
              <a:gdLst>
                <a:gd name="T0" fmla="*/ 38 w 86"/>
                <a:gd name="T1" fmla="*/ 2 h 79"/>
                <a:gd name="T2" fmla="*/ 21 w 86"/>
                <a:gd name="T3" fmla="*/ 33 h 79"/>
                <a:gd name="T4" fmla="*/ 7 w 86"/>
                <a:gd name="T5" fmla="*/ 51 h 79"/>
                <a:gd name="T6" fmla="*/ 33 w 86"/>
                <a:gd name="T7" fmla="*/ 73 h 79"/>
                <a:gd name="T8" fmla="*/ 84 w 86"/>
                <a:gd name="T9" fmla="*/ 31 h 79"/>
                <a:gd name="T10" fmla="*/ 77 w 86"/>
                <a:gd name="T11" fmla="*/ 30 h 79"/>
                <a:gd name="T12" fmla="*/ 34 w 86"/>
                <a:gd name="T13" fmla="*/ 68 h 79"/>
                <a:gd name="T14" fmla="*/ 14 w 86"/>
                <a:gd name="T15" fmla="*/ 51 h 79"/>
                <a:gd name="T16" fmla="*/ 24 w 86"/>
                <a:gd name="T17" fmla="*/ 38 h 79"/>
                <a:gd name="T18" fmla="*/ 45 w 86"/>
                <a:gd name="T19" fmla="*/ 3 h 79"/>
                <a:gd name="T20" fmla="*/ 38 w 86"/>
                <a:gd name="T21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79">
                  <a:moveTo>
                    <a:pt x="38" y="2"/>
                  </a:moveTo>
                  <a:cubicBezTo>
                    <a:pt x="32" y="12"/>
                    <a:pt x="28" y="24"/>
                    <a:pt x="21" y="33"/>
                  </a:cubicBezTo>
                  <a:cubicBezTo>
                    <a:pt x="17" y="39"/>
                    <a:pt x="11" y="44"/>
                    <a:pt x="7" y="51"/>
                  </a:cubicBezTo>
                  <a:cubicBezTo>
                    <a:pt x="0" y="63"/>
                    <a:pt x="25" y="72"/>
                    <a:pt x="33" y="73"/>
                  </a:cubicBezTo>
                  <a:cubicBezTo>
                    <a:pt x="62" y="79"/>
                    <a:pt x="73" y="52"/>
                    <a:pt x="84" y="31"/>
                  </a:cubicBezTo>
                  <a:cubicBezTo>
                    <a:pt x="86" y="27"/>
                    <a:pt x="78" y="27"/>
                    <a:pt x="77" y="30"/>
                  </a:cubicBezTo>
                  <a:cubicBezTo>
                    <a:pt x="68" y="48"/>
                    <a:pt x="59" y="75"/>
                    <a:pt x="34" y="68"/>
                  </a:cubicBezTo>
                  <a:cubicBezTo>
                    <a:pt x="28" y="66"/>
                    <a:pt x="11" y="60"/>
                    <a:pt x="14" y="51"/>
                  </a:cubicBezTo>
                  <a:cubicBezTo>
                    <a:pt x="15" y="47"/>
                    <a:pt x="21" y="42"/>
                    <a:pt x="24" y="38"/>
                  </a:cubicBezTo>
                  <a:cubicBezTo>
                    <a:pt x="33" y="28"/>
                    <a:pt x="37" y="15"/>
                    <a:pt x="45" y="3"/>
                  </a:cubicBezTo>
                  <a:cubicBezTo>
                    <a:pt x="47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9507"/>
            <p:cNvSpPr>
              <a:spLocks/>
            </p:cNvSpPr>
            <p:nvPr/>
          </p:nvSpPr>
          <p:spPr bwMode="auto">
            <a:xfrm>
              <a:off x="7473951" y="3970338"/>
              <a:ext cx="261938" cy="258763"/>
            </a:xfrm>
            <a:custGeom>
              <a:avLst/>
              <a:gdLst>
                <a:gd name="T0" fmla="*/ 61 w 70"/>
                <a:gd name="T1" fmla="*/ 0 h 69"/>
                <a:gd name="T2" fmla="*/ 62 w 70"/>
                <a:gd name="T3" fmla="*/ 43 h 69"/>
                <a:gd name="T4" fmla="*/ 50 w 70"/>
                <a:gd name="T5" fmla="*/ 67 h 69"/>
                <a:gd name="T6" fmla="*/ 12 w 70"/>
                <a:gd name="T7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9">
                  <a:moveTo>
                    <a:pt x="61" y="0"/>
                  </a:moveTo>
                  <a:cubicBezTo>
                    <a:pt x="62" y="15"/>
                    <a:pt x="58" y="29"/>
                    <a:pt x="62" y="43"/>
                  </a:cubicBezTo>
                  <a:cubicBezTo>
                    <a:pt x="64" y="56"/>
                    <a:pt x="70" y="69"/>
                    <a:pt x="50" y="67"/>
                  </a:cubicBezTo>
                  <a:cubicBezTo>
                    <a:pt x="0" y="64"/>
                    <a:pt x="10" y="31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9508"/>
            <p:cNvSpPr>
              <a:spLocks/>
            </p:cNvSpPr>
            <p:nvPr/>
          </p:nvSpPr>
          <p:spPr bwMode="auto">
            <a:xfrm>
              <a:off x="7491414" y="3959226"/>
              <a:ext cx="241300" cy="285750"/>
            </a:xfrm>
            <a:custGeom>
              <a:avLst/>
              <a:gdLst>
                <a:gd name="T0" fmla="*/ 52 w 64"/>
                <a:gd name="T1" fmla="*/ 4 h 76"/>
                <a:gd name="T2" fmla="*/ 54 w 64"/>
                <a:gd name="T3" fmla="*/ 53 h 76"/>
                <a:gd name="T4" fmla="*/ 43 w 64"/>
                <a:gd name="T5" fmla="*/ 68 h 76"/>
                <a:gd name="T6" fmla="*/ 20 w 64"/>
                <a:gd name="T7" fmla="*/ 61 h 76"/>
                <a:gd name="T8" fmla="*/ 11 w 64"/>
                <a:gd name="T9" fmla="*/ 7 h 76"/>
                <a:gd name="T10" fmla="*/ 3 w 64"/>
                <a:gd name="T11" fmla="*/ 8 h 76"/>
                <a:gd name="T12" fmla="*/ 2 w 64"/>
                <a:gd name="T13" fmla="*/ 46 h 76"/>
                <a:gd name="T14" fmla="*/ 31 w 64"/>
                <a:gd name="T15" fmla="*/ 71 h 76"/>
                <a:gd name="T16" fmla="*/ 62 w 64"/>
                <a:gd name="T17" fmla="*/ 65 h 76"/>
                <a:gd name="T18" fmla="*/ 60 w 64"/>
                <a:gd name="T19" fmla="*/ 45 h 76"/>
                <a:gd name="T20" fmla="*/ 60 w 64"/>
                <a:gd name="T21" fmla="*/ 2 h 76"/>
                <a:gd name="T22" fmla="*/ 52 w 64"/>
                <a:gd name="T23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6">
                  <a:moveTo>
                    <a:pt x="52" y="4"/>
                  </a:moveTo>
                  <a:cubicBezTo>
                    <a:pt x="53" y="21"/>
                    <a:pt x="51" y="36"/>
                    <a:pt x="54" y="53"/>
                  </a:cubicBezTo>
                  <a:cubicBezTo>
                    <a:pt x="56" y="61"/>
                    <a:pt x="59" y="69"/>
                    <a:pt x="43" y="68"/>
                  </a:cubicBezTo>
                  <a:cubicBezTo>
                    <a:pt x="35" y="67"/>
                    <a:pt x="27" y="65"/>
                    <a:pt x="20" y="61"/>
                  </a:cubicBezTo>
                  <a:cubicBezTo>
                    <a:pt x="3" y="49"/>
                    <a:pt x="9" y="24"/>
                    <a:pt x="11" y="7"/>
                  </a:cubicBezTo>
                  <a:cubicBezTo>
                    <a:pt x="11" y="4"/>
                    <a:pt x="4" y="6"/>
                    <a:pt x="3" y="8"/>
                  </a:cubicBezTo>
                  <a:cubicBezTo>
                    <a:pt x="2" y="21"/>
                    <a:pt x="0" y="34"/>
                    <a:pt x="2" y="46"/>
                  </a:cubicBezTo>
                  <a:cubicBezTo>
                    <a:pt x="5" y="61"/>
                    <a:pt x="18" y="67"/>
                    <a:pt x="31" y="71"/>
                  </a:cubicBezTo>
                  <a:cubicBezTo>
                    <a:pt x="38" y="72"/>
                    <a:pt x="60" y="76"/>
                    <a:pt x="62" y="65"/>
                  </a:cubicBezTo>
                  <a:cubicBezTo>
                    <a:pt x="64" y="59"/>
                    <a:pt x="61" y="52"/>
                    <a:pt x="60" y="45"/>
                  </a:cubicBezTo>
                  <a:cubicBezTo>
                    <a:pt x="58" y="31"/>
                    <a:pt x="60" y="17"/>
                    <a:pt x="60" y="2"/>
                  </a:cubicBezTo>
                  <a:cubicBezTo>
                    <a:pt x="60" y="0"/>
                    <a:pt x="52" y="1"/>
                    <a:pt x="52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9509"/>
            <p:cNvSpPr>
              <a:spLocks/>
            </p:cNvSpPr>
            <p:nvPr/>
          </p:nvSpPr>
          <p:spPr bwMode="auto">
            <a:xfrm>
              <a:off x="7337426" y="3286126"/>
              <a:ext cx="436563" cy="544513"/>
            </a:xfrm>
            <a:custGeom>
              <a:avLst/>
              <a:gdLst>
                <a:gd name="T0" fmla="*/ 106 w 116"/>
                <a:gd name="T1" fmla="*/ 87 h 145"/>
                <a:gd name="T2" fmla="*/ 39 w 116"/>
                <a:gd name="T3" fmla="*/ 137 h 145"/>
                <a:gd name="T4" fmla="*/ 10 w 116"/>
                <a:gd name="T5" fmla="*/ 59 h 145"/>
                <a:gd name="T6" fmla="*/ 77 w 116"/>
                <a:gd name="T7" fmla="*/ 8 h 145"/>
                <a:gd name="T8" fmla="*/ 106 w 116"/>
                <a:gd name="T9" fmla="*/ 8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45">
                  <a:moveTo>
                    <a:pt x="106" y="87"/>
                  </a:moveTo>
                  <a:cubicBezTo>
                    <a:pt x="95" y="122"/>
                    <a:pt x="65" y="145"/>
                    <a:pt x="39" y="137"/>
                  </a:cubicBezTo>
                  <a:cubicBezTo>
                    <a:pt x="12" y="129"/>
                    <a:pt x="0" y="94"/>
                    <a:pt x="10" y="59"/>
                  </a:cubicBezTo>
                  <a:cubicBezTo>
                    <a:pt x="21" y="23"/>
                    <a:pt x="51" y="0"/>
                    <a:pt x="77" y="8"/>
                  </a:cubicBezTo>
                  <a:cubicBezTo>
                    <a:pt x="103" y="16"/>
                    <a:pt x="116" y="51"/>
                    <a:pt x="106" y="87"/>
                  </a:cubicBezTo>
                  <a:close/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9510"/>
            <p:cNvSpPr>
              <a:spLocks/>
            </p:cNvSpPr>
            <p:nvPr/>
          </p:nvSpPr>
          <p:spPr bwMode="auto">
            <a:xfrm>
              <a:off x="4794251" y="3195638"/>
              <a:ext cx="3806825" cy="3416300"/>
            </a:xfrm>
            <a:custGeom>
              <a:avLst/>
              <a:gdLst>
                <a:gd name="T0" fmla="*/ 866 w 1013"/>
                <a:gd name="T1" fmla="*/ 115 h 909"/>
                <a:gd name="T2" fmla="*/ 843 w 1013"/>
                <a:gd name="T3" fmla="*/ 107 h 909"/>
                <a:gd name="T4" fmla="*/ 762 w 1013"/>
                <a:gd name="T5" fmla="*/ 78 h 909"/>
                <a:gd name="T6" fmla="*/ 651 w 1013"/>
                <a:gd name="T7" fmla="*/ 52 h 909"/>
                <a:gd name="T8" fmla="*/ 543 w 1013"/>
                <a:gd name="T9" fmla="*/ 55 h 909"/>
                <a:gd name="T10" fmla="*/ 163 w 1013"/>
                <a:gd name="T11" fmla="*/ 15 h 909"/>
                <a:gd name="T12" fmla="*/ 13 w 1013"/>
                <a:gd name="T13" fmla="*/ 121 h 909"/>
                <a:gd name="T14" fmla="*/ 48 w 1013"/>
                <a:gd name="T15" fmla="*/ 307 h 909"/>
                <a:gd name="T16" fmla="*/ 79 w 1013"/>
                <a:gd name="T17" fmla="*/ 496 h 909"/>
                <a:gd name="T18" fmla="*/ 90 w 1013"/>
                <a:gd name="T19" fmla="*/ 630 h 909"/>
                <a:gd name="T20" fmla="*/ 115 w 1013"/>
                <a:gd name="T21" fmla="*/ 813 h 909"/>
                <a:gd name="T22" fmla="*/ 490 w 1013"/>
                <a:gd name="T23" fmla="*/ 837 h 909"/>
                <a:gd name="T24" fmla="*/ 740 w 1013"/>
                <a:gd name="T25" fmla="*/ 842 h 909"/>
                <a:gd name="T26" fmla="*/ 940 w 1013"/>
                <a:gd name="T27" fmla="*/ 762 h 909"/>
                <a:gd name="T28" fmla="*/ 1006 w 1013"/>
                <a:gd name="T29" fmla="*/ 560 h 909"/>
                <a:gd name="T30" fmla="*/ 971 w 1013"/>
                <a:gd name="T31" fmla="*/ 364 h 909"/>
                <a:gd name="T32" fmla="*/ 931 w 1013"/>
                <a:gd name="T33" fmla="*/ 177 h 909"/>
                <a:gd name="T34" fmla="*/ 896 w 1013"/>
                <a:gd name="T35" fmla="*/ 129 h 909"/>
                <a:gd name="T36" fmla="*/ 866 w 1013"/>
                <a:gd name="T37" fmla="*/ 115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3" h="909">
                  <a:moveTo>
                    <a:pt x="866" y="115"/>
                  </a:moveTo>
                  <a:cubicBezTo>
                    <a:pt x="858" y="112"/>
                    <a:pt x="850" y="110"/>
                    <a:pt x="843" y="107"/>
                  </a:cubicBezTo>
                  <a:cubicBezTo>
                    <a:pt x="817" y="95"/>
                    <a:pt x="789" y="86"/>
                    <a:pt x="762" y="78"/>
                  </a:cubicBezTo>
                  <a:cubicBezTo>
                    <a:pt x="725" y="67"/>
                    <a:pt x="689" y="56"/>
                    <a:pt x="651" y="52"/>
                  </a:cubicBezTo>
                  <a:cubicBezTo>
                    <a:pt x="615" y="48"/>
                    <a:pt x="579" y="54"/>
                    <a:pt x="543" y="55"/>
                  </a:cubicBezTo>
                  <a:cubicBezTo>
                    <a:pt x="414" y="60"/>
                    <a:pt x="292" y="0"/>
                    <a:pt x="163" y="15"/>
                  </a:cubicBezTo>
                  <a:cubicBezTo>
                    <a:pt x="97" y="21"/>
                    <a:pt x="29" y="50"/>
                    <a:pt x="13" y="121"/>
                  </a:cubicBezTo>
                  <a:cubicBezTo>
                    <a:pt x="0" y="181"/>
                    <a:pt x="40" y="247"/>
                    <a:pt x="48" y="307"/>
                  </a:cubicBezTo>
                  <a:cubicBezTo>
                    <a:pt x="59" y="373"/>
                    <a:pt x="59" y="432"/>
                    <a:pt x="79" y="496"/>
                  </a:cubicBezTo>
                  <a:cubicBezTo>
                    <a:pt x="94" y="544"/>
                    <a:pt x="96" y="583"/>
                    <a:pt x="90" y="630"/>
                  </a:cubicBezTo>
                  <a:cubicBezTo>
                    <a:pt x="84" y="686"/>
                    <a:pt x="71" y="769"/>
                    <a:pt x="115" y="813"/>
                  </a:cubicBezTo>
                  <a:cubicBezTo>
                    <a:pt x="208" y="909"/>
                    <a:pt x="379" y="844"/>
                    <a:pt x="490" y="837"/>
                  </a:cubicBezTo>
                  <a:cubicBezTo>
                    <a:pt x="572" y="832"/>
                    <a:pt x="659" y="833"/>
                    <a:pt x="740" y="842"/>
                  </a:cubicBezTo>
                  <a:cubicBezTo>
                    <a:pt x="826" y="851"/>
                    <a:pt x="892" y="839"/>
                    <a:pt x="940" y="762"/>
                  </a:cubicBezTo>
                  <a:cubicBezTo>
                    <a:pt x="973" y="710"/>
                    <a:pt x="999" y="623"/>
                    <a:pt x="1006" y="560"/>
                  </a:cubicBezTo>
                  <a:cubicBezTo>
                    <a:pt x="1013" y="494"/>
                    <a:pt x="995" y="426"/>
                    <a:pt x="971" y="364"/>
                  </a:cubicBezTo>
                  <a:cubicBezTo>
                    <a:pt x="948" y="302"/>
                    <a:pt x="960" y="237"/>
                    <a:pt x="931" y="177"/>
                  </a:cubicBezTo>
                  <a:cubicBezTo>
                    <a:pt x="923" y="161"/>
                    <a:pt x="910" y="141"/>
                    <a:pt x="896" y="129"/>
                  </a:cubicBezTo>
                  <a:cubicBezTo>
                    <a:pt x="887" y="122"/>
                    <a:pt x="876" y="119"/>
                    <a:pt x="866" y="115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9511"/>
            <p:cNvSpPr>
              <a:spLocks/>
            </p:cNvSpPr>
            <p:nvPr/>
          </p:nvSpPr>
          <p:spPr bwMode="auto">
            <a:xfrm>
              <a:off x="4778376" y="3165476"/>
              <a:ext cx="3825875" cy="3367088"/>
            </a:xfrm>
            <a:custGeom>
              <a:avLst/>
              <a:gdLst>
                <a:gd name="T0" fmla="*/ 872 w 1018"/>
                <a:gd name="T1" fmla="*/ 121 h 896"/>
                <a:gd name="T2" fmla="*/ 783 w 1018"/>
                <a:gd name="T3" fmla="*/ 88 h 896"/>
                <a:gd name="T4" fmla="*/ 688 w 1018"/>
                <a:gd name="T5" fmla="*/ 62 h 896"/>
                <a:gd name="T6" fmla="*/ 487 w 1018"/>
                <a:gd name="T7" fmla="*/ 58 h 896"/>
                <a:gd name="T8" fmla="*/ 131 w 1018"/>
                <a:gd name="T9" fmla="*/ 26 h 896"/>
                <a:gd name="T10" fmla="*/ 29 w 1018"/>
                <a:gd name="T11" fmla="*/ 90 h 896"/>
                <a:gd name="T12" fmla="*/ 29 w 1018"/>
                <a:gd name="T13" fmla="*/ 241 h 896"/>
                <a:gd name="T14" fmla="*/ 50 w 1018"/>
                <a:gd name="T15" fmla="*/ 324 h 896"/>
                <a:gd name="T16" fmla="*/ 62 w 1018"/>
                <a:gd name="T17" fmla="*/ 427 h 896"/>
                <a:gd name="T18" fmla="*/ 84 w 1018"/>
                <a:gd name="T19" fmla="*/ 521 h 896"/>
                <a:gd name="T20" fmla="*/ 92 w 1018"/>
                <a:gd name="T21" fmla="*/ 623 h 896"/>
                <a:gd name="T22" fmla="*/ 88 w 1018"/>
                <a:gd name="T23" fmla="*/ 767 h 896"/>
                <a:gd name="T24" fmla="*/ 167 w 1018"/>
                <a:gd name="T25" fmla="*/ 858 h 896"/>
                <a:gd name="T26" fmla="*/ 442 w 1018"/>
                <a:gd name="T27" fmla="*/ 853 h 896"/>
                <a:gd name="T28" fmla="*/ 622 w 1018"/>
                <a:gd name="T29" fmla="*/ 845 h 896"/>
                <a:gd name="T30" fmla="*/ 799 w 1018"/>
                <a:gd name="T31" fmla="*/ 855 h 896"/>
                <a:gd name="T32" fmla="*/ 911 w 1018"/>
                <a:gd name="T33" fmla="*/ 814 h 896"/>
                <a:gd name="T34" fmla="*/ 985 w 1018"/>
                <a:gd name="T35" fmla="*/ 690 h 896"/>
                <a:gd name="T36" fmla="*/ 1015 w 1018"/>
                <a:gd name="T37" fmla="*/ 552 h 896"/>
                <a:gd name="T38" fmla="*/ 985 w 1018"/>
                <a:gd name="T39" fmla="*/ 386 h 896"/>
                <a:gd name="T40" fmla="*/ 964 w 1018"/>
                <a:gd name="T41" fmla="*/ 303 h 896"/>
                <a:gd name="T42" fmla="*/ 952 w 1018"/>
                <a:gd name="T43" fmla="*/ 221 h 896"/>
                <a:gd name="T44" fmla="*/ 872 w 1018"/>
                <a:gd name="T45" fmla="*/ 121 h 896"/>
                <a:gd name="T46" fmla="*/ 868 w 1018"/>
                <a:gd name="T47" fmla="*/ 125 h 896"/>
                <a:gd name="T48" fmla="*/ 955 w 1018"/>
                <a:gd name="T49" fmla="*/ 290 h 896"/>
                <a:gd name="T50" fmla="*/ 975 w 1018"/>
                <a:gd name="T51" fmla="*/ 381 h 896"/>
                <a:gd name="T52" fmla="*/ 1003 w 1018"/>
                <a:gd name="T53" fmla="*/ 481 h 896"/>
                <a:gd name="T54" fmla="*/ 984 w 1018"/>
                <a:gd name="T55" fmla="*/ 670 h 896"/>
                <a:gd name="T56" fmla="*/ 902 w 1018"/>
                <a:gd name="T57" fmla="*/ 815 h 896"/>
                <a:gd name="T58" fmla="*/ 752 w 1018"/>
                <a:gd name="T59" fmla="*/ 848 h 896"/>
                <a:gd name="T60" fmla="*/ 559 w 1018"/>
                <a:gd name="T61" fmla="*/ 840 h 896"/>
                <a:gd name="T62" fmla="*/ 404 w 1018"/>
                <a:gd name="T63" fmla="*/ 855 h 896"/>
                <a:gd name="T64" fmla="*/ 251 w 1018"/>
                <a:gd name="T65" fmla="*/ 870 h 896"/>
                <a:gd name="T66" fmla="*/ 115 w 1018"/>
                <a:gd name="T67" fmla="*/ 811 h 896"/>
                <a:gd name="T68" fmla="*/ 96 w 1018"/>
                <a:gd name="T69" fmla="*/ 660 h 896"/>
                <a:gd name="T70" fmla="*/ 101 w 1018"/>
                <a:gd name="T71" fmla="*/ 578 h 896"/>
                <a:gd name="T72" fmla="*/ 82 w 1018"/>
                <a:gd name="T73" fmla="*/ 487 h 896"/>
                <a:gd name="T74" fmla="*/ 52 w 1018"/>
                <a:gd name="T75" fmla="*/ 294 h 896"/>
                <a:gd name="T76" fmla="*/ 26 w 1018"/>
                <a:gd name="T77" fmla="*/ 111 h 896"/>
                <a:gd name="T78" fmla="*/ 161 w 1018"/>
                <a:gd name="T79" fmla="*/ 26 h 896"/>
                <a:gd name="T80" fmla="*/ 539 w 1018"/>
                <a:gd name="T81" fmla="*/ 66 h 896"/>
                <a:gd name="T82" fmla="*/ 622 w 1018"/>
                <a:gd name="T83" fmla="*/ 61 h 896"/>
                <a:gd name="T84" fmla="*/ 717 w 1018"/>
                <a:gd name="T85" fmla="*/ 75 h 896"/>
                <a:gd name="T86" fmla="*/ 868 w 1018"/>
                <a:gd name="T87" fmla="*/ 125 h 896"/>
                <a:gd name="T88" fmla="*/ 872 w 1018"/>
                <a:gd name="T89" fmla="*/ 121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8" h="896">
                  <a:moveTo>
                    <a:pt x="872" y="121"/>
                  </a:moveTo>
                  <a:cubicBezTo>
                    <a:pt x="842" y="111"/>
                    <a:pt x="813" y="97"/>
                    <a:pt x="783" y="88"/>
                  </a:cubicBezTo>
                  <a:cubicBezTo>
                    <a:pt x="752" y="78"/>
                    <a:pt x="720" y="69"/>
                    <a:pt x="688" y="62"/>
                  </a:cubicBezTo>
                  <a:cubicBezTo>
                    <a:pt x="622" y="48"/>
                    <a:pt x="554" y="64"/>
                    <a:pt x="487" y="58"/>
                  </a:cubicBezTo>
                  <a:cubicBezTo>
                    <a:pt x="368" y="48"/>
                    <a:pt x="252" y="0"/>
                    <a:pt x="131" y="26"/>
                  </a:cubicBezTo>
                  <a:cubicBezTo>
                    <a:pt x="92" y="35"/>
                    <a:pt x="51" y="55"/>
                    <a:pt x="29" y="90"/>
                  </a:cubicBezTo>
                  <a:cubicBezTo>
                    <a:pt x="0" y="138"/>
                    <a:pt x="13" y="190"/>
                    <a:pt x="29" y="241"/>
                  </a:cubicBezTo>
                  <a:cubicBezTo>
                    <a:pt x="37" y="268"/>
                    <a:pt x="46" y="295"/>
                    <a:pt x="50" y="324"/>
                  </a:cubicBezTo>
                  <a:cubicBezTo>
                    <a:pt x="56" y="358"/>
                    <a:pt x="58" y="392"/>
                    <a:pt x="62" y="427"/>
                  </a:cubicBezTo>
                  <a:cubicBezTo>
                    <a:pt x="67" y="459"/>
                    <a:pt x="75" y="489"/>
                    <a:pt x="84" y="521"/>
                  </a:cubicBezTo>
                  <a:cubicBezTo>
                    <a:pt x="93" y="554"/>
                    <a:pt x="95" y="589"/>
                    <a:pt x="92" y="623"/>
                  </a:cubicBezTo>
                  <a:cubicBezTo>
                    <a:pt x="89" y="672"/>
                    <a:pt x="79" y="719"/>
                    <a:pt x="88" y="767"/>
                  </a:cubicBezTo>
                  <a:cubicBezTo>
                    <a:pt x="96" y="811"/>
                    <a:pt x="128" y="840"/>
                    <a:pt x="167" y="858"/>
                  </a:cubicBezTo>
                  <a:cubicBezTo>
                    <a:pt x="251" y="896"/>
                    <a:pt x="355" y="867"/>
                    <a:pt x="442" y="853"/>
                  </a:cubicBezTo>
                  <a:cubicBezTo>
                    <a:pt x="502" y="844"/>
                    <a:pt x="562" y="844"/>
                    <a:pt x="622" y="845"/>
                  </a:cubicBezTo>
                  <a:cubicBezTo>
                    <a:pt x="681" y="846"/>
                    <a:pt x="740" y="857"/>
                    <a:pt x="799" y="855"/>
                  </a:cubicBezTo>
                  <a:cubicBezTo>
                    <a:pt x="840" y="854"/>
                    <a:pt x="879" y="841"/>
                    <a:pt x="911" y="814"/>
                  </a:cubicBezTo>
                  <a:cubicBezTo>
                    <a:pt x="948" y="782"/>
                    <a:pt x="969" y="735"/>
                    <a:pt x="985" y="690"/>
                  </a:cubicBezTo>
                  <a:cubicBezTo>
                    <a:pt x="1001" y="646"/>
                    <a:pt x="1012" y="599"/>
                    <a:pt x="1015" y="552"/>
                  </a:cubicBezTo>
                  <a:cubicBezTo>
                    <a:pt x="1018" y="496"/>
                    <a:pt x="1003" y="439"/>
                    <a:pt x="985" y="386"/>
                  </a:cubicBezTo>
                  <a:cubicBezTo>
                    <a:pt x="975" y="359"/>
                    <a:pt x="968" y="332"/>
                    <a:pt x="964" y="303"/>
                  </a:cubicBezTo>
                  <a:cubicBezTo>
                    <a:pt x="960" y="276"/>
                    <a:pt x="958" y="248"/>
                    <a:pt x="952" y="221"/>
                  </a:cubicBezTo>
                  <a:cubicBezTo>
                    <a:pt x="941" y="176"/>
                    <a:pt x="916" y="136"/>
                    <a:pt x="872" y="121"/>
                  </a:cubicBezTo>
                  <a:cubicBezTo>
                    <a:pt x="869" y="120"/>
                    <a:pt x="863" y="124"/>
                    <a:pt x="868" y="125"/>
                  </a:cubicBezTo>
                  <a:cubicBezTo>
                    <a:pt x="936" y="149"/>
                    <a:pt x="948" y="227"/>
                    <a:pt x="955" y="290"/>
                  </a:cubicBezTo>
                  <a:cubicBezTo>
                    <a:pt x="959" y="321"/>
                    <a:pt x="964" y="351"/>
                    <a:pt x="975" y="381"/>
                  </a:cubicBezTo>
                  <a:cubicBezTo>
                    <a:pt x="987" y="413"/>
                    <a:pt x="996" y="447"/>
                    <a:pt x="1003" y="481"/>
                  </a:cubicBezTo>
                  <a:cubicBezTo>
                    <a:pt x="1014" y="545"/>
                    <a:pt x="1003" y="608"/>
                    <a:pt x="984" y="670"/>
                  </a:cubicBezTo>
                  <a:cubicBezTo>
                    <a:pt x="968" y="722"/>
                    <a:pt x="945" y="778"/>
                    <a:pt x="902" y="815"/>
                  </a:cubicBezTo>
                  <a:cubicBezTo>
                    <a:pt x="860" y="850"/>
                    <a:pt x="804" y="853"/>
                    <a:pt x="752" y="848"/>
                  </a:cubicBezTo>
                  <a:cubicBezTo>
                    <a:pt x="688" y="842"/>
                    <a:pt x="623" y="839"/>
                    <a:pt x="559" y="840"/>
                  </a:cubicBezTo>
                  <a:cubicBezTo>
                    <a:pt x="506" y="840"/>
                    <a:pt x="455" y="846"/>
                    <a:pt x="404" y="855"/>
                  </a:cubicBezTo>
                  <a:cubicBezTo>
                    <a:pt x="353" y="863"/>
                    <a:pt x="303" y="872"/>
                    <a:pt x="251" y="870"/>
                  </a:cubicBezTo>
                  <a:cubicBezTo>
                    <a:pt x="201" y="868"/>
                    <a:pt x="148" y="852"/>
                    <a:pt x="115" y="811"/>
                  </a:cubicBezTo>
                  <a:cubicBezTo>
                    <a:pt x="82" y="771"/>
                    <a:pt x="90" y="707"/>
                    <a:pt x="96" y="660"/>
                  </a:cubicBezTo>
                  <a:cubicBezTo>
                    <a:pt x="99" y="632"/>
                    <a:pt x="102" y="606"/>
                    <a:pt x="101" y="578"/>
                  </a:cubicBezTo>
                  <a:cubicBezTo>
                    <a:pt x="99" y="547"/>
                    <a:pt x="90" y="517"/>
                    <a:pt x="82" y="487"/>
                  </a:cubicBezTo>
                  <a:cubicBezTo>
                    <a:pt x="64" y="424"/>
                    <a:pt x="66" y="357"/>
                    <a:pt x="52" y="294"/>
                  </a:cubicBezTo>
                  <a:cubicBezTo>
                    <a:pt x="39" y="234"/>
                    <a:pt x="3" y="174"/>
                    <a:pt x="26" y="111"/>
                  </a:cubicBezTo>
                  <a:cubicBezTo>
                    <a:pt x="46" y="56"/>
                    <a:pt x="107" y="33"/>
                    <a:pt x="161" y="26"/>
                  </a:cubicBezTo>
                  <a:cubicBezTo>
                    <a:pt x="289" y="10"/>
                    <a:pt x="411" y="67"/>
                    <a:pt x="539" y="66"/>
                  </a:cubicBezTo>
                  <a:cubicBezTo>
                    <a:pt x="567" y="66"/>
                    <a:pt x="594" y="62"/>
                    <a:pt x="622" y="61"/>
                  </a:cubicBezTo>
                  <a:cubicBezTo>
                    <a:pt x="654" y="60"/>
                    <a:pt x="686" y="67"/>
                    <a:pt x="717" y="75"/>
                  </a:cubicBezTo>
                  <a:cubicBezTo>
                    <a:pt x="769" y="88"/>
                    <a:pt x="817" y="109"/>
                    <a:pt x="868" y="125"/>
                  </a:cubicBezTo>
                  <a:cubicBezTo>
                    <a:pt x="871" y="126"/>
                    <a:pt x="876" y="122"/>
                    <a:pt x="872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9512"/>
            <p:cNvSpPr>
              <a:spLocks/>
            </p:cNvSpPr>
            <p:nvPr/>
          </p:nvSpPr>
          <p:spPr bwMode="auto">
            <a:xfrm>
              <a:off x="5154614" y="3549651"/>
              <a:ext cx="3040063" cy="2727325"/>
            </a:xfrm>
            <a:custGeom>
              <a:avLst/>
              <a:gdLst>
                <a:gd name="T0" fmla="*/ 691 w 809"/>
                <a:gd name="T1" fmla="*/ 92 h 726"/>
                <a:gd name="T2" fmla="*/ 673 w 809"/>
                <a:gd name="T3" fmla="*/ 85 h 726"/>
                <a:gd name="T4" fmla="*/ 608 w 809"/>
                <a:gd name="T5" fmla="*/ 62 h 726"/>
                <a:gd name="T6" fmla="*/ 520 w 809"/>
                <a:gd name="T7" fmla="*/ 41 h 726"/>
                <a:gd name="T8" fmla="*/ 434 w 809"/>
                <a:gd name="T9" fmla="*/ 44 h 726"/>
                <a:gd name="T10" fmla="*/ 130 w 809"/>
                <a:gd name="T11" fmla="*/ 12 h 726"/>
                <a:gd name="T12" fmla="*/ 10 w 809"/>
                <a:gd name="T13" fmla="*/ 96 h 726"/>
                <a:gd name="T14" fmla="*/ 39 w 809"/>
                <a:gd name="T15" fmla="*/ 245 h 726"/>
                <a:gd name="T16" fmla="*/ 63 w 809"/>
                <a:gd name="T17" fmla="*/ 396 h 726"/>
                <a:gd name="T18" fmla="*/ 72 w 809"/>
                <a:gd name="T19" fmla="*/ 504 h 726"/>
                <a:gd name="T20" fmla="*/ 92 w 809"/>
                <a:gd name="T21" fmla="*/ 650 h 726"/>
                <a:gd name="T22" fmla="*/ 391 w 809"/>
                <a:gd name="T23" fmla="*/ 668 h 726"/>
                <a:gd name="T24" fmla="*/ 591 w 809"/>
                <a:gd name="T25" fmla="*/ 673 h 726"/>
                <a:gd name="T26" fmla="*/ 751 w 809"/>
                <a:gd name="T27" fmla="*/ 608 h 726"/>
                <a:gd name="T28" fmla="*/ 803 w 809"/>
                <a:gd name="T29" fmla="*/ 448 h 726"/>
                <a:gd name="T30" fmla="*/ 776 w 809"/>
                <a:gd name="T31" fmla="*/ 291 h 726"/>
                <a:gd name="T32" fmla="*/ 743 w 809"/>
                <a:gd name="T33" fmla="*/ 142 h 726"/>
                <a:gd name="T34" fmla="*/ 715 w 809"/>
                <a:gd name="T35" fmla="*/ 103 h 726"/>
                <a:gd name="T36" fmla="*/ 691 w 809"/>
                <a:gd name="T37" fmla="*/ 9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9" h="726">
                  <a:moveTo>
                    <a:pt x="691" y="92"/>
                  </a:moveTo>
                  <a:cubicBezTo>
                    <a:pt x="685" y="90"/>
                    <a:pt x="679" y="88"/>
                    <a:pt x="673" y="85"/>
                  </a:cubicBezTo>
                  <a:cubicBezTo>
                    <a:pt x="652" y="76"/>
                    <a:pt x="630" y="69"/>
                    <a:pt x="608" y="62"/>
                  </a:cubicBezTo>
                  <a:cubicBezTo>
                    <a:pt x="579" y="54"/>
                    <a:pt x="550" y="45"/>
                    <a:pt x="520" y="41"/>
                  </a:cubicBezTo>
                  <a:cubicBezTo>
                    <a:pt x="491" y="38"/>
                    <a:pt x="463" y="43"/>
                    <a:pt x="434" y="44"/>
                  </a:cubicBezTo>
                  <a:cubicBezTo>
                    <a:pt x="331" y="48"/>
                    <a:pt x="233" y="0"/>
                    <a:pt x="130" y="12"/>
                  </a:cubicBezTo>
                  <a:cubicBezTo>
                    <a:pt x="77" y="17"/>
                    <a:pt x="23" y="40"/>
                    <a:pt x="10" y="96"/>
                  </a:cubicBezTo>
                  <a:cubicBezTo>
                    <a:pt x="0" y="145"/>
                    <a:pt x="32" y="198"/>
                    <a:pt x="39" y="245"/>
                  </a:cubicBezTo>
                  <a:cubicBezTo>
                    <a:pt x="47" y="298"/>
                    <a:pt x="47" y="345"/>
                    <a:pt x="63" y="396"/>
                  </a:cubicBezTo>
                  <a:cubicBezTo>
                    <a:pt x="75" y="434"/>
                    <a:pt x="77" y="465"/>
                    <a:pt x="72" y="504"/>
                  </a:cubicBezTo>
                  <a:cubicBezTo>
                    <a:pt x="67" y="548"/>
                    <a:pt x="57" y="614"/>
                    <a:pt x="92" y="650"/>
                  </a:cubicBezTo>
                  <a:cubicBezTo>
                    <a:pt x="166" y="726"/>
                    <a:pt x="303" y="674"/>
                    <a:pt x="391" y="668"/>
                  </a:cubicBezTo>
                  <a:cubicBezTo>
                    <a:pt x="456" y="664"/>
                    <a:pt x="526" y="666"/>
                    <a:pt x="591" y="673"/>
                  </a:cubicBezTo>
                  <a:cubicBezTo>
                    <a:pt x="659" y="680"/>
                    <a:pt x="712" y="670"/>
                    <a:pt x="751" y="608"/>
                  </a:cubicBezTo>
                  <a:cubicBezTo>
                    <a:pt x="777" y="567"/>
                    <a:pt x="798" y="498"/>
                    <a:pt x="803" y="448"/>
                  </a:cubicBezTo>
                  <a:cubicBezTo>
                    <a:pt x="809" y="394"/>
                    <a:pt x="794" y="340"/>
                    <a:pt x="776" y="291"/>
                  </a:cubicBezTo>
                  <a:cubicBezTo>
                    <a:pt x="757" y="241"/>
                    <a:pt x="767" y="189"/>
                    <a:pt x="743" y="142"/>
                  </a:cubicBezTo>
                  <a:cubicBezTo>
                    <a:pt x="737" y="128"/>
                    <a:pt x="727" y="112"/>
                    <a:pt x="715" y="103"/>
                  </a:cubicBezTo>
                  <a:cubicBezTo>
                    <a:pt x="708" y="98"/>
                    <a:pt x="700" y="95"/>
                    <a:pt x="69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9513"/>
            <p:cNvSpPr>
              <a:spLocks/>
            </p:cNvSpPr>
            <p:nvPr/>
          </p:nvSpPr>
          <p:spPr bwMode="auto">
            <a:xfrm>
              <a:off x="6059489" y="3046413"/>
              <a:ext cx="560388" cy="698500"/>
            </a:xfrm>
            <a:custGeom>
              <a:avLst/>
              <a:gdLst>
                <a:gd name="T0" fmla="*/ 96 w 149"/>
                <a:gd name="T1" fmla="*/ 31 h 186"/>
                <a:gd name="T2" fmla="*/ 92 w 149"/>
                <a:gd name="T3" fmla="*/ 104 h 186"/>
                <a:gd name="T4" fmla="*/ 14 w 149"/>
                <a:gd name="T5" fmla="*/ 95 h 186"/>
                <a:gd name="T6" fmla="*/ 0 w 149"/>
                <a:gd name="T7" fmla="*/ 136 h 186"/>
                <a:gd name="T8" fmla="*/ 0 w 149"/>
                <a:gd name="T9" fmla="*/ 142 h 186"/>
                <a:gd name="T10" fmla="*/ 127 w 149"/>
                <a:gd name="T11" fmla="*/ 134 h 186"/>
                <a:gd name="T12" fmla="*/ 122 w 149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86">
                  <a:moveTo>
                    <a:pt x="96" y="31"/>
                  </a:moveTo>
                  <a:cubicBezTo>
                    <a:pt x="96" y="51"/>
                    <a:pt x="104" y="88"/>
                    <a:pt x="92" y="104"/>
                  </a:cubicBezTo>
                  <a:cubicBezTo>
                    <a:pt x="77" y="127"/>
                    <a:pt x="29" y="111"/>
                    <a:pt x="14" y="95"/>
                  </a:cubicBezTo>
                  <a:cubicBezTo>
                    <a:pt x="10" y="109"/>
                    <a:pt x="4" y="122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42" y="158"/>
                    <a:pt x="100" y="186"/>
                    <a:pt x="127" y="134"/>
                  </a:cubicBezTo>
                  <a:cubicBezTo>
                    <a:pt x="149" y="93"/>
                    <a:pt x="136" y="36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514"/>
            <p:cNvSpPr>
              <a:spLocks/>
            </p:cNvSpPr>
            <p:nvPr/>
          </p:nvSpPr>
          <p:spPr bwMode="auto">
            <a:xfrm>
              <a:off x="6042026" y="3030538"/>
              <a:ext cx="611188" cy="703263"/>
            </a:xfrm>
            <a:custGeom>
              <a:avLst/>
              <a:gdLst>
                <a:gd name="T0" fmla="*/ 98 w 163"/>
                <a:gd name="T1" fmla="*/ 36 h 187"/>
                <a:gd name="T2" fmla="*/ 94 w 163"/>
                <a:gd name="T3" fmla="*/ 107 h 187"/>
                <a:gd name="T4" fmla="*/ 22 w 163"/>
                <a:gd name="T5" fmla="*/ 97 h 187"/>
                <a:gd name="T6" fmla="*/ 16 w 163"/>
                <a:gd name="T7" fmla="*/ 99 h 187"/>
                <a:gd name="T8" fmla="*/ 2 w 163"/>
                <a:gd name="T9" fmla="*/ 147 h 187"/>
                <a:gd name="T10" fmla="*/ 3 w 163"/>
                <a:gd name="T11" fmla="*/ 148 h 187"/>
                <a:gd name="T12" fmla="*/ 124 w 163"/>
                <a:gd name="T13" fmla="*/ 154 h 187"/>
                <a:gd name="T14" fmla="*/ 131 w 163"/>
                <a:gd name="T15" fmla="*/ 3 h 187"/>
                <a:gd name="T16" fmla="*/ 124 w 163"/>
                <a:gd name="T17" fmla="*/ 5 h 187"/>
                <a:gd name="T18" fmla="*/ 108 w 163"/>
                <a:gd name="T19" fmla="*/ 159 h 187"/>
                <a:gd name="T20" fmla="*/ 32 w 163"/>
                <a:gd name="T21" fmla="*/ 153 h 187"/>
                <a:gd name="T22" fmla="*/ 8 w 163"/>
                <a:gd name="T23" fmla="*/ 140 h 187"/>
                <a:gd name="T24" fmla="*/ 23 w 163"/>
                <a:gd name="T25" fmla="*/ 99 h 187"/>
                <a:gd name="T26" fmla="*/ 17 w 163"/>
                <a:gd name="T27" fmla="*/ 101 h 187"/>
                <a:gd name="T28" fmla="*/ 89 w 163"/>
                <a:gd name="T29" fmla="*/ 118 h 187"/>
                <a:gd name="T30" fmla="*/ 105 w 163"/>
                <a:gd name="T31" fmla="*/ 35 h 187"/>
                <a:gd name="T32" fmla="*/ 98 w 163"/>
                <a:gd name="T33" fmla="*/ 3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3" h="187">
                  <a:moveTo>
                    <a:pt x="98" y="36"/>
                  </a:moveTo>
                  <a:cubicBezTo>
                    <a:pt x="98" y="58"/>
                    <a:pt x="107" y="86"/>
                    <a:pt x="94" y="107"/>
                  </a:cubicBezTo>
                  <a:cubicBezTo>
                    <a:pt x="79" y="129"/>
                    <a:pt x="37" y="111"/>
                    <a:pt x="22" y="97"/>
                  </a:cubicBezTo>
                  <a:cubicBezTo>
                    <a:pt x="20" y="95"/>
                    <a:pt x="17" y="96"/>
                    <a:pt x="16" y="99"/>
                  </a:cubicBezTo>
                  <a:cubicBezTo>
                    <a:pt x="11" y="114"/>
                    <a:pt x="0" y="130"/>
                    <a:pt x="2" y="147"/>
                  </a:cubicBezTo>
                  <a:cubicBezTo>
                    <a:pt x="2" y="148"/>
                    <a:pt x="3" y="148"/>
                    <a:pt x="3" y="148"/>
                  </a:cubicBezTo>
                  <a:cubicBezTo>
                    <a:pt x="40" y="163"/>
                    <a:pt x="90" y="187"/>
                    <a:pt x="124" y="154"/>
                  </a:cubicBezTo>
                  <a:cubicBezTo>
                    <a:pt x="163" y="117"/>
                    <a:pt x="147" y="46"/>
                    <a:pt x="131" y="3"/>
                  </a:cubicBezTo>
                  <a:cubicBezTo>
                    <a:pt x="130" y="0"/>
                    <a:pt x="123" y="1"/>
                    <a:pt x="124" y="5"/>
                  </a:cubicBezTo>
                  <a:cubicBezTo>
                    <a:pt x="140" y="49"/>
                    <a:pt x="158" y="129"/>
                    <a:pt x="108" y="159"/>
                  </a:cubicBezTo>
                  <a:cubicBezTo>
                    <a:pt x="86" y="173"/>
                    <a:pt x="54" y="161"/>
                    <a:pt x="32" y="153"/>
                  </a:cubicBezTo>
                  <a:cubicBezTo>
                    <a:pt x="26" y="151"/>
                    <a:pt x="9" y="147"/>
                    <a:pt x="8" y="140"/>
                  </a:cubicBezTo>
                  <a:cubicBezTo>
                    <a:pt x="7" y="129"/>
                    <a:pt x="19" y="110"/>
                    <a:pt x="23" y="99"/>
                  </a:cubicBezTo>
                  <a:cubicBezTo>
                    <a:pt x="21" y="100"/>
                    <a:pt x="19" y="101"/>
                    <a:pt x="17" y="101"/>
                  </a:cubicBezTo>
                  <a:cubicBezTo>
                    <a:pt x="34" y="118"/>
                    <a:pt x="66" y="128"/>
                    <a:pt x="89" y="118"/>
                  </a:cubicBezTo>
                  <a:cubicBezTo>
                    <a:pt x="118" y="106"/>
                    <a:pt x="105" y="58"/>
                    <a:pt x="105" y="35"/>
                  </a:cubicBezTo>
                  <a:cubicBezTo>
                    <a:pt x="105" y="31"/>
                    <a:pt x="98" y="32"/>
                    <a:pt x="98" y="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9515"/>
            <p:cNvSpPr>
              <a:spLocks/>
            </p:cNvSpPr>
            <p:nvPr/>
          </p:nvSpPr>
          <p:spPr bwMode="auto">
            <a:xfrm>
              <a:off x="5957889" y="3338513"/>
              <a:ext cx="192088" cy="244475"/>
            </a:xfrm>
            <a:custGeom>
              <a:avLst/>
              <a:gdLst>
                <a:gd name="T0" fmla="*/ 2 w 51"/>
                <a:gd name="T1" fmla="*/ 52 h 65"/>
                <a:gd name="T2" fmla="*/ 36 w 51"/>
                <a:gd name="T3" fmla="*/ 57 h 65"/>
                <a:gd name="T4" fmla="*/ 44 w 51"/>
                <a:gd name="T5" fmla="*/ 13 h 65"/>
                <a:gd name="T6" fmla="*/ 31 w 51"/>
                <a:gd name="T7" fmla="*/ 17 h 65"/>
                <a:gd name="T8" fmla="*/ 7 w 51"/>
                <a:gd name="T9" fmla="*/ 15 h 65"/>
                <a:gd name="T10" fmla="*/ 18 w 51"/>
                <a:gd name="T11" fmla="*/ 31 h 65"/>
                <a:gd name="T12" fmla="*/ 0 w 51"/>
                <a:gd name="T13" fmla="*/ 36 h 65"/>
                <a:gd name="T14" fmla="*/ 14 w 51"/>
                <a:gd name="T15" fmla="*/ 45 h 65"/>
                <a:gd name="T16" fmla="*/ 2 w 51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5">
                  <a:moveTo>
                    <a:pt x="2" y="52"/>
                  </a:moveTo>
                  <a:cubicBezTo>
                    <a:pt x="6" y="55"/>
                    <a:pt x="33" y="65"/>
                    <a:pt x="36" y="57"/>
                  </a:cubicBezTo>
                  <a:cubicBezTo>
                    <a:pt x="41" y="42"/>
                    <a:pt x="51" y="29"/>
                    <a:pt x="44" y="13"/>
                  </a:cubicBezTo>
                  <a:cubicBezTo>
                    <a:pt x="39" y="0"/>
                    <a:pt x="34" y="4"/>
                    <a:pt x="31" y="17"/>
                  </a:cubicBezTo>
                  <a:cubicBezTo>
                    <a:pt x="23" y="14"/>
                    <a:pt x="14" y="12"/>
                    <a:pt x="7" y="15"/>
                  </a:cubicBezTo>
                  <a:cubicBezTo>
                    <a:pt x="11" y="20"/>
                    <a:pt x="14" y="27"/>
                    <a:pt x="18" y="31"/>
                  </a:cubicBezTo>
                  <a:cubicBezTo>
                    <a:pt x="11" y="30"/>
                    <a:pt x="5" y="34"/>
                    <a:pt x="0" y="36"/>
                  </a:cubicBezTo>
                  <a:cubicBezTo>
                    <a:pt x="4" y="38"/>
                    <a:pt x="8" y="43"/>
                    <a:pt x="14" y="45"/>
                  </a:cubicBezTo>
                  <a:cubicBezTo>
                    <a:pt x="10" y="47"/>
                    <a:pt x="5" y="52"/>
                    <a:pt x="2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516"/>
            <p:cNvSpPr>
              <a:spLocks/>
            </p:cNvSpPr>
            <p:nvPr/>
          </p:nvSpPr>
          <p:spPr bwMode="auto">
            <a:xfrm>
              <a:off x="5940426" y="3349626"/>
              <a:ext cx="225425" cy="222250"/>
            </a:xfrm>
            <a:custGeom>
              <a:avLst/>
              <a:gdLst>
                <a:gd name="T0" fmla="*/ 4 w 60"/>
                <a:gd name="T1" fmla="*/ 50 h 59"/>
                <a:gd name="T2" fmla="*/ 29 w 60"/>
                <a:gd name="T3" fmla="*/ 58 h 59"/>
                <a:gd name="T4" fmla="*/ 40 w 60"/>
                <a:gd name="T5" fmla="*/ 57 h 59"/>
                <a:gd name="T6" fmla="*/ 48 w 60"/>
                <a:gd name="T7" fmla="*/ 45 h 59"/>
                <a:gd name="T8" fmla="*/ 49 w 60"/>
                <a:gd name="T9" fmla="*/ 2 h 59"/>
                <a:gd name="T10" fmla="*/ 40 w 60"/>
                <a:gd name="T11" fmla="*/ 1 h 59"/>
                <a:gd name="T12" fmla="*/ 32 w 60"/>
                <a:gd name="T13" fmla="*/ 14 h 59"/>
                <a:gd name="T14" fmla="*/ 39 w 60"/>
                <a:gd name="T15" fmla="*/ 12 h 59"/>
                <a:gd name="T16" fmla="*/ 12 w 60"/>
                <a:gd name="T17" fmla="*/ 11 h 59"/>
                <a:gd name="T18" fmla="*/ 8 w 60"/>
                <a:gd name="T19" fmla="*/ 13 h 59"/>
                <a:gd name="T20" fmla="*/ 19 w 60"/>
                <a:gd name="T21" fmla="*/ 29 h 59"/>
                <a:gd name="T22" fmla="*/ 24 w 60"/>
                <a:gd name="T23" fmla="*/ 26 h 59"/>
                <a:gd name="T24" fmla="*/ 3 w 60"/>
                <a:gd name="T25" fmla="*/ 32 h 59"/>
                <a:gd name="T26" fmla="*/ 1 w 60"/>
                <a:gd name="T27" fmla="*/ 34 h 59"/>
                <a:gd name="T28" fmla="*/ 13 w 60"/>
                <a:gd name="T29" fmla="*/ 42 h 59"/>
                <a:gd name="T30" fmla="*/ 13 w 60"/>
                <a:gd name="T31" fmla="*/ 44 h 59"/>
                <a:gd name="T32" fmla="*/ 6 w 60"/>
                <a:gd name="T33" fmla="*/ 48 h 59"/>
                <a:gd name="T34" fmla="*/ 9 w 60"/>
                <a:gd name="T35" fmla="*/ 50 h 59"/>
                <a:gd name="T36" fmla="*/ 21 w 60"/>
                <a:gd name="T37" fmla="*/ 42 h 59"/>
                <a:gd name="T38" fmla="*/ 21 w 60"/>
                <a:gd name="T39" fmla="*/ 41 h 59"/>
                <a:gd name="T40" fmla="*/ 8 w 60"/>
                <a:gd name="T41" fmla="*/ 32 h 59"/>
                <a:gd name="T42" fmla="*/ 6 w 60"/>
                <a:gd name="T43" fmla="*/ 34 h 59"/>
                <a:gd name="T44" fmla="*/ 21 w 60"/>
                <a:gd name="T45" fmla="*/ 29 h 59"/>
                <a:gd name="T46" fmla="*/ 26 w 60"/>
                <a:gd name="T47" fmla="*/ 27 h 59"/>
                <a:gd name="T48" fmla="*/ 16 w 60"/>
                <a:gd name="T49" fmla="*/ 11 h 59"/>
                <a:gd name="T50" fmla="*/ 12 w 60"/>
                <a:gd name="T51" fmla="*/ 13 h 59"/>
                <a:gd name="T52" fmla="*/ 33 w 60"/>
                <a:gd name="T53" fmla="*/ 15 h 59"/>
                <a:gd name="T54" fmla="*/ 40 w 60"/>
                <a:gd name="T55" fmla="*/ 13 h 59"/>
                <a:gd name="T56" fmla="*/ 42 w 60"/>
                <a:gd name="T57" fmla="*/ 5 h 59"/>
                <a:gd name="T58" fmla="*/ 48 w 60"/>
                <a:gd name="T59" fmla="*/ 20 h 59"/>
                <a:gd name="T60" fmla="*/ 41 w 60"/>
                <a:gd name="T61" fmla="*/ 46 h 59"/>
                <a:gd name="T62" fmla="*/ 36 w 60"/>
                <a:gd name="T63" fmla="*/ 55 h 59"/>
                <a:gd name="T64" fmla="*/ 26 w 60"/>
                <a:gd name="T65" fmla="*/ 54 h 59"/>
                <a:gd name="T66" fmla="*/ 11 w 60"/>
                <a:gd name="T67" fmla="*/ 48 h 59"/>
                <a:gd name="T68" fmla="*/ 4 w 60"/>
                <a:gd name="T69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59">
                  <a:moveTo>
                    <a:pt x="4" y="50"/>
                  </a:moveTo>
                  <a:cubicBezTo>
                    <a:pt x="11" y="55"/>
                    <a:pt x="21" y="58"/>
                    <a:pt x="29" y="58"/>
                  </a:cubicBezTo>
                  <a:cubicBezTo>
                    <a:pt x="33" y="59"/>
                    <a:pt x="37" y="58"/>
                    <a:pt x="40" y="57"/>
                  </a:cubicBezTo>
                  <a:cubicBezTo>
                    <a:pt x="45" y="55"/>
                    <a:pt x="46" y="49"/>
                    <a:pt x="48" y="45"/>
                  </a:cubicBezTo>
                  <a:cubicBezTo>
                    <a:pt x="54" y="31"/>
                    <a:pt x="60" y="16"/>
                    <a:pt x="49" y="2"/>
                  </a:cubicBezTo>
                  <a:cubicBezTo>
                    <a:pt x="47" y="0"/>
                    <a:pt x="43" y="0"/>
                    <a:pt x="40" y="1"/>
                  </a:cubicBezTo>
                  <a:cubicBezTo>
                    <a:pt x="35" y="3"/>
                    <a:pt x="34" y="9"/>
                    <a:pt x="32" y="14"/>
                  </a:cubicBezTo>
                  <a:cubicBezTo>
                    <a:pt x="35" y="14"/>
                    <a:pt x="37" y="13"/>
                    <a:pt x="39" y="12"/>
                  </a:cubicBezTo>
                  <a:cubicBezTo>
                    <a:pt x="30" y="10"/>
                    <a:pt x="21" y="8"/>
                    <a:pt x="12" y="11"/>
                  </a:cubicBezTo>
                  <a:cubicBezTo>
                    <a:pt x="11" y="11"/>
                    <a:pt x="8" y="12"/>
                    <a:pt x="8" y="13"/>
                  </a:cubicBezTo>
                  <a:cubicBezTo>
                    <a:pt x="12" y="18"/>
                    <a:pt x="15" y="24"/>
                    <a:pt x="19" y="29"/>
                  </a:cubicBezTo>
                  <a:cubicBezTo>
                    <a:pt x="21" y="28"/>
                    <a:pt x="23" y="27"/>
                    <a:pt x="24" y="26"/>
                  </a:cubicBezTo>
                  <a:cubicBezTo>
                    <a:pt x="17" y="26"/>
                    <a:pt x="10" y="29"/>
                    <a:pt x="3" y="32"/>
                  </a:cubicBezTo>
                  <a:cubicBezTo>
                    <a:pt x="3" y="32"/>
                    <a:pt x="0" y="33"/>
                    <a:pt x="1" y="34"/>
                  </a:cubicBezTo>
                  <a:cubicBezTo>
                    <a:pt x="5" y="37"/>
                    <a:pt x="9" y="40"/>
                    <a:pt x="13" y="42"/>
                  </a:cubicBezTo>
                  <a:cubicBezTo>
                    <a:pt x="14" y="43"/>
                    <a:pt x="16" y="42"/>
                    <a:pt x="13" y="44"/>
                  </a:cubicBezTo>
                  <a:cubicBezTo>
                    <a:pt x="11" y="45"/>
                    <a:pt x="9" y="47"/>
                    <a:pt x="6" y="48"/>
                  </a:cubicBezTo>
                  <a:cubicBezTo>
                    <a:pt x="1" y="50"/>
                    <a:pt x="6" y="51"/>
                    <a:pt x="9" y="50"/>
                  </a:cubicBezTo>
                  <a:cubicBezTo>
                    <a:pt x="13" y="49"/>
                    <a:pt x="17" y="45"/>
                    <a:pt x="21" y="42"/>
                  </a:cubicBezTo>
                  <a:cubicBezTo>
                    <a:pt x="22" y="42"/>
                    <a:pt x="23" y="41"/>
                    <a:pt x="21" y="41"/>
                  </a:cubicBezTo>
                  <a:cubicBezTo>
                    <a:pt x="16" y="39"/>
                    <a:pt x="13" y="35"/>
                    <a:pt x="8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11" y="32"/>
                    <a:pt x="16" y="30"/>
                    <a:pt x="21" y="29"/>
                  </a:cubicBezTo>
                  <a:cubicBezTo>
                    <a:pt x="22" y="29"/>
                    <a:pt x="28" y="28"/>
                    <a:pt x="26" y="27"/>
                  </a:cubicBezTo>
                  <a:cubicBezTo>
                    <a:pt x="22" y="22"/>
                    <a:pt x="19" y="16"/>
                    <a:pt x="16" y="11"/>
                  </a:cubicBezTo>
                  <a:cubicBezTo>
                    <a:pt x="15" y="12"/>
                    <a:pt x="13" y="12"/>
                    <a:pt x="12" y="13"/>
                  </a:cubicBezTo>
                  <a:cubicBezTo>
                    <a:pt x="19" y="11"/>
                    <a:pt x="26" y="13"/>
                    <a:pt x="33" y="15"/>
                  </a:cubicBezTo>
                  <a:cubicBezTo>
                    <a:pt x="35" y="16"/>
                    <a:pt x="39" y="15"/>
                    <a:pt x="40" y="13"/>
                  </a:cubicBezTo>
                  <a:cubicBezTo>
                    <a:pt x="40" y="13"/>
                    <a:pt x="42" y="5"/>
                    <a:pt x="42" y="5"/>
                  </a:cubicBezTo>
                  <a:cubicBezTo>
                    <a:pt x="46" y="8"/>
                    <a:pt x="47" y="15"/>
                    <a:pt x="48" y="20"/>
                  </a:cubicBezTo>
                  <a:cubicBezTo>
                    <a:pt x="49" y="29"/>
                    <a:pt x="44" y="38"/>
                    <a:pt x="41" y="46"/>
                  </a:cubicBezTo>
                  <a:cubicBezTo>
                    <a:pt x="40" y="48"/>
                    <a:pt x="38" y="55"/>
                    <a:pt x="36" y="55"/>
                  </a:cubicBezTo>
                  <a:cubicBezTo>
                    <a:pt x="33" y="56"/>
                    <a:pt x="29" y="55"/>
                    <a:pt x="26" y="54"/>
                  </a:cubicBezTo>
                  <a:cubicBezTo>
                    <a:pt x="21" y="52"/>
                    <a:pt x="15" y="51"/>
                    <a:pt x="11" y="48"/>
                  </a:cubicBezTo>
                  <a:cubicBezTo>
                    <a:pt x="9" y="47"/>
                    <a:pt x="3" y="50"/>
                    <a:pt x="4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9517"/>
            <p:cNvSpPr>
              <a:spLocks/>
            </p:cNvSpPr>
            <p:nvPr/>
          </p:nvSpPr>
          <p:spPr bwMode="auto">
            <a:xfrm>
              <a:off x="4602164" y="2576513"/>
              <a:ext cx="195263" cy="244475"/>
            </a:xfrm>
            <a:custGeom>
              <a:avLst/>
              <a:gdLst>
                <a:gd name="T0" fmla="*/ 3 w 52"/>
                <a:gd name="T1" fmla="*/ 52 h 65"/>
                <a:gd name="T2" fmla="*/ 37 w 52"/>
                <a:gd name="T3" fmla="*/ 57 h 65"/>
                <a:gd name="T4" fmla="*/ 45 w 52"/>
                <a:gd name="T5" fmla="*/ 13 h 65"/>
                <a:gd name="T6" fmla="*/ 32 w 52"/>
                <a:gd name="T7" fmla="*/ 17 h 65"/>
                <a:gd name="T8" fmla="*/ 8 w 52"/>
                <a:gd name="T9" fmla="*/ 15 h 65"/>
                <a:gd name="T10" fmla="*/ 19 w 52"/>
                <a:gd name="T11" fmla="*/ 31 h 65"/>
                <a:gd name="T12" fmla="*/ 0 w 52"/>
                <a:gd name="T13" fmla="*/ 36 h 65"/>
                <a:gd name="T14" fmla="*/ 14 w 52"/>
                <a:gd name="T15" fmla="*/ 45 h 65"/>
                <a:gd name="T16" fmla="*/ 3 w 52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5">
                  <a:moveTo>
                    <a:pt x="3" y="52"/>
                  </a:moveTo>
                  <a:cubicBezTo>
                    <a:pt x="7" y="55"/>
                    <a:pt x="34" y="65"/>
                    <a:pt x="37" y="57"/>
                  </a:cubicBezTo>
                  <a:cubicBezTo>
                    <a:pt x="42" y="42"/>
                    <a:pt x="52" y="29"/>
                    <a:pt x="45" y="13"/>
                  </a:cubicBezTo>
                  <a:cubicBezTo>
                    <a:pt x="40" y="0"/>
                    <a:pt x="35" y="3"/>
                    <a:pt x="32" y="17"/>
                  </a:cubicBezTo>
                  <a:cubicBezTo>
                    <a:pt x="24" y="14"/>
                    <a:pt x="15" y="12"/>
                    <a:pt x="8" y="15"/>
                  </a:cubicBezTo>
                  <a:cubicBezTo>
                    <a:pt x="12" y="20"/>
                    <a:pt x="15" y="27"/>
                    <a:pt x="19" y="31"/>
                  </a:cubicBezTo>
                  <a:cubicBezTo>
                    <a:pt x="12" y="30"/>
                    <a:pt x="6" y="33"/>
                    <a:pt x="0" y="36"/>
                  </a:cubicBezTo>
                  <a:cubicBezTo>
                    <a:pt x="5" y="38"/>
                    <a:pt x="9" y="43"/>
                    <a:pt x="14" y="45"/>
                  </a:cubicBezTo>
                  <a:cubicBezTo>
                    <a:pt x="11" y="47"/>
                    <a:pt x="6" y="51"/>
                    <a:pt x="3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9518"/>
            <p:cNvSpPr>
              <a:spLocks/>
            </p:cNvSpPr>
            <p:nvPr/>
          </p:nvSpPr>
          <p:spPr bwMode="auto">
            <a:xfrm>
              <a:off x="4586289" y="2557463"/>
              <a:ext cx="222250" cy="255588"/>
            </a:xfrm>
            <a:custGeom>
              <a:avLst/>
              <a:gdLst>
                <a:gd name="T0" fmla="*/ 5 w 59"/>
                <a:gd name="T1" fmla="*/ 59 h 68"/>
                <a:gd name="T2" fmla="*/ 30 w 59"/>
                <a:gd name="T3" fmla="*/ 67 h 68"/>
                <a:gd name="T4" fmla="*/ 49 w 59"/>
                <a:gd name="T5" fmla="*/ 51 h 68"/>
                <a:gd name="T6" fmla="*/ 49 w 59"/>
                <a:gd name="T7" fmla="*/ 10 h 68"/>
                <a:gd name="T8" fmla="*/ 32 w 59"/>
                <a:gd name="T9" fmla="*/ 22 h 68"/>
                <a:gd name="T10" fmla="*/ 38 w 59"/>
                <a:gd name="T11" fmla="*/ 19 h 68"/>
                <a:gd name="T12" fmla="*/ 11 w 59"/>
                <a:gd name="T13" fmla="*/ 17 h 68"/>
                <a:gd name="T14" fmla="*/ 9 w 59"/>
                <a:gd name="T15" fmla="*/ 21 h 68"/>
                <a:gd name="T16" fmla="*/ 19 w 59"/>
                <a:gd name="T17" fmla="*/ 37 h 68"/>
                <a:gd name="T18" fmla="*/ 24 w 59"/>
                <a:gd name="T19" fmla="*/ 33 h 68"/>
                <a:gd name="T20" fmla="*/ 3 w 59"/>
                <a:gd name="T21" fmla="*/ 39 h 68"/>
                <a:gd name="T22" fmla="*/ 2 w 59"/>
                <a:gd name="T23" fmla="*/ 43 h 68"/>
                <a:gd name="T24" fmla="*/ 16 w 59"/>
                <a:gd name="T25" fmla="*/ 52 h 68"/>
                <a:gd name="T26" fmla="*/ 16 w 59"/>
                <a:gd name="T27" fmla="*/ 49 h 68"/>
                <a:gd name="T28" fmla="*/ 7 w 59"/>
                <a:gd name="T29" fmla="*/ 55 h 68"/>
                <a:gd name="T30" fmla="*/ 8 w 59"/>
                <a:gd name="T31" fmla="*/ 59 h 68"/>
                <a:gd name="T32" fmla="*/ 21 w 59"/>
                <a:gd name="T33" fmla="*/ 51 h 68"/>
                <a:gd name="T34" fmla="*/ 21 w 59"/>
                <a:gd name="T35" fmla="*/ 48 h 68"/>
                <a:gd name="T36" fmla="*/ 7 w 59"/>
                <a:gd name="T37" fmla="*/ 39 h 68"/>
                <a:gd name="T38" fmla="*/ 6 w 59"/>
                <a:gd name="T39" fmla="*/ 42 h 68"/>
                <a:gd name="T40" fmla="*/ 21 w 59"/>
                <a:gd name="T41" fmla="*/ 38 h 68"/>
                <a:gd name="T42" fmla="*/ 26 w 59"/>
                <a:gd name="T43" fmla="*/ 34 h 68"/>
                <a:gd name="T44" fmla="*/ 15 w 59"/>
                <a:gd name="T45" fmla="*/ 18 h 68"/>
                <a:gd name="T46" fmla="*/ 13 w 59"/>
                <a:gd name="T47" fmla="*/ 22 h 68"/>
                <a:gd name="T48" fmla="*/ 34 w 59"/>
                <a:gd name="T49" fmla="*/ 24 h 68"/>
                <a:gd name="T50" fmla="*/ 40 w 59"/>
                <a:gd name="T51" fmla="*/ 21 h 68"/>
                <a:gd name="T52" fmla="*/ 46 w 59"/>
                <a:gd name="T53" fmla="*/ 19 h 68"/>
                <a:gd name="T54" fmla="*/ 48 w 59"/>
                <a:gd name="T55" fmla="*/ 33 h 68"/>
                <a:gd name="T56" fmla="*/ 38 w 59"/>
                <a:gd name="T57" fmla="*/ 59 h 68"/>
                <a:gd name="T58" fmla="*/ 10 w 59"/>
                <a:gd name="T59" fmla="*/ 55 h 68"/>
                <a:gd name="T60" fmla="*/ 5 w 59"/>
                <a:gd name="T61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68">
                  <a:moveTo>
                    <a:pt x="5" y="59"/>
                  </a:moveTo>
                  <a:cubicBezTo>
                    <a:pt x="12" y="64"/>
                    <a:pt x="22" y="66"/>
                    <a:pt x="30" y="67"/>
                  </a:cubicBezTo>
                  <a:cubicBezTo>
                    <a:pt x="43" y="68"/>
                    <a:pt x="44" y="61"/>
                    <a:pt x="49" y="51"/>
                  </a:cubicBezTo>
                  <a:cubicBezTo>
                    <a:pt x="55" y="37"/>
                    <a:pt x="59" y="23"/>
                    <a:pt x="49" y="10"/>
                  </a:cubicBezTo>
                  <a:cubicBezTo>
                    <a:pt x="41" y="0"/>
                    <a:pt x="34" y="17"/>
                    <a:pt x="32" y="22"/>
                  </a:cubicBezTo>
                  <a:cubicBezTo>
                    <a:pt x="34" y="21"/>
                    <a:pt x="36" y="20"/>
                    <a:pt x="38" y="19"/>
                  </a:cubicBezTo>
                  <a:cubicBezTo>
                    <a:pt x="29" y="17"/>
                    <a:pt x="21" y="15"/>
                    <a:pt x="11" y="17"/>
                  </a:cubicBezTo>
                  <a:cubicBezTo>
                    <a:pt x="10" y="18"/>
                    <a:pt x="7" y="19"/>
                    <a:pt x="9" y="21"/>
                  </a:cubicBezTo>
                  <a:cubicBezTo>
                    <a:pt x="12" y="26"/>
                    <a:pt x="15" y="32"/>
                    <a:pt x="19" y="37"/>
                  </a:cubicBezTo>
                  <a:cubicBezTo>
                    <a:pt x="21" y="36"/>
                    <a:pt x="22" y="35"/>
                    <a:pt x="24" y="33"/>
                  </a:cubicBezTo>
                  <a:cubicBezTo>
                    <a:pt x="16" y="33"/>
                    <a:pt x="10" y="36"/>
                    <a:pt x="3" y="39"/>
                  </a:cubicBezTo>
                  <a:cubicBezTo>
                    <a:pt x="1" y="39"/>
                    <a:pt x="0" y="41"/>
                    <a:pt x="2" y="43"/>
                  </a:cubicBezTo>
                  <a:cubicBezTo>
                    <a:pt x="7" y="46"/>
                    <a:pt x="11" y="50"/>
                    <a:pt x="16" y="52"/>
                  </a:cubicBezTo>
                  <a:cubicBezTo>
                    <a:pt x="16" y="51"/>
                    <a:pt x="16" y="50"/>
                    <a:pt x="16" y="49"/>
                  </a:cubicBezTo>
                  <a:cubicBezTo>
                    <a:pt x="13" y="50"/>
                    <a:pt x="10" y="54"/>
                    <a:pt x="7" y="55"/>
                  </a:cubicBezTo>
                  <a:cubicBezTo>
                    <a:pt x="3" y="56"/>
                    <a:pt x="4" y="61"/>
                    <a:pt x="8" y="59"/>
                  </a:cubicBezTo>
                  <a:cubicBezTo>
                    <a:pt x="13" y="57"/>
                    <a:pt x="16" y="54"/>
                    <a:pt x="21" y="51"/>
                  </a:cubicBezTo>
                  <a:cubicBezTo>
                    <a:pt x="22" y="50"/>
                    <a:pt x="22" y="48"/>
                    <a:pt x="21" y="48"/>
                  </a:cubicBezTo>
                  <a:cubicBezTo>
                    <a:pt x="15" y="46"/>
                    <a:pt x="12" y="42"/>
                    <a:pt x="7" y="39"/>
                  </a:cubicBezTo>
                  <a:cubicBezTo>
                    <a:pt x="7" y="40"/>
                    <a:pt x="6" y="41"/>
                    <a:pt x="6" y="42"/>
                  </a:cubicBezTo>
                  <a:cubicBezTo>
                    <a:pt x="11" y="40"/>
                    <a:pt x="16" y="38"/>
                    <a:pt x="21" y="38"/>
                  </a:cubicBezTo>
                  <a:cubicBezTo>
                    <a:pt x="23" y="38"/>
                    <a:pt x="28" y="36"/>
                    <a:pt x="26" y="34"/>
                  </a:cubicBezTo>
                  <a:cubicBezTo>
                    <a:pt x="22" y="29"/>
                    <a:pt x="19" y="23"/>
                    <a:pt x="15" y="18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20" y="19"/>
                    <a:pt x="27" y="22"/>
                    <a:pt x="34" y="24"/>
                  </a:cubicBezTo>
                  <a:cubicBezTo>
                    <a:pt x="36" y="24"/>
                    <a:pt x="39" y="23"/>
                    <a:pt x="40" y="21"/>
                  </a:cubicBezTo>
                  <a:cubicBezTo>
                    <a:pt x="41" y="15"/>
                    <a:pt x="42" y="11"/>
                    <a:pt x="46" y="19"/>
                  </a:cubicBezTo>
                  <a:cubicBezTo>
                    <a:pt x="48" y="23"/>
                    <a:pt x="48" y="28"/>
                    <a:pt x="48" y="33"/>
                  </a:cubicBezTo>
                  <a:cubicBezTo>
                    <a:pt x="47" y="42"/>
                    <a:pt x="42" y="50"/>
                    <a:pt x="38" y="59"/>
                  </a:cubicBezTo>
                  <a:cubicBezTo>
                    <a:pt x="35" y="67"/>
                    <a:pt x="16" y="59"/>
                    <a:pt x="10" y="55"/>
                  </a:cubicBezTo>
                  <a:cubicBezTo>
                    <a:pt x="8" y="54"/>
                    <a:pt x="1" y="57"/>
                    <a:pt x="5" y="5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9519"/>
            <p:cNvSpPr>
              <a:spLocks/>
            </p:cNvSpPr>
            <p:nvPr/>
          </p:nvSpPr>
          <p:spPr bwMode="auto">
            <a:xfrm>
              <a:off x="7051676" y="3233738"/>
              <a:ext cx="422275" cy="577850"/>
            </a:xfrm>
            <a:custGeom>
              <a:avLst/>
              <a:gdLst>
                <a:gd name="T0" fmla="*/ 88 w 112"/>
                <a:gd name="T1" fmla="*/ 0 h 154"/>
                <a:gd name="T2" fmla="*/ 60 w 112"/>
                <a:gd name="T3" fmla="*/ 141 h 154"/>
                <a:gd name="T4" fmla="*/ 112 w 112"/>
                <a:gd name="T5" fmla="*/ 2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54">
                  <a:moveTo>
                    <a:pt x="88" y="0"/>
                  </a:moveTo>
                  <a:cubicBezTo>
                    <a:pt x="61" y="20"/>
                    <a:pt x="0" y="125"/>
                    <a:pt x="60" y="141"/>
                  </a:cubicBezTo>
                  <a:cubicBezTo>
                    <a:pt x="109" y="154"/>
                    <a:pt x="97" y="50"/>
                    <a:pt x="11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520"/>
            <p:cNvSpPr>
              <a:spLocks/>
            </p:cNvSpPr>
            <p:nvPr/>
          </p:nvSpPr>
          <p:spPr bwMode="auto">
            <a:xfrm>
              <a:off x="7029451" y="3230563"/>
              <a:ext cx="458788" cy="646113"/>
            </a:xfrm>
            <a:custGeom>
              <a:avLst/>
              <a:gdLst>
                <a:gd name="T0" fmla="*/ 91 w 122"/>
                <a:gd name="T1" fmla="*/ 1 h 172"/>
                <a:gd name="T2" fmla="*/ 67 w 122"/>
                <a:gd name="T3" fmla="*/ 144 h 172"/>
                <a:gd name="T4" fmla="*/ 121 w 122"/>
                <a:gd name="T5" fmla="*/ 26 h 172"/>
                <a:gd name="T6" fmla="*/ 114 w 122"/>
                <a:gd name="T7" fmla="*/ 27 h 172"/>
                <a:gd name="T8" fmla="*/ 56 w 122"/>
                <a:gd name="T9" fmla="*/ 134 h 172"/>
                <a:gd name="T10" fmla="*/ 55 w 122"/>
                <a:gd name="T11" fmla="*/ 62 h 172"/>
                <a:gd name="T12" fmla="*/ 98 w 122"/>
                <a:gd name="T13" fmla="*/ 1 h 172"/>
                <a:gd name="T14" fmla="*/ 91 w 122"/>
                <a:gd name="T15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72">
                  <a:moveTo>
                    <a:pt x="91" y="1"/>
                  </a:moveTo>
                  <a:cubicBezTo>
                    <a:pt x="60" y="25"/>
                    <a:pt x="0" y="130"/>
                    <a:pt x="67" y="144"/>
                  </a:cubicBezTo>
                  <a:cubicBezTo>
                    <a:pt x="120" y="156"/>
                    <a:pt x="107" y="52"/>
                    <a:pt x="121" y="26"/>
                  </a:cubicBezTo>
                  <a:cubicBezTo>
                    <a:pt x="122" y="25"/>
                    <a:pt x="115" y="25"/>
                    <a:pt x="114" y="27"/>
                  </a:cubicBezTo>
                  <a:cubicBezTo>
                    <a:pt x="101" y="51"/>
                    <a:pt x="108" y="172"/>
                    <a:pt x="56" y="134"/>
                  </a:cubicBezTo>
                  <a:cubicBezTo>
                    <a:pt x="34" y="119"/>
                    <a:pt x="47" y="81"/>
                    <a:pt x="55" y="62"/>
                  </a:cubicBezTo>
                  <a:cubicBezTo>
                    <a:pt x="65" y="40"/>
                    <a:pt x="79" y="15"/>
                    <a:pt x="98" y="1"/>
                  </a:cubicBezTo>
                  <a:cubicBezTo>
                    <a:pt x="99" y="0"/>
                    <a:pt x="92" y="0"/>
                    <a:pt x="91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521"/>
            <p:cNvSpPr>
              <a:spLocks/>
            </p:cNvSpPr>
            <p:nvPr/>
          </p:nvSpPr>
          <p:spPr bwMode="auto">
            <a:xfrm>
              <a:off x="7548564" y="3379788"/>
              <a:ext cx="428625" cy="574675"/>
            </a:xfrm>
            <a:custGeom>
              <a:avLst/>
              <a:gdLst>
                <a:gd name="T0" fmla="*/ 101 w 114"/>
                <a:gd name="T1" fmla="*/ 0 h 153"/>
                <a:gd name="T2" fmla="*/ 48 w 114"/>
                <a:gd name="T3" fmla="*/ 134 h 153"/>
                <a:gd name="T4" fmla="*/ 68 w 114"/>
                <a:gd name="T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153">
                  <a:moveTo>
                    <a:pt x="101" y="0"/>
                  </a:moveTo>
                  <a:cubicBezTo>
                    <a:pt x="114" y="31"/>
                    <a:pt x="107" y="153"/>
                    <a:pt x="48" y="134"/>
                  </a:cubicBezTo>
                  <a:cubicBezTo>
                    <a:pt x="0" y="118"/>
                    <a:pt x="67" y="38"/>
                    <a:pt x="6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9522"/>
            <p:cNvSpPr>
              <a:spLocks/>
            </p:cNvSpPr>
            <p:nvPr/>
          </p:nvSpPr>
          <p:spPr bwMode="auto">
            <a:xfrm>
              <a:off x="7491414" y="3365501"/>
              <a:ext cx="496888" cy="566738"/>
            </a:xfrm>
            <a:custGeom>
              <a:avLst/>
              <a:gdLst>
                <a:gd name="T0" fmla="*/ 113 w 132"/>
                <a:gd name="T1" fmla="*/ 5 h 151"/>
                <a:gd name="T2" fmla="*/ 82 w 132"/>
                <a:gd name="T3" fmla="*/ 136 h 151"/>
                <a:gd name="T4" fmla="*/ 49 w 132"/>
                <a:gd name="T5" fmla="*/ 113 h 151"/>
                <a:gd name="T6" fmla="*/ 61 w 132"/>
                <a:gd name="T7" fmla="*/ 74 h 151"/>
                <a:gd name="T8" fmla="*/ 87 w 132"/>
                <a:gd name="T9" fmla="*/ 12 h 151"/>
                <a:gd name="T10" fmla="*/ 79 w 132"/>
                <a:gd name="T11" fmla="*/ 13 h 151"/>
                <a:gd name="T12" fmla="*/ 80 w 132"/>
                <a:gd name="T13" fmla="*/ 142 h 151"/>
                <a:gd name="T14" fmla="*/ 120 w 132"/>
                <a:gd name="T15" fmla="*/ 3 h 151"/>
                <a:gd name="T16" fmla="*/ 113 w 132"/>
                <a:gd name="T17" fmla="*/ 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51">
                  <a:moveTo>
                    <a:pt x="113" y="5"/>
                  </a:moveTo>
                  <a:cubicBezTo>
                    <a:pt x="124" y="38"/>
                    <a:pt x="123" y="123"/>
                    <a:pt x="82" y="136"/>
                  </a:cubicBezTo>
                  <a:cubicBezTo>
                    <a:pt x="66" y="142"/>
                    <a:pt x="50" y="130"/>
                    <a:pt x="49" y="113"/>
                  </a:cubicBezTo>
                  <a:cubicBezTo>
                    <a:pt x="49" y="100"/>
                    <a:pt x="56" y="86"/>
                    <a:pt x="61" y="74"/>
                  </a:cubicBezTo>
                  <a:cubicBezTo>
                    <a:pt x="69" y="55"/>
                    <a:pt x="85" y="34"/>
                    <a:pt x="87" y="12"/>
                  </a:cubicBezTo>
                  <a:cubicBezTo>
                    <a:pt x="87" y="9"/>
                    <a:pt x="80" y="10"/>
                    <a:pt x="79" y="13"/>
                  </a:cubicBezTo>
                  <a:cubicBezTo>
                    <a:pt x="77" y="41"/>
                    <a:pt x="0" y="151"/>
                    <a:pt x="80" y="142"/>
                  </a:cubicBezTo>
                  <a:cubicBezTo>
                    <a:pt x="130" y="136"/>
                    <a:pt x="132" y="37"/>
                    <a:pt x="120" y="3"/>
                  </a:cubicBezTo>
                  <a:cubicBezTo>
                    <a:pt x="119" y="0"/>
                    <a:pt x="112" y="2"/>
                    <a:pt x="113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523"/>
            <p:cNvSpPr>
              <a:spLocks/>
            </p:cNvSpPr>
            <p:nvPr/>
          </p:nvSpPr>
          <p:spPr bwMode="auto">
            <a:xfrm>
              <a:off x="4703764" y="2654301"/>
              <a:ext cx="1135063" cy="425450"/>
            </a:xfrm>
            <a:custGeom>
              <a:avLst/>
              <a:gdLst>
                <a:gd name="T0" fmla="*/ 302 w 302"/>
                <a:gd name="T1" fmla="*/ 57 h 113"/>
                <a:gd name="T2" fmla="*/ 25 w 302"/>
                <a:gd name="T3" fmla="*/ 0 h 113"/>
                <a:gd name="T4" fmla="*/ 36 w 302"/>
                <a:gd name="T5" fmla="*/ 61 h 113"/>
                <a:gd name="T6" fmla="*/ 128 w 302"/>
                <a:gd name="T7" fmla="*/ 95 h 113"/>
                <a:gd name="T8" fmla="*/ 284 w 302"/>
                <a:gd name="T9" fmla="*/ 10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113">
                  <a:moveTo>
                    <a:pt x="302" y="57"/>
                  </a:moveTo>
                  <a:cubicBezTo>
                    <a:pt x="204" y="86"/>
                    <a:pt x="98" y="38"/>
                    <a:pt x="25" y="0"/>
                  </a:cubicBezTo>
                  <a:cubicBezTo>
                    <a:pt x="0" y="31"/>
                    <a:pt x="0" y="43"/>
                    <a:pt x="36" y="61"/>
                  </a:cubicBezTo>
                  <a:cubicBezTo>
                    <a:pt x="66" y="76"/>
                    <a:pt x="96" y="87"/>
                    <a:pt x="128" y="95"/>
                  </a:cubicBezTo>
                  <a:cubicBezTo>
                    <a:pt x="189" y="111"/>
                    <a:pt x="221" y="113"/>
                    <a:pt x="284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524"/>
            <p:cNvSpPr>
              <a:spLocks/>
            </p:cNvSpPr>
            <p:nvPr/>
          </p:nvSpPr>
          <p:spPr bwMode="auto">
            <a:xfrm>
              <a:off x="4695826" y="2643188"/>
              <a:ext cx="1162050" cy="447675"/>
            </a:xfrm>
            <a:custGeom>
              <a:avLst/>
              <a:gdLst>
                <a:gd name="T0" fmla="*/ 304 w 309"/>
                <a:gd name="T1" fmla="*/ 57 h 119"/>
                <a:gd name="T2" fmla="*/ 29 w 309"/>
                <a:gd name="T3" fmla="*/ 1 h 119"/>
                <a:gd name="T4" fmla="*/ 24 w 309"/>
                <a:gd name="T5" fmla="*/ 2 h 119"/>
                <a:gd name="T6" fmla="*/ 10 w 309"/>
                <a:gd name="T7" fmla="*/ 48 h 119"/>
                <a:gd name="T8" fmla="*/ 85 w 309"/>
                <a:gd name="T9" fmla="*/ 87 h 119"/>
                <a:gd name="T10" fmla="*/ 286 w 309"/>
                <a:gd name="T11" fmla="*/ 114 h 119"/>
                <a:gd name="T12" fmla="*/ 286 w 309"/>
                <a:gd name="T13" fmla="*/ 109 h 119"/>
                <a:gd name="T14" fmla="*/ 125 w 309"/>
                <a:gd name="T15" fmla="*/ 93 h 119"/>
                <a:gd name="T16" fmla="*/ 47 w 309"/>
                <a:gd name="T17" fmla="*/ 65 h 119"/>
                <a:gd name="T18" fmla="*/ 16 w 309"/>
                <a:gd name="T19" fmla="*/ 45 h 119"/>
                <a:gd name="T20" fmla="*/ 26 w 309"/>
                <a:gd name="T21" fmla="*/ 9 h 119"/>
                <a:gd name="T22" fmla="*/ 83 w 309"/>
                <a:gd name="T23" fmla="*/ 34 h 119"/>
                <a:gd name="T24" fmla="*/ 158 w 309"/>
                <a:gd name="T25" fmla="*/ 60 h 119"/>
                <a:gd name="T26" fmla="*/ 305 w 309"/>
                <a:gd name="T27" fmla="*/ 62 h 119"/>
                <a:gd name="T28" fmla="*/ 304 w 309"/>
                <a:gd name="T29" fmla="*/ 5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9" h="119">
                  <a:moveTo>
                    <a:pt x="304" y="57"/>
                  </a:moveTo>
                  <a:cubicBezTo>
                    <a:pt x="209" y="84"/>
                    <a:pt x="113" y="44"/>
                    <a:pt x="29" y="1"/>
                  </a:cubicBezTo>
                  <a:cubicBezTo>
                    <a:pt x="28" y="0"/>
                    <a:pt x="25" y="0"/>
                    <a:pt x="24" y="2"/>
                  </a:cubicBezTo>
                  <a:cubicBezTo>
                    <a:pt x="14" y="15"/>
                    <a:pt x="0" y="31"/>
                    <a:pt x="10" y="48"/>
                  </a:cubicBezTo>
                  <a:cubicBezTo>
                    <a:pt x="22" y="69"/>
                    <a:pt x="64" y="80"/>
                    <a:pt x="85" y="87"/>
                  </a:cubicBezTo>
                  <a:cubicBezTo>
                    <a:pt x="150" y="111"/>
                    <a:pt x="217" y="119"/>
                    <a:pt x="286" y="114"/>
                  </a:cubicBezTo>
                  <a:cubicBezTo>
                    <a:pt x="289" y="114"/>
                    <a:pt x="291" y="109"/>
                    <a:pt x="286" y="109"/>
                  </a:cubicBezTo>
                  <a:cubicBezTo>
                    <a:pt x="230" y="113"/>
                    <a:pt x="180" y="107"/>
                    <a:pt x="125" y="93"/>
                  </a:cubicBezTo>
                  <a:cubicBezTo>
                    <a:pt x="98" y="87"/>
                    <a:pt x="72" y="77"/>
                    <a:pt x="47" y="65"/>
                  </a:cubicBezTo>
                  <a:cubicBezTo>
                    <a:pt x="36" y="60"/>
                    <a:pt x="24" y="54"/>
                    <a:pt x="16" y="45"/>
                  </a:cubicBezTo>
                  <a:cubicBezTo>
                    <a:pt x="7" y="34"/>
                    <a:pt x="19" y="18"/>
                    <a:pt x="26" y="9"/>
                  </a:cubicBezTo>
                  <a:cubicBezTo>
                    <a:pt x="29" y="5"/>
                    <a:pt x="78" y="31"/>
                    <a:pt x="83" y="34"/>
                  </a:cubicBezTo>
                  <a:cubicBezTo>
                    <a:pt x="108" y="44"/>
                    <a:pt x="132" y="53"/>
                    <a:pt x="158" y="60"/>
                  </a:cubicBezTo>
                  <a:cubicBezTo>
                    <a:pt x="206" y="73"/>
                    <a:pt x="256" y="76"/>
                    <a:pt x="305" y="62"/>
                  </a:cubicBezTo>
                  <a:cubicBezTo>
                    <a:pt x="309" y="61"/>
                    <a:pt x="308" y="56"/>
                    <a:pt x="304" y="5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525"/>
            <p:cNvSpPr>
              <a:spLocks/>
            </p:cNvSpPr>
            <p:nvPr/>
          </p:nvSpPr>
          <p:spPr bwMode="auto">
            <a:xfrm>
              <a:off x="4827589" y="388938"/>
              <a:ext cx="3416300" cy="2578100"/>
            </a:xfrm>
            <a:custGeom>
              <a:avLst/>
              <a:gdLst>
                <a:gd name="T0" fmla="*/ 444 w 909"/>
                <a:gd name="T1" fmla="*/ 681 h 686"/>
                <a:gd name="T2" fmla="*/ 453 w 909"/>
                <a:gd name="T3" fmla="*/ 682 h 686"/>
                <a:gd name="T4" fmla="*/ 481 w 909"/>
                <a:gd name="T5" fmla="*/ 682 h 686"/>
                <a:gd name="T6" fmla="*/ 530 w 909"/>
                <a:gd name="T7" fmla="*/ 683 h 686"/>
                <a:gd name="T8" fmla="*/ 571 w 909"/>
                <a:gd name="T9" fmla="*/ 685 h 686"/>
                <a:gd name="T10" fmla="*/ 590 w 909"/>
                <a:gd name="T11" fmla="*/ 684 h 686"/>
                <a:gd name="T12" fmla="*/ 625 w 909"/>
                <a:gd name="T13" fmla="*/ 679 h 686"/>
                <a:gd name="T14" fmla="*/ 661 w 909"/>
                <a:gd name="T15" fmla="*/ 665 h 686"/>
                <a:gd name="T16" fmla="*/ 723 w 909"/>
                <a:gd name="T17" fmla="*/ 630 h 686"/>
                <a:gd name="T18" fmla="*/ 885 w 909"/>
                <a:gd name="T19" fmla="*/ 466 h 686"/>
                <a:gd name="T20" fmla="*/ 906 w 909"/>
                <a:gd name="T21" fmla="*/ 429 h 686"/>
                <a:gd name="T22" fmla="*/ 886 w 909"/>
                <a:gd name="T23" fmla="*/ 390 h 686"/>
                <a:gd name="T24" fmla="*/ 840 w 909"/>
                <a:gd name="T25" fmla="*/ 292 h 686"/>
                <a:gd name="T26" fmla="*/ 812 w 909"/>
                <a:gd name="T27" fmla="*/ 234 h 686"/>
                <a:gd name="T28" fmla="*/ 777 w 909"/>
                <a:gd name="T29" fmla="*/ 189 h 686"/>
                <a:gd name="T30" fmla="*/ 707 w 909"/>
                <a:gd name="T31" fmla="*/ 99 h 686"/>
                <a:gd name="T32" fmla="*/ 610 w 909"/>
                <a:gd name="T33" fmla="*/ 46 h 686"/>
                <a:gd name="T34" fmla="*/ 388 w 909"/>
                <a:gd name="T35" fmla="*/ 8 h 686"/>
                <a:gd name="T36" fmla="*/ 361 w 909"/>
                <a:gd name="T37" fmla="*/ 11 h 686"/>
                <a:gd name="T38" fmla="*/ 218 w 909"/>
                <a:gd name="T39" fmla="*/ 71 h 686"/>
                <a:gd name="T40" fmla="*/ 165 w 909"/>
                <a:gd name="T41" fmla="*/ 131 h 686"/>
                <a:gd name="T42" fmla="*/ 147 w 909"/>
                <a:gd name="T43" fmla="*/ 168 h 686"/>
                <a:gd name="T44" fmla="*/ 135 w 909"/>
                <a:gd name="T45" fmla="*/ 205 h 686"/>
                <a:gd name="T46" fmla="*/ 135 w 909"/>
                <a:gd name="T47" fmla="*/ 206 h 686"/>
                <a:gd name="T48" fmla="*/ 102 w 909"/>
                <a:gd name="T49" fmla="*/ 284 h 686"/>
                <a:gd name="T50" fmla="*/ 52 w 909"/>
                <a:gd name="T51" fmla="*/ 391 h 686"/>
                <a:gd name="T52" fmla="*/ 6 w 909"/>
                <a:gd name="T53" fmla="*/ 471 h 686"/>
                <a:gd name="T54" fmla="*/ 82 w 909"/>
                <a:gd name="T55" fmla="*/ 598 h 686"/>
                <a:gd name="T56" fmla="*/ 221 w 909"/>
                <a:gd name="T57" fmla="*/ 659 h 686"/>
                <a:gd name="T58" fmla="*/ 259 w 909"/>
                <a:gd name="T59" fmla="*/ 669 h 686"/>
                <a:gd name="T60" fmla="*/ 293 w 909"/>
                <a:gd name="T61" fmla="*/ 675 h 686"/>
                <a:gd name="T62" fmla="*/ 317 w 909"/>
                <a:gd name="T63" fmla="*/ 677 h 686"/>
                <a:gd name="T64" fmla="*/ 341 w 909"/>
                <a:gd name="T65" fmla="*/ 682 h 686"/>
                <a:gd name="T66" fmla="*/ 375 w 909"/>
                <a:gd name="T67" fmla="*/ 686 h 686"/>
                <a:gd name="T68" fmla="*/ 410 w 909"/>
                <a:gd name="T69" fmla="*/ 683 h 686"/>
                <a:gd name="T70" fmla="*/ 444 w 909"/>
                <a:gd name="T71" fmla="*/ 68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9" h="686">
                  <a:moveTo>
                    <a:pt x="444" y="681"/>
                  </a:moveTo>
                  <a:cubicBezTo>
                    <a:pt x="447" y="681"/>
                    <a:pt x="450" y="681"/>
                    <a:pt x="453" y="682"/>
                  </a:cubicBezTo>
                  <a:cubicBezTo>
                    <a:pt x="462" y="683"/>
                    <a:pt x="472" y="682"/>
                    <a:pt x="481" y="682"/>
                  </a:cubicBezTo>
                  <a:cubicBezTo>
                    <a:pt x="497" y="683"/>
                    <a:pt x="514" y="682"/>
                    <a:pt x="530" y="683"/>
                  </a:cubicBezTo>
                  <a:cubicBezTo>
                    <a:pt x="544" y="684"/>
                    <a:pt x="557" y="685"/>
                    <a:pt x="571" y="685"/>
                  </a:cubicBezTo>
                  <a:cubicBezTo>
                    <a:pt x="577" y="685"/>
                    <a:pt x="584" y="684"/>
                    <a:pt x="590" y="684"/>
                  </a:cubicBezTo>
                  <a:cubicBezTo>
                    <a:pt x="603" y="683"/>
                    <a:pt x="613" y="684"/>
                    <a:pt x="625" y="679"/>
                  </a:cubicBezTo>
                  <a:cubicBezTo>
                    <a:pt x="636" y="673"/>
                    <a:pt x="649" y="670"/>
                    <a:pt x="661" y="665"/>
                  </a:cubicBezTo>
                  <a:cubicBezTo>
                    <a:pt x="683" y="656"/>
                    <a:pt x="704" y="645"/>
                    <a:pt x="723" y="630"/>
                  </a:cubicBezTo>
                  <a:cubicBezTo>
                    <a:pt x="783" y="583"/>
                    <a:pt x="834" y="522"/>
                    <a:pt x="885" y="466"/>
                  </a:cubicBezTo>
                  <a:cubicBezTo>
                    <a:pt x="895" y="455"/>
                    <a:pt x="909" y="443"/>
                    <a:pt x="906" y="429"/>
                  </a:cubicBezTo>
                  <a:cubicBezTo>
                    <a:pt x="905" y="417"/>
                    <a:pt x="891" y="401"/>
                    <a:pt x="886" y="390"/>
                  </a:cubicBezTo>
                  <a:cubicBezTo>
                    <a:pt x="867" y="359"/>
                    <a:pt x="854" y="325"/>
                    <a:pt x="840" y="292"/>
                  </a:cubicBezTo>
                  <a:cubicBezTo>
                    <a:pt x="831" y="274"/>
                    <a:pt x="826" y="250"/>
                    <a:pt x="812" y="234"/>
                  </a:cubicBezTo>
                  <a:cubicBezTo>
                    <a:pt x="799" y="220"/>
                    <a:pt x="788" y="206"/>
                    <a:pt x="777" y="189"/>
                  </a:cubicBezTo>
                  <a:cubicBezTo>
                    <a:pt x="755" y="156"/>
                    <a:pt x="738" y="123"/>
                    <a:pt x="707" y="99"/>
                  </a:cubicBezTo>
                  <a:cubicBezTo>
                    <a:pt x="678" y="76"/>
                    <a:pt x="643" y="60"/>
                    <a:pt x="610" y="46"/>
                  </a:cubicBezTo>
                  <a:cubicBezTo>
                    <a:pt x="540" y="17"/>
                    <a:pt x="464" y="0"/>
                    <a:pt x="388" y="8"/>
                  </a:cubicBezTo>
                  <a:cubicBezTo>
                    <a:pt x="380" y="9"/>
                    <a:pt x="370" y="10"/>
                    <a:pt x="361" y="11"/>
                  </a:cubicBezTo>
                  <a:cubicBezTo>
                    <a:pt x="308" y="14"/>
                    <a:pt x="258" y="37"/>
                    <a:pt x="218" y="71"/>
                  </a:cubicBezTo>
                  <a:cubicBezTo>
                    <a:pt x="197" y="88"/>
                    <a:pt x="179" y="108"/>
                    <a:pt x="165" y="131"/>
                  </a:cubicBezTo>
                  <a:cubicBezTo>
                    <a:pt x="158" y="143"/>
                    <a:pt x="152" y="155"/>
                    <a:pt x="147" y="168"/>
                  </a:cubicBezTo>
                  <a:cubicBezTo>
                    <a:pt x="144" y="174"/>
                    <a:pt x="131" y="200"/>
                    <a:pt x="135" y="205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21" y="232"/>
                    <a:pt x="110" y="259"/>
                    <a:pt x="102" y="284"/>
                  </a:cubicBezTo>
                  <a:cubicBezTo>
                    <a:pt x="90" y="322"/>
                    <a:pt x="75" y="358"/>
                    <a:pt x="52" y="391"/>
                  </a:cubicBezTo>
                  <a:cubicBezTo>
                    <a:pt x="33" y="419"/>
                    <a:pt x="10" y="435"/>
                    <a:pt x="6" y="471"/>
                  </a:cubicBezTo>
                  <a:cubicBezTo>
                    <a:pt x="0" y="525"/>
                    <a:pt x="41" y="569"/>
                    <a:pt x="82" y="598"/>
                  </a:cubicBezTo>
                  <a:cubicBezTo>
                    <a:pt x="124" y="627"/>
                    <a:pt x="172" y="644"/>
                    <a:pt x="221" y="659"/>
                  </a:cubicBezTo>
                  <a:cubicBezTo>
                    <a:pt x="233" y="663"/>
                    <a:pt x="246" y="666"/>
                    <a:pt x="259" y="669"/>
                  </a:cubicBezTo>
                  <a:cubicBezTo>
                    <a:pt x="270" y="671"/>
                    <a:pt x="281" y="673"/>
                    <a:pt x="293" y="675"/>
                  </a:cubicBezTo>
                  <a:cubicBezTo>
                    <a:pt x="301" y="677"/>
                    <a:pt x="309" y="676"/>
                    <a:pt x="317" y="677"/>
                  </a:cubicBezTo>
                  <a:cubicBezTo>
                    <a:pt x="325" y="679"/>
                    <a:pt x="333" y="681"/>
                    <a:pt x="341" y="682"/>
                  </a:cubicBezTo>
                  <a:cubicBezTo>
                    <a:pt x="352" y="684"/>
                    <a:pt x="364" y="685"/>
                    <a:pt x="375" y="686"/>
                  </a:cubicBezTo>
                  <a:cubicBezTo>
                    <a:pt x="387" y="686"/>
                    <a:pt x="399" y="685"/>
                    <a:pt x="410" y="683"/>
                  </a:cubicBezTo>
                  <a:cubicBezTo>
                    <a:pt x="422" y="681"/>
                    <a:pt x="433" y="681"/>
                    <a:pt x="444" y="681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9527"/>
            <p:cNvSpPr>
              <a:spLocks noChangeArrowheads="1"/>
            </p:cNvSpPr>
            <p:nvPr/>
          </p:nvSpPr>
          <p:spPr bwMode="auto">
            <a:xfrm>
              <a:off x="7287419" y="761206"/>
              <a:ext cx="115888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Oval 9533"/>
            <p:cNvSpPr>
              <a:spLocks noChangeArrowheads="1"/>
            </p:cNvSpPr>
            <p:nvPr/>
          </p:nvSpPr>
          <p:spPr bwMode="auto">
            <a:xfrm>
              <a:off x="7737475" y="1748632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9537"/>
            <p:cNvSpPr>
              <a:spLocks/>
            </p:cNvSpPr>
            <p:nvPr/>
          </p:nvSpPr>
          <p:spPr bwMode="auto">
            <a:xfrm>
              <a:off x="77628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9539"/>
            <p:cNvSpPr>
              <a:spLocks noChangeArrowheads="1"/>
            </p:cNvSpPr>
            <p:nvPr/>
          </p:nvSpPr>
          <p:spPr bwMode="auto">
            <a:xfrm>
              <a:off x="8059739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9541"/>
            <p:cNvSpPr>
              <a:spLocks/>
            </p:cNvSpPr>
            <p:nvPr/>
          </p:nvSpPr>
          <p:spPr bwMode="auto">
            <a:xfrm>
              <a:off x="77628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9543"/>
            <p:cNvSpPr>
              <a:spLocks/>
            </p:cNvSpPr>
            <p:nvPr/>
          </p:nvSpPr>
          <p:spPr bwMode="auto">
            <a:xfrm>
              <a:off x="77628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547"/>
            <p:cNvSpPr>
              <a:spLocks/>
            </p:cNvSpPr>
            <p:nvPr/>
          </p:nvSpPr>
          <p:spPr bwMode="auto">
            <a:xfrm>
              <a:off x="77628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549"/>
            <p:cNvSpPr>
              <a:spLocks/>
            </p:cNvSpPr>
            <p:nvPr/>
          </p:nvSpPr>
          <p:spPr bwMode="auto">
            <a:xfrm>
              <a:off x="7762876" y="28765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9551"/>
            <p:cNvSpPr>
              <a:spLocks noChangeArrowheads="1"/>
            </p:cNvSpPr>
            <p:nvPr/>
          </p:nvSpPr>
          <p:spPr bwMode="auto">
            <a:xfrm>
              <a:off x="8059739" y="3233738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9553"/>
            <p:cNvSpPr>
              <a:spLocks/>
            </p:cNvSpPr>
            <p:nvPr/>
          </p:nvSpPr>
          <p:spPr bwMode="auto">
            <a:xfrm>
              <a:off x="7762876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9561"/>
            <p:cNvSpPr>
              <a:spLocks/>
            </p:cNvSpPr>
            <p:nvPr/>
          </p:nvSpPr>
          <p:spPr bwMode="auto">
            <a:xfrm>
              <a:off x="7048501" y="731838"/>
              <a:ext cx="57150" cy="58738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Oval 9563"/>
            <p:cNvSpPr>
              <a:spLocks noChangeArrowheads="1"/>
            </p:cNvSpPr>
            <p:nvPr/>
          </p:nvSpPr>
          <p:spPr bwMode="auto">
            <a:xfrm>
              <a:off x="7345364" y="1092201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9564"/>
            <p:cNvSpPr>
              <a:spLocks/>
            </p:cNvSpPr>
            <p:nvPr/>
          </p:nvSpPr>
          <p:spPr bwMode="auto">
            <a:xfrm>
              <a:off x="7587456" y="11906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9565"/>
            <p:cNvSpPr>
              <a:spLocks/>
            </p:cNvSpPr>
            <p:nvPr/>
          </p:nvSpPr>
          <p:spPr bwMode="auto">
            <a:xfrm>
              <a:off x="7048501" y="790576"/>
              <a:ext cx="57150" cy="60325"/>
            </a:xfrm>
            <a:custGeom>
              <a:avLst/>
              <a:gdLst>
                <a:gd name="T0" fmla="*/ 15 w 15"/>
                <a:gd name="T1" fmla="*/ 1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9566"/>
            <p:cNvSpPr>
              <a:spLocks/>
            </p:cNvSpPr>
            <p:nvPr/>
          </p:nvSpPr>
          <p:spPr bwMode="auto">
            <a:xfrm>
              <a:off x="77025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9567"/>
            <p:cNvSpPr>
              <a:spLocks/>
            </p:cNvSpPr>
            <p:nvPr/>
          </p:nvSpPr>
          <p:spPr bwMode="auto">
            <a:xfrm>
              <a:off x="7048501" y="1444626"/>
              <a:ext cx="57150" cy="65088"/>
            </a:xfrm>
            <a:custGeom>
              <a:avLst/>
              <a:gdLst>
                <a:gd name="T0" fmla="*/ 0 w 15"/>
                <a:gd name="T1" fmla="*/ 0 h 17"/>
                <a:gd name="T2" fmla="*/ 0 w 15"/>
                <a:gd name="T3" fmla="*/ 0 h 17"/>
                <a:gd name="T4" fmla="*/ 0 w 15"/>
                <a:gd name="T5" fmla="*/ 17 h 17"/>
                <a:gd name="T6" fmla="*/ 15 w 15"/>
                <a:gd name="T7" fmla="*/ 17 h 17"/>
                <a:gd name="T8" fmla="*/ 15 w 15"/>
                <a:gd name="T9" fmla="*/ 16 h 17"/>
                <a:gd name="T10" fmla="*/ 0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Oval 9569"/>
            <p:cNvSpPr>
              <a:spLocks noChangeArrowheads="1"/>
            </p:cNvSpPr>
            <p:nvPr/>
          </p:nvSpPr>
          <p:spPr bwMode="auto">
            <a:xfrm>
              <a:off x="7345364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570"/>
            <p:cNvSpPr>
              <a:spLocks/>
            </p:cNvSpPr>
            <p:nvPr/>
          </p:nvSpPr>
          <p:spPr bwMode="auto">
            <a:xfrm>
              <a:off x="77025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9571"/>
            <p:cNvSpPr>
              <a:spLocks/>
            </p:cNvSpPr>
            <p:nvPr/>
          </p:nvSpPr>
          <p:spPr bwMode="auto">
            <a:xfrm>
              <a:off x="7048501" y="1509713"/>
              <a:ext cx="57150" cy="55563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0 w 15"/>
                <a:gd name="T9" fmla="*/ 15 h 15"/>
                <a:gd name="T10" fmla="*/ 15 w 1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5"/>
                    <a:pt x="15" y="8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9572"/>
            <p:cNvSpPr>
              <a:spLocks/>
            </p:cNvSpPr>
            <p:nvPr/>
          </p:nvSpPr>
          <p:spPr bwMode="auto">
            <a:xfrm>
              <a:off x="77025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9573"/>
            <p:cNvSpPr>
              <a:spLocks/>
            </p:cNvSpPr>
            <p:nvPr/>
          </p:nvSpPr>
          <p:spPr bwMode="auto">
            <a:xfrm>
              <a:off x="7048501" y="21621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9575"/>
            <p:cNvSpPr>
              <a:spLocks noChangeArrowheads="1"/>
            </p:cNvSpPr>
            <p:nvPr/>
          </p:nvSpPr>
          <p:spPr bwMode="auto">
            <a:xfrm>
              <a:off x="7345364" y="2519363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9576"/>
            <p:cNvSpPr>
              <a:spLocks/>
            </p:cNvSpPr>
            <p:nvPr/>
          </p:nvSpPr>
          <p:spPr bwMode="auto">
            <a:xfrm>
              <a:off x="77025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9577"/>
            <p:cNvSpPr>
              <a:spLocks/>
            </p:cNvSpPr>
            <p:nvPr/>
          </p:nvSpPr>
          <p:spPr bwMode="auto">
            <a:xfrm>
              <a:off x="7048501" y="22225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9578"/>
            <p:cNvSpPr>
              <a:spLocks/>
            </p:cNvSpPr>
            <p:nvPr/>
          </p:nvSpPr>
          <p:spPr bwMode="auto">
            <a:xfrm>
              <a:off x="7702551" y="28765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9582"/>
            <p:cNvSpPr>
              <a:spLocks/>
            </p:cNvSpPr>
            <p:nvPr/>
          </p:nvSpPr>
          <p:spPr bwMode="auto">
            <a:xfrm>
              <a:off x="7702551" y="29368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9590"/>
            <p:cNvSpPr>
              <a:spLocks/>
            </p:cNvSpPr>
            <p:nvPr/>
          </p:nvSpPr>
          <p:spPr bwMode="auto">
            <a:xfrm>
              <a:off x="6988176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9591"/>
            <p:cNvSpPr>
              <a:spLocks/>
            </p:cNvSpPr>
            <p:nvPr/>
          </p:nvSpPr>
          <p:spPr bwMode="auto">
            <a:xfrm>
              <a:off x="6330951" y="731838"/>
              <a:ext cx="60325" cy="58738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9592"/>
            <p:cNvSpPr>
              <a:spLocks noEditPoints="1"/>
            </p:cNvSpPr>
            <p:nvPr/>
          </p:nvSpPr>
          <p:spPr bwMode="auto">
            <a:xfrm>
              <a:off x="6330951" y="790576"/>
              <a:ext cx="717550" cy="719138"/>
            </a:xfrm>
            <a:custGeom>
              <a:avLst/>
              <a:gdLst>
                <a:gd name="T0" fmla="*/ 191 w 191"/>
                <a:gd name="T1" fmla="*/ 174 h 191"/>
                <a:gd name="T2" fmla="*/ 191 w 191"/>
                <a:gd name="T3" fmla="*/ 174 h 191"/>
                <a:gd name="T4" fmla="*/ 191 w 191"/>
                <a:gd name="T5" fmla="*/ 16 h 191"/>
                <a:gd name="T6" fmla="*/ 191 w 191"/>
                <a:gd name="T7" fmla="*/ 16 h 191"/>
                <a:gd name="T8" fmla="*/ 175 w 191"/>
                <a:gd name="T9" fmla="*/ 1 h 191"/>
                <a:gd name="T10" fmla="*/ 175 w 191"/>
                <a:gd name="T11" fmla="*/ 0 h 191"/>
                <a:gd name="T12" fmla="*/ 16 w 191"/>
                <a:gd name="T13" fmla="*/ 0 h 191"/>
                <a:gd name="T14" fmla="*/ 16 w 191"/>
                <a:gd name="T15" fmla="*/ 1 h 191"/>
                <a:gd name="T16" fmla="*/ 1 w 191"/>
                <a:gd name="T17" fmla="*/ 16 h 191"/>
                <a:gd name="T18" fmla="*/ 0 w 191"/>
                <a:gd name="T19" fmla="*/ 16 h 191"/>
                <a:gd name="T20" fmla="*/ 0 w 191"/>
                <a:gd name="T21" fmla="*/ 174 h 191"/>
                <a:gd name="T22" fmla="*/ 1 w 191"/>
                <a:gd name="T23" fmla="*/ 174 h 191"/>
                <a:gd name="T24" fmla="*/ 16 w 191"/>
                <a:gd name="T25" fmla="*/ 190 h 191"/>
                <a:gd name="T26" fmla="*/ 16 w 191"/>
                <a:gd name="T27" fmla="*/ 191 h 191"/>
                <a:gd name="T28" fmla="*/ 175 w 191"/>
                <a:gd name="T29" fmla="*/ 191 h 191"/>
                <a:gd name="T30" fmla="*/ 175 w 191"/>
                <a:gd name="T31" fmla="*/ 190 h 191"/>
                <a:gd name="T32" fmla="*/ 191 w 191"/>
                <a:gd name="T33" fmla="*/ 174 h 191"/>
                <a:gd name="T34" fmla="*/ 95 w 191"/>
                <a:gd name="T35" fmla="*/ 111 h 191"/>
                <a:gd name="T36" fmla="*/ 80 w 191"/>
                <a:gd name="T37" fmla="*/ 95 h 191"/>
                <a:gd name="T38" fmla="*/ 95 w 191"/>
                <a:gd name="T39" fmla="*/ 80 h 191"/>
                <a:gd name="T40" fmla="*/ 111 w 191"/>
                <a:gd name="T41" fmla="*/ 95 h 191"/>
                <a:gd name="T42" fmla="*/ 95 w 191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7"/>
                    <a:pt x="87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Oval 9593"/>
            <p:cNvSpPr>
              <a:spLocks noChangeArrowheads="1"/>
            </p:cNvSpPr>
            <p:nvPr/>
          </p:nvSpPr>
          <p:spPr bwMode="auto">
            <a:xfrm>
              <a:off x="6630989" y="1092201"/>
              <a:ext cx="117475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9594"/>
            <p:cNvSpPr>
              <a:spLocks/>
            </p:cNvSpPr>
            <p:nvPr/>
          </p:nvSpPr>
          <p:spPr bwMode="auto">
            <a:xfrm>
              <a:off x="6988176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9595"/>
            <p:cNvSpPr>
              <a:spLocks/>
            </p:cNvSpPr>
            <p:nvPr/>
          </p:nvSpPr>
          <p:spPr bwMode="auto">
            <a:xfrm>
              <a:off x="6330951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9596"/>
            <p:cNvSpPr>
              <a:spLocks/>
            </p:cNvSpPr>
            <p:nvPr/>
          </p:nvSpPr>
          <p:spPr bwMode="auto">
            <a:xfrm>
              <a:off x="6988176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9597"/>
            <p:cNvSpPr>
              <a:spLocks/>
            </p:cNvSpPr>
            <p:nvPr/>
          </p:nvSpPr>
          <p:spPr bwMode="auto">
            <a:xfrm>
              <a:off x="6330951" y="1444626"/>
              <a:ext cx="60325" cy="65088"/>
            </a:xfrm>
            <a:custGeom>
              <a:avLst/>
              <a:gdLst>
                <a:gd name="T0" fmla="*/ 1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1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9598"/>
            <p:cNvSpPr>
              <a:spLocks noEditPoints="1"/>
            </p:cNvSpPr>
            <p:nvPr/>
          </p:nvSpPr>
          <p:spPr bwMode="auto">
            <a:xfrm>
              <a:off x="6330951" y="1509713"/>
              <a:ext cx="717550" cy="712788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5 h 190"/>
                <a:gd name="T6" fmla="*/ 191 w 191"/>
                <a:gd name="T7" fmla="*/ 15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5 h 190"/>
                <a:gd name="T18" fmla="*/ 0 w 191"/>
                <a:gd name="T19" fmla="*/ 15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89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89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4 h 190"/>
                <a:gd name="T38" fmla="*/ 95 w 191"/>
                <a:gd name="T39" fmla="*/ 79 h 190"/>
                <a:gd name="T40" fmla="*/ 111 w 191"/>
                <a:gd name="T41" fmla="*/ 94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4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Oval 9599"/>
            <p:cNvSpPr>
              <a:spLocks noChangeArrowheads="1"/>
            </p:cNvSpPr>
            <p:nvPr/>
          </p:nvSpPr>
          <p:spPr bwMode="auto">
            <a:xfrm>
              <a:off x="6630989" y="1804988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9600"/>
            <p:cNvSpPr>
              <a:spLocks/>
            </p:cNvSpPr>
            <p:nvPr/>
          </p:nvSpPr>
          <p:spPr bwMode="auto">
            <a:xfrm>
              <a:off x="6988176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9601"/>
            <p:cNvSpPr>
              <a:spLocks/>
            </p:cNvSpPr>
            <p:nvPr/>
          </p:nvSpPr>
          <p:spPr bwMode="auto">
            <a:xfrm>
              <a:off x="6330951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1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9602"/>
            <p:cNvSpPr>
              <a:spLocks/>
            </p:cNvSpPr>
            <p:nvPr/>
          </p:nvSpPr>
          <p:spPr bwMode="auto">
            <a:xfrm>
              <a:off x="6988176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603"/>
            <p:cNvSpPr>
              <a:spLocks/>
            </p:cNvSpPr>
            <p:nvPr/>
          </p:nvSpPr>
          <p:spPr bwMode="auto">
            <a:xfrm>
              <a:off x="6330951" y="21621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Oval 9605"/>
            <p:cNvSpPr>
              <a:spLocks noChangeArrowheads="1"/>
            </p:cNvSpPr>
            <p:nvPr/>
          </p:nvSpPr>
          <p:spPr bwMode="auto">
            <a:xfrm>
              <a:off x="6630989" y="2519363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606"/>
            <p:cNvSpPr>
              <a:spLocks/>
            </p:cNvSpPr>
            <p:nvPr/>
          </p:nvSpPr>
          <p:spPr bwMode="auto">
            <a:xfrm>
              <a:off x="6988176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607"/>
            <p:cNvSpPr>
              <a:spLocks/>
            </p:cNvSpPr>
            <p:nvPr/>
          </p:nvSpPr>
          <p:spPr bwMode="auto">
            <a:xfrm>
              <a:off x="633095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609"/>
            <p:cNvSpPr>
              <a:spLocks/>
            </p:cNvSpPr>
            <p:nvPr/>
          </p:nvSpPr>
          <p:spPr bwMode="auto">
            <a:xfrm>
              <a:off x="6330951" y="28765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613"/>
            <p:cNvSpPr>
              <a:spLocks/>
            </p:cNvSpPr>
            <p:nvPr/>
          </p:nvSpPr>
          <p:spPr bwMode="auto">
            <a:xfrm>
              <a:off x="6330951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620"/>
            <p:cNvSpPr>
              <a:spLocks/>
            </p:cNvSpPr>
            <p:nvPr/>
          </p:nvSpPr>
          <p:spPr bwMode="auto">
            <a:xfrm>
              <a:off x="6273801" y="731838"/>
              <a:ext cx="57150" cy="58738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21"/>
            <p:cNvSpPr>
              <a:spLocks/>
            </p:cNvSpPr>
            <p:nvPr/>
          </p:nvSpPr>
          <p:spPr bwMode="auto">
            <a:xfrm>
              <a:off x="5616576" y="731838"/>
              <a:ext cx="60325" cy="58738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22"/>
            <p:cNvSpPr>
              <a:spLocks noEditPoints="1"/>
            </p:cNvSpPr>
            <p:nvPr/>
          </p:nvSpPr>
          <p:spPr bwMode="auto">
            <a:xfrm>
              <a:off x="5616576" y="790576"/>
              <a:ext cx="714375" cy="719138"/>
            </a:xfrm>
            <a:custGeom>
              <a:avLst/>
              <a:gdLst>
                <a:gd name="T0" fmla="*/ 190 w 190"/>
                <a:gd name="T1" fmla="*/ 174 h 191"/>
                <a:gd name="T2" fmla="*/ 190 w 190"/>
                <a:gd name="T3" fmla="*/ 174 h 191"/>
                <a:gd name="T4" fmla="*/ 190 w 190"/>
                <a:gd name="T5" fmla="*/ 16 h 191"/>
                <a:gd name="T6" fmla="*/ 190 w 190"/>
                <a:gd name="T7" fmla="*/ 16 h 191"/>
                <a:gd name="T8" fmla="*/ 175 w 190"/>
                <a:gd name="T9" fmla="*/ 1 h 191"/>
                <a:gd name="T10" fmla="*/ 175 w 190"/>
                <a:gd name="T11" fmla="*/ 0 h 191"/>
                <a:gd name="T12" fmla="*/ 16 w 190"/>
                <a:gd name="T13" fmla="*/ 0 h 191"/>
                <a:gd name="T14" fmla="*/ 16 w 190"/>
                <a:gd name="T15" fmla="*/ 1 h 191"/>
                <a:gd name="T16" fmla="*/ 0 w 190"/>
                <a:gd name="T17" fmla="*/ 16 h 191"/>
                <a:gd name="T18" fmla="*/ 0 w 190"/>
                <a:gd name="T19" fmla="*/ 16 h 191"/>
                <a:gd name="T20" fmla="*/ 0 w 190"/>
                <a:gd name="T21" fmla="*/ 174 h 191"/>
                <a:gd name="T22" fmla="*/ 0 w 190"/>
                <a:gd name="T23" fmla="*/ 174 h 191"/>
                <a:gd name="T24" fmla="*/ 16 w 190"/>
                <a:gd name="T25" fmla="*/ 190 h 191"/>
                <a:gd name="T26" fmla="*/ 16 w 190"/>
                <a:gd name="T27" fmla="*/ 191 h 191"/>
                <a:gd name="T28" fmla="*/ 175 w 190"/>
                <a:gd name="T29" fmla="*/ 191 h 191"/>
                <a:gd name="T30" fmla="*/ 175 w 190"/>
                <a:gd name="T31" fmla="*/ 190 h 191"/>
                <a:gd name="T32" fmla="*/ 190 w 190"/>
                <a:gd name="T33" fmla="*/ 174 h 191"/>
                <a:gd name="T34" fmla="*/ 95 w 190"/>
                <a:gd name="T35" fmla="*/ 111 h 191"/>
                <a:gd name="T36" fmla="*/ 79 w 190"/>
                <a:gd name="T37" fmla="*/ 95 h 191"/>
                <a:gd name="T38" fmla="*/ 95 w 190"/>
                <a:gd name="T39" fmla="*/ 80 h 191"/>
                <a:gd name="T40" fmla="*/ 111 w 190"/>
                <a:gd name="T41" fmla="*/ 95 h 191"/>
                <a:gd name="T42" fmla="*/ 95 w 190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1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7"/>
                    <a:pt x="86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Oval 9623"/>
            <p:cNvSpPr>
              <a:spLocks noChangeArrowheads="1"/>
            </p:cNvSpPr>
            <p:nvPr/>
          </p:nvSpPr>
          <p:spPr bwMode="auto">
            <a:xfrm>
              <a:off x="5913439" y="1092201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624"/>
            <p:cNvSpPr>
              <a:spLocks/>
            </p:cNvSpPr>
            <p:nvPr/>
          </p:nvSpPr>
          <p:spPr bwMode="auto">
            <a:xfrm>
              <a:off x="6273801" y="7905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1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625"/>
            <p:cNvSpPr>
              <a:spLocks/>
            </p:cNvSpPr>
            <p:nvPr/>
          </p:nvSpPr>
          <p:spPr bwMode="auto">
            <a:xfrm>
              <a:off x="5616576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626"/>
            <p:cNvSpPr>
              <a:spLocks/>
            </p:cNvSpPr>
            <p:nvPr/>
          </p:nvSpPr>
          <p:spPr bwMode="auto">
            <a:xfrm>
              <a:off x="6273801" y="1444626"/>
              <a:ext cx="57150" cy="65088"/>
            </a:xfrm>
            <a:custGeom>
              <a:avLst/>
              <a:gdLst>
                <a:gd name="T0" fmla="*/ 15 w 15"/>
                <a:gd name="T1" fmla="*/ 0 h 17"/>
                <a:gd name="T2" fmla="*/ 15 w 15"/>
                <a:gd name="T3" fmla="*/ 0 h 17"/>
                <a:gd name="T4" fmla="*/ 0 w 15"/>
                <a:gd name="T5" fmla="*/ 16 h 17"/>
                <a:gd name="T6" fmla="*/ 0 w 15"/>
                <a:gd name="T7" fmla="*/ 17 h 17"/>
                <a:gd name="T8" fmla="*/ 15 w 15"/>
                <a:gd name="T9" fmla="*/ 17 h 17"/>
                <a:gd name="T10" fmla="*/ 15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9627"/>
            <p:cNvSpPr>
              <a:spLocks/>
            </p:cNvSpPr>
            <p:nvPr/>
          </p:nvSpPr>
          <p:spPr bwMode="auto">
            <a:xfrm>
              <a:off x="56165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9628"/>
            <p:cNvSpPr>
              <a:spLocks noEditPoints="1"/>
            </p:cNvSpPr>
            <p:nvPr/>
          </p:nvSpPr>
          <p:spPr bwMode="auto">
            <a:xfrm>
              <a:off x="5616576" y="1509713"/>
              <a:ext cx="714375" cy="712788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5 h 190"/>
                <a:gd name="T6" fmla="*/ 190 w 190"/>
                <a:gd name="T7" fmla="*/ 15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5 h 190"/>
                <a:gd name="T18" fmla="*/ 0 w 190"/>
                <a:gd name="T19" fmla="*/ 15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4 h 190"/>
                <a:gd name="T38" fmla="*/ 95 w 190"/>
                <a:gd name="T39" fmla="*/ 79 h 190"/>
                <a:gd name="T40" fmla="*/ 111 w 190"/>
                <a:gd name="T41" fmla="*/ 94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4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Oval 9629"/>
            <p:cNvSpPr>
              <a:spLocks noChangeArrowheads="1"/>
            </p:cNvSpPr>
            <p:nvPr/>
          </p:nvSpPr>
          <p:spPr bwMode="auto">
            <a:xfrm>
              <a:off x="5913439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9630"/>
            <p:cNvSpPr>
              <a:spLocks/>
            </p:cNvSpPr>
            <p:nvPr/>
          </p:nvSpPr>
          <p:spPr bwMode="auto">
            <a:xfrm>
              <a:off x="6273801" y="1509713"/>
              <a:ext cx="57150" cy="55563"/>
            </a:xfrm>
            <a:custGeom>
              <a:avLst/>
              <a:gdLst>
                <a:gd name="T0" fmla="*/ 15 w 15"/>
                <a:gd name="T1" fmla="*/ 15 h 15"/>
                <a:gd name="T2" fmla="*/ 15 w 15"/>
                <a:gd name="T3" fmla="*/ 15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15 w 15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9631"/>
            <p:cNvSpPr>
              <a:spLocks/>
            </p:cNvSpPr>
            <p:nvPr/>
          </p:nvSpPr>
          <p:spPr bwMode="auto">
            <a:xfrm>
              <a:off x="56165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9632"/>
            <p:cNvSpPr>
              <a:spLocks/>
            </p:cNvSpPr>
            <p:nvPr/>
          </p:nvSpPr>
          <p:spPr bwMode="auto">
            <a:xfrm>
              <a:off x="6273801" y="21621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9633"/>
            <p:cNvSpPr>
              <a:spLocks/>
            </p:cNvSpPr>
            <p:nvPr/>
          </p:nvSpPr>
          <p:spPr bwMode="auto">
            <a:xfrm>
              <a:off x="56165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9634"/>
            <p:cNvSpPr>
              <a:spLocks noEditPoints="1"/>
            </p:cNvSpPr>
            <p:nvPr/>
          </p:nvSpPr>
          <p:spPr bwMode="auto">
            <a:xfrm>
              <a:off x="5616576" y="22225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Oval 9635"/>
            <p:cNvSpPr>
              <a:spLocks noChangeArrowheads="1"/>
            </p:cNvSpPr>
            <p:nvPr/>
          </p:nvSpPr>
          <p:spPr bwMode="auto">
            <a:xfrm>
              <a:off x="5913439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9636"/>
            <p:cNvSpPr>
              <a:spLocks/>
            </p:cNvSpPr>
            <p:nvPr/>
          </p:nvSpPr>
          <p:spPr bwMode="auto">
            <a:xfrm>
              <a:off x="6273801" y="22225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637"/>
            <p:cNvSpPr>
              <a:spLocks/>
            </p:cNvSpPr>
            <p:nvPr/>
          </p:nvSpPr>
          <p:spPr bwMode="auto">
            <a:xfrm>
              <a:off x="56165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638"/>
            <p:cNvSpPr>
              <a:spLocks/>
            </p:cNvSpPr>
            <p:nvPr/>
          </p:nvSpPr>
          <p:spPr bwMode="auto">
            <a:xfrm>
              <a:off x="6273801" y="28765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642"/>
            <p:cNvSpPr>
              <a:spLocks/>
            </p:cNvSpPr>
            <p:nvPr/>
          </p:nvSpPr>
          <p:spPr bwMode="auto">
            <a:xfrm>
              <a:off x="6273801" y="29368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Oval 9647"/>
            <p:cNvSpPr>
              <a:spLocks noChangeArrowheads="1"/>
            </p:cNvSpPr>
            <p:nvPr/>
          </p:nvSpPr>
          <p:spPr bwMode="auto">
            <a:xfrm>
              <a:off x="6331611" y="502444"/>
              <a:ext cx="120650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650"/>
            <p:cNvSpPr>
              <a:spLocks/>
            </p:cNvSpPr>
            <p:nvPr/>
          </p:nvSpPr>
          <p:spPr bwMode="auto">
            <a:xfrm>
              <a:off x="5556251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Oval 9653"/>
            <p:cNvSpPr>
              <a:spLocks noChangeArrowheads="1"/>
            </p:cNvSpPr>
            <p:nvPr/>
          </p:nvSpPr>
          <p:spPr bwMode="auto">
            <a:xfrm>
              <a:off x="6826520" y="562724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654"/>
            <p:cNvSpPr>
              <a:spLocks/>
            </p:cNvSpPr>
            <p:nvPr/>
          </p:nvSpPr>
          <p:spPr bwMode="auto">
            <a:xfrm>
              <a:off x="5556251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656"/>
            <p:cNvSpPr>
              <a:spLocks/>
            </p:cNvSpPr>
            <p:nvPr/>
          </p:nvSpPr>
          <p:spPr bwMode="auto">
            <a:xfrm>
              <a:off x="55562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1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Oval 9659"/>
            <p:cNvSpPr>
              <a:spLocks noChangeArrowheads="1"/>
            </p:cNvSpPr>
            <p:nvPr/>
          </p:nvSpPr>
          <p:spPr bwMode="auto">
            <a:xfrm>
              <a:off x="5199064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660"/>
            <p:cNvSpPr>
              <a:spLocks/>
            </p:cNvSpPr>
            <p:nvPr/>
          </p:nvSpPr>
          <p:spPr bwMode="auto">
            <a:xfrm>
              <a:off x="55562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8"/>
                    <a:pt x="8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9662"/>
            <p:cNvSpPr>
              <a:spLocks/>
            </p:cNvSpPr>
            <p:nvPr/>
          </p:nvSpPr>
          <p:spPr bwMode="auto">
            <a:xfrm>
              <a:off x="55562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9663"/>
            <p:cNvSpPr>
              <a:spLocks/>
            </p:cNvSpPr>
            <p:nvPr/>
          </p:nvSpPr>
          <p:spPr bwMode="auto">
            <a:xfrm>
              <a:off x="4902201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Oval 9665"/>
            <p:cNvSpPr>
              <a:spLocks noChangeArrowheads="1"/>
            </p:cNvSpPr>
            <p:nvPr/>
          </p:nvSpPr>
          <p:spPr bwMode="auto">
            <a:xfrm>
              <a:off x="5199064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9666"/>
            <p:cNvSpPr>
              <a:spLocks/>
            </p:cNvSpPr>
            <p:nvPr/>
          </p:nvSpPr>
          <p:spPr bwMode="auto">
            <a:xfrm>
              <a:off x="55562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667"/>
            <p:cNvSpPr>
              <a:spLocks/>
            </p:cNvSpPr>
            <p:nvPr/>
          </p:nvSpPr>
          <p:spPr bwMode="auto">
            <a:xfrm>
              <a:off x="490220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676"/>
            <p:cNvSpPr>
              <a:spLocks/>
            </p:cNvSpPr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677"/>
            <p:cNvSpPr>
              <a:spLocks/>
            </p:cNvSpPr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678"/>
            <p:cNvSpPr>
              <a:spLocks/>
            </p:cNvSpPr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679"/>
            <p:cNvSpPr>
              <a:spLocks/>
            </p:cNvSpPr>
            <p:nvPr/>
          </p:nvSpPr>
          <p:spPr bwMode="auto">
            <a:xfrm>
              <a:off x="5075239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680"/>
            <p:cNvSpPr>
              <a:spLocks/>
            </p:cNvSpPr>
            <p:nvPr/>
          </p:nvSpPr>
          <p:spPr bwMode="auto">
            <a:xfrm>
              <a:off x="6589714" y="1820863"/>
              <a:ext cx="500063" cy="915988"/>
            </a:xfrm>
            <a:custGeom>
              <a:avLst/>
              <a:gdLst>
                <a:gd name="T0" fmla="*/ 127 w 133"/>
                <a:gd name="T1" fmla="*/ 3 h 244"/>
                <a:gd name="T2" fmla="*/ 85 w 133"/>
                <a:gd name="T3" fmla="*/ 111 h 244"/>
                <a:gd name="T4" fmla="*/ 2 w 133"/>
                <a:gd name="T5" fmla="*/ 186 h 244"/>
                <a:gd name="T6" fmla="*/ 2 w 133"/>
                <a:gd name="T7" fmla="*/ 189 h 244"/>
                <a:gd name="T8" fmla="*/ 49 w 133"/>
                <a:gd name="T9" fmla="*/ 209 h 244"/>
                <a:gd name="T10" fmla="*/ 99 w 133"/>
                <a:gd name="T11" fmla="*/ 164 h 244"/>
                <a:gd name="T12" fmla="*/ 94 w 133"/>
                <a:gd name="T13" fmla="*/ 163 h 244"/>
                <a:gd name="T14" fmla="*/ 38 w 133"/>
                <a:gd name="T15" fmla="*/ 222 h 244"/>
                <a:gd name="T16" fmla="*/ 38 w 133"/>
                <a:gd name="T17" fmla="*/ 224 h 244"/>
                <a:gd name="T18" fmla="*/ 108 w 133"/>
                <a:gd name="T19" fmla="*/ 234 h 244"/>
                <a:gd name="T20" fmla="*/ 109 w 133"/>
                <a:gd name="T21" fmla="*/ 237 h 244"/>
                <a:gd name="T22" fmla="*/ 117 w 133"/>
                <a:gd name="T23" fmla="*/ 237 h 244"/>
                <a:gd name="T24" fmla="*/ 120 w 133"/>
                <a:gd name="T25" fmla="*/ 233 h 244"/>
                <a:gd name="T26" fmla="*/ 115 w 133"/>
                <a:gd name="T27" fmla="*/ 233 h 244"/>
                <a:gd name="T28" fmla="*/ 111 w 133"/>
                <a:gd name="T29" fmla="*/ 236 h 244"/>
                <a:gd name="T30" fmla="*/ 110 w 133"/>
                <a:gd name="T31" fmla="*/ 233 h 244"/>
                <a:gd name="T32" fmla="*/ 72 w 133"/>
                <a:gd name="T33" fmla="*/ 232 h 244"/>
                <a:gd name="T34" fmla="*/ 46 w 133"/>
                <a:gd name="T35" fmla="*/ 224 h 244"/>
                <a:gd name="T36" fmla="*/ 55 w 133"/>
                <a:gd name="T37" fmla="*/ 213 h 244"/>
                <a:gd name="T38" fmla="*/ 99 w 133"/>
                <a:gd name="T39" fmla="*/ 163 h 244"/>
                <a:gd name="T40" fmla="*/ 94 w 133"/>
                <a:gd name="T41" fmla="*/ 162 h 244"/>
                <a:gd name="T42" fmla="*/ 70 w 133"/>
                <a:gd name="T43" fmla="*/ 190 h 244"/>
                <a:gd name="T44" fmla="*/ 16 w 133"/>
                <a:gd name="T45" fmla="*/ 193 h 244"/>
                <a:gd name="T46" fmla="*/ 33 w 133"/>
                <a:gd name="T47" fmla="*/ 170 h 244"/>
                <a:gd name="T48" fmla="*/ 60 w 133"/>
                <a:gd name="T49" fmla="*/ 150 h 244"/>
                <a:gd name="T50" fmla="*/ 133 w 133"/>
                <a:gd name="T51" fmla="*/ 2 h 244"/>
                <a:gd name="T52" fmla="*/ 127 w 133"/>
                <a:gd name="T53" fmla="*/ 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244">
                  <a:moveTo>
                    <a:pt x="127" y="3"/>
                  </a:moveTo>
                  <a:cubicBezTo>
                    <a:pt x="119" y="41"/>
                    <a:pt x="105" y="77"/>
                    <a:pt x="85" y="111"/>
                  </a:cubicBezTo>
                  <a:cubicBezTo>
                    <a:pt x="64" y="146"/>
                    <a:pt x="34" y="163"/>
                    <a:pt x="2" y="186"/>
                  </a:cubicBezTo>
                  <a:cubicBezTo>
                    <a:pt x="1" y="187"/>
                    <a:pt x="0" y="188"/>
                    <a:pt x="2" y="189"/>
                  </a:cubicBezTo>
                  <a:cubicBezTo>
                    <a:pt x="17" y="199"/>
                    <a:pt x="29" y="214"/>
                    <a:pt x="49" y="209"/>
                  </a:cubicBezTo>
                  <a:cubicBezTo>
                    <a:pt x="70" y="203"/>
                    <a:pt x="85" y="179"/>
                    <a:pt x="99" y="164"/>
                  </a:cubicBezTo>
                  <a:cubicBezTo>
                    <a:pt x="97" y="163"/>
                    <a:pt x="96" y="163"/>
                    <a:pt x="94" y="163"/>
                  </a:cubicBezTo>
                  <a:cubicBezTo>
                    <a:pt x="84" y="190"/>
                    <a:pt x="59" y="204"/>
                    <a:pt x="38" y="222"/>
                  </a:cubicBezTo>
                  <a:cubicBezTo>
                    <a:pt x="37" y="222"/>
                    <a:pt x="37" y="224"/>
                    <a:pt x="38" y="224"/>
                  </a:cubicBezTo>
                  <a:cubicBezTo>
                    <a:pt x="56" y="235"/>
                    <a:pt x="89" y="244"/>
                    <a:pt x="108" y="234"/>
                  </a:cubicBezTo>
                  <a:cubicBezTo>
                    <a:pt x="105" y="235"/>
                    <a:pt x="107" y="237"/>
                    <a:pt x="109" y="237"/>
                  </a:cubicBezTo>
                  <a:cubicBezTo>
                    <a:pt x="112" y="237"/>
                    <a:pt x="115" y="237"/>
                    <a:pt x="117" y="237"/>
                  </a:cubicBezTo>
                  <a:cubicBezTo>
                    <a:pt x="119" y="237"/>
                    <a:pt x="123" y="234"/>
                    <a:pt x="120" y="233"/>
                  </a:cubicBezTo>
                  <a:cubicBezTo>
                    <a:pt x="118" y="233"/>
                    <a:pt x="118" y="233"/>
                    <a:pt x="115" y="233"/>
                  </a:cubicBezTo>
                  <a:cubicBezTo>
                    <a:pt x="106" y="232"/>
                    <a:pt x="114" y="234"/>
                    <a:pt x="111" y="236"/>
                  </a:cubicBezTo>
                  <a:cubicBezTo>
                    <a:pt x="113" y="235"/>
                    <a:pt x="113" y="232"/>
                    <a:pt x="110" y="233"/>
                  </a:cubicBezTo>
                  <a:cubicBezTo>
                    <a:pt x="97" y="235"/>
                    <a:pt x="85" y="234"/>
                    <a:pt x="72" y="232"/>
                  </a:cubicBezTo>
                  <a:cubicBezTo>
                    <a:pt x="63" y="231"/>
                    <a:pt x="54" y="228"/>
                    <a:pt x="46" y="224"/>
                  </a:cubicBezTo>
                  <a:cubicBezTo>
                    <a:pt x="41" y="222"/>
                    <a:pt x="55" y="213"/>
                    <a:pt x="55" y="213"/>
                  </a:cubicBezTo>
                  <a:cubicBezTo>
                    <a:pt x="74" y="199"/>
                    <a:pt x="91" y="186"/>
                    <a:pt x="99" y="163"/>
                  </a:cubicBezTo>
                  <a:cubicBezTo>
                    <a:pt x="100" y="160"/>
                    <a:pt x="95" y="161"/>
                    <a:pt x="94" y="162"/>
                  </a:cubicBezTo>
                  <a:cubicBezTo>
                    <a:pt x="87" y="172"/>
                    <a:pt x="79" y="181"/>
                    <a:pt x="70" y="190"/>
                  </a:cubicBezTo>
                  <a:cubicBezTo>
                    <a:pt x="53" y="208"/>
                    <a:pt x="34" y="208"/>
                    <a:pt x="16" y="193"/>
                  </a:cubicBezTo>
                  <a:cubicBezTo>
                    <a:pt x="3" y="183"/>
                    <a:pt x="24" y="176"/>
                    <a:pt x="33" y="170"/>
                  </a:cubicBezTo>
                  <a:cubicBezTo>
                    <a:pt x="42" y="164"/>
                    <a:pt x="52" y="158"/>
                    <a:pt x="60" y="150"/>
                  </a:cubicBezTo>
                  <a:cubicBezTo>
                    <a:pt x="99" y="112"/>
                    <a:pt x="121" y="55"/>
                    <a:pt x="133" y="2"/>
                  </a:cubicBezTo>
                  <a:cubicBezTo>
                    <a:pt x="133" y="0"/>
                    <a:pt x="128" y="1"/>
                    <a:pt x="12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9681"/>
            <p:cNvSpPr>
              <a:spLocks/>
            </p:cNvSpPr>
            <p:nvPr/>
          </p:nvSpPr>
          <p:spPr bwMode="auto">
            <a:xfrm>
              <a:off x="4830764" y="603251"/>
              <a:ext cx="2701925" cy="2397125"/>
            </a:xfrm>
            <a:custGeom>
              <a:avLst/>
              <a:gdLst>
                <a:gd name="T0" fmla="*/ 327 w 719"/>
                <a:gd name="T1" fmla="*/ 625 h 638"/>
                <a:gd name="T2" fmla="*/ 620 w 719"/>
                <a:gd name="T3" fmla="*/ 537 h 638"/>
                <a:gd name="T4" fmla="*/ 695 w 719"/>
                <a:gd name="T5" fmla="*/ 383 h 638"/>
                <a:gd name="T6" fmla="*/ 698 w 719"/>
                <a:gd name="T7" fmla="*/ 206 h 638"/>
                <a:gd name="T8" fmla="*/ 592 w 719"/>
                <a:gd name="T9" fmla="*/ 70 h 638"/>
                <a:gd name="T10" fmla="*/ 423 w 719"/>
                <a:gd name="T11" fmla="*/ 10 h 638"/>
                <a:gd name="T12" fmla="*/ 270 w 719"/>
                <a:gd name="T13" fmla="*/ 16 h 638"/>
                <a:gd name="T14" fmla="*/ 170 w 719"/>
                <a:gd name="T15" fmla="*/ 89 h 638"/>
                <a:gd name="T16" fmla="*/ 88 w 719"/>
                <a:gd name="T17" fmla="*/ 258 h 638"/>
                <a:gd name="T18" fmla="*/ 35 w 719"/>
                <a:gd name="T19" fmla="*/ 352 h 638"/>
                <a:gd name="T20" fmla="*/ 1 w 719"/>
                <a:gd name="T21" fmla="*/ 433 h 638"/>
                <a:gd name="T22" fmla="*/ 105 w 719"/>
                <a:gd name="T23" fmla="*/ 561 h 638"/>
                <a:gd name="T24" fmla="*/ 327 w 719"/>
                <a:gd name="T25" fmla="*/ 625 h 638"/>
                <a:gd name="T26" fmla="*/ 333 w 719"/>
                <a:gd name="T27" fmla="*/ 622 h 638"/>
                <a:gd name="T28" fmla="*/ 136 w 719"/>
                <a:gd name="T29" fmla="*/ 570 h 638"/>
                <a:gd name="T30" fmla="*/ 23 w 719"/>
                <a:gd name="T31" fmla="*/ 478 h 638"/>
                <a:gd name="T32" fmla="*/ 9 w 719"/>
                <a:gd name="T33" fmla="*/ 415 h 638"/>
                <a:gd name="T34" fmla="*/ 50 w 719"/>
                <a:gd name="T35" fmla="*/ 341 h 638"/>
                <a:gd name="T36" fmla="*/ 120 w 719"/>
                <a:gd name="T37" fmla="*/ 186 h 638"/>
                <a:gd name="T38" fmla="*/ 205 w 719"/>
                <a:gd name="T39" fmla="*/ 58 h 638"/>
                <a:gd name="T40" fmla="*/ 283 w 719"/>
                <a:gd name="T41" fmla="*/ 14 h 638"/>
                <a:gd name="T42" fmla="*/ 409 w 719"/>
                <a:gd name="T43" fmla="*/ 12 h 638"/>
                <a:gd name="T44" fmla="*/ 591 w 719"/>
                <a:gd name="T45" fmla="*/ 76 h 638"/>
                <a:gd name="T46" fmla="*/ 698 w 719"/>
                <a:gd name="T47" fmla="*/ 228 h 638"/>
                <a:gd name="T48" fmla="*/ 690 w 719"/>
                <a:gd name="T49" fmla="*/ 377 h 638"/>
                <a:gd name="T50" fmla="*/ 641 w 719"/>
                <a:gd name="T51" fmla="*/ 506 h 638"/>
                <a:gd name="T52" fmla="*/ 522 w 719"/>
                <a:gd name="T53" fmla="*/ 601 h 638"/>
                <a:gd name="T54" fmla="*/ 333 w 719"/>
                <a:gd name="T55" fmla="*/ 622 h 638"/>
                <a:gd name="T56" fmla="*/ 327 w 719"/>
                <a:gd name="T57" fmla="*/ 62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9" h="638">
                  <a:moveTo>
                    <a:pt x="327" y="625"/>
                  </a:moveTo>
                  <a:cubicBezTo>
                    <a:pt x="436" y="638"/>
                    <a:pt x="540" y="614"/>
                    <a:pt x="620" y="537"/>
                  </a:cubicBezTo>
                  <a:cubicBezTo>
                    <a:pt x="664" y="494"/>
                    <a:pt x="681" y="442"/>
                    <a:pt x="695" y="383"/>
                  </a:cubicBezTo>
                  <a:cubicBezTo>
                    <a:pt x="709" y="323"/>
                    <a:pt x="719" y="265"/>
                    <a:pt x="698" y="206"/>
                  </a:cubicBezTo>
                  <a:cubicBezTo>
                    <a:pt x="678" y="150"/>
                    <a:pt x="642" y="101"/>
                    <a:pt x="592" y="70"/>
                  </a:cubicBezTo>
                  <a:cubicBezTo>
                    <a:pt x="542" y="38"/>
                    <a:pt x="481" y="19"/>
                    <a:pt x="423" y="10"/>
                  </a:cubicBezTo>
                  <a:cubicBezTo>
                    <a:pt x="371" y="2"/>
                    <a:pt x="320" y="0"/>
                    <a:pt x="270" y="16"/>
                  </a:cubicBezTo>
                  <a:cubicBezTo>
                    <a:pt x="230" y="29"/>
                    <a:pt x="197" y="57"/>
                    <a:pt x="170" y="89"/>
                  </a:cubicBezTo>
                  <a:cubicBezTo>
                    <a:pt x="129" y="139"/>
                    <a:pt x="110" y="198"/>
                    <a:pt x="88" y="258"/>
                  </a:cubicBezTo>
                  <a:cubicBezTo>
                    <a:pt x="75" y="291"/>
                    <a:pt x="58" y="324"/>
                    <a:pt x="35" y="352"/>
                  </a:cubicBezTo>
                  <a:cubicBezTo>
                    <a:pt x="15" y="377"/>
                    <a:pt x="0" y="400"/>
                    <a:pt x="1" y="433"/>
                  </a:cubicBezTo>
                  <a:cubicBezTo>
                    <a:pt x="3" y="491"/>
                    <a:pt x="59" y="535"/>
                    <a:pt x="105" y="561"/>
                  </a:cubicBezTo>
                  <a:cubicBezTo>
                    <a:pt x="171" y="598"/>
                    <a:pt x="253" y="615"/>
                    <a:pt x="327" y="625"/>
                  </a:cubicBezTo>
                  <a:cubicBezTo>
                    <a:pt x="329" y="625"/>
                    <a:pt x="335" y="623"/>
                    <a:pt x="333" y="622"/>
                  </a:cubicBezTo>
                  <a:cubicBezTo>
                    <a:pt x="266" y="613"/>
                    <a:pt x="198" y="597"/>
                    <a:pt x="136" y="570"/>
                  </a:cubicBezTo>
                  <a:cubicBezTo>
                    <a:pt x="91" y="551"/>
                    <a:pt x="48" y="520"/>
                    <a:pt x="23" y="478"/>
                  </a:cubicBezTo>
                  <a:cubicBezTo>
                    <a:pt x="11" y="459"/>
                    <a:pt x="7" y="437"/>
                    <a:pt x="9" y="415"/>
                  </a:cubicBezTo>
                  <a:cubicBezTo>
                    <a:pt x="11" y="384"/>
                    <a:pt x="33" y="363"/>
                    <a:pt x="50" y="341"/>
                  </a:cubicBezTo>
                  <a:cubicBezTo>
                    <a:pt x="86" y="295"/>
                    <a:pt x="98" y="238"/>
                    <a:pt x="120" y="186"/>
                  </a:cubicBezTo>
                  <a:cubicBezTo>
                    <a:pt x="140" y="138"/>
                    <a:pt x="168" y="93"/>
                    <a:pt x="205" y="58"/>
                  </a:cubicBezTo>
                  <a:cubicBezTo>
                    <a:pt x="227" y="38"/>
                    <a:pt x="254" y="23"/>
                    <a:pt x="283" y="14"/>
                  </a:cubicBezTo>
                  <a:cubicBezTo>
                    <a:pt x="324" y="3"/>
                    <a:pt x="367" y="6"/>
                    <a:pt x="409" y="12"/>
                  </a:cubicBezTo>
                  <a:cubicBezTo>
                    <a:pt x="473" y="20"/>
                    <a:pt x="537" y="42"/>
                    <a:pt x="591" y="76"/>
                  </a:cubicBezTo>
                  <a:cubicBezTo>
                    <a:pt x="645" y="110"/>
                    <a:pt x="680" y="168"/>
                    <a:pt x="698" y="228"/>
                  </a:cubicBezTo>
                  <a:cubicBezTo>
                    <a:pt x="712" y="277"/>
                    <a:pt x="700" y="329"/>
                    <a:pt x="690" y="377"/>
                  </a:cubicBezTo>
                  <a:cubicBezTo>
                    <a:pt x="679" y="423"/>
                    <a:pt x="669" y="467"/>
                    <a:pt x="641" y="506"/>
                  </a:cubicBezTo>
                  <a:cubicBezTo>
                    <a:pt x="611" y="548"/>
                    <a:pt x="568" y="580"/>
                    <a:pt x="522" y="601"/>
                  </a:cubicBezTo>
                  <a:cubicBezTo>
                    <a:pt x="463" y="627"/>
                    <a:pt x="396" y="630"/>
                    <a:pt x="333" y="622"/>
                  </a:cubicBezTo>
                  <a:cubicBezTo>
                    <a:pt x="332" y="622"/>
                    <a:pt x="326" y="625"/>
                    <a:pt x="327" y="62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9682"/>
            <p:cNvSpPr>
              <a:spLocks/>
            </p:cNvSpPr>
            <p:nvPr/>
          </p:nvSpPr>
          <p:spPr bwMode="auto">
            <a:xfrm>
              <a:off x="5311776" y="869951"/>
              <a:ext cx="1781175" cy="1135063"/>
            </a:xfrm>
            <a:custGeom>
              <a:avLst/>
              <a:gdLst>
                <a:gd name="T0" fmla="*/ 2 w 474"/>
                <a:gd name="T1" fmla="*/ 94 h 302"/>
                <a:gd name="T2" fmla="*/ 70 w 474"/>
                <a:gd name="T3" fmla="*/ 125 h 302"/>
                <a:gd name="T4" fmla="*/ 75 w 474"/>
                <a:gd name="T5" fmla="*/ 123 h 302"/>
                <a:gd name="T6" fmla="*/ 98 w 474"/>
                <a:gd name="T7" fmla="*/ 54 h 302"/>
                <a:gd name="T8" fmla="*/ 127 w 474"/>
                <a:gd name="T9" fmla="*/ 25 h 302"/>
                <a:gd name="T10" fmla="*/ 165 w 474"/>
                <a:gd name="T11" fmla="*/ 3 h 302"/>
                <a:gd name="T12" fmla="*/ 107 w 474"/>
                <a:gd name="T13" fmla="*/ 128 h 302"/>
                <a:gd name="T14" fmla="*/ 108 w 474"/>
                <a:gd name="T15" fmla="*/ 129 h 302"/>
                <a:gd name="T16" fmla="*/ 177 w 474"/>
                <a:gd name="T17" fmla="*/ 149 h 302"/>
                <a:gd name="T18" fmla="*/ 217 w 474"/>
                <a:gd name="T19" fmla="*/ 160 h 302"/>
                <a:gd name="T20" fmla="*/ 233 w 474"/>
                <a:gd name="T21" fmla="*/ 144 h 302"/>
                <a:gd name="T22" fmla="*/ 274 w 474"/>
                <a:gd name="T23" fmla="*/ 87 h 302"/>
                <a:gd name="T24" fmla="*/ 298 w 474"/>
                <a:gd name="T25" fmla="*/ 67 h 302"/>
                <a:gd name="T26" fmla="*/ 299 w 474"/>
                <a:gd name="T27" fmla="*/ 75 h 302"/>
                <a:gd name="T28" fmla="*/ 276 w 474"/>
                <a:gd name="T29" fmla="*/ 127 h 302"/>
                <a:gd name="T30" fmla="*/ 261 w 474"/>
                <a:gd name="T31" fmla="*/ 174 h 302"/>
                <a:gd name="T32" fmla="*/ 279 w 474"/>
                <a:gd name="T33" fmla="*/ 184 h 302"/>
                <a:gd name="T34" fmla="*/ 283 w 474"/>
                <a:gd name="T35" fmla="*/ 182 h 302"/>
                <a:gd name="T36" fmla="*/ 305 w 474"/>
                <a:gd name="T37" fmla="*/ 129 h 302"/>
                <a:gd name="T38" fmla="*/ 300 w 474"/>
                <a:gd name="T39" fmla="*/ 130 h 302"/>
                <a:gd name="T40" fmla="*/ 299 w 474"/>
                <a:gd name="T41" fmla="*/ 193 h 302"/>
                <a:gd name="T42" fmla="*/ 397 w 474"/>
                <a:gd name="T43" fmla="*/ 246 h 302"/>
                <a:gd name="T44" fmla="*/ 402 w 474"/>
                <a:gd name="T45" fmla="*/ 245 h 302"/>
                <a:gd name="T46" fmla="*/ 432 w 474"/>
                <a:gd name="T47" fmla="*/ 183 h 302"/>
                <a:gd name="T48" fmla="*/ 427 w 474"/>
                <a:gd name="T49" fmla="*/ 184 h 302"/>
                <a:gd name="T50" fmla="*/ 396 w 474"/>
                <a:gd name="T51" fmla="*/ 276 h 302"/>
                <a:gd name="T52" fmla="*/ 396 w 474"/>
                <a:gd name="T53" fmla="*/ 277 h 302"/>
                <a:gd name="T54" fmla="*/ 430 w 474"/>
                <a:gd name="T55" fmla="*/ 301 h 302"/>
                <a:gd name="T56" fmla="*/ 435 w 474"/>
                <a:gd name="T57" fmla="*/ 300 h 302"/>
                <a:gd name="T58" fmla="*/ 473 w 474"/>
                <a:gd name="T59" fmla="*/ 249 h 302"/>
                <a:gd name="T60" fmla="*/ 468 w 474"/>
                <a:gd name="T61" fmla="*/ 249 h 302"/>
                <a:gd name="T62" fmla="*/ 434 w 474"/>
                <a:gd name="T63" fmla="*/ 296 h 302"/>
                <a:gd name="T64" fmla="*/ 418 w 474"/>
                <a:gd name="T65" fmla="*/ 287 h 302"/>
                <a:gd name="T66" fmla="*/ 412 w 474"/>
                <a:gd name="T67" fmla="*/ 260 h 302"/>
                <a:gd name="T68" fmla="*/ 432 w 474"/>
                <a:gd name="T69" fmla="*/ 183 h 302"/>
                <a:gd name="T70" fmla="*/ 427 w 474"/>
                <a:gd name="T71" fmla="*/ 184 h 302"/>
                <a:gd name="T72" fmla="*/ 404 w 474"/>
                <a:gd name="T73" fmla="*/ 236 h 302"/>
                <a:gd name="T74" fmla="*/ 391 w 474"/>
                <a:gd name="T75" fmla="*/ 236 h 302"/>
                <a:gd name="T76" fmla="*/ 363 w 474"/>
                <a:gd name="T77" fmla="*/ 221 h 302"/>
                <a:gd name="T78" fmla="*/ 299 w 474"/>
                <a:gd name="T79" fmla="*/ 188 h 302"/>
                <a:gd name="T80" fmla="*/ 305 w 474"/>
                <a:gd name="T81" fmla="*/ 129 h 302"/>
                <a:gd name="T82" fmla="*/ 300 w 474"/>
                <a:gd name="T83" fmla="*/ 130 h 302"/>
                <a:gd name="T84" fmla="*/ 282 w 474"/>
                <a:gd name="T85" fmla="*/ 169 h 302"/>
                <a:gd name="T86" fmla="*/ 280 w 474"/>
                <a:gd name="T87" fmla="*/ 176 h 302"/>
                <a:gd name="T88" fmla="*/ 266 w 474"/>
                <a:gd name="T89" fmla="*/ 169 h 302"/>
                <a:gd name="T90" fmla="*/ 273 w 474"/>
                <a:gd name="T91" fmla="*/ 150 h 302"/>
                <a:gd name="T92" fmla="*/ 316 w 474"/>
                <a:gd name="T93" fmla="*/ 58 h 302"/>
                <a:gd name="T94" fmla="*/ 313 w 474"/>
                <a:gd name="T95" fmla="*/ 57 h 302"/>
                <a:gd name="T96" fmla="*/ 251 w 474"/>
                <a:gd name="T97" fmla="*/ 108 h 302"/>
                <a:gd name="T98" fmla="*/ 225 w 474"/>
                <a:gd name="T99" fmla="*/ 150 h 302"/>
                <a:gd name="T100" fmla="*/ 158 w 474"/>
                <a:gd name="T101" fmla="*/ 140 h 302"/>
                <a:gd name="T102" fmla="*/ 112 w 474"/>
                <a:gd name="T103" fmla="*/ 122 h 302"/>
                <a:gd name="T104" fmla="*/ 119 w 474"/>
                <a:gd name="T105" fmla="*/ 77 h 302"/>
                <a:gd name="T106" fmla="*/ 172 w 474"/>
                <a:gd name="T107" fmla="*/ 2 h 302"/>
                <a:gd name="T108" fmla="*/ 171 w 474"/>
                <a:gd name="T109" fmla="*/ 1 h 302"/>
                <a:gd name="T110" fmla="*/ 104 w 474"/>
                <a:gd name="T111" fmla="*/ 42 h 302"/>
                <a:gd name="T112" fmla="*/ 69 w 474"/>
                <a:gd name="T113" fmla="*/ 125 h 302"/>
                <a:gd name="T114" fmla="*/ 74 w 474"/>
                <a:gd name="T115" fmla="*/ 123 h 302"/>
                <a:gd name="T116" fmla="*/ 6 w 474"/>
                <a:gd name="T117" fmla="*/ 92 h 302"/>
                <a:gd name="T118" fmla="*/ 2 w 474"/>
                <a:gd name="T119" fmla="*/ 9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302">
                  <a:moveTo>
                    <a:pt x="2" y="94"/>
                  </a:moveTo>
                  <a:cubicBezTo>
                    <a:pt x="26" y="102"/>
                    <a:pt x="48" y="114"/>
                    <a:pt x="70" y="125"/>
                  </a:cubicBezTo>
                  <a:cubicBezTo>
                    <a:pt x="71" y="126"/>
                    <a:pt x="75" y="125"/>
                    <a:pt x="75" y="123"/>
                  </a:cubicBezTo>
                  <a:cubicBezTo>
                    <a:pt x="68" y="98"/>
                    <a:pt x="84" y="73"/>
                    <a:pt x="98" y="54"/>
                  </a:cubicBezTo>
                  <a:cubicBezTo>
                    <a:pt x="106" y="43"/>
                    <a:pt x="116" y="33"/>
                    <a:pt x="127" y="25"/>
                  </a:cubicBezTo>
                  <a:cubicBezTo>
                    <a:pt x="138" y="15"/>
                    <a:pt x="157" y="7"/>
                    <a:pt x="165" y="3"/>
                  </a:cubicBezTo>
                  <a:cubicBezTo>
                    <a:pt x="126" y="23"/>
                    <a:pt x="104" y="86"/>
                    <a:pt x="107" y="128"/>
                  </a:cubicBezTo>
                  <a:cubicBezTo>
                    <a:pt x="107" y="128"/>
                    <a:pt x="108" y="129"/>
                    <a:pt x="108" y="129"/>
                  </a:cubicBezTo>
                  <a:cubicBezTo>
                    <a:pt x="131" y="135"/>
                    <a:pt x="154" y="142"/>
                    <a:pt x="177" y="149"/>
                  </a:cubicBezTo>
                  <a:cubicBezTo>
                    <a:pt x="187" y="153"/>
                    <a:pt x="205" y="161"/>
                    <a:pt x="217" y="160"/>
                  </a:cubicBezTo>
                  <a:cubicBezTo>
                    <a:pt x="224" y="159"/>
                    <a:pt x="229" y="150"/>
                    <a:pt x="233" y="144"/>
                  </a:cubicBezTo>
                  <a:cubicBezTo>
                    <a:pt x="246" y="124"/>
                    <a:pt x="257" y="104"/>
                    <a:pt x="274" y="87"/>
                  </a:cubicBezTo>
                  <a:cubicBezTo>
                    <a:pt x="281" y="79"/>
                    <a:pt x="290" y="73"/>
                    <a:pt x="298" y="67"/>
                  </a:cubicBezTo>
                  <a:cubicBezTo>
                    <a:pt x="312" y="59"/>
                    <a:pt x="304" y="68"/>
                    <a:pt x="299" y="75"/>
                  </a:cubicBezTo>
                  <a:cubicBezTo>
                    <a:pt x="289" y="91"/>
                    <a:pt x="282" y="109"/>
                    <a:pt x="276" y="127"/>
                  </a:cubicBezTo>
                  <a:cubicBezTo>
                    <a:pt x="270" y="141"/>
                    <a:pt x="262" y="159"/>
                    <a:pt x="261" y="174"/>
                  </a:cubicBezTo>
                  <a:cubicBezTo>
                    <a:pt x="260" y="183"/>
                    <a:pt x="273" y="183"/>
                    <a:pt x="279" y="184"/>
                  </a:cubicBezTo>
                  <a:cubicBezTo>
                    <a:pt x="280" y="184"/>
                    <a:pt x="282" y="184"/>
                    <a:pt x="283" y="182"/>
                  </a:cubicBezTo>
                  <a:cubicBezTo>
                    <a:pt x="289" y="164"/>
                    <a:pt x="298" y="147"/>
                    <a:pt x="305" y="129"/>
                  </a:cubicBezTo>
                  <a:cubicBezTo>
                    <a:pt x="303" y="129"/>
                    <a:pt x="301" y="130"/>
                    <a:pt x="300" y="130"/>
                  </a:cubicBezTo>
                  <a:cubicBezTo>
                    <a:pt x="295" y="146"/>
                    <a:pt x="279" y="182"/>
                    <a:pt x="299" y="193"/>
                  </a:cubicBezTo>
                  <a:cubicBezTo>
                    <a:pt x="331" y="209"/>
                    <a:pt x="369" y="223"/>
                    <a:pt x="397" y="246"/>
                  </a:cubicBezTo>
                  <a:cubicBezTo>
                    <a:pt x="398" y="247"/>
                    <a:pt x="401" y="246"/>
                    <a:pt x="402" y="245"/>
                  </a:cubicBezTo>
                  <a:cubicBezTo>
                    <a:pt x="416" y="230"/>
                    <a:pt x="431" y="204"/>
                    <a:pt x="432" y="183"/>
                  </a:cubicBezTo>
                  <a:cubicBezTo>
                    <a:pt x="431" y="183"/>
                    <a:pt x="429" y="184"/>
                    <a:pt x="427" y="184"/>
                  </a:cubicBezTo>
                  <a:cubicBezTo>
                    <a:pt x="441" y="207"/>
                    <a:pt x="410" y="259"/>
                    <a:pt x="396" y="276"/>
                  </a:cubicBezTo>
                  <a:cubicBezTo>
                    <a:pt x="396" y="277"/>
                    <a:pt x="396" y="277"/>
                    <a:pt x="396" y="277"/>
                  </a:cubicBezTo>
                  <a:cubicBezTo>
                    <a:pt x="407" y="285"/>
                    <a:pt x="419" y="292"/>
                    <a:pt x="430" y="301"/>
                  </a:cubicBezTo>
                  <a:cubicBezTo>
                    <a:pt x="432" y="302"/>
                    <a:pt x="434" y="301"/>
                    <a:pt x="435" y="300"/>
                  </a:cubicBezTo>
                  <a:cubicBezTo>
                    <a:pt x="449" y="284"/>
                    <a:pt x="470" y="271"/>
                    <a:pt x="473" y="249"/>
                  </a:cubicBezTo>
                  <a:cubicBezTo>
                    <a:pt x="474" y="247"/>
                    <a:pt x="468" y="248"/>
                    <a:pt x="468" y="249"/>
                  </a:cubicBezTo>
                  <a:cubicBezTo>
                    <a:pt x="465" y="270"/>
                    <a:pt x="448" y="282"/>
                    <a:pt x="434" y="296"/>
                  </a:cubicBezTo>
                  <a:cubicBezTo>
                    <a:pt x="432" y="298"/>
                    <a:pt x="420" y="288"/>
                    <a:pt x="418" y="287"/>
                  </a:cubicBezTo>
                  <a:cubicBezTo>
                    <a:pt x="404" y="278"/>
                    <a:pt x="404" y="274"/>
                    <a:pt x="412" y="260"/>
                  </a:cubicBezTo>
                  <a:cubicBezTo>
                    <a:pt x="423" y="243"/>
                    <a:pt x="444" y="203"/>
                    <a:pt x="432" y="183"/>
                  </a:cubicBezTo>
                  <a:cubicBezTo>
                    <a:pt x="432" y="181"/>
                    <a:pt x="427" y="182"/>
                    <a:pt x="427" y="184"/>
                  </a:cubicBezTo>
                  <a:cubicBezTo>
                    <a:pt x="426" y="203"/>
                    <a:pt x="414" y="219"/>
                    <a:pt x="404" y="236"/>
                  </a:cubicBezTo>
                  <a:cubicBezTo>
                    <a:pt x="400" y="244"/>
                    <a:pt x="398" y="240"/>
                    <a:pt x="391" y="236"/>
                  </a:cubicBezTo>
                  <a:cubicBezTo>
                    <a:pt x="382" y="230"/>
                    <a:pt x="373" y="225"/>
                    <a:pt x="363" y="221"/>
                  </a:cubicBezTo>
                  <a:cubicBezTo>
                    <a:pt x="342" y="210"/>
                    <a:pt x="319" y="200"/>
                    <a:pt x="299" y="188"/>
                  </a:cubicBezTo>
                  <a:cubicBezTo>
                    <a:pt x="287" y="180"/>
                    <a:pt x="302" y="139"/>
                    <a:pt x="305" y="129"/>
                  </a:cubicBezTo>
                  <a:cubicBezTo>
                    <a:pt x="305" y="127"/>
                    <a:pt x="300" y="128"/>
                    <a:pt x="300" y="130"/>
                  </a:cubicBezTo>
                  <a:cubicBezTo>
                    <a:pt x="294" y="143"/>
                    <a:pt x="288" y="156"/>
                    <a:pt x="282" y="169"/>
                  </a:cubicBezTo>
                  <a:cubicBezTo>
                    <a:pt x="281" y="172"/>
                    <a:pt x="281" y="174"/>
                    <a:pt x="280" y="176"/>
                  </a:cubicBezTo>
                  <a:cubicBezTo>
                    <a:pt x="277" y="185"/>
                    <a:pt x="273" y="183"/>
                    <a:pt x="266" y="169"/>
                  </a:cubicBezTo>
                  <a:cubicBezTo>
                    <a:pt x="267" y="163"/>
                    <a:pt x="270" y="156"/>
                    <a:pt x="273" y="150"/>
                  </a:cubicBezTo>
                  <a:cubicBezTo>
                    <a:pt x="285" y="117"/>
                    <a:pt x="295" y="86"/>
                    <a:pt x="316" y="58"/>
                  </a:cubicBezTo>
                  <a:cubicBezTo>
                    <a:pt x="318" y="56"/>
                    <a:pt x="314" y="56"/>
                    <a:pt x="313" y="57"/>
                  </a:cubicBezTo>
                  <a:cubicBezTo>
                    <a:pt x="288" y="69"/>
                    <a:pt x="267" y="86"/>
                    <a:pt x="251" y="108"/>
                  </a:cubicBezTo>
                  <a:cubicBezTo>
                    <a:pt x="241" y="121"/>
                    <a:pt x="233" y="136"/>
                    <a:pt x="225" y="150"/>
                  </a:cubicBezTo>
                  <a:cubicBezTo>
                    <a:pt x="214" y="166"/>
                    <a:pt x="173" y="145"/>
                    <a:pt x="158" y="140"/>
                  </a:cubicBezTo>
                  <a:cubicBezTo>
                    <a:pt x="151" y="138"/>
                    <a:pt x="113" y="131"/>
                    <a:pt x="112" y="122"/>
                  </a:cubicBezTo>
                  <a:cubicBezTo>
                    <a:pt x="111" y="107"/>
                    <a:pt x="115" y="92"/>
                    <a:pt x="119" y="77"/>
                  </a:cubicBezTo>
                  <a:cubicBezTo>
                    <a:pt x="127" y="49"/>
                    <a:pt x="145" y="17"/>
                    <a:pt x="172" y="2"/>
                  </a:cubicBezTo>
                  <a:cubicBezTo>
                    <a:pt x="174" y="1"/>
                    <a:pt x="173" y="0"/>
                    <a:pt x="171" y="1"/>
                  </a:cubicBezTo>
                  <a:cubicBezTo>
                    <a:pt x="144" y="3"/>
                    <a:pt x="121" y="23"/>
                    <a:pt x="104" y="42"/>
                  </a:cubicBezTo>
                  <a:cubicBezTo>
                    <a:pt x="84" y="63"/>
                    <a:pt x="61" y="95"/>
                    <a:pt x="69" y="125"/>
                  </a:cubicBezTo>
                  <a:cubicBezTo>
                    <a:pt x="71" y="124"/>
                    <a:pt x="73" y="124"/>
                    <a:pt x="74" y="123"/>
                  </a:cubicBezTo>
                  <a:cubicBezTo>
                    <a:pt x="52" y="112"/>
                    <a:pt x="30" y="99"/>
                    <a:pt x="6" y="92"/>
                  </a:cubicBezTo>
                  <a:cubicBezTo>
                    <a:pt x="5" y="91"/>
                    <a:pt x="0" y="94"/>
                    <a:pt x="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683"/>
            <p:cNvSpPr>
              <a:spLocks/>
            </p:cNvSpPr>
            <p:nvPr/>
          </p:nvSpPr>
          <p:spPr bwMode="auto">
            <a:xfrm>
              <a:off x="5319714" y="377826"/>
              <a:ext cx="2262188" cy="796925"/>
            </a:xfrm>
            <a:custGeom>
              <a:avLst/>
              <a:gdLst>
                <a:gd name="T0" fmla="*/ 6 w 602"/>
                <a:gd name="T1" fmla="*/ 210 h 212"/>
                <a:gd name="T2" fmla="*/ 243 w 602"/>
                <a:gd name="T3" fmla="*/ 12 h 212"/>
                <a:gd name="T4" fmla="*/ 441 w 602"/>
                <a:gd name="T5" fmla="*/ 39 h 212"/>
                <a:gd name="T6" fmla="*/ 596 w 602"/>
                <a:gd name="T7" fmla="*/ 126 h 212"/>
                <a:gd name="T8" fmla="*/ 600 w 602"/>
                <a:gd name="T9" fmla="*/ 124 h 212"/>
                <a:gd name="T10" fmla="*/ 444 w 602"/>
                <a:gd name="T11" fmla="*/ 36 h 212"/>
                <a:gd name="T12" fmla="*/ 232 w 602"/>
                <a:gd name="T13" fmla="*/ 10 h 212"/>
                <a:gd name="T14" fmla="*/ 1 w 602"/>
                <a:gd name="T15" fmla="*/ 210 h 212"/>
                <a:gd name="T16" fmla="*/ 6 w 602"/>
                <a:gd name="T17" fmla="*/ 2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2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39"/>
                  </a:cubicBezTo>
                  <a:cubicBezTo>
                    <a:pt x="495" y="57"/>
                    <a:pt x="558" y="82"/>
                    <a:pt x="596" y="126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5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2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684"/>
            <p:cNvSpPr>
              <a:spLocks/>
            </p:cNvSpPr>
            <p:nvPr/>
          </p:nvSpPr>
          <p:spPr bwMode="auto">
            <a:xfrm>
              <a:off x="5319714" y="377826"/>
              <a:ext cx="2262188" cy="800100"/>
            </a:xfrm>
            <a:custGeom>
              <a:avLst/>
              <a:gdLst>
                <a:gd name="T0" fmla="*/ 6 w 602"/>
                <a:gd name="T1" fmla="*/ 210 h 213"/>
                <a:gd name="T2" fmla="*/ 243 w 602"/>
                <a:gd name="T3" fmla="*/ 12 h 213"/>
                <a:gd name="T4" fmla="*/ 441 w 602"/>
                <a:gd name="T5" fmla="*/ 40 h 213"/>
                <a:gd name="T6" fmla="*/ 596 w 602"/>
                <a:gd name="T7" fmla="*/ 127 h 213"/>
                <a:gd name="T8" fmla="*/ 600 w 602"/>
                <a:gd name="T9" fmla="*/ 124 h 213"/>
                <a:gd name="T10" fmla="*/ 444 w 602"/>
                <a:gd name="T11" fmla="*/ 36 h 213"/>
                <a:gd name="T12" fmla="*/ 232 w 602"/>
                <a:gd name="T13" fmla="*/ 10 h 213"/>
                <a:gd name="T14" fmla="*/ 1 w 602"/>
                <a:gd name="T15" fmla="*/ 210 h 213"/>
                <a:gd name="T16" fmla="*/ 6 w 602"/>
                <a:gd name="T17" fmla="*/ 2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3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40"/>
                  </a:cubicBezTo>
                  <a:cubicBezTo>
                    <a:pt x="495" y="57"/>
                    <a:pt x="558" y="82"/>
                    <a:pt x="596" y="127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4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3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685"/>
            <p:cNvSpPr>
              <a:spLocks/>
            </p:cNvSpPr>
            <p:nvPr/>
          </p:nvSpPr>
          <p:spPr bwMode="auto">
            <a:xfrm>
              <a:off x="6350001" y="1227138"/>
              <a:ext cx="1893888" cy="1754188"/>
            </a:xfrm>
            <a:custGeom>
              <a:avLst/>
              <a:gdLst>
                <a:gd name="T0" fmla="*/ 399 w 504"/>
                <a:gd name="T1" fmla="*/ 4 h 467"/>
                <a:gd name="T2" fmla="*/ 443 w 504"/>
                <a:gd name="T3" fmla="*/ 100 h 467"/>
                <a:gd name="T4" fmla="*/ 489 w 504"/>
                <a:gd name="T5" fmla="*/ 189 h 467"/>
                <a:gd name="T6" fmla="*/ 477 w 504"/>
                <a:gd name="T7" fmla="*/ 243 h 467"/>
                <a:gd name="T8" fmla="*/ 436 w 504"/>
                <a:gd name="T9" fmla="*/ 289 h 467"/>
                <a:gd name="T10" fmla="*/ 350 w 504"/>
                <a:gd name="T11" fmla="*/ 378 h 467"/>
                <a:gd name="T12" fmla="*/ 171 w 504"/>
                <a:gd name="T13" fmla="*/ 460 h 467"/>
                <a:gd name="T14" fmla="*/ 4 w 504"/>
                <a:gd name="T15" fmla="*/ 459 h 467"/>
                <a:gd name="T16" fmla="*/ 4 w 504"/>
                <a:gd name="T17" fmla="*/ 462 h 467"/>
                <a:gd name="T18" fmla="*/ 186 w 504"/>
                <a:gd name="T19" fmla="*/ 463 h 467"/>
                <a:gd name="T20" fmla="*/ 354 w 504"/>
                <a:gd name="T21" fmla="*/ 379 h 467"/>
                <a:gd name="T22" fmla="*/ 446 w 504"/>
                <a:gd name="T23" fmla="*/ 285 h 467"/>
                <a:gd name="T24" fmla="*/ 486 w 504"/>
                <a:gd name="T25" fmla="*/ 240 h 467"/>
                <a:gd name="T26" fmla="*/ 503 w 504"/>
                <a:gd name="T27" fmla="*/ 207 h 467"/>
                <a:gd name="T28" fmla="*/ 484 w 504"/>
                <a:gd name="T29" fmla="*/ 172 h 467"/>
                <a:gd name="T30" fmla="*/ 452 w 504"/>
                <a:gd name="T31" fmla="*/ 106 h 467"/>
                <a:gd name="T32" fmla="*/ 403 w 504"/>
                <a:gd name="T33" fmla="*/ 1 h 467"/>
                <a:gd name="T34" fmla="*/ 399 w 504"/>
                <a:gd name="T35" fmla="*/ 4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467">
                  <a:moveTo>
                    <a:pt x="399" y="4"/>
                  </a:moveTo>
                  <a:cubicBezTo>
                    <a:pt x="419" y="31"/>
                    <a:pt x="430" y="68"/>
                    <a:pt x="443" y="100"/>
                  </a:cubicBezTo>
                  <a:cubicBezTo>
                    <a:pt x="457" y="131"/>
                    <a:pt x="471" y="160"/>
                    <a:pt x="489" y="189"/>
                  </a:cubicBezTo>
                  <a:cubicBezTo>
                    <a:pt x="503" y="211"/>
                    <a:pt x="494" y="226"/>
                    <a:pt x="477" y="243"/>
                  </a:cubicBezTo>
                  <a:cubicBezTo>
                    <a:pt x="463" y="258"/>
                    <a:pt x="450" y="274"/>
                    <a:pt x="436" y="289"/>
                  </a:cubicBezTo>
                  <a:cubicBezTo>
                    <a:pt x="409" y="320"/>
                    <a:pt x="380" y="350"/>
                    <a:pt x="350" y="378"/>
                  </a:cubicBezTo>
                  <a:cubicBezTo>
                    <a:pt x="299" y="425"/>
                    <a:pt x="241" y="457"/>
                    <a:pt x="171" y="460"/>
                  </a:cubicBezTo>
                  <a:cubicBezTo>
                    <a:pt x="115" y="462"/>
                    <a:pt x="60" y="454"/>
                    <a:pt x="4" y="459"/>
                  </a:cubicBezTo>
                  <a:cubicBezTo>
                    <a:pt x="1" y="459"/>
                    <a:pt x="0" y="463"/>
                    <a:pt x="4" y="462"/>
                  </a:cubicBezTo>
                  <a:cubicBezTo>
                    <a:pt x="64" y="457"/>
                    <a:pt x="125" y="467"/>
                    <a:pt x="186" y="463"/>
                  </a:cubicBezTo>
                  <a:cubicBezTo>
                    <a:pt x="251" y="458"/>
                    <a:pt x="307" y="422"/>
                    <a:pt x="354" y="379"/>
                  </a:cubicBezTo>
                  <a:cubicBezTo>
                    <a:pt x="387" y="350"/>
                    <a:pt x="416" y="317"/>
                    <a:pt x="446" y="285"/>
                  </a:cubicBezTo>
                  <a:cubicBezTo>
                    <a:pt x="459" y="270"/>
                    <a:pt x="472" y="255"/>
                    <a:pt x="486" y="240"/>
                  </a:cubicBezTo>
                  <a:cubicBezTo>
                    <a:pt x="495" y="230"/>
                    <a:pt x="504" y="221"/>
                    <a:pt x="503" y="207"/>
                  </a:cubicBezTo>
                  <a:cubicBezTo>
                    <a:pt x="502" y="195"/>
                    <a:pt x="491" y="182"/>
                    <a:pt x="484" y="172"/>
                  </a:cubicBezTo>
                  <a:cubicBezTo>
                    <a:pt x="471" y="151"/>
                    <a:pt x="461" y="128"/>
                    <a:pt x="452" y="106"/>
                  </a:cubicBezTo>
                  <a:cubicBezTo>
                    <a:pt x="437" y="71"/>
                    <a:pt x="426" y="32"/>
                    <a:pt x="403" y="1"/>
                  </a:cubicBezTo>
                  <a:cubicBezTo>
                    <a:pt x="402" y="0"/>
                    <a:pt x="397" y="2"/>
                    <a:pt x="399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686"/>
            <p:cNvSpPr>
              <a:spLocks/>
            </p:cNvSpPr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687"/>
            <p:cNvSpPr>
              <a:spLocks/>
            </p:cNvSpPr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688"/>
            <p:cNvSpPr>
              <a:spLocks/>
            </p:cNvSpPr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690"/>
            <p:cNvSpPr>
              <a:spLocks/>
            </p:cNvSpPr>
            <p:nvPr/>
          </p:nvSpPr>
          <p:spPr bwMode="auto">
            <a:xfrm>
              <a:off x="5075238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691"/>
            <p:cNvSpPr>
              <a:spLocks/>
            </p:cNvSpPr>
            <p:nvPr/>
          </p:nvSpPr>
          <p:spPr bwMode="auto">
            <a:xfrm>
              <a:off x="6594476" y="1820863"/>
              <a:ext cx="495300" cy="920750"/>
            </a:xfrm>
            <a:custGeom>
              <a:avLst/>
              <a:gdLst>
                <a:gd name="T0" fmla="*/ 126 w 132"/>
                <a:gd name="T1" fmla="*/ 3 h 245"/>
                <a:gd name="T2" fmla="*/ 84 w 132"/>
                <a:gd name="T3" fmla="*/ 111 h 245"/>
                <a:gd name="T4" fmla="*/ 1 w 132"/>
                <a:gd name="T5" fmla="*/ 187 h 245"/>
                <a:gd name="T6" fmla="*/ 0 w 132"/>
                <a:gd name="T7" fmla="*/ 189 h 245"/>
                <a:gd name="T8" fmla="*/ 48 w 132"/>
                <a:gd name="T9" fmla="*/ 208 h 245"/>
                <a:gd name="T10" fmla="*/ 98 w 132"/>
                <a:gd name="T11" fmla="*/ 163 h 245"/>
                <a:gd name="T12" fmla="*/ 93 w 132"/>
                <a:gd name="T13" fmla="*/ 163 h 245"/>
                <a:gd name="T14" fmla="*/ 37 w 132"/>
                <a:gd name="T15" fmla="*/ 223 h 245"/>
                <a:gd name="T16" fmla="*/ 37 w 132"/>
                <a:gd name="T17" fmla="*/ 224 h 245"/>
                <a:gd name="T18" fmla="*/ 106 w 132"/>
                <a:gd name="T19" fmla="*/ 234 h 245"/>
                <a:gd name="T20" fmla="*/ 107 w 132"/>
                <a:gd name="T21" fmla="*/ 236 h 245"/>
                <a:gd name="T22" fmla="*/ 116 w 132"/>
                <a:gd name="T23" fmla="*/ 236 h 245"/>
                <a:gd name="T24" fmla="*/ 120 w 132"/>
                <a:gd name="T25" fmla="*/ 234 h 245"/>
                <a:gd name="T26" fmla="*/ 110 w 132"/>
                <a:gd name="T27" fmla="*/ 235 h 245"/>
                <a:gd name="T28" fmla="*/ 109 w 132"/>
                <a:gd name="T29" fmla="*/ 233 h 245"/>
                <a:gd name="T30" fmla="*/ 66 w 132"/>
                <a:gd name="T31" fmla="*/ 232 h 245"/>
                <a:gd name="T32" fmla="*/ 45 w 132"/>
                <a:gd name="T33" fmla="*/ 224 h 245"/>
                <a:gd name="T34" fmla="*/ 55 w 132"/>
                <a:gd name="T35" fmla="*/ 212 h 245"/>
                <a:gd name="T36" fmla="*/ 98 w 132"/>
                <a:gd name="T37" fmla="*/ 163 h 245"/>
                <a:gd name="T38" fmla="*/ 93 w 132"/>
                <a:gd name="T39" fmla="*/ 163 h 245"/>
                <a:gd name="T40" fmla="*/ 65 w 132"/>
                <a:gd name="T41" fmla="*/ 194 h 245"/>
                <a:gd name="T42" fmla="*/ 10 w 132"/>
                <a:gd name="T43" fmla="*/ 190 h 245"/>
                <a:gd name="T44" fmla="*/ 37 w 132"/>
                <a:gd name="T45" fmla="*/ 166 h 245"/>
                <a:gd name="T46" fmla="*/ 63 w 132"/>
                <a:gd name="T47" fmla="*/ 145 h 245"/>
                <a:gd name="T48" fmla="*/ 132 w 132"/>
                <a:gd name="T49" fmla="*/ 2 h 245"/>
                <a:gd name="T50" fmla="*/ 126 w 132"/>
                <a:gd name="T51" fmla="*/ 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45">
                  <a:moveTo>
                    <a:pt x="126" y="3"/>
                  </a:moveTo>
                  <a:cubicBezTo>
                    <a:pt x="118" y="41"/>
                    <a:pt x="104" y="77"/>
                    <a:pt x="84" y="111"/>
                  </a:cubicBezTo>
                  <a:cubicBezTo>
                    <a:pt x="63" y="146"/>
                    <a:pt x="33" y="164"/>
                    <a:pt x="1" y="187"/>
                  </a:cubicBezTo>
                  <a:cubicBezTo>
                    <a:pt x="0" y="188"/>
                    <a:pt x="0" y="188"/>
                    <a:pt x="0" y="189"/>
                  </a:cubicBezTo>
                  <a:cubicBezTo>
                    <a:pt x="15" y="197"/>
                    <a:pt x="29" y="216"/>
                    <a:pt x="48" y="208"/>
                  </a:cubicBezTo>
                  <a:cubicBezTo>
                    <a:pt x="70" y="199"/>
                    <a:pt x="83" y="180"/>
                    <a:pt x="98" y="163"/>
                  </a:cubicBezTo>
                  <a:cubicBezTo>
                    <a:pt x="96" y="163"/>
                    <a:pt x="95" y="163"/>
                    <a:pt x="93" y="163"/>
                  </a:cubicBezTo>
                  <a:cubicBezTo>
                    <a:pt x="83" y="191"/>
                    <a:pt x="58" y="204"/>
                    <a:pt x="37" y="223"/>
                  </a:cubicBezTo>
                  <a:cubicBezTo>
                    <a:pt x="36" y="223"/>
                    <a:pt x="36" y="224"/>
                    <a:pt x="37" y="224"/>
                  </a:cubicBezTo>
                  <a:cubicBezTo>
                    <a:pt x="54" y="234"/>
                    <a:pt x="88" y="245"/>
                    <a:pt x="106" y="234"/>
                  </a:cubicBezTo>
                  <a:cubicBezTo>
                    <a:pt x="104" y="235"/>
                    <a:pt x="106" y="237"/>
                    <a:pt x="107" y="236"/>
                  </a:cubicBezTo>
                  <a:cubicBezTo>
                    <a:pt x="110" y="236"/>
                    <a:pt x="113" y="236"/>
                    <a:pt x="116" y="236"/>
                  </a:cubicBezTo>
                  <a:cubicBezTo>
                    <a:pt x="117" y="237"/>
                    <a:pt x="122" y="234"/>
                    <a:pt x="120" y="234"/>
                  </a:cubicBezTo>
                  <a:cubicBezTo>
                    <a:pt x="116" y="232"/>
                    <a:pt x="112" y="234"/>
                    <a:pt x="110" y="235"/>
                  </a:cubicBezTo>
                  <a:cubicBezTo>
                    <a:pt x="112" y="234"/>
                    <a:pt x="111" y="233"/>
                    <a:pt x="109" y="233"/>
                  </a:cubicBezTo>
                  <a:cubicBezTo>
                    <a:pt x="95" y="236"/>
                    <a:pt x="80" y="235"/>
                    <a:pt x="66" y="232"/>
                  </a:cubicBezTo>
                  <a:cubicBezTo>
                    <a:pt x="59" y="230"/>
                    <a:pt x="52" y="228"/>
                    <a:pt x="45" y="224"/>
                  </a:cubicBezTo>
                  <a:cubicBezTo>
                    <a:pt x="40" y="222"/>
                    <a:pt x="54" y="213"/>
                    <a:pt x="55" y="212"/>
                  </a:cubicBezTo>
                  <a:cubicBezTo>
                    <a:pt x="73" y="198"/>
                    <a:pt x="90" y="185"/>
                    <a:pt x="98" y="163"/>
                  </a:cubicBezTo>
                  <a:cubicBezTo>
                    <a:pt x="99" y="161"/>
                    <a:pt x="94" y="162"/>
                    <a:pt x="93" y="163"/>
                  </a:cubicBezTo>
                  <a:cubicBezTo>
                    <a:pt x="84" y="174"/>
                    <a:pt x="75" y="185"/>
                    <a:pt x="65" y="194"/>
                  </a:cubicBezTo>
                  <a:cubicBezTo>
                    <a:pt x="42" y="216"/>
                    <a:pt x="28" y="203"/>
                    <a:pt x="10" y="190"/>
                  </a:cubicBezTo>
                  <a:cubicBezTo>
                    <a:pt x="4" y="185"/>
                    <a:pt x="33" y="169"/>
                    <a:pt x="37" y="166"/>
                  </a:cubicBezTo>
                  <a:cubicBezTo>
                    <a:pt x="47" y="160"/>
                    <a:pt x="55" y="153"/>
                    <a:pt x="63" y="145"/>
                  </a:cubicBezTo>
                  <a:cubicBezTo>
                    <a:pt x="100" y="109"/>
                    <a:pt x="121" y="51"/>
                    <a:pt x="132" y="2"/>
                  </a:cubicBezTo>
                  <a:cubicBezTo>
                    <a:pt x="132" y="0"/>
                    <a:pt x="127" y="1"/>
                    <a:pt x="1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692"/>
            <p:cNvSpPr>
              <a:spLocks/>
            </p:cNvSpPr>
            <p:nvPr/>
          </p:nvSpPr>
          <p:spPr bwMode="auto">
            <a:xfrm>
              <a:off x="4824413" y="595313"/>
              <a:ext cx="2701925" cy="2413000"/>
            </a:xfrm>
            <a:custGeom>
              <a:avLst/>
              <a:gdLst>
                <a:gd name="T0" fmla="*/ 331 w 719"/>
                <a:gd name="T1" fmla="*/ 628 h 642"/>
                <a:gd name="T2" fmla="*/ 636 w 719"/>
                <a:gd name="T3" fmla="*/ 525 h 642"/>
                <a:gd name="T4" fmla="*/ 700 w 719"/>
                <a:gd name="T5" fmla="*/ 370 h 642"/>
                <a:gd name="T6" fmla="*/ 695 w 719"/>
                <a:gd name="T7" fmla="*/ 194 h 642"/>
                <a:gd name="T8" fmla="*/ 588 w 719"/>
                <a:gd name="T9" fmla="*/ 67 h 642"/>
                <a:gd name="T10" fmla="*/ 423 w 719"/>
                <a:gd name="T11" fmla="*/ 11 h 642"/>
                <a:gd name="T12" fmla="*/ 261 w 719"/>
                <a:gd name="T13" fmla="*/ 21 h 642"/>
                <a:gd name="T14" fmla="*/ 158 w 719"/>
                <a:gd name="T15" fmla="*/ 109 h 642"/>
                <a:gd name="T16" fmla="*/ 81 w 719"/>
                <a:gd name="T17" fmla="*/ 279 h 642"/>
                <a:gd name="T18" fmla="*/ 23 w 719"/>
                <a:gd name="T19" fmla="*/ 371 h 642"/>
                <a:gd name="T20" fmla="*/ 4 w 719"/>
                <a:gd name="T21" fmla="*/ 446 h 642"/>
                <a:gd name="T22" fmla="*/ 113 w 719"/>
                <a:gd name="T23" fmla="*/ 566 h 642"/>
                <a:gd name="T24" fmla="*/ 331 w 719"/>
                <a:gd name="T25" fmla="*/ 628 h 642"/>
                <a:gd name="T26" fmla="*/ 334 w 719"/>
                <a:gd name="T27" fmla="*/ 623 h 642"/>
                <a:gd name="T28" fmla="*/ 136 w 719"/>
                <a:gd name="T29" fmla="*/ 571 h 642"/>
                <a:gd name="T30" fmla="*/ 22 w 719"/>
                <a:gd name="T31" fmla="*/ 475 h 642"/>
                <a:gd name="T32" fmla="*/ 17 w 719"/>
                <a:gd name="T33" fmla="*/ 393 h 642"/>
                <a:gd name="T34" fmla="*/ 64 w 719"/>
                <a:gd name="T35" fmla="*/ 326 h 642"/>
                <a:gd name="T36" fmla="*/ 129 w 719"/>
                <a:gd name="T37" fmla="*/ 173 h 642"/>
                <a:gd name="T38" fmla="*/ 225 w 719"/>
                <a:gd name="T39" fmla="*/ 48 h 642"/>
                <a:gd name="T40" fmla="*/ 413 w 719"/>
                <a:gd name="T41" fmla="*/ 15 h 642"/>
                <a:gd name="T42" fmla="*/ 600 w 719"/>
                <a:gd name="T43" fmla="*/ 83 h 642"/>
                <a:gd name="T44" fmla="*/ 703 w 719"/>
                <a:gd name="T45" fmla="*/ 244 h 642"/>
                <a:gd name="T46" fmla="*/ 688 w 719"/>
                <a:gd name="T47" fmla="*/ 394 h 642"/>
                <a:gd name="T48" fmla="*/ 625 w 719"/>
                <a:gd name="T49" fmla="*/ 528 h 642"/>
                <a:gd name="T50" fmla="*/ 334 w 719"/>
                <a:gd name="T51" fmla="*/ 623 h 642"/>
                <a:gd name="T52" fmla="*/ 331 w 719"/>
                <a:gd name="T53" fmla="*/ 628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9" h="642">
                  <a:moveTo>
                    <a:pt x="331" y="628"/>
                  </a:moveTo>
                  <a:cubicBezTo>
                    <a:pt x="446" y="642"/>
                    <a:pt x="557" y="613"/>
                    <a:pt x="636" y="525"/>
                  </a:cubicBezTo>
                  <a:cubicBezTo>
                    <a:pt x="675" y="481"/>
                    <a:pt x="688" y="426"/>
                    <a:pt x="700" y="370"/>
                  </a:cubicBezTo>
                  <a:cubicBezTo>
                    <a:pt x="714" y="309"/>
                    <a:pt x="719" y="254"/>
                    <a:pt x="695" y="194"/>
                  </a:cubicBezTo>
                  <a:cubicBezTo>
                    <a:pt x="673" y="141"/>
                    <a:pt x="637" y="97"/>
                    <a:pt x="588" y="67"/>
                  </a:cubicBezTo>
                  <a:cubicBezTo>
                    <a:pt x="538" y="38"/>
                    <a:pt x="480" y="20"/>
                    <a:pt x="423" y="11"/>
                  </a:cubicBezTo>
                  <a:cubicBezTo>
                    <a:pt x="368" y="2"/>
                    <a:pt x="313" y="0"/>
                    <a:pt x="261" y="21"/>
                  </a:cubicBezTo>
                  <a:cubicBezTo>
                    <a:pt x="218" y="38"/>
                    <a:pt x="184" y="72"/>
                    <a:pt x="158" y="109"/>
                  </a:cubicBezTo>
                  <a:cubicBezTo>
                    <a:pt x="121" y="161"/>
                    <a:pt x="106" y="221"/>
                    <a:pt x="81" y="279"/>
                  </a:cubicBezTo>
                  <a:cubicBezTo>
                    <a:pt x="67" y="313"/>
                    <a:pt x="45" y="342"/>
                    <a:pt x="23" y="371"/>
                  </a:cubicBezTo>
                  <a:cubicBezTo>
                    <a:pt x="6" y="393"/>
                    <a:pt x="0" y="419"/>
                    <a:pt x="4" y="446"/>
                  </a:cubicBezTo>
                  <a:cubicBezTo>
                    <a:pt x="13" y="501"/>
                    <a:pt x="67" y="542"/>
                    <a:pt x="113" y="566"/>
                  </a:cubicBezTo>
                  <a:cubicBezTo>
                    <a:pt x="178" y="602"/>
                    <a:pt x="258" y="619"/>
                    <a:pt x="331" y="628"/>
                  </a:cubicBezTo>
                  <a:cubicBezTo>
                    <a:pt x="335" y="629"/>
                    <a:pt x="338" y="624"/>
                    <a:pt x="334" y="623"/>
                  </a:cubicBezTo>
                  <a:cubicBezTo>
                    <a:pt x="266" y="614"/>
                    <a:pt x="199" y="598"/>
                    <a:pt x="136" y="571"/>
                  </a:cubicBezTo>
                  <a:cubicBezTo>
                    <a:pt x="91" y="551"/>
                    <a:pt x="46" y="519"/>
                    <a:pt x="22" y="475"/>
                  </a:cubicBezTo>
                  <a:cubicBezTo>
                    <a:pt x="8" y="449"/>
                    <a:pt x="6" y="419"/>
                    <a:pt x="17" y="393"/>
                  </a:cubicBezTo>
                  <a:cubicBezTo>
                    <a:pt x="27" y="368"/>
                    <a:pt x="50" y="348"/>
                    <a:pt x="64" y="326"/>
                  </a:cubicBezTo>
                  <a:cubicBezTo>
                    <a:pt x="94" y="278"/>
                    <a:pt x="106" y="223"/>
                    <a:pt x="129" y="173"/>
                  </a:cubicBezTo>
                  <a:cubicBezTo>
                    <a:pt x="151" y="125"/>
                    <a:pt x="182" y="80"/>
                    <a:pt x="225" y="48"/>
                  </a:cubicBezTo>
                  <a:cubicBezTo>
                    <a:pt x="280" y="6"/>
                    <a:pt x="347" y="7"/>
                    <a:pt x="413" y="15"/>
                  </a:cubicBezTo>
                  <a:cubicBezTo>
                    <a:pt x="478" y="23"/>
                    <a:pt x="545" y="46"/>
                    <a:pt x="600" y="83"/>
                  </a:cubicBezTo>
                  <a:cubicBezTo>
                    <a:pt x="653" y="119"/>
                    <a:pt x="689" y="182"/>
                    <a:pt x="703" y="244"/>
                  </a:cubicBezTo>
                  <a:cubicBezTo>
                    <a:pt x="714" y="293"/>
                    <a:pt x="699" y="346"/>
                    <a:pt x="688" y="394"/>
                  </a:cubicBezTo>
                  <a:cubicBezTo>
                    <a:pt x="676" y="445"/>
                    <a:pt x="661" y="488"/>
                    <a:pt x="625" y="528"/>
                  </a:cubicBezTo>
                  <a:cubicBezTo>
                    <a:pt x="551" y="611"/>
                    <a:pt x="441" y="636"/>
                    <a:pt x="334" y="623"/>
                  </a:cubicBezTo>
                  <a:cubicBezTo>
                    <a:pt x="330" y="622"/>
                    <a:pt x="326" y="628"/>
                    <a:pt x="331" y="62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693"/>
            <p:cNvSpPr>
              <a:spLocks/>
            </p:cNvSpPr>
            <p:nvPr/>
          </p:nvSpPr>
          <p:spPr bwMode="auto">
            <a:xfrm>
              <a:off x="5311776" y="874713"/>
              <a:ext cx="1781175" cy="1130300"/>
            </a:xfrm>
            <a:custGeom>
              <a:avLst/>
              <a:gdLst>
                <a:gd name="T0" fmla="*/ 2 w 474"/>
                <a:gd name="T1" fmla="*/ 93 h 301"/>
                <a:gd name="T2" fmla="*/ 70 w 474"/>
                <a:gd name="T3" fmla="*/ 124 h 301"/>
                <a:gd name="T4" fmla="*/ 75 w 474"/>
                <a:gd name="T5" fmla="*/ 122 h 301"/>
                <a:gd name="T6" fmla="*/ 98 w 474"/>
                <a:gd name="T7" fmla="*/ 53 h 301"/>
                <a:gd name="T8" fmla="*/ 123 w 474"/>
                <a:gd name="T9" fmla="*/ 26 h 301"/>
                <a:gd name="T10" fmla="*/ 143 w 474"/>
                <a:gd name="T11" fmla="*/ 12 h 301"/>
                <a:gd name="T12" fmla="*/ 165 w 474"/>
                <a:gd name="T13" fmla="*/ 3 h 301"/>
                <a:gd name="T14" fmla="*/ 107 w 474"/>
                <a:gd name="T15" fmla="*/ 127 h 301"/>
                <a:gd name="T16" fmla="*/ 108 w 474"/>
                <a:gd name="T17" fmla="*/ 127 h 301"/>
                <a:gd name="T18" fmla="*/ 169 w 474"/>
                <a:gd name="T19" fmla="*/ 146 h 301"/>
                <a:gd name="T20" fmla="*/ 216 w 474"/>
                <a:gd name="T21" fmla="*/ 158 h 301"/>
                <a:gd name="T22" fmla="*/ 229 w 474"/>
                <a:gd name="T23" fmla="*/ 149 h 301"/>
                <a:gd name="T24" fmla="*/ 265 w 474"/>
                <a:gd name="T25" fmla="*/ 95 h 301"/>
                <a:gd name="T26" fmla="*/ 288 w 474"/>
                <a:gd name="T27" fmla="*/ 73 h 301"/>
                <a:gd name="T28" fmla="*/ 307 w 474"/>
                <a:gd name="T29" fmla="*/ 63 h 301"/>
                <a:gd name="T30" fmla="*/ 278 w 474"/>
                <a:gd name="T31" fmla="*/ 119 h 301"/>
                <a:gd name="T32" fmla="*/ 261 w 474"/>
                <a:gd name="T33" fmla="*/ 169 h 301"/>
                <a:gd name="T34" fmla="*/ 278 w 474"/>
                <a:gd name="T35" fmla="*/ 183 h 301"/>
                <a:gd name="T36" fmla="*/ 283 w 474"/>
                <a:gd name="T37" fmla="*/ 181 h 301"/>
                <a:gd name="T38" fmla="*/ 293 w 474"/>
                <a:gd name="T39" fmla="*/ 154 h 301"/>
                <a:gd name="T40" fmla="*/ 299 w 474"/>
                <a:gd name="T41" fmla="*/ 141 h 301"/>
                <a:gd name="T42" fmla="*/ 296 w 474"/>
                <a:gd name="T43" fmla="*/ 144 h 301"/>
                <a:gd name="T44" fmla="*/ 291 w 474"/>
                <a:gd name="T45" fmla="*/ 185 h 301"/>
                <a:gd name="T46" fmla="*/ 306 w 474"/>
                <a:gd name="T47" fmla="*/ 195 h 301"/>
                <a:gd name="T48" fmla="*/ 340 w 474"/>
                <a:gd name="T49" fmla="*/ 212 h 301"/>
                <a:gd name="T50" fmla="*/ 397 w 474"/>
                <a:gd name="T51" fmla="*/ 245 h 301"/>
                <a:gd name="T52" fmla="*/ 402 w 474"/>
                <a:gd name="T53" fmla="*/ 244 h 301"/>
                <a:gd name="T54" fmla="*/ 432 w 474"/>
                <a:gd name="T55" fmla="*/ 182 h 301"/>
                <a:gd name="T56" fmla="*/ 427 w 474"/>
                <a:gd name="T57" fmla="*/ 183 h 301"/>
                <a:gd name="T58" fmla="*/ 396 w 474"/>
                <a:gd name="T59" fmla="*/ 276 h 301"/>
                <a:gd name="T60" fmla="*/ 396 w 474"/>
                <a:gd name="T61" fmla="*/ 276 h 301"/>
                <a:gd name="T62" fmla="*/ 430 w 474"/>
                <a:gd name="T63" fmla="*/ 300 h 301"/>
                <a:gd name="T64" fmla="*/ 435 w 474"/>
                <a:gd name="T65" fmla="*/ 299 h 301"/>
                <a:gd name="T66" fmla="*/ 473 w 474"/>
                <a:gd name="T67" fmla="*/ 248 h 301"/>
                <a:gd name="T68" fmla="*/ 468 w 474"/>
                <a:gd name="T69" fmla="*/ 248 h 301"/>
                <a:gd name="T70" fmla="*/ 437 w 474"/>
                <a:gd name="T71" fmla="*/ 292 h 301"/>
                <a:gd name="T72" fmla="*/ 418 w 474"/>
                <a:gd name="T73" fmla="*/ 286 h 301"/>
                <a:gd name="T74" fmla="*/ 409 w 474"/>
                <a:gd name="T75" fmla="*/ 264 h 301"/>
                <a:gd name="T76" fmla="*/ 432 w 474"/>
                <a:gd name="T77" fmla="*/ 182 h 301"/>
                <a:gd name="T78" fmla="*/ 427 w 474"/>
                <a:gd name="T79" fmla="*/ 183 h 301"/>
                <a:gd name="T80" fmla="*/ 404 w 474"/>
                <a:gd name="T81" fmla="*/ 235 h 301"/>
                <a:gd name="T82" fmla="*/ 381 w 474"/>
                <a:gd name="T83" fmla="*/ 229 h 301"/>
                <a:gd name="T84" fmla="*/ 352 w 474"/>
                <a:gd name="T85" fmla="*/ 214 h 301"/>
                <a:gd name="T86" fmla="*/ 299 w 474"/>
                <a:gd name="T87" fmla="*/ 187 h 301"/>
                <a:gd name="T88" fmla="*/ 305 w 474"/>
                <a:gd name="T89" fmla="*/ 128 h 301"/>
                <a:gd name="T90" fmla="*/ 300 w 474"/>
                <a:gd name="T91" fmla="*/ 129 h 301"/>
                <a:gd name="T92" fmla="*/ 280 w 474"/>
                <a:gd name="T93" fmla="*/ 175 h 301"/>
                <a:gd name="T94" fmla="*/ 266 w 474"/>
                <a:gd name="T95" fmla="*/ 172 h 301"/>
                <a:gd name="T96" fmla="*/ 273 w 474"/>
                <a:gd name="T97" fmla="*/ 149 h 301"/>
                <a:gd name="T98" fmla="*/ 316 w 474"/>
                <a:gd name="T99" fmla="*/ 57 h 301"/>
                <a:gd name="T100" fmla="*/ 312 w 474"/>
                <a:gd name="T101" fmla="*/ 56 h 301"/>
                <a:gd name="T102" fmla="*/ 251 w 474"/>
                <a:gd name="T103" fmla="*/ 107 h 301"/>
                <a:gd name="T104" fmla="*/ 228 w 474"/>
                <a:gd name="T105" fmla="*/ 144 h 301"/>
                <a:gd name="T106" fmla="*/ 166 w 474"/>
                <a:gd name="T107" fmla="*/ 141 h 301"/>
                <a:gd name="T108" fmla="*/ 112 w 474"/>
                <a:gd name="T109" fmla="*/ 121 h 301"/>
                <a:gd name="T110" fmla="*/ 119 w 474"/>
                <a:gd name="T111" fmla="*/ 76 h 301"/>
                <a:gd name="T112" fmla="*/ 172 w 474"/>
                <a:gd name="T113" fmla="*/ 1 h 301"/>
                <a:gd name="T114" fmla="*/ 172 w 474"/>
                <a:gd name="T115" fmla="*/ 0 h 301"/>
                <a:gd name="T116" fmla="*/ 107 w 474"/>
                <a:gd name="T117" fmla="*/ 37 h 301"/>
                <a:gd name="T118" fmla="*/ 69 w 474"/>
                <a:gd name="T119" fmla="*/ 124 h 301"/>
                <a:gd name="T120" fmla="*/ 74 w 474"/>
                <a:gd name="T121" fmla="*/ 122 h 301"/>
                <a:gd name="T122" fmla="*/ 6 w 474"/>
                <a:gd name="T123" fmla="*/ 91 h 301"/>
                <a:gd name="T124" fmla="*/ 2 w 474"/>
                <a:gd name="T125" fmla="*/ 9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4" h="301">
                  <a:moveTo>
                    <a:pt x="2" y="93"/>
                  </a:moveTo>
                  <a:cubicBezTo>
                    <a:pt x="26" y="101"/>
                    <a:pt x="47" y="113"/>
                    <a:pt x="70" y="124"/>
                  </a:cubicBezTo>
                  <a:cubicBezTo>
                    <a:pt x="70" y="125"/>
                    <a:pt x="75" y="124"/>
                    <a:pt x="75" y="122"/>
                  </a:cubicBezTo>
                  <a:cubicBezTo>
                    <a:pt x="68" y="97"/>
                    <a:pt x="83" y="72"/>
                    <a:pt x="98" y="53"/>
                  </a:cubicBezTo>
                  <a:cubicBezTo>
                    <a:pt x="105" y="43"/>
                    <a:pt x="114" y="34"/>
                    <a:pt x="123" y="26"/>
                  </a:cubicBezTo>
                  <a:cubicBezTo>
                    <a:pt x="130" y="21"/>
                    <a:pt x="136" y="16"/>
                    <a:pt x="143" y="12"/>
                  </a:cubicBezTo>
                  <a:cubicBezTo>
                    <a:pt x="149" y="8"/>
                    <a:pt x="160" y="5"/>
                    <a:pt x="165" y="3"/>
                  </a:cubicBezTo>
                  <a:cubicBezTo>
                    <a:pt x="126" y="27"/>
                    <a:pt x="104" y="83"/>
                    <a:pt x="107" y="127"/>
                  </a:cubicBezTo>
                  <a:cubicBezTo>
                    <a:pt x="107" y="127"/>
                    <a:pt x="107" y="127"/>
                    <a:pt x="108" y="127"/>
                  </a:cubicBezTo>
                  <a:cubicBezTo>
                    <a:pt x="128" y="133"/>
                    <a:pt x="149" y="139"/>
                    <a:pt x="169" y="146"/>
                  </a:cubicBezTo>
                  <a:cubicBezTo>
                    <a:pt x="183" y="150"/>
                    <a:pt x="201" y="159"/>
                    <a:pt x="216" y="158"/>
                  </a:cubicBezTo>
                  <a:cubicBezTo>
                    <a:pt x="222" y="158"/>
                    <a:pt x="226" y="152"/>
                    <a:pt x="229" y="149"/>
                  </a:cubicBezTo>
                  <a:cubicBezTo>
                    <a:pt x="243" y="133"/>
                    <a:pt x="251" y="111"/>
                    <a:pt x="265" y="95"/>
                  </a:cubicBezTo>
                  <a:cubicBezTo>
                    <a:pt x="272" y="87"/>
                    <a:pt x="280" y="79"/>
                    <a:pt x="288" y="73"/>
                  </a:cubicBezTo>
                  <a:cubicBezTo>
                    <a:pt x="291" y="71"/>
                    <a:pt x="314" y="53"/>
                    <a:pt x="307" y="63"/>
                  </a:cubicBezTo>
                  <a:cubicBezTo>
                    <a:pt x="295" y="80"/>
                    <a:pt x="286" y="99"/>
                    <a:pt x="278" y="119"/>
                  </a:cubicBezTo>
                  <a:cubicBezTo>
                    <a:pt x="272" y="135"/>
                    <a:pt x="265" y="152"/>
                    <a:pt x="261" y="169"/>
                  </a:cubicBezTo>
                  <a:cubicBezTo>
                    <a:pt x="258" y="181"/>
                    <a:pt x="269" y="181"/>
                    <a:pt x="278" y="183"/>
                  </a:cubicBezTo>
                  <a:cubicBezTo>
                    <a:pt x="279" y="183"/>
                    <a:pt x="282" y="183"/>
                    <a:pt x="283" y="181"/>
                  </a:cubicBezTo>
                  <a:cubicBezTo>
                    <a:pt x="286" y="172"/>
                    <a:pt x="289" y="163"/>
                    <a:pt x="293" y="154"/>
                  </a:cubicBezTo>
                  <a:cubicBezTo>
                    <a:pt x="295" y="150"/>
                    <a:pt x="297" y="146"/>
                    <a:pt x="299" y="141"/>
                  </a:cubicBezTo>
                  <a:cubicBezTo>
                    <a:pt x="306" y="128"/>
                    <a:pt x="297" y="139"/>
                    <a:pt x="296" y="144"/>
                  </a:cubicBezTo>
                  <a:cubicBezTo>
                    <a:pt x="293" y="155"/>
                    <a:pt x="286" y="174"/>
                    <a:pt x="291" y="185"/>
                  </a:cubicBezTo>
                  <a:cubicBezTo>
                    <a:pt x="293" y="190"/>
                    <a:pt x="302" y="193"/>
                    <a:pt x="306" y="195"/>
                  </a:cubicBezTo>
                  <a:cubicBezTo>
                    <a:pt x="317" y="201"/>
                    <a:pt x="329" y="206"/>
                    <a:pt x="340" y="212"/>
                  </a:cubicBezTo>
                  <a:cubicBezTo>
                    <a:pt x="359" y="222"/>
                    <a:pt x="380" y="231"/>
                    <a:pt x="397" y="245"/>
                  </a:cubicBezTo>
                  <a:cubicBezTo>
                    <a:pt x="398" y="246"/>
                    <a:pt x="401" y="245"/>
                    <a:pt x="402" y="244"/>
                  </a:cubicBezTo>
                  <a:cubicBezTo>
                    <a:pt x="416" y="228"/>
                    <a:pt x="431" y="203"/>
                    <a:pt x="432" y="182"/>
                  </a:cubicBezTo>
                  <a:cubicBezTo>
                    <a:pt x="431" y="182"/>
                    <a:pt x="429" y="183"/>
                    <a:pt x="427" y="183"/>
                  </a:cubicBezTo>
                  <a:cubicBezTo>
                    <a:pt x="441" y="206"/>
                    <a:pt x="410" y="258"/>
                    <a:pt x="396" y="276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407" y="284"/>
                    <a:pt x="419" y="291"/>
                    <a:pt x="430" y="300"/>
                  </a:cubicBezTo>
                  <a:cubicBezTo>
                    <a:pt x="431" y="301"/>
                    <a:pt x="434" y="300"/>
                    <a:pt x="435" y="299"/>
                  </a:cubicBezTo>
                  <a:cubicBezTo>
                    <a:pt x="449" y="283"/>
                    <a:pt x="470" y="270"/>
                    <a:pt x="473" y="248"/>
                  </a:cubicBezTo>
                  <a:cubicBezTo>
                    <a:pt x="474" y="246"/>
                    <a:pt x="468" y="247"/>
                    <a:pt x="468" y="248"/>
                  </a:cubicBezTo>
                  <a:cubicBezTo>
                    <a:pt x="466" y="267"/>
                    <a:pt x="450" y="279"/>
                    <a:pt x="437" y="292"/>
                  </a:cubicBezTo>
                  <a:cubicBezTo>
                    <a:pt x="431" y="298"/>
                    <a:pt x="425" y="290"/>
                    <a:pt x="418" y="286"/>
                  </a:cubicBezTo>
                  <a:cubicBezTo>
                    <a:pt x="408" y="280"/>
                    <a:pt x="401" y="276"/>
                    <a:pt x="409" y="264"/>
                  </a:cubicBezTo>
                  <a:cubicBezTo>
                    <a:pt x="421" y="247"/>
                    <a:pt x="445" y="203"/>
                    <a:pt x="432" y="182"/>
                  </a:cubicBezTo>
                  <a:cubicBezTo>
                    <a:pt x="432" y="180"/>
                    <a:pt x="427" y="182"/>
                    <a:pt x="427" y="183"/>
                  </a:cubicBezTo>
                  <a:cubicBezTo>
                    <a:pt x="426" y="202"/>
                    <a:pt x="413" y="219"/>
                    <a:pt x="404" y="235"/>
                  </a:cubicBezTo>
                  <a:cubicBezTo>
                    <a:pt x="399" y="245"/>
                    <a:pt x="386" y="232"/>
                    <a:pt x="381" y="229"/>
                  </a:cubicBezTo>
                  <a:cubicBezTo>
                    <a:pt x="371" y="223"/>
                    <a:pt x="361" y="219"/>
                    <a:pt x="352" y="214"/>
                  </a:cubicBezTo>
                  <a:cubicBezTo>
                    <a:pt x="335" y="205"/>
                    <a:pt x="316" y="197"/>
                    <a:pt x="299" y="187"/>
                  </a:cubicBezTo>
                  <a:cubicBezTo>
                    <a:pt x="287" y="179"/>
                    <a:pt x="302" y="138"/>
                    <a:pt x="305" y="128"/>
                  </a:cubicBezTo>
                  <a:cubicBezTo>
                    <a:pt x="305" y="127"/>
                    <a:pt x="300" y="128"/>
                    <a:pt x="300" y="129"/>
                  </a:cubicBezTo>
                  <a:cubicBezTo>
                    <a:pt x="294" y="145"/>
                    <a:pt x="286" y="160"/>
                    <a:pt x="280" y="175"/>
                  </a:cubicBezTo>
                  <a:cubicBezTo>
                    <a:pt x="277" y="182"/>
                    <a:pt x="268" y="181"/>
                    <a:pt x="266" y="172"/>
                  </a:cubicBezTo>
                  <a:cubicBezTo>
                    <a:pt x="264" y="166"/>
                    <a:pt x="270" y="155"/>
                    <a:pt x="273" y="149"/>
                  </a:cubicBezTo>
                  <a:cubicBezTo>
                    <a:pt x="285" y="116"/>
                    <a:pt x="295" y="85"/>
                    <a:pt x="316" y="57"/>
                  </a:cubicBezTo>
                  <a:cubicBezTo>
                    <a:pt x="318" y="55"/>
                    <a:pt x="313" y="56"/>
                    <a:pt x="312" y="56"/>
                  </a:cubicBezTo>
                  <a:cubicBezTo>
                    <a:pt x="288" y="68"/>
                    <a:pt x="267" y="85"/>
                    <a:pt x="251" y="107"/>
                  </a:cubicBezTo>
                  <a:cubicBezTo>
                    <a:pt x="242" y="118"/>
                    <a:pt x="235" y="131"/>
                    <a:pt x="228" y="144"/>
                  </a:cubicBezTo>
                  <a:cubicBezTo>
                    <a:pt x="216" y="165"/>
                    <a:pt x="184" y="147"/>
                    <a:pt x="166" y="141"/>
                  </a:cubicBezTo>
                  <a:cubicBezTo>
                    <a:pt x="158" y="139"/>
                    <a:pt x="113" y="130"/>
                    <a:pt x="112" y="121"/>
                  </a:cubicBezTo>
                  <a:cubicBezTo>
                    <a:pt x="111" y="106"/>
                    <a:pt x="115" y="91"/>
                    <a:pt x="119" y="76"/>
                  </a:cubicBezTo>
                  <a:cubicBezTo>
                    <a:pt x="127" y="47"/>
                    <a:pt x="145" y="15"/>
                    <a:pt x="172" y="1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46" y="3"/>
                    <a:pt x="125" y="20"/>
                    <a:pt x="107" y="37"/>
                  </a:cubicBezTo>
                  <a:cubicBezTo>
                    <a:pt x="86" y="58"/>
                    <a:pt x="61" y="92"/>
                    <a:pt x="69" y="124"/>
                  </a:cubicBezTo>
                  <a:cubicBezTo>
                    <a:pt x="71" y="123"/>
                    <a:pt x="73" y="123"/>
                    <a:pt x="74" y="122"/>
                  </a:cubicBezTo>
                  <a:cubicBezTo>
                    <a:pt x="52" y="111"/>
                    <a:pt x="30" y="99"/>
                    <a:pt x="6" y="91"/>
                  </a:cubicBezTo>
                  <a:cubicBezTo>
                    <a:pt x="5" y="91"/>
                    <a:pt x="0" y="93"/>
                    <a:pt x="2" y="9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9694"/>
            <p:cNvSpPr>
              <a:spLocks/>
            </p:cNvSpPr>
            <p:nvPr/>
          </p:nvSpPr>
          <p:spPr bwMode="auto">
            <a:xfrm>
              <a:off x="5319713" y="381000"/>
              <a:ext cx="2259013" cy="793750"/>
            </a:xfrm>
            <a:custGeom>
              <a:avLst/>
              <a:gdLst>
                <a:gd name="T0" fmla="*/ 6 w 601"/>
                <a:gd name="T1" fmla="*/ 209 h 211"/>
                <a:gd name="T2" fmla="*/ 248 w 601"/>
                <a:gd name="T3" fmla="*/ 10 h 211"/>
                <a:gd name="T4" fmla="*/ 448 w 601"/>
                <a:gd name="T5" fmla="*/ 40 h 211"/>
                <a:gd name="T6" fmla="*/ 596 w 601"/>
                <a:gd name="T7" fmla="*/ 125 h 211"/>
                <a:gd name="T8" fmla="*/ 600 w 601"/>
                <a:gd name="T9" fmla="*/ 123 h 211"/>
                <a:gd name="T10" fmla="*/ 437 w 601"/>
                <a:gd name="T11" fmla="*/ 33 h 211"/>
                <a:gd name="T12" fmla="*/ 232 w 601"/>
                <a:gd name="T13" fmla="*/ 10 h 211"/>
                <a:gd name="T14" fmla="*/ 1 w 601"/>
                <a:gd name="T15" fmla="*/ 209 h 211"/>
                <a:gd name="T16" fmla="*/ 6 w 601"/>
                <a:gd name="T17" fmla="*/ 20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1" h="211">
                  <a:moveTo>
                    <a:pt x="6" y="209"/>
                  </a:moveTo>
                  <a:cubicBezTo>
                    <a:pt x="34" y="95"/>
                    <a:pt x="134" y="21"/>
                    <a:pt x="248" y="10"/>
                  </a:cubicBezTo>
                  <a:cubicBezTo>
                    <a:pt x="316" y="3"/>
                    <a:pt x="385" y="19"/>
                    <a:pt x="448" y="40"/>
                  </a:cubicBezTo>
                  <a:cubicBezTo>
                    <a:pt x="500" y="58"/>
                    <a:pt x="559" y="82"/>
                    <a:pt x="596" y="125"/>
                  </a:cubicBezTo>
                  <a:cubicBezTo>
                    <a:pt x="596" y="126"/>
                    <a:pt x="601" y="125"/>
                    <a:pt x="600" y="123"/>
                  </a:cubicBezTo>
                  <a:cubicBezTo>
                    <a:pt x="561" y="76"/>
                    <a:pt x="494" y="52"/>
                    <a:pt x="437" y="33"/>
                  </a:cubicBezTo>
                  <a:cubicBezTo>
                    <a:pt x="372" y="12"/>
                    <a:pt x="301" y="0"/>
                    <a:pt x="232" y="10"/>
                  </a:cubicBezTo>
                  <a:cubicBezTo>
                    <a:pt x="122" y="25"/>
                    <a:pt x="28" y="101"/>
                    <a:pt x="1" y="209"/>
                  </a:cubicBezTo>
                  <a:cubicBezTo>
                    <a:pt x="0" y="211"/>
                    <a:pt x="5" y="210"/>
                    <a:pt x="6" y="20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9695"/>
            <p:cNvSpPr>
              <a:spLocks/>
            </p:cNvSpPr>
            <p:nvPr/>
          </p:nvSpPr>
          <p:spPr bwMode="auto">
            <a:xfrm>
              <a:off x="6262688" y="1812925"/>
              <a:ext cx="263525" cy="142875"/>
            </a:xfrm>
            <a:custGeom>
              <a:avLst/>
              <a:gdLst>
                <a:gd name="T0" fmla="*/ 4 w 70"/>
                <a:gd name="T1" fmla="*/ 7 h 38"/>
                <a:gd name="T2" fmla="*/ 64 w 70"/>
                <a:gd name="T3" fmla="*/ 37 h 38"/>
                <a:gd name="T4" fmla="*/ 70 w 70"/>
                <a:gd name="T5" fmla="*/ 36 h 38"/>
                <a:gd name="T6" fmla="*/ 5 w 70"/>
                <a:gd name="T7" fmla="*/ 5 h 38"/>
                <a:gd name="T8" fmla="*/ 4 w 70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8">
                  <a:moveTo>
                    <a:pt x="4" y="7"/>
                  </a:moveTo>
                  <a:cubicBezTo>
                    <a:pt x="27" y="2"/>
                    <a:pt x="51" y="19"/>
                    <a:pt x="64" y="37"/>
                  </a:cubicBezTo>
                  <a:cubicBezTo>
                    <a:pt x="65" y="38"/>
                    <a:pt x="70" y="36"/>
                    <a:pt x="70" y="36"/>
                  </a:cubicBezTo>
                  <a:cubicBezTo>
                    <a:pt x="55" y="15"/>
                    <a:pt x="30" y="0"/>
                    <a:pt x="5" y="5"/>
                  </a:cubicBezTo>
                  <a:cubicBezTo>
                    <a:pt x="3" y="5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9696"/>
            <p:cNvSpPr>
              <a:spLocks/>
            </p:cNvSpPr>
            <p:nvPr/>
          </p:nvSpPr>
          <p:spPr bwMode="auto">
            <a:xfrm>
              <a:off x="5402263" y="1603375"/>
              <a:ext cx="222250" cy="82550"/>
            </a:xfrm>
            <a:custGeom>
              <a:avLst/>
              <a:gdLst>
                <a:gd name="T0" fmla="*/ 4 w 59"/>
                <a:gd name="T1" fmla="*/ 7 h 22"/>
                <a:gd name="T2" fmla="*/ 52 w 59"/>
                <a:gd name="T3" fmla="*/ 20 h 22"/>
                <a:gd name="T4" fmla="*/ 57 w 59"/>
                <a:gd name="T5" fmla="*/ 17 h 22"/>
                <a:gd name="T6" fmla="*/ 4 w 59"/>
                <a:gd name="T7" fmla="*/ 3 h 22"/>
                <a:gd name="T8" fmla="*/ 4 w 59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4" y="7"/>
                  </a:moveTo>
                  <a:cubicBezTo>
                    <a:pt x="21" y="5"/>
                    <a:pt x="40" y="5"/>
                    <a:pt x="52" y="20"/>
                  </a:cubicBezTo>
                  <a:cubicBezTo>
                    <a:pt x="53" y="22"/>
                    <a:pt x="59" y="19"/>
                    <a:pt x="57" y="17"/>
                  </a:cubicBezTo>
                  <a:cubicBezTo>
                    <a:pt x="44" y="2"/>
                    <a:pt x="23" y="0"/>
                    <a:pt x="4" y="3"/>
                  </a:cubicBezTo>
                  <a:cubicBezTo>
                    <a:pt x="1" y="4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9697"/>
            <p:cNvSpPr>
              <a:spLocks/>
            </p:cNvSpPr>
            <p:nvPr/>
          </p:nvSpPr>
          <p:spPr bwMode="auto">
            <a:xfrm>
              <a:off x="5319713" y="355600"/>
              <a:ext cx="2954338" cy="2663825"/>
            </a:xfrm>
            <a:custGeom>
              <a:avLst/>
              <a:gdLst>
                <a:gd name="T0" fmla="*/ 277 w 786"/>
                <a:gd name="T1" fmla="*/ 694 h 709"/>
                <a:gd name="T2" fmla="*/ 525 w 786"/>
                <a:gd name="T3" fmla="*/ 678 h 709"/>
                <a:gd name="T4" fmla="*/ 651 w 786"/>
                <a:gd name="T5" fmla="*/ 589 h 709"/>
                <a:gd name="T6" fmla="*/ 715 w 786"/>
                <a:gd name="T7" fmla="*/ 522 h 709"/>
                <a:gd name="T8" fmla="*/ 773 w 786"/>
                <a:gd name="T9" fmla="*/ 456 h 709"/>
                <a:gd name="T10" fmla="*/ 756 w 786"/>
                <a:gd name="T11" fmla="*/ 400 h 709"/>
                <a:gd name="T12" fmla="*/ 714 w 786"/>
                <a:gd name="T13" fmla="*/ 309 h 709"/>
                <a:gd name="T14" fmla="*/ 661 w 786"/>
                <a:gd name="T15" fmla="*/ 210 h 709"/>
                <a:gd name="T16" fmla="*/ 591 w 786"/>
                <a:gd name="T17" fmla="*/ 122 h 709"/>
                <a:gd name="T18" fmla="*/ 445 w 786"/>
                <a:gd name="T19" fmla="*/ 43 h 709"/>
                <a:gd name="T20" fmla="*/ 163 w 786"/>
                <a:gd name="T21" fmla="*/ 35 h 709"/>
                <a:gd name="T22" fmla="*/ 1 w 786"/>
                <a:gd name="T23" fmla="*/ 216 h 709"/>
                <a:gd name="T24" fmla="*/ 6 w 786"/>
                <a:gd name="T25" fmla="*/ 215 h 709"/>
                <a:gd name="T26" fmla="*/ 242 w 786"/>
                <a:gd name="T27" fmla="*/ 17 h 709"/>
                <a:gd name="T28" fmla="*/ 441 w 786"/>
                <a:gd name="T29" fmla="*/ 45 h 709"/>
                <a:gd name="T30" fmla="*/ 596 w 786"/>
                <a:gd name="T31" fmla="*/ 132 h 709"/>
                <a:gd name="T32" fmla="*/ 665 w 786"/>
                <a:gd name="T33" fmla="*/ 224 h 709"/>
                <a:gd name="T34" fmla="*/ 721 w 786"/>
                <a:gd name="T35" fmla="*/ 339 h 709"/>
                <a:gd name="T36" fmla="*/ 760 w 786"/>
                <a:gd name="T37" fmla="*/ 415 h 709"/>
                <a:gd name="T38" fmla="*/ 771 w 786"/>
                <a:gd name="T39" fmla="*/ 451 h 709"/>
                <a:gd name="T40" fmla="*/ 736 w 786"/>
                <a:gd name="T41" fmla="*/ 493 h 709"/>
                <a:gd name="T42" fmla="*/ 601 w 786"/>
                <a:gd name="T43" fmla="*/ 631 h 709"/>
                <a:gd name="T44" fmla="*/ 510 w 786"/>
                <a:gd name="T45" fmla="*/ 682 h 709"/>
                <a:gd name="T46" fmla="*/ 423 w 786"/>
                <a:gd name="T47" fmla="*/ 693 h 709"/>
                <a:gd name="T48" fmla="*/ 279 w 786"/>
                <a:gd name="T49" fmla="*/ 692 h 709"/>
                <a:gd name="T50" fmla="*/ 277 w 786"/>
                <a:gd name="T51" fmla="*/ 694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6" h="709">
                  <a:moveTo>
                    <a:pt x="277" y="694"/>
                  </a:moveTo>
                  <a:cubicBezTo>
                    <a:pt x="360" y="686"/>
                    <a:pt x="445" y="709"/>
                    <a:pt x="525" y="678"/>
                  </a:cubicBezTo>
                  <a:cubicBezTo>
                    <a:pt x="574" y="659"/>
                    <a:pt x="613" y="626"/>
                    <a:pt x="651" y="589"/>
                  </a:cubicBezTo>
                  <a:cubicBezTo>
                    <a:pt x="673" y="568"/>
                    <a:pt x="694" y="545"/>
                    <a:pt x="715" y="522"/>
                  </a:cubicBezTo>
                  <a:cubicBezTo>
                    <a:pt x="734" y="500"/>
                    <a:pt x="756" y="479"/>
                    <a:pt x="773" y="456"/>
                  </a:cubicBezTo>
                  <a:cubicBezTo>
                    <a:pt x="786" y="437"/>
                    <a:pt x="765" y="415"/>
                    <a:pt x="756" y="400"/>
                  </a:cubicBezTo>
                  <a:cubicBezTo>
                    <a:pt x="739" y="372"/>
                    <a:pt x="727" y="340"/>
                    <a:pt x="714" y="309"/>
                  </a:cubicBezTo>
                  <a:cubicBezTo>
                    <a:pt x="699" y="274"/>
                    <a:pt x="683" y="241"/>
                    <a:pt x="661" y="210"/>
                  </a:cubicBezTo>
                  <a:cubicBezTo>
                    <a:pt x="640" y="179"/>
                    <a:pt x="619" y="147"/>
                    <a:pt x="591" y="122"/>
                  </a:cubicBezTo>
                  <a:cubicBezTo>
                    <a:pt x="550" y="85"/>
                    <a:pt x="497" y="60"/>
                    <a:pt x="445" y="43"/>
                  </a:cubicBezTo>
                  <a:cubicBezTo>
                    <a:pt x="354" y="12"/>
                    <a:pt x="254" y="0"/>
                    <a:pt x="163" y="35"/>
                  </a:cubicBezTo>
                  <a:cubicBezTo>
                    <a:pt x="83" y="66"/>
                    <a:pt x="22" y="133"/>
                    <a:pt x="1" y="216"/>
                  </a:cubicBezTo>
                  <a:cubicBezTo>
                    <a:pt x="0" y="217"/>
                    <a:pt x="5" y="217"/>
                    <a:pt x="6" y="215"/>
                  </a:cubicBezTo>
                  <a:cubicBezTo>
                    <a:pt x="34" y="104"/>
                    <a:pt x="130" y="30"/>
                    <a:pt x="242" y="17"/>
                  </a:cubicBezTo>
                  <a:cubicBezTo>
                    <a:pt x="309" y="9"/>
                    <a:pt x="378" y="24"/>
                    <a:pt x="441" y="45"/>
                  </a:cubicBezTo>
                  <a:cubicBezTo>
                    <a:pt x="497" y="63"/>
                    <a:pt x="552" y="91"/>
                    <a:pt x="596" y="132"/>
                  </a:cubicBezTo>
                  <a:cubicBezTo>
                    <a:pt x="623" y="158"/>
                    <a:pt x="644" y="193"/>
                    <a:pt x="665" y="224"/>
                  </a:cubicBezTo>
                  <a:cubicBezTo>
                    <a:pt x="689" y="259"/>
                    <a:pt x="704" y="299"/>
                    <a:pt x="721" y="339"/>
                  </a:cubicBezTo>
                  <a:cubicBezTo>
                    <a:pt x="732" y="365"/>
                    <a:pt x="744" y="391"/>
                    <a:pt x="760" y="415"/>
                  </a:cubicBezTo>
                  <a:cubicBezTo>
                    <a:pt x="767" y="426"/>
                    <a:pt x="774" y="437"/>
                    <a:pt x="771" y="451"/>
                  </a:cubicBezTo>
                  <a:cubicBezTo>
                    <a:pt x="767" y="467"/>
                    <a:pt x="746" y="482"/>
                    <a:pt x="736" y="493"/>
                  </a:cubicBezTo>
                  <a:cubicBezTo>
                    <a:pt x="693" y="541"/>
                    <a:pt x="650" y="590"/>
                    <a:pt x="601" y="631"/>
                  </a:cubicBezTo>
                  <a:cubicBezTo>
                    <a:pt x="574" y="654"/>
                    <a:pt x="544" y="669"/>
                    <a:pt x="510" y="682"/>
                  </a:cubicBezTo>
                  <a:cubicBezTo>
                    <a:pt x="482" y="692"/>
                    <a:pt x="453" y="693"/>
                    <a:pt x="423" y="693"/>
                  </a:cubicBezTo>
                  <a:cubicBezTo>
                    <a:pt x="375" y="693"/>
                    <a:pt x="327" y="688"/>
                    <a:pt x="279" y="692"/>
                  </a:cubicBezTo>
                  <a:cubicBezTo>
                    <a:pt x="278" y="692"/>
                    <a:pt x="273" y="694"/>
                    <a:pt x="277" y="6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9698"/>
            <p:cNvSpPr>
              <a:spLocks/>
            </p:cNvSpPr>
            <p:nvPr/>
          </p:nvSpPr>
          <p:spPr bwMode="auto">
            <a:xfrm>
              <a:off x="6146801" y="2076450"/>
              <a:ext cx="376238" cy="198438"/>
            </a:xfrm>
            <a:custGeom>
              <a:avLst/>
              <a:gdLst>
                <a:gd name="T0" fmla="*/ 13 w 100"/>
                <a:gd name="T1" fmla="*/ 2 h 53"/>
                <a:gd name="T2" fmla="*/ 33 w 100"/>
                <a:gd name="T3" fmla="*/ 50 h 53"/>
                <a:gd name="T4" fmla="*/ 98 w 100"/>
                <a:gd name="T5" fmla="*/ 25 h 53"/>
                <a:gd name="T6" fmla="*/ 92 w 100"/>
                <a:gd name="T7" fmla="*/ 26 h 53"/>
                <a:gd name="T8" fmla="*/ 31 w 100"/>
                <a:gd name="T9" fmla="*/ 45 h 53"/>
                <a:gd name="T10" fmla="*/ 20 w 100"/>
                <a:gd name="T11" fmla="*/ 1 h 53"/>
                <a:gd name="T12" fmla="*/ 13 w 100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3">
                  <a:moveTo>
                    <a:pt x="13" y="2"/>
                  </a:moveTo>
                  <a:cubicBezTo>
                    <a:pt x="0" y="25"/>
                    <a:pt x="6" y="46"/>
                    <a:pt x="33" y="50"/>
                  </a:cubicBezTo>
                  <a:cubicBezTo>
                    <a:pt x="56" y="53"/>
                    <a:pt x="83" y="43"/>
                    <a:pt x="98" y="25"/>
                  </a:cubicBezTo>
                  <a:cubicBezTo>
                    <a:pt x="100" y="23"/>
                    <a:pt x="93" y="24"/>
                    <a:pt x="92" y="26"/>
                  </a:cubicBezTo>
                  <a:cubicBezTo>
                    <a:pt x="77" y="43"/>
                    <a:pt x="53" y="51"/>
                    <a:pt x="31" y="45"/>
                  </a:cubicBezTo>
                  <a:cubicBezTo>
                    <a:pt x="8" y="39"/>
                    <a:pt x="11" y="17"/>
                    <a:pt x="20" y="1"/>
                  </a:cubicBezTo>
                  <a:cubicBezTo>
                    <a:pt x="21" y="0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9699"/>
            <p:cNvSpPr>
              <a:spLocks/>
            </p:cNvSpPr>
            <p:nvPr/>
          </p:nvSpPr>
          <p:spPr bwMode="auto">
            <a:xfrm>
              <a:off x="5127626" y="1793875"/>
              <a:ext cx="420688" cy="230188"/>
            </a:xfrm>
            <a:custGeom>
              <a:avLst/>
              <a:gdLst>
                <a:gd name="T0" fmla="*/ 26 w 112"/>
                <a:gd name="T1" fmla="*/ 3 h 61"/>
                <a:gd name="T2" fmla="*/ 109 w 112"/>
                <a:gd name="T3" fmla="*/ 30 h 61"/>
                <a:gd name="T4" fmla="*/ 103 w 112"/>
                <a:gd name="T5" fmla="*/ 28 h 61"/>
                <a:gd name="T6" fmla="*/ 33 w 112"/>
                <a:gd name="T7" fmla="*/ 4 h 61"/>
                <a:gd name="T8" fmla="*/ 26 w 112"/>
                <a:gd name="T9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61">
                  <a:moveTo>
                    <a:pt x="26" y="3"/>
                  </a:moveTo>
                  <a:cubicBezTo>
                    <a:pt x="0" y="59"/>
                    <a:pt x="83" y="61"/>
                    <a:pt x="109" y="30"/>
                  </a:cubicBezTo>
                  <a:cubicBezTo>
                    <a:pt x="112" y="26"/>
                    <a:pt x="105" y="26"/>
                    <a:pt x="103" y="28"/>
                  </a:cubicBezTo>
                  <a:cubicBezTo>
                    <a:pt x="79" y="56"/>
                    <a:pt x="11" y="51"/>
                    <a:pt x="33" y="4"/>
                  </a:cubicBezTo>
                  <a:cubicBezTo>
                    <a:pt x="35" y="0"/>
                    <a:pt x="28" y="1"/>
                    <a:pt x="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9700"/>
            <p:cNvSpPr>
              <a:spLocks/>
            </p:cNvSpPr>
            <p:nvPr/>
          </p:nvSpPr>
          <p:spPr bwMode="auto">
            <a:xfrm>
              <a:off x="5834063" y="2546350"/>
              <a:ext cx="158750" cy="173038"/>
            </a:xfrm>
            <a:custGeom>
              <a:avLst/>
              <a:gdLst>
                <a:gd name="T0" fmla="*/ 0 w 42"/>
                <a:gd name="T1" fmla="*/ 11 h 46"/>
                <a:gd name="T2" fmla="*/ 14 w 42"/>
                <a:gd name="T3" fmla="*/ 20 h 46"/>
                <a:gd name="T4" fmla="*/ 15 w 42"/>
                <a:gd name="T5" fmla="*/ 43 h 46"/>
                <a:gd name="T6" fmla="*/ 24 w 42"/>
                <a:gd name="T7" fmla="*/ 19 h 46"/>
                <a:gd name="T8" fmla="*/ 42 w 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6">
                  <a:moveTo>
                    <a:pt x="0" y="11"/>
                  </a:moveTo>
                  <a:cubicBezTo>
                    <a:pt x="3" y="17"/>
                    <a:pt x="11" y="13"/>
                    <a:pt x="14" y="20"/>
                  </a:cubicBezTo>
                  <a:cubicBezTo>
                    <a:pt x="17" y="27"/>
                    <a:pt x="5" y="42"/>
                    <a:pt x="15" y="43"/>
                  </a:cubicBezTo>
                  <a:cubicBezTo>
                    <a:pt x="28" y="46"/>
                    <a:pt x="22" y="25"/>
                    <a:pt x="24" y="19"/>
                  </a:cubicBezTo>
                  <a:cubicBezTo>
                    <a:pt x="28" y="12"/>
                    <a:pt x="37" y="6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9701"/>
            <p:cNvSpPr>
              <a:spLocks/>
            </p:cNvSpPr>
            <p:nvPr/>
          </p:nvSpPr>
          <p:spPr bwMode="auto">
            <a:xfrm>
              <a:off x="5827713" y="2541588"/>
              <a:ext cx="173038" cy="177800"/>
            </a:xfrm>
            <a:custGeom>
              <a:avLst/>
              <a:gdLst>
                <a:gd name="T0" fmla="*/ 0 w 46"/>
                <a:gd name="T1" fmla="*/ 12 h 47"/>
                <a:gd name="T2" fmla="*/ 9 w 46"/>
                <a:gd name="T3" fmla="*/ 17 h 47"/>
                <a:gd name="T4" fmla="*/ 12 w 46"/>
                <a:gd name="T5" fmla="*/ 34 h 47"/>
                <a:gd name="T6" fmla="*/ 20 w 46"/>
                <a:gd name="T7" fmla="*/ 45 h 47"/>
                <a:gd name="T8" fmla="*/ 27 w 46"/>
                <a:gd name="T9" fmla="*/ 33 h 47"/>
                <a:gd name="T10" fmla="*/ 29 w 46"/>
                <a:gd name="T11" fmla="*/ 18 h 47"/>
                <a:gd name="T12" fmla="*/ 46 w 46"/>
                <a:gd name="T13" fmla="*/ 1 h 47"/>
                <a:gd name="T14" fmla="*/ 42 w 46"/>
                <a:gd name="T15" fmla="*/ 1 h 47"/>
                <a:gd name="T16" fmla="*/ 24 w 46"/>
                <a:gd name="T17" fmla="*/ 22 h 47"/>
                <a:gd name="T18" fmla="*/ 23 w 46"/>
                <a:gd name="T19" fmla="*/ 41 h 47"/>
                <a:gd name="T20" fmla="*/ 15 w 46"/>
                <a:gd name="T21" fmla="*/ 41 h 47"/>
                <a:gd name="T22" fmla="*/ 15 w 46"/>
                <a:gd name="T23" fmla="*/ 35 h 47"/>
                <a:gd name="T24" fmla="*/ 18 w 46"/>
                <a:gd name="T25" fmla="*/ 25 h 47"/>
                <a:gd name="T26" fmla="*/ 4 w 46"/>
                <a:gd name="T27" fmla="*/ 11 h 47"/>
                <a:gd name="T28" fmla="*/ 0 w 46"/>
                <a:gd name="T2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7">
                  <a:moveTo>
                    <a:pt x="0" y="12"/>
                  </a:moveTo>
                  <a:cubicBezTo>
                    <a:pt x="2" y="16"/>
                    <a:pt x="5" y="16"/>
                    <a:pt x="9" y="17"/>
                  </a:cubicBezTo>
                  <a:cubicBezTo>
                    <a:pt x="18" y="19"/>
                    <a:pt x="14" y="29"/>
                    <a:pt x="12" y="34"/>
                  </a:cubicBezTo>
                  <a:cubicBezTo>
                    <a:pt x="10" y="41"/>
                    <a:pt x="12" y="47"/>
                    <a:pt x="20" y="45"/>
                  </a:cubicBezTo>
                  <a:cubicBezTo>
                    <a:pt x="26" y="44"/>
                    <a:pt x="27" y="38"/>
                    <a:pt x="27" y="33"/>
                  </a:cubicBezTo>
                  <a:cubicBezTo>
                    <a:pt x="28" y="28"/>
                    <a:pt x="27" y="23"/>
                    <a:pt x="29" y="18"/>
                  </a:cubicBezTo>
                  <a:cubicBezTo>
                    <a:pt x="33" y="11"/>
                    <a:pt x="41" y="7"/>
                    <a:pt x="46" y="1"/>
                  </a:cubicBezTo>
                  <a:cubicBezTo>
                    <a:pt x="46" y="0"/>
                    <a:pt x="43" y="0"/>
                    <a:pt x="42" y="1"/>
                  </a:cubicBezTo>
                  <a:cubicBezTo>
                    <a:pt x="37" y="8"/>
                    <a:pt x="27" y="13"/>
                    <a:pt x="24" y="22"/>
                  </a:cubicBezTo>
                  <a:cubicBezTo>
                    <a:pt x="22" y="28"/>
                    <a:pt x="25" y="35"/>
                    <a:pt x="23" y="41"/>
                  </a:cubicBezTo>
                  <a:cubicBezTo>
                    <a:pt x="22" y="44"/>
                    <a:pt x="16" y="44"/>
                    <a:pt x="15" y="41"/>
                  </a:cubicBezTo>
                  <a:cubicBezTo>
                    <a:pt x="14" y="39"/>
                    <a:pt x="15" y="37"/>
                    <a:pt x="15" y="35"/>
                  </a:cubicBezTo>
                  <a:cubicBezTo>
                    <a:pt x="16" y="32"/>
                    <a:pt x="18" y="28"/>
                    <a:pt x="18" y="25"/>
                  </a:cubicBezTo>
                  <a:cubicBezTo>
                    <a:pt x="19" y="14"/>
                    <a:pt x="8" y="18"/>
                    <a:pt x="4" y="11"/>
                  </a:cubicBezTo>
                  <a:cubicBezTo>
                    <a:pt x="3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9702"/>
            <p:cNvSpPr>
              <a:spLocks/>
            </p:cNvSpPr>
            <p:nvPr/>
          </p:nvSpPr>
          <p:spPr bwMode="auto">
            <a:xfrm>
              <a:off x="7188201" y="1704975"/>
              <a:ext cx="1674813" cy="1679575"/>
            </a:xfrm>
            <a:custGeom>
              <a:avLst/>
              <a:gdLst>
                <a:gd name="T0" fmla="*/ 426 w 446"/>
                <a:gd name="T1" fmla="*/ 210 h 447"/>
                <a:gd name="T2" fmla="*/ 372 w 446"/>
                <a:gd name="T3" fmla="*/ 178 h 447"/>
                <a:gd name="T4" fmla="*/ 304 w 446"/>
                <a:gd name="T5" fmla="*/ 224 h 447"/>
                <a:gd name="T6" fmla="*/ 270 w 446"/>
                <a:gd name="T7" fmla="*/ 259 h 447"/>
                <a:gd name="T8" fmla="*/ 251 w 446"/>
                <a:gd name="T9" fmla="*/ 241 h 447"/>
                <a:gd name="T10" fmla="*/ 134 w 446"/>
                <a:gd name="T11" fmla="*/ 194 h 447"/>
                <a:gd name="T12" fmla="*/ 135 w 446"/>
                <a:gd name="T13" fmla="*/ 192 h 447"/>
                <a:gd name="T14" fmla="*/ 142 w 446"/>
                <a:gd name="T15" fmla="*/ 143 h 447"/>
                <a:gd name="T16" fmla="*/ 136 w 446"/>
                <a:gd name="T17" fmla="*/ 61 h 447"/>
                <a:gd name="T18" fmla="*/ 79 w 446"/>
                <a:gd name="T19" fmla="*/ 39 h 447"/>
                <a:gd name="T20" fmla="*/ 101 w 446"/>
                <a:gd name="T21" fmla="*/ 194 h 447"/>
                <a:gd name="T22" fmla="*/ 101 w 446"/>
                <a:gd name="T23" fmla="*/ 196 h 447"/>
                <a:gd name="T24" fmla="*/ 8 w 446"/>
                <a:gd name="T25" fmla="*/ 276 h 447"/>
                <a:gd name="T26" fmla="*/ 2 w 446"/>
                <a:gd name="T27" fmla="*/ 326 h 447"/>
                <a:gd name="T28" fmla="*/ 0 w 446"/>
                <a:gd name="T29" fmla="*/ 326 h 447"/>
                <a:gd name="T30" fmla="*/ 27 w 446"/>
                <a:gd name="T31" fmla="*/ 381 h 447"/>
                <a:gd name="T32" fmla="*/ 28 w 446"/>
                <a:gd name="T33" fmla="*/ 380 h 447"/>
                <a:gd name="T34" fmla="*/ 144 w 446"/>
                <a:gd name="T35" fmla="*/ 441 h 447"/>
                <a:gd name="T36" fmla="*/ 197 w 446"/>
                <a:gd name="T37" fmla="*/ 446 h 447"/>
                <a:gd name="T38" fmla="*/ 260 w 446"/>
                <a:gd name="T39" fmla="*/ 423 h 447"/>
                <a:gd name="T40" fmla="*/ 260 w 446"/>
                <a:gd name="T41" fmla="*/ 423 h 447"/>
                <a:gd name="T42" fmla="*/ 293 w 446"/>
                <a:gd name="T43" fmla="*/ 373 h 447"/>
                <a:gd name="T44" fmla="*/ 289 w 446"/>
                <a:gd name="T45" fmla="*/ 286 h 447"/>
                <a:gd name="T46" fmla="*/ 289 w 446"/>
                <a:gd name="T47" fmla="*/ 287 h 447"/>
                <a:gd name="T48" fmla="*/ 426 w 446"/>
                <a:gd name="T49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6" h="447">
                  <a:moveTo>
                    <a:pt x="426" y="210"/>
                  </a:moveTo>
                  <a:cubicBezTo>
                    <a:pt x="446" y="173"/>
                    <a:pt x="395" y="170"/>
                    <a:pt x="372" y="178"/>
                  </a:cubicBezTo>
                  <a:cubicBezTo>
                    <a:pt x="346" y="187"/>
                    <a:pt x="324" y="206"/>
                    <a:pt x="304" y="224"/>
                  </a:cubicBezTo>
                  <a:cubicBezTo>
                    <a:pt x="293" y="233"/>
                    <a:pt x="277" y="246"/>
                    <a:pt x="270" y="259"/>
                  </a:cubicBezTo>
                  <a:cubicBezTo>
                    <a:pt x="265" y="252"/>
                    <a:pt x="258" y="246"/>
                    <a:pt x="251" y="241"/>
                  </a:cubicBezTo>
                  <a:cubicBezTo>
                    <a:pt x="217" y="213"/>
                    <a:pt x="177" y="196"/>
                    <a:pt x="134" y="194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41" y="178"/>
                    <a:pt x="141" y="157"/>
                    <a:pt x="142" y="143"/>
                  </a:cubicBezTo>
                  <a:cubicBezTo>
                    <a:pt x="144" y="116"/>
                    <a:pt x="145" y="87"/>
                    <a:pt x="136" y="61"/>
                  </a:cubicBezTo>
                  <a:cubicBezTo>
                    <a:pt x="129" y="39"/>
                    <a:pt x="96" y="0"/>
                    <a:pt x="79" y="39"/>
                  </a:cubicBezTo>
                  <a:cubicBezTo>
                    <a:pt x="57" y="90"/>
                    <a:pt x="89" y="148"/>
                    <a:pt x="101" y="194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57" y="203"/>
                    <a:pt x="23" y="231"/>
                    <a:pt x="8" y="276"/>
                  </a:cubicBezTo>
                  <a:cubicBezTo>
                    <a:pt x="2" y="294"/>
                    <a:pt x="0" y="311"/>
                    <a:pt x="2" y="326"/>
                  </a:cubicBezTo>
                  <a:cubicBezTo>
                    <a:pt x="2" y="326"/>
                    <a:pt x="1" y="326"/>
                    <a:pt x="0" y="326"/>
                  </a:cubicBezTo>
                  <a:cubicBezTo>
                    <a:pt x="5" y="346"/>
                    <a:pt x="20" y="362"/>
                    <a:pt x="27" y="381"/>
                  </a:cubicBezTo>
                  <a:cubicBezTo>
                    <a:pt x="28" y="380"/>
                    <a:pt x="28" y="380"/>
                    <a:pt x="28" y="380"/>
                  </a:cubicBezTo>
                  <a:cubicBezTo>
                    <a:pt x="55" y="412"/>
                    <a:pt x="101" y="431"/>
                    <a:pt x="144" y="441"/>
                  </a:cubicBezTo>
                  <a:cubicBezTo>
                    <a:pt x="163" y="445"/>
                    <a:pt x="181" y="447"/>
                    <a:pt x="197" y="446"/>
                  </a:cubicBezTo>
                  <a:cubicBezTo>
                    <a:pt x="218" y="437"/>
                    <a:pt x="241" y="434"/>
                    <a:pt x="260" y="423"/>
                  </a:cubicBezTo>
                  <a:cubicBezTo>
                    <a:pt x="260" y="423"/>
                    <a:pt x="260" y="423"/>
                    <a:pt x="260" y="423"/>
                  </a:cubicBezTo>
                  <a:cubicBezTo>
                    <a:pt x="274" y="412"/>
                    <a:pt x="286" y="395"/>
                    <a:pt x="293" y="373"/>
                  </a:cubicBezTo>
                  <a:cubicBezTo>
                    <a:pt x="303" y="342"/>
                    <a:pt x="301" y="312"/>
                    <a:pt x="289" y="286"/>
                  </a:cubicBezTo>
                  <a:cubicBezTo>
                    <a:pt x="289" y="287"/>
                    <a:pt x="289" y="287"/>
                    <a:pt x="289" y="287"/>
                  </a:cubicBezTo>
                  <a:cubicBezTo>
                    <a:pt x="334" y="269"/>
                    <a:pt x="399" y="258"/>
                    <a:pt x="426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9703"/>
            <p:cNvSpPr>
              <a:spLocks/>
            </p:cNvSpPr>
            <p:nvPr/>
          </p:nvSpPr>
          <p:spPr bwMode="auto">
            <a:xfrm>
              <a:off x="8232776" y="2459038"/>
              <a:ext cx="428625" cy="285750"/>
            </a:xfrm>
            <a:custGeom>
              <a:avLst/>
              <a:gdLst>
                <a:gd name="T0" fmla="*/ 0 w 114"/>
                <a:gd name="T1" fmla="*/ 65 h 76"/>
                <a:gd name="T2" fmla="*/ 13 w 114"/>
                <a:gd name="T3" fmla="*/ 49 h 76"/>
                <a:gd name="T4" fmla="*/ 30 w 114"/>
                <a:gd name="T5" fmla="*/ 35 h 76"/>
                <a:gd name="T6" fmla="*/ 75 w 114"/>
                <a:gd name="T7" fmla="*/ 11 h 76"/>
                <a:gd name="T8" fmla="*/ 106 w 114"/>
                <a:gd name="T9" fmla="*/ 18 h 76"/>
                <a:gd name="T10" fmla="*/ 88 w 114"/>
                <a:gd name="T11" fmla="*/ 35 h 76"/>
                <a:gd name="T12" fmla="*/ 68 w 114"/>
                <a:gd name="T13" fmla="*/ 47 h 76"/>
                <a:gd name="T14" fmla="*/ 21 w 114"/>
                <a:gd name="T15" fmla="*/ 69 h 76"/>
                <a:gd name="T16" fmla="*/ 8 w 114"/>
                <a:gd name="T17" fmla="*/ 75 h 76"/>
                <a:gd name="T18" fmla="*/ 2 w 114"/>
                <a:gd name="T19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6">
                  <a:moveTo>
                    <a:pt x="0" y="65"/>
                  </a:moveTo>
                  <a:cubicBezTo>
                    <a:pt x="3" y="59"/>
                    <a:pt x="9" y="54"/>
                    <a:pt x="13" y="49"/>
                  </a:cubicBezTo>
                  <a:cubicBezTo>
                    <a:pt x="18" y="44"/>
                    <a:pt x="24" y="39"/>
                    <a:pt x="30" y="35"/>
                  </a:cubicBezTo>
                  <a:cubicBezTo>
                    <a:pt x="44" y="25"/>
                    <a:pt x="59" y="17"/>
                    <a:pt x="75" y="11"/>
                  </a:cubicBezTo>
                  <a:cubicBezTo>
                    <a:pt x="82" y="9"/>
                    <a:pt x="114" y="0"/>
                    <a:pt x="106" y="18"/>
                  </a:cubicBezTo>
                  <a:cubicBezTo>
                    <a:pt x="103" y="25"/>
                    <a:pt x="94" y="31"/>
                    <a:pt x="88" y="35"/>
                  </a:cubicBezTo>
                  <a:cubicBezTo>
                    <a:pt x="81" y="39"/>
                    <a:pt x="74" y="43"/>
                    <a:pt x="68" y="47"/>
                  </a:cubicBezTo>
                  <a:cubicBezTo>
                    <a:pt x="53" y="57"/>
                    <a:pt x="37" y="63"/>
                    <a:pt x="21" y="69"/>
                  </a:cubicBezTo>
                  <a:cubicBezTo>
                    <a:pt x="17" y="71"/>
                    <a:pt x="12" y="76"/>
                    <a:pt x="8" y="75"/>
                  </a:cubicBezTo>
                  <a:cubicBezTo>
                    <a:pt x="4" y="74"/>
                    <a:pt x="3" y="68"/>
                    <a:pt x="2" y="67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9704"/>
            <p:cNvSpPr>
              <a:spLocks/>
            </p:cNvSpPr>
            <p:nvPr/>
          </p:nvSpPr>
          <p:spPr bwMode="auto">
            <a:xfrm>
              <a:off x="7559676" y="1955800"/>
              <a:ext cx="112713" cy="481013"/>
            </a:xfrm>
            <a:custGeom>
              <a:avLst/>
              <a:gdLst>
                <a:gd name="T0" fmla="*/ 14 w 30"/>
                <a:gd name="T1" fmla="*/ 126 h 128"/>
                <a:gd name="T2" fmla="*/ 8 w 30"/>
                <a:gd name="T3" fmla="*/ 108 h 128"/>
                <a:gd name="T4" fmla="*/ 3 w 30"/>
                <a:gd name="T5" fmla="*/ 83 h 128"/>
                <a:gd name="T6" fmla="*/ 0 w 30"/>
                <a:gd name="T7" fmla="*/ 36 h 128"/>
                <a:gd name="T8" fmla="*/ 5 w 30"/>
                <a:gd name="T9" fmla="*/ 9 h 128"/>
                <a:gd name="T10" fmla="*/ 23 w 30"/>
                <a:gd name="T11" fmla="*/ 13 h 128"/>
                <a:gd name="T12" fmla="*/ 27 w 30"/>
                <a:gd name="T13" fmla="*/ 29 h 128"/>
                <a:gd name="T14" fmla="*/ 29 w 30"/>
                <a:gd name="T15" fmla="*/ 48 h 128"/>
                <a:gd name="T16" fmla="*/ 29 w 30"/>
                <a:gd name="T17" fmla="*/ 85 h 128"/>
                <a:gd name="T18" fmla="*/ 28 w 30"/>
                <a:gd name="T19" fmla="*/ 122 h 128"/>
                <a:gd name="T20" fmla="*/ 21 w 30"/>
                <a:gd name="T21" fmla="*/ 128 h 128"/>
                <a:gd name="T22" fmla="*/ 14 w 30"/>
                <a:gd name="T23" fmla="*/ 1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8">
                  <a:moveTo>
                    <a:pt x="14" y="126"/>
                  </a:moveTo>
                  <a:cubicBezTo>
                    <a:pt x="12" y="119"/>
                    <a:pt x="10" y="114"/>
                    <a:pt x="8" y="108"/>
                  </a:cubicBezTo>
                  <a:cubicBezTo>
                    <a:pt x="6" y="99"/>
                    <a:pt x="5" y="91"/>
                    <a:pt x="3" y="83"/>
                  </a:cubicBezTo>
                  <a:cubicBezTo>
                    <a:pt x="0" y="67"/>
                    <a:pt x="0" y="52"/>
                    <a:pt x="0" y="36"/>
                  </a:cubicBezTo>
                  <a:cubicBezTo>
                    <a:pt x="0" y="28"/>
                    <a:pt x="1" y="17"/>
                    <a:pt x="5" y="9"/>
                  </a:cubicBezTo>
                  <a:cubicBezTo>
                    <a:pt x="10" y="0"/>
                    <a:pt x="19" y="5"/>
                    <a:pt x="23" y="13"/>
                  </a:cubicBezTo>
                  <a:cubicBezTo>
                    <a:pt x="26" y="17"/>
                    <a:pt x="26" y="24"/>
                    <a:pt x="27" y="29"/>
                  </a:cubicBezTo>
                  <a:cubicBezTo>
                    <a:pt x="28" y="35"/>
                    <a:pt x="29" y="41"/>
                    <a:pt x="29" y="48"/>
                  </a:cubicBezTo>
                  <a:cubicBezTo>
                    <a:pt x="29" y="60"/>
                    <a:pt x="29" y="72"/>
                    <a:pt x="29" y="85"/>
                  </a:cubicBezTo>
                  <a:cubicBezTo>
                    <a:pt x="28" y="97"/>
                    <a:pt x="30" y="110"/>
                    <a:pt x="28" y="122"/>
                  </a:cubicBezTo>
                  <a:cubicBezTo>
                    <a:pt x="27" y="127"/>
                    <a:pt x="27" y="127"/>
                    <a:pt x="21" y="128"/>
                  </a:cubicBezTo>
                  <a:cubicBezTo>
                    <a:pt x="20" y="128"/>
                    <a:pt x="12" y="128"/>
                    <a:pt x="14" y="126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9705"/>
            <p:cNvSpPr>
              <a:spLocks/>
            </p:cNvSpPr>
            <p:nvPr/>
          </p:nvSpPr>
          <p:spPr bwMode="auto">
            <a:xfrm>
              <a:off x="7142163" y="2362200"/>
              <a:ext cx="1270000" cy="1063625"/>
            </a:xfrm>
            <a:custGeom>
              <a:avLst/>
              <a:gdLst>
                <a:gd name="T0" fmla="*/ 310 w 338"/>
                <a:gd name="T1" fmla="*/ 197 h 283"/>
                <a:gd name="T2" fmla="*/ 179 w 338"/>
                <a:gd name="T3" fmla="*/ 18 h 283"/>
                <a:gd name="T4" fmla="*/ 13 w 338"/>
                <a:gd name="T5" fmla="*/ 123 h 283"/>
                <a:gd name="T6" fmla="*/ 141 w 338"/>
                <a:gd name="T7" fmla="*/ 263 h 283"/>
                <a:gd name="T8" fmla="*/ 310 w 338"/>
                <a:gd name="T9" fmla="*/ 197 h 283"/>
                <a:gd name="T10" fmla="*/ 304 w 338"/>
                <a:gd name="T11" fmla="*/ 196 h 283"/>
                <a:gd name="T12" fmla="*/ 139 w 338"/>
                <a:gd name="T13" fmla="*/ 256 h 283"/>
                <a:gd name="T14" fmla="*/ 19 w 338"/>
                <a:gd name="T15" fmla="*/ 139 h 283"/>
                <a:gd name="T16" fmla="*/ 59 w 338"/>
                <a:gd name="T17" fmla="*/ 48 h 283"/>
                <a:gd name="T18" fmla="*/ 170 w 338"/>
                <a:gd name="T19" fmla="*/ 23 h 283"/>
                <a:gd name="T20" fmla="*/ 304 w 338"/>
                <a:gd name="T21" fmla="*/ 196 h 283"/>
                <a:gd name="T22" fmla="*/ 310 w 338"/>
                <a:gd name="T23" fmla="*/ 19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283">
                  <a:moveTo>
                    <a:pt x="310" y="197"/>
                  </a:moveTo>
                  <a:cubicBezTo>
                    <a:pt x="338" y="106"/>
                    <a:pt x="262" y="38"/>
                    <a:pt x="179" y="18"/>
                  </a:cubicBezTo>
                  <a:cubicBezTo>
                    <a:pt x="101" y="0"/>
                    <a:pt x="26" y="41"/>
                    <a:pt x="13" y="123"/>
                  </a:cubicBezTo>
                  <a:cubicBezTo>
                    <a:pt x="0" y="200"/>
                    <a:pt x="78" y="245"/>
                    <a:pt x="141" y="263"/>
                  </a:cubicBezTo>
                  <a:cubicBezTo>
                    <a:pt x="209" y="283"/>
                    <a:pt x="284" y="271"/>
                    <a:pt x="310" y="197"/>
                  </a:cubicBezTo>
                  <a:cubicBezTo>
                    <a:pt x="312" y="193"/>
                    <a:pt x="305" y="192"/>
                    <a:pt x="304" y="196"/>
                  </a:cubicBezTo>
                  <a:cubicBezTo>
                    <a:pt x="277" y="269"/>
                    <a:pt x="206" y="275"/>
                    <a:pt x="139" y="256"/>
                  </a:cubicBezTo>
                  <a:cubicBezTo>
                    <a:pt x="84" y="240"/>
                    <a:pt x="22" y="204"/>
                    <a:pt x="19" y="139"/>
                  </a:cubicBezTo>
                  <a:cubicBezTo>
                    <a:pt x="17" y="105"/>
                    <a:pt x="34" y="70"/>
                    <a:pt x="59" y="48"/>
                  </a:cubicBezTo>
                  <a:cubicBezTo>
                    <a:pt x="89" y="20"/>
                    <a:pt x="131" y="17"/>
                    <a:pt x="170" y="23"/>
                  </a:cubicBezTo>
                  <a:cubicBezTo>
                    <a:pt x="252" y="35"/>
                    <a:pt x="330" y="108"/>
                    <a:pt x="304" y="196"/>
                  </a:cubicBezTo>
                  <a:cubicBezTo>
                    <a:pt x="302" y="200"/>
                    <a:pt x="309" y="200"/>
                    <a:pt x="310" y="19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9706"/>
            <p:cNvSpPr>
              <a:spLocks/>
            </p:cNvSpPr>
            <p:nvPr/>
          </p:nvSpPr>
          <p:spPr bwMode="auto">
            <a:xfrm>
              <a:off x="8191501" y="2301875"/>
              <a:ext cx="695325" cy="488950"/>
            </a:xfrm>
            <a:custGeom>
              <a:avLst/>
              <a:gdLst>
                <a:gd name="T0" fmla="*/ 8 w 185"/>
                <a:gd name="T1" fmla="*/ 99 h 130"/>
                <a:gd name="T2" fmla="*/ 85 w 185"/>
                <a:gd name="T3" fmla="*/ 31 h 130"/>
                <a:gd name="T4" fmla="*/ 162 w 185"/>
                <a:gd name="T5" fmla="*/ 36 h 130"/>
                <a:gd name="T6" fmla="*/ 95 w 185"/>
                <a:gd name="T7" fmla="*/ 99 h 130"/>
                <a:gd name="T8" fmla="*/ 23 w 185"/>
                <a:gd name="T9" fmla="*/ 125 h 130"/>
                <a:gd name="T10" fmla="*/ 26 w 185"/>
                <a:gd name="T11" fmla="*/ 128 h 130"/>
                <a:gd name="T12" fmla="*/ 129 w 185"/>
                <a:gd name="T13" fmla="*/ 86 h 130"/>
                <a:gd name="T14" fmla="*/ 163 w 185"/>
                <a:gd name="T15" fmla="*/ 20 h 130"/>
                <a:gd name="T16" fmla="*/ 99 w 185"/>
                <a:gd name="T17" fmla="*/ 18 h 130"/>
                <a:gd name="T18" fmla="*/ 46 w 185"/>
                <a:gd name="T19" fmla="*/ 54 h 130"/>
                <a:gd name="T20" fmla="*/ 1 w 185"/>
                <a:gd name="T21" fmla="*/ 99 h 130"/>
                <a:gd name="T22" fmla="*/ 8 w 185"/>
                <a:gd name="T23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30">
                  <a:moveTo>
                    <a:pt x="8" y="99"/>
                  </a:moveTo>
                  <a:cubicBezTo>
                    <a:pt x="24" y="72"/>
                    <a:pt x="59" y="47"/>
                    <a:pt x="85" y="31"/>
                  </a:cubicBezTo>
                  <a:cubicBezTo>
                    <a:pt x="100" y="21"/>
                    <a:pt x="162" y="0"/>
                    <a:pt x="162" y="36"/>
                  </a:cubicBezTo>
                  <a:cubicBezTo>
                    <a:pt x="162" y="66"/>
                    <a:pt x="118" y="89"/>
                    <a:pt x="95" y="99"/>
                  </a:cubicBezTo>
                  <a:cubicBezTo>
                    <a:pt x="72" y="109"/>
                    <a:pt x="47" y="115"/>
                    <a:pt x="23" y="125"/>
                  </a:cubicBezTo>
                  <a:cubicBezTo>
                    <a:pt x="18" y="127"/>
                    <a:pt x="22" y="130"/>
                    <a:pt x="26" y="128"/>
                  </a:cubicBezTo>
                  <a:cubicBezTo>
                    <a:pt x="60" y="114"/>
                    <a:pt x="97" y="106"/>
                    <a:pt x="129" y="86"/>
                  </a:cubicBezTo>
                  <a:cubicBezTo>
                    <a:pt x="146" y="75"/>
                    <a:pt x="185" y="41"/>
                    <a:pt x="163" y="20"/>
                  </a:cubicBezTo>
                  <a:cubicBezTo>
                    <a:pt x="147" y="5"/>
                    <a:pt x="117" y="12"/>
                    <a:pt x="99" y="18"/>
                  </a:cubicBezTo>
                  <a:cubicBezTo>
                    <a:pt x="79" y="26"/>
                    <a:pt x="62" y="40"/>
                    <a:pt x="46" y="54"/>
                  </a:cubicBezTo>
                  <a:cubicBezTo>
                    <a:pt x="30" y="67"/>
                    <a:pt x="12" y="80"/>
                    <a:pt x="1" y="99"/>
                  </a:cubicBezTo>
                  <a:cubicBezTo>
                    <a:pt x="0" y="102"/>
                    <a:pt x="7" y="101"/>
                    <a:pt x="8" y="9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9707"/>
            <p:cNvSpPr>
              <a:spLocks/>
            </p:cNvSpPr>
            <p:nvPr/>
          </p:nvSpPr>
          <p:spPr bwMode="auto">
            <a:xfrm>
              <a:off x="7439026" y="1719263"/>
              <a:ext cx="323850" cy="720725"/>
            </a:xfrm>
            <a:custGeom>
              <a:avLst/>
              <a:gdLst>
                <a:gd name="T0" fmla="*/ 73 w 86"/>
                <a:gd name="T1" fmla="*/ 186 h 192"/>
                <a:gd name="T2" fmla="*/ 80 w 86"/>
                <a:gd name="T3" fmla="*/ 76 h 192"/>
                <a:gd name="T4" fmla="*/ 36 w 86"/>
                <a:gd name="T5" fmla="*/ 14 h 192"/>
                <a:gd name="T6" fmla="*/ 3 w 86"/>
                <a:gd name="T7" fmla="*/ 67 h 192"/>
                <a:gd name="T8" fmla="*/ 32 w 86"/>
                <a:gd name="T9" fmla="*/ 189 h 192"/>
                <a:gd name="T10" fmla="*/ 39 w 86"/>
                <a:gd name="T11" fmla="*/ 187 h 192"/>
                <a:gd name="T12" fmla="*/ 15 w 86"/>
                <a:gd name="T13" fmla="*/ 108 h 192"/>
                <a:gd name="T14" fmla="*/ 43 w 86"/>
                <a:gd name="T15" fmla="*/ 23 h 192"/>
                <a:gd name="T16" fmla="*/ 74 w 86"/>
                <a:gd name="T17" fmla="*/ 100 h 192"/>
                <a:gd name="T18" fmla="*/ 66 w 86"/>
                <a:gd name="T19" fmla="*/ 186 h 192"/>
                <a:gd name="T20" fmla="*/ 73 w 86"/>
                <a:gd name="T21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92">
                  <a:moveTo>
                    <a:pt x="73" y="186"/>
                  </a:moveTo>
                  <a:cubicBezTo>
                    <a:pt x="86" y="154"/>
                    <a:pt x="84" y="110"/>
                    <a:pt x="80" y="76"/>
                  </a:cubicBezTo>
                  <a:cubicBezTo>
                    <a:pt x="77" y="54"/>
                    <a:pt x="62" y="17"/>
                    <a:pt x="36" y="14"/>
                  </a:cubicBezTo>
                  <a:cubicBezTo>
                    <a:pt x="10" y="12"/>
                    <a:pt x="4" y="49"/>
                    <a:pt x="3" y="67"/>
                  </a:cubicBezTo>
                  <a:cubicBezTo>
                    <a:pt x="0" y="109"/>
                    <a:pt x="22" y="150"/>
                    <a:pt x="32" y="189"/>
                  </a:cubicBezTo>
                  <a:cubicBezTo>
                    <a:pt x="33" y="192"/>
                    <a:pt x="40" y="190"/>
                    <a:pt x="39" y="187"/>
                  </a:cubicBezTo>
                  <a:cubicBezTo>
                    <a:pt x="32" y="160"/>
                    <a:pt x="22" y="135"/>
                    <a:pt x="15" y="108"/>
                  </a:cubicBezTo>
                  <a:cubicBezTo>
                    <a:pt x="11" y="91"/>
                    <a:pt x="4" y="0"/>
                    <a:pt x="43" y="23"/>
                  </a:cubicBezTo>
                  <a:cubicBezTo>
                    <a:pt x="69" y="39"/>
                    <a:pt x="73" y="74"/>
                    <a:pt x="74" y="100"/>
                  </a:cubicBezTo>
                  <a:cubicBezTo>
                    <a:pt x="75" y="127"/>
                    <a:pt x="76" y="161"/>
                    <a:pt x="66" y="186"/>
                  </a:cubicBezTo>
                  <a:cubicBezTo>
                    <a:pt x="65" y="189"/>
                    <a:pt x="72" y="189"/>
                    <a:pt x="73" y="18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9708"/>
            <p:cNvSpPr>
              <a:spLocks/>
            </p:cNvSpPr>
            <p:nvPr/>
          </p:nvSpPr>
          <p:spPr bwMode="auto">
            <a:xfrm>
              <a:off x="7413626" y="2816225"/>
              <a:ext cx="104775" cy="71438"/>
            </a:xfrm>
            <a:custGeom>
              <a:avLst/>
              <a:gdLst>
                <a:gd name="T0" fmla="*/ 3 w 28"/>
                <a:gd name="T1" fmla="*/ 1 h 19"/>
                <a:gd name="T2" fmla="*/ 9 w 28"/>
                <a:gd name="T3" fmla="*/ 16 h 19"/>
                <a:gd name="T4" fmla="*/ 27 w 28"/>
                <a:gd name="T5" fmla="*/ 8 h 19"/>
                <a:gd name="T6" fmla="*/ 24 w 28"/>
                <a:gd name="T7" fmla="*/ 8 h 19"/>
                <a:gd name="T8" fmla="*/ 8 w 28"/>
                <a:gd name="T9" fmla="*/ 13 h 19"/>
                <a:gd name="T10" fmla="*/ 6 w 28"/>
                <a:gd name="T11" fmla="*/ 1 h 19"/>
                <a:gd name="T12" fmla="*/ 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3" y="1"/>
                  </a:moveTo>
                  <a:cubicBezTo>
                    <a:pt x="0" y="7"/>
                    <a:pt x="3" y="14"/>
                    <a:pt x="9" y="16"/>
                  </a:cubicBezTo>
                  <a:cubicBezTo>
                    <a:pt x="16" y="19"/>
                    <a:pt x="23" y="14"/>
                    <a:pt x="27" y="8"/>
                  </a:cubicBezTo>
                  <a:cubicBezTo>
                    <a:pt x="28" y="7"/>
                    <a:pt x="25" y="8"/>
                    <a:pt x="24" y="8"/>
                  </a:cubicBezTo>
                  <a:cubicBezTo>
                    <a:pt x="20" y="14"/>
                    <a:pt x="14" y="18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7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9709"/>
            <p:cNvSpPr>
              <a:spLocks/>
            </p:cNvSpPr>
            <p:nvPr/>
          </p:nvSpPr>
          <p:spPr bwMode="auto">
            <a:xfrm>
              <a:off x="7983538" y="3022600"/>
              <a:ext cx="98425" cy="68263"/>
            </a:xfrm>
            <a:custGeom>
              <a:avLst/>
              <a:gdLst>
                <a:gd name="T0" fmla="*/ 2 w 26"/>
                <a:gd name="T1" fmla="*/ 1 h 18"/>
                <a:gd name="T2" fmla="*/ 9 w 26"/>
                <a:gd name="T3" fmla="*/ 16 h 18"/>
                <a:gd name="T4" fmla="*/ 25 w 26"/>
                <a:gd name="T5" fmla="*/ 11 h 18"/>
                <a:gd name="T6" fmla="*/ 22 w 26"/>
                <a:gd name="T7" fmla="*/ 10 h 18"/>
                <a:gd name="T8" fmla="*/ 8 w 26"/>
                <a:gd name="T9" fmla="*/ 13 h 18"/>
                <a:gd name="T10" fmla="*/ 6 w 26"/>
                <a:gd name="T11" fmla="*/ 1 h 18"/>
                <a:gd name="T12" fmla="*/ 2 w 26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2" y="1"/>
                  </a:moveTo>
                  <a:cubicBezTo>
                    <a:pt x="0" y="7"/>
                    <a:pt x="2" y="14"/>
                    <a:pt x="9" y="16"/>
                  </a:cubicBezTo>
                  <a:cubicBezTo>
                    <a:pt x="15" y="18"/>
                    <a:pt x="21" y="15"/>
                    <a:pt x="25" y="11"/>
                  </a:cubicBezTo>
                  <a:cubicBezTo>
                    <a:pt x="26" y="9"/>
                    <a:pt x="22" y="10"/>
                    <a:pt x="22" y="10"/>
                  </a:cubicBezTo>
                  <a:cubicBezTo>
                    <a:pt x="18" y="15"/>
                    <a:pt x="13" y="16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9710"/>
            <p:cNvSpPr>
              <a:spLocks/>
            </p:cNvSpPr>
            <p:nvPr/>
          </p:nvSpPr>
          <p:spPr bwMode="auto">
            <a:xfrm>
              <a:off x="7683501" y="3049588"/>
              <a:ext cx="79375" cy="120650"/>
            </a:xfrm>
            <a:custGeom>
              <a:avLst/>
              <a:gdLst>
                <a:gd name="T0" fmla="*/ 0 w 21"/>
                <a:gd name="T1" fmla="*/ 2 h 32"/>
                <a:gd name="T2" fmla="*/ 16 w 21"/>
                <a:gd name="T3" fmla="*/ 31 h 32"/>
                <a:gd name="T4" fmla="*/ 20 w 21"/>
                <a:gd name="T5" fmla="*/ 29 h 32"/>
                <a:gd name="T6" fmla="*/ 3 w 21"/>
                <a:gd name="T7" fmla="*/ 1 h 32"/>
                <a:gd name="T8" fmla="*/ 0 w 2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2">
                  <a:moveTo>
                    <a:pt x="0" y="2"/>
                  </a:moveTo>
                  <a:cubicBezTo>
                    <a:pt x="2" y="13"/>
                    <a:pt x="10" y="22"/>
                    <a:pt x="16" y="31"/>
                  </a:cubicBezTo>
                  <a:cubicBezTo>
                    <a:pt x="17" y="32"/>
                    <a:pt x="21" y="31"/>
                    <a:pt x="20" y="29"/>
                  </a:cubicBezTo>
                  <a:cubicBezTo>
                    <a:pt x="13" y="21"/>
                    <a:pt x="5" y="12"/>
                    <a:pt x="3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711"/>
            <p:cNvSpPr>
              <a:spLocks/>
            </p:cNvSpPr>
            <p:nvPr/>
          </p:nvSpPr>
          <p:spPr bwMode="auto">
            <a:xfrm>
              <a:off x="7650163" y="3074988"/>
              <a:ext cx="120650" cy="53975"/>
            </a:xfrm>
            <a:custGeom>
              <a:avLst/>
              <a:gdLst>
                <a:gd name="T0" fmla="*/ 29 w 32"/>
                <a:gd name="T1" fmla="*/ 1 h 14"/>
                <a:gd name="T2" fmla="*/ 2 w 32"/>
                <a:gd name="T3" fmla="*/ 11 h 14"/>
                <a:gd name="T4" fmla="*/ 4 w 32"/>
                <a:gd name="T5" fmla="*/ 13 h 14"/>
                <a:gd name="T6" fmla="*/ 30 w 32"/>
                <a:gd name="T7" fmla="*/ 3 h 14"/>
                <a:gd name="T8" fmla="*/ 29 w 3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29" y="1"/>
                  </a:moveTo>
                  <a:cubicBezTo>
                    <a:pt x="20" y="4"/>
                    <a:pt x="11" y="7"/>
                    <a:pt x="2" y="11"/>
                  </a:cubicBezTo>
                  <a:cubicBezTo>
                    <a:pt x="0" y="12"/>
                    <a:pt x="2" y="14"/>
                    <a:pt x="4" y="13"/>
                  </a:cubicBezTo>
                  <a:cubicBezTo>
                    <a:pt x="12" y="9"/>
                    <a:pt x="21" y="6"/>
                    <a:pt x="30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Oval 9712"/>
            <p:cNvSpPr>
              <a:spLocks noChangeArrowheads="1"/>
            </p:cNvSpPr>
            <p:nvPr/>
          </p:nvSpPr>
          <p:spPr bwMode="auto">
            <a:xfrm>
              <a:off x="5597526" y="3910013"/>
              <a:ext cx="150813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Oval 9713"/>
            <p:cNvSpPr>
              <a:spLocks noChangeArrowheads="1"/>
            </p:cNvSpPr>
            <p:nvPr/>
          </p:nvSpPr>
          <p:spPr bwMode="auto">
            <a:xfrm>
              <a:off x="5778501" y="509746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Oval 9714"/>
            <p:cNvSpPr>
              <a:spLocks noChangeArrowheads="1"/>
            </p:cNvSpPr>
            <p:nvPr/>
          </p:nvSpPr>
          <p:spPr bwMode="auto">
            <a:xfrm>
              <a:off x="66579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Oval 9715"/>
            <p:cNvSpPr>
              <a:spLocks noChangeArrowheads="1"/>
            </p:cNvSpPr>
            <p:nvPr/>
          </p:nvSpPr>
          <p:spPr bwMode="auto">
            <a:xfrm>
              <a:off x="75596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Oval 9716"/>
            <p:cNvSpPr>
              <a:spLocks noChangeArrowheads="1"/>
            </p:cNvSpPr>
            <p:nvPr/>
          </p:nvSpPr>
          <p:spPr bwMode="auto">
            <a:xfrm>
              <a:off x="6627813" y="3995738"/>
              <a:ext cx="153988" cy="150813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9717"/>
            <p:cNvSpPr>
              <a:spLocks noChangeArrowheads="1"/>
            </p:cNvSpPr>
            <p:nvPr/>
          </p:nvSpPr>
          <p:spPr bwMode="auto">
            <a:xfrm>
              <a:off x="7581901" y="4146550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9718"/>
            <p:cNvSpPr>
              <a:spLocks noChangeArrowheads="1"/>
            </p:cNvSpPr>
            <p:nvPr/>
          </p:nvSpPr>
          <p:spPr bwMode="auto">
            <a:xfrm>
              <a:off x="6138863" y="4429125"/>
              <a:ext cx="153988" cy="149225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Oval 9719"/>
            <p:cNvSpPr>
              <a:spLocks noChangeArrowheads="1"/>
            </p:cNvSpPr>
            <p:nvPr/>
          </p:nvSpPr>
          <p:spPr bwMode="auto">
            <a:xfrm>
              <a:off x="7229476" y="4503738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9720"/>
            <p:cNvSpPr>
              <a:spLocks/>
            </p:cNvSpPr>
            <p:nvPr/>
          </p:nvSpPr>
          <p:spPr bwMode="auto">
            <a:xfrm>
              <a:off x="6207126" y="5622925"/>
              <a:ext cx="157163" cy="158750"/>
            </a:xfrm>
            <a:custGeom>
              <a:avLst/>
              <a:gdLst>
                <a:gd name="T0" fmla="*/ 41 w 42"/>
                <a:gd name="T1" fmla="*/ 20 h 42"/>
                <a:gd name="T2" fmla="*/ 22 w 42"/>
                <a:gd name="T3" fmla="*/ 42 h 42"/>
                <a:gd name="T4" fmla="*/ 1 w 42"/>
                <a:gd name="T5" fmla="*/ 22 h 42"/>
                <a:gd name="T6" fmla="*/ 20 w 42"/>
                <a:gd name="T7" fmla="*/ 1 h 42"/>
                <a:gd name="T8" fmla="*/ 41 w 42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41" y="20"/>
                  </a:moveTo>
                  <a:cubicBezTo>
                    <a:pt x="42" y="31"/>
                    <a:pt x="34" y="41"/>
                    <a:pt x="22" y="42"/>
                  </a:cubicBezTo>
                  <a:cubicBezTo>
                    <a:pt x="11" y="42"/>
                    <a:pt x="1" y="34"/>
                    <a:pt x="1" y="22"/>
                  </a:cubicBezTo>
                  <a:cubicBezTo>
                    <a:pt x="0" y="11"/>
                    <a:pt x="9" y="1"/>
                    <a:pt x="20" y="1"/>
                  </a:cubicBezTo>
                  <a:cubicBezTo>
                    <a:pt x="31" y="0"/>
                    <a:pt x="41" y="9"/>
                    <a:pt x="41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9721"/>
            <p:cNvSpPr>
              <a:spLocks/>
            </p:cNvSpPr>
            <p:nvPr/>
          </p:nvSpPr>
          <p:spPr bwMode="auto">
            <a:xfrm>
              <a:off x="7296151" y="5630863"/>
              <a:ext cx="158750" cy="161925"/>
            </a:xfrm>
            <a:custGeom>
              <a:avLst/>
              <a:gdLst>
                <a:gd name="T0" fmla="*/ 42 w 42"/>
                <a:gd name="T1" fmla="*/ 20 h 43"/>
                <a:gd name="T2" fmla="*/ 23 w 42"/>
                <a:gd name="T3" fmla="*/ 42 h 43"/>
                <a:gd name="T4" fmla="*/ 1 w 42"/>
                <a:gd name="T5" fmla="*/ 23 h 43"/>
                <a:gd name="T6" fmla="*/ 20 w 42"/>
                <a:gd name="T7" fmla="*/ 1 h 43"/>
                <a:gd name="T8" fmla="*/ 42 w 42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42" y="20"/>
                  </a:moveTo>
                  <a:cubicBezTo>
                    <a:pt x="42" y="31"/>
                    <a:pt x="34" y="41"/>
                    <a:pt x="23" y="42"/>
                  </a:cubicBezTo>
                  <a:cubicBezTo>
                    <a:pt x="11" y="43"/>
                    <a:pt x="2" y="34"/>
                    <a:pt x="1" y="23"/>
                  </a:cubicBezTo>
                  <a:cubicBezTo>
                    <a:pt x="0" y="12"/>
                    <a:pt x="9" y="2"/>
                    <a:pt x="20" y="1"/>
                  </a:cubicBezTo>
                  <a:cubicBezTo>
                    <a:pt x="31" y="0"/>
                    <a:pt x="41" y="9"/>
                    <a:pt x="42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9722"/>
            <p:cNvSpPr>
              <a:spLocks/>
            </p:cNvSpPr>
            <p:nvPr/>
          </p:nvSpPr>
          <p:spPr bwMode="auto">
            <a:xfrm>
              <a:off x="5462588" y="2346325"/>
              <a:ext cx="642938" cy="271463"/>
            </a:xfrm>
            <a:custGeom>
              <a:avLst/>
              <a:gdLst>
                <a:gd name="T0" fmla="*/ 20 w 171"/>
                <a:gd name="T1" fmla="*/ 0 h 72"/>
                <a:gd name="T2" fmla="*/ 85 w 171"/>
                <a:gd name="T3" fmla="*/ 22 h 72"/>
                <a:gd name="T4" fmla="*/ 121 w 171"/>
                <a:gd name="T5" fmla="*/ 48 h 72"/>
                <a:gd name="T6" fmla="*/ 24 w 171"/>
                <a:gd name="T7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72">
                  <a:moveTo>
                    <a:pt x="20" y="0"/>
                  </a:moveTo>
                  <a:cubicBezTo>
                    <a:pt x="37" y="13"/>
                    <a:pt x="65" y="18"/>
                    <a:pt x="85" y="22"/>
                  </a:cubicBezTo>
                  <a:cubicBezTo>
                    <a:pt x="109" y="24"/>
                    <a:pt x="171" y="15"/>
                    <a:pt x="121" y="48"/>
                  </a:cubicBezTo>
                  <a:cubicBezTo>
                    <a:pt x="87" y="72"/>
                    <a:pt x="0" y="52"/>
                    <a:pt x="24" y="2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9723"/>
            <p:cNvSpPr>
              <a:spLocks/>
            </p:cNvSpPr>
            <p:nvPr/>
          </p:nvSpPr>
          <p:spPr bwMode="auto">
            <a:xfrm>
              <a:off x="5451476" y="2332038"/>
              <a:ext cx="604838" cy="285750"/>
            </a:xfrm>
            <a:custGeom>
              <a:avLst/>
              <a:gdLst>
                <a:gd name="T0" fmla="*/ 21 w 161"/>
                <a:gd name="T1" fmla="*/ 6 h 76"/>
                <a:gd name="T2" fmla="*/ 90 w 161"/>
                <a:gd name="T3" fmla="*/ 29 h 76"/>
                <a:gd name="T4" fmla="*/ 136 w 161"/>
                <a:gd name="T5" fmla="*/ 39 h 76"/>
                <a:gd name="T6" fmla="*/ 30 w 161"/>
                <a:gd name="T7" fmla="*/ 6 h 76"/>
                <a:gd name="T8" fmla="*/ 24 w 161"/>
                <a:gd name="T9" fmla="*/ 5 h 76"/>
                <a:gd name="T10" fmla="*/ 122 w 161"/>
                <a:gd name="T11" fmla="*/ 56 h 76"/>
                <a:gd name="T12" fmla="*/ 136 w 161"/>
                <a:gd name="T13" fmla="*/ 25 h 76"/>
                <a:gd name="T14" fmla="*/ 98 w 161"/>
                <a:gd name="T15" fmla="*/ 24 h 76"/>
                <a:gd name="T16" fmla="*/ 26 w 161"/>
                <a:gd name="T17" fmla="*/ 2 h 76"/>
                <a:gd name="T18" fmla="*/ 21 w 161"/>
                <a:gd name="T1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76">
                  <a:moveTo>
                    <a:pt x="21" y="6"/>
                  </a:moveTo>
                  <a:cubicBezTo>
                    <a:pt x="40" y="19"/>
                    <a:pt x="67" y="28"/>
                    <a:pt x="90" y="29"/>
                  </a:cubicBezTo>
                  <a:cubicBezTo>
                    <a:pt x="98" y="29"/>
                    <a:pt x="146" y="26"/>
                    <a:pt x="136" y="39"/>
                  </a:cubicBezTo>
                  <a:cubicBezTo>
                    <a:pt x="108" y="73"/>
                    <a:pt x="6" y="64"/>
                    <a:pt x="30" y="6"/>
                  </a:cubicBezTo>
                  <a:cubicBezTo>
                    <a:pt x="32" y="2"/>
                    <a:pt x="25" y="3"/>
                    <a:pt x="24" y="5"/>
                  </a:cubicBezTo>
                  <a:cubicBezTo>
                    <a:pt x="0" y="61"/>
                    <a:pt x="87" y="76"/>
                    <a:pt x="122" y="56"/>
                  </a:cubicBezTo>
                  <a:cubicBezTo>
                    <a:pt x="130" y="52"/>
                    <a:pt x="161" y="29"/>
                    <a:pt x="136" y="25"/>
                  </a:cubicBezTo>
                  <a:cubicBezTo>
                    <a:pt x="124" y="23"/>
                    <a:pt x="111" y="24"/>
                    <a:pt x="98" y="24"/>
                  </a:cubicBezTo>
                  <a:cubicBezTo>
                    <a:pt x="74" y="24"/>
                    <a:pt x="46" y="16"/>
                    <a:pt x="26" y="2"/>
                  </a:cubicBezTo>
                  <a:cubicBezTo>
                    <a:pt x="24" y="0"/>
                    <a:pt x="17" y="4"/>
                    <a:pt x="21" y="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9724"/>
            <p:cNvSpPr>
              <a:spLocks/>
            </p:cNvSpPr>
            <p:nvPr/>
          </p:nvSpPr>
          <p:spPr bwMode="auto">
            <a:xfrm>
              <a:off x="4448176" y="2805113"/>
              <a:ext cx="112713" cy="233363"/>
            </a:xfrm>
            <a:custGeom>
              <a:avLst/>
              <a:gdLst>
                <a:gd name="T0" fmla="*/ 7 w 30"/>
                <a:gd name="T1" fmla="*/ 3 h 62"/>
                <a:gd name="T2" fmla="*/ 22 w 30"/>
                <a:gd name="T3" fmla="*/ 60 h 62"/>
                <a:gd name="T4" fmla="*/ 29 w 30"/>
                <a:gd name="T5" fmla="*/ 57 h 62"/>
                <a:gd name="T6" fmla="*/ 14 w 30"/>
                <a:gd name="T7" fmla="*/ 2 h 62"/>
                <a:gd name="T8" fmla="*/ 7 w 30"/>
                <a:gd name="T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2">
                  <a:moveTo>
                    <a:pt x="7" y="3"/>
                  </a:moveTo>
                  <a:cubicBezTo>
                    <a:pt x="0" y="25"/>
                    <a:pt x="7" y="44"/>
                    <a:pt x="22" y="60"/>
                  </a:cubicBezTo>
                  <a:cubicBezTo>
                    <a:pt x="24" y="62"/>
                    <a:pt x="30" y="59"/>
                    <a:pt x="29" y="57"/>
                  </a:cubicBezTo>
                  <a:cubicBezTo>
                    <a:pt x="14" y="41"/>
                    <a:pt x="8" y="23"/>
                    <a:pt x="14" y="2"/>
                  </a:cubicBezTo>
                  <a:cubicBezTo>
                    <a:pt x="15" y="0"/>
                    <a:pt x="8" y="1"/>
                    <a:pt x="7" y="3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9725"/>
            <p:cNvSpPr>
              <a:spLocks/>
            </p:cNvSpPr>
            <p:nvPr/>
          </p:nvSpPr>
          <p:spPr bwMode="auto">
            <a:xfrm>
              <a:off x="4349751" y="2925763"/>
              <a:ext cx="173038" cy="250825"/>
            </a:xfrm>
            <a:custGeom>
              <a:avLst/>
              <a:gdLst>
                <a:gd name="T0" fmla="*/ 3 w 46"/>
                <a:gd name="T1" fmla="*/ 5 h 67"/>
                <a:gd name="T2" fmla="*/ 38 w 46"/>
                <a:gd name="T3" fmla="*/ 66 h 67"/>
                <a:gd name="T4" fmla="*/ 42 w 46"/>
                <a:gd name="T5" fmla="*/ 61 h 67"/>
                <a:gd name="T6" fmla="*/ 10 w 46"/>
                <a:gd name="T7" fmla="*/ 4 h 67"/>
                <a:gd name="T8" fmla="*/ 3 w 46"/>
                <a:gd name="T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7">
                  <a:moveTo>
                    <a:pt x="3" y="5"/>
                  </a:moveTo>
                  <a:cubicBezTo>
                    <a:pt x="0" y="31"/>
                    <a:pt x="13" y="56"/>
                    <a:pt x="38" y="66"/>
                  </a:cubicBezTo>
                  <a:cubicBezTo>
                    <a:pt x="41" y="67"/>
                    <a:pt x="46" y="63"/>
                    <a:pt x="42" y="61"/>
                  </a:cubicBezTo>
                  <a:cubicBezTo>
                    <a:pt x="19" y="53"/>
                    <a:pt x="8" y="28"/>
                    <a:pt x="10" y="4"/>
                  </a:cubicBezTo>
                  <a:cubicBezTo>
                    <a:pt x="11" y="0"/>
                    <a:pt x="3" y="2"/>
                    <a:pt x="3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9726"/>
            <p:cNvSpPr>
              <a:spLocks/>
            </p:cNvSpPr>
            <p:nvPr/>
          </p:nvSpPr>
          <p:spPr bwMode="auto">
            <a:xfrm>
              <a:off x="3167063" y="493713"/>
              <a:ext cx="1735138" cy="1409700"/>
            </a:xfrm>
            <a:custGeom>
              <a:avLst/>
              <a:gdLst>
                <a:gd name="T0" fmla="*/ 454 w 462"/>
                <a:gd name="T1" fmla="*/ 175 h 375"/>
                <a:gd name="T2" fmla="*/ 426 w 462"/>
                <a:gd name="T3" fmla="*/ 63 h 375"/>
                <a:gd name="T4" fmla="*/ 256 w 462"/>
                <a:gd name="T5" fmla="*/ 3 h 375"/>
                <a:gd name="T6" fmla="*/ 5 w 462"/>
                <a:gd name="T7" fmla="*/ 197 h 375"/>
                <a:gd name="T8" fmla="*/ 103 w 462"/>
                <a:gd name="T9" fmla="*/ 356 h 375"/>
                <a:gd name="T10" fmla="*/ 247 w 462"/>
                <a:gd name="T11" fmla="*/ 371 h 375"/>
                <a:gd name="T12" fmla="*/ 410 w 462"/>
                <a:gd name="T13" fmla="*/ 267 h 375"/>
                <a:gd name="T14" fmla="*/ 454 w 462"/>
                <a:gd name="T15" fmla="*/ 1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2" h="375">
                  <a:moveTo>
                    <a:pt x="454" y="175"/>
                  </a:moveTo>
                  <a:cubicBezTo>
                    <a:pt x="462" y="137"/>
                    <a:pt x="456" y="99"/>
                    <a:pt x="426" y="63"/>
                  </a:cubicBezTo>
                  <a:cubicBezTo>
                    <a:pt x="386" y="16"/>
                    <a:pt x="314" y="4"/>
                    <a:pt x="256" y="3"/>
                  </a:cubicBezTo>
                  <a:cubicBezTo>
                    <a:pt x="131" y="0"/>
                    <a:pt x="16" y="62"/>
                    <a:pt x="5" y="197"/>
                  </a:cubicBezTo>
                  <a:cubicBezTo>
                    <a:pt x="0" y="269"/>
                    <a:pt x="31" y="333"/>
                    <a:pt x="103" y="356"/>
                  </a:cubicBezTo>
                  <a:cubicBezTo>
                    <a:pt x="148" y="372"/>
                    <a:pt x="199" y="375"/>
                    <a:pt x="247" y="371"/>
                  </a:cubicBezTo>
                  <a:cubicBezTo>
                    <a:pt x="320" y="366"/>
                    <a:pt x="369" y="326"/>
                    <a:pt x="410" y="267"/>
                  </a:cubicBezTo>
                  <a:cubicBezTo>
                    <a:pt x="431" y="238"/>
                    <a:pt x="447" y="206"/>
                    <a:pt x="454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9727"/>
            <p:cNvSpPr>
              <a:spLocks/>
            </p:cNvSpPr>
            <p:nvPr/>
          </p:nvSpPr>
          <p:spPr bwMode="auto">
            <a:xfrm>
              <a:off x="3098801" y="479425"/>
              <a:ext cx="1819275" cy="1435100"/>
            </a:xfrm>
            <a:custGeom>
              <a:avLst/>
              <a:gdLst>
                <a:gd name="T0" fmla="*/ 475 w 484"/>
                <a:gd name="T1" fmla="*/ 179 h 382"/>
                <a:gd name="T2" fmla="*/ 425 w 484"/>
                <a:gd name="T3" fmla="*/ 46 h 382"/>
                <a:gd name="T4" fmla="*/ 292 w 484"/>
                <a:gd name="T5" fmla="*/ 6 h 382"/>
                <a:gd name="T6" fmla="*/ 67 w 484"/>
                <a:gd name="T7" fmla="*/ 84 h 382"/>
                <a:gd name="T8" fmla="*/ 56 w 484"/>
                <a:gd name="T9" fmla="*/ 322 h 382"/>
                <a:gd name="T10" fmla="*/ 187 w 484"/>
                <a:gd name="T11" fmla="*/ 377 h 382"/>
                <a:gd name="T12" fmla="*/ 337 w 484"/>
                <a:gd name="T13" fmla="*/ 358 h 382"/>
                <a:gd name="T14" fmla="*/ 475 w 484"/>
                <a:gd name="T15" fmla="*/ 179 h 382"/>
                <a:gd name="T16" fmla="*/ 469 w 484"/>
                <a:gd name="T17" fmla="*/ 179 h 382"/>
                <a:gd name="T18" fmla="*/ 381 w 484"/>
                <a:gd name="T19" fmla="*/ 322 h 382"/>
                <a:gd name="T20" fmla="*/ 212 w 484"/>
                <a:gd name="T21" fmla="*/ 375 h 382"/>
                <a:gd name="T22" fmla="*/ 55 w 484"/>
                <a:gd name="T23" fmla="*/ 311 h 382"/>
                <a:gd name="T24" fmla="*/ 31 w 484"/>
                <a:gd name="T25" fmla="*/ 171 h 382"/>
                <a:gd name="T26" fmla="*/ 239 w 484"/>
                <a:gd name="T27" fmla="*/ 10 h 382"/>
                <a:gd name="T28" fmla="*/ 394 w 484"/>
                <a:gd name="T29" fmla="*/ 33 h 382"/>
                <a:gd name="T30" fmla="*/ 469 w 484"/>
                <a:gd name="T31" fmla="*/ 179 h 382"/>
                <a:gd name="T32" fmla="*/ 475 w 484"/>
                <a:gd name="T33" fmla="*/ 17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4" h="382">
                  <a:moveTo>
                    <a:pt x="475" y="179"/>
                  </a:moveTo>
                  <a:cubicBezTo>
                    <a:pt x="484" y="128"/>
                    <a:pt x="467" y="76"/>
                    <a:pt x="425" y="46"/>
                  </a:cubicBezTo>
                  <a:cubicBezTo>
                    <a:pt x="386" y="18"/>
                    <a:pt x="339" y="9"/>
                    <a:pt x="292" y="6"/>
                  </a:cubicBezTo>
                  <a:cubicBezTo>
                    <a:pt x="211" y="0"/>
                    <a:pt x="123" y="21"/>
                    <a:pt x="67" y="84"/>
                  </a:cubicBezTo>
                  <a:cubicBezTo>
                    <a:pt x="12" y="147"/>
                    <a:pt x="0" y="256"/>
                    <a:pt x="56" y="322"/>
                  </a:cubicBezTo>
                  <a:cubicBezTo>
                    <a:pt x="88" y="359"/>
                    <a:pt x="141" y="371"/>
                    <a:pt x="187" y="377"/>
                  </a:cubicBezTo>
                  <a:cubicBezTo>
                    <a:pt x="237" y="382"/>
                    <a:pt x="291" y="380"/>
                    <a:pt x="337" y="358"/>
                  </a:cubicBezTo>
                  <a:cubicBezTo>
                    <a:pt x="404" y="326"/>
                    <a:pt x="458" y="249"/>
                    <a:pt x="475" y="179"/>
                  </a:cubicBezTo>
                  <a:cubicBezTo>
                    <a:pt x="475" y="176"/>
                    <a:pt x="469" y="177"/>
                    <a:pt x="469" y="179"/>
                  </a:cubicBezTo>
                  <a:cubicBezTo>
                    <a:pt x="456" y="234"/>
                    <a:pt x="421" y="284"/>
                    <a:pt x="381" y="322"/>
                  </a:cubicBezTo>
                  <a:cubicBezTo>
                    <a:pt x="334" y="367"/>
                    <a:pt x="275" y="377"/>
                    <a:pt x="212" y="375"/>
                  </a:cubicBezTo>
                  <a:cubicBezTo>
                    <a:pt x="155" y="373"/>
                    <a:pt x="92" y="358"/>
                    <a:pt x="55" y="311"/>
                  </a:cubicBezTo>
                  <a:cubicBezTo>
                    <a:pt x="24" y="272"/>
                    <a:pt x="21" y="218"/>
                    <a:pt x="31" y="171"/>
                  </a:cubicBezTo>
                  <a:cubicBezTo>
                    <a:pt x="50" y="70"/>
                    <a:pt x="144" y="18"/>
                    <a:pt x="239" y="10"/>
                  </a:cubicBezTo>
                  <a:cubicBezTo>
                    <a:pt x="291" y="5"/>
                    <a:pt x="347" y="11"/>
                    <a:pt x="394" y="33"/>
                  </a:cubicBezTo>
                  <a:cubicBezTo>
                    <a:pt x="451" y="59"/>
                    <a:pt x="480" y="119"/>
                    <a:pt x="469" y="179"/>
                  </a:cubicBezTo>
                  <a:cubicBezTo>
                    <a:pt x="468" y="182"/>
                    <a:pt x="474" y="181"/>
                    <a:pt x="475" y="179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9728"/>
            <p:cNvSpPr>
              <a:spLocks/>
            </p:cNvSpPr>
            <p:nvPr/>
          </p:nvSpPr>
          <p:spPr bwMode="auto">
            <a:xfrm>
              <a:off x="4616451" y="1670050"/>
              <a:ext cx="203200" cy="161925"/>
            </a:xfrm>
            <a:custGeom>
              <a:avLst/>
              <a:gdLst>
                <a:gd name="T0" fmla="*/ 38 w 54"/>
                <a:gd name="T1" fmla="*/ 16 h 43"/>
                <a:gd name="T2" fmla="*/ 28 w 54"/>
                <a:gd name="T3" fmla="*/ 43 h 43"/>
                <a:gd name="T4" fmla="*/ 40 w 54"/>
                <a:gd name="T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3">
                  <a:moveTo>
                    <a:pt x="38" y="16"/>
                  </a:moveTo>
                  <a:cubicBezTo>
                    <a:pt x="18" y="0"/>
                    <a:pt x="0" y="43"/>
                    <a:pt x="28" y="43"/>
                  </a:cubicBezTo>
                  <a:cubicBezTo>
                    <a:pt x="42" y="43"/>
                    <a:pt x="54" y="22"/>
                    <a:pt x="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9729"/>
            <p:cNvSpPr>
              <a:spLocks/>
            </p:cNvSpPr>
            <p:nvPr/>
          </p:nvSpPr>
          <p:spPr bwMode="auto">
            <a:xfrm>
              <a:off x="4643438" y="1704975"/>
              <a:ext cx="184150" cy="142875"/>
            </a:xfrm>
            <a:custGeom>
              <a:avLst/>
              <a:gdLst>
                <a:gd name="T0" fmla="*/ 35 w 49"/>
                <a:gd name="T1" fmla="*/ 6 h 38"/>
                <a:gd name="T2" fmla="*/ 10 w 49"/>
                <a:gd name="T3" fmla="*/ 7 h 38"/>
                <a:gd name="T4" fmla="*/ 5 w 49"/>
                <a:gd name="T5" fmla="*/ 30 h 38"/>
                <a:gd name="T6" fmla="*/ 32 w 49"/>
                <a:gd name="T7" fmla="*/ 32 h 38"/>
                <a:gd name="T8" fmla="*/ 35 w 49"/>
                <a:gd name="T9" fmla="*/ 6 h 38"/>
                <a:gd name="T10" fmla="*/ 30 w 49"/>
                <a:gd name="T11" fmla="*/ 9 h 38"/>
                <a:gd name="T12" fmla="*/ 30 w 49"/>
                <a:gd name="T13" fmla="*/ 29 h 38"/>
                <a:gd name="T14" fmla="*/ 11 w 49"/>
                <a:gd name="T15" fmla="*/ 26 h 38"/>
                <a:gd name="T16" fmla="*/ 13 w 49"/>
                <a:gd name="T17" fmla="*/ 10 h 38"/>
                <a:gd name="T18" fmla="*/ 28 w 49"/>
                <a:gd name="T19" fmla="*/ 8 h 38"/>
                <a:gd name="T20" fmla="*/ 35 w 49"/>
                <a:gd name="T2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8">
                  <a:moveTo>
                    <a:pt x="35" y="6"/>
                  </a:moveTo>
                  <a:cubicBezTo>
                    <a:pt x="27" y="0"/>
                    <a:pt x="17" y="1"/>
                    <a:pt x="10" y="7"/>
                  </a:cubicBezTo>
                  <a:cubicBezTo>
                    <a:pt x="4" y="12"/>
                    <a:pt x="0" y="22"/>
                    <a:pt x="5" y="30"/>
                  </a:cubicBezTo>
                  <a:cubicBezTo>
                    <a:pt x="11" y="38"/>
                    <a:pt x="25" y="36"/>
                    <a:pt x="32" y="32"/>
                  </a:cubicBezTo>
                  <a:cubicBezTo>
                    <a:pt x="41" y="26"/>
                    <a:pt x="49" y="11"/>
                    <a:pt x="35" y="6"/>
                  </a:cubicBezTo>
                  <a:cubicBezTo>
                    <a:pt x="34" y="6"/>
                    <a:pt x="27" y="8"/>
                    <a:pt x="30" y="9"/>
                  </a:cubicBezTo>
                  <a:cubicBezTo>
                    <a:pt x="39" y="13"/>
                    <a:pt x="35" y="23"/>
                    <a:pt x="30" y="29"/>
                  </a:cubicBezTo>
                  <a:cubicBezTo>
                    <a:pt x="24" y="34"/>
                    <a:pt x="14" y="33"/>
                    <a:pt x="11" y="26"/>
                  </a:cubicBezTo>
                  <a:cubicBezTo>
                    <a:pt x="9" y="21"/>
                    <a:pt x="11" y="15"/>
                    <a:pt x="13" y="10"/>
                  </a:cubicBezTo>
                  <a:cubicBezTo>
                    <a:pt x="18" y="4"/>
                    <a:pt x="22" y="4"/>
                    <a:pt x="28" y="8"/>
                  </a:cubicBezTo>
                  <a:cubicBezTo>
                    <a:pt x="30" y="10"/>
                    <a:pt x="36" y="7"/>
                    <a:pt x="35" y="6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9730"/>
            <p:cNvSpPr>
              <a:spLocks/>
            </p:cNvSpPr>
            <p:nvPr/>
          </p:nvSpPr>
          <p:spPr bwMode="auto">
            <a:xfrm>
              <a:off x="4824413" y="1801813"/>
              <a:ext cx="100013" cy="71438"/>
            </a:xfrm>
            <a:custGeom>
              <a:avLst/>
              <a:gdLst>
                <a:gd name="T0" fmla="*/ 13 w 27"/>
                <a:gd name="T1" fmla="*/ 0 h 19"/>
                <a:gd name="T2" fmla="*/ 13 w 27"/>
                <a:gd name="T3" fmla="*/ 19 h 19"/>
                <a:gd name="T4" fmla="*/ 15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3" y="2"/>
                    <a:pt x="0" y="18"/>
                    <a:pt x="13" y="19"/>
                  </a:cubicBezTo>
                  <a:cubicBezTo>
                    <a:pt x="24" y="19"/>
                    <a:pt x="27" y="1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9731"/>
            <p:cNvSpPr>
              <a:spLocks/>
            </p:cNvSpPr>
            <p:nvPr/>
          </p:nvSpPr>
          <p:spPr bwMode="auto">
            <a:xfrm>
              <a:off x="4824413" y="1790700"/>
              <a:ext cx="104775" cy="90488"/>
            </a:xfrm>
            <a:custGeom>
              <a:avLst/>
              <a:gdLst>
                <a:gd name="T0" fmla="*/ 13 w 28"/>
                <a:gd name="T1" fmla="*/ 1 h 24"/>
                <a:gd name="T2" fmla="*/ 1 w 28"/>
                <a:gd name="T3" fmla="*/ 14 h 24"/>
                <a:gd name="T4" fmla="*/ 12 w 28"/>
                <a:gd name="T5" fmla="*/ 24 h 24"/>
                <a:gd name="T6" fmla="*/ 26 w 28"/>
                <a:gd name="T7" fmla="*/ 13 h 24"/>
                <a:gd name="T8" fmla="*/ 18 w 28"/>
                <a:gd name="T9" fmla="*/ 1 h 24"/>
                <a:gd name="T10" fmla="*/ 13 w 28"/>
                <a:gd name="T11" fmla="*/ 4 h 24"/>
                <a:gd name="T12" fmla="*/ 19 w 28"/>
                <a:gd name="T13" fmla="*/ 12 h 24"/>
                <a:gd name="T14" fmla="*/ 15 w 28"/>
                <a:gd name="T15" fmla="*/ 20 h 24"/>
                <a:gd name="T16" fmla="*/ 8 w 28"/>
                <a:gd name="T17" fmla="*/ 13 h 24"/>
                <a:gd name="T18" fmla="*/ 14 w 28"/>
                <a:gd name="T19" fmla="*/ 4 h 24"/>
                <a:gd name="T20" fmla="*/ 17 w 28"/>
                <a:gd name="T21" fmla="*/ 2 h 24"/>
                <a:gd name="T22" fmla="*/ 13 w 28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3" y="1"/>
                  </a:moveTo>
                  <a:cubicBezTo>
                    <a:pt x="7" y="3"/>
                    <a:pt x="2" y="7"/>
                    <a:pt x="1" y="14"/>
                  </a:cubicBezTo>
                  <a:cubicBezTo>
                    <a:pt x="0" y="20"/>
                    <a:pt x="6" y="24"/>
                    <a:pt x="12" y="24"/>
                  </a:cubicBezTo>
                  <a:cubicBezTo>
                    <a:pt x="18" y="24"/>
                    <a:pt x="24" y="20"/>
                    <a:pt x="26" y="13"/>
                  </a:cubicBezTo>
                  <a:cubicBezTo>
                    <a:pt x="28" y="7"/>
                    <a:pt x="24" y="2"/>
                    <a:pt x="18" y="1"/>
                  </a:cubicBezTo>
                  <a:cubicBezTo>
                    <a:pt x="16" y="1"/>
                    <a:pt x="9" y="4"/>
                    <a:pt x="13" y="4"/>
                  </a:cubicBezTo>
                  <a:cubicBezTo>
                    <a:pt x="17" y="5"/>
                    <a:pt x="19" y="8"/>
                    <a:pt x="19" y="12"/>
                  </a:cubicBezTo>
                  <a:cubicBezTo>
                    <a:pt x="19" y="15"/>
                    <a:pt x="18" y="20"/>
                    <a:pt x="15" y="20"/>
                  </a:cubicBezTo>
                  <a:cubicBezTo>
                    <a:pt x="11" y="21"/>
                    <a:pt x="8" y="17"/>
                    <a:pt x="8" y="13"/>
                  </a:cubicBezTo>
                  <a:cubicBezTo>
                    <a:pt x="8" y="10"/>
                    <a:pt x="10" y="5"/>
                    <a:pt x="14" y="4"/>
                  </a:cubicBezTo>
                  <a:cubicBezTo>
                    <a:pt x="15" y="4"/>
                    <a:pt x="17" y="3"/>
                    <a:pt x="17" y="2"/>
                  </a:cubicBezTo>
                  <a:cubicBezTo>
                    <a:pt x="17" y="0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9732"/>
            <p:cNvSpPr>
              <a:spLocks/>
            </p:cNvSpPr>
            <p:nvPr/>
          </p:nvSpPr>
          <p:spPr bwMode="auto">
            <a:xfrm>
              <a:off x="4473576" y="1562100"/>
              <a:ext cx="244475" cy="179388"/>
            </a:xfrm>
            <a:custGeom>
              <a:avLst/>
              <a:gdLst>
                <a:gd name="T0" fmla="*/ 52 w 65"/>
                <a:gd name="T1" fmla="*/ 37 h 48"/>
                <a:gd name="T2" fmla="*/ 15 w 65"/>
                <a:gd name="T3" fmla="*/ 42 h 48"/>
                <a:gd name="T4" fmla="*/ 18 w 65"/>
                <a:gd name="T5" fmla="*/ 6 h 48"/>
                <a:gd name="T6" fmla="*/ 58 w 65"/>
                <a:gd name="T7" fmla="*/ 10 h 48"/>
                <a:gd name="T8" fmla="*/ 52 w 65"/>
                <a:gd name="T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8">
                  <a:moveTo>
                    <a:pt x="52" y="37"/>
                  </a:moveTo>
                  <a:cubicBezTo>
                    <a:pt x="42" y="44"/>
                    <a:pt x="26" y="48"/>
                    <a:pt x="15" y="42"/>
                  </a:cubicBezTo>
                  <a:cubicBezTo>
                    <a:pt x="0" y="35"/>
                    <a:pt x="7" y="14"/>
                    <a:pt x="18" y="6"/>
                  </a:cubicBezTo>
                  <a:cubicBezTo>
                    <a:pt x="29" y="0"/>
                    <a:pt x="50" y="0"/>
                    <a:pt x="58" y="10"/>
                  </a:cubicBezTo>
                  <a:cubicBezTo>
                    <a:pt x="65" y="19"/>
                    <a:pt x="59" y="29"/>
                    <a:pt x="52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9733"/>
            <p:cNvSpPr>
              <a:spLocks/>
            </p:cNvSpPr>
            <p:nvPr/>
          </p:nvSpPr>
          <p:spPr bwMode="auto">
            <a:xfrm>
              <a:off x="4470401" y="1554163"/>
              <a:ext cx="252413" cy="195263"/>
            </a:xfrm>
            <a:custGeom>
              <a:avLst/>
              <a:gdLst>
                <a:gd name="T0" fmla="*/ 50 w 67"/>
                <a:gd name="T1" fmla="*/ 38 h 52"/>
                <a:gd name="T2" fmla="*/ 15 w 67"/>
                <a:gd name="T3" fmla="*/ 39 h 52"/>
                <a:gd name="T4" fmla="*/ 16 w 67"/>
                <a:gd name="T5" fmla="*/ 15 h 52"/>
                <a:gd name="T6" fmla="*/ 46 w 67"/>
                <a:gd name="T7" fmla="*/ 7 h 52"/>
                <a:gd name="T8" fmla="*/ 58 w 67"/>
                <a:gd name="T9" fmla="*/ 18 h 52"/>
                <a:gd name="T10" fmla="*/ 50 w 67"/>
                <a:gd name="T11" fmla="*/ 39 h 52"/>
                <a:gd name="T12" fmla="*/ 57 w 67"/>
                <a:gd name="T13" fmla="*/ 39 h 52"/>
                <a:gd name="T14" fmla="*/ 65 w 67"/>
                <a:gd name="T15" fmla="*/ 16 h 52"/>
                <a:gd name="T16" fmla="*/ 48 w 67"/>
                <a:gd name="T17" fmla="*/ 3 h 52"/>
                <a:gd name="T18" fmla="*/ 12 w 67"/>
                <a:gd name="T19" fmla="*/ 12 h 52"/>
                <a:gd name="T20" fmla="*/ 13 w 67"/>
                <a:gd name="T21" fmla="*/ 46 h 52"/>
                <a:gd name="T22" fmla="*/ 56 w 67"/>
                <a:gd name="T23" fmla="*/ 39 h 52"/>
                <a:gd name="T24" fmla="*/ 50 w 67"/>
                <a:gd name="T2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2">
                  <a:moveTo>
                    <a:pt x="50" y="38"/>
                  </a:moveTo>
                  <a:cubicBezTo>
                    <a:pt x="40" y="46"/>
                    <a:pt x="24" y="49"/>
                    <a:pt x="15" y="39"/>
                  </a:cubicBezTo>
                  <a:cubicBezTo>
                    <a:pt x="8" y="33"/>
                    <a:pt x="11" y="21"/>
                    <a:pt x="16" y="15"/>
                  </a:cubicBezTo>
                  <a:cubicBezTo>
                    <a:pt x="23" y="5"/>
                    <a:pt x="36" y="4"/>
                    <a:pt x="46" y="7"/>
                  </a:cubicBezTo>
                  <a:cubicBezTo>
                    <a:pt x="52" y="9"/>
                    <a:pt x="56" y="13"/>
                    <a:pt x="58" y="18"/>
                  </a:cubicBezTo>
                  <a:cubicBezTo>
                    <a:pt x="61" y="26"/>
                    <a:pt x="54" y="34"/>
                    <a:pt x="50" y="39"/>
                  </a:cubicBezTo>
                  <a:cubicBezTo>
                    <a:pt x="48" y="41"/>
                    <a:pt x="55" y="40"/>
                    <a:pt x="57" y="39"/>
                  </a:cubicBezTo>
                  <a:cubicBezTo>
                    <a:pt x="62" y="32"/>
                    <a:pt x="67" y="25"/>
                    <a:pt x="65" y="16"/>
                  </a:cubicBezTo>
                  <a:cubicBezTo>
                    <a:pt x="64" y="9"/>
                    <a:pt x="55" y="5"/>
                    <a:pt x="48" y="3"/>
                  </a:cubicBezTo>
                  <a:cubicBezTo>
                    <a:pt x="36" y="0"/>
                    <a:pt x="21" y="3"/>
                    <a:pt x="12" y="12"/>
                  </a:cubicBezTo>
                  <a:cubicBezTo>
                    <a:pt x="3" y="21"/>
                    <a:pt x="0" y="40"/>
                    <a:pt x="13" y="46"/>
                  </a:cubicBezTo>
                  <a:cubicBezTo>
                    <a:pt x="27" y="52"/>
                    <a:pt x="44" y="48"/>
                    <a:pt x="56" y="39"/>
                  </a:cubicBezTo>
                  <a:cubicBezTo>
                    <a:pt x="59" y="37"/>
                    <a:pt x="51" y="37"/>
                    <a:pt x="50" y="38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9734"/>
            <p:cNvSpPr>
              <a:spLocks/>
            </p:cNvSpPr>
            <p:nvPr/>
          </p:nvSpPr>
          <p:spPr bwMode="auto">
            <a:xfrm>
              <a:off x="4286251" y="652463"/>
              <a:ext cx="439738" cy="341313"/>
            </a:xfrm>
            <a:custGeom>
              <a:avLst/>
              <a:gdLst>
                <a:gd name="T0" fmla="*/ 52 w 117"/>
                <a:gd name="T1" fmla="*/ 34 h 91"/>
                <a:gd name="T2" fmla="*/ 5 w 117"/>
                <a:gd name="T3" fmla="*/ 73 h 91"/>
                <a:gd name="T4" fmla="*/ 50 w 117"/>
                <a:gd name="T5" fmla="*/ 63 h 91"/>
                <a:gd name="T6" fmla="*/ 96 w 117"/>
                <a:gd name="T7" fmla="*/ 63 h 91"/>
                <a:gd name="T8" fmla="*/ 85 w 117"/>
                <a:gd name="T9" fmla="*/ 39 h 91"/>
                <a:gd name="T10" fmla="*/ 53 w 117"/>
                <a:gd name="T11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91">
                  <a:moveTo>
                    <a:pt x="52" y="34"/>
                  </a:moveTo>
                  <a:cubicBezTo>
                    <a:pt x="40" y="39"/>
                    <a:pt x="0" y="60"/>
                    <a:pt x="5" y="73"/>
                  </a:cubicBezTo>
                  <a:cubicBezTo>
                    <a:pt x="13" y="91"/>
                    <a:pt x="40" y="65"/>
                    <a:pt x="50" y="63"/>
                  </a:cubicBezTo>
                  <a:cubicBezTo>
                    <a:pt x="61" y="60"/>
                    <a:pt x="83" y="71"/>
                    <a:pt x="96" y="63"/>
                  </a:cubicBezTo>
                  <a:cubicBezTo>
                    <a:pt x="117" y="52"/>
                    <a:pt x="105" y="34"/>
                    <a:pt x="85" y="39"/>
                  </a:cubicBezTo>
                  <a:cubicBezTo>
                    <a:pt x="113" y="4"/>
                    <a:pt x="37" y="0"/>
                    <a:pt x="53" y="3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9735"/>
            <p:cNvSpPr>
              <a:spLocks/>
            </p:cNvSpPr>
            <p:nvPr/>
          </p:nvSpPr>
          <p:spPr bwMode="auto">
            <a:xfrm>
              <a:off x="4275138" y="660400"/>
              <a:ext cx="454025" cy="307975"/>
            </a:xfrm>
            <a:custGeom>
              <a:avLst/>
              <a:gdLst>
                <a:gd name="T0" fmla="*/ 52 w 121"/>
                <a:gd name="T1" fmla="*/ 31 h 82"/>
                <a:gd name="T2" fmla="*/ 9 w 121"/>
                <a:gd name="T3" fmla="*/ 59 h 82"/>
                <a:gd name="T4" fmla="*/ 18 w 121"/>
                <a:gd name="T5" fmla="*/ 79 h 82"/>
                <a:gd name="T6" fmla="*/ 35 w 121"/>
                <a:gd name="T7" fmla="*/ 73 h 82"/>
                <a:gd name="T8" fmla="*/ 71 w 121"/>
                <a:gd name="T9" fmla="*/ 64 h 82"/>
                <a:gd name="T10" fmla="*/ 112 w 121"/>
                <a:gd name="T11" fmla="*/ 52 h 82"/>
                <a:gd name="T12" fmla="*/ 93 w 121"/>
                <a:gd name="T13" fmla="*/ 34 h 82"/>
                <a:gd name="T14" fmla="*/ 89 w 121"/>
                <a:gd name="T15" fmla="*/ 10 h 82"/>
                <a:gd name="T16" fmla="*/ 53 w 121"/>
                <a:gd name="T17" fmla="*/ 33 h 82"/>
                <a:gd name="T18" fmla="*/ 60 w 121"/>
                <a:gd name="T19" fmla="*/ 31 h 82"/>
                <a:gd name="T20" fmla="*/ 78 w 121"/>
                <a:gd name="T21" fmla="*/ 11 h 82"/>
                <a:gd name="T22" fmla="*/ 85 w 121"/>
                <a:gd name="T23" fmla="*/ 37 h 82"/>
                <a:gd name="T24" fmla="*/ 87 w 121"/>
                <a:gd name="T25" fmla="*/ 39 h 82"/>
                <a:gd name="T26" fmla="*/ 80 w 121"/>
                <a:gd name="T27" fmla="*/ 61 h 82"/>
                <a:gd name="T28" fmla="*/ 61 w 121"/>
                <a:gd name="T29" fmla="*/ 59 h 82"/>
                <a:gd name="T30" fmla="*/ 41 w 121"/>
                <a:gd name="T31" fmla="*/ 65 h 82"/>
                <a:gd name="T32" fmla="*/ 12 w 121"/>
                <a:gd name="T33" fmla="*/ 70 h 82"/>
                <a:gd name="T34" fmla="*/ 23 w 121"/>
                <a:gd name="T35" fmla="*/ 52 h 82"/>
                <a:gd name="T36" fmla="*/ 57 w 121"/>
                <a:gd name="T37" fmla="*/ 33 h 82"/>
                <a:gd name="T38" fmla="*/ 52 w 121"/>
                <a:gd name="T39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82">
                  <a:moveTo>
                    <a:pt x="52" y="31"/>
                  </a:moveTo>
                  <a:cubicBezTo>
                    <a:pt x="37" y="38"/>
                    <a:pt x="21" y="47"/>
                    <a:pt x="9" y="59"/>
                  </a:cubicBezTo>
                  <a:cubicBezTo>
                    <a:pt x="0" y="69"/>
                    <a:pt x="6" y="80"/>
                    <a:pt x="18" y="79"/>
                  </a:cubicBezTo>
                  <a:cubicBezTo>
                    <a:pt x="24" y="79"/>
                    <a:pt x="30" y="75"/>
                    <a:pt x="35" y="73"/>
                  </a:cubicBezTo>
                  <a:cubicBezTo>
                    <a:pt x="48" y="66"/>
                    <a:pt x="55" y="62"/>
                    <a:pt x="71" y="64"/>
                  </a:cubicBezTo>
                  <a:cubicBezTo>
                    <a:pt x="86" y="67"/>
                    <a:pt x="103" y="67"/>
                    <a:pt x="112" y="52"/>
                  </a:cubicBezTo>
                  <a:cubicBezTo>
                    <a:pt x="119" y="41"/>
                    <a:pt x="98" y="28"/>
                    <a:pt x="93" y="34"/>
                  </a:cubicBezTo>
                  <a:cubicBezTo>
                    <a:pt x="100" y="25"/>
                    <a:pt x="99" y="15"/>
                    <a:pt x="89" y="10"/>
                  </a:cubicBezTo>
                  <a:cubicBezTo>
                    <a:pt x="72" y="0"/>
                    <a:pt x="43" y="11"/>
                    <a:pt x="53" y="33"/>
                  </a:cubicBezTo>
                  <a:cubicBezTo>
                    <a:pt x="54" y="35"/>
                    <a:pt x="61" y="33"/>
                    <a:pt x="60" y="31"/>
                  </a:cubicBezTo>
                  <a:cubicBezTo>
                    <a:pt x="54" y="17"/>
                    <a:pt x="63" y="9"/>
                    <a:pt x="78" y="11"/>
                  </a:cubicBezTo>
                  <a:cubicBezTo>
                    <a:pt x="93" y="13"/>
                    <a:pt x="92" y="27"/>
                    <a:pt x="85" y="37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121" y="33"/>
                    <a:pt x="101" y="64"/>
                    <a:pt x="80" y="61"/>
                  </a:cubicBezTo>
                  <a:cubicBezTo>
                    <a:pt x="74" y="60"/>
                    <a:pt x="67" y="58"/>
                    <a:pt x="61" y="59"/>
                  </a:cubicBezTo>
                  <a:cubicBezTo>
                    <a:pt x="53" y="59"/>
                    <a:pt x="47" y="61"/>
                    <a:pt x="41" y="65"/>
                  </a:cubicBezTo>
                  <a:cubicBezTo>
                    <a:pt x="34" y="69"/>
                    <a:pt x="18" y="82"/>
                    <a:pt x="12" y="70"/>
                  </a:cubicBezTo>
                  <a:cubicBezTo>
                    <a:pt x="8" y="63"/>
                    <a:pt x="19" y="55"/>
                    <a:pt x="23" y="52"/>
                  </a:cubicBezTo>
                  <a:cubicBezTo>
                    <a:pt x="33" y="44"/>
                    <a:pt x="45" y="38"/>
                    <a:pt x="57" y="33"/>
                  </a:cubicBezTo>
                  <a:cubicBezTo>
                    <a:pt x="61" y="30"/>
                    <a:pt x="55" y="30"/>
                    <a:pt x="52" y="3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9736"/>
            <p:cNvSpPr>
              <a:spLocks/>
            </p:cNvSpPr>
            <p:nvPr/>
          </p:nvSpPr>
          <p:spPr bwMode="auto">
            <a:xfrm>
              <a:off x="3409951" y="765175"/>
              <a:ext cx="1109663" cy="844550"/>
            </a:xfrm>
            <a:custGeom>
              <a:avLst/>
              <a:gdLst>
                <a:gd name="T0" fmla="*/ 136 w 295"/>
                <a:gd name="T1" fmla="*/ 219 h 225"/>
                <a:gd name="T2" fmla="*/ 67 w 295"/>
                <a:gd name="T3" fmla="*/ 78 h 225"/>
                <a:gd name="T4" fmla="*/ 130 w 295"/>
                <a:gd name="T5" fmla="*/ 56 h 225"/>
                <a:gd name="T6" fmla="*/ 181 w 295"/>
                <a:gd name="T7" fmla="*/ 9 h 225"/>
                <a:gd name="T8" fmla="*/ 261 w 295"/>
                <a:gd name="T9" fmla="*/ 22 h 225"/>
                <a:gd name="T10" fmla="*/ 281 w 295"/>
                <a:gd name="T11" fmla="*/ 101 h 225"/>
                <a:gd name="T12" fmla="*/ 255 w 295"/>
                <a:gd name="T13" fmla="*/ 124 h 225"/>
                <a:gd name="T14" fmla="*/ 228 w 295"/>
                <a:gd name="T15" fmla="*/ 146 h 225"/>
                <a:gd name="T16" fmla="*/ 134 w 295"/>
                <a:gd name="T17" fmla="*/ 2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225">
                  <a:moveTo>
                    <a:pt x="136" y="219"/>
                  </a:moveTo>
                  <a:cubicBezTo>
                    <a:pt x="63" y="225"/>
                    <a:pt x="0" y="134"/>
                    <a:pt x="67" y="78"/>
                  </a:cubicBezTo>
                  <a:cubicBezTo>
                    <a:pt x="86" y="63"/>
                    <a:pt x="110" y="63"/>
                    <a:pt x="130" y="56"/>
                  </a:cubicBezTo>
                  <a:cubicBezTo>
                    <a:pt x="152" y="49"/>
                    <a:pt x="169" y="28"/>
                    <a:pt x="181" y="9"/>
                  </a:cubicBezTo>
                  <a:cubicBezTo>
                    <a:pt x="208" y="0"/>
                    <a:pt x="238" y="1"/>
                    <a:pt x="261" y="22"/>
                  </a:cubicBezTo>
                  <a:cubicBezTo>
                    <a:pt x="283" y="42"/>
                    <a:pt x="295" y="73"/>
                    <a:pt x="281" y="101"/>
                  </a:cubicBezTo>
                  <a:cubicBezTo>
                    <a:pt x="274" y="114"/>
                    <a:pt x="268" y="118"/>
                    <a:pt x="255" y="124"/>
                  </a:cubicBezTo>
                  <a:cubicBezTo>
                    <a:pt x="240" y="131"/>
                    <a:pt x="238" y="132"/>
                    <a:pt x="228" y="146"/>
                  </a:cubicBezTo>
                  <a:cubicBezTo>
                    <a:pt x="212" y="171"/>
                    <a:pt x="167" y="221"/>
                    <a:pt x="134" y="219"/>
                  </a:cubicBezTo>
                </a:path>
              </a:pathLst>
            </a:custGeom>
            <a:solidFill>
              <a:srgbClr val="C6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9737"/>
            <p:cNvSpPr>
              <a:spLocks/>
            </p:cNvSpPr>
            <p:nvPr/>
          </p:nvSpPr>
          <p:spPr bwMode="auto">
            <a:xfrm>
              <a:off x="3475038" y="765175"/>
              <a:ext cx="1047750" cy="838200"/>
            </a:xfrm>
            <a:custGeom>
              <a:avLst/>
              <a:gdLst>
                <a:gd name="T0" fmla="*/ 120 w 279"/>
                <a:gd name="T1" fmla="*/ 217 h 223"/>
                <a:gd name="T2" fmla="*/ 26 w 279"/>
                <a:gd name="T3" fmla="*/ 122 h 223"/>
                <a:gd name="T4" fmla="*/ 101 w 279"/>
                <a:gd name="T5" fmla="*/ 61 h 223"/>
                <a:gd name="T6" fmla="*/ 156 w 279"/>
                <a:gd name="T7" fmla="*/ 25 h 223"/>
                <a:gd name="T8" fmla="*/ 207 w 279"/>
                <a:gd name="T9" fmla="*/ 7 h 223"/>
                <a:gd name="T10" fmla="*/ 257 w 279"/>
                <a:gd name="T11" fmla="*/ 42 h 223"/>
                <a:gd name="T12" fmla="*/ 265 w 279"/>
                <a:gd name="T13" fmla="*/ 89 h 223"/>
                <a:gd name="T14" fmla="*/ 231 w 279"/>
                <a:gd name="T15" fmla="*/ 126 h 223"/>
                <a:gd name="T16" fmla="*/ 198 w 279"/>
                <a:gd name="T17" fmla="*/ 161 h 223"/>
                <a:gd name="T18" fmla="*/ 118 w 279"/>
                <a:gd name="T19" fmla="*/ 217 h 223"/>
                <a:gd name="T20" fmla="*/ 115 w 279"/>
                <a:gd name="T21" fmla="*/ 221 h 223"/>
                <a:gd name="T22" fmla="*/ 178 w 279"/>
                <a:gd name="T23" fmla="*/ 189 h 223"/>
                <a:gd name="T24" fmla="*/ 210 w 279"/>
                <a:gd name="T25" fmla="*/ 153 h 223"/>
                <a:gd name="T26" fmla="*/ 223 w 279"/>
                <a:gd name="T27" fmla="*/ 135 h 223"/>
                <a:gd name="T28" fmla="*/ 250 w 279"/>
                <a:gd name="T29" fmla="*/ 120 h 223"/>
                <a:gd name="T30" fmla="*/ 264 w 279"/>
                <a:gd name="T31" fmla="*/ 40 h 223"/>
                <a:gd name="T32" fmla="*/ 184 w 279"/>
                <a:gd name="T33" fmla="*/ 3 h 223"/>
                <a:gd name="T34" fmla="*/ 157 w 279"/>
                <a:gd name="T35" fmla="*/ 15 h 223"/>
                <a:gd name="T36" fmla="*/ 87 w 279"/>
                <a:gd name="T37" fmla="*/ 61 h 223"/>
                <a:gd name="T38" fmla="*/ 21 w 279"/>
                <a:gd name="T39" fmla="*/ 114 h 223"/>
                <a:gd name="T40" fmla="*/ 117 w 279"/>
                <a:gd name="T41" fmla="*/ 221 h 223"/>
                <a:gd name="T42" fmla="*/ 120 w 279"/>
                <a:gd name="T43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9" h="223">
                  <a:moveTo>
                    <a:pt x="120" y="217"/>
                  </a:moveTo>
                  <a:cubicBezTo>
                    <a:pt x="69" y="220"/>
                    <a:pt x="19" y="175"/>
                    <a:pt x="26" y="122"/>
                  </a:cubicBezTo>
                  <a:cubicBezTo>
                    <a:pt x="31" y="84"/>
                    <a:pt x="67" y="69"/>
                    <a:pt x="101" y="61"/>
                  </a:cubicBezTo>
                  <a:cubicBezTo>
                    <a:pt x="124" y="55"/>
                    <a:pt x="141" y="43"/>
                    <a:pt x="156" y="25"/>
                  </a:cubicBezTo>
                  <a:cubicBezTo>
                    <a:pt x="171" y="7"/>
                    <a:pt x="182" y="4"/>
                    <a:pt x="207" y="7"/>
                  </a:cubicBezTo>
                  <a:cubicBezTo>
                    <a:pt x="228" y="9"/>
                    <a:pt x="245" y="25"/>
                    <a:pt x="257" y="42"/>
                  </a:cubicBezTo>
                  <a:cubicBezTo>
                    <a:pt x="266" y="56"/>
                    <a:pt x="268" y="73"/>
                    <a:pt x="265" y="89"/>
                  </a:cubicBezTo>
                  <a:cubicBezTo>
                    <a:pt x="262" y="109"/>
                    <a:pt x="247" y="118"/>
                    <a:pt x="231" y="126"/>
                  </a:cubicBezTo>
                  <a:cubicBezTo>
                    <a:pt x="215" y="133"/>
                    <a:pt x="208" y="147"/>
                    <a:pt x="198" y="161"/>
                  </a:cubicBezTo>
                  <a:cubicBezTo>
                    <a:pt x="180" y="184"/>
                    <a:pt x="150" y="218"/>
                    <a:pt x="118" y="217"/>
                  </a:cubicBezTo>
                  <a:cubicBezTo>
                    <a:pt x="116" y="217"/>
                    <a:pt x="111" y="221"/>
                    <a:pt x="115" y="221"/>
                  </a:cubicBezTo>
                  <a:cubicBezTo>
                    <a:pt x="140" y="221"/>
                    <a:pt x="161" y="205"/>
                    <a:pt x="178" y="189"/>
                  </a:cubicBezTo>
                  <a:cubicBezTo>
                    <a:pt x="190" y="178"/>
                    <a:pt x="200" y="166"/>
                    <a:pt x="210" y="153"/>
                  </a:cubicBezTo>
                  <a:cubicBezTo>
                    <a:pt x="215" y="147"/>
                    <a:pt x="218" y="140"/>
                    <a:pt x="223" y="135"/>
                  </a:cubicBezTo>
                  <a:cubicBezTo>
                    <a:pt x="230" y="127"/>
                    <a:pt x="241" y="125"/>
                    <a:pt x="250" y="120"/>
                  </a:cubicBezTo>
                  <a:cubicBezTo>
                    <a:pt x="279" y="105"/>
                    <a:pt x="277" y="65"/>
                    <a:pt x="264" y="40"/>
                  </a:cubicBezTo>
                  <a:cubicBezTo>
                    <a:pt x="247" y="11"/>
                    <a:pt x="216" y="0"/>
                    <a:pt x="184" y="3"/>
                  </a:cubicBezTo>
                  <a:cubicBezTo>
                    <a:pt x="173" y="4"/>
                    <a:pt x="163" y="6"/>
                    <a:pt x="157" y="15"/>
                  </a:cubicBezTo>
                  <a:cubicBezTo>
                    <a:pt x="140" y="41"/>
                    <a:pt x="118" y="54"/>
                    <a:pt x="87" y="61"/>
                  </a:cubicBezTo>
                  <a:cubicBezTo>
                    <a:pt x="57" y="68"/>
                    <a:pt x="32" y="84"/>
                    <a:pt x="21" y="114"/>
                  </a:cubicBezTo>
                  <a:cubicBezTo>
                    <a:pt x="0" y="172"/>
                    <a:pt x="65" y="223"/>
                    <a:pt x="117" y="221"/>
                  </a:cubicBezTo>
                  <a:cubicBezTo>
                    <a:pt x="119" y="221"/>
                    <a:pt x="125" y="217"/>
                    <a:pt x="120" y="217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9738"/>
            <p:cNvSpPr>
              <a:spLocks/>
            </p:cNvSpPr>
            <p:nvPr/>
          </p:nvSpPr>
          <p:spPr bwMode="auto">
            <a:xfrm>
              <a:off x="3222626" y="1230313"/>
              <a:ext cx="763588" cy="527050"/>
            </a:xfrm>
            <a:custGeom>
              <a:avLst/>
              <a:gdLst>
                <a:gd name="T0" fmla="*/ 90 w 203"/>
                <a:gd name="T1" fmla="*/ 46 h 140"/>
                <a:gd name="T2" fmla="*/ 65 w 203"/>
                <a:gd name="T3" fmla="*/ 88 h 140"/>
                <a:gd name="T4" fmla="*/ 110 w 203"/>
                <a:gd name="T5" fmla="*/ 84 h 140"/>
                <a:gd name="T6" fmla="*/ 157 w 203"/>
                <a:gd name="T7" fmla="*/ 22 h 140"/>
                <a:gd name="T8" fmla="*/ 90 w 203"/>
                <a:gd name="T9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40">
                  <a:moveTo>
                    <a:pt x="90" y="46"/>
                  </a:moveTo>
                  <a:cubicBezTo>
                    <a:pt x="39" y="0"/>
                    <a:pt x="0" y="81"/>
                    <a:pt x="65" y="88"/>
                  </a:cubicBezTo>
                  <a:cubicBezTo>
                    <a:pt x="16" y="139"/>
                    <a:pt x="147" y="140"/>
                    <a:pt x="110" y="84"/>
                  </a:cubicBezTo>
                  <a:cubicBezTo>
                    <a:pt x="125" y="79"/>
                    <a:pt x="203" y="43"/>
                    <a:pt x="157" y="22"/>
                  </a:cubicBezTo>
                  <a:cubicBezTo>
                    <a:pt x="133" y="11"/>
                    <a:pt x="111" y="51"/>
                    <a:pt x="90" y="4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9739"/>
            <p:cNvSpPr>
              <a:spLocks/>
            </p:cNvSpPr>
            <p:nvPr/>
          </p:nvSpPr>
          <p:spPr bwMode="auto">
            <a:xfrm>
              <a:off x="3282951" y="1265238"/>
              <a:ext cx="612775" cy="506413"/>
            </a:xfrm>
            <a:custGeom>
              <a:avLst/>
              <a:gdLst>
                <a:gd name="T0" fmla="*/ 77 w 163"/>
                <a:gd name="T1" fmla="*/ 35 h 135"/>
                <a:gd name="T2" fmla="*/ 17 w 163"/>
                <a:gd name="T3" fmla="*/ 35 h 135"/>
                <a:gd name="T4" fmla="*/ 48 w 163"/>
                <a:gd name="T5" fmla="*/ 81 h 135"/>
                <a:gd name="T6" fmla="*/ 46 w 163"/>
                <a:gd name="T7" fmla="*/ 77 h 135"/>
                <a:gd name="T8" fmla="*/ 104 w 163"/>
                <a:gd name="T9" fmla="*/ 87 h 135"/>
                <a:gd name="T10" fmla="*/ 100 w 163"/>
                <a:gd name="T11" fmla="*/ 79 h 135"/>
                <a:gd name="T12" fmla="*/ 100 w 163"/>
                <a:gd name="T13" fmla="*/ 75 h 135"/>
                <a:gd name="T14" fmla="*/ 124 w 163"/>
                <a:gd name="T15" fmla="*/ 63 h 135"/>
                <a:gd name="T16" fmla="*/ 158 w 163"/>
                <a:gd name="T17" fmla="*/ 33 h 135"/>
                <a:gd name="T18" fmla="*/ 138 w 163"/>
                <a:gd name="T19" fmla="*/ 9 h 135"/>
                <a:gd name="T20" fmla="*/ 76 w 163"/>
                <a:gd name="T21" fmla="*/ 32 h 135"/>
                <a:gd name="T22" fmla="*/ 72 w 163"/>
                <a:gd name="T23" fmla="*/ 37 h 135"/>
                <a:gd name="T24" fmla="*/ 99 w 163"/>
                <a:gd name="T25" fmla="*/ 31 h 135"/>
                <a:gd name="T26" fmla="*/ 151 w 163"/>
                <a:gd name="T27" fmla="*/ 27 h 135"/>
                <a:gd name="T28" fmla="*/ 92 w 163"/>
                <a:gd name="T29" fmla="*/ 73 h 135"/>
                <a:gd name="T30" fmla="*/ 91 w 163"/>
                <a:gd name="T31" fmla="*/ 76 h 135"/>
                <a:gd name="T32" fmla="*/ 68 w 163"/>
                <a:gd name="T33" fmla="*/ 114 h 135"/>
                <a:gd name="T34" fmla="*/ 44 w 163"/>
                <a:gd name="T35" fmla="*/ 106 h 135"/>
                <a:gd name="T36" fmla="*/ 52 w 163"/>
                <a:gd name="T37" fmla="*/ 80 h 135"/>
                <a:gd name="T38" fmla="*/ 50 w 163"/>
                <a:gd name="T39" fmla="*/ 76 h 135"/>
                <a:gd name="T40" fmla="*/ 20 w 163"/>
                <a:gd name="T41" fmla="*/ 42 h 135"/>
                <a:gd name="T42" fmla="*/ 71 w 163"/>
                <a:gd name="T43" fmla="*/ 39 h 135"/>
                <a:gd name="T44" fmla="*/ 77 w 163"/>
                <a:gd name="T45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35">
                  <a:moveTo>
                    <a:pt x="77" y="35"/>
                  </a:moveTo>
                  <a:cubicBezTo>
                    <a:pt x="60" y="20"/>
                    <a:pt x="31" y="12"/>
                    <a:pt x="17" y="35"/>
                  </a:cubicBezTo>
                  <a:cubicBezTo>
                    <a:pt x="1" y="60"/>
                    <a:pt x="24" y="78"/>
                    <a:pt x="48" y="81"/>
                  </a:cubicBezTo>
                  <a:cubicBezTo>
                    <a:pt x="47" y="80"/>
                    <a:pt x="47" y="79"/>
                    <a:pt x="46" y="77"/>
                  </a:cubicBezTo>
                  <a:cubicBezTo>
                    <a:pt x="0" y="128"/>
                    <a:pt x="113" y="135"/>
                    <a:pt x="104" y="87"/>
                  </a:cubicBezTo>
                  <a:cubicBezTo>
                    <a:pt x="103" y="84"/>
                    <a:pt x="102" y="81"/>
                    <a:pt x="100" y="79"/>
                  </a:cubicBezTo>
                  <a:cubicBezTo>
                    <a:pt x="98" y="75"/>
                    <a:pt x="95" y="77"/>
                    <a:pt x="100" y="75"/>
                  </a:cubicBezTo>
                  <a:cubicBezTo>
                    <a:pt x="109" y="72"/>
                    <a:pt x="117" y="67"/>
                    <a:pt x="124" y="63"/>
                  </a:cubicBezTo>
                  <a:cubicBezTo>
                    <a:pt x="137" y="56"/>
                    <a:pt x="152" y="47"/>
                    <a:pt x="158" y="33"/>
                  </a:cubicBezTo>
                  <a:cubicBezTo>
                    <a:pt x="163" y="21"/>
                    <a:pt x="149" y="10"/>
                    <a:pt x="138" y="9"/>
                  </a:cubicBezTo>
                  <a:cubicBezTo>
                    <a:pt x="114" y="5"/>
                    <a:pt x="98" y="38"/>
                    <a:pt x="76" y="32"/>
                  </a:cubicBezTo>
                  <a:cubicBezTo>
                    <a:pt x="73" y="32"/>
                    <a:pt x="68" y="36"/>
                    <a:pt x="72" y="37"/>
                  </a:cubicBezTo>
                  <a:cubicBezTo>
                    <a:pt x="82" y="40"/>
                    <a:pt x="90" y="37"/>
                    <a:pt x="99" y="31"/>
                  </a:cubicBezTo>
                  <a:cubicBezTo>
                    <a:pt x="113" y="22"/>
                    <a:pt x="143" y="0"/>
                    <a:pt x="151" y="27"/>
                  </a:cubicBezTo>
                  <a:cubicBezTo>
                    <a:pt x="157" y="47"/>
                    <a:pt x="106" y="68"/>
                    <a:pt x="92" y="73"/>
                  </a:cubicBezTo>
                  <a:cubicBezTo>
                    <a:pt x="91" y="73"/>
                    <a:pt x="90" y="75"/>
                    <a:pt x="91" y="76"/>
                  </a:cubicBezTo>
                  <a:cubicBezTo>
                    <a:pt x="104" y="98"/>
                    <a:pt x="92" y="113"/>
                    <a:pt x="68" y="114"/>
                  </a:cubicBezTo>
                  <a:cubicBezTo>
                    <a:pt x="60" y="115"/>
                    <a:pt x="50" y="113"/>
                    <a:pt x="44" y="106"/>
                  </a:cubicBezTo>
                  <a:cubicBezTo>
                    <a:pt x="37" y="98"/>
                    <a:pt x="47" y="86"/>
                    <a:pt x="52" y="80"/>
                  </a:cubicBezTo>
                  <a:cubicBezTo>
                    <a:pt x="54" y="78"/>
                    <a:pt x="52" y="76"/>
                    <a:pt x="50" y="76"/>
                  </a:cubicBezTo>
                  <a:cubicBezTo>
                    <a:pt x="32" y="74"/>
                    <a:pt x="14" y="63"/>
                    <a:pt x="20" y="42"/>
                  </a:cubicBezTo>
                  <a:cubicBezTo>
                    <a:pt x="28" y="16"/>
                    <a:pt x="57" y="26"/>
                    <a:pt x="71" y="39"/>
                  </a:cubicBezTo>
                  <a:cubicBezTo>
                    <a:pt x="74" y="41"/>
                    <a:pt x="80" y="37"/>
                    <a:pt x="77" y="3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9740"/>
            <p:cNvSpPr>
              <a:spLocks/>
            </p:cNvSpPr>
            <p:nvPr/>
          </p:nvSpPr>
          <p:spPr bwMode="auto">
            <a:xfrm>
              <a:off x="3730626" y="1111250"/>
              <a:ext cx="44450" cy="41275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9 h 11"/>
                <a:gd name="T4" fmla="*/ 11 w 12"/>
                <a:gd name="T5" fmla="*/ 7 h 11"/>
                <a:gd name="T6" fmla="*/ 8 w 12"/>
                <a:gd name="T7" fmla="*/ 2 h 11"/>
                <a:gd name="T8" fmla="*/ 1 w 12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" y="4"/>
                  </a:moveTo>
                  <a:cubicBezTo>
                    <a:pt x="2" y="5"/>
                    <a:pt x="3" y="8"/>
                    <a:pt x="4" y="9"/>
                  </a:cubicBezTo>
                  <a:cubicBezTo>
                    <a:pt x="5" y="11"/>
                    <a:pt x="12" y="8"/>
                    <a:pt x="11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741"/>
            <p:cNvSpPr>
              <a:spLocks/>
            </p:cNvSpPr>
            <p:nvPr/>
          </p:nvSpPr>
          <p:spPr bwMode="auto">
            <a:xfrm>
              <a:off x="3981451" y="1128713"/>
              <a:ext cx="41275" cy="41275"/>
            </a:xfrm>
            <a:custGeom>
              <a:avLst/>
              <a:gdLst>
                <a:gd name="T0" fmla="*/ 1 w 11"/>
                <a:gd name="T1" fmla="*/ 4 h 11"/>
                <a:gd name="T2" fmla="*/ 3 w 11"/>
                <a:gd name="T3" fmla="*/ 9 h 11"/>
                <a:gd name="T4" fmla="*/ 10 w 11"/>
                <a:gd name="T5" fmla="*/ 6 h 11"/>
                <a:gd name="T6" fmla="*/ 8 w 11"/>
                <a:gd name="T7" fmla="*/ 2 h 11"/>
                <a:gd name="T8" fmla="*/ 1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4"/>
                  </a:moveTo>
                  <a:cubicBezTo>
                    <a:pt x="2" y="6"/>
                    <a:pt x="2" y="8"/>
                    <a:pt x="3" y="9"/>
                  </a:cubicBezTo>
                  <a:cubicBezTo>
                    <a:pt x="4" y="11"/>
                    <a:pt x="11" y="9"/>
                    <a:pt x="10" y="6"/>
                  </a:cubicBezTo>
                  <a:cubicBezTo>
                    <a:pt x="9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9742"/>
            <p:cNvSpPr>
              <a:spLocks/>
            </p:cNvSpPr>
            <p:nvPr/>
          </p:nvSpPr>
          <p:spPr bwMode="auto">
            <a:xfrm>
              <a:off x="4135438" y="974725"/>
              <a:ext cx="41275" cy="34925"/>
            </a:xfrm>
            <a:custGeom>
              <a:avLst/>
              <a:gdLst>
                <a:gd name="T0" fmla="*/ 2 w 11"/>
                <a:gd name="T1" fmla="*/ 5 h 9"/>
                <a:gd name="T2" fmla="*/ 3 w 11"/>
                <a:gd name="T3" fmla="*/ 7 h 9"/>
                <a:gd name="T4" fmla="*/ 11 w 11"/>
                <a:gd name="T5" fmla="*/ 5 h 9"/>
                <a:gd name="T6" fmla="*/ 9 w 11"/>
                <a:gd name="T7" fmla="*/ 2 h 9"/>
                <a:gd name="T8" fmla="*/ 2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9743"/>
            <p:cNvSpPr>
              <a:spLocks/>
            </p:cNvSpPr>
            <p:nvPr/>
          </p:nvSpPr>
          <p:spPr bwMode="auto">
            <a:xfrm>
              <a:off x="4349751" y="1087438"/>
              <a:ext cx="41275" cy="49213"/>
            </a:xfrm>
            <a:custGeom>
              <a:avLst/>
              <a:gdLst>
                <a:gd name="T0" fmla="*/ 2 w 11"/>
                <a:gd name="T1" fmla="*/ 5 h 13"/>
                <a:gd name="T2" fmla="*/ 4 w 11"/>
                <a:gd name="T3" fmla="*/ 10 h 13"/>
                <a:gd name="T4" fmla="*/ 11 w 11"/>
                <a:gd name="T5" fmla="*/ 8 h 13"/>
                <a:gd name="T6" fmla="*/ 9 w 11"/>
                <a:gd name="T7" fmla="*/ 2 h 13"/>
                <a:gd name="T8" fmla="*/ 2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4" y="7"/>
                    <a:pt x="4" y="8"/>
                    <a:pt x="4" y="10"/>
                  </a:cubicBezTo>
                  <a:cubicBezTo>
                    <a:pt x="4" y="13"/>
                    <a:pt x="11" y="11"/>
                    <a:pt x="11" y="8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9744"/>
            <p:cNvSpPr>
              <a:spLocks/>
            </p:cNvSpPr>
            <p:nvPr/>
          </p:nvSpPr>
          <p:spPr bwMode="auto">
            <a:xfrm>
              <a:off x="3997326" y="1392238"/>
              <a:ext cx="44450" cy="49213"/>
            </a:xfrm>
            <a:custGeom>
              <a:avLst/>
              <a:gdLst>
                <a:gd name="T0" fmla="*/ 1 w 12"/>
                <a:gd name="T1" fmla="*/ 5 h 13"/>
                <a:gd name="T2" fmla="*/ 4 w 12"/>
                <a:gd name="T3" fmla="*/ 11 h 13"/>
                <a:gd name="T4" fmla="*/ 10 w 12"/>
                <a:gd name="T5" fmla="*/ 8 h 13"/>
                <a:gd name="T6" fmla="*/ 9 w 12"/>
                <a:gd name="T7" fmla="*/ 3 h 13"/>
                <a:gd name="T8" fmla="*/ 1 w 12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5"/>
                  </a:moveTo>
                  <a:cubicBezTo>
                    <a:pt x="2" y="7"/>
                    <a:pt x="2" y="9"/>
                    <a:pt x="4" y="11"/>
                  </a:cubicBezTo>
                  <a:cubicBezTo>
                    <a:pt x="5" y="13"/>
                    <a:pt x="12" y="10"/>
                    <a:pt x="10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7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95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6" name="任意多边形 1295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7" name="矩形 1296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4B9BD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或许只是一个小蛋糕，一块小饼干，一个小坚果，这些在你看来热量和食量都不大的食物会让你掉进发胖的陷阱。</a:t>
            </a:r>
          </a:p>
        </p:txBody>
      </p:sp>
      <p:sp>
        <p:nvSpPr>
          <p:cNvPr id="193" name="任意多边形 192"/>
          <p:cNvSpPr/>
          <p:nvPr/>
        </p:nvSpPr>
        <p:spPr>
          <a:xfrm>
            <a:off x="1456567" y="1989138"/>
            <a:ext cx="3905231" cy="622392"/>
          </a:xfrm>
          <a:custGeom>
            <a:avLst/>
            <a:gdLst/>
            <a:ahLst/>
            <a:cxnLst/>
            <a:rect l="l" t="t" r="r" b="b"/>
            <a:pathLst>
              <a:path w="3905231" h="622392">
                <a:moveTo>
                  <a:pt x="96612" y="433111"/>
                </a:moveTo>
                <a:lnTo>
                  <a:pt x="96612" y="561270"/>
                </a:lnTo>
                <a:lnTo>
                  <a:pt x="111071" y="561270"/>
                </a:lnTo>
                <a:cubicBezTo>
                  <a:pt x="115672" y="561393"/>
                  <a:pt x="119122" y="560490"/>
                  <a:pt x="121423" y="558559"/>
                </a:cubicBezTo>
                <a:cubicBezTo>
                  <a:pt x="123723" y="556629"/>
                  <a:pt x="124873" y="552932"/>
                  <a:pt x="124873" y="547468"/>
                </a:cubicBezTo>
                <a:lnTo>
                  <a:pt x="124873" y="433111"/>
                </a:lnTo>
                <a:close/>
                <a:moveTo>
                  <a:pt x="1324309" y="399593"/>
                </a:moveTo>
                <a:lnTo>
                  <a:pt x="1451153" y="399593"/>
                </a:lnTo>
                <a:lnTo>
                  <a:pt x="1439323" y="611219"/>
                </a:lnTo>
                <a:lnTo>
                  <a:pt x="1312479" y="611219"/>
                </a:lnTo>
                <a:close/>
                <a:moveTo>
                  <a:pt x="1791596" y="389734"/>
                </a:moveTo>
                <a:lnTo>
                  <a:pt x="1913182" y="389734"/>
                </a:lnTo>
                <a:lnTo>
                  <a:pt x="1932899" y="613848"/>
                </a:lnTo>
                <a:lnTo>
                  <a:pt x="1811969" y="613848"/>
                </a:lnTo>
                <a:close/>
                <a:moveTo>
                  <a:pt x="1983505" y="381191"/>
                </a:moveTo>
                <a:lnTo>
                  <a:pt x="2108378" y="381191"/>
                </a:lnTo>
                <a:lnTo>
                  <a:pt x="2093262" y="615820"/>
                </a:lnTo>
                <a:lnTo>
                  <a:pt x="1969046" y="615820"/>
                </a:lnTo>
                <a:close/>
                <a:moveTo>
                  <a:pt x="1466269" y="377247"/>
                </a:moveTo>
                <a:lnTo>
                  <a:pt x="1622689" y="377247"/>
                </a:lnTo>
                <a:lnTo>
                  <a:pt x="1622689" y="569814"/>
                </a:lnTo>
                <a:lnTo>
                  <a:pt x="1789624" y="569814"/>
                </a:lnTo>
                <a:lnTo>
                  <a:pt x="1789624" y="619763"/>
                </a:lnTo>
                <a:lnTo>
                  <a:pt x="1466269" y="619763"/>
                </a:lnTo>
                <a:close/>
                <a:moveTo>
                  <a:pt x="2444220" y="375933"/>
                </a:moveTo>
                <a:lnTo>
                  <a:pt x="2570407" y="375933"/>
                </a:lnTo>
                <a:lnTo>
                  <a:pt x="2590124" y="613191"/>
                </a:lnTo>
                <a:lnTo>
                  <a:pt x="2463937" y="613191"/>
                </a:lnTo>
                <a:close/>
                <a:moveTo>
                  <a:pt x="1645034" y="366074"/>
                </a:moveTo>
                <a:lnTo>
                  <a:pt x="1765964" y="366074"/>
                </a:lnTo>
                <a:lnTo>
                  <a:pt x="1781080" y="537610"/>
                </a:lnTo>
                <a:lnTo>
                  <a:pt x="1660151" y="537610"/>
                </a:lnTo>
                <a:close/>
                <a:moveTo>
                  <a:pt x="2120208" y="362788"/>
                </a:moveTo>
                <a:lnTo>
                  <a:pt x="2274656" y="362788"/>
                </a:lnTo>
                <a:lnTo>
                  <a:pt x="2274656" y="569157"/>
                </a:lnTo>
                <a:lnTo>
                  <a:pt x="2434362" y="569157"/>
                </a:lnTo>
                <a:lnTo>
                  <a:pt x="2434362" y="619106"/>
                </a:lnTo>
                <a:lnTo>
                  <a:pt x="2120208" y="619106"/>
                </a:lnTo>
                <a:close/>
                <a:moveTo>
                  <a:pt x="486347" y="344386"/>
                </a:moveTo>
                <a:lnTo>
                  <a:pt x="486347" y="466630"/>
                </a:lnTo>
                <a:lnTo>
                  <a:pt x="508692" y="466630"/>
                </a:lnTo>
                <a:lnTo>
                  <a:pt x="508692" y="344386"/>
                </a:lnTo>
                <a:close/>
                <a:moveTo>
                  <a:pt x="344386" y="344386"/>
                </a:moveTo>
                <a:lnTo>
                  <a:pt x="344386" y="466630"/>
                </a:lnTo>
                <a:lnTo>
                  <a:pt x="366732" y="466630"/>
                </a:lnTo>
                <a:lnTo>
                  <a:pt x="366732" y="344386"/>
                </a:lnTo>
                <a:close/>
                <a:moveTo>
                  <a:pt x="2291086" y="337156"/>
                </a:moveTo>
                <a:lnTo>
                  <a:pt x="2417931" y="337156"/>
                </a:lnTo>
                <a:lnTo>
                  <a:pt x="2433704" y="529066"/>
                </a:lnTo>
                <a:lnTo>
                  <a:pt x="2306860" y="529066"/>
                </a:lnTo>
                <a:close/>
                <a:moveTo>
                  <a:pt x="791956" y="337156"/>
                </a:moveTo>
                <a:lnTo>
                  <a:pt x="791956" y="432454"/>
                </a:lnTo>
                <a:lnTo>
                  <a:pt x="860308" y="432454"/>
                </a:lnTo>
                <a:lnTo>
                  <a:pt x="860308" y="337156"/>
                </a:lnTo>
                <a:close/>
                <a:moveTo>
                  <a:pt x="96612" y="254346"/>
                </a:moveTo>
                <a:lnTo>
                  <a:pt x="96612" y="383162"/>
                </a:lnTo>
                <a:lnTo>
                  <a:pt x="124873" y="383162"/>
                </a:lnTo>
                <a:lnTo>
                  <a:pt x="124873" y="254346"/>
                </a:lnTo>
                <a:close/>
                <a:moveTo>
                  <a:pt x="791956" y="197825"/>
                </a:moveTo>
                <a:lnTo>
                  <a:pt x="791956" y="287207"/>
                </a:lnTo>
                <a:lnTo>
                  <a:pt x="860308" y="287207"/>
                </a:lnTo>
                <a:lnTo>
                  <a:pt x="860308" y="197825"/>
                </a:lnTo>
                <a:close/>
                <a:moveTo>
                  <a:pt x="486347" y="181394"/>
                </a:moveTo>
                <a:lnTo>
                  <a:pt x="486347" y="295094"/>
                </a:lnTo>
                <a:lnTo>
                  <a:pt x="508692" y="295094"/>
                </a:lnTo>
                <a:lnTo>
                  <a:pt x="508692" y="181394"/>
                </a:lnTo>
                <a:close/>
                <a:moveTo>
                  <a:pt x="344386" y="181394"/>
                </a:moveTo>
                <a:lnTo>
                  <a:pt x="344386" y="295094"/>
                </a:lnTo>
                <a:lnTo>
                  <a:pt x="366732" y="295094"/>
                </a:lnTo>
                <a:lnTo>
                  <a:pt x="366732" y="181394"/>
                </a:lnTo>
                <a:close/>
                <a:moveTo>
                  <a:pt x="1015413" y="167592"/>
                </a:moveTo>
                <a:lnTo>
                  <a:pt x="1115311" y="167592"/>
                </a:lnTo>
                <a:lnTo>
                  <a:pt x="1115311" y="531695"/>
                </a:lnTo>
                <a:lnTo>
                  <a:pt x="1015413" y="531695"/>
                </a:lnTo>
                <a:close/>
                <a:moveTo>
                  <a:pt x="1139628" y="151162"/>
                </a:moveTo>
                <a:lnTo>
                  <a:pt x="1267787" y="151162"/>
                </a:lnTo>
                <a:lnTo>
                  <a:pt x="1267787" y="545497"/>
                </a:lnTo>
                <a:cubicBezTo>
                  <a:pt x="1267212" y="566733"/>
                  <a:pt x="1259818" y="584396"/>
                  <a:pt x="1245606" y="598486"/>
                </a:cubicBezTo>
                <a:cubicBezTo>
                  <a:pt x="1231393" y="612575"/>
                  <a:pt x="1213813" y="619886"/>
                  <a:pt x="1192864" y="620420"/>
                </a:cubicBezTo>
                <a:lnTo>
                  <a:pt x="1071277" y="620420"/>
                </a:lnTo>
                <a:lnTo>
                  <a:pt x="1071277" y="570471"/>
                </a:lnTo>
                <a:lnTo>
                  <a:pt x="1121226" y="570471"/>
                </a:lnTo>
                <a:cubicBezTo>
                  <a:pt x="1126593" y="570362"/>
                  <a:pt x="1130975" y="568609"/>
                  <a:pt x="1134371" y="565214"/>
                </a:cubicBezTo>
                <a:cubicBezTo>
                  <a:pt x="1137766" y="561818"/>
                  <a:pt x="1139519" y="557436"/>
                  <a:pt x="1139628" y="552069"/>
                </a:cubicBezTo>
                <a:close/>
                <a:moveTo>
                  <a:pt x="663797" y="147876"/>
                </a:moveTo>
                <a:lnTo>
                  <a:pt x="988467" y="147876"/>
                </a:lnTo>
                <a:lnTo>
                  <a:pt x="988467" y="544840"/>
                </a:lnTo>
                <a:cubicBezTo>
                  <a:pt x="987933" y="566076"/>
                  <a:pt x="980621" y="583739"/>
                  <a:pt x="966532" y="597828"/>
                </a:cubicBezTo>
                <a:cubicBezTo>
                  <a:pt x="952442" y="611918"/>
                  <a:pt x="934780" y="619229"/>
                  <a:pt x="913543" y="619763"/>
                </a:cubicBezTo>
                <a:lnTo>
                  <a:pt x="822846" y="619763"/>
                </a:lnTo>
                <a:lnTo>
                  <a:pt x="822846" y="569814"/>
                </a:lnTo>
                <a:lnTo>
                  <a:pt x="841905" y="569814"/>
                </a:lnTo>
                <a:cubicBezTo>
                  <a:pt x="846985" y="569664"/>
                  <a:pt x="851285" y="567829"/>
                  <a:pt x="854803" y="564310"/>
                </a:cubicBezTo>
                <a:cubicBezTo>
                  <a:pt x="858322" y="560791"/>
                  <a:pt x="860157" y="556492"/>
                  <a:pt x="860308" y="551412"/>
                </a:cubicBezTo>
                <a:lnTo>
                  <a:pt x="860308" y="482403"/>
                </a:lnTo>
                <a:lnTo>
                  <a:pt x="791956" y="482403"/>
                </a:lnTo>
                <a:lnTo>
                  <a:pt x="791956" y="619763"/>
                </a:lnTo>
                <a:lnTo>
                  <a:pt x="663797" y="619763"/>
                </a:lnTo>
                <a:close/>
                <a:moveTo>
                  <a:pt x="1485986" y="139332"/>
                </a:moveTo>
                <a:lnTo>
                  <a:pt x="1485986" y="285236"/>
                </a:lnTo>
                <a:lnTo>
                  <a:pt x="1739018" y="285236"/>
                </a:lnTo>
                <a:cubicBezTo>
                  <a:pt x="1744385" y="285085"/>
                  <a:pt x="1748766" y="283250"/>
                  <a:pt x="1752162" y="279731"/>
                </a:cubicBezTo>
                <a:cubicBezTo>
                  <a:pt x="1755558" y="276213"/>
                  <a:pt x="1757310" y="271913"/>
                  <a:pt x="1757420" y="266833"/>
                </a:cubicBezTo>
                <a:lnTo>
                  <a:pt x="1757420" y="139332"/>
                </a:lnTo>
                <a:close/>
                <a:moveTo>
                  <a:pt x="2007165" y="119615"/>
                </a:moveTo>
                <a:lnTo>
                  <a:pt x="2117579" y="119615"/>
                </a:lnTo>
                <a:lnTo>
                  <a:pt x="2084718" y="276035"/>
                </a:lnTo>
                <a:lnTo>
                  <a:pt x="1973647" y="276035"/>
                </a:lnTo>
                <a:close/>
                <a:moveTo>
                  <a:pt x="3514839" y="118301"/>
                </a:moveTo>
                <a:lnTo>
                  <a:pt x="3898002" y="118301"/>
                </a:lnTo>
                <a:lnTo>
                  <a:pt x="3898002" y="168250"/>
                </a:lnTo>
                <a:lnTo>
                  <a:pt x="3784958" y="168250"/>
                </a:lnTo>
                <a:lnTo>
                  <a:pt x="3784958" y="345043"/>
                </a:lnTo>
                <a:lnTo>
                  <a:pt x="3890115" y="345043"/>
                </a:lnTo>
                <a:lnTo>
                  <a:pt x="3890115" y="394992"/>
                </a:lnTo>
                <a:lnTo>
                  <a:pt x="3784958" y="394992"/>
                </a:lnTo>
                <a:lnTo>
                  <a:pt x="3784958" y="572443"/>
                </a:lnTo>
                <a:lnTo>
                  <a:pt x="3905231" y="572443"/>
                </a:lnTo>
                <a:lnTo>
                  <a:pt x="3905231" y="622392"/>
                </a:lnTo>
                <a:lnTo>
                  <a:pt x="3507610" y="622392"/>
                </a:lnTo>
                <a:lnTo>
                  <a:pt x="3507610" y="572443"/>
                </a:lnTo>
                <a:lnTo>
                  <a:pt x="3628539" y="572443"/>
                </a:lnTo>
                <a:lnTo>
                  <a:pt x="3628539" y="394992"/>
                </a:lnTo>
                <a:lnTo>
                  <a:pt x="3522726" y="394992"/>
                </a:lnTo>
                <a:lnTo>
                  <a:pt x="3522726" y="345043"/>
                </a:lnTo>
                <a:lnTo>
                  <a:pt x="3628539" y="345043"/>
                </a:lnTo>
                <a:lnTo>
                  <a:pt x="3628539" y="168250"/>
                </a:lnTo>
                <a:lnTo>
                  <a:pt x="3514839" y="168250"/>
                </a:lnTo>
                <a:close/>
                <a:moveTo>
                  <a:pt x="96612" y="70323"/>
                </a:moveTo>
                <a:lnTo>
                  <a:pt x="96612" y="204397"/>
                </a:lnTo>
                <a:lnTo>
                  <a:pt x="124873" y="204397"/>
                </a:lnTo>
                <a:lnTo>
                  <a:pt x="124873" y="70323"/>
                </a:lnTo>
                <a:close/>
                <a:moveTo>
                  <a:pt x="0" y="20374"/>
                </a:moveTo>
                <a:lnTo>
                  <a:pt x="221485" y="20374"/>
                </a:lnTo>
                <a:lnTo>
                  <a:pt x="221485" y="561270"/>
                </a:lnTo>
                <a:cubicBezTo>
                  <a:pt x="221280" y="578276"/>
                  <a:pt x="216597" y="590763"/>
                  <a:pt x="207437" y="598732"/>
                </a:cubicBezTo>
                <a:cubicBezTo>
                  <a:pt x="198277" y="606701"/>
                  <a:pt x="185872" y="610644"/>
                  <a:pt x="170222" y="610562"/>
                </a:cubicBezTo>
                <a:lnTo>
                  <a:pt x="0" y="610562"/>
                </a:lnTo>
                <a:close/>
                <a:moveTo>
                  <a:pt x="2625614" y="13802"/>
                </a:moveTo>
                <a:lnTo>
                  <a:pt x="3248663" y="13802"/>
                </a:lnTo>
                <a:lnTo>
                  <a:pt x="3248663" y="63751"/>
                </a:lnTo>
                <a:lnTo>
                  <a:pt x="2966714" y="63751"/>
                </a:lnTo>
                <a:lnTo>
                  <a:pt x="2936481" y="139332"/>
                </a:lnTo>
                <a:lnTo>
                  <a:pt x="3015348" y="139332"/>
                </a:lnTo>
                <a:lnTo>
                  <a:pt x="3015348" y="193224"/>
                </a:lnTo>
                <a:lnTo>
                  <a:pt x="3108674" y="193224"/>
                </a:lnTo>
                <a:lnTo>
                  <a:pt x="3248663" y="538267"/>
                </a:lnTo>
                <a:lnTo>
                  <a:pt x="3096187" y="538267"/>
                </a:lnTo>
                <a:lnTo>
                  <a:pt x="3015348" y="338471"/>
                </a:lnTo>
                <a:lnTo>
                  <a:pt x="3015348" y="622392"/>
                </a:lnTo>
                <a:lnTo>
                  <a:pt x="2858929" y="622392"/>
                </a:lnTo>
                <a:lnTo>
                  <a:pt x="2858929" y="335185"/>
                </a:lnTo>
                <a:lnTo>
                  <a:pt x="2778090" y="538267"/>
                </a:lnTo>
                <a:lnTo>
                  <a:pt x="2625614" y="538267"/>
                </a:lnTo>
                <a:lnTo>
                  <a:pt x="2814894" y="63751"/>
                </a:lnTo>
                <a:lnTo>
                  <a:pt x="2625614" y="63751"/>
                </a:lnTo>
                <a:close/>
                <a:moveTo>
                  <a:pt x="251060" y="11173"/>
                </a:moveTo>
                <a:lnTo>
                  <a:pt x="602676" y="11173"/>
                </a:lnTo>
                <a:lnTo>
                  <a:pt x="602676" y="60465"/>
                </a:lnTo>
                <a:lnTo>
                  <a:pt x="486347" y="60465"/>
                </a:lnTo>
                <a:lnTo>
                  <a:pt x="486347" y="132102"/>
                </a:lnTo>
                <a:lnTo>
                  <a:pt x="614506" y="132102"/>
                </a:lnTo>
                <a:lnTo>
                  <a:pt x="614506" y="181394"/>
                </a:lnTo>
                <a:lnTo>
                  <a:pt x="596760" y="181394"/>
                </a:lnTo>
                <a:lnTo>
                  <a:pt x="596760" y="295094"/>
                </a:lnTo>
                <a:lnTo>
                  <a:pt x="619763" y="295094"/>
                </a:lnTo>
                <a:lnTo>
                  <a:pt x="619763" y="344386"/>
                </a:lnTo>
                <a:lnTo>
                  <a:pt x="596760" y="344386"/>
                </a:lnTo>
                <a:lnTo>
                  <a:pt x="596760" y="466630"/>
                </a:lnTo>
                <a:lnTo>
                  <a:pt x="613191" y="466630"/>
                </a:lnTo>
                <a:lnTo>
                  <a:pt x="613191" y="515922"/>
                </a:lnTo>
                <a:lnTo>
                  <a:pt x="486347" y="515922"/>
                </a:lnTo>
                <a:lnTo>
                  <a:pt x="486347" y="570471"/>
                </a:lnTo>
                <a:lnTo>
                  <a:pt x="601361" y="570471"/>
                </a:lnTo>
                <a:lnTo>
                  <a:pt x="601361" y="619106"/>
                </a:lnTo>
                <a:lnTo>
                  <a:pt x="252375" y="619106"/>
                </a:lnTo>
                <a:lnTo>
                  <a:pt x="252375" y="570471"/>
                </a:lnTo>
                <a:lnTo>
                  <a:pt x="366732" y="570471"/>
                </a:lnTo>
                <a:lnTo>
                  <a:pt x="366732" y="515922"/>
                </a:lnTo>
                <a:lnTo>
                  <a:pt x="240545" y="515922"/>
                </a:lnTo>
                <a:lnTo>
                  <a:pt x="240545" y="466630"/>
                </a:lnTo>
                <a:lnTo>
                  <a:pt x="256975" y="466630"/>
                </a:lnTo>
                <a:lnTo>
                  <a:pt x="256975" y="344386"/>
                </a:lnTo>
                <a:lnTo>
                  <a:pt x="233972" y="344386"/>
                </a:lnTo>
                <a:lnTo>
                  <a:pt x="233972" y="295094"/>
                </a:lnTo>
                <a:lnTo>
                  <a:pt x="256975" y="295094"/>
                </a:lnTo>
                <a:lnTo>
                  <a:pt x="256975" y="181394"/>
                </a:lnTo>
                <a:lnTo>
                  <a:pt x="240545" y="181394"/>
                </a:lnTo>
                <a:lnTo>
                  <a:pt x="240545" y="132102"/>
                </a:lnTo>
                <a:lnTo>
                  <a:pt x="366732" y="132102"/>
                </a:lnTo>
                <a:lnTo>
                  <a:pt x="366732" y="60465"/>
                </a:lnTo>
                <a:lnTo>
                  <a:pt x="251060" y="60465"/>
                </a:lnTo>
                <a:close/>
                <a:moveTo>
                  <a:pt x="1980876" y="5915"/>
                </a:moveTo>
                <a:lnTo>
                  <a:pt x="2573036" y="5915"/>
                </a:lnTo>
                <a:lnTo>
                  <a:pt x="2573036" y="259604"/>
                </a:lnTo>
                <a:cubicBezTo>
                  <a:pt x="2572570" y="277157"/>
                  <a:pt x="2566436" y="291835"/>
                  <a:pt x="2554634" y="303638"/>
                </a:cubicBezTo>
                <a:cubicBezTo>
                  <a:pt x="2542831" y="315441"/>
                  <a:pt x="2528153" y="321575"/>
                  <a:pt x="2510600" y="322040"/>
                </a:cubicBezTo>
                <a:lnTo>
                  <a:pt x="2351551" y="322040"/>
                </a:lnTo>
                <a:lnTo>
                  <a:pt x="2351551" y="272091"/>
                </a:lnTo>
                <a:lnTo>
                  <a:pt x="2395585" y="272091"/>
                </a:lnTo>
                <a:cubicBezTo>
                  <a:pt x="2400952" y="271941"/>
                  <a:pt x="2405334" y="270106"/>
                  <a:pt x="2408730" y="266587"/>
                </a:cubicBezTo>
                <a:cubicBezTo>
                  <a:pt x="2412125" y="263068"/>
                  <a:pt x="2413878" y="258769"/>
                  <a:pt x="2413987" y="253689"/>
                </a:cubicBezTo>
                <a:lnTo>
                  <a:pt x="2413987" y="55864"/>
                </a:lnTo>
                <a:lnTo>
                  <a:pt x="2325262" y="55864"/>
                </a:lnTo>
                <a:lnTo>
                  <a:pt x="2268741" y="324669"/>
                </a:lnTo>
                <a:lnTo>
                  <a:pt x="2110350" y="324669"/>
                </a:lnTo>
                <a:lnTo>
                  <a:pt x="2166871" y="55864"/>
                </a:lnTo>
                <a:lnTo>
                  <a:pt x="1980876" y="55864"/>
                </a:lnTo>
                <a:close/>
                <a:moveTo>
                  <a:pt x="3608165" y="2629"/>
                </a:moveTo>
                <a:lnTo>
                  <a:pt x="3763928" y="2629"/>
                </a:lnTo>
                <a:lnTo>
                  <a:pt x="3792188" y="97927"/>
                </a:lnTo>
                <a:lnTo>
                  <a:pt x="3636426" y="97927"/>
                </a:lnTo>
                <a:close/>
                <a:moveTo>
                  <a:pt x="1383459" y="1972"/>
                </a:moveTo>
                <a:lnTo>
                  <a:pt x="1536592" y="1972"/>
                </a:lnTo>
                <a:lnTo>
                  <a:pt x="1561567" y="89383"/>
                </a:lnTo>
                <a:lnTo>
                  <a:pt x="1681839" y="89383"/>
                </a:lnTo>
                <a:lnTo>
                  <a:pt x="1707471" y="1972"/>
                </a:lnTo>
                <a:lnTo>
                  <a:pt x="1860604" y="1972"/>
                </a:lnTo>
                <a:lnTo>
                  <a:pt x="1834315" y="89383"/>
                </a:lnTo>
                <a:lnTo>
                  <a:pt x="1903981" y="89383"/>
                </a:lnTo>
                <a:lnTo>
                  <a:pt x="1903981" y="272748"/>
                </a:lnTo>
                <a:cubicBezTo>
                  <a:pt x="1903557" y="290302"/>
                  <a:pt x="1897505" y="304980"/>
                  <a:pt x="1885825" y="316783"/>
                </a:cubicBezTo>
                <a:cubicBezTo>
                  <a:pt x="1874146" y="328585"/>
                  <a:pt x="1859385" y="334719"/>
                  <a:pt x="1841545" y="335185"/>
                </a:cubicBezTo>
                <a:lnTo>
                  <a:pt x="1340082" y="335185"/>
                </a:lnTo>
                <a:lnTo>
                  <a:pt x="1340082" y="89383"/>
                </a:lnTo>
                <a:lnTo>
                  <a:pt x="1409091" y="89383"/>
                </a:lnTo>
                <a:close/>
                <a:moveTo>
                  <a:pt x="3344618" y="0"/>
                </a:moveTo>
                <a:lnTo>
                  <a:pt x="3489208" y="0"/>
                </a:lnTo>
                <a:lnTo>
                  <a:pt x="3456346" y="155105"/>
                </a:lnTo>
                <a:lnTo>
                  <a:pt x="3478692" y="155105"/>
                </a:lnTo>
                <a:lnTo>
                  <a:pt x="3478692" y="620420"/>
                </a:lnTo>
                <a:lnTo>
                  <a:pt x="3334760" y="620420"/>
                </a:lnTo>
                <a:lnTo>
                  <a:pt x="3334760" y="291808"/>
                </a:lnTo>
                <a:lnTo>
                  <a:pt x="3282839" y="291808"/>
                </a:lnTo>
                <a:close/>
                <a:moveTo>
                  <a:pt x="701259" y="0"/>
                </a:moveTo>
                <a:lnTo>
                  <a:pt x="857022" y="0"/>
                </a:lnTo>
                <a:lnTo>
                  <a:pt x="883311" y="65065"/>
                </a:lnTo>
                <a:lnTo>
                  <a:pt x="1046302" y="65065"/>
                </a:lnTo>
                <a:lnTo>
                  <a:pt x="1072591" y="0"/>
                </a:lnTo>
                <a:lnTo>
                  <a:pt x="1229011" y="0"/>
                </a:lnTo>
                <a:lnTo>
                  <a:pt x="1202065" y="65065"/>
                </a:lnTo>
                <a:lnTo>
                  <a:pt x="1276331" y="65065"/>
                </a:lnTo>
                <a:lnTo>
                  <a:pt x="1276331" y="115014"/>
                </a:lnTo>
                <a:lnTo>
                  <a:pt x="653939" y="115014"/>
                </a:lnTo>
                <a:lnTo>
                  <a:pt x="653939" y="65065"/>
                </a:lnTo>
                <a:lnTo>
                  <a:pt x="727548" y="65065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任意多边形 193"/>
          <p:cNvSpPr/>
          <p:nvPr/>
        </p:nvSpPr>
        <p:spPr>
          <a:xfrm>
            <a:off x="1500963" y="2974217"/>
            <a:ext cx="3758565" cy="903922"/>
          </a:xfrm>
          <a:custGeom>
            <a:avLst/>
            <a:gdLst/>
            <a:ahLst/>
            <a:cxnLst/>
            <a:rect l="l" t="t" r="r" b="b"/>
            <a:pathLst>
              <a:path w="3758565" h="903922">
                <a:moveTo>
                  <a:pt x="1628775" y="661987"/>
                </a:moveTo>
                <a:lnTo>
                  <a:pt x="1822133" y="661987"/>
                </a:lnTo>
                <a:lnTo>
                  <a:pt x="1850708" y="902970"/>
                </a:lnTo>
                <a:lnTo>
                  <a:pt x="1657350" y="902970"/>
                </a:lnTo>
                <a:close/>
                <a:moveTo>
                  <a:pt x="1411605" y="661987"/>
                </a:moveTo>
                <a:lnTo>
                  <a:pt x="1605915" y="661987"/>
                </a:lnTo>
                <a:lnTo>
                  <a:pt x="1634490" y="902970"/>
                </a:lnTo>
                <a:lnTo>
                  <a:pt x="1441133" y="902970"/>
                </a:lnTo>
                <a:close/>
                <a:moveTo>
                  <a:pt x="1193483" y="661987"/>
                </a:moveTo>
                <a:lnTo>
                  <a:pt x="1386840" y="661987"/>
                </a:lnTo>
                <a:lnTo>
                  <a:pt x="1415415" y="902970"/>
                </a:lnTo>
                <a:lnTo>
                  <a:pt x="1222058" y="902970"/>
                </a:lnTo>
                <a:close/>
                <a:moveTo>
                  <a:pt x="981075" y="661987"/>
                </a:moveTo>
                <a:lnTo>
                  <a:pt x="1175385" y="661987"/>
                </a:lnTo>
                <a:lnTo>
                  <a:pt x="1145858" y="902970"/>
                </a:lnTo>
                <a:lnTo>
                  <a:pt x="953453" y="902970"/>
                </a:lnTo>
                <a:close/>
                <a:moveTo>
                  <a:pt x="2517458" y="567690"/>
                </a:moveTo>
                <a:lnTo>
                  <a:pt x="2720340" y="567690"/>
                </a:lnTo>
                <a:lnTo>
                  <a:pt x="2805112" y="895350"/>
                </a:lnTo>
                <a:lnTo>
                  <a:pt x="2602230" y="895350"/>
                </a:lnTo>
                <a:close/>
                <a:moveTo>
                  <a:pt x="2005965" y="567690"/>
                </a:moveTo>
                <a:lnTo>
                  <a:pt x="2207895" y="567690"/>
                </a:lnTo>
                <a:lnTo>
                  <a:pt x="2108835" y="895350"/>
                </a:lnTo>
                <a:lnTo>
                  <a:pt x="1906905" y="895350"/>
                </a:lnTo>
                <a:close/>
                <a:moveTo>
                  <a:pt x="400050" y="340042"/>
                </a:moveTo>
                <a:lnTo>
                  <a:pt x="886778" y="340042"/>
                </a:lnTo>
                <a:lnTo>
                  <a:pt x="886778" y="458152"/>
                </a:lnTo>
                <a:lnTo>
                  <a:pt x="662940" y="826770"/>
                </a:lnTo>
                <a:lnTo>
                  <a:pt x="898208" y="826770"/>
                </a:lnTo>
                <a:lnTo>
                  <a:pt x="898208" y="899160"/>
                </a:lnTo>
                <a:lnTo>
                  <a:pt x="401955" y="899160"/>
                </a:lnTo>
                <a:lnTo>
                  <a:pt x="691515" y="412432"/>
                </a:lnTo>
                <a:lnTo>
                  <a:pt x="400050" y="412432"/>
                </a:lnTo>
                <a:close/>
                <a:moveTo>
                  <a:pt x="1216343" y="337185"/>
                </a:moveTo>
                <a:lnTo>
                  <a:pt x="1216343" y="539115"/>
                </a:lnTo>
                <a:lnTo>
                  <a:pt x="1560195" y="539115"/>
                </a:lnTo>
                <a:cubicBezTo>
                  <a:pt x="1567557" y="538896"/>
                  <a:pt x="1573788" y="536237"/>
                  <a:pt x="1578888" y="531138"/>
                </a:cubicBezTo>
                <a:cubicBezTo>
                  <a:pt x="1583988" y="526038"/>
                  <a:pt x="1586647" y="519807"/>
                  <a:pt x="1586865" y="512445"/>
                </a:cubicBezTo>
                <a:lnTo>
                  <a:pt x="1586865" y="337185"/>
                </a:lnTo>
                <a:close/>
                <a:moveTo>
                  <a:pt x="3505200" y="282892"/>
                </a:moveTo>
                <a:lnTo>
                  <a:pt x="3505200" y="687705"/>
                </a:lnTo>
                <a:lnTo>
                  <a:pt x="3541395" y="687705"/>
                </a:lnTo>
                <a:lnTo>
                  <a:pt x="3541395" y="282892"/>
                </a:lnTo>
                <a:close/>
                <a:moveTo>
                  <a:pt x="3072765" y="282892"/>
                </a:moveTo>
                <a:lnTo>
                  <a:pt x="3072765" y="824865"/>
                </a:lnTo>
                <a:lnTo>
                  <a:pt x="3514725" y="824865"/>
                </a:lnTo>
                <a:cubicBezTo>
                  <a:pt x="3522504" y="824666"/>
                  <a:pt x="3528854" y="821968"/>
                  <a:pt x="3533775" y="816768"/>
                </a:cubicBezTo>
                <a:cubicBezTo>
                  <a:pt x="3538696" y="811569"/>
                  <a:pt x="3541236" y="805061"/>
                  <a:pt x="3541395" y="797242"/>
                </a:cubicBezTo>
                <a:lnTo>
                  <a:pt x="3541395" y="760095"/>
                </a:lnTo>
                <a:lnTo>
                  <a:pt x="3324225" y="760095"/>
                </a:lnTo>
                <a:lnTo>
                  <a:pt x="3324225" y="282892"/>
                </a:lnTo>
                <a:lnTo>
                  <a:pt x="3287078" y="282892"/>
                </a:lnTo>
                <a:lnTo>
                  <a:pt x="3258502" y="760095"/>
                </a:lnTo>
                <a:lnTo>
                  <a:pt x="3081338" y="760095"/>
                </a:lnTo>
                <a:lnTo>
                  <a:pt x="3110865" y="282892"/>
                </a:lnTo>
                <a:close/>
                <a:moveTo>
                  <a:pt x="158115" y="159067"/>
                </a:moveTo>
                <a:lnTo>
                  <a:pt x="158115" y="798195"/>
                </a:lnTo>
                <a:lnTo>
                  <a:pt x="185738" y="798195"/>
                </a:lnTo>
                <a:cubicBezTo>
                  <a:pt x="193060" y="798016"/>
                  <a:pt x="199132" y="795278"/>
                  <a:pt x="203954" y="789979"/>
                </a:cubicBezTo>
                <a:cubicBezTo>
                  <a:pt x="208776" y="784681"/>
                  <a:pt x="211277" y="777895"/>
                  <a:pt x="211455" y="769620"/>
                </a:cubicBezTo>
                <a:lnTo>
                  <a:pt x="211455" y="159067"/>
                </a:lnTo>
                <a:close/>
                <a:moveTo>
                  <a:pt x="3289935" y="95250"/>
                </a:moveTo>
                <a:lnTo>
                  <a:pt x="3289935" y="210502"/>
                </a:lnTo>
                <a:lnTo>
                  <a:pt x="3324225" y="210502"/>
                </a:lnTo>
                <a:lnTo>
                  <a:pt x="3324225" y="95250"/>
                </a:lnTo>
                <a:close/>
                <a:moveTo>
                  <a:pt x="0" y="85725"/>
                </a:moveTo>
                <a:lnTo>
                  <a:pt x="367665" y="85725"/>
                </a:lnTo>
                <a:lnTo>
                  <a:pt x="367665" y="780097"/>
                </a:lnTo>
                <a:cubicBezTo>
                  <a:pt x="367110" y="805537"/>
                  <a:pt x="358696" y="826809"/>
                  <a:pt x="342424" y="843915"/>
                </a:cubicBezTo>
                <a:cubicBezTo>
                  <a:pt x="326152" y="861020"/>
                  <a:pt x="305356" y="869910"/>
                  <a:pt x="280035" y="870585"/>
                </a:cubicBezTo>
                <a:lnTo>
                  <a:pt x="0" y="870585"/>
                </a:lnTo>
                <a:close/>
                <a:moveTo>
                  <a:pt x="2854642" y="22860"/>
                </a:moveTo>
                <a:lnTo>
                  <a:pt x="3758565" y="22860"/>
                </a:lnTo>
                <a:lnTo>
                  <a:pt x="3758565" y="95250"/>
                </a:lnTo>
                <a:lnTo>
                  <a:pt x="3505200" y="95250"/>
                </a:lnTo>
                <a:lnTo>
                  <a:pt x="3505200" y="210502"/>
                </a:lnTo>
                <a:lnTo>
                  <a:pt x="3740468" y="210502"/>
                </a:lnTo>
                <a:lnTo>
                  <a:pt x="3740468" y="806767"/>
                </a:lnTo>
                <a:cubicBezTo>
                  <a:pt x="3739793" y="832167"/>
                  <a:pt x="3730903" y="853281"/>
                  <a:pt x="3713798" y="870108"/>
                </a:cubicBezTo>
                <a:cubicBezTo>
                  <a:pt x="3696692" y="886936"/>
                  <a:pt x="3675420" y="895667"/>
                  <a:pt x="3649980" y="896302"/>
                </a:cubicBezTo>
                <a:lnTo>
                  <a:pt x="2873692" y="896302"/>
                </a:lnTo>
                <a:lnTo>
                  <a:pt x="2873692" y="210502"/>
                </a:lnTo>
                <a:lnTo>
                  <a:pt x="3113723" y="210502"/>
                </a:lnTo>
                <a:lnTo>
                  <a:pt x="3113723" y="95250"/>
                </a:lnTo>
                <a:lnTo>
                  <a:pt x="2854642" y="95250"/>
                </a:lnTo>
                <a:close/>
                <a:moveTo>
                  <a:pt x="2088832" y="1905"/>
                </a:moveTo>
                <a:lnTo>
                  <a:pt x="2299335" y="1905"/>
                </a:lnTo>
                <a:lnTo>
                  <a:pt x="2268855" y="100965"/>
                </a:lnTo>
                <a:lnTo>
                  <a:pt x="2805112" y="100965"/>
                </a:lnTo>
                <a:lnTo>
                  <a:pt x="2805112" y="173355"/>
                </a:lnTo>
                <a:lnTo>
                  <a:pt x="2245995" y="173355"/>
                </a:lnTo>
                <a:lnTo>
                  <a:pt x="2165032" y="437197"/>
                </a:lnTo>
                <a:lnTo>
                  <a:pt x="2251710" y="437197"/>
                </a:lnTo>
                <a:lnTo>
                  <a:pt x="2251710" y="252412"/>
                </a:lnTo>
                <a:lnTo>
                  <a:pt x="2476500" y="252412"/>
                </a:lnTo>
                <a:lnTo>
                  <a:pt x="2476500" y="437197"/>
                </a:lnTo>
                <a:lnTo>
                  <a:pt x="2775585" y="437197"/>
                </a:lnTo>
                <a:lnTo>
                  <a:pt x="2775585" y="509587"/>
                </a:lnTo>
                <a:lnTo>
                  <a:pt x="2476500" y="509587"/>
                </a:lnTo>
                <a:lnTo>
                  <a:pt x="2476500" y="813435"/>
                </a:lnTo>
                <a:cubicBezTo>
                  <a:pt x="2475826" y="838874"/>
                  <a:pt x="2466936" y="860147"/>
                  <a:pt x="2449830" y="877252"/>
                </a:cubicBezTo>
                <a:cubicBezTo>
                  <a:pt x="2432725" y="894358"/>
                  <a:pt x="2411452" y="903248"/>
                  <a:pt x="2386012" y="903922"/>
                </a:cubicBezTo>
                <a:lnTo>
                  <a:pt x="2177415" y="903922"/>
                </a:lnTo>
                <a:lnTo>
                  <a:pt x="2177415" y="831532"/>
                </a:lnTo>
                <a:lnTo>
                  <a:pt x="2224088" y="831532"/>
                </a:lnTo>
                <a:cubicBezTo>
                  <a:pt x="2231489" y="831314"/>
                  <a:pt x="2237879" y="828655"/>
                  <a:pt x="2243256" y="823555"/>
                </a:cubicBezTo>
                <a:cubicBezTo>
                  <a:pt x="2248634" y="818455"/>
                  <a:pt x="2251452" y="812224"/>
                  <a:pt x="2251710" y="804862"/>
                </a:cubicBezTo>
                <a:lnTo>
                  <a:pt x="2251710" y="509587"/>
                </a:lnTo>
                <a:lnTo>
                  <a:pt x="1925955" y="509587"/>
                </a:lnTo>
                <a:lnTo>
                  <a:pt x="2033588" y="173355"/>
                </a:lnTo>
                <a:lnTo>
                  <a:pt x="1903095" y="173355"/>
                </a:lnTo>
                <a:lnTo>
                  <a:pt x="1903095" y="100965"/>
                </a:lnTo>
                <a:lnTo>
                  <a:pt x="2057400" y="100965"/>
                </a:lnTo>
                <a:close/>
                <a:moveTo>
                  <a:pt x="1288733" y="1905"/>
                </a:moveTo>
                <a:lnTo>
                  <a:pt x="1515428" y="1905"/>
                </a:lnTo>
                <a:lnTo>
                  <a:pt x="1515428" y="85725"/>
                </a:lnTo>
                <a:lnTo>
                  <a:pt x="1850708" y="85725"/>
                </a:lnTo>
                <a:lnTo>
                  <a:pt x="1850708" y="158115"/>
                </a:lnTo>
                <a:lnTo>
                  <a:pt x="1515428" y="158115"/>
                </a:lnTo>
                <a:lnTo>
                  <a:pt x="1515428" y="264795"/>
                </a:lnTo>
                <a:lnTo>
                  <a:pt x="1812608" y="264795"/>
                </a:lnTo>
                <a:lnTo>
                  <a:pt x="1812608" y="521017"/>
                </a:lnTo>
                <a:cubicBezTo>
                  <a:pt x="1811993" y="546457"/>
                  <a:pt x="1803222" y="567729"/>
                  <a:pt x="1786295" y="584835"/>
                </a:cubicBezTo>
                <a:cubicBezTo>
                  <a:pt x="1769368" y="601940"/>
                  <a:pt x="1747977" y="610830"/>
                  <a:pt x="1722120" y="611505"/>
                </a:cubicBezTo>
                <a:lnTo>
                  <a:pt x="991553" y="611505"/>
                </a:lnTo>
                <a:lnTo>
                  <a:pt x="991553" y="264795"/>
                </a:lnTo>
                <a:lnTo>
                  <a:pt x="1288733" y="264795"/>
                </a:lnTo>
                <a:close/>
                <a:moveTo>
                  <a:pt x="449580" y="0"/>
                </a:moveTo>
                <a:lnTo>
                  <a:pt x="632460" y="0"/>
                </a:lnTo>
                <a:lnTo>
                  <a:pt x="608648" y="120967"/>
                </a:lnTo>
                <a:lnTo>
                  <a:pt x="899160" y="120967"/>
                </a:lnTo>
                <a:lnTo>
                  <a:pt x="899160" y="193357"/>
                </a:lnTo>
                <a:lnTo>
                  <a:pt x="594360" y="193357"/>
                </a:lnTo>
                <a:lnTo>
                  <a:pt x="574358" y="300037"/>
                </a:lnTo>
                <a:lnTo>
                  <a:pt x="390525" y="300037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95" name="直接连接符 194"/>
          <p:cNvCxnSpPr/>
          <p:nvPr/>
        </p:nvCxnSpPr>
        <p:spPr>
          <a:xfrm>
            <a:off x="1402246" y="2779590"/>
            <a:ext cx="401387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9" name="任意多边形 1298"/>
          <p:cNvSpPr/>
          <p:nvPr/>
        </p:nvSpPr>
        <p:spPr>
          <a:xfrm>
            <a:off x="469814" y="203514"/>
            <a:ext cx="717015" cy="1126437"/>
          </a:xfrm>
          <a:custGeom>
            <a:avLst/>
            <a:gdLst/>
            <a:ahLst/>
            <a:cxnLst/>
            <a:rect l="l" t="t" r="r" b="b"/>
            <a:pathLst>
              <a:path w="2179583" h="3424144">
                <a:moveTo>
                  <a:pt x="986256" y="271114"/>
                </a:moveTo>
                <a:cubicBezTo>
                  <a:pt x="1080185" y="271114"/>
                  <a:pt x="1168065" y="298866"/>
                  <a:pt x="1249898" y="354369"/>
                </a:cubicBezTo>
                <a:cubicBezTo>
                  <a:pt x="1331730" y="409873"/>
                  <a:pt x="1393993" y="483877"/>
                  <a:pt x="1436688" y="576384"/>
                </a:cubicBezTo>
                <a:cubicBezTo>
                  <a:pt x="1300064" y="412719"/>
                  <a:pt x="1151343" y="330887"/>
                  <a:pt x="990525" y="330887"/>
                </a:cubicBezTo>
                <a:cubicBezTo>
                  <a:pt x="724392" y="330887"/>
                  <a:pt x="591326" y="530842"/>
                  <a:pt x="591326" y="930752"/>
                </a:cubicBezTo>
                <a:cubicBezTo>
                  <a:pt x="591326" y="1097263"/>
                  <a:pt x="622992" y="1238157"/>
                  <a:pt x="686323" y="1353433"/>
                </a:cubicBezTo>
                <a:cubicBezTo>
                  <a:pt x="749654" y="1468710"/>
                  <a:pt x="836111" y="1542715"/>
                  <a:pt x="945695" y="1575448"/>
                </a:cubicBezTo>
                <a:lnTo>
                  <a:pt x="945695" y="1590391"/>
                </a:lnTo>
                <a:cubicBezTo>
                  <a:pt x="819033" y="1569044"/>
                  <a:pt x="717988" y="1498241"/>
                  <a:pt x="642560" y="1377983"/>
                </a:cubicBezTo>
                <a:cubicBezTo>
                  <a:pt x="567132" y="1257725"/>
                  <a:pt x="529418" y="1107225"/>
                  <a:pt x="529418" y="926483"/>
                </a:cubicBezTo>
                <a:cubicBezTo>
                  <a:pt x="529418" y="718700"/>
                  <a:pt x="569267" y="557526"/>
                  <a:pt x="648964" y="442961"/>
                </a:cubicBezTo>
                <a:cubicBezTo>
                  <a:pt x="728662" y="328396"/>
                  <a:pt x="841092" y="271114"/>
                  <a:pt x="986256" y="271114"/>
                </a:cubicBezTo>
                <a:close/>
                <a:moveTo>
                  <a:pt x="1571178" y="128085"/>
                </a:moveTo>
                <a:cubicBezTo>
                  <a:pt x="1976781" y="348676"/>
                  <a:pt x="2179583" y="753568"/>
                  <a:pt x="2179583" y="1342760"/>
                </a:cubicBezTo>
                <a:cubicBezTo>
                  <a:pt x="2179583" y="1944760"/>
                  <a:pt x="1981050" y="2448562"/>
                  <a:pt x="1583986" y="2854165"/>
                </a:cubicBezTo>
                <a:cubicBezTo>
                  <a:pt x="1411783" y="3032061"/>
                  <a:pt x="1214674" y="3171532"/>
                  <a:pt x="992660" y="3272577"/>
                </a:cubicBezTo>
                <a:cubicBezTo>
                  <a:pt x="770645" y="3373622"/>
                  <a:pt x="551477" y="3424144"/>
                  <a:pt x="335156" y="3424144"/>
                </a:cubicBezTo>
                <a:lnTo>
                  <a:pt x="279652" y="3422010"/>
                </a:lnTo>
                <a:lnTo>
                  <a:pt x="264709" y="3370776"/>
                </a:lnTo>
                <a:cubicBezTo>
                  <a:pt x="606269" y="3370776"/>
                  <a:pt x="924348" y="3273289"/>
                  <a:pt x="1218944" y="3078314"/>
                </a:cubicBezTo>
                <a:cubicBezTo>
                  <a:pt x="1502154" y="2893302"/>
                  <a:pt x="1723457" y="2648161"/>
                  <a:pt x="1882852" y="2342892"/>
                </a:cubicBezTo>
                <a:cubicBezTo>
                  <a:pt x="2042247" y="2037622"/>
                  <a:pt x="2121944" y="1706379"/>
                  <a:pt x="2121944" y="1349164"/>
                </a:cubicBezTo>
                <a:cubicBezTo>
                  <a:pt x="2121944" y="775627"/>
                  <a:pt x="1938356" y="376428"/>
                  <a:pt x="1571178" y="151568"/>
                </a:cubicBezTo>
                <a:close/>
                <a:moveTo>
                  <a:pt x="943560" y="0"/>
                </a:moveTo>
                <a:cubicBezTo>
                  <a:pt x="1250965" y="0"/>
                  <a:pt x="1501798" y="124883"/>
                  <a:pt x="1696061" y="374649"/>
                </a:cubicBezTo>
                <a:cubicBezTo>
                  <a:pt x="1890324" y="624415"/>
                  <a:pt x="1987455" y="947119"/>
                  <a:pt x="1987455" y="1342760"/>
                </a:cubicBezTo>
                <a:cubicBezTo>
                  <a:pt x="1987455" y="1690013"/>
                  <a:pt x="1912383" y="2009159"/>
                  <a:pt x="1762238" y="2300197"/>
                </a:cubicBezTo>
                <a:cubicBezTo>
                  <a:pt x="1612094" y="2591235"/>
                  <a:pt x="1402532" y="2823567"/>
                  <a:pt x="1133554" y="2997194"/>
                </a:cubicBezTo>
                <a:cubicBezTo>
                  <a:pt x="861728" y="3173667"/>
                  <a:pt x="576383" y="3261903"/>
                  <a:pt x="277518" y="3261903"/>
                </a:cubicBezTo>
                <a:cubicBezTo>
                  <a:pt x="190704" y="3261903"/>
                  <a:pt x="147298" y="3239132"/>
                  <a:pt x="147298" y="3193591"/>
                </a:cubicBezTo>
                <a:cubicBezTo>
                  <a:pt x="147298" y="3155166"/>
                  <a:pt x="178607" y="3132395"/>
                  <a:pt x="241227" y="3125279"/>
                </a:cubicBezTo>
                <a:cubicBezTo>
                  <a:pt x="599865" y="3085430"/>
                  <a:pt x="889836" y="2946671"/>
                  <a:pt x="1111138" y="2709002"/>
                </a:cubicBezTo>
                <a:cubicBezTo>
                  <a:pt x="1332441" y="2471333"/>
                  <a:pt x="1477249" y="2144004"/>
                  <a:pt x="1545561" y="1727015"/>
                </a:cubicBezTo>
                <a:cubicBezTo>
                  <a:pt x="1370511" y="1927682"/>
                  <a:pt x="1139246" y="2028016"/>
                  <a:pt x="851766" y="2028016"/>
                </a:cubicBezTo>
                <a:cubicBezTo>
                  <a:pt x="729374" y="2028016"/>
                  <a:pt x="611962" y="2001687"/>
                  <a:pt x="499532" y="1949030"/>
                </a:cubicBezTo>
                <a:cubicBezTo>
                  <a:pt x="387101" y="1896372"/>
                  <a:pt x="302423" y="1827349"/>
                  <a:pt x="245496" y="1741959"/>
                </a:cubicBezTo>
                <a:lnTo>
                  <a:pt x="247631" y="1727015"/>
                </a:lnTo>
                <a:cubicBezTo>
                  <a:pt x="361485" y="1889257"/>
                  <a:pt x="560016" y="1970377"/>
                  <a:pt x="843227" y="1970377"/>
                </a:cubicBezTo>
                <a:cubicBezTo>
                  <a:pt x="1159170" y="1970377"/>
                  <a:pt x="1401821" y="1847985"/>
                  <a:pt x="1571178" y="1603200"/>
                </a:cubicBezTo>
                <a:cubicBezTo>
                  <a:pt x="1578294" y="1490769"/>
                  <a:pt x="1581852" y="1384032"/>
                  <a:pt x="1581852" y="1282987"/>
                </a:cubicBezTo>
                <a:cubicBezTo>
                  <a:pt x="1581852" y="927195"/>
                  <a:pt x="1541291" y="668890"/>
                  <a:pt x="1460171" y="508071"/>
                </a:cubicBezTo>
                <a:cubicBezTo>
                  <a:pt x="1406090" y="401334"/>
                  <a:pt x="1330662" y="315944"/>
                  <a:pt x="1233887" y="251901"/>
                </a:cubicBezTo>
                <a:cubicBezTo>
                  <a:pt x="1137111" y="187858"/>
                  <a:pt x="1035355" y="155837"/>
                  <a:pt x="928617" y="155837"/>
                </a:cubicBezTo>
                <a:cubicBezTo>
                  <a:pt x="763530" y="155837"/>
                  <a:pt x="632954" y="223082"/>
                  <a:pt x="536890" y="357571"/>
                </a:cubicBezTo>
                <a:cubicBezTo>
                  <a:pt x="440826" y="492061"/>
                  <a:pt x="392794" y="673870"/>
                  <a:pt x="392794" y="903001"/>
                </a:cubicBezTo>
                <a:cubicBezTo>
                  <a:pt x="392794" y="1125015"/>
                  <a:pt x="443316" y="1300420"/>
                  <a:pt x="544361" y="1429217"/>
                </a:cubicBezTo>
                <a:cubicBezTo>
                  <a:pt x="645406" y="1558014"/>
                  <a:pt x="782742" y="1622412"/>
                  <a:pt x="956369" y="1622412"/>
                </a:cubicBezTo>
                <a:cubicBezTo>
                  <a:pt x="1212539" y="1622412"/>
                  <a:pt x="1366242" y="1500020"/>
                  <a:pt x="1417476" y="1255235"/>
                </a:cubicBezTo>
                <a:lnTo>
                  <a:pt x="1434554" y="1167710"/>
                </a:lnTo>
                <a:cubicBezTo>
                  <a:pt x="1441670" y="1134977"/>
                  <a:pt x="1459459" y="1118611"/>
                  <a:pt x="1487922" y="1118611"/>
                </a:cubicBezTo>
                <a:cubicBezTo>
                  <a:pt x="1533464" y="1118611"/>
                  <a:pt x="1556235" y="1157748"/>
                  <a:pt x="1556235" y="1236022"/>
                </a:cubicBezTo>
                <a:cubicBezTo>
                  <a:pt x="1556235" y="1409649"/>
                  <a:pt x="1486144" y="1555879"/>
                  <a:pt x="1345961" y="1674714"/>
                </a:cubicBezTo>
                <a:cubicBezTo>
                  <a:pt x="1205779" y="1793549"/>
                  <a:pt x="1033932" y="1852966"/>
                  <a:pt x="830418" y="1852966"/>
                </a:cubicBezTo>
                <a:cubicBezTo>
                  <a:pt x="588480" y="1852966"/>
                  <a:pt x="389592" y="1772201"/>
                  <a:pt x="233755" y="1610671"/>
                </a:cubicBezTo>
                <a:cubicBezTo>
                  <a:pt x="77918" y="1449142"/>
                  <a:pt x="0" y="1243850"/>
                  <a:pt x="0" y="994795"/>
                </a:cubicBezTo>
                <a:cubicBezTo>
                  <a:pt x="0" y="714431"/>
                  <a:pt x="90727" y="478541"/>
                  <a:pt x="272181" y="287124"/>
                </a:cubicBezTo>
                <a:cubicBezTo>
                  <a:pt x="453634" y="95708"/>
                  <a:pt x="677428" y="0"/>
                  <a:pt x="943560" y="0"/>
                </a:cubicBez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386402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9BA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图片 1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7300" y="103321"/>
            <a:ext cx="6724650" cy="6651357"/>
          </a:xfrm>
          <a:prstGeom prst="rect">
            <a:avLst/>
          </a:prstGeom>
        </p:spPr>
      </p:pic>
      <p:sp>
        <p:nvSpPr>
          <p:cNvPr id="138" name="Freeform 6"/>
          <p:cNvSpPr>
            <a:spLocks/>
          </p:cNvSpPr>
          <p:nvPr/>
        </p:nvSpPr>
        <p:spPr bwMode="auto">
          <a:xfrm>
            <a:off x="2844342" y="6310291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Freeform 7"/>
          <p:cNvSpPr>
            <a:spLocks/>
          </p:cNvSpPr>
          <p:nvPr/>
        </p:nvSpPr>
        <p:spPr bwMode="auto">
          <a:xfrm>
            <a:off x="2780169" y="5984292"/>
            <a:ext cx="292630" cy="355520"/>
          </a:xfrm>
          <a:custGeom>
            <a:avLst/>
            <a:gdLst>
              <a:gd name="T0" fmla="*/ 19 w 96"/>
              <a:gd name="T1" fmla="*/ 44 h 117"/>
              <a:gd name="T2" fmla="*/ 19 w 96"/>
              <a:gd name="T3" fmla="*/ 117 h 117"/>
              <a:gd name="T4" fmla="*/ 73 w 96"/>
              <a:gd name="T5" fmla="*/ 81 h 117"/>
              <a:gd name="T6" fmla="*/ 96 w 96"/>
              <a:gd name="T7" fmla="*/ 0 h 117"/>
              <a:gd name="T8" fmla="*/ 19 w 96"/>
              <a:gd name="T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7">
                <a:moveTo>
                  <a:pt x="19" y="44"/>
                </a:moveTo>
                <a:cubicBezTo>
                  <a:pt x="0" y="73"/>
                  <a:pt x="19" y="117"/>
                  <a:pt x="19" y="117"/>
                </a:cubicBezTo>
                <a:cubicBezTo>
                  <a:pt x="19" y="117"/>
                  <a:pt x="53" y="109"/>
                  <a:pt x="73" y="81"/>
                </a:cubicBezTo>
                <a:cubicBezTo>
                  <a:pt x="92" y="53"/>
                  <a:pt x="96" y="0"/>
                  <a:pt x="96" y="0"/>
                </a:cubicBezTo>
                <a:cubicBezTo>
                  <a:pt x="96" y="0"/>
                  <a:pt x="38" y="16"/>
                  <a:pt x="19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Freeform 8"/>
          <p:cNvSpPr>
            <a:spLocks/>
          </p:cNvSpPr>
          <p:nvPr/>
        </p:nvSpPr>
        <p:spPr bwMode="auto">
          <a:xfrm>
            <a:off x="3190877" y="6188363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1" name="Freeform 9"/>
          <p:cNvSpPr>
            <a:spLocks/>
          </p:cNvSpPr>
          <p:nvPr/>
        </p:nvSpPr>
        <p:spPr bwMode="auto">
          <a:xfrm>
            <a:off x="3124137" y="5866213"/>
            <a:ext cx="293913" cy="352953"/>
          </a:xfrm>
          <a:custGeom>
            <a:avLst/>
            <a:gdLst>
              <a:gd name="T0" fmla="*/ 20 w 97"/>
              <a:gd name="T1" fmla="*/ 44 h 116"/>
              <a:gd name="T2" fmla="*/ 20 w 97"/>
              <a:gd name="T3" fmla="*/ 116 h 116"/>
              <a:gd name="T4" fmla="*/ 74 w 97"/>
              <a:gd name="T5" fmla="*/ 80 h 116"/>
              <a:gd name="T6" fmla="*/ 97 w 97"/>
              <a:gd name="T7" fmla="*/ 0 h 116"/>
              <a:gd name="T8" fmla="*/ 20 w 97"/>
              <a:gd name="T9" fmla="*/ 4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6">
                <a:moveTo>
                  <a:pt x="20" y="44"/>
                </a:moveTo>
                <a:cubicBezTo>
                  <a:pt x="0" y="72"/>
                  <a:pt x="20" y="116"/>
                  <a:pt x="20" y="116"/>
                </a:cubicBezTo>
                <a:cubicBezTo>
                  <a:pt x="20" y="116"/>
                  <a:pt x="54" y="109"/>
                  <a:pt x="74" y="80"/>
                </a:cubicBezTo>
                <a:cubicBezTo>
                  <a:pt x="93" y="52"/>
                  <a:pt x="97" y="0"/>
                  <a:pt x="97" y="0"/>
                </a:cubicBezTo>
                <a:cubicBezTo>
                  <a:pt x="97" y="0"/>
                  <a:pt x="39" y="15"/>
                  <a:pt x="20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2" name="Freeform 10"/>
          <p:cNvSpPr>
            <a:spLocks/>
          </p:cNvSpPr>
          <p:nvPr/>
        </p:nvSpPr>
        <p:spPr bwMode="auto">
          <a:xfrm>
            <a:off x="3600301" y="5963756"/>
            <a:ext cx="426110" cy="206638"/>
          </a:xfrm>
          <a:custGeom>
            <a:avLst/>
            <a:gdLst>
              <a:gd name="T0" fmla="*/ 62 w 140"/>
              <a:gd name="T1" fmla="*/ 67 h 68"/>
              <a:gd name="T2" fmla="*/ 0 w 140"/>
              <a:gd name="T3" fmla="*/ 29 h 68"/>
              <a:gd name="T4" fmla="*/ 58 w 140"/>
              <a:gd name="T5" fmla="*/ 2 h 68"/>
              <a:gd name="T6" fmla="*/ 140 w 140"/>
              <a:gd name="T7" fmla="*/ 23 h 68"/>
              <a:gd name="T8" fmla="*/ 62 w 140"/>
              <a:gd name="T9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68">
                <a:moveTo>
                  <a:pt x="62" y="67"/>
                </a:moveTo>
                <a:cubicBezTo>
                  <a:pt x="27" y="68"/>
                  <a:pt x="0" y="29"/>
                  <a:pt x="0" y="29"/>
                </a:cubicBezTo>
                <a:cubicBezTo>
                  <a:pt x="0" y="29"/>
                  <a:pt x="24" y="3"/>
                  <a:pt x="58" y="2"/>
                </a:cubicBezTo>
                <a:cubicBezTo>
                  <a:pt x="93" y="0"/>
                  <a:pt x="140" y="23"/>
                  <a:pt x="140" y="23"/>
                </a:cubicBezTo>
                <a:cubicBezTo>
                  <a:pt x="140" y="23"/>
                  <a:pt x="96" y="65"/>
                  <a:pt x="62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3" name="Freeform 11"/>
          <p:cNvSpPr>
            <a:spLocks/>
          </p:cNvSpPr>
          <p:nvPr/>
        </p:nvSpPr>
        <p:spPr bwMode="auto">
          <a:xfrm>
            <a:off x="3500191" y="5630056"/>
            <a:ext cx="261826" cy="394024"/>
          </a:xfrm>
          <a:custGeom>
            <a:avLst/>
            <a:gdLst>
              <a:gd name="T0" fmla="*/ 13 w 86"/>
              <a:gd name="T1" fmla="*/ 60 h 130"/>
              <a:gd name="T2" fmla="*/ 29 w 86"/>
              <a:gd name="T3" fmla="*/ 130 h 130"/>
              <a:gd name="T4" fmla="*/ 73 w 86"/>
              <a:gd name="T5" fmla="*/ 83 h 130"/>
              <a:gd name="T6" fmla="*/ 78 w 86"/>
              <a:gd name="T7" fmla="*/ 0 h 130"/>
              <a:gd name="T8" fmla="*/ 13 w 86"/>
              <a:gd name="T9" fmla="*/ 6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130">
                <a:moveTo>
                  <a:pt x="13" y="60"/>
                </a:moveTo>
                <a:cubicBezTo>
                  <a:pt x="0" y="92"/>
                  <a:pt x="29" y="130"/>
                  <a:pt x="29" y="130"/>
                </a:cubicBezTo>
                <a:cubicBezTo>
                  <a:pt x="29" y="130"/>
                  <a:pt x="61" y="115"/>
                  <a:pt x="73" y="83"/>
                </a:cubicBezTo>
                <a:cubicBezTo>
                  <a:pt x="86" y="51"/>
                  <a:pt x="78" y="0"/>
                  <a:pt x="78" y="0"/>
                </a:cubicBezTo>
                <a:cubicBezTo>
                  <a:pt x="78" y="0"/>
                  <a:pt x="25" y="28"/>
                  <a:pt x="13" y="6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Freeform 12"/>
          <p:cNvSpPr>
            <a:spLocks/>
          </p:cNvSpPr>
          <p:nvPr/>
        </p:nvSpPr>
        <p:spPr bwMode="auto">
          <a:xfrm>
            <a:off x="3959671" y="5690379"/>
            <a:ext cx="415842" cy="227173"/>
          </a:xfrm>
          <a:custGeom>
            <a:avLst/>
            <a:gdLst>
              <a:gd name="T0" fmla="*/ 66 w 137"/>
              <a:gd name="T1" fmla="*/ 70 h 75"/>
              <a:gd name="T2" fmla="*/ 0 w 137"/>
              <a:gd name="T3" fmla="*/ 40 h 75"/>
              <a:gd name="T4" fmla="*/ 54 w 137"/>
              <a:gd name="T5" fmla="*/ 5 h 75"/>
              <a:gd name="T6" fmla="*/ 137 w 137"/>
              <a:gd name="T7" fmla="*/ 17 h 75"/>
              <a:gd name="T8" fmla="*/ 66 w 137"/>
              <a:gd name="T9" fmla="*/ 7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5">
                <a:moveTo>
                  <a:pt x="66" y="70"/>
                </a:moveTo>
                <a:cubicBezTo>
                  <a:pt x="32" y="75"/>
                  <a:pt x="0" y="40"/>
                  <a:pt x="0" y="40"/>
                </a:cubicBezTo>
                <a:cubicBezTo>
                  <a:pt x="0" y="40"/>
                  <a:pt x="20" y="11"/>
                  <a:pt x="54" y="5"/>
                </a:cubicBezTo>
                <a:cubicBezTo>
                  <a:pt x="88" y="0"/>
                  <a:pt x="137" y="17"/>
                  <a:pt x="137" y="17"/>
                </a:cubicBezTo>
                <a:cubicBezTo>
                  <a:pt x="137" y="17"/>
                  <a:pt x="99" y="64"/>
                  <a:pt x="66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Freeform 13"/>
          <p:cNvSpPr>
            <a:spLocks/>
          </p:cNvSpPr>
          <p:nvPr/>
        </p:nvSpPr>
        <p:spPr bwMode="auto">
          <a:xfrm>
            <a:off x="3840309" y="5374647"/>
            <a:ext cx="243858" cy="409425"/>
          </a:xfrm>
          <a:custGeom>
            <a:avLst/>
            <a:gdLst>
              <a:gd name="T0" fmla="*/ 9 w 80"/>
              <a:gd name="T1" fmla="*/ 67 h 135"/>
              <a:gd name="T2" fmla="*/ 33 w 80"/>
              <a:gd name="T3" fmla="*/ 135 h 135"/>
              <a:gd name="T4" fmla="*/ 72 w 80"/>
              <a:gd name="T5" fmla="*/ 84 h 135"/>
              <a:gd name="T6" fmla="*/ 67 w 80"/>
              <a:gd name="T7" fmla="*/ 0 h 135"/>
              <a:gd name="T8" fmla="*/ 9 w 80"/>
              <a:gd name="T9" fmla="*/ 6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135">
                <a:moveTo>
                  <a:pt x="9" y="67"/>
                </a:moveTo>
                <a:cubicBezTo>
                  <a:pt x="0" y="101"/>
                  <a:pt x="33" y="135"/>
                  <a:pt x="33" y="135"/>
                </a:cubicBezTo>
                <a:cubicBezTo>
                  <a:pt x="33" y="135"/>
                  <a:pt x="63" y="117"/>
                  <a:pt x="72" y="84"/>
                </a:cubicBezTo>
                <a:cubicBezTo>
                  <a:pt x="80" y="50"/>
                  <a:pt x="67" y="0"/>
                  <a:pt x="67" y="0"/>
                </a:cubicBezTo>
                <a:cubicBezTo>
                  <a:pt x="67" y="0"/>
                  <a:pt x="18" y="34"/>
                  <a:pt x="9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6" name="Freeform 14"/>
          <p:cNvSpPr>
            <a:spLocks/>
          </p:cNvSpPr>
          <p:nvPr/>
        </p:nvSpPr>
        <p:spPr bwMode="auto">
          <a:xfrm>
            <a:off x="4275403" y="5401600"/>
            <a:ext cx="409425" cy="248992"/>
          </a:xfrm>
          <a:custGeom>
            <a:avLst/>
            <a:gdLst>
              <a:gd name="T0" fmla="*/ 69 w 135"/>
              <a:gd name="T1" fmla="*/ 72 h 82"/>
              <a:gd name="T2" fmla="*/ 0 w 135"/>
              <a:gd name="T3" fmla="*/ 50 h 82"/>
              <a:gd name="T4" fmla="*/ 51 w 135"/>
              <a:gd name="T5" fmla="*/ 10 h 82"/>
              <a:gd name="T6" fmla="*/ 135 w 135"/>
              <a:gd name="T7" fmla="*/ 13 h 82"/>
              <a:gd name="T8" fmla="*/ 69 w 135"/>
              <a:gd name="T9" fmla="*/ 7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82">
                <a:moveTo>
                  <a:pt x="69" y="72"/>
                </a:moveTo>
                <a:cubicBezTo>
                  <a:pt x="36" y="82"/>
                  <a:pt x="0" y="50"/>
                  <a:pt x="0" y="50"/>
                </a:cubicBezTo>
                <a:cubicBezTo>
                  <a:pt x="0" y="50"/>
                  <a:pt x="18" y="19"/>
                  <a:pt x="51" y="10"/>
                </a:cubicBezTo>
                <a:cubicBezTo>
                  <a:pt x="84" y="0"/>
                  <a:pt x="135" y="13"/>
                  <a:pt x="135" y="13"/>
                </a:cubicBezTo>
                <a:cubicBezTo>
                  <a:pt x="135" y="13"/>
                  <a:pt x="102" y="63"/>
                  <a:pt x="69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7" name="Freeform 15"/>
          <p:cNvSpPr>
            <a:spLocks/>
          </p:cNvSpPr>
          <p:nvPr/>
        </p:nvSpPr>
        <p:spPr bwMode="auto">
          <a:xfrm>
            <a:off x="4147057" y="5106403"/>
            <a:ext cx="224606" cy="422260"/>
          </a:xfrm>
          <a:custGeom>
            <a:avLst/>
            <a:gdLst>
              <a:gd name="T0" fmla="*/ 5 w 74"/>
              <a:gd name="T1" fmla="*/ 74 h 139"/>
              <a:gd name="T2" fmla="*/ 36 w 74"/>
              <a:gd name="T3" fmla="*/ 139 h 139"/>
              <a:gd name="T4" fmla="*/ 69 w 74"/>
              <a:gd name="T5" fmla="*/ 83 h 139"/>
              <a:gd name="T6" fmla="*/ 55 w 74"/>
              <a:gd name="T7" fmla="*/ 0 h 139"/>
              <a:gd name="T8" fmla="*/ 5 w 74"/>
              <a:gd name="T9" fmla="*/ 7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139">
                <a:moveTo>
                  <a:pt x="5" y="74"/>
                </a:moveTo>
                <a:cubicBezTo>
                  <a:pt x="0" y="108"/>
                  <a:pt x="36" y="139"/>
                  <a:pt x="36" y="139"/>
                </a:cubicBezTo>
                <a:cubicBezTo>
                  <a:pt x="36" y="139"/>
                  <a:pt x="64" y="117"/>
                  <a:pt x="69" y="83"/>
                </a:cubicBezTo>
                <a:cubicBezTo>
                  <a:pt x="74" y="49"/>
                  <a:pt x="55" y="0"/>
                  <a:pt x="55" y="0"/>
                </a:cubicBezTo>
                <a:cubicBezTo>
                  <a:pt x="55" y="0"/>
                  <a:pt x="10" y="40"/>
                  <a:pt x="5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Freeform 16"/>
          <p:cNvSpPr>
            <a:spLocks/>
          </p:cNvSpPr>
          <p:nvPr/>
        </p:nvSpPr>
        <p:spPr bwMode="auto">
          <a:xfrm>
            <a:off x="4524395" y="5034529"/>
            <a:ext cx="369637" cy="275945"/>
          </a:xfrm>
          <a:custGeom>
            <a:avLst/>
            <a:gdLst>
              <a:gd name="T0" fmla="*/ 72 w 122"/>
              <a:gd name="T1" fmla="*/ 74 h 91"/>
              <a:gd name="T2" fmla="*/ 0 w 122"/>
              <a:gd name="T3" fmla="*/ 68 h 91"/>
              <a:gd name="T4" fmla="*/ 40 w 122"/>
              <a:gd name="T5" fmla="*/ 17 h 91"/>
              <a:gd name="T6" fmla="*/ 122 w 122"/>
              <a:gd name="T7" fmla="*/ 0 h 91"/>
              <a:gd name="T8" fmla="*/ 72 w 122"/>
              <a:gd name="T9" fmla="*/ 7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" h="91">
                <a:moveTo>
                  <a:pt x="72" y="74"/>
                </a:moveTo>
                <a:cubicBezTo>
                  <a:pt x="42" y="91"/>
                  <a:pt x="0" y="68"/>
                  <a:pt x="0" y="68"/>
                </a:cubicBezTo>
                <a:cubicBezTo>
                  <a:pt x="0" y="68"/>
                  <a:pt x="10" y="34"/>
                  <a:pt x="40" y="17"/>
                </a:cubicBezTo>
                <a:cubicBezTo>
                  <a:pt x="70" y="0"/>
                  <a:pt x="122" y="0"/>
                  <a:pt x="122" y="0"/>
                </a:cubicBezTo>
                <a:cubicBezTo>
                  <a:pt x="122" y="0"/>
                  <a:pt x="102" y="57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Freeform 17"/>
          <p:cNvSpPr>
            <a:spLocks/>
          </p:cNvSpPr>
          <p:nvPr/>
        </p:nvSpPr>
        <p:spPr bwMode="auto">
          <a:xfrm>
            <a:off x="4351128" y="4799656"/>
            <a:ext cx="215622" cy="422260"/>
          </a:xfrm>
          <a:custGeom>
            <a:avLst/>
            <a:gdLst>
              <a:gd name="T0" fmla="*/ 3 w 71"/>
              <a:gd name="T1" fmla="*/ 83 h 139"/>
              <a:gd name="T2" fmla="*/ 49 w 71"/>
              <a:gd name="T3" fmla="*/ 139 h 139"/>
              <a:gd name="T4" fmla="*/ 68 w 71"/>
              <a:gd name="T5" fmla="*/ 77 h 139"/>
              <a:gd name="T6" fmla="*/ 35 w 71"/>
              <a:gd name="T7" fmla="*/ 0 h 139"/>
              <a:gd name="T8" fmla="*/ 3 w 71"/>
              <a:gd name="T9" fmla="*/ 8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139">
                <a:moveTo>
                  <a:pt x="3" y="83"/>
                </a:moveTo>
                <a:cubicBezTo>
                  <a:pt x="7" y="117"/>
                  <a:pt x="49" y="139"/>
                  <a:pt x="49" y="139"/>
                </a:cubicBezTo>
                <a:cubicBezTo>
                  <a:pt x="49" y="139"/>
                  <a:pt x="71" y="111"/>
                  <a:pt x="68" y="77"/>
                </a:cubicBezTo>
                <a:cubicBezTo>
                  <a:pt x="65" y="43"/>
                  <a:pt x="35" y="0"/>
                  <a:pt x="35" y="0"/>
                </a:cubicBezTo>
                <a:cubicBezTo>
                  <a:pt x="35" y="0"/>
                  <a:pt x="0" y="48"/>
                  <a:pt x="3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Freeform 18"/>
          <p:cNvSpPr>
            <a:spLocks/>
          </p:cNvSpPr>
          <p:nvPr/>
        </p:nvSpPr>
        <p:spPr bwMode="auto">
          <a:xfrm>
            <a:off x="4751568" y="4523711"/>
            <a:ext cx="282362" cy="351669"/>
          </a:xfrm>
          <a:custGeom>
            <a:avLst/>
            <a:gdLst>
              <a:gd name="T0" fmla="*/ 73 w 93"/>
              <a:gd name="T1" fmla="*/ 87 h 116"/>
              <a:gd name="T2" fmla="*/ 5 w 93"/>
              <a:gd name="T3" fmla="*/ 113 h 116"/>
              <a:gd name="T4" fmla="*/ 20 w 93"/>
              <a:gd name="T5" fmla="*/ 50 h 116"/>
              <a:gd name="T6" fmla="*/ 87 w 93"/>
              <a:gd name="T7" fmla="*/ 0 h 116"/>
              <a:gd name="T8" fmla="*/ 73 w 93"/>
              <a:gd name="T9" fmla="*/ 8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7"/>
                </a:moveTo>
                <a:cubicBezTo>
                  <a:pt x="53" y="116"/>
                  <a:pt x="5" y="113"/>
                  <a:pt x="5" y="113"/>
                </a:cubicBezTo>
                <a:cubicBezTo>
                  <a:pt x="5" y="113"/>
                  <a:pt x="0" y="78"/>
                  <a:pt x="20" y="50"/>
                </a:cubicBezTo>
                <a:cubicBezTo>
                  <a:pt x="39" y="22"/>
                  <a:pt x="87" y="0"/>
                  <a:pt x="87" y="0"/>
                </a:cubicBezTo>
                <a:cubicBezTo>
                  <a:pt x="87" y="0"/>
                  <a:pt x="93" y="59"/>
                  <a:pt x="73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Freeform 19"/>
          <p:cNvSpPr>
            <a:spLocks/>
          </p:cNvSpPr>
          <p:nvPr/>
        </p:nvSpPr>
        <p:spPr bwMode="auto">
          <a:xfrm>
            <a:off x="4487175" y="4496759"/>
            <a:ext cx="277228" cy="364503"/>
          </a:xfrm>
          <a:custGeom>
            <a:avLst/>
            <a:gdLst>
              <a:gd name="T0" fmla="*/ 17 w 91"/>
              <a:gd name="T1" fmla="*/ 89 h 120"/>
              <a:gd name="T2" fmla="*/ 82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2" y="120"/>
                  <a:pt x="82" y="120"/>
                </a:cubicBezTo>
                <a:cubicBezTo>
                  <a:pt x="82" y="120"/>
                  <a:pt x="91" y="86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2" name="Freeform 20"/>
          <p:cNvSpPr>
            <a:spLocks/>
          </p:cNvSpPr>
          <p:nvPr/>
        </p:nvSpPr>
        <p:spPr bwMode="auto">
          <a:xfrm>
            <a:off x="4793922" y="4079633"/>
            <a:ext cx="273378" cy="370921"/>
          </a:xfrm>
          <a:custGeom>
            <a:avLst/>
            <a:gdLst>
              <a:gd name="T0" fmla="*/ 73 w 90"/>
              <a:gd name="T1" fmla="*/ 89 h 122"/>
              <a:gd name="T2" fmla="*/ 9 w 90"/>
              <a:gd name="T3" fmla="*/ 122 h 122"/>
              <a:gd name="T4" fmla="*/ 16 w 90"/>
              <a:gd name="T5" fmla="*/ 58 h 122"/>
              <a:gd name="T6" fmla="*/ 77 w 90"/>
              <a:gd name="T7" fmla="*/ 0 h 122"/>
              <a:gd name="T8" fmla="*/ 73 w 90"/>
              <a:gd name="T9" fmla="*/ 8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2">
                <a:moveTo>
                  <a:pt x="73" y="89"/>
                </a:moveTo>
                <a:cubicBezTo>
                  <a:pt x="57" y="119"/>
                  <a:pt x="9" y="122"/>
                  <a:pt x="9" y="122"/>
                </a:cubicBezTo>
                <a:cubicBezTo>
                  <a:pt x="9" y="122"/>
                  <a:pt x="0" y="88"/>
                  <a:pt x="16" y="58"/>
                </a:cubicBezTo>
                <a:cubicBezTo>
                  <a:pt x="33" y="28"/>
                  <a:pt x="77" y="0"/>
                  <a:pt x="77" y="0"/>
                </a:cubicBezTo>
                <a:cubicBezTo>
                  <a:pt x="77" y="0"/>
                  <a:pt x="90" y="59"/>
                  <a:pt x="73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Freeform 21"/>
          <p:cNvSpPr>
            <a:spLocks/>
          </p:cNvSpPr>
          <p:nvPr/>
        </p:nvSpPr>
        <p:spPr bwMode="auto">
          <a:xfrm>
            <a:off x="4520545" y="4113003"/>
            <a:ext cx="282362" cy="350386"/>
          </a:xfrm>
          <a:custGeom>
            <a:avLst/>
            <a:gdLst>
              <a:gd name="T0" fmla="*/ 21 w 93"/>
              <a:gd name="T1" fmla="*/ 87 h 115"/>
              <a:gd name="T2" fmla="*/ 89 w 93"/>
              <a:gd name="T3" fmla="*/ 110 h 115"/>
              <a:gd name="T4" fmla="*/ 73 w 93"/>
              <a:gd name="T5" fmla="*/ 48 h 115"/>
              <a:gd name="T6" fmla="*/ 4 w 93"/>
              <a:gd name="T7" fmla="*/ 0 h 115"/>
              <a:gd name="T8" fmla="*/ 21 w 93"/>
              <a:gd name="T9" fmla="*/ 8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5">
                <a:moveTo>
                  <a:pt x="21" y="87"/>
                </a:moveTo>
                <a:cubicBezTo>
                  <a:pt x="42" y="115"/>
                  <a:pt x="89" y="110"/>
                  <a:pt x="89" y="110"/>
                </a:cubicBezTo>
                <a:cubicBezTo>
                  <a:pt x="89" y="110"/>
                  <a:pt x="93" y="75"/>
                  <a:pt x="73" y="48"/>
                </a:cubicBezTo>
                <a:cubicBezTo>
                  <a:pt x="52" y="20"/>
                  <a:pt x="4" y="0"/>
                  <a:pt x="4" y="0"/>
                </a:cubicBezTo>
                <a:cubicBezTo>
                  <a:pt x="4" y="0"/>
                  <a:pt x="0" y="60"/>
                  <a:pt x="21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Freeform 22"/>
          <p:cNvSpPr>
            <a:spLocks/>
          </p:cNvSpPr>
          <p:nvPr/>
        </p:nvSpPr>
        <p:spPr bwMode="auto">
          <a:xfrm>
            <a:off x="4740017" y="3624004"/>
            <a:ext cx="251559" cy="401724"/>
          </a:xfrm>
          <a:custGeom>
            <a:avLst/>
            <a:gdLst>
              <a:gd name="T0" fmla="*/ 72 w 83"/>
              <a:gd name="T1" fmla="*/ 88 h 132"/>
              <a:gd name="T2" fmla="*/ 15 w 83"/>
              <a:gd name="T3" fmla="*/ 132 h 132"/>
              <a:gd name="T4" fmla="*/ 10 w 83"/>
              <a:gd name="T5" fmla="*/ 68 h 132"/>
              <a:gd name="T6" fmla="*/ 60 w 83"/>
              <a:gd name="T7" fmla="*/ 0 h 132"/>
              <a:gd name="T8" fmla="*/ 72 w 83"/>
              <a:gd name="T9" fmla="*/ 8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32">
                <a:moveTo>
                  <a:pt x="72" y="88"/>
                </a:moveTo>
                <a:cubicBezTo>
                  <a:pt x="61" y="121"/>
                  <a:pt x="15" y="132"/>
                  <a:pt x="15" y="132"/>
                </a:cubicBezTo>
                <a:cubicBezTo>
                  <a:pt x="15" y="132"/>
                  <a:pt x="0" y="100"/>
                  <a:pt x="10" y="68"/>
                </a:cubicBezTo>
                <a:cubicBezTo>
                  <a:pt x="21" y="35"/>
                  <a:pt x="60" y="0"/>
                  <a:pt x="60" y="0"/>
                </a:cubicBezTo>
                <a:cubicBezTo>
                  <a:pt x="60" y="0"/>
                  <a:pt x="83" y="55"/>
                  <a:pt x="72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Freeform 23"/>
          <p:cNvSpPr>
            <a:spLocks/>
          </p:cNvSpPr>
          <p:nvPr/>
        </p:nvSpPr>
        <p:spPr bwMode="auto">
          <a:xfrm>
            <a:off x="4438403" y="3743365"/>
            <a:ext cx="317016" cy="320866"/>
          </a:xfrm>
          <a:custGeom>
            <a:avLst/>
            <a:gdLst>
              <a:gd name="T0" fmla="*/ 32 w 104"/>
              <a:gd name="T1" fmla="*/ 83 h 106"/>
              <a:gd name="T2" fmla="*/ 104 w 104"/>
              <a:gd name="T3" fmla="*/ 94 h 106"/>
              <a:gd name="T4" fmla="*/ 76 w 104"/>
              <a:gd name="T5" fmla="*/ 35 h 106"/>
              <a:gd name="T6" fmla="*/ 0 w 104"/>
              <a:gd name="T7" fmla="*/ 0 h 106"/>
              <a:gd name="T8" fmla="*/ 32 w 104"/>
              <a:gd name="T9" fmla="*/ 8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06">
                <a:moveTo>
                  <a:pt x="32" y="83"/>
                </a:moveTo>
                <a:cubicBezTo>
                  <a:pt x="58" y="106"/>
                  <a:pt x="104" y="94"/>
                  <a:pt x="104" y="94"/>
                </a:cubicBezTo>
                <a:cubicBezTo>
                  <a:pt x="104" y="94"/>
                  <a:pt x="102" y="59"/>
                  <a:pt x="76" y="35"/>
                </a:cubicBezTo>
                <a:cubicBezTo>
                  <a:pt x="51" y="12"/>
                  <a:pt x="0" y="0"/>
                  <a:pt x="0" y="0"/>
                </a:cubicBezTo>
                <a:cubicBezTo>
                  <a:pt x="0" y="0"/>
                  <a:pt x="7" y="60"/>
                  <a:pt x="32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Freeform 24"/>
          <p:cNvSpPr>
            <a:spLocks/>
          </p:cNvSpPr>
          <p:nvPr/>
        </p:nvSpPr>
        <p:spPr bwMode="auto">
          <a:xfrm>
            <a:off x="4611670" y="3205595"/>
            <a:ext cx="219473" cy="422260"/>
          </a:xfrm>
          <a:custGeom>
            <a:avLst/>
            <a:gdLst>
              <a:gd name="T0" fmla="*/ 69 w 72"/>
              <a:gd name="T1" fmla="*/ 84 h 139"/>
              <a:gd name="T2" fmla="*/ 22 w 72"/>
              <a:gd name="T3" fmla="*/ 139 h 139"/>
              <a:gd name="T4" fmla="*/ 4 w 72"/>
              <a:gd name="T5" fmla="*/ 77 h 139"/>
              <a:gd name="T6" fmla="*/ 39 w 72"/>
              <a:gd name="T7" fmla="*/ 0 h 139"/>
              <a:gd name="T8" fmla="*/ 69 w 72"/>
              <a:gd name="T9" fmla="*/ 8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9">
                <a:moveTo>
                  <a:pt x="69" y="84"/>
                </a:moveTo>
                <a:cubicBezTo>
                  <a:pt x="65" y="118"/>
                  <a:pt x="22" y="139"/>
                  <a:pt x="22" y="139"/>
                </a:cubicBezTo>
                <a:cubicBezTo>
                  <a:pt x="22" y="139"/>
                  <a:pt x="0" y="111"/>
                  <a:pt x="4" y="77"/>
                </a:cubicBezTo>
                <a:cubicBezTo>
                  <a:pt x="8" y="43"/>
                  <a:pt x="39" y="0"/>
                  <a:pt x="39" y="0"/>
                </a:cubicBezTo>
                <a:cubicBezTo>
                  <a:pt x="39" y="0"/>
                  <a:pt x="72" y="50"/>
                  <a:pt x="69" y="8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Freeform 25"/>
          <p:cNvSpPr>
            <a:spLocks/>
          </p:cNvSpPr>
          <p:nvPr/>
        </p:nvSpPr>
        <p:spPr bwMode="auto">
          <a:xfrm>
            <a:off x="4280537" y="3423784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8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2" y="36"/>
                  <a:pt x="82" y="18"/>
                </a:cubicBezTo>
                <a:cubicBezTo>
                  <a:pt x="53" y="1"/>
                  <a:pt x="0" y="0"/>
                  <a:pt x="0" y="0"/>
                </a:cubicBezTo>
                <a:cubicBezTo>
                  <a:pt x="0" y="0"/>
                  <a:pt x="19" y="56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Freeform 26"/>
          <p:cNvSpPr>
            <a:spLocks/>
          </p:cNvSpPr>
          <p:nvPr/>
        </p:nvSpPr>
        <p:spPr bwMode="auto">
          <a:xfrm>
            <a:off x="4387065" y="2828257"/>
            <a:ext cx="219473" cy="419693"/>
          </a:xfrm>
          <a:custGeom>
            <a:avLst/>
            <a:gdLst>
              <a:gd name="T0" fmla="*/ 68 w 72"/>
              <a:gd name="T1" fmla="*/ 83 h 138"/>
              <a:gd name="T2" fmla="*/ 21 w 72"/>
              <a:gd name="T3" fmla="*/ 138 h 138"/>
              <a:gd name="T4" fmla="*/ 4 w 72"/>
              <a:gd name="T5" fmla="*/ 76 h 138"/>
              <a:gd name="T6" fmla="*/ 38 w 72"/>
              <a:gd name="T7" fmla="*/ 0 h 138"/>
              <a:gd name="T8" fmla="*/ 68 w 72"/>
              <a:gd name="T9" fmla="*/ 8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8">
                <a:moveTo>
                  <a:pt x="68" y="83"/>
                </a:moveTo>
                <a:cubicBezTo>
                  <a:pt x="65" y="118"/>
                  <a:pt x="21" y="138"/>
                  <a:pt x="21" y="138"/>
                </a:cubicBezTo>
                <a:cubicBezTo>
                  <a:pt x="21" y="138"/>
                  <a:pt x="0" y="111"/>
                  <a:pt x="4" y="76"/>
                </a:cubicBezTo>
                <a:cubicBezTo>
                  <a:pt x="7" y="42"/>
                  <a:pt x="38" y="0"/>
                  <a:pt x="38" y="0"/>
                </a:cubicBezTo>
                <a:cubicBezTo>
                  <a:pt x="38" y="0"/>
                  <a:pt x="72" y="49"/>
                  <a:pt x="68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Freeform 27"/>
          <p:cNvSpPr>
            <a:spLocks/>
          </p:cNvSpPr>
          <p:nvPr/>
        </p:nvSpPr>
        <p:spPr bwMode="auto">
          <a:xfrm>
            <a:off x="4055931" y="3043879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9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1" y="36"/>
                  <a:pt x="82" y="19"/>
                </a:cubicBezTo>
                <a:cubicBezTo>
                  <a:pt x="52" y="1"/>
                  <a:pt x="0" y="0"/>
                  <a:pt x="0" y="0"/>
                </a:cubicBezTo>
                <a:cubicBezTo>
                  <a:pt x="0" y="0"/>
                  <a:pt x="19" y="57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" name="Freeform 28"/>
          <p:cNvSpPr>
            <a:spLocks/>
          </p:cNvSpPr>
          <p:nvPr/>
        </p:nvSpPr>
        <p:spPr bwMode="auto">
          <a:xfrm>
            <a:off x="4102136" y="2648572"/>
            <a:ext cx="264393" cy="388890"/>
          </a:xfrm>
          <a:custGeom>
            <a:avLst/>
            <a:gdLst>
              <a:gd name="T0" fmla="*/ 73 w 87"/>
              <a:gd name="T1" fmla="*/ 57 h 128"/>
              <a:gd name="T2" fmla="*/ 60 w 87"/>
              <a:gd name="T3" fmla="*/ 128 h 128"/>
              <a:gd name="T4" fmla="*/ 14 w 87"/>
              <a:gd name="T5" fmla="*/ 83 h 128"/>
              <a:gd name="T6" fmla="*/ 6 w 87"/>
              <a:gd name="T7" fmla="*/ 0 h 128"/>
              <a:gd name="T8" fmla="*/ 73 w 87"/>
              <a:gd name="T9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28">
                <a:moveTo>
                  <a:pt x="73" y="57"/>
                </a:moveTo>
                <a:cubicBezTo>
                  <a:pt x="87" y="89"/>
                  <a:pt x="60" y="128"/>
                  <a:pt x="60" y="128"/>
                </a:cubicBezTo>
                <a:cubicBezTo>
                  <a:pt x="60" y="128"/>
                  <a:pt x="27" y="115"/>
                  <a:pt x="14" y="83"/>
                </a:cubicBezTo>
                <a:cubicBezTo>
                  <a:pt x="0" y="52"/>
                  <a:pt x="6" y="0"/>
                  <a:pt x="6" y="0"/>
                </a:cubicBezTo>
                <a:cubicBezTo>
                  <a:pt x="6" y="0"/>
                  <a:pt x="60" y="26"/>
                  <a:pt x="73" y="5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" name="Freeform 29"/>
          <p:cNvSpPr>
            <a:spLocks/>
          </p:cNvSpPr>
          <p:nvPr/>
        </p:nvSpPr>
        <p:spPr bwMode="auto">
          <a:xfrm>
            <a:off x="1951052" y="6352646"/>
            <a:ext cx="422260" cy="215622"/>
          </a:xfrm>
          <a:custGeom>
            <a:avLst/>
            <a:gdLst>
              <a:gd name="T0" fmla="*/ 83 w 139"/>
              <a:gd name="T1" fmla="*/ 68 h 71"/>
              <a:gd name="T2" fmla="*/ 139 w 139"/>
              <a:gd name="T3" fmla="*/ 21 h 71"/>
              <a:gd name="T4" fmla="*/ 77 w 139"/>
              <a:gd name="T5" fmla="*/ 3 h 71"/>
              <a:gd name="T6" fmla="*/ 0 w 139"/>
              <a:gd name="T7" fmla="*/ 37 h 71"/>
              <a:gd name="T8" fmla="*/ 83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3" y="68"/>
                </a:moveTo>
                <a:cubicBezTo>
                  <a:pt x="117" y="64"/>
                  <a:pt x="139" y="21"/>
                  <a:pt x="139" y="21"/>
                </a:cubicBezTo>
                <a:cubicBezTo>
                  <a:pt x="139" y="21"/>
                  <a:pt x="111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49" y="71"/>
                  <a:pt x="83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" name="Freeform 30"/>
          <p:cNvSpPr>
            <a:spLocks/>
          </p:cNvSpPr>
          <p:nvPr/>
        </p:nvSpPr>
        <p:spPr bwMode="auto">
          <a:xfrm>
            <a:off x="2173090" y="6018946"/>
            <a:ext cx="275945" cy="369637"/>
          </a:xfrm>
          <a:custGeom>
            <a:avLst/>
            <a:gdLst>
              <a:gd name="T0" fmla="*/ 74 w 91"/>
              <a:gd name="T1" fmla="*/ 50 h 122"/>
              <a:gd name="T2" fmla="*/ 69 w 91"/>
              <a:gd name="T3" fmla="*/ 122 h 122"/>
              <a:gd name="T4" fmla="*/ 18 w 91"/>
              <a:gd name="T5" fmla="*/ 82 h 122"/>
              <a:gd name="T6" fmla="*/ 0 w 91"/>
              <a:gd name="T7" fmla="*/ 0 h 122"/>
              <a:gd name="T8" fmla="*/ 74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4" y="50"/>
                </a:moveTo>
                <a:cubicBezTo>
                  <a:pt x="91" y="79"/>
                  <a:pt x="69" y="122"/>
                  <a:pt x="69" y="122"/>
                </a:cubicBezTo>
                <a:cubicBezTo>
                  <a:pt x="69" y="122"/>
                  <a:pt x="35" y="112"/>
                  <a:pt x="18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7" y="20"/>
                  <a:pt x="74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" name="Freeform 31"/>
          <p:cNvSpPr>
            <a:spLocks/>
          </p:cNvSpPr>
          <p:nvPr/>
        </p:nvSpPr>
        <p:spPr bwMode="auto">
          <a:xfrm>
            <a:off x="1614784" y="6206331"/>
            <a:ext cx="422260" cy="215622"/>
          </a:xfrm>
          <a:custGeom>
            <a:avLst/>
            <a:gdLst>
              <a:gd name="T0" fmla="*/ 84 w 139"/>
              <a:gd name="T1" fmla="*/ 68 h 71"/>
              <a:gd name="T2" fmla="*/ 139 w 139"/>
              <a:gd name="T3" fmla="*/ 22 h 71"/>
              <a:gd name="T4" fmla="*/ 77 w 139"/>
              <a:gd name="T5" fmla="*/ 3 h 71"/>
              <a:gd name="T6" fmla="*/ 0 w 139"/>
              <a:gd name="T7" fmla="*/ 37 h 71"/>
              <a:gd name="T8" fmla="*/ 84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4" y="68"/>
                </a:moveTo>
                <a:cubicBezTo>
                  <a:pt x="118" y="64"/>
                  <a:pt x="139" y="22"/>
                  <a:pt x="139" y="22"/>
                </a:cubicBezTo>
                <a:cubicBezTo>
                  <a:pt x="139" y="22"/>
                  <a:pt x="112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50" y="71"/>
                  <a:pt x="84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" name="Freeform 32"/>
          <p:cNvSpPr>
            <a:spLocks/>
          </p:cNvSpPr>
          <p:nvPr/>
        </p:nvSpPr>
        <p:spPr bwMode="auto">
          <a:xfrm>
            <a:off x="1839390" y="5872631"/>
            <a:ext cx="275945" cy="370921"/>
          </a:xfrm>
          <a:custGeom>
            <a:avLst/>
            <a:gdLst>
              <a:gd name="T0" fmla="*/ 73 w 91"/>
              <a:gd name="T1" fmla="*/ 50 h 122"/>
              <a:gd name="T2" fmla="*/ 68 w 91"/>
              <a:gd name="T3" fmla="*/ 122 h 122"/>
              <a:gd name="T4" fmla="*/ 17 w 91"/>
              <a:gd name="T5" fmla="*/ 82 h 122"/>
              <a:gd name="T6" fmla="*/ 0 w 91"/>
              <a:gd name="T7" fmla="*/ 0 h 122"/>
              <a:gd name="T8" fmla="*/ 73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3" y="50"/>
                </a:moveTo>
                <a:cubicBezTo>
                  <a:pt x="91" y="79"/>
                  <a:pt x="68" y="122"/>
                  <a:pt x="68" y="122"/>
                </a:cubicBezTo>
                <a:cubicBezTo>
                  <a:pt x="68" y="122"/>
                  <a:pt x="34" y="112"/>
                  <a:pt x="17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6" y="20"/>
                  <a:pt x="73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" name="Freeform 33"/>
          <p:cNvSpPr>
            <a:spLocks/>
          </p:cNvSpPr>
          <p:nvPr/>
        </p:nvSpPr>
        <p:spPr bwMode="auto">
          <a:xfrm>
            <a:off x="1219478" y="5936804"/>
            <a:ext cx="422260" cy="220756"/>
          </a:xfrm>
          <a:custGeom>
            <a:avLst/>
            <a:gdLst>
              <a:gd name="T0" fmla="*/ 75 w 139"/>
              <a:gd name="T1" fmla="*/ 69 h 73"/>
              <a:gd name="T2" fmla="*/ 139 w 139"/>
              <a:gd name="T3" fmla="*/ 36 h 73"/>
              <a:gd name="T4" fmla="*/ 83 w 139"/>
              <a:gd name="T5" fmla="*/ 4 h 73"/>
              <a:gd name="T6" fmla="*/ 0 w 139"/>
              <a:gd name="T7" fmla="*/ 20 h 73"/>
              <a:gd name="T8" fmla="*/ 75 w 139"/>
              <a:gd name="T9" fmla="*/ 6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3">
                <a:moveTo>
                  <a:pt x="75" y="69"/>
                </a:moveTo>
                <a:cubicBezTo>
                  <a:pt x="109" y="73"/>
                  <a:pt x="139" y="36"/>
                  <a:pt x="139" y="36"/>
                </a:cubicBezTo>
                <a:cubicBezTo>
                  <a:pt x="139" y="36"/>
                  <a:pt x="117" y="9"/>
                  <a:pt x="83" y="4"/>
                </a:cubicBezTo>
                <a:cubicBezTo>
                  <a:pt x="49" y="0"/>
                  <a:pt x="0" y="20"/>
                  <a:pt x="0" y="20"/>
                </a:cubicBezTo>
                <a:cubicBezTo>
                  <a:pt x="0" y="20"/>
                  <a:pt x="41" y="64"/>
                  <a:pt x="75" y="6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" name="Freeform 34"/>
          <p:cNvSpPr>
            <a:spLocks/>
          </p:cNvSpPr>
          <p:nvPr/>
        </p:nvSpPr>
        <p:spPr bwMode="auto">
          <a:xfrm>
            <a:off x="1501840" y="5610804"/>
            <a:ext cx="248992" cy="408141"/>
          </a:xfrm>
          <a:custGeom>
            <a:avLst/>
            <a:gdLst>
              <a:gd name="T0" fmla="*/ 72 w 82"/>
              <a:gd name="T1" fmla="*/ 65 h 134"/>
              <a:gd name="T2" fmla="*/ 51 w 82"/>
              <a:gd name="T3" fmla="*/ 134 h 134"/>
              <a:gd name="T4" fmla="*/ 10 w 82"/>
              <a:gd name="T5" fmla="*/ 84 h 134"/>
              <a:gd name="T6" fmla="*/ 11 w 82"/>
              <a:gd name="T7" fmla="*/ 0 h 134"/>
              <a:gd name="T8" fmla="*/ 72 w 82"/>
              <a:gd name="T9" fmla="*/ 6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34">
                <a:moveTo>
                  <a:pt x="72" y="65"/>
                </a:moveTo>
                <a:cubicBezTo>
                  <a:pt x="82" y="98"/>
                  <a:pt x="51" y="134"/>
                  <a:pt x="51" y="134"/>
                </a:cubicBezTo>
                <a:cubicBezTo>
                  <a:pt x="51" y="134"/>
                  <a:pt x="20" y="117"/>
                  <a:pt x="10" y="84"/>
                </a:cubicBezTo>
                <a:cubicBezTo>
                  <a:pt x="0" y="52"/>
                  <a:pt x="11" y="0"/>
                  <a:pt x="11" y="0"/>
                </a:cubicBezTo>
                <a:cubicBezTo>
                  <a:pt x="11" y="0"/>
                  <a:pt x="62" y="32"/>
                  <a:pt x="72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" name="Freeform 35"/>
          <p:cNvSpPr>
            <a:spLocks/>
          </p:cNvSpPr>
          <p:nvPr/>
        </p:nvSpPr>
        <p:spPr bwMode="auto">
          <a:xfrm>
            <a:off x="890911" y="5635190"/>
            <a:ext cx="413275" cy="243858"/>
          </a:xfrm>
          <a:custGeom>
            <a:avLst/>
            <a:gdLst>
              <a:gd name="T0" fmla="*/ 68 w 136"/>
              <a:gd name="T1" fmla="*/ 72 h 80"/>
              <a:gd name="T2" fmla="*/ 136 w 136"/>
              <a:gd name="T3" fmla="*/ 47 h 80"/>
              <a:gd name="T4" fmla="*/ 84 w 136"/>
              <a:gd name="T5" fmla="*/ 9 h 80"/>
              <a:gd name="T6" fmla="*/ 0 w 136"/>
              <a:gd name="T7" fmla="*/ 15 h 80"/>
              <a:gd name="T8" fmla="*/ 68 w 136"/>
              <a:gd name="T9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0">
                <a:moveTo>
                  <a:pt x="68" y="72"/>
                </a:moveTo>
                <a:cubicBezTo>
                  <a:pt x="101" y="80"/>
                  <a:pt x="136" y="47"/>
                  <a:pt x="136" y="47"/>
                </a:cubicBezTo>
                <a:cubicBezTo>
                  <a:pt x="136" y="47"/>
                  <a:pt x="117" y="17"/>
                  <a:pt x="84" y="9"/>
                </a:cubicBezTo>
                <a:cubicBezTo>
                  <a:pt x="50" y="0"/>
                  <a:pt x="0" y="15"/>
                  <a:pt x="0" y="15"/>
                </a:cubicBezTo>
                <a:cubicBezTo>
                  <a:pt x="0" y="15"/>
                  <a:pt x="35" y="64"/>
                  <a:pt x="68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" name="Freeform 36"/>
          <p:cNvSpPr>
            <a:spLocks/>
          </p:cNvSpPr>
          <p:nvPr/>
        </p:nvSpPr>
        <p:spPr bwMode="auto">
          <a:xfrm>
            <a:off x="1197659" y="5334860"/>
            <a:ext cx="231023" cy="419693"/>
          </a:xfrm>
          <a:custGeom>
            <a:avLst/>
            <a:gdLst>
              <a:gd name="T0" fmla="*/ 70 w 76"/>
              <a:gd name="T1" fmla="*/ 72 h 138"/>
              <a:gd name="T2" fmla="*/ 41 w 76"/>
              <a:gd name="T3" fmla="*/ 138 h 138"/>
              <a:gd name="T4" fmla="*/ 6 w 76"/>
              <a:gd name="T5" fmla="*/ 84 h 138"/>
              <a:gd name="T6" fmla="*/ 17 w 76"/>
              <a:gd name="T7" fmla="*/ 0 h 138"/>
              <a:gd name="T8" fmla="*/ 70 w 76"/>
              <a:gd name="T9" fmla="*/ 7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38">
                <a:moveTo>
                  <a:pt x="70" y="72"/>
                </a:moveTo>
                <a:cubicBezTo>
                  <a:pt x="76" y="106"/>
                  <a:pt x="41" y="138"/>
                  <a:pt x="41" y="138"/>
                </a:cubicBezTo>
                <a:cubicBezTo>
                  <a:pt x="41" y="138"/>
                  <a:pt x="12" y="118"/>
                  <a:pt x="6" y="84"/>
                </a:cubicBezTo>
                <a:cubicBezTo>
                  <a:pt x="0" y="50"/>
                  <a:pt x="17" y="0"/>
                  <a:pt x="17" y="0"/>
                </a:cubicBezTo>
                <a:cubicBezTo>
                  <a:pt x="17" y="0"/>
                  <a:pt x="64" y="38"/>
                  <a:pt x="70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" name="Freeform 37"/>
          <p:cNvSpPr>
            <a:spLocks/>
          </p:cNvSpPr>
          <p:nvPr/>
        </p:nvSpPr>
        <p:spPr bwMode="auto">
          <a:xfrm>
            <a:off x="605983" y="5328443"/>
            <a:ext cx="400440" cy="257976"/>
          </a:xfrm>
          <a:custGeom>
            <a:avLst/>
            <a:gdLst>
              <a:gd name="T0" fmla="*/ 62 w 132"/>
              <a:gd name="T1" fmla="*/ 73 h 85"/>
              <a:gd name="T2" fmla="*/ 132 w 132"/>
              <a:gd name="T3" fmla="*/ 56 h 85"/>
              <a:gd name="T4" fmla="*/ 84 w 132"/>
              <a:gd name="T5" fmla="*/ 12 h 85"/>
              <a:gd name="T6" fmla="*/ 0 w 132"/>
              <a:gd name="T7" fmla="*/ 9 h 85"/>
              <a:gd name="T8" fmla="*/ 62 w 132"/>
              <a:gd name="T9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5">
                <a:moveTo>
                  <a:pt x="62" y="73"/>
                </a:moveTo>
                <a:cubicBezTo>
                  <a:pt x="94" y="85"/>
                  <a:pt x="132" y="56"/>
                  <a:pt x="132" y="56"/>
                </a:cubicBezTo>
                <a:cubicBezTo>
                  <a:pt x="132" y="56"/>
                  <a:pt x="116" y="24"/>
                  <a:pt x="84" y="12"/>
                </a:cubicBezTo>
                <a:cubicBezTo>
                  <a:pt x="52" y="0"/>
                  <a:pt x="0" y="9"/>
                  <a:pt x="0" y="9"/>
                </a:cubicBezTo>
                <a:cubicBezTo>
                  <a:pt x="0" y="9"/>
                  <a:pt x="29" y="61"/>
                  <a:pt x="6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" name="Freeform 38"/>
          <p:cNvSpPr>
            <a:spLocks/>
          </p:cNvSpPr>
          <p:nvPr/>
        </p:nvSpPr>
        <p:spPr bwMode="auto">
          <a:xfrm>
            <a:off x="930698" y="5052498"/>
            <a:ext cx="213055" cy="422260"/>
          </a:xfrm>
          <a:custGeom>
            <a:avLst/>
            <a:gdLst>
              <a:gd name="T0" fmla="*/ 68 w 70"/>
              <a:gd name="T1" fmla="*/ 76 h 139"/>
              <a:gd name="T2" fmla="*/ 32 w 70"/>
              <a:gd name="T3" fmla="*/ 139 h 139"/>
              <a:gd name="T4" fmla="*/ 3 w 70"/>
              <a:gd name="T5" fmla="*/ 81 h 139"/>
              <a:gd name="T6" fmla="*/ 23 w 70"/>
              <a:gd name="T7" fmla="*/ 0 h 139"/>
              <a:gd name="T8" fmla="*/ 68 w 70"/>
              <a:gd name="T9" fmla="*/ 7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139">
                <a:moveTo>
                  <a:pt x="68" y="76"/>
                </a:moveTo>
                <a:cubicBezTo>
                  <a:pt x="70" y="111"/>
                  <a:pt x="32" y="139"/>
                  <a:pt x="32" y="139"/>
                </a:cubicBezTo>
                <a:cubicBezTo>
                  <a:pt x="32" y="139"/>
                  <a:pt x="5" y="116"/>
                  <a:pt x="3" y="81"/>
                </a:cubicBezTo>
                <a:cubicBezTo>
                  <a:pt x="0" y="47"/>
                  <a:pt x="23" y="0"/>
                  <a:pt x="23" y="0"/>
                </a:cubicBezTo>
                <a:cubicBezTo>
                  <a:pt x="23" y="0"/>
                  <a:pt x="65" y="42"/>
                  <a:pt x="68" y="7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" name="Freeform 39"/>
          <p:cNvSpPr>
            <a:spLocks/>
          </p:cNvSpPr>
          <p:nvPr/>
        </p:nvSpPr>
        <p:spPr bwMode="auto">
          <a:xfrm>
            <a:off x="426298" y="4933136"/>
            <a:ext cx="355520" cy="292630"/>
          </a:xfrm>
          <a:custGeom>
            <a:avLst/>
            <a:gdLst>
              <a:gd name="T0" fmla="*/ 44 w 117"/>
              <a:gd name="T1" fmla="*/ 77 h 96"/>
              <a:gd name="T2" fmla="*/ 117 w 117"/>
              <a:gd name="T3" fmla="*/ 77 h 96"/>
              <a:gd name="T4" fmla="*/ 81 w 117"/>
              <a:gd name="T5" fmla="*/ 23 h 96"/>
              <a:gd name="T6" fmla="*/ 0 w 117"/>
              <a:gd name="T7" fmla="*/ 0 h 96"/>
              <a:gd name="T8" fmla="*/ 44 w 117"/>
              <a:gd name="T9" fmla="*/ 7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96">
                <a:moveTo>
                  <a:pt x="44" y="77"/>
                </a:moveTo>
                <a:cubicBezTo>
                  <a:pt x="73" y="96"/>
                  <a:pt x="117" y="77"/>
                  <a:pt x="117" y="77"/>
                </a:cubicBezTo>
                <a:cubicBezTo>
                  <a:pt x="117" y="77"/>
                  <a:pt x="109" y="42"/>
                  <a:pt x="81" y="23"/>
                </a:cubicBezTo>
                <a:cubicBezTo>
                  <a:pt x="52" y="4"/>
                  <a:pt x="0" y="0"/>
                  <a:pt x="0" y="0"/>
                </a:cubicBezTo>
                <a:cubicBezTo>
                  <a:pt x="0" y="0"/>
                  <a:pt x="16" y="58"/>
                  <a:pt x="44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40"/>
          <p:cNvSpPr>
            <a:spLocks/>
          </p:cNvSpPr>
          <p:nvPr/>
        </p:nvSpPr>
        <p:spPr bwMode="auto">
          <a:xfrm>
            <a:off x="745880" y="4732916"/>
            <a:ext cx="227173" cy="417126"/>
          </a:xfrm>
          <a:custGeom>
            <a:avLst/>
            <a:gdLst>
              <a:gd name="T0" fmla="*/ 70 w 75"/>
              <a:gd name="T1" fmla="*/ 85 h 137"/>
              <a:gd name="T2" fmla="*/ 20 w 75"/>
              <a:gd name="T3" fmla="*/ 137 h 137"/>
              <a:gd name="T4" fmla="*/ 6 w 75"/>
              <a:gd name="T5" fmla="*/ 74 h 137"/>
              <a:gd name="T6" fmla="*/ 44 w 75"/>
              <a:gd name="T7" fmla="*/ 0 h 137"/>
              <a:gd name="T8" fmla="*/ 70 w 75"/>
              <a:gd name="T9" fmla="*/ 8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137">
                <a:moveTo>
                  <a:pt x="70" y="85"/>
                </a:moveTo>
                <a:cubicBezTo>
                  <a:pt x="64" y="119"/>
                  <a:pt x="20" y="137"/>
                  <a:pt x="20" y="137"/>
                </a:cubicBezTo>
                <a:cubicBezTo>
                  <a:pt x="20" y="137"/>
                  <a:pt x="0" y="108"/>
                  <a:pt x="6" y="74"/>
                </a:cubicBezTo>
                <a:cubicBezTo>
                  <a:pt x="11" y="40"/>
                  <a:pt x="44" y="0"/>
                  <a:pt x="44" y="0"/>
                </a:cubicBezTo>
                <a:cubicBezTo>
                  <a:pt x="44" y="0"/>
                  <a:pt x="75" y="51"/>
                  <a:pt x="70" y="8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41"/>
          <p:cNvSpPr>
            <a:spLocks/>
          </p:cNvSpPr>
          <p:nvPr/>
        </p:nvSpPr>
        <p:spPr bwMode="auto">
          <a:xfrm>
            <a:off x="314636" y="4414617"/>
            <a:ext cx="275945" cy="364503"/>
          </a:xfrm>
          <a:custGeom>
            <a:avLst/>
            <a:gdLst>
              <a:gd name="T0" fmla="*/ 17 w 91"/>
              <a:gd name="T1" fmla="*/ 89 h 120"/>
              <a:gd name="T2" fmla="*/ 83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3" y="120"/>
                  <a:pt x="83" y="120"/>
                </a:cubicBezTo>
                <a:cubicBezTo>
                  <a:pt x="83" y="120"/>
                  <a:pt x="91" y="85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Freeform 42"/>
          <p:cNvSpPr>
            <a:spLocks/>
          </p:cNvSpPr>
          <p:nvPr/>
        </p:nvSpPr>
        <p:spPr bwMode="auto">
          <a:xfrm>
            <a:off x="579029" y="4426168"/>
            <a:ext cx="282362" cy="352953"/>
          </a:xfrm>
          <a:custGeom>
            <a:avLst/>
            <a:gdLst>
              <a:gd name="T0" fmla="*/ 73 w 93"/>
              <a:gd name="T1" fmla="*/ 88 h 116"/>
              <a:gd name="T2" fmla="*/ 6 w 93"/>
              <a:gd name="T3" fmla="*/ 114 h 116"/>
              <a:gd name="T4" fmla="*/ 20 w 93"/>
              <a:gd name="T5" fmla="*/ 51 h 116"/>
              <a:gd name="T6" fmla="*/ 87 w 93"/>
              <a:gd name="T7" fmla="*/ 0 h 116"/>
              <a:gd name="T8" fmla="*/ 73 w 93"/>
              <a:gd name="T9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8"/>
                </a:moveTo>
                <a:cubicBezTo>
                  <a:pt x="54" y="116"/>
                  <a:pt x="6" y="114"/>
                  <a:pt x="6" y="114"/>
                </a:cubicBezTo>
                <a:cubicBezTo>
                  <a:pt x="6" y="114"/>
                  <a:pt x="0" y="79"/>
                  <a:pt x="20" y="51"/>
                </a:cubicBezTo>
                <a:cubicBezTo>
                  <a:pt x="39" y="23"/>
                  <a:pt x="87" y="0"/>
                  <a:pt x="87" y="0"/>
                </a:cubicBezTo>
                <a:cubicBezTo>
                  <a:pt x="87" y="0"/>
                  <a:pt x="93" y="60"/>
                  <a:pt x="73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5" name="Freeform 43"/>
          <p:cNvSpPr>
            <a:spLocks/>
          </p:cNvSpPr>
          <p:nvPr/>
        </p:nvSpPr>
        <p:spPr bwMode="auto">
          <a:xfrm>
            <a:off x="310786" y="3973106"/>
            <a:ext cx="268244" cy="386323"/>
          </a:xfrm>
          <a:custGeom>
            <a:avLst/>
            <a:gdLst>
              <a:gd name="T0" fmla="*/ 14 w 88"/>
              <a:gd name="T1" fmla="*/ 89 h 127"/>
              <a:gd name="T2" fmla="*/ 76 w 88"/>
              <a:gd name="T3" fmla="*/ 127 h 127"/>
              <a:gd name="T4" fmla="*/ 74 w 88"/>
              <a:gd name="T5" fmla="*/ 62 h 127"/>
              <a:gd name="T6" fmla="*/ 17 w 88"/>
              <a:gd name="T7" fmla="*/ 0 h 127"/>
              <a:gd name="T8" fmla="*/ 14 w 88"/>
              <a:gd name="T9" fmla="*/ 8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127">
                <a:moveTo>
                  <a:pt x="14" y="89"/>
                </a:moveTo>
                <a:cubicBezTo>
                  <a:pt x="28" y="120"/>
                  <a:pt x="76" y="127"/>
                  <a:pt x="76" y="127"/>
                </a:cubicBezTo>
                <a:cubicBezTo>
                  <a:pt x="76" y="127"/>
                  <a:pt x="88" y="94"/>
                  <a:pt x="74" y="62"/>
                </a:cubicBezTo>
                <a:cubicBezTo>
                  <a:pt x="60" y="31"/>
                  <a:pt x="17" y="0"/>
                  <a:pt x="17" y="0"/>
                </a:cubicBezTo>
                <a:cubicBezTo>
                  <a:pt x="17" y="0"/>
                  <a:pt x="0" y="57"/>
                  <a:pt x="14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6" name="Freeform 44"/>
          <p:cNvSpPr>
            <a:spLocks/>
          </p:cNvSpPr>
          <p:nvPr/>
        </p:nvSpPr>
        <p:spPr bwMode="auto">
          <a:xfrm>
            <a:off x="566195" y="4043696"/>
            <a:ext cx="291347" cy="337551"/>
          </a:xfrm>
          <a:custGeom>
            <a:avLst/>
            <a:gdLst>
              <a:gd name="T0" fmla="*/ 72 w 96"/>
              <a:gd name="T1" fmla="*/ 86 h 111"/>
              <a:gd name="T2" fmla="*/ 2 w 96"/>
              <a:gd name="T3" fmla="*/ 104 h 111"/>
              <a:gd name="T4" fmla="*/ 23 w 96"/>
              <a:gd name="T5" fmla="*/ 43 h 111"/>
              <a:gd name="T6" fmla="*/ 96 w 96"/>
              <a:gd name="T7" fmla="*/ 0 h 111"/>
              <a:gd name="T8" fmla="*/ 72 w 96"/>
              <a:gd name="T9" fmla="*/ 8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1">
                <a:moveTo>
                  <a:pt x="72" y="86"/>
                </a:moveTo>
                <a:cubicBezTo>
                  <a:pt x="49" y="111"/>
                  <a:pt x="2" y="104"/>
                  <a:pt x="2" y="104"/>
                </a:cubicBezTo>
                <a:cubicBezTo>
                  <a:pt x="2" y="104"/>
                  <a:pt x="0" y="68"/>
                  <a:pt x="23" y="43"/>
                </a:cubicBezTo>
                <a:cubicBezTo>
                  <a:pt x="46" y="17"/>
                  <a:pt x="96" y="0"/>
                  <a:pt x="96" y="0"/>
                </a:cubicBezTo>
                <a:cubicBezTo>
                  <a:pt x="96" y="0"/>
                  <a:pt x="95" y="60"/>
                  <a:pt x="72" y="8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7" name="Freeform 45"/>
          <p:cNvSpPr>
            <a:spLocks/>
          </p:cNvSpPr>
          <p:nvPr/>
        </p:nvSpPr>
        <p:spPr bwMode="auto">
          <a:xfrm>
            <a:off x="423731" y="3526461"/>
            <a:ext cx="240008" cy="410708"/>
          </a:xfrm>
          <a:custGeom>
            <a:avLst/>
            <a:gdLst>
              <a:gd name="T0" fmla="*/ 8 w 79"/>
              <a:gd name="T1" fmla="*/ 87 h 135"/>
              <a:gd name="T2" fmla="*/ 62 w 79"/>
              <a:gd name="T3" fmla="*/ 135 h 135"/>
              <a:gd name="T4" fmla="*/ 71 w 79"/>
              <a:gd name="T5" fmla="*/ 71 h 135"/>
              <a:gd name="T6" fmla="*/ 26 w 79"/>
              <a:gd name="T7" fmla="*/ 0 h 135"/>
              <a:gd name="T8" fmla="*/ 8 w 79"/>
              <a:gd name="T9" fmla="*/ 8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5">
                <a:moveTo>
                  <a:pt x="8" y="87"/>
                </a:moveTo>
                <a:cubicBezTo>
                  <a:pt x="16" y="120"/>
                  <a:pt x="62" y="135"/>
                  <a:pt x="62" y="135"/>
                </a:cubicBezTo>
                <a:cubicBezTo>
                  <a:pt x="62" y="135"/>
                  <a:pt x="79" y="104"/>
                  <a:pt x="71" y="71"/>
                </a:cubicBezTo>
                <a:cubicBezTo>
                  <a:pt x="63" y="38"/>
                  <a:pt x="26" y="0"/>
                  <a:pt x="26" y="0"/>
                </a:cubicBezTo>
                <a:cubicBezTo>
                  <a:pt x="26" y="0"/>
                  <a:pt x="0" y="53"/>
                  <a:pt x="8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8" name="Freeform 46"/>
          <p:cNvSpPr>
            <a:spLocks/>
          </p:cNvSpPr>
          <p:nvPr/>
        </p:nvSpPr>
        <p:spPr bwMode="auto">
          <a:xfrm>
            <a:off x="641919" y="3681759"/>
            <a:ext cx="334984" cy="306748"/>
          </a:xfrm>
          <a:custGeom>
            <a:avLst/>
            <a:gdLst>
              <a:gd name="T0" fmla="*/ 72 w 110"/>
              <a:gd name="T1" fmla="*/ 80 h 101"/>
              <a:gd name="T2" fmla="*/ 0 w 110"/>
              <a:gd name="T3" fmla="*/ 85 h 101"/>
              <a:gd name="T4" fmla="*/ 31 w 110"/>
              <a:gd name="T5" fmla="*/ 29 h 101"/>
              <a:gd name="T6" fmla="*/ 110 w 110"/>
              <a:gd name="T7" fmla="*/ 0 h 101"/>
              <a:gd name="T8" fmla="*/ 72 w 110"/>
              <a:gd name="T9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" h="101">
                <a:moveTo>
                  <a:pt x="72" y="80"/>
                </a:moveTo>
                <a:cubicBezTo>
                  <a:pt x="45" y="101"/>
                  <a:pt x="0" y="85"/>
                  <a:pt x="0" y="85"/>
                </a:cubicBezTo>
                <a:cubicBezTo>
                  <a:pt x="0" y="85"/>
                  <a:pt x="4" y="50"/>
                  <a:pt x="31" y="29"/>
                </a:cubicBezTo>
                <a:cubicBezTo>
                  <a:pt x="58" y="8"/>
                  <a:pt x="110" y="0"/>
                  <a:pt x="110" y="0"/>
                </a:cubicBezTo>
                <a:cubicBezTo>
                  <a:pt x="110" y="0"/>
                  <a:pt x="99" y="59"/>
                  <a:pt x="72" y="8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9" name="Freeform 47"/>
          <p:cNvSpPr>
            <a:spLocks/>
          </p:cNvSpPr>
          <p:nvPr/>
        </p:nvSpPr>
        <p:spPr bwMode="auto">
          <a:xfrm>
            <a:off x="614966" y="3123453"/>
            <a:ext cx="204071" cy="424827"/>
          </a:xfrm>
          <a:custGeom>
            <a:avLst/>
            <a:gdLst>
              <a:gd name="T0" fmla="*/ 1 w 67"/>
              <a:gd name="T1" fmla="*/ 81 h 140"/>
              <a:gd name="T2" fmla="*/ 43 w 67"/>
              <a:gd name="T3" fmla="*/ 140 h 140"/>
              <a:gd name="T4" fmla="*/ 66 w 67"/>
              <a:gd name="T5" fmla="*/ 79 h 140"/>
              <a:gd name="T6" fmla="*/ 37 w 67"/>
              <a:gd name="T7" fmla="*/ 0 h 140"/>
              <a:gd name="T8" fmla="*/ 1 w 67"/>
              <a:gd name="T9" fmla="*/ 8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40">
                <a:moveTo>
                  <a:pt x="1" y="81"/>
                </a:moveTo>
                <a:cubicBezTo>
                  <a:pt x="2" y="116"/>
                  <a:pt x="43" y="140"/>
                  <a:pt x="43" y="140"/>
                </a:cubicBezTo>
                <a:cubicBezTo>
                  <a:pt x="43" y="140"/>
                  <a:pt x="67" y="114"/>
                  <a:pt x="66" y="79"/>
                </a:cubicBezTo>
                <a:cubicBezTo>
                  <a:pt x="65" y="45"/>
                  <a:pt x="37" y="0"/>
                  <a:pt x="37" y="0"/>
                </a:cubicBezTo>
                <a:cubicBezTo>
                  <a:pt x="37" y="0"/>
                  <a:pt x="0" y="47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0" name="Freeform 48"/>
          <p:cNvSpPr>
            <a:spLocks/>
          </p:cNvSpPr>
          <p:nvPr/>
        </p:nvSpPr>
        <p:spPr bwMode="auto">
          <a:xfrm>
            <a:off x="776683" y="3363460"/>
            <a:ext cx="382472" cy="269527"/>
          </a:xfrm>
          <a:custGeom>
            <a:avLst/>
            <a:gdLst>
              <a:gd name="T0" fmla="*/ 72 w 126"/>
              <a:gd name="T1" fmla="*/ 74 h 89"/>
              <a:gd name="T2" fmla="*/ 0 w 126"/>
              <a:gd name="T3" fmla="*/ 64 h 89"/>
              <a:gd name="T4" fmla="*/ 43 w 126"/>
              <a:gd name="T5" fmla="*/ 16 h 89"/>
              <a:gd name="T6" fmla="*/ 126 w 126"/>
              <a:gd name="T7" fmla="*/ 3 h 89"/>
              <a:gd name="T8" fmla="*/ 72 w 126"/>
              <a:gd name="T9" fmla="*/ 7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4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1"/>
                  <a:pt x="43" y="16"/>
                </a:cubicBezTo>
                <a:cubicBezTo>
                  <a:pt x="73" y="0"/>
                  <a:pt x="126" y="3"/>
                  <a:pt x="126" y="3"/>
                </a:cubicBezTo>
                <a:cubicBezTo>
                  <a:pt x="126" y="3"/>
                  <a:pt x="102" y="59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1" name="Freeform 49"/>
          <p:cNvSpPr>
            <a:spLocks/>
          </p:cNvSpPr>
          <p:nvPr/>
        </p:nvSpPr>
        <p:spPr bwMode="auto">
          <a:xfrm>
            <a:off x="867809" y="2764084"/>
            <a:ext cx="202787" cy="422260"/>
          </a:xfrm>
          <a:custGeom>
            <a:avLst/>
            <a:gdLst>
              <a:gd name="T0" fmla="*/ 1 w 67"/>
              <a:gd name="T1" fmla="*/ 81 h 139"/>
              <a:gd name="T2" fmla="*/ 44 w 67"/>
              <a:gd name="T3" fmla="*/ 139 h 139"/>
              <a:gd name="T4" fmla="*/ 66 w 67"/>
              <a:gd name="T5" fmla="*/ 78 h 139"/>
              <a:gd name="T6" fmla="*/ 37 w 67"/>
              <a:gd name="T7" fmla="*/ 0 h 139"/>
              <a:gd name="T8" fmla="*/ 1 w 67"/>
              <a:gd name="T9" fmla="*/ 8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39">
                <a:moveTo>
                  <a:pt x="1" y="81"/>
                </a:moveTo>
                <a:cubicBezTo>
                  <a:pt x="2" y="115"/>
                  <a:pt x="44" y="139"/>
                  <a:pt x="44" y="139"/>
                </a:cubicBezTo>
                <a:cubicBezTo>
                  <a:pt x="44" y="139"/>
                  <a:pt x="67" y="113"/>
                  <a:pt x="66" y="78"/>
                </a:cubicBezTo>
                <a:cubicBezTo>
                  <a:pt x="65" y="44"/>
                  <a:pt x="37" y="0"/>
                  <a:pt x="37" y="0"/>
                </a:cubicBezTo>
                <a:cubicBezTo>
                  <a:pt x="37" y="0"/>
                  <a:pt x="0" y="46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" name="Freeform 50"/>
          <p:cNvSpPr>
            <a:spLocks/>
          </p:cNvSpPr>
          <p:nvPr/>
        </p:nvSpPr>
        <p:spPr bwMode="auto">
          <a:xfrm>
            <a:off x="1028241" y="3004091"/>
            <a:ext cx="382472" cy="270811"/>
          </a:xfrm>
          <a:custGeom>
            <a:avLst/>
            <a:gdLst>
              <a:gd name="T0" fmla="*/ 72 w 126"/>
              <a:gd name="T1" fmla="*/ 73 h 89"/>
              <a:gd name="T2" fmla="*/ 0 w 126"/>
              <a:gd name="T3" fmla="*/ 64 h 89"/>
              <a:gd name="T4" fmla="*/ 43 w 126"/>
              <a:gd name="T5" fmla="*/ 15 h 89"/>
              <a:gd name="T6" fmla="*/ 126 w 126"/>
              <a:gd name="T7" fmla="*/ 3 h 89"/>
              <a:gd name="T8" fmla="*/ 72 w 126"/>
              <a:gd name="T9" fmla="*/ 7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3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0"/>
                  <a:pt x="43" y="15"/>
                </a:cubicBezTo>
                <a:cubicBezTo>
                  <a:pt x="74" y="0"/>
                  <a:pt x="126" y="3"/>
                  <a:pt x="126" y="3"/>
                </a:cubicBezTo>
                <a:cubicBezTo>
                  <a:pt x="126" y="3"/>
                  <a:pt x="103" y="58"/>
                  <a:pt x="7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3" name="Freeform 51"/>
          <p:cNvSpPr>
            <a:spLocks/>
          </p:cNvSpPr>
          <p:nvPr/>
        </p:nvSpPr>
        <p:spPr bwMode="auto">
          <a:xfrm>
            <a:off x="1110383" y="2612635"/>
            <a:ext cx="273378" cy="376055"/>
          </a:xfrm>
          <a:custGeom>
            <a:avLst/>
            <a:gdLst>
              <a:gd name="T0" fmla="*/ 16 w 90"/>
              <a:gd name="T1" fmla="*/ 52 h 124"/>
              <a:gd name="T2" fmla="*/ 24 w 90"/>
              <a:gd name="T3" fmla="*/ 124 h 124"/>
              <a:gd name="T4" fmla="*/ 74 w 90"/>
              <a:gd name="T5" fmla="*/ 83 h 124"/>
              <a:gd name="T6" fmla="*/ 88 w 90"/>
              <a:gd name="T7" fmla="*/ 0 h 124"/>
              <a:gd name="T8" fmla="*/ 16 w 90"/>
              <a:gd name="T9" fmla="*/ 5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4">
                <a:moveTo>
                  <a:pt x="16" y="52"/>
                </a:moveTo>
                <a:cubicBezTo>
                  <a:pt x="0" y="83"/>
                  <a:pt x="24" y="124"/>
                  <a:pt x="24" y="124"/>
                </a:cubicBezTo>
                <a:cubicBezTo>
                  <a:pt x="24" y="124"/>
                  <a:pt x="58" y="113"/>
                  <a:pt x="74" y="83"/>
                </a:cubicBezTo>
                <a:cubicBezTo>
                  <a:pt x="90" y="52"/>
                  <a:pt x="88" y="0"/>
                  <a:pt x="88" y="0"/>
                </a:cubicBezTo>
                <a:cubicBezTo>
                  <a:pt x="88" y="0"/>
                  <a:pt x="32" y="22"/>
                  <a:pt x="16" y="5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4" name="Freeform 52"/>
          <p:cNvSpPr>
            <a:spLocks/>
          </p:cNvSpPr>
          <p:nvPr/>
        </p:nvSpPr>
        <p:spPr bwMode="auto">
          <a:xfrm>
            <a:off x="2631287" y="3104201"/>
            <a:ext cx="1613313" cy="2568210"/>
          </a:xfrm>
          <a:custGeom>
            <a:avLst/>
            <a:gdLst>
              <a:gd name="T0" fmla="*/ 461 w 531"/>
              <a:gd name="T1" fmla="*/ 789 h 845"/>
              <a:gd name="T2" fmla="*/ 263 w 531"/>
              <a:gd name="T3" fmla="*/ 840 h 845"/>
              <a:gd name="T4" fmla="*/ 64 w 531"/>
              <a:gd name="T5" fmla="*/ 789 h 845"/>
              <a:gd name="T6" fmla="*/ 0 w 531"/>
              <a:gd name="T7" fmla="*/ 0 h 845"/>
              <a:gd name="T8" fmla="*/ 258 w 531"/>
              <a:gd name="T9" fmla="*/ 51 h 845"/>
              <a:gd name="T10" fmla="*/ 531 w 531"/>
              <a:gd name="T11" fmla="*/ 1 h 845"/>
              <a:gd name="T12" fmla="*/ 461 w 531"/>
              <a:gd name="T13" fmla="*/ 789 h 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845">
                <a:moveTo>
                  <a:pt x="461" y="789"/>
                </a:moveTo>
                <a:cubicBezTo>
                  <a:pt x="461" y="789"/>
                  <a:pt x="382" y="836"/>
                  <a:pt x="263" y="840"/>
                </a:cubicBezTo>
                <a:cubicBezTo>
                  <a:pt x="148" y="845"/>
                  <a:pt x="64" y="789"/>
                  <a:pt x="64" y="789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39" y="42"/>
                  <a:pt x="258" y="51"/>
                </a:cubicBezTo>
                <a:cubicBezTo>
                  <a:pt x="377" y="61"/>
                  <a:pt x="531" y="1"/>
                  <a:pt x="531" y="1"/>
                </a:cubicBezTo>
                <a:lnTo>
                  <a:pt x="461" y="789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5" name="Freeform 53"/>
          <p:cNvSpPr>
            <a:spLocks/>
          </p:cNvSpPr>
          <p:nvPr/>
        </p:nvSpPr>
        <p:spPr bwMode="auto">
          <a:xfrm>
            <a:off x="2570964" y="3013075"/>
            <a:ext cx="1695455" cy="513385"/>
          </a:xfrm>
          <a:custGeom>
            <a:avLst/>
            <a:gdLst>
              <a:gd name="T0" fmla="*/ 557 w 558"/>
              <a:gd name="T1" fmla="*/ 92 h 169"/>
              <a:gd name="T2" fmla="*/ 286 w 558"/>
              <a:gd name="T3" fmla="*/ 169 h 169"/>
              <a:gd name="T4" fmla="*/ 8 w 558"/>
              <a:gd name="T5" fmla="*/ 94 h 169"/>
              <a:gd name="T6" fmla="*/ 0 w 558"/>
              <a:gd name="T7" fmla="*/ 25 h 169"/>
              <a:gd name="T8" fmla="*/ 286 w 558"/>
              <a:gd name="T9" fmla="*/ 0 h 169"/>
              <a:gd name="T10" fmla="*/ 558 w 558"/>
              <a:gd name="T11" fmla="*/ 26 h 169"/>
              <a:gd name="T12" fmla="*/ 557 w 558"/>
              <a:gd name="T13" fmla="*/ 9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8" h="169">
                <a:moveTo>
                  <a:pt x="557" y="92"/>
                </a:moveTo>
                <a:cubicBezTo>
                  <a:pt x="557" y="126"/>
                  <a:pt x="440" y="169"/>
                  <a:pt x="286" y="169"/>
                </a:cubicBezTo>
                <a:cubicBezTo>
                  <a:pt x="132" y="168"/>
                  <a:pt x="12" y="123"/>
                  <a:pt x="8" y="94"/>
                </a:cubicBezTo>
                <a:cubicBezTo>
                  <a:pt x="6" y="80"/>
                  <a:pt x="0" y="25"/>
                  <a:pt x="0" y="25"/>
                </a:cubicBezTo>
                <a:cubicBezTo>
                  <a:pt x="0" y="25"/>
                  <a:pt x="180" y="0"/>
                  <a:pt x="286" y="0"/>
                </a:cubicBezTo>
                <a:cubicBezTo>
                  <a:pt x="390" y="0"/>
                  <a:pt x="558" y="26"/>
                  <a:pt x="558" y="26"/>
                </a:cubicBezTo>
                <a:cubicBezTo>
                  <a:pt x="558" y="26"/>
                  <a:pt x="557" y="76"/>
                  <a:pt x="557" y="9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6" name="Freeform 54"/>
          <p:cNvSpPr>
            <a:spLocks/>
          </p:cNvSpPr>
          <p:nvPr/>
        </p:nvSpPr>
        <p:spPr bwMode="auto">
          <a:xfrm>
            <a:off x="2570964" y="2861627"/>
            <a:ext cx="1695455" cy="437661"/>
          </a:xfrm>
          <a:custGeom>
            <a:avLst/>
            <a:gdLst>
              <a:gd name="T0" fmla="*/ 558 w 558"/>
              <a:gd name="T1" fmla="*/ 72 h 144"/>
              <a:gd name="T2" fmla="*/ 279 w 558"/>
              <a:gd name="T3" fmla="*/ 144 h 144"/>
              <a:gd name="T4" fmla="*/ 0 w 558"/>
              <a:gd name="T5" fmla="*/ 72 h 144"/>
              <a:gd name="T6" fmla="*/ 279 w 558"/>
              <a:gd name="T7" fmla="*/ 0 h 144"/>
              <a:gd name="T8" fmla="*/ 558 w 558"/>
              <a:gd name="T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8" h="144">
                <a:moveTo>
                  <a:pt x="558" y="72"/>
                </a:moveTo>
                <a:cubicBezTo>
                  <a:pt x="558" y="112"/>
                  <a:pt x="433" y="144"/>
                  <a:pt x="279" y="144"/>
                </a:cubicBezTo>
                <a:cubicBezTo>
                  <a:pt x="125" y="144"/>
                  <a:pt x="0" y="111"/>
                  <a:pt x="0" y="72"/>
                </a:cubicBezTo>
                <a:cubicBezTo>
                  <a:pt x="0" y="32"/>
                  <a:pt x="125" y="0"/>
                  <a:pt x="279" y="0"/>
                </a:cubicBezTo>
                <a:cubicBezTo>
                  <a:pt x="433" y="0"/>
                  <a:pt x="558" y="32"/>
                  <a:pt x="558" y="72"/>
                </a:cubicBezTo>
                <a:close/>
              </a:path>
            </a:pathLst>
          </a:cu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7" name="Freeform 55"/>
          <p:cNvSpPr>
            <a:spLocks/>
          </p:cNvSpPr>
          <p:nvPr/>
        </p:nvSpPr>
        <p:spPr bwMode="auto">
          <a:xfrm>
            <a:off x="2659523" y="2785902"/>
            <a:ext cx="1502936" cy="455630"/>
          </a:xfrm>
          <a:custGeom>
            <a:avLst/>
            <a:gdLst>
              <a:gd name="T0" fmla="*/ 495 w 495"/>
              <a:gd name="T1" fmla="*/ 82 h 150"/>
              <a:gd name="T2" fmla="*/ 254 w 495"/>
              <a:gd name="T3" fmla="*/ 150 h 150"/>
              <a:gd name="T4" fmla="*/ 8 w 495"/>
              <a:gd name="T5" fmla="*/ 84 h 150"/>
              <a:gd name="T6" fmla="*/ 0 w 495"/>
              <a:gd name="T7" fmla="*/ 23 h 150"/>
              <a:gd name="T8" fmla="*/ 254 w 495"/>
              <a:gd name="T9" fmla="*/ 0 h 150"/>
              <a:gd name="T10" fmla="*/ 495 w 495"/>
              <a:gd name="T11" fmla="*/ 24 h 150"/>
              <a:gd name="T12" fmla="*/ 495 w 495"/>
              <a:gd name="T13" fmla="*/ 8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5" h="150">
                <a:moveTo>
                  <a:pt x="495" y="82"/>
                </a:moveTo>
                <a:cubicBezTo>
                  <a:pt x="495" y="113"/>
                  <a:pt x="391" y="150"/>
                  <a:pt x="254" y="150"/>
                </a:cubicBezTo>
                <a:cubicBezTo>
                  <a:pt x="118" y="150"/>
                  <a:pt x="11" y="110"/>
                  <a:pt x="8" y="84"/>
                </a:cubicBezTo>
                <a:cubicBezTo>
                  <a:pt x="6" y="71"/>
                  <a:pt x="0" y="23"/>
                  <a:pt x="0" y="23"/>
                </a:cubicBezTo>
                <a:cubicBezTo>
                  <a:pt x="0" y="23"/>
                  <a:pt x="160" y="0"/>
                  <a:pt x="254" y="0"/>
                </a:cubicBezTo>
                <a:cubicBezTo>
                  <a:pt x="347" y="0"/>
                  <a:pt x="495" y="24"/>
                  <a:pt x="495" y="24"/>
                </a:cubicBezTo>
                <a:cubicBezTo>
                  <a:pt x="495" y="24"/>
                  <a:pt x="495" y="68"/>
                  <a:pt x="495" y="8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8" name="Oval 56"/>
          <p:cNvSpPr>
            <a:spLocks noChangeArrowheads="1"/>
          </p:cNvSpPr>
          <p:nvPr/>
        </p:nvSpPr>
        <p:spPr bwMode="auto">
          <a:xfrm>
            <a:off x="2659523" y="2652422"/>
            <a:ext cx="1502936" cy="388890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9" name="Freeform 57"/>
          <p:cNvSpPr>
            <a:spLocks/>
          </p:cNvSpPr>
          <p:nvPr/>
        </p:nvSpPr>
        <p:spPr bwMode="auto">
          <a:xfrm>
            <a:off x="2775035" y="2681942"/>
            <a:ext cx="1271912" cy="328567"/>
          </a:xfrm>
          <a:custGeom>
            <a:avLst/>
            <a:gdLst>
              <a:gd name="T0" fmla="*/ 419 w 419"/>
              <a:gd name="T1" fmla="*/ 54 h 108"/>
              <a:gd name="T2" fmla="*/ 210 w 419"/>
              <a:gd name="T3" fmla="*/ 108 h 108"/>
              <a:gd name="T4" fmla="*/ 1 w 419"/>
              <a:gd name="T5" fmla="*/ 54 h 108"/>
              <a:gd name="T6" fmla="*/ 210 w 419"/>
              <a:gd name="T7" fmla="*/ 0 h 108"/>
              <a:gd name="T8" fmla="*/ 419 w 419"/>
              <a:gd name="T9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9" h="108">
                <a:moveTo>
                  <a:pt x="419" y="54"/>
                </a:moveTo>
                <a:cubicBezTo>
                  <a:pt x="419" y="84"/>
                  <a:pt x="325" y="108"/>
                  <a:pt x="210" y="108"/>
                </a:cubicBezTo>
                <a:cubicBezTo>
                  <a:pt x="94" y="108"/>
                  <a:pt x="0" y="84"/>
                  <a:pt x="1" y="54"/>
                </a:cubicBezTo>
                <a:cubicBezTo>
                  <a:pt x="1" y="24"/>
                  <a:pt x="94" y="0"/>
                  <a:pt x="210" y="0"/>
                </a:cubicBezTo>
                <a:cubicBezTo>
                  <a:pt x="326" y="0"/>
                  <a:pt x="419" y="24"/>
                  <a:pt x="419" y="54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0" name="Oval 58"/>
          <p:cNvSpPr>
            <a:spLocks noChangeArrowheads="1"/>
          </p:cNvSpPr>
          <p:nvPr/>
        </p:nvSpPr>
        <p:spPr bwMode="auto">
          <a:xfrm>
            <a:off x="3081782" y="3892247"/>
            <a:ext cx="691787" cy="1142282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1" name="Freeform 59"/>
          <p:cNvSpPr>
            <a:spLocks/>
          </p:cNvSpPr>
          <p:nvPr/>
        </p:nvSpPr>
        <p:spPr bwMode="auto">
          <a:xfrm>
            <a:off x="3153656" y="4132255"/>
            <a:ext cx="361937" cy="698204"/>
          </a:xfrm>
          <a:custGeom>
            <a:avLst/>
            <a:gdLst>
              <a:gd name="T0" fmla="*/ 56 w 119"/>
              <a:gd name="T1" fmla="*/ 1 h 230"/>
              <a:gd name="T2" fmla="*/ 7 w 119"/>
              <a:gd name="T3" fmla="*/ 135 h 230"/>
              <a:gd name="T4" fmla="*/ 98 w 119"/>
              <a:gd name="T5" fmla="*/ 219 h 230"/>
              <a:gd name="T6" fmla="*/ 56 w 119"/>
              <a:gd name="T7" fmla="*/ 176 h 230"/>
              <a:gd name="T8" fmla="*/ 60 w 119"/>
              <a:gd name="T9" fmla="*/ 106 h 230"/>
              <a:gd name="T10" fmla="*/ 54 w 119"/>
              <a:gd name="T11" fmla="*/ 0 h 230"/>
              <a:gd name="T12" fmla="*/ 56 w 119"/>
              <a:gd name="T13" fmla="*/ 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30">
                <a:moveTo>
                  <a:pt x="56" y="1"/>
                </a:moveTo>
                <a:cubicBezTo>
                  <a:pt x="10" y="25"/>
                  <a:pt x="0" y="89"/>
                  <a:pt x="7" y="135"/>
                </a:cubicBezTo>
                <a:cubicBezTo>
                  <a:pt x="10" y="155"/>
                  <a:pt x="47" y="230"/>
                  <a:pt x="98" y="219"/>
                </a:cubicBezTo>
                <a:cubicBezTo>
                  <a:pt x="89" y="199"/>
                  <a:pt x="62" y="199"/>
                  <a:pt x="56" y="176"/>
                </a:cubicBezTo>
                <a:cubicBezTo>
                  <a:pt x="51" y="156"/>
                  <a:pt x="53" y="127"/>
                  <a:pt x="60" y="106"/>
                </a:cubicBezTo>
                <a:cubicBezTo>
                  <a:pt x="72" y="67"/>
                  <a:pt x="119" y="14"/>
                  <a:pt x="54" y="0"/>
                </a:cubicBezTo>
                <a:lnTo>
                  <a:pt x="56" y="1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2" name="Freeform 60"/>
          <p:cNvSpPr>
            <a:spLocks/>
          </p:cNvSpPr>
          <p:nvPr/>
        </p:nvSpPr>
        <p:spPr bwMode="auto">
          <a:xfrm>
            <a:off x="3339759" y="4016743"/>
            <a:ext cx="376055" cy="758527"/>
          </a:xfrm>
          <a:custGeom>
            <a:avLst/>
            <a:gdLst>
              <a:gd name="T0" fmla="*/ 14 w 124"/>
              <a:gd name="T1" fmla="*/ 24 h 250"/>
              <a:gd name="T2" fmla="*/ 113 w 124"/>
              <a:gd name="T3" fmla="*/ 159 h 250"/>
              <a:gd name="T4" fmla="*/ 61 w 124"/>
              <a:gd name="T5" fmla="*/ 239 h 250"/>
              <a:gd name="T6" fmla="*/ 7 w 124"/>
              <a:gd name="T7" fmla="*/ 174 h 250"/>
              <a:gd name="T8" fmla="*/ 46 w 124"/>
              <a:gd name="T9" fmla="*/ 90 h 250"/>
              <a:gd name="T10" fmla="*/ 9 w 124"/>
              <a:gd name="T11" fmla="*/ 28 h 250"/>
              <a:gd name="T12" fmla="*/ 14 w 124"/>
              <a:gd name="T13" fmla="*/ 2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250">
                <a:moveTo>
                  <a:pt x="14" y="24"/>
                </a:moveTo>
                <a:cubicBezTo>
                  <a:pt x="103" y="0"/>
                  <a:pt x="124" y="91"/>
                  <a:pt x="113" y="159"/>
                </a:cubicBezTo>
                <a:cubicBezTo>
                  <a:pt x="108" y="191"/>
                  <a:pt x="96" y="230"/>
                  <a:pt x="61" y="239"/>
                </a:cubicBezTo>
                <a:cubicBezTo>
                  <a:pt x="15" y="250"/>
                  <a:pt x="0" y="213"/>
                  <a:pt x="7" y="174"/>
                </a:cubicBezTo>
                <a:cubicBezTo>
                  <a:pt x="12" y="141"/>
                  <a:pt x="32" y="118"/>
                  <a:pt x="46" y="90"/>
                </a:cubicBezTo>
                <a:cubicBezTo>
                  <a:pt x="66" y="49"/>
                  <a:pt x="39" y="45"/>
                  <a:pt x="9" y="28"/>
                </a:cubicBezTo>
                <a:lnTo>
                  <a:pt x="14" y="24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3" name="Freeform 61"/>
          <p:cNvSpPr>
            <a:spLocks/>
          </p:cNvSpPr>
          <p:nvPr/>
        </p:nvSpPr>
        <p:spPr bwMode="auto">
          <a:xfrm>
            <a:off x="3652924" y="2806438"/>
            <a:ext cx="440228" cy="379905"/>
          </a:xfrm>
          <a:custGeom>
            <a:avLst/>
            <a:gdLst>
              <a:gd name="T0" fmla="*/ 76 w 145"/>
              <a:gd name="T1" fmla="*/ 65 h 125"/>
              <a:gd name="T2" fmla="*/ 22 w 145"/>
              <a:gd name="T3" fmla="*/ 35 h 125"/>
              <a:gd name="T4" fmla="*/ 138 w 145"/>
              <a:gd name="T5" fmla="*/ 46 h 125"/>
              <a:gd name="T6" fmla="*/ 145 w 145"/>
              <a:gd name="T7" fmla="*/ 102 h 125"/>
              <a:gd name="T8" fmla="*/ 87 w 145"/>
              <a:gd name="T9" fmla="*/ 125 h 125"/>
              <a:gd name="T10" fmla="*/ 76 w 145"/>
              <a:gd name="T11" fmla="*/ 6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25">
                <a:moveTo>
                  <a:pt x="76" y="65"/>
                </a:moveTo>
                <a:cubicBezTo>
                  <a:pt x="76" y="65"/>
                  <a:pt x="0" y="64"/>
                  <a:pt x="22" y="35"/>
                </a:cubicBezTo>
                <a:cubicBezTo>
                  <a:pt x="49" y="0"/>
                  <a:pt x="138" y="46"/>
                  <a:pt x="138" y="46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2"/>
                  <a:pt x="120" y="118"/>
                  <a:pt x="87" y="125"/>
                </a:cubicBezTo>
                <a:cubicBezTo>
                  <a:pt x="82" y="103"/>
                  <a:pt x="76" y="65"/>
                  <a:pt x="76" y="65"/>
                </a:cubicBez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4" name="Freeform 62"/>
          <p:cNvSpPr>
            <a:spLocks/>
          </p:cNvSpPr>
          <p:nvPr/>
        </p:nvSpPr>
        <p:spPr bwMode="auto">
          <a:xfrm>
            <a:off x="3995608" y="2910398"/>
            <a:ext cx="97543" cy="206638"/>
          </a:xfrm>
          <a:custGeom>
            <a:avLst/>
            <a:gdLst>
              <a:gd name="T0" fmla="*/ 2 w 76"/>
              <a:gd name="T1" fmla="*/ 0 h 161"/>
              <a:gd name="T2" fmla="*/ 0 w 76"/>
              <a:gd name="T3" fmla="*/ 140 h 161"/>
              <a:gd name="T4" fmla="*/ 76 w 76"/>
              <a:gd name="T5" fmla="*/ 161 h 161"/>
              <a:gd name="T6" fmla="*/ 59 w 76"/>
              <a:gd name="T7" fmla="*/ 28 h 161"/>
              <a:gd name="T8" fmla="*/ 2 w 76"/>
              <a:gd name="T9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61">
                <a:moveTo>
                  <a:pt x="2" y="0"/>
                </a:moveTo>
                <a:lnTo>
                  <a:pt x="0" y="140"/>
                </a:lnTo>
                <a:lnTo>
                  <a:pt x="76" y="161"/>
                </a:lnTo>
                <a:lnTo>
                  <a:pt x="59" y="28"/>
                </a:lnTo>
                <a:lnTo>
                  <a:pt x="2" y="0"/>
                </a:lnTo>
                <a:close/>
              </a:path>
            </a:pathLst>
          </a:custGeom>
          <a:solidFill>
            <a:srgbClr val="C2BDA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5" name="Freeform 63"/>
          <p:cNvSpPr>
            <a:spLocks/>
          </p:cNvSpPr>
          <p:nvPr/>
        </p:nvSpPr>
        <p:spPr bwMode="auto">
          <a:xfrm>
            <a:off x="3695278" y="2868044"/>
            <a:ext cx="302897" cy="222039"/>
          </a:xfrm>
          <a:custGeom>
            <a:avLst/>
            <a:gdLst>
              <a:gd name="T0" fmla="*/ 99 w 100"/>
              <a:gd name="T1" fmla="*/ 73 h 73"/>
              <a:gd name="T2" fmla="*/ 76 w 100"/>
              <a:gd name="T3" fmla="*/ 38 h 73"/>
              <a:gd name="T4" fmla="*/ 14 w 100"/>
              <a:gd name="T5" fmla="*/ 36 h 73"/>
              <a:gd name="T6" fmla="*/ 1 w 100"/>
              <a:gd name="T7" fmla="*/ 24 h 73"/>
              <a:gd name="T8" fmla="*/ 46 w 100"/>
              <a:gd name="T9" fmla="*/ 1 h 73"/>
              <a:gd name="T10" fmla="*/ 100 w 100"/>
              <a:gd name="T11" fmla="*/ 14 h 73"/>
              <a:gd name="T12" fmla="*/ 99 w 100"/>
              <a:gd name="T13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73">
                <a:moveTo>
                  <a:pt x="99" y="73"/>
                </a:moveTo>
                <a:cubicBezTo>
                  <a:pt x="99" y="73"/>
                  <a:pt x="90" y="46"/>
                  <a:pt x="76" y="38"/>
                </a:cubicBezTo>
                <a:cubicBezTo>
                  <a:pt x="62" y="30"/>
                  <a:pt x="14" y="36"/>
                  <a:pt x="14" y="36"/>
                </a:cubicBezTo>
                <a:cubicBezTo>
                  <a:pt x="14" y="36"/>
                  <a:pt x="0" y="35"/>
                  <a:pt x="1" y="24"/>
                </a:cubicBezTo>
                <a:cubicBezTo>
                  <a:pt x="3" y="10"/>
                  <a:pt x="23" y="0"/>
                  <a:pt x="46" y="1"/>
                </a:cubicBezTo>
                <a:cubicBezTo>
                  <a:pt x="63" y="2"/>
                  <a:pt x="100" y="14"/>
                  <a:pt x="100" y="14"/>
                </a:cubicBezTo>
                <a:lnTo>
                  <a:pt x="99" y="73"/>
                </a:lnTo>
                <a:close/>
              </a:path>
            </a:pathLst>
          </a:custGeom>
          <a:solidFill>
            <a:srgbClr val="A8A39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6" name="Freeform 64"/>
          <p:cNvSpPr>
            <a:spLocks/>
          </p:cNvSpPr>
          <p:nvPr/>
        </p:nvSpPr>
        <p:spPr bwMode="auto">
          <a:xfrm>
            <a:off x="4362678" y="5390049"/>
            <a:ext cx="686653" cy="655850"/>
          </a:xfrm>
          <a:custGeom>
            <a:avLst/>
            <a:gdLst>
              <a:gd name="T0" fmla="*/ 535 w 535"/>
              <a:gd name="T1" fmla="*/ 0 h 511"/>
              <a:gd name="T2" fmla="*/ 0 w 535"/>
              <a:gd name="T3" fmla="*/ 0 h 511"/>
              <a:gd name="T4" fmla="*/ 0 w 535"/>
              <a:gd name="T5" fmla="*/ 511 h 511"/>
              <a:gd name="T6" fmla="*/ 535 w 535"/>
              <a:gd name="T7" fmla="*/ 511 h 511"/>
              <a:gd name="T8" fmla="*/ 346 w 535"/>
              <a:gd name="T9" fmla="*/ 243 h 511"/>
              <a:gd name="T10" fmla="*/ 535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535" y="0"/>
                </a:moveTo>
                <a:lnTo>
                  <a:pt x="0" y="0"/>
                </a:lnTo>
                <a:lnTo>
                  <a:pt x="0" y="511"/>
                </a:lnTo>
                <a:lnTo>
                  <a:pt x="535" y="511"/>
                </a:lnTo>
                <a:lnTo>
                  <a:pt x="346" y="243"/>
                </a:lnTo>
                <a:lnTo>
                  <a:pt x="535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7" name="Freeform 65"/>
          <p:cNvSpPr>
            <a:spLocks/>
          </p:cNvSpPr>
          <p:nvPr/>
        </p:nvSpPr>
        <p:spPr bwMode="auto">
          <a:xfrm>
            <a:off x="277416" y="5390049"/>
            <a:ext cx="686653" cy="655850"/>
          </a:xfrm>
          <a:custGeom>
            <a:avLst/>
            <a:gdLst>
              <a:gd name="T0" fmla="*/ 0 w 535"/>
              <a:gd name="T1" fmla="*/ 0 h 511"/>
              <a:gd name="T2" fmla="*/ 535 w 535"/>
              <a:gd name="T3" fmla="*/ 0 h 511"/>
              <a:gd name="T4" fmla="*/ 535 w 535"/>
              <a:gd name="T5" fmla="*/ 511 h 511"/>
              <a:gd name="T6" fmla="*/ 0 w 535"/>
              <a:gd name="T7" fmla="*/ 511 h 511"/>
              <a:gd name="T8" fmla="*/ 190 w 535"/>
              <a:gd name="T9" fmla="*/ 243 h 511"/>
              <a:gd name="T10" fmla="*/ 0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0" y="0"/>
                </a:moveTo>
                <a:lnTo>
                  <a:pt x="535" y="0"/>
                </a:lnTo>
                <a:lnTo>
                  <a:pt x="535" y="511"/>
                </a:lnTo>
                <a:lnTo>
                  <a:pt x="0" y="511"/>
                </a:lnTo>
                <a:lnTo>
                  <a:pt x="190" y="243"/>
                </a:lnTo>
                <a:lnTo>
                  <a:pt x="0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8" name="Freeform 66"/>
          <p:cNvSpPr>
            <a:spLocks/>
          </p:cNvSpPr>
          <p:nvPr/>
        </p:nvSpPr>
        <p:spPr bwMode="auto">
          <a:xfrm>
            <a:off x="727911" y="5456789"/>
            <a:ext cx="3836271" cy="1120464"/>
          </a:xfrm>
          <a:custGeom>
            <a:avLst/>
            <a:gdLst>
              <a:gd name="T0" fmla="*/ 1263 w 1263"/>
              <a:gd name="T1" fmla="*/ 0 h 369"/>
              <a:gd name="T2" fmla="*/ 629 w 1263"/>
              <a:gd name="T3" fmla="*/ 157 h 369"/>
              <a:gd name="T4" fmla="*/ 0 w 1263"/>
              <a:gd name="T5" fmla="*/ 0 h 369"/>
              <a:gd name="T6" fmla="*/ 0 w 1263"/>
              <a:gd name="T7" fmla="*/ 212 h 369"/>
              <a:gd name="T8" fmla="*/ 625 w 1263"/>
              <a:gd name="T9" fmla="*/ 369 h 369"/>
              <a:gd name="T10" fmla="*/ 1263 w 1263"/>
              <a:gd name="T11" fmla="*/ 212 h 369"/>
              <a:gd name="T12" fmla="*/ 1263 w 1263"/>
              <a:gd name="T13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3" h="369">
                <a:moveTo>
                  <a:pt x="1263" y="0"/>
                </a:moveTo>
                <a:cubicBezTo>
                  <a:pt x="1263" y="0"/>
                  <a:pt x="880" y="157"/>
                  <a:pt x="629" y="157"/>
                </a:cubicBezTo>
                <a:cubicBezTo>
                  <a:pt x="378" y="157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51" y="369"/>
                  <a:pt x="625" y="369"/>
                </a:cubicBezTo>
                <a:cubicBezTo>
                  <a:pt x="999" y="369"/>
                  <a:pt x="1263" y="212"/>
                  <a:pt x="1263" y="212"/>
                </a:cubicBezTo>
                <a:lnTo>
                  <a:pt x="1263" y="0"/>
                </a:lnTo>
                <a:close/>
              </a:path>
            </a:pathLst>
          </a:custGeom>
          <a:solidFill>
            <a:srgbClr val="290C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9" name="Freeform 67"/>
          <p:cNvSpPr>
            <a:spLocks/>
          </p:cNvSpPr>
          <p:nvPr/>
        </p:nvSpPr>
        <p:spPr bwMode="auto">
          <a:xfrm>
            <a:off x="757431" y="5508127"/>
            <a:ext cx="3769531" cy="1124314"/>
          </a:xfrm>
          <a:custGeom>
            <a:avLst/>
            <a:gdLst>
              <a:gd name="T0" fmla="*/ 1241 w 1241"/>
              <a:gd name="T1" fmla="*/ 0 h 370"/>
              <a:gd name="T2" fmla="*/ 618 w 1241"/>
              <a:gd name="T3" fmla="*/ 158 h 370"/>
              <a:gd name="T4" fmla="*/ 0 w 1241"/>
              <a:gd name="T5" fmla="*/ 0 h 370"/>
              <a:gd name="T6" fmla="*/ 0 w 1241"/>
              <a:gd name="T7" fmla="*/ 212 h 370"/>
              <a:gd name="T8" fmla="*/ 614 w 1241"/>
              <a:gd name="T9" fmla="*/ 370 h 370"/>
              <a:gd name="T10" fmla="*/ 1241 w 1241"/>
              <a:gd name="T11" fmla="*/ 212 h 370"/>
              <a:gd name="T12" fmla="*/ 1241 w 1241"/>
              <a:gd name="T13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1" h="370">
                <a:moveTo>
                  <a:pt x="1241" y="0"/>
                </a:moveTo>
                <a:cubicBezTo>
                  <a:pt x="1241" y="0"/>
                  <a:pt x="865" y="158"/>
                  <a:pt x="618" y="158"/>
                </a:cubicBezTo>
                <a:cubicBezTo>
                  <a:pt x="372" y="158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46" y="370"/>
                  <a:pt x="614" y="370"/>
                </a:cubicBezTo>
                <a:cubicBezTo>
                  <a:pt x="981" y="370"/>
                  <a:pt x="1241" y="212"/>
                  <a:pt x="1241" y="212"/>
                </a:cubicBezTo>
                <a:lnTo>
                  <a:pt x="1241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0" name="Freeform 68"/>
          <p:cNvSpPr>
            <a:spLocks/>
          </p:cNvSpPr>
          <p:nvPr/>
        </p:nvSpPr>
        <p:spPr bwMode="auto">
          <a:xfrm>
            <a:off x="1614784" y="5963756"/>
            <a:ext cx="331133" cy="433810"/>
          </a:xfrm>
          <a:custGeom>
            <a:avLst/>
            <a:gdLst>
              <a:gd name="T0" fmla="*/ 74 w 109"/>
              <a:gd name="T1" fmla="*/ 24 h 143"/>
              <a:gd name="T2" fmla="*/ 57 w 109"/>
              <a:gd name="T3" fmla="*/ 59 h 143"/>
              <a:gd name="T4" fmla="*/ 58 w 109"/>
              <a:gd name="T5" fmla="*/ 59 h 143"/>
              <a:gd name="T6" fmla="*/ 89 w 109"/>
              <a:gd name="T7" fmla="*/ 38 h 143"/>
              <a:gd name="T8" fmla="*/ 71 w 109"/>
              <a:gd name="T9" fmla="*/ 14 h 143"/>
              <a:gd name="T10" fmla="*/ 19 w 109"/>
              <a:gd name="T11" fmla="*/ 45 h 143"/>
              <a:gd name="T12" fmla="*/ 19 w 109"/>
              <a:gd name="T13" fmla="*/ 57 h 143"/>
              <a:gd name="T14" fmla="*/ 5 w 109"/>
              <a:gd name="T15" fmla="*/ 37 h 143"/>
              <a:gd name="T16" fmla="*/ 76 w 109"/>
              <a:gd name="T17" fmla="*/ 7 h 143"/>
              <a:gd name="T18" fmla="*/ 106 w 109"/>
              <a:gd name="T19" fmla="*/ 43 h 143"/>
              <a:gd name="T20" fmla="*/ 82 w 109"/>
              <a:gd name="T21" fmla="*/ 65 h 143"/>
              <a:gd name="T22" fmla="*/ 95 w 109"/>
              <a:gd name="T23" fmla="*/ 97 h 143"/>
              <a:gd name="T24" fmla="*/ 47 w 109"/>
              <a:gd name="T25" fmla="*/ 136 h 143"/>
              <a:gd name="T26" fmla="*/ 34 w 109"/>
              <a:gd name="T27" fmla="*/ 120 h 143"/>
              <a:gd name="T28" fmla="*/ 38 w 109"/>
              <a:gd name="T29" fmla="*/ 111 h 143"/>
              <a:gd name="T30" fmla="*/ 48 w 109"/>
              <a:gd name="T31" fmla="*/ 120 h 143"/>
              <a:gd name="T32" fmla="*/ 72 w 109"/>
              <a:gd name="T33" fmla="*/ 93 h 143"/>
              <a:gd name="T34" fmla="*/ 61 w 109"/>
              <a:gd name="T35" fmla="*/ 68 h 143"/>
              <a:gd name="T36" fmla="*/ 53 w 109"/>
              <a:gd name="T37" fmla="*/ 67 h 143"/>
              <a:gd name="T38" fmla="*/ 24 w 109"/>
              <a:gd name="T39" fmla="*/ 128 h 143"/>
              <a:gd name="T40" fmla="*/ 0 w 109"/>
              <a:gd name="T41" fmla="*/ 122 h 143"/>
              <a:gd name="T42" fmla="*/ 49 w 109"/>
              <a:gd name="T43" fmla="*/ 21 h 143"/>
              <a:gd name="T44" fmla="*/ 74 w 109"/>
              <a:gd name="T45" fmla="*/ 2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9" h="143">
                <a:moveTo>
                  <a:pt x="74" y="24"/>
                </a:move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72" y="62"/>
                  <a:pt x="86" y="50"/>
                  <a:pt x="89" y="38"/>
                </a:cubicBezTo>
                <a:cubicBezTo>
                  <a:pt x="91" y="28"/>
                  <a:pt x="87" y="18"/>
                  <a:pt x="71" y="14"/>
                </a:cubicBezTo>
                <a:cubicBezTo>
                  <a:pt x="52" y="10"/>
                  <a:pt x="26" y="17"/>
                  <a:pt x="19" y="45"/>
                </a:cubicBezTo>
                <a:cubicBezTo>
                  <a:pt x="17" y="53"/>
                  <a:pt x="19" y="55"/>
                  <a:pt x="19" y="57"/>
                </a:cubicBezTo>
                <a:cubicBezTo>
                  <a:pt x="8" y="54"/>
                  <a:pt x="2" y="48"/>
                  <a:pt x="5" y="37"/>
                </a:cubicBezTo>
                <a:cubicBezTo>
                  <a:pt x="11" y="14"/>
                  <a:pt x="45" y="0"/>
                  <a:pt x="76" y="7"/>
                </a:cubicBezTo>
                <a:cubicBezTo>
                  <a:pt x="101" y="13"/>
                  <a:pt x="109" y="29"/>
                  <a:pt x="106" y="43"/>
                </a:cubicBezTo>
                <a:cubicBezTo>
                  <a:pt x="103" y="53"/>
                  <a:pt x="95" y="62"/>
                  <a:pt x="82" y="65"/>
                </a:cubicBezTo>
                <a:cubicBezTo>
                  <a:pt x="96" y="72"/>
                  <a:pt x="99" y="85"/>
                  <a:pt x="95" y="97"/>
                </a:cubicBezTo>
                <a:cubicBezTo>
                  <a:pt x="92" y="113"/>
                  <a:pt x="75" y="143"/>
                  <a:pt x="47" y="136"/>
                </a:cubicBezTo>
                <a:cubicBezTo>
                  <a:pt x="40" y="135"/>
                  <a:pt x="31" y="130"/>
                  <a:pt x="34" y="120"/>
                </a:cubicBezTo>
                <a:cubicBezTo>
                  <a:pt x="34" y="117"/>
                  <a:pt x="36" y="114"/>
                  <a:pt x="38" y="111"/>
                </a:cubicBezTo>
                <a:cubicBezTo>
                  <a:pt x="41" y="116"/>
                  <a:pt x="44" y="119"/>
                  <a:pt x="48" y="120"/>
                </a:cubicBezTo>
                <a:cubicBezTo>
                  <a:pt x="60" y="122"/>
                  <a:pt x="69" y="106"/>
                  <a:pt x="72" y="93"/>
                </a:cubicBezTo>
                <a:cubicBezTo>
                  <a:pt x="75" y="82"/>
                  <a:pt x="73" y="71"/>
                  <a:pt x="61" y="68"/>
                </a:cubicBezTo>
                <a:cubicBezTo>
                  <a:pt x="60" y="68"/>
                  <a:pt x="56" y="67"/>
                  <a:pt x="53" y="67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0" y="122"/>
                  <a:pt x="0" y="122"/>
                  <a:pt x="0" y="122"/>
                </a:cubicBezTo>
                <a:cubicBezTo>
                  <a:pt x="49" y="21"/>
                  <a:pt x="49" y="21"/>
                  <a:pt x="49" y="21"/>
                </a:cubicBezTo>
                <a:lnTo>
                  <a:pt x="74" y="2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1" name="Freeform 69"/>
          <p:cNvSpPr>
            <a:spLocks/>
          </p:cNvSpPr>
          <p:nvPr/>
        </p:nvSpPr>
        <p:spPr bwMode="auto">
          <a:xfrm>
            <a:off x="1881745" y="6152426"/>
            <a:ext cx="264393" cy="260543"/>
          </a:xfrm>
          <a:custGeom>
            <a:avLst/>
            <a:gdLst>
              <a:gd name="T0" fmla="*/ 58 w 87"/>
              <a:gd name="T1" fmla="*/ 4 h 86"/>
              <a:gd name="T2" fmla="*/ 54 w 87"/>
              <a:gd name="T3" fmla="*/ 14 h 86"/>
              <a:gd name="T4" fmla="*/ 76 w 87"/>
              <a:gd name="T5" fmla="*/ 7 h 86"/>
              <a:gd name="T6" fmla="*/ 86 w 87"/>
              <a:gd name="T7" fmla="*/ 22 h 86"/>
              <a:gd name="T8" fmla="*/ 71 w 87"/>
              <a:gd name="T9" fmla="*/ 32 h 86"/>
              <a:gd name="T10" fmla="*/ 63 w 87"/>
              <a:gd name="T11" fmla="*/ 19 h 86"/>
              <a:gd name="T12" fmla="*/ 50 w 87"/>
              <a:gd name="T13" fmla="*/ 24 h 86"/>
              <a:gd name="T14" fmla="*/ 24 w 87"/>
              <a:gd name="T15" fmla="*/ 86 h 86"/>
              <a:gd name="T16" fmla="*/ 0 w 87"/>
              <a:gd name="T17" fmla="*/ 81 h 86"/>
              <a:gd name="T18" fmla="*/ 34 w 87"/>
              <a:gd name="T19" fmla="*/ 0 h 86"/>
              <a:gd name="T20" fmla="*/ 58 w 87"/>
              <a:gd name="T21" fmla="*/ 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86">
                <a:moveTo>
                  <a:pt x="58" y="4"/>
                </a:moveTo>
                <a:cubicBezTo>
                  <a:pt x="54" y="14"/>
                  <a:pt x="54" y="14"/>
                  <a:pt x="54" y="14"/>
                </a:cubicBezTo>
                <a:cubicBezTo>
                  <a:pt x="61" y="10"/>
                  <a:pt x="68" y="6"/>
                  <a:pt x="76" y="7"/>
                </a:cubicBezTo>
                <a:cubicBezTo>
                  <a:pt x="84" y="9"/>
                  <a:pt x="87" y="16"/>
                  <a:pt x="86" y="22"/>
                </a:cubicBezTo>
                <a:cubicBezTo>
                  <a:pt x="84" y="28"/>
                  <a:pt x="79" y="34"/>
                  <a:pt x="71" y="32"/>
                </a:cubicBezTo>
                <a:cubicBezTo>
                  <a:pt x="62" y="31"/>
                  <a:pt x="68" y="20"/>
                  <a:pt x="63" y="19"/>
                </a:cubicBezTo>
                <a:cubicBezTo>
                  <a:pt x="58" y="19"/>
                  <a:pt x="55" y="21"/>
                  <a:pt x="50" y="24"/>
                </a:cubicBezTo>
                <a:cubicBezTo>
                  <a:pt x="24" y="86"/>
                  <a:pt x="24" y="86"/>
                  <a:pt x="24" y="86"/>
                </a:cubicBezTo>
                <a:cubicBezTo>
                  <a:pt x="0" y="81"/>
                  <a:pt x="0" y="81"/>
                  <a:pt x="0" y="81"/>
                </a:cubicBezTo>
                <a:cubicBezTo>
                  <a:pt x="34" y="0"/>
                  <a:pt x="34" y="0"/>
                  <a:pt x="34" y="0"/>
                </a:cubicBezTo>
                <a:lnTo>
                  <a:pt x="58" y="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2" name="Freeform 70"/>
          <p:cNvSpPr>
            <a:spLocks noEditPoints="1"/>
          </p:cNvSpPr>
          <p:nvPr/>
        </p:nvSpPr>
        <p:spPr bwMode="auto">
          <a:xfrm>
            <a:off x="2103783" y="6179378"/>
            <a:ext cx="231023" cy="282362"/>
          </a:xfrm>
          <a:custGeom>
            <a:avLst/>
            <a:gdLst>
              <a:gd name="T0" fmla="*/ 38 w 76"/>
              <a:gd name="T1" fmla="*/ 77 h 93"/>
              <a:gd name="T2" fmla="*/ 71 w 76"/>
              <a:gd name="T3" fmla="*/ 64 h 93"/>
              <a:gd name="T4" fmla="*/ 76 w 76"/>
              <a:gd name="T5" fmla="*/ 64 h 93"/>
              <a:gd name="T6" fmla="*/ 25 w 76"/>
              <a:gd name="T7" fmla="*/ 90 h 93"/>
              <a:gd name="T8" fmla="*/ 2 w 76"/>
              <a:gd name="T9" fmla="*/ 59 h 93"/>
              <a:gd name="T10" fmla="*/ 56 w 76"/>
              <a:gd name="T11" fmla="*/ 4 h 93"/>
              <a:gd name="T12" fmla="*/ 73 w 76"/>
              <a:gd name="T13" fmla="*/ 23 h 93"/>
              <a:gd name="T14" fmla="*/ 29 w 76"/>
              <a:gd name="T15" fmla="*/ 54 h 93"/>
              <a:gd name="T16" fmla="*/ 28 w 76"/>
              <a:gd name="T17" fmla="*/ 61 h 93"/>
              <a:gd name="T18" fmla="*/ 38 w 76"/>
              <a:gd name="T19" fmla="*/ 77 h 93"/>
              <a:gd name="T20" fmla="*/ 56 w 76"/>
              <a:gd name="T21" fmla="*/ 14 h 93"/>
              <a:gd name="T22" fmla="*/ 31 w 76"/>
              <a:gd name="T23" fmla="*/ 46 h 93"/>
              <a:gd name="T24" fmla="*/ 60 w 76"/>
              <a:gd name="T25" fmla="*/ 21 h 93"/>
              <a:gd name="T26" fmla="*/ 56 w 76"/>
              <a:gd name="T27" fmla="*/ 1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93">
                <a:moveTo>
                  <a:pt x="38" y="77"/>
                </a:moveTo>
                <a:cubicBezTo>
                  <a:pt x="52" y="79"/>
                  <a:pt x="61" y="72"/>
                  <a:pt x="71" y="64"/>
                </a:cubicBezTo>
                <a:cubicBezTo>
                  <a:pt x="76" y="64"/>
                  <a:pt x="76" y="64"/>
                  <a:pt x="76" y="64"/>
                </a:cubicBezTo>
                <a:cubicBezTo>
                  <a:pt x="65" y="79"/>
                  <a:pt x="48" y="93"/>
                  <a:pt x="25" y="90"/>
                </a:cubicBezTo>
                <a:cubicBezTo>
                  <a:pt x="9" y="88"/>
                  <a:pt x="0" y="79"/>
                  <a:pt x="2" y="59"/>
                </a:cubicBezTo>
                <a:cubicBezTo>
                  <a:pt x="5" y="40"/>
                  <a:pt x="21" y="0"/>
                  <a:pt x="56" y="4"/>
                </a:cubicBezTo>
                <a:cubicBezTo>
                  <a:pt x="71" y="6"/>
                  <a:pt x="74" y="15"/>
                  <a:pt x="73" y="23"/>
                </a:cubicBezTo>
                <a:cubicBezTo>
                  <a:pt x="70" y="43"/>
                  <a:pt x="50" y="56"/>
                  <a:pt x="29" y="54"/>
                </a:cubicBezTo>
                <a:cubicBezTo>
                  <a:pt x="28" y="57"/>
                  <a:pt x="28" y="59"/>
                  <a:pt x="28" y="61"/>
                </a:cubicBezTo>
                <a:cubicBezTo>
                  <a:pt x="26" y="73"/>
                  <a:pt x="30" y="76"/>
                  <a:pt x="38" y="77"/>
                </a:cubicBezTo>
                <a:close/>
                <a:moveTo>
                  <a:pt x="56" y="14"/>
                </a:moveTo>
                <a:cubicBezTo>
                  <a:pt x="48" y="13"/>
                  <a:pt x="37" y="30"/>
                  <a:pt x="31" y="46"/>
                </a:cubicBezTo>
                <a:cubicBezTo>
                  <a:pt x="45" y="47"/>
                  <a:pt x="58" y="35"/>
                  <a:pt x="60" y="21"/>
                </a:cubicBezTo>
                <a:cubicBezTo>
                  <a:pt x="60" y="17"/>
                  <a:pt x="60" y="14"/>
                  <a:pt x="56" y="1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3" name="Freeform 71"/>
          <p:cNvSpPr>
            <a:spLocks noEditPoints="1"/>
          </p:cNvSpPr>
          <p:nvPr/>
        </p:nvSpPr>
        <p:spPr bwMode="auto">
          <a:xfrm>
            <a:off x="2315555" y="6206331"/>
            <a:ext cx="310598" cy="277228"/>
          </a:xfrm>
          <a:custGeom>
            <a:avLst/>
            <a:gdLst>
              <a:gd name="T0" fmla="*/ 89 w 102"/>
              <a:gd name="T1" fmla="*/ 5 h 91"/>
              <a:gd name="T2" fmla="*/ 74 w 102"/>
              <a:gd name="T3" fmla="*/ 63 h 91"/>
              <a:gd name="T4" fmla="*/ 73 w 102"/>
              <a:gd name="T5" fmla="*/ 68 h 91"/>
              <a:gd name="T6" fmla="*/ 80 w 102"/>
              <a:gd name="T7" fmla="*/ 76 h 91"/>
              <a:gd name="T8" fmla="*/ 94 w 102"/>
              <a:gd name="T9" fmla="*/ 61 h 91"/>
              <a:gd name="T10" fmla="*/ 102 w 102"/>
              <a:gd name="T11" fmla="*/ 61 h 91"/>
              <a:gd name="T12" fmla="*/ 65 w 102"/>
              <a:gd name="T13" fmla="*/ 91 h 91"/>
              <a:gd name="T14" fmla="*/ 49 w 102"/>
              <a:gd name="T15" fmla="*/ 74 h 91"/>
              <a:gd name="T16" fmla="*/ 23 w 102"/>
              <a:gd name="T17" fmla="*/ 89 h 91"/>
              <a:gd name="T18" fmla="*/ 2 w 102"/>
              <a:gd name="T19" fmla="*/ 60 h 91"/>
              <a:gd name="T20" fmla="*/ 49 w 102"/>
              <a:gd name="T21" fmla="*/ 2 h 91"/>
              <a:gd name="T22" fmla="*/ 62 w 102"/>
              <a:gd name="T23" fmla="*/ 11 h 91"/>
              <a:gd name="T24" fmla="*/ 62 w 102"/>
              <a:gd name="T25" fmla="*/ 13 h 91"/>
              <a:gd name="T26" fmla="*/ 65 w 102"/>
              <a:gd name="T27" fmla="*/ 4 h 91"/>
              <a:gd name="T28" fmla="*/ 89 w 102"/>
              <a:gd name="T29" fmla="*/ 5 h 91"/>
              <a:gd name="T30" fmla="*/ 27 w 102"/>
              <a:gd name="T31" fmla="*/ 59 h 91"/>
              <a:gd name="T32" fmla="*/ 35 w 102"/>
              <a:gd name="T33" fmla="*/ 72 h 91"/>
              <a:gd name="T34" fmla="*/ 50 w 102"/>
              <a:gd name="T35" fmla="*/ 58 h 91"/>
              <a:gd name="T36" fmla="*/ 60 w 102"/>
              <a:gd name="T37" fmla="*/ 20 h 91"/>
              <a:gd name="T38" fmla="*/ 54 w 102"/>
              <a:gd name="T39" fmla="*/ 13 h 91"/>
              <a:gd name="T40" fmla="*/ 27 w 102"/>
              <a:gd name="T41" fmla="*/ 5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" h="91">
                <a:moveTo>
                  <a:pt x="89" y="5"/>
                </a:moveTo>
                <a:cubicBezTo>
                  <a:pt x="74" y="63"/>
                  <a:pt x="74" y="63"/>
                  <a:pt x="74" y="63"/>
                </a:cubicBezTo>
                <a:cubicBezTo>
                  <a:pt x="73" y="65"/>
                  <a:pt x="73" y="67"/>
                  <a:pt x="73" y="68"/>
                </a:cubicBezTo>
                <a:cubicBezTo>
                  <a:pt x="73" y="73"/>
                  <a:pt x="75" y="76"/>
                  <a:pt x="80" y="76"/>
                </a:cubicBezTo>
                <a:cubicBezTo>
                  <a:pt x="86" y="76"/>
                  <a:pt x="91" y="69"/>
                  <a:pt x="94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0" y="88"/>
                  <a:pt x="75" y="91"/>
                  <a:pt x="65" y="91"/>
                </a:cubicBezTo>
                <a:cubicBezTo>
                  <a:pt x="56" y="90"/>
                  <a:pt x="50" y="84"/>
                  <a:pt x="49" y="74"/>
                </a:cubicBezTo>
                <a:cubicBezTo>
                  <a:pt x="44" y="82"/>
                  <a:pt x="35" y="89"/>
                  <a:pt x="23" y="89"/>
                </a:cubicBezTo>
                <a:cubicBezTo>
                  <a:pt x="11" y="88"/>
                  <a:pt x="0" y="80"/>
                  <a:pt x="2" y="60"/>
                </a:cubicBezTo>
                <a:cubicBezTo>
                  <a:pt x="3" y="36"/>
                  <a:pt x="19" y="0"/>
                  <a:pt x="49" y="2"/>
                </a:cubicBezTo>
                <a:cubicBezTo>
                  <a:pt x="59" y="2"/>
                  <a:pt x="63" y="6"/>
                  <a:pt x="62" y="11"/>
                </a:cubicBezTo>
                <a:cubicBezTo>
                  <a:pt x="62" y="13"/>
                  <a:pt x="62" y="13"/>
                  <a:pt x="62" y="13"/>
                </a:cubicBezTo>
                <a:cubicBezTo>
                  <a:pt x="65" y="4"/>
                  <a:pt x="65" y="4"/>
                  <a:pt x="65" y="4"/>
                </a:cubicBezTo>
                <a:lnTo>
                  <a:pt x="89" y="5"/>
                </a:lnTo>
                <a:close/>
                <a:moveTo>
                  <a:pt x="27" y="59"/>
                </a:moveTo>
                <a:cubicBezTo>
                  <a:pt x="26" y="72"/>
                  <a:pt x="32" y="72"/>
                  <a:pt x="35" y="72"/>
                </a:cubicBezTo>
                <a:cubicBezTo>
                  <a:pt x="40" y="73"/>
                  <a:pt x="47" y="68"/>
                  <a:pt x="50" y="58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18"/>
                  <a:pt x="59" y="13"/>
                  <a:pt x="54" y="13"/>
                </a:cubicBezTo>
                <a:cubicBezTo>
                  <a:pt x="39" y="12"/>
                  <a:pt x="28" y="42"/>
                  <a:pt x="27" y="5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4" name="Freeform 72"/>
          <p:cNvSpPr>
            <a:spLocks/>
          </p:cNvSpPr>
          <p:nvPr/>
        </p:nvSpPr>
        <p:spPr bwMode="auto">
          <a:xfrm>
            <a:off x="2601767" y="6112638"/>
            <a:ext cx="306748" cy="370921"/>
          </a:xfrm>
          <a:custGeom>
            <a:avLst/>
            <a:gdLst>
              <a:gd name="T0" fmla="*/ 84 w 101"/>
              <a:gd name="T1" fmla="*/ 33 h 122"/>
              <a:gd name="T2" fmla="*/ 50 w 101"/>
              <a:gd name="T3" fmla="*/ 58 h 122"/>
              <a:gd name="T4" fmla="*/ 56 w 101"/>
              <a:gd name="T5" fmla="*/ 57 h 122"/>
              <a:gd name="T6" fmla="*/ 76 w 101"/>
              <a:gd name="T7" fmla="*/ 76 h 122"/>
              <a:gd name="T8" fmla="*/ 75 w 101"/>
              <a:gd name="T9" fmla="*/ 83 h 122"/>
              <a:gd name="T10" fmla="*/ 74 w 101"/>
              <a:gd name="T11" fmla="*/ 92 h 122"/>
              <a:gd name="T12" fmla="*/ 73 w 101"/>
              <a:gd name="T13" fmla="*/ 97 h 122"/>
              <a:gd name="T14" fmla="*/ 80 w 101"/>
              <a:gd name="T15" fmla="*/ 103 h 122"/>
              <a:gd name="T16" fmla="*/ 94 w 101"/>
              <a:gd name="T17" fmla="*/ 87 h 122"/>
              <a:gd name="T18" fmla="*/ 101 w 101"/>
              <a:gd name="T19" fmla="*/ 87 h 122"/>
              <a:gd name="T20" fmla="*/ 71 w 101"/>
              <a:gd name="T21" fmla="*/ 120 h 122"/>
              <a:gd name="T22" fmla="*/ 48 w 101"/>
              <a:gd name="T23" fmla="*/ 102 h 122"/>
              <a:gd name="T24" fmla="*/ 49 w 101"/>
              <a:gd name="T25" fmla="*/ 93 h 122"/>
              <a:gd name="T26" fmla="*/ 50 w 101"/>
              <a:gd name="T27" fmla="*/ 86 h 122"/>
              <a:gd name="T28" fmla="*/ 51 w 101"/>
              <a:gd name="T29" fmla="*/ 79 h 122"/>
              <a:gd name="T30" fmla="*/ 44 w 101"/>
              <a:gd name="T31" fmla="*/ 71 h 122"/>
              <a:gd name="T32" fmla="*/ 32 w 101"/>
              <a:gd name="T33" fmla="*/ 78 h 122"/>
              <a:gd name="T34" fmla="*/ 24 w 101"/>
              <a:gd name="T35" fmla="*/ 121 h 122"/>
              <a:gd name="T36" fmla="*/ 0 w 101"/>
              <a:gd name="T37" fmla="*/ 122 h 122"/>
              <a:gd name="T38" fmla="*/ 20 w 101"/>
              <a:gd name="T39" fmla="*/ 4 h 122"/>
              <a:gd name="T40" fmla="*/ 45 w 101"/>
              <a:gd name="T41" fmla="*/ 0 h 122"/>
              <a:gd name="T42" fmla="*/ 35 w 101"/>
              <a:gd name="T43" fmla="*/ 61 h 122"/>
              <a:gd name="T44" fmla="*/ 67 w 101"/>
              <a:gd name="T45" fmla="*/ 33 h 122"/>
              <a:gd name="T46" fmla="*/ 84 w 101"/>
              <a:gd name="T47" fmla="*/ 3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1" h="122">
                <a:moveTo>
                  <a:pt x="84" y="33"/>
                </a:moveTo>
                <a:cubicBezTo>
                  <a:pt x="50" y="58"/>
                  <a:pt x="50" y="58"/>
                  <a:pt x="50" y="58"/>
                </a:cubicBezTo>
                <a:cubicBezTo>
                  <a:pt x="52" y="57"/>
                  <a:pt x="54" y="57"/>
                  <a:pt x="56" y="57"/>
                </a:cubicBezTo>
                <a:cubicBezTo>
                  <a:pt x="69" y="56"/>
                  <a:pt x="75" y="65"/>
                  <a:pt x="76" y="76"/>
                </a:cubicBezTo>
                <a:cubicBezTo>
                  <a:pt x="76" y="78"/>
                  <a:pt x="76" y="81"/>
                  <a:pt x="75" y="83"/>
                </a:cubicBezTo>
                <a:cubicBezTo>
                  <a:pt x="74" y="92"/>
                  <a:pt x="74" y="92"/>
                  <a:pt x="74" y="92"/>
                </a:cubicBezTo>
                <a:cubicBezTo>
                  <a:pt x="73" y="93"/>
                  <a:pt x="73" y="95"/>
                  <a:pt x="73" y="97"/>
                </a:cubicBezTo>
                <a:cubicBezTo>
                  <a:pt x="73" y="101"/>
                  <a:pt x="75" y="103"/>
                  <a:pt x="80" y="103"/>
                </a:cubicBezTo>
                <a:cubicBezTo>
                  <a:pt x="88" y="103"/>
                  <a:pt x="91" y="97"/>
                  <a:pt x="94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93" y="116"/>
                  <a:pt x="79" y="120"/>
                  <a:pt x="71" y="120"/>
                </a:cubicBezTo>
                <a:cubicBezTo>
                  <a:pt x="57" y="121"/>
                  <a:pt x="49" y="114"/>
                  <a:pt x="48" y="102"/>
                </a:cubicBezTo>
                <a:cubicBezTo>
                  <a:pt x="48" y="99"/>
                  <a:pt x="48" y="96"/>
                  <a:pt x="49" y="93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4"/>
                  <a:pt x="51" y="81"/>
                  <a:pt x="51" y="79"/>
                </a:cubicBezTo>
                <a:cubicBezTo>
                  <a:pt x="50" y="74"/>
                  <a:pt x="48" y="71"/>
                  <a:pt x="44" y="71"/>
                </a:cubicBezTo>
                <a:cubicBezTo>
                  <a:pt x="40" y="72"/>
                  <a:pt x="36" y="74"/>
                  <a:pt x="32" y="78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0" y="122"/>
                  <a:pt x="0" y="122"/>
                  <a:pt x="0" y="122"/>
                </a:cubicBezTo>
                <a:cubicBezTo>
                  <a:pt x="20" y="4"/>
                  <a:pt x="20" y="4"/>
                  <a:pt x="20" y="4"/>
                </a:cubicBezTo>
                <a:cubicBezTo>
                  <a:pt x="45" y="0"/>
                  <a:pt x="45" y="0"/>
                  <a:pt x="45" y="0"/>
                </a:cubicBezTo>
                <a:cubicBezTo>
                  <a:pt x="35" y="61"/>
                  <a:pt x="35" y="61"/>
                  <a:pt x="35" y="61"/>
                </a:cubicBezTo>
                <a:cubicBezTo>
                  <a:pt x="67" y="33"/>
                  <a:pt x="67" y="33"/>
                  <a:pt x="67" y="33"/>
                </a:cubicBezTo>
                <a:lnTo>
                  <a:pt x="84" y="33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5" name="Freeform 73"/>
          <p:cNvSpPr>
            <a:spLocks noEditPoints="1"/>
          </p:cNvSpPr>
          <p:nvPr/>
        </p:nvSpPr>
        <p:spPr bwMode="auto">
          <a:xfrm>
            <a:off x="2799420" y="6061300"/>
            <a:ext cx="273378" cy="546755"/>
          </a:xfrm>
          <a:custGeom>
            <a:avLst/>
            <a:gdLst>
              <a:gd name="T0" fmla="*/ 81 w 90"/>
              <a:gd name="T1" fmla="*/ 26 h 180"/>
              <a:gd name="T2" fmla="*/ 81 w 90"/>
              <a:gd name="T3" fmla="*/ 21 h 180"/>
              <a:gd name="T4" fmla="*/ 74 w 90"/>
              <a:gd name="T5" fmla="*/ 16 h 180"/>
              <a:gd name="T6" fmla="*/ 64 w 90"/>
              <a:gd name="T7" fmla="*/ 31 h 180"/>
              <a:gd name="T8" fmla="*/ 62 w 90"/>
              <a:gd name="T9" fmla="*/ 45 h 180"/>
              <a:gd name="T10" fmla="*/ 75 w 90"/>
              <a:gd name="T11" fmla="*/ 44 h 180"/>
              <a:gd name="T12" fmla="*/ 74 w 90"/>
              <a:gd name="T13" fmla="*/ 51 h 180"/>
              <a:gd name="T14" fmla="*/ 61 w 90"/>
              <a:gd name="T15" fmla="*/ 52 h 180"/>
              <a:gd name="T16" fmla="*/ 51 w 90"/>
              <a:gd name="T17" fmla="*/ 146 h 180"/>
              <a:gd name="T18" fmla="*/ 24 w 90"/>
              <a:gd name="T19" fmla="*/ 179 h 180"/>
              <a:gd name="T20" fmla="*/ 2 w 90"/>
              <a:gd name="T21" fmla="*/ 162 h 180"/>
              <a:gd name="T22" fmla="*/ 28 w 90"/>
              <a:gd name="T23" fmla="*/ 134 h 180"/>
              <a:gd name="T24" fmla="*/ 39 w 90"/>
              <a:gd name="T25" fmla="*/ 34 h 180"/>
              <a:gd name="T26" fmla="*/ 67 w 90"/>
              <a:gd name="T27" fmla="*/ 1 h 180"/>
              <a:gd name="T28" fmla="*/ 89 w 90"/>
              <a:gd name="T29" fmla="*/ 18 h 180"/>
              <a:gd name="T30" fmla="*/ 89 w 90"/>
              <a:gd name="T31" fmla="*/ 25 h 180"/>
              <a:gd name="T32" fmla="*/ 81 w 90"/>
              <a:gd name="T33" fmla="*/ 26 h 180"/>
              <a:gd name="T34" fmla="*/ 18 w 90"/>
              <a:gd name="T35" fmla="*/ 164 h 180"/>
              <a:gd name="T36" fmla="*/ 27 w 90"/>
              <a:gd name="T37" fmla="*/ 149 h 180"/>
              <a:gd name="T38" fmla="*/ 28 w 90"/>
              <a:gd name="T39" fmla="*/ 139 h 180"/>
              <a:gd name="T40" fmla="*/ 11 w 90"/>
              <a:gd name="T41" fmla="*/ 159 h 180"/>
              <a:gd name="T42" fmla="*/ 18 w 90"/>
              <a:gd name="T43" fmla="*/ 16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180">
                <a:moveTo>
                  <a:pt x="81" y="26"/>
                </a:moveTo>
                <a:cubicBezTo>
                  <a:pt x="81" y="24"/>
                  <a:pt x="81" y="22"/>
                  <a:pt x="81" y="21"/>
                </a:cubicBezTo>
                <a:cubicBezTo>
                  <a:pt x="81" y="17"/>
                  <a:pt x="78" y="15"/>
                  <a:pt x="74" y="16"/>
                </a:cubicBezTo>
                <a:cubicBezTo>
                  <a:pt x="70" y="16"/>
                  <a:pt x="65" y="19"/>
                  <a:pt x="64" y="31"/>
                </a:cubicBezTo>
                <a:cubicBezTo>
                  <a:pt x="62" y="45"/>
                  <a:pt x="62" y="45"/>
                  <a:pt x="62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4" y="51"/>
                  <a:pt x="74" y="51"/>
                  <a:pt x="74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49" y="171"/>
                  <a:pt x="35" y="178"/>
                  <a:pt x="24" y="179"/>
                </a:cubicBezTo>
                <a:cubicBezTo>
                  <a:pt x="13" y="180"/>
                  <a:pt x="3" y="173"/>
                  <a:pt x="2" y="162"/>
                </a:cubicBezTo>
                <a:cubicBezTo>
                  <a:pt x="0" y="146"/>
                  <a:pt x="13" y="140"/>
                  <a:pt x="28" y="1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2" y="9"/>
                  <a:pt x="56" y="2"/>
                  <a:pt x="67" y="1"/>
                </a:cubicBezTo>
                <a:cubicBezTo>
                  <a:pt x="78" y="0"/>
                  <a:pt x="88" y="7"/>
                  <a:pt x="89" y="18"/>
                </a:cubicBezTo>
                <a:cubicBezTo>
                  <a:pt x="90" y="20"/>
                  <a:pt x="90" y="23"/>
                  <a:pt x="89" y="25"/>
                </a:cubicBezTo>
                <a:lnTo>
                  <a:pt x="81" y="26"/>
                </a:lnTo>
                <a:close/>
                <a:moveTo>
                  <a:pt x="18" y="164"/>
                </a:moveTo>
                <a:cubicBezTo>
                  <a:pt x="22" y="163"/>
                  <a:pt x="25" y="160"/>
                  <a:pt x="27" y="14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17" y="144"/>
                  <a:pt x="10" y="150"/>
                  <a:pt x="11" y="159"/>
                </a:cubicBezTo>
                <a:cubicBezTo>
                  <a:pt x="11" y="161"/>
                  <a:pt x="14" y="164"/>
                  <a:pt x="18" y="16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6" name="Freeform 74"/>
          <p:cNvSpPr>
            <a:spLocks noEditPoints="1"/>
          </p:cNvSpPr>
          <p:nvPr/>
        </p:nvSpPr>
        <p:spPr bwMode="auto">
          <a:xfrm>
            <a:off x="3026594" y="6157560"/>
            <a:ext cx="306748" cy="295196"/>
          </a:xfrm>
          <a:custGeom>
            <a:avLst/>
            <a:gdLst>
              <a:gd name="T0" fmla="*/ 78 w 101"/>
              <a:gd name="T1" fmla="*/ 0 h 97"/>
              <a:gd name="T2" fmla="*/ 75 w 101"/>
              <a:gd name="T3" fmla="*/ 59 h 97"/>
              <a:gd name="T4" fmla="*/ 75 w 101"/>
              <a:gd name="T5" fmla="*/ 65 h 97"/>
              <a:gd name="T6" fmla="*/ 83 w 101"/>
              <a:gd name="T7" fmla="*/ 71 h 97"/>
              <a:gd name="T8" fmla="*/ 94 w 101"/>
              <a:gd name="T9" fmla="*/ 53 h 97"/>
              <a:gd name="T10" fmla="*/ 101 w 101"/>
              <a:gd name="T11" fmla="*/ 52 h 97"/>
              <a:gd name="T12" fmla="*/ 72 w 101"/>
              <a:gd name="T13" fmla="*/ 89 h 97"/>
              <a:gd name="T14" fmla="*/ 53 w 101"/>
              <a:gd name="T15" fmla="*/ 76 h 97"/>
              <a:gd name="T16" fmla="*/ 30 w 101"/>
              <a:gd name="T17" fmla="*/ 95 h 97"/>
              <a:gd name="T18" fmla="*/ 3 w 101"/>
              <a:gd name="T19" fmla="*/ 72 h 97"/>
              <a:gd name="T20" fmla="*/ 37 w 101"/>
              <a:gd name="T21" fmla="*/ 5 h 97"/>
              <a:gd name="T22" fmla="*/ 53 w 101"/>
              <a:gd name="T23" fmla="*/ 12 h 97"/>
              <a:gd name="T24" fmla="*/ 53 w 101"/>
              <a:gd name="T25" fmla="*/ 13 h 97"/>
              <a:gd name="T26" fmla="*/ 53 w 101"/>
              <a:gd name="T27" fmla="*/ 3 h 97"/>
              <a:gd name="T28" fmla="*/ 78 w 101"/>
              <a:gd name="T29" fmla="*/ 0 h 97"/>
              <a:gd name="T30" fmla="*/ 28 w 101"/>
              <a:gd name="T31" fmla="*/ 65 h 97"/>
              <a:gd name="T32" fmla="*/ 39 w 101"/>
              <a:gd name="T33" fmla="*/ 77 h 97"/>
              <a:gd name="T34" fmla="*/ 50 w 101"/>
              <a:gd name="T35" fmla="*/ 60 h 97"/>
              <a:gd name="T36" fmla="*/ 52 w 101"/>
              <a:gd name="T37" fmla="*/ 20 h 97"/>
              <a:gd name="T38" fmla="*/ 44 w 101"/>
              <a:gd name="T39" fmla="*/ 15 h 97"/>
              <a:gd name="T40" fmla="*/ 28 w 101"/>
              <a:gd name="T41" fmla="*/ 6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97">
                <a:moveTo>
                  <a:pt x="78" y="0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62"/>
                  <a:pt x="75" y="63"/>
                  <a:pt x="75" y="65"/>
                </a:cubicBezTo>
                <a:cubicBezTo>
                  <a:pt x="76" y="70"/>
                  <a:pt x="78" y="72"/>
                  <a:pt x="83" y="71"/>
                </a:cubicBezTo>
                <a:cubicBezTo>
                  <a:pt x="90" y="70"/>
                  <a:pt x="93" y="62"/>
                  <a:pt x="94" y="53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96" y="81"/>
                  <a:pt x="81" y="87"/>
                  <a:pt x="72" y="89"/>
                </a:cubicBezTo>
                <a:cubicBezTo>
                  <a:pt x="63" y="90"/>
                  <a:pt x="56" y="86"/>
                  <a:pt x="53" y="76"/>
                </a:cubicBezTo>
                <a:cubicBezTo>
                  <a:pt x="49" y="84"/>
                  <a:pt x="42" y="93"/>
                  <a:pt x="30" y="95"/>
                </a:cubicBezTo>
                <a:cubicBezTo>
                  <a:pt x="19" y="97"/>
                  <a:pt x="6" y="92"/>
                  <a:pt x="3" y="72"/>
                </a:cubicBezTo>
                <a:cubicBezTo>
                  <a:pt x="0" y="49"/>
                  <a:pt x="8" y="10"/>
                  <a:pt x="37" y="5"/>
                </a:cubicBezTo>
                <a:cubicBezTo>
                  <a:pt x="47" y="4"/>
                  <a:pt x="52" y="7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3"/>
                  <a:pt x="53" y="3"/>
                  <a:pt x="53" y="3"/>
                </a:cubicBezTo>
                <a:lnTo>
                  <a:pt x="78" y="0"/>
                </a:lnTo>
                <a:close/>
                <a:moveTo>
                  <a:pt x="28" y="65"/>
                </a:moveTo>
                <a:cubicBezTo>
                  <a:pt x="30" y="78"/>
                  <a:pt x="36" y="78"/>
                  <a:pt x="39" y="77"/>
                </a:cubicBezTo>
                <a:cubicBezTo>
                  <a:pt x="44" y="76"/>
                  <a:pt x="50" y="70"/>
                  <a:pt x="50" y="6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8"/>
                  <a:pt x="50" y="14"/>
                  <a:pt x="44" y="15"/>
                </a:cubicBezTo>
                <a:cubicBezTo>
                  <a:pt x="30" y="17"/>
                  <a:pt x="26" y="49"/>
                  <a:pt x="28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7" name="Freeform 75"/>
          <p:cNvSpPr>
            <a:spLocks noEditPoints="1"/>
          </p:cNvSpPr>
          <p:nvPr/>
        </p:nvSpPr>
        <p:spPr bwMode="auto">
          <a:xfrm>
            <a:off x="3306389" y="6103654"/>
            <a:ext cx="231023" cy="306748"/>
          </a:xfrm>
          <a:custGeom>
            <a:avLst/>
            <a:gdLst>
              <a:gd name="T0" fmla="*/ 76 w 76"/>
              <a:gd name="T1" fmla="*/ 54 h 101"/>
              <a:gd name="T2" fmla="*/ 55 w 76"/>
              <a:gd name="T3" fmla="*/ 81 h 101"/>
              <a:gd name="T4" fmla="*/ 31 w 76"/>
              <a:gd name="T5" fmla="*/ 97 h 101"/>
              <a:gd name="T6" fmla="*/ 1 w 76"/>
              <a:gd name="T7" fmla="*/ 81 h 101"/>
              <a:gd name="T8" fmla="*/ 7 w 76"/>
              <a:gd name="T9" fmla="*/ 63 h 101"/>
              <a:gd name="T10" fmla="*/ 17 w 76"/>
              <a:gd name="T11" fmla="*/ 9 h 101"/>
              <a:gd name="T12" fmla="*/ 41 w 76"/>
              <a:gd name="T13" fmla="*/ 0 h 101"/>
              <a:gd name="T14" fmla="*/ 58 w 76"/>
              <a:gd name="T15" fmla="*/ 60 h 101"/>
              <a:gd name="T16" fmla="*/ 59 w 76"/>
              <a:gd name="T17" fmla="*/ 67 h 101"/>
              <a:gd name="T18" fmla="*/ 69 w 76"/>
              <a:gd name="T19" fmla="*/ 56 h 101"/>
              <a:gd name="T20" fmla="*/ 76 w 76"/>
              <a:gd name="T21" fmla="*/ 54 h 101"/>
              <a:gd name="T22" fmla="*/ 15 w 76"/>
              <a:gd name="T23" fmla="*/ 77 h 101"/>
              <a:gd name="T24" fmla="*/ 10 w 76"/>
              <a:gd name="T25" fmla="*/ 75 h 101"/>
              <a:gd name="T26" fmla="*/ 22 w 76"/>
              <a:gd name="T27" fmla="*/ 85 h 101"/>
              <a:gd name="T28" fmla="*/ 34 w 76"/>
              <a:gd name="T29" fmla="*/ 66 h 101"/>
              <a:gd name="T30" fmla="*/ 22 w 76"/>
              <a:gd name="T31" fmla="*/ 27 h 101"/>
              <a:gd name="T32" fmla="*/ 15 w 76"/>
              <a:gd name="T33" fmla="*/ 62 h 101"/>
              <a:gd name="T34" fmla="*/ 20 w 76"/>
              <a:gd name="T35" fmla="*/ 67 h 101"/>
              <a:gd name="T36" fmla="*/ 15 w 76"/>
              <a:gd name="T37" fmla="*/ 7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" h="101">
                <a:moveTo>
                  <a:pt x="76" y="54"/>
                </a:moveTo>
                <a:cubicBezTo>
                  <a:pt x="69" y="66"/>
                  <a:pt x="62" y="75"/>
                  <a:pt x="55" y="81"/>
                </a:cubicBezTo>
                <a:cubicBezTo>
                  <a:pt x="49" y="90"/>
                  <a:pt x="39" y="95"/>
                  <a:pt x="31" y="97"/>
                </a:cubicBezTo>
                <a:cubicBezTo>
                  <a:pt x="14" y="101"/>
                  <a:pt x="4" y="91"/>
                  <a:pt x="1" y="81"/>
                </a:cubicBezTo>
                <a:cubicBezTo>
                  <a:pt x="0" y="73"/>
                  <a:pt x="3" y="66"/>
                  <a:pt x="7" y="63"/>
                </a:cubicBezTo>
                <a:cubicBezTo>
                  <a:pt x="13" y="44"/>
                  <a:pt x="15" y="26"/>
                  <a:pt x="17" y="9"/>
                </a:cubicBezTo>
                <a:cubicBezTo>
                  <a:pt x="41" y="0"/>
                  <a:pt x="41" y="0"/>
                  <a:pt x="41" y="0"/>
                </a:cubicBezTo>
                <a:cubicBezTo>
                  <a:pt x="52" y="43"/>
                  <a:pt x="56" y="49"/>
                  <a:pt x="58" y="60"/>
                </a:cubicBezTo>
                <a:cubicBezTo>
                  <a:pt x="58" y="63"/>
                  <a:pt x="59" y="65"/>
                  <a:pt x="59" y="67"/>
                </a:cubicBezTo>
                <a:cubicBezTo>
                  <a:pt x="63" y="63"/>
                  <a:pt x="66" y="59"/>
                  <a:pt x="69" y="56"/>
                </a:cubicBezTo>
                <a:lnTo>
                  <a:pt x="76" y="54"/>
                </a:lnTo>
                <a:close/>
                <a:moveTo>
                  <a:pt x="15" y="77"/>
                </a:moveTo>
                <a:cubicBezTo>
                  <a:pt x="13" y="77"/>
                  <a:pt x="11" y="77"/>
                  <a:pt x="10" y="75"/>
                </a:cubicBezTo>
                <a:cubicBezTo>
                  <a:pt x="11" y="83"/>
                  <a:pt x="15" y="86"/>
                  <a:pt x="22" y="85"/>
                </a:cubicBezTo>
                <a:cubicBezTo>
                  <a:pt x="30" y="83"/>
                  <a:pt x="36" y="78"/>
                  <a:pt x="34" y="66"/>
                </a:cubicBezTo>
                <a:cubicBezTo>
                  <a:pt x="32" y="57"/>
                  <a:pt x="29" y="52"/>
                  <a:pt x="22" y="27"/>
                </a:cubicBezTo>
                <a:cubicBezTo>
                  <a:pt x="21" y="38"/>
                  <a:pt x="18" y="50"/>
                  <a:pt x="15" y="62"/>
                </a:cubicBezTo>
                <a:cubicBezTo>
                  <a:pt x="17" y="62"/>
                  <a:pt x="20" y="64"/>
                  <a:pt x="20" y="67"/>
                </a:cubicBezTo>
                <a:cubicBezTo>
                  <a:pt x="21" y="71"/>
                  <a:pt x="19" y="76"/>
                  <a:pt x="15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8" name="Freeform 76"/>
          <p:cNvSpPr>
            <a:spLocks/>
          </p:cNvSpPr>
          <p:nvPr/>
        </p:nvSpPr>
        <p:spPr bwMode="auto">
          <a:xfrm>
            <a:off x="3497624" y="5997126"/>
            <a:ext cx="136047" cy="364503"/>
          </a:xfrm>
          <a:custGeom>
            <a:avLst/>
            <a:gdLst>
              <a:gd name="T0" fmla="*/ 32 w 45"/>
              <a:gd name="T1" fmla="*/ 87 h 120"/>
              <a:gd name="T2" fmla="*/ 33 w 45"/>
              <a:gd name="T3" fmla="*/ 93 h 120"/>
              <a:gd name="T4" fmla="*/ 40 w 45"/>
              <a:gd name="T5" fmla="*/ 98 h 120"/>
              <a:gd name="T6" fmla="*/ 45 w 45"/>
              <a:gd name="T7" fmla="*/ 96 h 120"/>
              <a:gd name="T8" fmla="*/ 31 w 45"/>
              <a:gd name="T9" fmla="*/ 117 h 120"/>
              <a:gd name="T10" fmla="*/ 10 w 45"/>
              <a:gd name="T11" fmla="*/ 103 h 120"/>
              <a:gd name="T12" fmla="*/ 8 w 45"/>
              <a:gd name="T13" fmla="*/ 93 h 120"/>
              <a:gd name="T14" fmla="*/ 6 w 45"/>
              <a:gd name="T15" fmla="*/ 41 h 120"/>
              <a:gd name="T16" fmla="*/ 0 w 45"/>
              <a:gd name="T17" fmla="*/ 42 h 120"/>
              <a:gd name="T18" fmla="*/ 0 w 45"/>
              <a:gd name="T19" fmla="*/ 35 h 120"/>
              <a:gd name="T20" fmla="*/ 5 w 45"/>
              <a:gd name="T21" fmla="*/ 34 h 120"/>
              <a:gd name="T22" fmla="*/ 4 w 45"/>
              <a:gd name="T23" fmla="*/ 9 h 120"/>
              <a:gd name="T24" fmla="*/ 28 w 45"/>
              <a:gd name="T25" fmla="*/ 0 h 120"/>
              <a:gd name="T26" fmla="*/ 29 w 45"/>
              <a:gd name="T27" fmla="*/ 27 h 120"/>
              <a:gd name="T28" fmla="*/ 39 w 45"/>
              <a:gd name="T29" fmla="*/ 25 h 120"/>
              <a:gd name="T30" fmla="*/ 40 w 45"/>
              <a:gd name="T31" fmla="*/ 32 h 120"/>
              <a:gd name="T32" fmla="*/ 30 w 45"/>
              <a:gd name="T33" fmla="*/ 34 h 120"/>
              <a:gd name="T34" fmla="*/ 32 w 45"/>
              <a:gd name="T35" fmla="*/ 8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" h="120">
                <a:moveTo>
                  <a:pt x="32" y="87"/>
                </a:moveTo>
                <a:cubicBezTo>
                  <a:pt x="32" y="89"/>
                  <a:pt x="33" y="91"/>
                  <a:pt x="33" y="93"/>
                </a:cubicBezTo>
                <a:cubicBezTo>
                  <a:pt x="34" y="97"/>
                  <a:pt x="36" y="99"/>
                  <a:pt x="40" y="98"/>
                </a:cubicBezTo>
                <a:cubicBezTo>
                  <a:pt x="42" y="97"/>
                  <a:pt x="43" y="97"/>
                  <a:pt x="45" y="96"/>
                </a:cubicBezTo>
                <a:cubicBezTo>
                  <a:pt x="44" y="112"/>
                  <a:pt x="37" y="115"/>
                  <a:pt x="31" y="117"/>
                </a:cubicBezTo>
                <a:cubicBezTo>
                  <a:pt x="20" y="120"/>
                  <a:pt x="13" y="113"/>
                  <a:pt x="10" y="103"/>
                </a:cubicBezTo>
                <a:cubicBezTo>
                  <a:pt x="9" y="100"/>
                  <a:pt x="9" y="97"/>
                  <a:pt x="8" y="93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5"/>
                  <a:pt x="0" y="35"/>
                  <a:pt x="0" y="35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9"/>
                  <a:pt x="4" y="9"/>
                  <a:pt x="4" y="9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12"/>
                  <a:pt x="29" y="27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32"/>
                  <a:pt x="40" y="32"/>
                  <a:pt x="40" y="32"/>
                </a:cubicBezTo>
                <a:cubicBezTo>
                  <a:pt x="30" y="34"/>
                  <a:pt x="30" y="34"/>
                  <a:pt x="30" y="34"/>
                </a:cubicBezTo>
                <a:lnTo>
                  <a:pt x="32" y="87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9" name="Freeform 77"/>
          <p:cNvSpPr>
            <a:spLocks/>
          </p:cNvSpPr>
          <p:nvPr/>
        </p:nvSpPr>
        <p:spPr bwMode="auto">
          <a:xfrm>
            <a:off x="906313" y="5823859"/>
            <a:ext cx="206638" cy="197653"/>
          </a:xfrm>
          <a:custGeom>
            <a:avLst/>
            <a:gdLst>
              <a:gd name="T0" fmla="*/ 81 w 161"/>
              <a:gd name="T1" fmla="*/ 0 h 154"/>
              <a:gd name="T2" fmla="*/ 104 w 161"/>
              <a:gd name="T3" fmla="*/ 50 h 154"/>
              <a:gd name="T4" fmla="*/ 161 w 161"/>
              <a:gd name="T5" fmla="*/ 57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5 h 154"/>
              <a:gd name="T12" fmla="*/ 31 w 161"/>
              <a:gd name="T13" fmla="*/ 154 h 154"/>
              <a:gd name="T14" fmla="*/ 41 w 161"/>
              <a:gd name="T15" fmla="*/ 97 h 154"/>
              <a:gd name="T16" fmla="*/ 0 w 161"/>
              <a:gd name="T17" fmla="*/ 57 h 154"/>
              <a:gd name="T18" fmla="*/ 55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4" y="50"/>
                </a:lnTo>
                <a:lnTo>
                  <a:pt x="161" y="57"/>
                </a:lnTo>
                <a:lnTo>
                  <a:pt x="121" y="97"/>
                </a:lnTo>
                <a:lnTo>
                  <a:pt x="130" y="154"/>
                </a:lnTo>
                <a:lnTo>
                  <a:pt x="81" y="125"/>
                </a:lnTo>
                <a:lnTo>
                  <a:pt x="31" y="154"/>
                </a:lnTo>
                <a:lnTo>
                  <a:pt x="41" y="97"/>
                </a:lnTo>
                <a:lnTo>
                  <a:pt x="0" y="57"/>
                </a:lnTo>
                <a:lnTo>
                  <a:pt x="55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0" name="Freeform 78"/>
          <p:cNvSpPr>
            <a:spLocks/>
          </p:cNvSpPr>
          <p:nvPr/>
        </p:nvSpPr>
        <p:spPr bwMode="auto">
          <a:xfrm>
            <a:off x="4171443" y="5848245"/>
            <a:ext cx="206638" cy="197653"/>
          </a:xfrm>
          <a:custGeom>
            <a:avLst/>
            <a:gdLst>
              <a:gd name="T0" fmla="*/ 81 w 161"/>
              <a:gd name="T1" fmla="*/ 0 h 154"/>
              <a:gd name="T2" fmla="*/ 107 w 161"/>
              <a:gd name="T3" fmla="*/ 50 h 154"/>
              <a:gd name="T4" fmla="*/ 161 w 161"/>
              <a:gd name="T5" fmla="*/ 59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8 h 154"/>
              <a:gd name="T12" fmla="*/ 31 w 161"/>
              <a:gd name="T13" fmla="*/ 154 h 154"/>
              <a:gd name="T14" fmla="*/ 40 w 161"/>
              <a:gd name="T15" fmla="*/ 97 h 154"/>
              <a:gd name="T16" fmla="*/ 0 w 161"/>
              <a:gd name="T17" fmla="*/ 59 h 154"/>
              <a:gd name="T18" fmla="*/ 57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7" y="50"/>
                </a:lnTo>
                <a:lnTo>
                  <a:pt x="161" y="59"/>
                </a:lnTo>
                <a:lnTo>
                  <a:pt x="121" y="97"/>
                </a:lnTo>
                <a:lnTo>
                  <a:pt x="130" y="154"/>
                </a:lnTo>
                <a:lnTo>
                  <a:pt x="81" y="128"/>
                </a:lnTo>
                <a:lnTo>
                  <a:pt x="31" y="154"/>
                </a:lnTo>
                <a:lnTo>
                  <a:pt x="40" y="97"/>
                </a:lnTo>
                <a:lnTo>
                  <a:pt x="0" y="59"/>
                </a:lnTo>
                <a:lnTo>
                  <a:pt x="57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1" name="Freeform 79"/>
          <p:cNvSpPr>
            <a:spLocks/>
          </p:cNvSpPr>
          <p:nvPr/>
        </p:nvSpPr>
        <p:spPr bwMode="auto">
          <a:xfrm>
            <a:off x="785667" y="4270869"/>
            <a:ext cx="2574627" cy="1468282"/>
          </a:xfrm>
          <a:custGeom>
            <a:avLst/>
            <a:gdLst>
              <a:gd name="T0" fmla="*/ 830 w 848"/>
              <a:gd name="T1" fmla="*/ 284 h 483"/>
              <a:gd name="T2" fmla="*/ 783 w 848"/>
              <a:gd name="T3" fmla="*/ 416 h 483"/>
              <a:gd name="T4" fmla="*/ 417 w 848"/>
              <a:gd name="T5" fmla="*/ 466 h 483"/>
              <a:gd name="T6" fmla="*/ 16 w 848"/>
              <a:gd name="T7" fmla="*/ 285 h 483"/>
              <a:gd name="T8" fmla="*/ 105 w 848"/>
              <a:gd name="T9" fmla="*/ 129 h 483"/>
              <a:gd name="T10" fmla="*/ 519 w 848"/>
              <a:gd name="T11" fmla="*/ 52 h 483"/>
              <a:gd name="T12" fmla="*/ 830 w 848"/>
              <a:gd name="T13" fmla="*/ 284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8" h="483">
                <a:moveTo>
                  <a:pt x="830" y="284"/>
                </a:moveTo>
                <a:cubicBezTo>
                  <a:pt x="848" y="315"/>
                  <a:pt x="842" y="398"/>
                  <a:pt x="783" y="416"/>
                </a:cubicBezTo>
                <a:cubicBezTo>
                  <a:pt x="723" y="434"/>
                  <a:pt x="568" y="483"/>
                  <a:pt x="417" y="466"/>
                </a:cubicBezTo>
                <a:cubicBezTo>
                  <a:pt x="272" y="449"/>
                  <a:pt x="32" y="354"/>
                  <a:pt x="16" y="285"/>
                </a:cubicBezTo>
                <a:cubicBezTo>
                  <a:pt x="0" y="216"/>
                  <a:pt x="41" y="166"/>
                  <a:pt x="105" y="129"/>
                </a:cubicBezTo>
                <a:cubicBezTo>
                  <a:pt x="170" y="91"/>
                  <a:pt x="343" y="0"/>
                  <a:pt x="519" y="52"/>
                </a:cubicBezTo>
                <a:cubicBezTo>
                  <a:pt x="667" y="97"/>
                  <a:pt x="812" y="253"/>
                  <a:pt x="830" y="284"/>
                </a:cubicBezTo>
                <a:close/>
              </a:path>
            </a:pathLst>
          </a:custGeom>
          <a:solidFill>
            <a:srgbClr val="F5A94E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2" name="Freeform 80"/>
          <p:cNvSpPr>
            <a:spLocks/>
          </p:cNvSpPr>
          <p:nvPr/>
        </p:nvSpPr>
        <p:spPr bwMode="auto">
          <a:xfrm>
            <a:off x="1741847" y="4405632"/>
            <a:ext cx="844519" cy="673818"/>
          </a:xfrm>
          <a:custGeom>
            <a:avLst/>
            <a:gdLst>
              <a:gd name="T0" fmla="*/ 278 w 278"/>
              <a:gd name="T1" fmla="*/ 44 h 222"/>
              <a:gd name="T2" fmla="*/ 191 w 278"/>
              <a:gd name="T3" fmla="*/ 103 h 222"/>
              <a:gd name="T4" fmla="*/ 138 w 278"/>
              <a:gd name="T5" fmla="*/ 208 h 222"/>
              <a:gd name="T6" fmla="*/ 12 w 278"/>
              <a:gd name="T7" fmla="*/ 159 h 222"/>
              <a:gd name="T8" fmla="*/ 61 w 278"/>
              <a:gd name="T9" fmla="*/ 50 h 222"/>
              <a:gd name="T10" fmla="*/ 144 w 278"/>
              <a:gd name="T11" fmla="*/ 0 h 222"/>
              <a:gd name="T12" fmla="*/ 198 w 278"/>
              <a:gd name="T13" fmla="*/ 10 h 222"/>
              <a:gd name="T14" fmla="*/ 278 w 278"/>
              <a:gd name="T15" fmla="*/ 4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8" h="222">
                <a:moveTo>
                  <a:pt x="278" y="44"/>
                </a:moveTo>
                <a:cubicBezTo>
                  <a:pt x="278" y="44"/>
                  <a:pt x="200" y="72"/>
                  <a:pt x="191" y="103"/>
                </a:cubicBezTo>
                <a:cubicBezTo>
                  <a:pt x="182" y="135"/>
                  <a:pt x="165" y="193"/>
                  <a:pt x="138" y="208"/>
                </a:cubicBezTo>
                <a:cubicBezTo>
                  <a:pt x="111" y="222"/>
                  <a:pt x="24" y="186"/>
                  <a:pt x="12" y="159"/>
                </a:cubicBezTo>
                <a:cubicBezTo>
                  <a:pt x="0" y="132"/>
                  <a:pt x="38" y="79"/>
                  <a:pt x="61" y="50"/>
                </a:cubicBezTo>
                <a:cubicBezTo>
                  <a:pt x="84" y="22"/>
                  <a:pt x="144" y="0"/>
                  <a:pt x="144" y="0"/>
                </a:cubicBezTo>
                <a:cubicBezTo>
                  <a:pt x="144" y="0"/>
                  <a:pt x="163" y="2"/>
                  <a:pt x="198" y="10"/>
                </a:cubicBezTo>
                <a:cubicBezTo>
                  <a:pt x="233" y="19"/>
                  <a:pt x="278" y="44"/>
                  <a:pt x="278" y="44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3" name="Freeform 81"/>
          <p:cNvSpPr>
            <a:spLocks/>
          </p:cNvSpPr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4" name="Freeform 82"/>
          <p:cNvSpPr>
            <a:spLocks/>
          </p:cNvSpPr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5" name="Freeform 83"/>
          <p:cNvSpPr>
            <a:spLocks/>
          </p:cNvSpPr>
          <p:nvPr/>
        </p:nvSpPr>
        <p:spPr bwMode="auto">
          <a:xfrm>
            <a:off x="1121935" y="4474939"/>
            <a:ext cx="440228" cy="435094"/>
          </a:xfrm>
          <a:custGeom>
            <a:avLst/>
            <a:gdLst>
              <a:gd name="T0" fmla="*/ 145 w 145"/>
              <a:gd name="T1" fmla="*/ 0 h 143"/>
              <a:gd name="T2" fmla="*/ 91 w 145"/>
              <a:gd name="T3" fmla="*/ 48 h 143"/>
              <a:gd name="T4" fmla="*/ 78 w 145"/>
              <a:gd name="T5" fmla="*/ 79 h 143"/>
              <a:gd name="T6" fmla="*/ 68 w 145"/>
              <a:gd name="T7" fmla="*/ 116 h 143"/>
              <a:gd name="T8" fmla="*/ 4 w 145"/>
              <a:gd name="T9" fmla="*/ 116 h 143"/>
              <a:gd name="T10" fmla="*/ 4 w 145"/>
              <a:gd name="T11" fmla="*/ 77 h 143"/>
              <a:gd name="T12" fmla="*/ 22 w 145"/>
              <a:gd name="T13" fmla="*/ 51 h 143"/>
              <a:gd name="T14" fmla="*/ 75 w 145"/>
              <a:gd name="T15" fmla="*/ 26 h 143"/>
              <a:gd name="T16" fmla="*/ 145 w 145"/>
              <a:gd name="T1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5" h="143">
                <a:moveTo>
                  <a:pt x="145" y="0"/>
                </a:moveTo>
                <a:cubicBezTo>
                  <a:pt x="123" y="13"/>
                  <a:pt x="105" y="25"/>
                  <a:pt x="91" y="48"/>
                </a:cubicBezTo>
                <a:cubicBezTo>
                  <a:pt x="85" y="58"/>
                  <a:pt x="81" y="69"/>
                  <a:pt x="78" y="79"/>
                </a:cubicBezTo>
                <a:cubicBezTo>
                  <a:pt x="75" y="91"/>
                  <a:pt x="74" y="105"/>
                  <a:pt x="68" y="116"/>
                </a:cubicBezTo>
                <a:cubicBezTo>
                  <a:pt x="56" y="139"/>
                  <a:pt x="14" y="143"/>
                  <a:pt x="4" y="116"/>
                </a:cubicBezTo>
                <a:cubicBezTo>
                  <a:pt x="0" y="104"/>
                  <a:pt x="0" y="89"/>
                  <a:pt x="4" y="77"/>
                </a:cubicBezTo>
                <a:cubicBezTo>
                  <a:pt x="7" y="66"/>
                  <a:pt x="14" y="59"/>
                  <a:pt x="22" y="51"/>
                </a:cubicBezTo>
                <a:cubicBezTo>
                  <a:pt x="22" y="51"/>
                  <a:pt x="47" y="39"/>
                  <a:pt x="75" y="26"/>
                </a:cubicBezTo>
                <a:cubicBezTo>
                  <a:pt x="103" y="14"/>
                  <a:pt x="145" y="0"/>
                  <a:pt x="145" y="0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6" name="Freeform 84"/>
          <p:cNvSpPr>
            <a:spLocks/>
          </p:cNvSpPr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7" name="Freeform 85"/>
          <p:cNvSpPr>
            <a:spLocks/>
          </p:cNvSpPr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8" name="Freeform 86"/>
          <p:cNvSpPr>
            <a:spLocks/>
          </p:cNvSpPr>
          <p:nvPr/>
        </p:nvSpPr>
        <p:spPr bwMode="auto">
          <a:xfrm>
            <a:off x="2401547" y="4614837"/>
            <a:ext cx="618629" cy="653283"/>
          </a:xfrm>
          <a:custGeom>
            <a:avLst/>
            <a:gdLst>
              <a:gd name="T0" fmla="*/ 204 w 204"/>
              <a:gd name="T1" fmla="*/ 76 h 215"/>
              <a:gd name="T2" fmla="*/ 157 w 204"/>
              <a:gd name="T3" fmla="*/ 104 h 215"/>
              <a:gd name="T4" fmla="*/ 127 w 204"/>
              <a:gd name="T5" fmla="*/ 143 h 215"/>
              <a:gd name="T6" fmla="*/ 106 w 204"/>
              <a:gd name="T7" fmla="*/ 192 h 215"/>
              <a:gd name="T8" fmla="*/ 52 w 204"/>
              <a:gd name="T9" fmla="*/ 205 h 215"/>
              <a:gd name="T10" fmla="*/ 14 w 204"/>
              <a:gd name="T11" fmla="*/ 98 h 215"/>
              <a:gd name="T12" fmla="*/ 52 w 204"/>
              <a:gd name="T13" fmla="*/ 37 h 215"/>
              <a:gd name="T14" fmla="*/ 102 w 204"/>
              <a:gd name="T15" fmla="*/ 2 h 215"/>
              <a:gd name="T16" fmla="*/ 103 w 204"/>
              <a:gd name="T17" fmla="*/ 0 h 215"/>
              <a:gd name="T18" fmla="*/ 156 w 204"/>
              <a:gd name="T19" fmla="*/ 32 h 215"/>
              <a:gd name="T20" fmla="*/ 204 w 204"/>
              <a:gd name="T21" fmla="*/ 7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4" h="215">
                <a:moveTo>
                  <a:pt x="204" y="76"/>
                </a:moveTo>
                <a:cubicBezTo>
                  <a:pt x="192" y="71"/>
                  <a:pt x="166" y="95"/>
                  <a:pt x="157" y="104"/>
                </a:cubicBezTo>
                <a:cubicBezTo>
                  <a:pt x="144" y="115"/>
                  <a:pt x="134" y="128"/>
                  <a:pt x="127" y="143"/>
                </a:cubicBezTo>
                <a:cubicBezTo>
                  <a:pt x="120" y="159"/>
                  <a:pt x="116" y="178"/>
                  <a:pt x="106" y="192"/>
                </a:cubicBezTo>
                <a:cubicBezTo>
                  <a:pt x="95" y="209"/>
                  <a:pt x="69" y="215"/>
                  <a:pt x="52" y="205"/>
                </a:cubicBezTo>
                <a:cubicBezTo>
                  <a:pt x="14" y="185"/>
                  <a:pt x="0" y="139"/>
                  <a:pt x="14" y="98"/>
                </a:cubicBezTo>
                <a:cubicBezTo>
                  <a:pt x="21" y="76"/>
                  <a:pt x="35" y="53"/>
                  <a:pt x="52" y="37"/>
                </a:cubicBezTo>
                <a:cubicBezTo>
                  <a:pt x="68" y="22"/>
                  <a:pt x="86" y="15"/>
                  <a:pt x="102" y="2"/>
                </a:cubicBezTo>
                <a:cubicBezTo>
                  <a:pt x="105" y="0"/>
                  <a:pt x="105" y="1"/>
                  <a:pt x="103" y="0"/>
                </a:cubicBezTo>
                <a:cubicBezTo>
                  <a:pt x="103" y="0"/>
                  <a:pt x="128" y="10"/>
                  <a:pt x="156" y="32"/>
                </a:cubicBezTo>
                <a:cubicBezTo>
                  <a:pt x="184" y="54"/>
                  <a:pt x="204" y="76"/>
                  <a:pt x="204" y="76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9" name="Freeform 87"/>
          <p:cNvSpPr>
            <a:spLocks/>
          </p:cNvSpPr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0" name="Freeform 88"/>
          <p:cNvSpPr>
            <a:spLocks/>
          </p:cNvSpPr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1" name="Freeform 89"/>
          <p:cNvSpPr>
            <a:spLocks/>
          </p:cNvSpPr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2" name="Freeform 90"/>
          <p:cNvSpPr>
            <a:spLocks/>
          </p:cNvSpPr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3" name="Freeform 91"/>
          <p:cNvSpPr>
            <a:spLocks/>
          </p:cNvSpPr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4" name="Freeform 92"/>
          <p:cNvSpPr>
            <a:spLocks/>
          </p:cNvSpPr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5" name="Freeform 93"/>
          <p:cNvSpPr>
            <a:spLocks/>
          </p:cNvSpPr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6" name="Freeform 94"/>
          <p:cNvSpPr>
            <a:spLocks/>
          </p:cNvSpPr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8" name="任意多边形 22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9" name="矩形 228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A0606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早餐对我们非常重要，它是新陈代谢的助动器。在食用早餐之后的八个小时之内，身体内的脂肪都会加速燃烧。</a:t>
            </a:r>
          </a:p>
        </p:txBody>
      </p:sp>
      <p:sp>
        <p:nvSpPr>
          <p:cNvPr id="43" name="任意多边形 42"/>
          <p:cNvSpPr/>
          <p:nvPr/>
        </p:nvSpPr>
        <p:spPr>
          <a:xfrm>
            <a:off x="768286" y="2240606"/>
            <a:ext cx="5308192" cy="1280315"/>
          </a:xfrm>
          <a:custGeom>
            <a:avLst/>
            <a:gdLst/>
            <a:ahLst/>
            <a:cxnLst/>
            <a:rect l="l" t="t" r="r" b="b"/>
            <a:pathLst>
              <a:path w="5752061" h="1387374">
                <a:moveTo>
                  <a:pt x="4965106" y="1208123"/>
                </a:moveTo>
                <a:lnTo>
                  <a:pt x="5377528" y="1208123"/>
                </a:lnTo>
                <a:lnTo>
                  <a:pt x="5460596" y="1246013"/>
                </a:lnTo>
                <a:lnTo>
                  <a:pt x="5495572" y="1219781"/>
                </a:lnTo>
                <a:lnTo>
                  <a:pt x="5752061" y="1219781"/>
                </a:lnTo>
                <a:lnTo>
                  <a:pt x="5619444" y="1320337"/>
                </a:lnTo>
                <a:lnTo>
                  <a:pt x="5752061" y="1383002"/>
                </a:lnTo>
                <a:lnTo>
                  <a:pt x="5329437" y="1383002"/>
                </a:lnTo>
                <a:close/>
                <a:moveTo>
                  <a:pt x="4794598" y="1046360"/>
                </a:moveTo>
                <a:lnTo>
                  <a:pt x="4794598" y="1095909"/>
                </a:lnTo>
                <a:lnTo>
                  <a:pt x="5293004" y="1095909"/>
                </a:lnTo>
                <a:cubicBezTo>
                  <a:pt x="5304906" y="1095514"/>
                  <a:pt x="5314620" y="1091203"/>
                  <a:pt x="5322150" y="1082975"/>
                </a:cubicBezTo>
                <a:cubicBezTo>
                  <a:pt x="5329680" y="1074747"/>
                  <a:pt x="5333566" y="1064971"/>
                  <a:pt x="5333809" y="1053646"/>
                </a:cubicBezTo>
                <a:lnTo>
                  <a:pt x="5333809" y="1046360"/>
                </a:lnTo>
                <a:close/>
                <a:moveTo>
                  <a:pt x="4794598" y="922487"/>
                </a:moveTo>
                <a:lnTo>
                  <a:pt x="4794598" y="963292"/>
                </a:lnTo>
                <a:lnTo>
                  <a:pt x="5333809" y="963292"/>
                </a:lnTo>
                <a:lnTo>
                  <a:pt x="5333809" y="922487"/>
                </a:lnTo>
                <a:close/>
                <a:moveTo>
                  <a:pt x="5062746" y="651425"/>
                </a:moveTo>
                <a:lnTo>
                  <a:pt x="4663440" y="839420"/>
                </a:lnTo>
                <a:lnTo>
                  <a:pt x="4890782" y="839420"/>
                </a:lnTo>
                <a:lnTo>
                  <a:pt x="4890782" y="756352"/>
                </a:lnTo>
                <a:lnTo>
                  <a:pt x="5233254" y="756352"/>
                </a:lnTo>
                <a:lnTo>
                  <a:pt x="5233254" y="839420"/>
                </a:lnTo>
                <a:lnTo>
                  <a:pt x="5460596" y="839420"/>
                </a:lnTo>
                <a:close/>
                <a:moveTo>
                  <a:pt x="2072316" y="520265"/>
                </a:moveTo>
                <a:lnTo>
                  <a:pt x="2817009" y="520265"/>
                </a:lnTo>
                <a:lnTo>
                  <a:pt x="2817009" y="700974"/>
                </a:lnTo>
                <a:lnTo>
                  <a:pt x="2474538" y="1264958"/>
                </a:lnTo>
                <a:lnTo>
                  <a:pt x="2834496" y="1264958"/>
                </a:lnTo>
                <a:lnTo>
                  <a:pt x="2834496" y="1375715"/>
                </a:lnTo>
                <a:lnTo>
                  <a:pt x="2075231" y="1375715"/>
                </a:lnTo>
                <a:lnTo>
                  <a:pt x="2518257" y="631022"/>
                </a:lnTo>
                <a:lnTo>
                  <a:pt x="2072316" y="631022"/>
                </a:lnTo>
                <a:close/>
                <a:moveTo>
                  <a:pt x="3313956" y="456143"/>
                </a:moveTo>
                <a:lnTo>
                  <a:pt x="3313956" y="654339"/>
                </a:lnTo>
                <a:lnTo>
                  <a:pt x="3854624" y="654339"/>
                </a:lnTo>
                <a:cubicBezTo>
                  <a:pt x="3866526" y="654096"/>
                  <a:pt x="3876241" y="650210"/>
                  <a:pt x="3883770" y="642681"/>
                </a:cubicBezTo>
                <a:cubicBezTo>
                  <a:pt x="3891300" y="635151"/>
                  <a:pt x="3895186" y="625436"/>
                  <a:pt x="3895429" y="613534"/>
                </a:cubicBezTo>
                <a:lnTo>
                  <a:pt x="3895429" y="456143"/>
                </a:lnTo>
                <a:close/>
                <a:moveTo>
                  <a:pt x="1702156" y="243374"/>
                </a:moveTo>
                <a:lnTo>
                  <a:pt x="1702156" y="1221239"/>
                </a:lnTo>
                <a:lnTo>
                  <a:pt x="1744418" y="1221239"/>
                </a:lnTo>
                <a:cubicBezTo>
                  <a:pt x="1755621" y="1220965"/>
                  <a:pt x="1764912" y="1216776"/>
                  <a:pt x="1772289" y="1208669"/>
                </a:cubicBezTo>
                <a:cubicBezTo>
                  <a:pt x="1779667" y="1200563"/>
                  <a:pt x="1783492" y="1190179"/>
                  <a:pt x="1783765" y="1177519"/>
                </a:cubicBezTo>
                <a:lnTo>
                  <a:pt x="1783765" y="243374"/>
                </a:lnTo>
                <a:close/>
                <a:moveTo>
                  <a:pt x="3313956" y="145733"/>
                </a:moveTo>
                <a:lnTo>
                  <a:pt x="3313956" y="345386"/>
                </a:lnTo>
                <a:lnTo>
                  <a:pt x="3895429" y="345386"/>
                </a:lnTo>
                <a:lnTo>
                  <a:pt x="3895429" y="145733"/>
                </a:lnTo>
                <a:close/>
                <a:moveTo>
                  <a:pt x="1460239" y="131160"/>
                </a:moveTo>
                <a:lnTo>
                  <a:pt x="2022767" y="131160"/>
                </a:lnTo>
                <a:lnTo>
                  <a:pt x="2022767" y="1193550"/>
                </a:lnTo>
                <a:cubicBezTo>
                  <a:pt x="2021917" y="1232472"/>
                  <a:pt x="2009044" y="1265019"/>
                  <a:pt x="1984148" y="1291190"/>
                </a:cubicBezTo>
                <a:cubicBezTo>
                  <a:pt x="1959252" y="1317361"/>
                  <a:pt x="1927433" y="1330963"/>
                  <a:pt x="1888693" y="1331995"/>
                </a:cubicBezTo>
                <a:lnTo>
                  <a:pt x="1460239" y="1331995"/>
                </a:lnTo>
                <a:close/>
                <a:moveTo>
                  <a:pt x="0" y="36433"/>
                </a:moveTo>
                <a:lnTo>
                  <a:pt x="1381544" y="36433"/>
                </a:lnTo>
                <a:lnTo>
                  <a:pt x="1381544" y="147190"/>
                </a:lnTo>
                <a:lnTo>
                  <a:pt x="756351" y="147190"/>
                </a:lnTo>
                <a:lnTo>
                  <a:pt x="689314" y="314783"/>
                </a:lnTo>
                <a:lnTo>
                  <a:pt x="864194" y="314783"/>
                </a:lnTo>
                <a:lnTo>
                  <a:pt x="864194" y="434283"/>
                </a:lnTo>
                <a:lnTo>
                  <a:pt x="1071134" y="434283"/>
                </a:lnTo>
                <a:lnTo>
                  <a:pt x="1381544" y="1199379"/>
                </a:lnTo>
                <a:lnTo>
                  <a:pt x="1043444" y="1199379"/>
                </a:lnTo>
                <a:lnTo>
                  <a:pt x="864194" y="756352"/>
                </a:lnTo>
                <a:lnTo>
                  <a:pt x="864194" y="1385916"/>
                </a:lnTo>
                <a:lnTo>
                  <a:pt x="517350" y="1385916"/>
                </a:lnTo>
                <a:lnTo>
                  <a:pt x="517350" y="749065"/>
                </a:lnTo>
                <a:lnTo>
                  <a:pt x="338099" y="1199379"/>
                </a:lnTo>
                <a:lnTo>
                  <a:pt x="0" y="1199379"/>
                </a:lnTo>
                <a:lnTo>
                  <a:pt x="419709" y="147190"/>
                </a:lnTo>
                <a:lnTo>
                  <a:pt x="0" y="147190"/>
                </a:lnTo>
                <a:close/>
                <a:moveTo>
                  <a:pt x="2968570" y="34976"/>
                </a:moveTo>
                <a:lnTo>
                  <a:pt x="4242272" y="34976"/>
                </a:lnTo>
                <a:lnTo>
                  <a:pt x="4242272" y="626650"/>
                </a:lnTo>
                <a:cubicBezTo>
                  <a:pt x="4241240" y="665573"/>
                  <a:pt x="4227638" y="698120"/>
                  <a:pt x="4201468" y="724291"/>
                </a:cubicBezTo>
                <a:cubicBezTo>
                  <a:pt x="4175296" y="750462"/>
                  <a:pt x="4142749" y="764064"/>
                  <a:pt x="4103826" y="765096"/>
                </a:cubicBezTo>
                <a:lnTo>
                  <a:pt x="3778843" y="765096"/>
                </a:lnTo>
                <a:lnTo>
                  <a:pt x="3778843" y="993896"/>
                </a:lnTo>
                <a:lnTo>
                  <a:pt x="4296194" y="993896"/>
                </a:lnTo>
                <a:lnTo>
                  <a:pt x="4296194" y="1104653"/>
                </a:lnTo>
                <a:lnTo>
                  <a:pt x="3778843" y="1104653"/>
                </a:lnTo>
                <a:lnTo>
                  <a:pt x="3778843" y="1387374"/>
                </a:lnTo>
                <a:lnTo>
                  <a:pt x="3432000" y="1387374"/>
                </a:lnTo>
                <a:lnTo>
                  <a:pt x="3432000" y="1104653"/>
                </a:lnTo>
                <a:lnTo>
                  <a:pt x="2914650" y="1104653"/>
                </a:lnTo>
                <a:lnTo>
                  <a:pt x="2914650" y="993896"/>
                </a:lnTo>
                <a:lnTo>
                  <a:pt x="3432000" y="993896"/>
                </a:lnTo>
                <a:lnTo>
                  <a:pt x="3432000" y="765096"/>
                </a:lnTo>
                <a:lnTo>
                  <a:pt x="2968570" y="765096"/>
                </a:lnTo>
                <a:close/>
                <a:moveTo>
                  <a:pt x="4625549" y="5830"/>
                </a:moveTo>
                <a:lnTo>
                  <a:pt x="4890782" y="5830"/>
                </a:lnTo>
                <a:lnTo>
                  <a:pt x="4890782" y="59751"/>
                </a:lnTo>
                <a:lnTo>
                  <a:pt x="5083149" y="59751"/>
                </a:lnTo>
                <a:lnTo>
                  <a:pt x="5083149" y="142818"/>
                </a:lnTo>
                <a:lnTo>
                  <a:pt x="4890782" y="142818"/>
                </a:lnTo>
                <a:lnTo>
                  <a:pt x="4890782" y="202569"/>
                </a:lnTo>
                <a:lnTo>
                  <a:pt x="5107923" y="202569"/>
                </a:lnTo>
                <a:lnTo>
                  <a:pt x="4937416" y="482375"/>
                </a:lnTo>
                <a:lnTo>
                  <a:pt x="5177874" y="482375"/>
                </a:lnTo>
                <a:lnTo>
                  <a:pt x="5274058" y="384734"/>
                </a:lnTo>
                <a:lnTo>
                  <a:pt x="5134156" y="255032"/>
                </a:lnTo>
                <a:lnTo>
                  <a:pt x="5134156" y="169050"/>
                </a:lnTo>
                <a:lnTo>
                  <a:pt x="5346925" y="169050"/>
                </a:lnTo>
                <a:lnTo>
                  <a:pt x="5416876" y="239002"/>
                </a:lnTo>
                <a:lnTo>
                  <a:pt x="5524718" y="128245"/>
                </a:lnTo>
                <a:lnTo>
                  <a:pt x="5132698" y="128245"/>
                </a:lnTo>
                <a:lnTo>
                  <a:pt x="5132698" y="45177"/>
                </a:lnTo>
                <a:lnTo>
                  <a:pt x="5737488" y="45177"/>
                </a:lnTo>
                <a:lnTo>
                  <a:pt x="5737488" y="186538"/>
                </a:lnTo>
                <a:lnTo>
                  <a:pt x="5558237" y="378905"/>
                </a:lnTo>
                <a:lnTo>
                  <a:pt x="5752061" y="569814"/>
                </a:lnTo>
                <a:lnTo>
                  <a:pt x="5475170" y="569814"/>
                </a:lnTo>
                <a:lnTo>
                  <a:pt x="5422706" y="521723"/>
                </a:lnTo>
                <a:lnTo>
                  <a:pt x="5378986" y="568357"/>
                </a:lnTo>
                <a:lnTo>
                  <a:pt x="5712713" y="730120"/>
                </a:lnTo>
                <a:lnTo>
                  <a:pt x="5752061" y="730120"/>
                </a:lnTo>
                <a:lnTo>
                  <a:pt x="5752061" y="840877"/>
                </a:lnTo>
                <a:lnTo>
                  <a:pt x="5639847" y="840877"/>
                </a:lnTo>
                <a:lnTo>
                  <a:pt x="5639847" y="1053646"/>
                </a:lnTo>
                <a:cubicBezTo>
                  <a:pt x="5639878" y="1091962"/>
                  <a:pt x="5629251" y="1122080"/>
                  <a:pt x="5607968" y="1144000"/>
                </a:cubicBezTo>
                <a:cubicBezTo>
                  <a:pt x="5586684" y="1165921"/>
                  <a:pt x="5554564" y="1177094"/>
                  <a:pt x="5511602" y="1177519"/>
                </a:cubicBezTo>
                <a:lnTo>
                  <a:pt x="4794598" y="1177519"/>
                </a:lnTo>
                <a:lnTo>
                  <a:pt x="4794598" y="1299934"/>
                </a:lnTo>
                <a:lnTo>
                  <a:pt x="4973850" y="1299934"/>
                </a:lnTo>
                <a:lnTo>
                  <a:pt x="4973850" y="1383002"/>
                </a:lnTo>
                <a:lnTo>
                  <a:pt x="4485646" y="1383002"/>
                </a:lnTo>
                <a:lnTo>
                  <a:pt x="4485646" y="840877"/>
                </a:lnTo>
                <a:lnTo>
                  <a:pt x="4373432" y="840877"/>
                </a:lnTo>
                <a:lnTo>
                  <a:pt x="4373432" y="730120"/>
                </a:lnTo>
                <a:lnTo>
                  <a:pt x="4411322" y="730120"/>
                </a:lnTo>
                <a:lnTo>
                  <a:pt x="4660525" y="609162"/>
                </a:lnTo>
                <a:lnTo>
                  <a:pt x="4401121" y="609162"/>
                </a:lnTo>
                <a:lnTo>
                  <a:pt x="4401121" y="526095"/>
                </a:lnTo>
                <a:lnTo>
                  <a:pt x="4613890" y="526095"/>
                </a:lnTo>
                <a:cubicBezTo>
                  <a:pt x="4621906" y="526034"/>
                  <a:pt x="4628828" y="524334"/>
                  <a:pt x="4634658" y="520994"/>
                </a:cubicBezTo>
                <a:cubicBezTo>
                  <a:pt x="4640486" y="517654"/>
                  <a:pt x="4645223" y="513040"/>
                  <a:pt x="4648866" y="507149"/>
                </a:cubicBezTo>
                <a:lnTo>
                  <a:pt x="4664896" y="480918"/>
                </a:lnTo>
                <a:lnTo>
                  <a:pt x="4465243" y="480918"/>
                </a:lnTo>
                <a:lnTo>
                  <a:pt x="4412780" y="358502"/>
                </a:lnTo>
                <a:lnTo>
                  <a:pt x="4619720" y="358502"/>
                </a:lnTo>
                <a:lnTo>
                  <a:pt x="4667812" y="478003"/>
                </a:lnTo>
                <a:lnTo>
                  <a:pt x="4788770" y="285636"/>
                </a:lnTo>
                <a:lnTo>
                  <a:pt x="4622634" y="285636"/>
                </a:lnTo>
                <a:lnTo>
                  <a:pt x="4605146" y="341014"/>
                </a:lnTo>
                <a:lnTo>
                  <a:pt x="4373432" y="341014"/>
                </a:lnTo>
                <a:lnTo>
                  <a:pt x="4430268" y="157391"/>
                </a:lnTo>
                <a:lnTo>
                  <a:pt x="4625549" y="157391"/>
                </a:lnTo>
                <a:close/>
                <a:moveTo>
                  <a:pt x="2148097" y="0"/>
                </a:moveTo>
                <a:lnTo>
                  <a:pt x="2427903" y="0"/>
                </a:lnTo>
                <a:lnTo>
                  <a:pt x="2391470" y="185081"/>
                </a:lnTo>
                <a:lnTo>
                  <a:pt x="2835954" y="185081"/>
                </a:lnTo>
                <a:lnTo>
                  <a:pt x="2835954" y="295837"/>
                </a:lnTo>
                <a:lnTo>
                  <a:pt x="2369610" y="295837"/>
                </a:lnTo>
                <a:lnTo>
                  <a:pt x="2339006" y="459058"/>
                </a:lnTo>
                <a:lnTo>
                  <a:pt x="2057743" y="459058"/>
                </a:ln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任意多边形 230"/>
          <p:cNvSpPr/>
          <p:nvPr/>
        </p:nvSpPr>
        <p:spPr>
          <a:xfrm>
            <a:off x="157303" y="198869"/>
            <a:ext cx="1741876" cy="1137499"/>
          </a:xfrm>
          <a:custGeom>
            <a:avLst/>
            <a:gdLst/>
            <a:ahLst/>
            <a:cxnLst/>
            <a:rect l="l" t="t" r="r" b="b"/>
            <a:pathLst>
              <a:path w="2211414" h="1444121">
                <a:moveTo>
                  <a:pt x="1626571" y="142870"/>
                </a:moveTo>
                <a:cubicBezTo>
                  <a:pt x="1716336" y="142870"/>
                  <a:pt x="1787257" y="183299"/>
                  <a:pt x="1839335" y="264156"/>
                </a:cubicBezTo>
                <a:lnTo>
                  <a:pt x="1823917" y="273406"/>
                </a:lnTo>
                <a:cubicBezTo>
                  <a:pt x="1771840" y="205569"/>
                  <a:pt x="1704344" y="171650"/>
                  <a:pt x="1621432" y="171650"/>
                </a:cubicBezTo>
                <a:cubicBezTo>
                  <a:pt x="1537148" y="171650"/>
                  <a:pt x="1475992" y="213620"/>
                  <a:pt x="1437962" y="297561"/>
                </a:cubicBezTo>
                <a:cubicBezTo>
                  <a:pt x="1399931" y="381501"/>
                  <a:pt x="1380916" y="516663"/>
                  <a:pt x="1380916" y="703045"/>
                </a:cubicBezTo>
                <a:cubicBezTo>
                  <a:pt x="1380916" y="866130"/>
                  <a:pt x="1397704" y="991184"/>
                  <a:pt x="1431280" y="1078209"/>
                </a:cubicBezTo>
                <a:cubicBezTo>
                  <a:pt x="1464857" y="1165233"/>
                  <a:pt x="1518305" y="1221764"/>
                  <a:pt x="1591624" y="1247803"/>
                </a:cubicBezTo>
                <a:lnTo>
                  <a:pt x="1591624" y="1258081"/>
                </a:lnTo>
                <a:cubicBezTo>
                  <a:pt x="1540917" y="1249859"/>
                  <a:pt x="1493294" y="1219023"/>
                  <a:pt x="1448754" y="1165575"/>
                </a:cubicBezTo>
                <a:cubicBezTo>
                  <a:pt x="1385713" y="1088144"/>
                  <a:pt x="1354192" y="928143"/>
                  <a:pt x="1354192" y="685572"/>
                </a:cubicBezTo>
                <a:cubicBezTo>
                  <a:pt x="1354192" y="494393"/>
                  <a:pt x="1375606" y="356148"/>
                  <a:pt x="1418432" y="270837"/>
                </a:cubicBezTo>
                <a:cubicBezTo>
                  <a:pt x="1461259" y="185526"/>
                  <a:pt x="1530639" y="142870"/>
                  <a:pt x="1626571" y="142870"/>
                </a:cubicBezTo>
                <a:close/>
                <a:moveTo>
                  <a:pt x="1596763" y="95589"/>
                </a:moveTo>
                <a:cubicBezTo>
                  <a:pt x="1488497" y="95589"/>
                  <a:pt x="1410038" y="142356"/>
                  <a:pt x="1361387" y="235890"/>
                </a:cubicBezTo>
                <a:cubicBezTo>
                  <a:pt x="1312736" y="329424"/>
                  <a:pt x="1288410" y="479661"/>
                  <a:pt x="1288410" y="686600"/>
                </a:cubicBezTo>
                <a:cubicBezTo>
                  <a:pt x="1288410" y="1079922"/>
                  <a:pt x="1399417" y="1276582"/>
                  <a:pt x="1621432" y="1276582"/>
                </a:cubicBezTo>
                <a:cubicBezTo>
                  <a:pt x="1820148" y="1276582"/>
                  <a:pt x="1919506" y="1080949"/>
                  <a:pt x="1919506" y="689683"/>
                </a:cubicBezTo>
                <a:cubicBezTo>
                  <a:pt x="1919506" y="475207"/>
                  <a:pt x="1894838" y="322572"/>
                  <a:pt x="1845502" y="231779"/>
                </a:cubicBezTo>
                <a:cubicBezTo>
                  <a:pt x="1796165" y="140986"/>
                  <a:pt x="1713252" y="95589"/>
                  <a:pt x="1596763" y="95589"/>
                </a:cubicBezTo>
                <a:close/>
                <a:moveTo>
                  <a:pt x="522145" y="59615"/>
                </a:moveTo>
                <a:lnTo>
                  <a:pt x="549897" y="72977"/>
                </a:lnTo>
                <a:lnTo>
                  <a:pt x="549897" y="1232385"/>
                </a:lnTo>
                <a:lnTo>
                  <a:pt x="715380" y="1423564"/>
                </a:lnTo>
                <a:lnTo>
                  <a:pt x="189124" y="1423564"/>
                </a:lnTo>
                <a:lnTo>
                  <a:pt x="166511" y="1395812"/>
                </a:lnTo>
                <a:lnTo>
                  <a:pt x="655765" y="1395812"/>
                </a:lnTo>
                <a:lnTo>
                  <a:pt x="522145" y="1240608"/>
                </a:lnTo>
                <a:close/>
                <a:moveTo>
                  <a:pt x="1881476" y="41114"/>
                </a:moveTo>
                <a:cubicBezTo>
                  <a:pt x="1985631" y="87024"/>
                  <a:pt x="2066660" y="167367"/>
                  <a:pt x="2124562" y="282143"/>
                </a:cubicBezTo>
                <a:cubicBezTo>
                  <a:pt x="2182463" y="396919"/>
                  <a:pt x="2211414" y="534479"/>
                  <a:pt x="2211414" y="694823"/>
                </a:cubicBezTo>
                <a:cubicBezTo>
                  <a:pt x="2211414" y="963432"/>
                  <a:pt x="2148716" y="1161464"/>
                  <a:pt x="2023319" y="1288917"/>
                </a:cubicBezTo>
                <a:cubicBezTo>
                  <a:pt x="1921905" y="1392386"/>
                  <a:pt x="1795137" y="1444121"/>
                  <a:pt x="1643016" y="1444121"/>
                </a:cubicBezTo>
                <a:cubicBezTo>
                  <a:pt x="1573123" y="1444121"/>
                  <a:pt x="1512309" y="1433671"/>
                  <a:pt x="1460574" y="1412772"/>
                </a:cubicBezTo>
                <a:cubicBezTo>
                  <a:pt x="1408839" y="1391872"/>
                  <a:pt x="1352822" y="1355041"/>
                  <a:pt x="1292522" y="1302279"/>
                </a:cubicBezTo>
                <a:lnTo>
                  <a:pt x="1301772" y="1295084"/>
                </a:lnTo>
                <a:cubicBezTo>
                  <a:pt x="1401816" y="1377311"/>
                  <a:pt x="1511110" y="1418425"/>
                  <a:pt x="1629654" y="1418425"/>
                </a:cubicBezTo>
                <a:cubicBezTo>
                  <a:pt x="1803018" y="1418425"/>
                  <a:pt x="1938350" y="1355726"/>
                  <a:pt x="2035653" y="1230329"/>
                </a:cubicBezTo>
                <a:cubicBezTo>
                  <a:pt x="2132955" y="1104933"/>
                  <a:pt x="2181607" y="930541"/>
                  <a:pt x="2181607" y="707157"/>
                </a:cubicBezTo>
                <a:cubicBezTo>
                  <a:pt x="2181607" y="543387"/>
                  <a:pt x="2157110" y="408054"/>
                  <a:pt x="2108116" y="301158"/>
                </a:cubicBezTo>
                <a:cubicBezTo>
                  <a:pt x="2059122" y="194262"/>
                  <a:pt x="1983576" y="110664"/>
                  <a:pt x="1881476" y="50364"/>
                </a:cubicBezTo>
                <a:close/>
                <a:moveTo>
                  <a:pt x="348440" y="41114"/>
                </a:moveTo>
                <a:lnTo>
                  <a:pt x="470753" y="41114"/>
                </a:lnTo>
                <a:lnTo>
                  <a:pt x="470753" y="1232385"/>
                </a:lnTo>
                <a:lnTo>
                  <a:pt x="596150" y="1339281"/>
                </a:lnTo>
                <a:lnTo>
                  <a:pt x="153149" y="1339281"/>
                </a:lnTo>
                <a:lnTo>
                  <a:pt x="283685" y="1232385"/>
                </a:lnTo>
                <a:lnTo>
                  <a:pt x="283685" y="327882"/>
                </a:lnTo>
                <a:cubicBezTo>
                  <a:pt x="243942" y="348439"/>
                  <a:pt x="203856" y="358718"/>
                  <a:pt x="163428" y="358718"/>
                </a:cubicBezTo>
                <a:cubicBezTo>
                  <a:pt x="100386" y="358718"/>
                  <a:pt x="51735" y="333021"/>
                  <a:pt x="17474" y="281629"/>
                </a:cubicBezTo>
                <a:lnTo>
                  <a:pt x="25696" y="281629"/>
                </a:lnTo>
                <a:cubicBezTo>
                  <a:pt x="67495" y="315891"/>
                  <a:pt x="112721" y="333021"/>
                  <a:pt x="161372" y="333021"/>
                </a:cubicBezTo>
                <a:cubicBezTo>
                  <a:pt x="207282" y="333021"/>
                  <a:pt x="248053" y="321030"/>
                  <a:pt x="283685" y="297047"/>
                </a:cubicBezTo>
                <a:lnTo>
                  <a:pt x="283685" y="233321"/>
                </a:lnTo>
                <a:cubicBezTo>
                  <a:pt x="237090" y="267582"/>
                  <a:pt x="182614" y="284713"/>
                  <a:pt x="120258" y="284713"/>
                </a:cubicBezTo>
                <a:cubicBezTo>
                  <a:pt x="85997" y="284713"/>
                  <a:pt x="57388" y="276833"/>
                  <a:pt x="34433" y="261072"/>
                </a:cubicBezTo>
                <a:cubicBezTo>
                  <a:pt x="11478" y="245312"/>
                  <a:pt x="0" y="225783"/>
                  <a:pt x="0" y="202485"/>
                </a:cubicBezTo>
                <a:cubicBezTo>
                  <a:pt x="0" y="168224"/>
                  <a:pt x="16103" y="150408"/>
                  <a:pt x="48309" y="149037"/>
                </a:cubicBezTo>
                <a:cubicBezTo>
                  <a:pt x="77089" y="147667"/>
                  <a:pt x="91478" y="160686"/>
                  <a:pt x="91478" y="188095"/>
                </a:cubicBezTo>
                <a:cubicBezTo>
                  <a:pt x="91478" y="192892"/>
                  <a:pt x="90793" y="197689"/>
                  <a:pt x="89423" y="202485"/>
                </a:cubicBezTo>
                <a:cubicBezTo>
                  <a:pt x="88738" y="205911"/>
                  <a:pt x="88395" y="208310"/>
                  <a:pt x="88395" y="209680"/>
                </a:cubicBezTo>
                <a:cubicBezTo>
                  <a:pt x="89080" y="220644"/>
                  <a:pt x="98331" y="226126"/>
                  <a:pt x="116147" y="226126"/>
                </a:cubicBezTo>
                <a:cubicBezTo>
                  <a:pt x="161372" y="226126"/>
                  <a:pt x="205912" y="208652"/>
                  <a:pt x="249766" y="173706"/>
                </a:cubicBezTo>
                <a:cubicBezTo>
                  <a:pt x="293621" y="138759"/>
                  <a:pt x="326512" y="94562"/>
                  <a:pt x="348440" y="41114"/>
                </a:cubicBezTo>
                <a:close/>
                <a:moveTo>
                  <a:pt x="1600875" y="0"/>
                </a:moveTo>
                <a:cubicBezTo>
                  <a:pt x="1731068" y="0"/>
                  <a:pt x="1844131" y="49679"/>
                  <a:pt x="1940063" y="149037"/>
                </a:cubicBezTo>
                <a:cubicBezTo>
                  <a:pt x="2063405" y="275120"/>
                  <a:pt x="2125075" y="460817"/>
                  <a:pt x="2125075" y="706129"/>
                </a:cubicBezTo>
                <a:cubicBezTo>
                  <a:pt x="2125075" y="908272"/>
                  <a:pt x="2079508" y="1067930"/>
                  <a:pt x="1988372" y="1185104"/>
                </a:cubicBezTo>
                <a:cubicBezTo>
                  <a:pt x="1897236" y="1302279"/>
                  <a:pt x="1773210" y="1360866"/>
                  <a:pt x="1616292" y="1360866"/>
                </a:cubicBezTo>
                <a:cubicBezTo>
                  <a:pt x="1456634" y="1360866"/>
                  <a:pt x="1328325" y="1297482"/>
                  <a:pt x="1231365" y="1170715"/>
                </a:cubicBezTo>
                <a:cubicBezTo>
                  <a:pt x="1134405" y="1043947"/>
                  <a:pt x="1085925" y="876066"/>
                  <a:pt x="1085925" y="667071"/>
                </a:cubicBezTo>
                <a:cubicBezTo>
                  <a:pt x="1085925" y="465613"/>
                  <a:pt x="1132863" y="304071"/>
                  <a:pt x="1226740" y="182442"/>
                </a:cubicBezTo>
                <a:cubicBezTo>
                  <a:pt x="1320616" y="60814"/>
                  <a:pt x="1445328" y="0"/>
                  <a:pt x="1600875" y="0"/>
                </a:cubicBez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961832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0BA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2" name="图片 3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3277" y="3251607"/>
            <a:ext cx="3485170" cy="360639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198" r="2041" b="2323"/>
          <a:stretch/>
        </p:blipFill>
        <p:spPr>
          <a:xfrm>
            <a:off x="8518486" y="34614"/>
            <a:ext cx="3468914" cy="4780047"/>
          </a:xfrm>
          <a:prstGeom prst="rect">
            <a:avLst/>
          </a:prstGeom>
        </p:spPr>
      </p:pic>
      <p:pic>
        <p:nvPicPr>
          <p:cNvPr id="3601" name="图片 3600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/>
        </p:blipFill>
        <p:spPr>
          <a:xfrm>
            <a:off x="3963379" y="-22860"/>
            <a:ext cx="4265242" cy="6880860"/>
          </a:xfrm>
          <a:prstGeom prst="rect">
            <a:avLst/>
          </a:prstGeom>
        </p:spPr>
      </p:pic>
      <p:sp>
        <p:nvSpPr>
          <p:cNvPr id="498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9" name="任意多边形 498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0" name="矩形 499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6B2D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新陈代谢需要用水分去“燃烧”脂肪，所以如果饮水不足，同样会使人发胖。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478209" y="2157138"/>
            <a:ext cx="5749147" cy="1385917"/>
          </a:xfrm>
          <a:custGeom>
            <a:avLst/>
            <a:gdLst/>
            <a:ahLst/>
            <a:cxnLst/>
            <a:rect l="l" t="t" r="r" b="b"/>
            <a:pathLst>
              <a:path w="5749147" h="1385917">
                <a:moveTo>
                  <a:pt x="139904" y="600418"/>
                </a:moveTo>
                <a:lnTo>
                  <a:pt x="431369" y="600418"/>
                </a:lnTo>
                <a:lnTo>
                  <a:pt x="431369" y="1272245"/>
                </a:lnTo>
                <a:lnTo>
                  <a:pt x="526095" y="1272245"/>
                </a:lnTo>
                <a:lnTo>
                  <a:pt x="526095" y="1383002"/>
                </a:lnTo>
                <a:lnTo>
                  <a:pt x="139904" y="1383002"/>
                </a:lnTo>
                <a:close/>
                <a:moveTo>
                  <a:pt x="842334" y="494034"/>
                </a:moveTo>
                <a:lnTo>
                  <a:pt x="1148373" y="494034"/>
                </a:lnTo>
                <a:lnTo>
                  <a:pt x="1148373" y="817560"/>
                </a:lnTo>
                <a:lnTo>
                  <a:pt x="1368429" y="1384459"/>
                </a:lnTo>
                <a:lnTo>
                  <a:pt x="1081335" y="1384459"/>
                </a:lnTo>
                <a:lnTo>
                  <a:pt x="998268" y="1155659"/>
                </a:lnTo>
                <a:lnTo>
                  <a:pt x="915200" y="1384459"/>
                </a:lnTo>
                <a:lnTo>
                  <a:pt x="628107" y="1384459"/>
                </a:lnTo>
                <a:lnTo>
                  <a:pt x="842334" y="817560"/>
                </a:lnTo>
                <a:close/>
                <a:moveTo>
                  <a:pt x="1454411" y="227343"/>
                </a:moveTo>
                <a:lnTo>
                  <a:pt x="1936785" y="227343"/>
                </a:lnTo>
                <a:lnTo>
                  <a:pt x="1786681" y="1350941"/>
                </a:lnTo>
                <a:lnTo>
                  <a:pt x="1466069" y="1350941"/>
                </a:lnTo>
                <a:lnTo>
                  <a:pt x="1598686" y="338100"/>
                </a:lnTo>
                <a:lnTo>
                  <a:pt x="1454411" y="338100"/>
                </a:lnTo>
                <a:close/>
                <a:moveTo>
                  <a:pt x="2490569" y="211313"/>
                </a:moveTo>
                <a:lnTo>
                  <a:pt x="2808265" y="211313"/>
                </a:lnTo>
                <a:lnTo>
                  <a:pt x="2693137" y="515893"/>
                </a:lnTo>
                <a:lnTo>
                  <a:pt x="2834497" y="1350941"/>
                </a:lnTo>
                <a:lnTo>
                  <a:pt x="2516801" y="1350941"/>
                </a:lnTo>
                <a:lnTo>
                  <a:pt x="2373983" y="515893"/>
                </a:lnTo>
                <a:close/>
                <a:moveTo>
                  <a:pt x="4766910" y="150105"/>
                </a:moveTo>
                <a:lnTo>
                  <a:pt x="4766910" y="491119"/>
                </a:lnTo>
                <a:lnTo>
                  <a:pt x="5339639" y="491119"/>
                </a:lnTo>
                <a:cubicBezTo>
                  <a:pt x="5351540" y="490876"/>
                  <a:pt x="5361255" y="486990"/>
                  <a:pt x="5368785" y="479460"/>
                </a:cubicBezTo>
                <a:cubicBezTo>
                  <a:pt x="5376315" y="471931"/>
                  <a:pt x="5380201" y="462215"/>
                  <a:pt x="5380443" y="450314"/>
                </a:cubicBezTo>
                <a:lnTo>
                  <a:pt x="5380443" y="150105"/>
                </a:lnTo>
                <a:close/>
                <a:moveTo>
                  <a:pt x="4447756" y="39348"/>
                </a:moveTo>
                <a:lnTo>
                  <a:pt x="5699598" y="39348"/>
                </a:lnTo>
                <a:lnTo>
                  <a:pt x="5699598" y="437198"/>
                </a:lnTo>
                <a:cubicBezTo>
                  <a:pt x="5698413" y="484227"/>
                  <a:pt x="5682201" y="523150"/>
                  <a:pt x="5650959" y="553966"/>
                </a:cubicBezTo>
                <a:cubicBezTo>
                  <a:pt x="5619719" y="584783"/>
                  <a:pt x="5580553" y="600752"/>
                  <a:pt x="5533463" y="601876"/>
                </a:cubicBezTo>
                <a:lnTo>
                  <a:pt x="5274059" y="601876"/>
                </a:lnTo>
                <a:lnTo>
                  <a:pt x="5274059" y="865652"/>
                </a:lnTo>
                <a:lnTo>
                  <a:pt x="5674823" y="865652"/>
                </a:lnTo>
                <a:lnTo>
                  <a:pt x="5674823" y="974951"/>
                </a:lnTo>
                <a:lnTo>
                  <a:pt x="5274059" y="974951"/>
                </a:lnTo>
                <a:lnTo>
                  <a:pt x="5274059" y="1266416"/>
                </a:lnTo>
                <a:lnTo>
                  <a:pt x="5749147" y="1266416"/>
                </a:lnTo>
                <a:lnTo>
                  <a:pt x="5749147" y="1377173"/>
                </a:lnTo>
                <a:lnTo>
                  <a:pt x="4879124" y="1377173"/>
                </a:lnTo>
                <a:lnTo>
                  <a:pt x="4688215" y="1251843"/>
                </a:lnTo>
                <a:lnTo>
                  <a:pt x="4670727" y="1385917"/>
                </a:lnTo>
                <a:lnTo>
                  <a:pt x="4370518" y="1385917"/>
                </a:lnTo>
                <a:lnTo>
                  <a:pt x="4455043" y="747608"/>
                </a:lnTo>
                <a:lnTo>
                  <a:pt x="4755251" y="747608"/>
                </a:lnTo>
                <a:lnTo>
                  <a:pt x="4720276" y="1008469"/>
                </a:lnTo>
                <a:lnTo>
                  <a:pt x="4928673" y="1160031"/>
                </a:lnTo>
                <a:lnTo>
                  <a:pt x="4928673" y="601876"/>
                </a:lnTo>
                <a:lnTo>
                  <a:pt x="4447756" y="601876"/>
                </a:lnTo>
                <a:close/>
                <a:moveTo>
                  <a:pt x="2911735" y="36434"/>
                </a:moveTo>
                <a:lnTo>
                  <a:pt x="4293279" y="36434"/>
                </a:lnTo>
                <a:lnTo>
                  <a:pt x="4293279" y="147190"/>
                </a:lnTo>
                <a:lnTo>
                  <a:pt x="3668087" y="147190"/>
                </a:lnTo>
                <a:lnTo>
                  <a:pt x="3601050" y="314783"/>
                </a:lnTo>
                <a:lnTo>
                  <a:pt x="3775929" y="314783"/>
                </a:lnTo>
                <a:lnTo>
                  <a:pt x="3775929" y="434283"/>
                </a:lnTo>
                <a:lnTo>
                  <a:pt x="3982869" y="434283"/>
                </a:lnTo>
                <a:lnTo>
                  <a:pt x="4293279" y="1199379"/>
                </a:lnTo>
                <a:lnTo>
                  <a:pt x="3955180" y="1199379"/>
                </a:lnTo>
                <a:lnTo>
                  <a:pt x="3775929" y="756352"/>
                </a:lnTo>
                <a:lnTo>
                  <a:pt x="3775929" y="1385917"/>
                </a:lnTo>
                <a:lnTo>
                  <a:pt x="3429086" y="1385917"/>
                </a:lnTo>
                <a:lnTo>
                  <a:pt x="3429086" y="749066"/>
                </a:lnTo>
                <a:lnTo>
                  <a:pt x="3249835" y="1199379"/>
                </a:lnTo>
                <a:lnTo>
                  <a:pt x="2911735" y="1199379"/>
                </a:lnTo>
                <a:lnTo>
                  <a:pt x="3331445" y="147190"/>
                </a:lnTo>
                <a:lnTo>
                  <a:pt x="2911735" y="147190"/>
                </a:lnTo>
                <a:close/>
                <a:moveTo>
                  <a:pt x="1977590" y="7287"/>
                </a:moveTo>
                <a:lnTo>
                  <a:pt x="2324433" y="7287"/>
                </a:lnTo>
                <a:lnTo>
                  <a:pt x="2324433" y="1212495"/>
                </a:lnTo>
                <a:cubicBezTo>
                  <a:pt x="2323158" y="1259585"/>
                  <a:pt x="2306764" y="1298750"/>
                  <a:pt x="2275249" y="1329992"/>
                </a:cubicBezTo>
                <a:cubicBezTo>
                  <a:pt x="2243734" y="1361233"/>
                  <a:pt x="2204751" y="1377446"/>
                  <a:pt x="2158299" y="1378630"/>
                </a:cubicBezTo>
                <a:lnTo>
                  <a:pt x="1881407" y="1378630"/>
                </a:lnTo>
                <a:lnTo>
                  <a:pt x="1881407" y="1267873"/>
                </a:lnTo>
                <a:lnTo>
                  <a:pt x="1936785" y="1267873"/>
                </a:lnTo>
                <a:cubicBezTo>
                  <a:pt x="1948687" y="1267630"/>
                  <a:pt x="1958402" y="1263744"/>
                  <a:pt x="1965932" y="1256215"/>
                </a:cubicBezTo>
                <a:cubicBezTo>
                  <a:pt x="1973461" y="1248685"/>
                  <a:pt x="1977348" y="1238970"/>
                  <a:pt x="1977590" y="1227068"/>
                </a:cubicBezTo>
                <a:close/>
                <a:moveTo>
                  <a:pt x="692230" y="0"/>
                </a:moveTo>
                <a:lnTo>
                  <a:pt x="988067" y="0"/>
                </a:lnTo>
                <a:lnTo>
                  <a:pt x="972036" y="107843"/>
                </a:lnTo>
                <a:lnTo>
                  <a:pt x="1375715" y="107843"/>
                </a:lnTo>
                <a:lnTo>
                  <a:pt x="1333453" y="472174"/>
                </a:lnTo>
                <a:lnTo>
                  <a:pt x="1044902" y="472174"/>
                </a:lnTo>
                <a:lnTo>
                  <a:pt x="1075506" y="220057"/>
                </a:lnTo>
                <a:lnTo>
                  <a:pt x="957463" y="220057"/>
                </a:lnTo>
                <a:lnTo>
                  <a:pt x="922487" y="472174"/>
                </a:lnTo>
                <a:lnTo>
                  <a:pt x="628107" y="472174"/>
                </a:lnTo>
                <a:close/>
                <a:moveTo>
                  <a:pt x="97641" y="0"/>
                </a:moveTo>
                <a:lnTo>
                  <a:pt x="339557" y="0"/>
                </a:lnTo>
                <a:lnTo>
                  <a:pt x="308953" y="160306"/>
                </a:lnTo>
                <a:lnTo>
                  <a:pt x="613534" y="160306"/>
                </a:lnTo>
                <a:lnTo>
                  <a:pt x="556698" y="545040"/>
                </a:lnTo>
                <a:lnTo>
                  <a:pt x="319155" y="545040"/>
                </a:lnTo>
                <a:lnTo>
                  <a:pt x="367246" y="272520"/>
                </a:lnTo>
                <a:lnTo>
                  <a:pt x="287093" y="272520"/>
                </a:lnTo>
                <a:lnTo>
                  <a:pt x="236087" y="545040"/>
                </a:lnTo>
                <a:lnTo>
                  <a:pt x="0" y="545040"/>
                </a:ln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任意多边形 504"/>
          <p:cNvSpPr/>
          <p:nvPr/>
        </p:nvSpPr>
        <p:spPr>
          <a:xfrm>
            <a:off x="157303" y="220878"/>
            <a:ext cx="1562768" cy="1093480"/>
          </a:xfrm>
          <a:custGeom>
            <a:avLst/>
            <a:gdLst/>
            <a:ahLst/>
            <a:cxnLst/>
            <a:rect l="l" t="t" r="r" b="b"/>
            <a:pathLst>
              <a:path w="2851883" h="1995483">
                <a:moveTo>
                  <a:pt x="2572960" y="26706"/>
                </a:moveTo>
                <a:lnTo>
                  <a:pt x="2613018" y="45993"/>
                </a:lnTo>
                <a:lnTo>
                  <a:pt x="2613018" y="1719528"/>
                </a:lnTo>
                <a:lnTo>
                  <a:pt x="2851883" y="1995483"/>
                </a:lnTo>
                <a:lnTo>
                  <a:pt x="2092263" y="1995483"/>
                </a:lnTo>
                <a:lnTo>
                  <a:pt x="2059623" y="1955425"/>
                </a:lnTo>
                <a:lnTo>
                  <a:pt x="2765831" y="1955425"/>
                </a:lnTo>
                <a:lnTo>
                  <a:pt x="2572960" y="1731397"/>
                </a:lnTo>
                <a:close/>
                <a:moveTo>
                  <a:pt x="753685" y="26706"/>
                </a:moveTo>
                <a:lnTo>
                  <a:pt x="793743" y="45993"/>
                </a:lnTo>
                <a:lnTo>
                  <a:pt x="793743" y="1719528"/>
                </a:lnTo>
                <a:lnTo>
                  <a:pt x="1032607" y="1995483"/>
                </a:lnTo>
                <a:lnTo>
                  <a:pt x="272988" y="1995483"/>
                </a:lnTo>
                <a:lnTo>
                  <a:pt x="240349" y="1955425"/>
                </a:lnTo>
                <a:lnTo>
                  <a:pt x="946557" y="1955425"/>
                </a:lnTo>
                <a:lnTo>
                  <a:pt x="753685" y="1731397"/>
                </a:lnTo>
                <a:close/>
                <a:moveTo>
                  <a:pt x="2322226" y="0"/>
                </a:moveTo>
                <a:lnTo>
                  <a:pt x="2498778" y="0"/>
                </a:lnTo>
                <a:lnTo>
                  <a:pt x="2498778" y="1719528"/>
                </a:lnTo>
                <a:lnTo>
                  <a:pt x="2679781" y="1873825"/>
                </a:lnTo>
                <a:lnTo>
                  <a:pt x="2040336" y="1873825"/>
                </a:lnTo>
                <a:lnTo>
                  <a:pt x="2228757" y="1719528"/>
                </a:lnTo>
                <a:lnTo>
                  <a:pt x="2228757" y="413933"/>
                </a:lnTo>
                <a:cubicBezTo>
                  <a:pt x="2171390" y="443606"/>
                  <a:pt x="2113529" y="458442"/>
                  <a:pt x="2055173" y="458442"/>
                </a:cubicBezTo>
                <a:cubicBezTo>
                  <a:pt x="1964177" y="458442"/>
                  <a:pt x="1893951" y="421351"/>
                  <a:pt x="1844497" y="347170"/>
                </a:cubicBezTo>
                <a:lnTo>
                  <a:pt x="1856366" y="347170"/>
                </a:lnTo>
                <a:cubicBezTo>
                  <a:pt x="1916701" y="396624"/>
                  <a:pt x="1981980" y="421351"/>
                  <a:pt x="2052205" y="421351"/>
                </a:cubicBezTo>
                <a:cubicBezTo>
                  <a:pt x="2118474" y="421351"/>
                  <a:pt x="2177325" y="404042"/>
                  <a:pt x="2228757" y="369424"/>
                </a:cubicBezTo>
                <a:lnTo>
                  <a:pt x="2228757" y="277439"/>
                </a:lnTo>
                <a:cubicBezTo>
                  <a:pt x="2161499" y="326894"/>
                  <a:pt x="2082867" y="351621"/>
                  <a:pt x="1992860" y="351621"/>
                </a:cubicBezTo>
                <a:cubicBezTo>
                  <a:pt x="1943406" y="351621"/>
                  <a:pt x="1902111" y="340246"/>
                  <a:pt x="1868977" y="317497"/>
                </a:cubicBezTo>
                <a:cubicBezTo>
                  <a:pt x="1835843" y="294748"/>
                  <a:pt x="1819275" y="266559"/>
                  <a:pt x="1819275" y="232930"/>
                </a:cubicBezTo>
                <a:cubicBezTo>
                  <a:pt x="1819275" y="183476"/>
                  <a:pt x="1842519" y="157760"/>
                  <a:pt x="1889006" y="155782"/>
                </a:cubicBezTo>
                <a:cubicBezTo>
                  <a:pt x="1930548" y="153803"/>
                  <a:pt x="1951319" y="172596"/>
                  <a:pt x="1951319" y="212159"/>
                </a:cubicBezTo>
                <a:cubicBezTo>
                  <a:pt x="1951319" y="219083"/>
                  <a:pt x="1950329" y="226007"/>
                  <a:pt x="1948351" y="232930"/>
                </a:cubicBezTo>
                <a:cubicBezTo>
                  <a:pt x="1947362" y="237876"/>
                  <a:pt x="1946868" y="241337"/>
                  <a:pt x="1946868" y="243316"/>
                </a:cubicBezTo>
                <a:cubicBezTo>
                  <a:pt x="1947857" y="259141"/>
                  <a:pt x="1961209" y="267054"/>
                  <a:pt x="1986926" y="267054"/>
                </a:cubicBezTo>
                <a:cubicBezTo>
                  <a:pt x="2052205" y="267054"/>
                  <a:pt x="2116496" y="241832"/>
                  <a:pt x="2179797" y="191389"/>
                </a:cubicBezTo>
                <a:cubicBezTo>
                  <a:pt x="2243099" y="140945"/>
                  <a:pt x="2290575" y="77149"/>
                  <a:pt x="2322226" y="0"/>
                </a:cubicBezTo>
                <a:close/>
                <a:moveTo>
                  <a:pt x="502951" y="0"/>
                </a:moveTo>
                <a:lnTo>
                  <a:pt x="679503" y="0"/>
                </a:lnTo>
                <a:lnTo>
                  <a:pt x="679503" y="1719528"/>
                </a:lnTo>
                <a:lnTo>
                  <a:pt x="860506" y="1873825"/>
                </a:lnTo>
                <a:lnTo>
                  <a:pt x="221061" y="1873825"/>
                </a:lnTo>
                <a:lnTo>
                  <a:pt x="409482" y="1719528"/>
                </a:lnTo>
                <a:lnTo>
                  <a:pt x="409482" y="413933"/>
                </a:lnTo>
                <a:cubicBezTo>
                  <a:pt x="352115" y="443606"/>
                  <a:pt x="294254" y="458442"/>
                  <a:pt x="235898" y="458442"/>
                </a:cubicBezTo>
                <a:cubicBezTo>
                  <a:pt x="144902" y="458442"/>
                  <a:pt x="74676" y="421351"/>
                  <a:pt x="25222" y="347170"/>
                </a:cubicBezTo>
                <a:lnTo>
                  <a:pt x="37091" y="347170"/>
                </a:lnTo>
                <a:cubicBezTo>
                  <a:pt x="97425" y="396624"/>
                  <a:pt x="162705" y="421351"/>
                  <a:pt x="232930" y="421351"/>
                </a:cubicBezTo>
                <a:cubicBezTo>
                  <a:pt x="299199" y="421351"/>
                  <a:pt x="358050" y="404042"/>
                  <a:pt x="409482" y="369424"/>
                </a:cubicBezTo>
                <a:lnTo>
                  <a:pt x="409482" y="277439"/>
                </a:lnTo>
                <a:cubicBezTo>
                  <a:pt x="342224" y="326894"/>
                  <a:pt x="263592" y="351621"/>
                  <a:pt x="173585" y="351621"/>
                </a:cubicBezTo>
                <a:cubicBezTo>
                  <a:pt x="124131" y="351621"/>
                  <a:pt x="82836" y="340246"/>
                  <a:pt x="49702" y="317497"/>
                </a:cubicBezTo>
                <a:cubicBezTo>
                  <a:pt x="16568" y="294748"/>
                  <a:pt x="0" y="266559"/>
                  <a:pt x="0" y="232930"/>
                </a:cubicBezTo>
                <a:cubicBezTo>
                  <a:pt x="0" y="183476"/>
                  <a:pt x="23244" y="157760"/>
                  <a:pt x="69731" y="155782"/>
                </a:cubicBezTo>
                <a:cubicBezTo>
                  <a:pt x="111273" y="153803"/>
                  <a:pt x="132043" y="172596"/>
                  <a:pt x="132043" y="212159"/>
                </a:cubicBezTo>
                <a:cubicBezTo>
                  <a:pt x="132043" y="219083"/>
                  <a:pt x="131054" y="226007"/>
                  <a:pt x="129076" y="232930"/>
                </a:cubicBezTo>
                <a:cubicBezTo>
                  <a:pt x="128087" y="237876"/>
                  <a:pt x="127593" y="241337"/>
                  <a:pt x="127593" y="243316"/>
                </a:cubicBezTo>
                <a:cubicBezTo>
                  <a:pt x="128582" y="259141"/>
                  <a:pt x="141934" y="267054"/>
                  <a:pt x="167651" y="267054"/>
                </a:cubicBezTo>
                <a:cubicBezTo>
                  <a:pt x="232930" y="267054"/>
                  <a:pt x="297221" y="241832"/>
                  <a:pt x="360523" y="191389"/>
                </a:cubicBezTo>
                <a:cubicBezTo>
                  <a:pt x="423824" y="140945"/>
                  <a:pt x="471300" y="77149"/>
                  <a:pt x="502951" y="0"/>
                </a:cubicBez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66330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背景白点"/>
          <p:cNvGrpSpPr/>
          <p:nvPr/>
        </p:nvGrpSpPr>
        <p:grpSpPr>
          <a:xfrm>
            <a:off x="0" y="3175"/>
            <a:ext cx="12188825" cy="6851651"/>
            <a:chOff x="0" y="3175"/>
            <a:chExt cx="12188825" cy="6851651"/>
          </a:xfrm>
        </p:grpSpPr>
        <p:sp>
          <p:nvSpPr>
            <p:cNvPr id="664" name="Oval 493"/>
            <p:cNvSpPr>
              <a:spLocks noChangeArrowheads="1"/>
            </p:cNvSpPr>
            <p:nvPr/>
          </p:nvSpPr>
          <p:spPr bwMode="auto">
            <a:xfrm>
              <a:off x="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Oval 494"/>
            <p:cNvSpPr>
              <a:spLocks noChangeArrowheads="1"/>
            </p:cNvSpPr>
            <p:nvPr/>
          </p:nvSpPr>
          <p:spPr bwMode="auto">
            <a:xfrm>
              <a:off x="12017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Oval 495"/>
            <p:cNvSpPr>
              <a:spLocks noChangeArrowheads="1"/>
            </p:cNvSpPr>
            <p:nvPr/>
          </p:nvSpPr>
          <p:spPr bwMode="auto">
            <a:xfrm>
              <a:off x="6032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Oval 496"/>
            <p:cNvSpPr>
              <a:spLocks noChangeArrowheads="1"/>
            </p:cNvSpPr>
            <p:nvPr/>
          </p:nvSpPr>
          <p:spPr bwMode="auto">
            <a:xfrm>
              <a:off x="180498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Oval 497"/>
            <p:cNvSpPr>
              <a:spLocks noChangeArrowheads="1"/>
            </p:cNvSpPr>
            <p:nvPr/>
          </p:nvSpPr>
          <p:spPr bwMode="auto">
            <a:xfrm>
              <a:off x="24050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Oval 498"/>
            <p:cNvSpPr>
              <a:spLocks noChangeArrowheads="1"/>
            </p:cNvSpPr>
            <p:nvPr/>
          </p:nvSpPr>
          <p:spPr bwMode="auto">
            <a:xfrm>
              <a:off x="30035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Oval 499"/>
            <p:cNvSpPr>
              <a:spLocks noChangeArrowheads="1"/>
            </p:cNvSpPr>
            <p:nvPr/>
          </p:nvSpPr>
          <p:spPr bwMode="auto">
            <a:xfrm>
              <a:off x="36068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Oval 500"/>
            <p:cNvSpPr>
              <a:spLocks noChangeArrowheads="1"/>
            </p:cNvSpPr>
            <p:nvPr/>
          </p:nvSpPr>
          <p:spPr bwMode="auto">
            <a:xfrm>
              <a:off x="420528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Oval 501"/>
            <p:cNvSpPr>
              <a:spLocks noChangeArrowheads="1"/>
            </p:cNvSpPr>
            <p:nvPr/>
          </p:nvSpPr>
          <p:spPr bwMode="auto">
            <a:xfrm>
              <a:off x="480853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Oval 502"/>
            <p:cNvSpPr>
              <a:spLocks noChangeArrowheads="1"/>
            </p:cNvSpPr>
            <p:nvPr/>
          </p:nvSpPr>
          <p:spPr bwMode="auto">
            <a:xfrm>
              <a:off x="54086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Oval 503"/>
            <p:cNvSpPr>
              <a:spLocks noChangeArrowheads="1"/>
            </p:cNvSpPr>
            <p:nvPr/>
          </p:nvSpPr>
          <p:spPr bwMode="auto">
            <a:xfrm>
              <a:off x="60071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Oval 504"/>
            <p:cNvSpPr>
              <a:spLocks noChangeArrowheads="1"/>
            </p:cNvSpPr>
            <p:nvPr/>
          </p:nvSpPr>
          <p:spPr bwMode="auto">
            <a:xfrm>
              <a:off x="661035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Oval 505"/>
            <p:cNvSpPr>
              <a:spLocks noChangeArrowheads="1"/>
            </p:cNvSpPr>
            <p:nvPr/>
          </p:nvSpPr>
          <p:spPr bwMode="auto">
            <a:xfrm>
              <a:off x="72088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Oval 506"/>
            <p:cNvSpPr>
              <a:spLocks noChangeArrowheads="1"/>
            </p:cNvSpPr>
            <p:nvPr/>
          </p:nvSpPr>
          <p:spPr bwMode="auto">
            <a:xfrm>
              <a:off x="78089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Oval 507"/>
            <p:cNvSpPr>
              <a:spLocks noChangeArrowheads="1"/>
            </p:cNvSpPr>
            <p:nvPr/>
          </p:nvSpPr>
          <p:spPr bwMode="auto">
            <a:xfrm>
              <a:off x="84121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Oval 508"/>
            <p:cNvSpPr>
              <a:spLocks noChangeArrowheads="1"/>
            </p:cNvSpPr>
            <p:nvPr/>
          </p:nvSpPr>
          <p:spPr bwMode="auto">
            <a:xfrm>
              <a:off x="90106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Oval 509"/>
            <p:cNvSpPr>
              <a:spLocks noChangeArrowheads="1"/>
            </p:cNvSpPr>
            <p:nvPr/>
          </p:nvSpPr>
          <p:spPr bwMode="auto">
            <a:xfrm>
              <a:off x="961390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Oval 510"/>
            <p:cNvSpPr>
              <a:spLocks noChangeArrowheads="1"/>
            </p:cNvSpPr>
            <p:nvPr/>
          </p:nvSpPr>
          <p:spPr bwMode="auto">
            <a:xfrm>
              <a:off x="10213975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Oval 511"/>
            <p:cNvSpPr>
              <a:spLocks noChangeArrowheads="1"/>
            </p:cNvSpPr>
            <p:nvPr/>
          </p:nvSpPr>
          <p:spPr bwMode="auto">
            <a:xfrm>
              <a:off x="108124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Oval 512"/>
            <p:cNvSpPr>
              <a:spLocks noChangeArrowheads="1"/>
            </p:cNvSpPr>
            <p:nvPr/>
          </p:nvSpPr>
          <p:spPr bwMode="auto">
            <a:xfrm>
              <a:off x="11415713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Oval 513"/>
            <p:cNvSpPr>
              <a:spLocks noChangeArrowheads="1"/>
            </p:cNvSpPr>
            <p:nvPr/>
          </p:nvSpPr>
          <p:spPr bwMode="auto">
            <a:xfrm>
              <a:off x="12014200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Oval 514"/>
            <p:cNvSpPr>
              <a:spLocks noChangeArrowheads="1"/>
            </p:cNvSpPr>
            <p:nvPr/>
          </p:nvSpPr>
          <p:spPr bwMode="auto">
            <a:xfrm>
              <a:off x="3317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Oval 515"/>
            <p:cNvSpPr>
              <a:spLocks noChangeArrowheads="1"/>
            </p:cNvSpPr>
            <p:nvPr/>
          </p:nvSpPr>
          <p:spPr bwMode="auto">
            <a:xfrm>
              <a:off x="1533525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Oval 516"/>
            <p:cNvSpPr>
              <a:spLocks noChangeArrowheads="1"/>
            </p:cNvSpPr>
            <p:nvPr/>
          </p:nvSpPr>
          <p:spPr bwMode="auto">
            <a:xfrm>
              <a:off x="9302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Oval 517"/>
            <p:cNvSpPr>
              <a:spLocks noChangeArrowheads="1"/>
            </p:cNvSpPr>
            <p:nvPr/>
          </p:nvSpPr>
          <p:spPr bwMode="auto">
            <a:xfrm>
              <a:off x="213201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Oval 518"/>
            <p:cNvSpPr>
              <a:spLocks noChangeArrowheads="1"/>
            </p:cNvSpPr>
            <p:nvPr/>
          </p:nvSpPr>
          <p:spPr bwMode="auto">
            <a:xfrm>
              <a:off x="27320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Oval 519"/>
            <p:cNvSpPr>
              <a:spLocks noChangeArrowheads="1"/>
            </p:cNvSpPr>
            <p:nvPr/>
          </p:nvSpPr>
          <p:spPr bwMode="auto">
            <a:xfrm>
              <a:off x="3335338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Oval 520"/>
            <p:cNvSpPr>
              <a:spLocks noChangeArrowheads="1"/>
            </p:cNvSpPr>
            <p:nvPr/>
          </p:nvSpPr>
          <p:spPr bwMode="auto">
            <a:xfrm>
              <a:off x="39338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Oval 521"/>
            <p:cNvSpPr>
              <a:spLocks noChangeArrowheads="1"/>
            </p:cNvSpPr>
            <p:nvPr/>
          </p:nvSpPr>
          <p:spPr bwMode="auto">
            <a:xfrm>
              <a:off x="45339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Oval 522"/>
            <p:cNvSpPr>
              <a:spLocks noChangeArrowheads="1"/>
            </p:cNvSpPr>
            <p:nvPr/>
          </p:nvSpPr>
          <p:spPr bwMode="auto">
            <a:xfrm>
              <a:off x="513556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Oval 523"/>
            <p:cNvSpPr>
              <a:spLocks noChangeArrowheads="1"/>
            </p:cNvSpPr>
            <p:nvPr/>
          </p:nvSpPr>
          <p:spPr bwMode="auto">
            <a:xfrm>
              <a:off x="57356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Oval 524"/>
            <p:cNvSpPr>
              <a:spLocks noChangeArrowheads="1"/>
            </p:cNvSpPr>
            <p:nvPr/>
          </p:nvSpPr>
          <p:spPr bwMode="auto">
            <a:xfrm>
              <a:off x="6338888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Oval 525"/>
            <p:cNvSpPr>
              <a:spLocks noChangeArrowheads="1"/>
            </p:cNvSpPr>
            <p:nvPr/>
          </p:nvSpPr>
          <p:spPr bwMode="auto">
            <a:xfrm>
              <a:off x="69373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Oval 526"/>
            <p:cNvSpPr>
              <a:spLocks noChangeArrowheads="1"/>
            </p:cNvSpPr>
            <p:nvPr/>
          </p:nvSpPr>
          <p:spPr bwMode="auto">
            <a:xfrm>
              <a:off x="753745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Oval 527"/>
            <p:cNvSpPr>
              <a:spLocks noChangeArrowheads="1"/>
            </p:cNvSpPr>
            <p:nvPr/>
          </p:nvSpPr>
          <p:spPr bwMode="auto">
            <a:xfrm>
              <a:off x="8139113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Oval 528"/>
            <p:cNvSpPr>
              <a:spLocks noChangeArrowheads="1"/>
            </p:cNvSpPr>
            <p:nvPr/>
          </p:nvSpPr>
          <p:spPr bwMode="auto">
            <a:xfrm>
              <a:off x="87391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Oval 529"/>
            <p:cNvSpPr>
              <a:spLocks noChangeArrowheads="1"/>
            </p:cNvSpPr>
            <p:nvPr/>
          </p:nvSpPr>
          <p:spPr bwMode="auto">
            <a:xfrm>
              <a:off x="9337675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Oval 530"/>
            <p:cNvSpPr>
              <a:spLocks noChangeArrowheads="1"/>
            </p:cNvSpPr>
            <p:nvPr/>
          </p:nvSpPr>
          <p:spPr bwMode="auto">
            <a:xfrm>
              <a:off x="99409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Oval 531"/>
            <p:cNvSpPr>
              <a:spLocks noChangeArrowheads="1"/>
            </p:cNvSpPr>
            <p:nvPr/>
          </p:nvSpPr>
          <p:spPr bwMode="auto">
            <a:xfrm>
              <a:off x="105410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Oval 532"/>
            <p:cNvSpPr>
              <a:spLocks noChangeArrowheads="1"/>
            </p:cNvSpPr>
            <p:nvPr/>
          </p:nvSpPr>
          <p:spPr bwMode="auto">
            <a:xfrm>
              <a:off x="11144250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Oval 533"/>
            <p:cNvSpPr>
              <a:spLocks noChangeArrowheads="1"/>
            </p:cNvSpPr>
            <p:nvPr/>
          </p:nvSpPr>
          <p:spPr bwMode="auto">
            <a:xfrm>
              <a:off x="117427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Oval 534"/>
            <p:cNvSpPr>
              <a:spLocks noChangeArrowheads="1"/>
            </p:cNvSpPr>
            <p:nvPr/>
          </p:nvSpPr>
          <p:spPr bwMode="auto">
            <a:xfrm>
              <a:off x="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Oval 535"/>
            <p:cNvSpPr>
              <a:spLocks noChangeArrowheads="1"/>
            </p:cNvSpPr>
            <p:nvPr/>
          </p:nvSpPr>
          <p:spPr bwMode="auto">
            <a:xfrm>
              <a:off x="12017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Oval 536"/>
            <p:cNvSpPr>
              <a:spLocks noChangeArrowheads="1"/>
            </p:cNvSpPr>
            <p:nvPr/>
          </p:nvSpPr>
          <p:spPr bwMode="auto">
            <a:xfrm>
              <a:off x="6032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Oval 537"/>
            <p:cNvSpPr>
              <a:spLocks noChangeArrowheads="1"/>
            </p:cNvSpPr>
            <p:nvPr/>
          </p:nvSpPr>
          <p:spPr bwMode="auto">
            <a:xfrm>
              <a:off x="180498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Oval 538"/>
            <p:cNvSpPr>
              <a:spLocks noChangeArrowheads="1"/>
            </p:cNvSpPr>
            <p:nvPr/>
          </p:nvSpPr>
          <p:spPr bwMode="auto">
            <a:xfrm>
              <a:off x="24050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Oval 539"/>
            <p:cNvSpPr>
              <a:spLocks noChangeArrowheads="1"/>
            </p:cNvSpPr>
            <p:nvPr/>
          </p:nvSpPr>
          <p:spPr bwMode="auto">
            <a:xfrm>
              <a:off x="30035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Oval 540"/>
            <p:cNvSpPr>
              <a:spLocks noChangeArrowheads="1"/>
            </p:cNvSpPr>
            <p:nvPr/>
          </p:nvSpPr>
          <p:spPr bwMode="auto">
            <a:xfrm>
              <a:off x="36068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Oval 541"/>
            <p:cNvSpPr>
              <a:spLocks noChangeArrowheads="1"/>
            </p:cNvSpPr>
            <p:nvPr/>
          </p:nvSpPr>
          <p:spPr bwMode="auto">
            <a:xfrm>
              <a:off x="420528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Oval 542"/>
            <p:cNvSpPr>
              <a:spLocks noChangeArrowheads="1"/>
            </p:cNvSpPr>
            <p:nvPr/>
          </p:nvSpPr>
          <p:spPr bwMode="auto">
            <a:xfrm>
              <a:off x="480853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Oval 543"/>
            <p:cNvSpPr>
              <a:spLocks noChangeArrowheads="1"/>
            </p:cNvSpPr>
            <p:nvPr/>
          </p:nvSpPr>
          <p:spPr bwMode="auto">
            <a:xfrm>
              <a:off x="54086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Oval 544"/>
            <p:cNvSpPr>
              <a:spLocks noChangeArrowheads="1"/>
            </p:cNvSpPr>
            <p:nvPr/>
          </p:nvSpPr>
          <p:spPr bwMode="auto">
            <a:xfrm>
              <a:off x="60071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Oval 545"/>
            <p:cNvSpPr>
              <a:spLocks noChangeArrowheads="1"/>
            </p:cNvSpPr>
            <p:nvPr/>
          </p:nvSpPr>
          <p:spPr bwMode="auto">
            <a:xfrm>
              <a:off x="661035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Oval 546"/>
            <p:cNvSpPr>
              <a:spLocks noChangeArrowheads="1"/>
            </p:cNvSpPr>
            <p:nvPr/>
          </p:nvSpPr>
          <p:spPr bwMode="auto">
            <a:xfrm>
              <a:off x="72088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Oval 547"/>
            <p:cNvSpPr>
              <a:spLocks noChangeArrowheads="1"/>
            </p:cNvSpPr>
            <p:nvPr/>
          </p:nvSpPr>
          <p:spPr bwMode="auto">
            <a:xfrm>
              <a:off x="78089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Oval 548"/>
            <p:cNvSpPr>
              <a:spLocks noChangeArrowheads="1"/>
            </p:cNvSpPr>
            <p:nvPr/>
          </p:nvSpPr>
          <p:spPr bwMode="auto">
            <a:xfrm>
              <a:off x="84121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Oval 549"/>
            <p:cNvSpPr>
              <a:spLocks noChangeArrowheads="1"/>
            </p:cNvSpPr>
            <p:nvPr/>
          </p:nvSpPr>
          <p:spPr bwMode="auto">
            <a:xfrm>
              <a:off x="90106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Oval 550"/>
            <p:cNvSpPr>
              <a:spLocks noChangeArrowheads="1"/>
            </p:cNvSpPr>
            <p:nvPr/>
          </p:nvSpPr>
          <p:spPr bwMode="auto">
            <a:xfrm>
              <a:off x="961390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Oval 551"/>
            <p:cNvSpPr>
              <a:spLocks noChangeArrowheads="1"/>
            </p:cNvSpPr>
            <p:nvPr/>
          </p:nvSpPr>
          <p:spPr bwMode="auto">
            <a:xfrm>
              <a:off x="10213975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Oval 552"/>
            <p:cNvSpPr>
              <a:spLocks noChangeArrowheads="1"/>
            </p:cNvSpPr>
            <p:nvPr/>
          </p:nvSpPr>
          <p:spPr bwMode="auto">
            <a:xfrm>
              <a:off x="108124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Oval 553"/>
            <p:cNvSpPr>
              <a:spLocks noChangeArrowheads="1"/>
            </p:cNvSpPr>
            <p:nvPr/>
          </p:nvSpPr>
          <p:spPr bwMode="auto">
            <a:xfrm>
              <a:off x="11415713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Oval 554"/>
            <p:cNvSpPr>
              <a:spLocks noChangeArrowheads="1"/>
            </p:cNvSpPr>
            <p:nvPr/>
          </p:nvSpPr>
          <p:spPr bwMode="auto">
            <a:xfrm>
              <a:off x="12014200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Oval 555"/>
            <p:cNvSpPr>
              <a:spLocks noChangeArrowheads="1"/>
            </p:cNvSpPr>
            <p:nvPr/>
          </p:nvSpPr>
          <p:spPr bwMode="auto">
            <a:xfrm>
              <a:off x="3317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Oval 556"/>
            <p:cNvSpPr>
              <a:spLocks noChangeArrowheads="1"/>
            </p:cNvSpPr>
            <p:nvPr/>
          </p:nvSpPr>
          <p:spPr bwMode="auto">
            <a:xfrm>
              <a:off x="1533525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Oval 557"/>
            <p:cNvSpPr>
              <a:spLocks noChangeArrowheads="1"/>
            </p:cNvSpPr>
            <p:nvPr/>
          </p:nvSpPr>
          <p:spPr bwMode="auto">
            <a:xfrm>
              <a:off x="9302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Oval 558"/>
            <p:cNvSpPr>
              <a:spLocks noChangeArrowheads="1"/>
            </p:cNvSpPr>
            <p:nvPr/>
          </p:nvSpPr>
          <p:spPr bwMode="auto">
            <a:xfrm>
              <a:off x="213201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Oval 559"/>
            <p:cNvSpPr>
              <a:spLocks noChangeArrowheads="1"/>
            </p:cNvSpPr>
            <p:nvPr/>
          </p:nvSpPr>
          <p:spPr bwMode="auto">
            <a:xfrm>
              <a:off x="27320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Oval 560"/>
            <p:cNvSpPr>
              <a:spLocks noChangeArrowheads="1"/>
            </p:cNvSpPr>
            <p:nvPr/>
          </p:nvSpPr>
          <p:spPr bwMode="auto">
            <a:xfrm>
              <a:off x="3335338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Oval 561"/>
            <p:cNvSpPr>
              <a:spLocks noChangeArrowheads="1"/>
            </p:cNvSpPr>
            <p:nvPr/>
          </p:nvSpPr>
          <p:spPr bwMode="auto">
            <a:xfrm>
              <a:off x="39338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Oval 562"/>
            <p:cNvSpPr>
              <a:spLocks noChangeArrowheads="1"/>
            </p:cNvSpPr>
            <p:nvPr/>
          </p:nvSpPr>
          <p:spPr bwMode="auto">
            <a:xfrm>
              <a:off x="45339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Oval 563"/>
            <p:cNvSpPr>
              <a:spLocks noChangeArrowheads="1"/>
            </p:cNvSpPr>
            <p:nvPr/>
          </p:nvSpPr>
          <p:spPr bwMode="auto">
            <a:xfrm>
              <a:off x="513556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Oval 564"/>
            <p:cNvSpPr>
              <a:spLocks noChangeArrowheads="1"/>
            </p:cNvSpPr>
            <p:nvPr/>
          </p:nvSpPr>
          <p:spPr bwMode="auto">
            <a:xfrm>
              <a:off x="57356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Oval 565"/>
            <p:cNvSpPr>
              <a:spLocks noChangeArrowheads="1"/>
            </p:cNvSpPr>
            <p:nvPr/>
          </p:nvSpPr>
          <p:spPr bwMode="auto">
            <a:xfrm>
              <a:off x="6338888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Oval 566"/>
            <p:cNvSpPr>
              <a:spLocks noChangeArrowheads="1"/>
            </p:cNvSpPr>
            <p:nvPr/>
          </p:nvSpPr>
          <p:spPr bwMode="auto">
            <a:xfrm>
              <a:off x="69373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Oval 567"/>
            <p:cNvSpPr>
              <a:spLocks noChangeArrowheads="1"/>
            </p:cNvSpPr>
            <p:nvPr/>
          </p:nvSpPr>
          <p:spPr bwMode="auto">
            <a:xfrm>
              <a:off x="753745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Oval 568"/>
            <p:cNvSpPr>
              <a:spLocks noChangeArrowheads="1"/>
            </p:cNvSpPr>
            <p:nvPr/>
          </p:nvSpPr>
          <p:spPr bwMode="auto">
            <a:xfrm>
              <a:off x="8139113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Oval 569"/>
            <p:cNvSpPr>
              <a:spLocks noChangeArrowheads="1"/>
            </p:cNvSpPr>
            <p:nvPr/>
          </p:nvSpPr>
          <p:spPr bwMode="auto">
            <a:xfrm>
              <a:off x="87391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Oval 570"/>
            <p:cNvSpPr>
              <a:spLocks noChangeArrowheads="1"/>
            </p:cNvSpPr>
            <p:nvPr/>
          </p:nvSpPr>
          <p:spPr bwMode="auto">
            <a:xfrm>
              <a:off x="9337675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Oval 571"/>
            <p:cNvSpPr>
              <a:spLocks noChangeArrowheads="1"/>
            </p:cNvSpPr>
            <p:nvPr/>
          </p:nvSpPr>
          <p:spPr bwMode="auto">
            <a:xfrm>
              <a:off x="99409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Oval 572"/>
            <p:cNvSpPr>
              <a:spLocks noChangeArrowheads="1"/>
            </p:cNvSpPr>
            <p:nvPr/>
          </p:nvSpPr>
          <p:spPr bwMode="auto">
            <a:xfrm>
              <a:off x="105410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Oval 573"/>
            <p:cNvSpPr>
              <a:spLocks noChangeArrowheads="1"/>
            </p:cNvSpPr>
            <p:nvPr/>
          </p:nvSpPr>
          <p:spPr bwMode="auto">
            <a:xfrm>
              <a:off x="11144250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Oval 574"/>
            <p:cNvSpPr>
              <a:spLocks noChangeArrowheads="1"/>
            </p:cNvSpPr>
            <p:nvPr/>
          </p:nvSpPr>
          <p:spPr bwMode="auto">
            <a:xfrm>
              <a:off x="117427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Oval 575"/>
            <p:cNvSpPr>
              <a:spLocks noChangeArrowheads="1"/>
            </p:cNvSpPr>
            <p:nvPr/>
          </p:nvSpPr>
          <p:spPr bwMode="auto">
            <a:xfrm>
              <a:off x="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Oval 576"/>
            <p:cNvSpPr>
              <a:spLocks noChangeArrowheads="1"/>
            </p:cNvSpPr>
            <p:nvPr/>
          </p:nvSpPr>
          <p:spPr bwMode="auto">
            <a:xfrm>
              <a:off x="12017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Oval 577"/>
            <p:cNvSpPr>
              <a:spLocks noChangeArrowheads="1"/>
            </p:cNvSpPr>
            <p:nvPr/>
          </p:nvSpPr>
          <p:spPr bwMode="auto">
            <a:xfrm>
              <a:off x="6032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Oval 578"/>
            <p:cNvSpPr>
              <a:spLocks noChangeArrowheads="1"/>
            </p:cNvSpPr>
            <p:nvPr/>
          </p:nvSpPr>
          <p:spPr bwMode="auto">
            <a:xfrm>
              <a:off x="180498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Oval 579"/>
            <p:cNvSpPr>
              <a:spLocks noChangeArrowheads="1"/>
            </p:cNvSpPr>
            <p:nvPr/>
          </p:nvSpPr>
          <p:spPr bwMode="auto">
            <a:xfrm>
              <a:off x="24050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Oval 580"/>
            <p:cNvSpPr>
              <a:spLocks noChangeArrowheads="1"/>
            </p:cNvSpPr>
            <p:nvPr/>
          </p:nvSpPr>
          <p:spPr bwMode="auto">
            <a:xfrm>
              <a:off x="30035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Oval 581"/>
            <p:cNvSpPr>
              <a:spLocks noChangeArrowheads="1"/>
            </p:cNvSpPr>
            <p:nvPr/>
          </p:nvSpPr>
          <p:spPr bwMode="auto">
            <a:xfrm>
              <a:off x="36068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Oval 582"/>
            <p:cNvSpPr>
              <a:spLocks noChangeArrowheads="1"/>
            </p:cNvSpPr>
            <p:nvPr/>
          </p:nvSpPr>
          <p:spPr bwMode="auto">
            <a:xfrm>
              <a:off x="420528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Oval 583"/>
            <p:cNvSpPr>
              <a:spLocks noChangeArrowheads="1"/>
            </p:cNvSpPr>
            <p:nvPr/>
          </p:nvSpPr>
          <p:spPr bwMode="auto">
            <a:xfrm>
              <a:off x="480853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Oval 584"/>
            <p:cNvSpPr>
              <a:spLocks noChangeArrowheads="1"/>
            </p:cNvSpPr>
            <p:nvPr/>
          </p:nvSpPr>
          <p:spPr bwMode="auto">
            <a:xfrm>
              <a:off x="54086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Oval 585"/>
            <p:cNvSpPr>
              <a:spLocks noChangeArrowheads="1"/>
            </p:cNvSpPr>
            <p:nvPr/>
          </p:nvSpPr>
          <p:spPr bwMode="auto">
            <a:xfrm>
              <a:off x="60071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Oval 586"/>
            <p:cNvSpPr>
              <a:spLocks noChangeArrowheads="1"/>
            </p:cNvSpPr>
            <p:nvPr/>
          </p:nvSpPr>
          <p:spPr bwMode="auto">
            <a:xfrm>
              <a:off x="661035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Oval 587"/>
            <p:cNvSpPr>
              <a:spLocks noChangeArrowheads="1"/>
            </p:cNvSpPr>
            <p:nvPr/>
          </p:nvSpPr>
          <p:spPr bwMode="auto">
            <a:xfrm>
              <a:off x="72088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Oval 588"/>
            <p:cNvSpPr>
              <a:spLocks noChangeArrowheads="1"/>
            </p:cNvSpPr>
            <p:nvPr/>
          </p:nvSpPr>
          <p:spPr bwMode="auto">
            <a:xfrm>
              <a:off x="78089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Oval 589"/>
            <p:cNvSpPr>
              <a:spLocks noChangeArrowheads="1"/>
            </p:cNvSpPr>
            <p:nvPr/>
          </p:nvSpPr>
          <p:spPr bwMode="auto">
            <a:xfrm>
              <a:off x="84121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Oval 590"/>
            <p:cNvSpPr>
              <a:spLocks noChangeArrowheads="1"/>
            </p:cNvSpPr>
            <p:nvPr/>
          </p:nvSpPr>
          <p:spPr bwMode="auto">
            <a:xfrm>
              <a:off x="90106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Oval 591"/>
            <p:cNvSpPr>
              <a:spLocks noChangeArrowheads="1"/>
            </p:cNvSpPr>
            <p:nvPr/>
          </p:nvSpPr>
          <p:spPr bwMode="auto">
            <a:xfrm>
              <a:off x="961390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Oval 592"/>
            <p:cNvSpPr>
              <a:spLocks noChangeArrowheads="1"/>
            </p:cNvSpPr>
            <p:nvPr/>
          </p:nvSpPr>
          <p:spPr bwMode="auto">
            <a:xfrm>
              <a:off x="10213975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Oval 593"/>
            <p:cNvSpPr>
              <a:spLocks noChangeArrowheads="1"/>
            </p:cNvSpPr>
            <p:nvPr/>
          </p:nvSpPr>
          <p:spPr bwMode="auto">
            <a:xfrm>
              <a:off x="108124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Oval 594"/>
            <p:cNvSpPr>
              <a:spLocks noChangeArrowheads="1"/>
            </p:cNvSpPr>
            <p:nvPr/>
          </p:nvSpPr>
          <p:spPr bwMode="auto">
            <a:xfrm>
              <a:off x="11415713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Oval 595"/>
            <p:cNvSpPr>
              <a:spLocks noChangeArrowheads="1"/>
            </p:cNvSpPr>
            <p:nvPr/>
          </p:nvSpPr>
          <p:spPr bwMode="auto">
            <a:xfrm>
              <a:off x="12014200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Oval 596"/>
            <p:cNvSpPr>
              <a:spLocks noChangeArrowheads="1"/>
            </p:cNvSpPr>
            <p:nvPr/>
          </p:nvSpPr>
          <p:spPr bwMode="auto">
            <a:xfrm>
              <a:off x="3317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Oval 597"/>
            <p:cNvSpPr>
              <a:spLocks noChangeArrowheads="1"/>
            </p:cNvSpPr>
            <p:nvPr/>
          </p:nvSpPr>
          <p:spPr bwMode="auto">
            <a:xfrm>
              <a:off x="1533525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Oval 598"/>
            <p:cNvSpPr>
              <a:spLocks noChangeArrowheads="1"/>
            </p:cNvSpPr>
            <p:nvPr/>
          </p:nvSpPr>
          <p:spPr bwMode="auto">
            <a:xfrm>
              <a:off x="9302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Oval 599"/>
            <p:cNvSpPr>
              <a:spLocks noChangeArrowheads="1"/>
            </p:cNvSpPr>
            <p:nvPr/>
          </p:nvSpPr>
          <p:spPr bwMode="auto">
            <a:xfrm>
              <a:off x="213201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Oval 600"/>
            <p:cNvSpPr>
              <a:spLocks noChangeArrowheads="1"/>
            </p:cNvSpPr>
            <p:nvPr/>
          </p:nvSpPr>
          <p:spPr bwMode="auto">
            <a:xfrm>
              <a:off x="27320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Oval 601"/>
            <p:cNvSpPr>
              <a:spLocks noChangeArrowheads="1"/>
            </p:cNvSpPr>
            <p:nvPr/>
          </p:nvSpPr>
          <p:spPr bwMode="auto">
            <a:xfrm>
              <a:off x="3335338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Oval 602"/>
            <p:cNvSpPr>
              <a:spLocks noChangeArrowheads="1"/>
            </p:cNvSpPr>
            <p:nvPr/>
          </p:nvSpPr>
          <p:spPr bwMode="auto">
            <a:xfrm>
              <a:off x="39338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Oval 603"/>
            <p:cNvSpPr>
              <a:spLocks noChangeArrowheads="1"/>
            </p:cNvSpPr>
            <p:nvPr/>
          </p:nvSpPr>
          <p:spPr bwMode="auto">
            <a:xfrm>
              <a:off x="45339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Oval 604"/>
            <p:cNvSpPr>
              <a:spLocks noChangeArrowheads="1"/>
            </p:cNvSpPr>
            <p:nvPr/>
          </p:nvSpPr>
          <p:spPr bwMode="auto">
            <a:xfrm>
              <a:off x="513556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Oval 605"/>
            <p:cNvSpPr>
              <a:spLocks noChangeArrowheads="1"/>
            </p:cNvSpPr>
            <p:nvPr/>
          </p:nvSpPr>
          <p:spPr bwMode="auto">
            <a:xfrm>
              <a:off x="57356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Oval 606"/>
            <p:cNvSpPr>
              <a:spLocks noChangeArrowheads="1"/>
            </p:cNvSpPr>
            <p:nvPr/>
          </p:nvSpPr>
          <p:spPr bwMode="auto">
            <a:xfrm>
              <a:off x="6338888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Oval 607"/>
            <p:cNvSpPr>
              <a:spLocks noChangeArrowheads="1"/>
            </p:cNvSpPr>
            <p:nvPr/>
          </p:nvSpPr>
          <p:spPr bwMode="auto">
            <a:xfrm>
              <a:off x="69373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Oval 608"/>
            <p:cNvSpPr>
              <a:spLocks noChangeArrowheads="1"/>
            </p:cNvSpPr>
            <p:nvPr/>
          </p:nvSpPr>
          <p:spPr bwMode="auto">
            <a:xfrm>
              <a:off x="753745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Oval 609"/>
            <p:cNvSpPr>
              <a:spLocks noChangeArrowheads="1"/>
            </p:cNvSpPr>
            <p:nvPr/>
          </p:nvSpPr>
          <p:spPr bwMode="auto">
            <a:xfrm>
              <a:off x="8139113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Oval 610"/>
            <p:cNvSpPr>
              <a:spLocks noChangeArrowheads="1"/>
            </p:cNvSpPr>
            <p:nvPr/>
          </p:nvSpPr>
          <p:spPr bwMode="auto">
            <a:xfrm>
              <a:off x="87391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Oval 611"/>
            <p:cNvSpPr>
              <a:spLocks noChangeArrowheads="1"/>
            </p:cNvSpPr>
            <p:nvPr/>
          </p:nvSpPr>
          <p:spPr bwMode="auto">
            <a:xfrm>
              <a:off x="9337675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Oval 612"/>
            <p:cNvSpPr>
              <a:spLocks noChangeArrowheads="1"/>
            </p:cNvSpPr>
            <p:nvPr/>
          </p:nvSpPr>
          <p:spPr bwMode="auto">
            <a:xfrm>
              <a:off x="99409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Oval 613"/>
            <p:cNvSpPr>
              <a:spLocks noChangeArrowheads="1"/>
            </p:cNvSpPr>
            <p:nvPr/>
          </p:nvSpPr>
          <p:spPr bwMode="auto">
            <a:xfrm>
              <a:off x="105410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Oval 614"/>
            <p:cNvSpPr>
              <a:spLocks noChangeArrowheads="1"/>
            </p:cNvSpPr>
            <p:nvPr/>
          </p:nvSpPr>
          <p:spPr bwMode="auto">
            <a:xfrm>
              <a:off x="11144250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Oval 615"/>
            <p:cNvSpPr>
              <a:spLocks noChangeArrowheads="1"/>
            </p:cNvSpPr>
            <p:nvPr/>
          </p:nvSpPr>
          <p:spPr bwMode="auto">
            <a:xfrm>
              <a:off x="117427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Oval 616"/>
            <p:cNvSpPr>
              <a:spLocks noChangeArrowheads="1"/>
            </p:cNvSpPr>
            <p:nvPr/>
          </p:nvSpPr>
          <p:spPr bwMode="auto">
            <a:xfrm>
              <a:off x="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Oval 617"/>
            <p:cNvSpPr>
              <a:spLocks noChangeArrowheads="1"/>
            </p:cNvSpPr>
            <p:nvPr/>
          </p:nvSpPr>
          <p:spPr bwMode="auto">
            <a:xfrm>
              <a:off x="12017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Oval 618"/>
            <p:cNvSpPr>
              <a:spLocks noChangeArrowheads="1"/>
            </p:cNvSpPr>
            <p:nvPr/>
          </p:nvSpPr>
          <p:spPr bwMode="auto">
            <a:xfrm>
              <a:off x="6032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Oval 619"/>
            <p:cNvSpPr>
              <a:spLocks noChangeArrowheads="1"/>
            </p:cNvSpPr>
            <p:nvPr/>
          </p:nvSpPr>
          <p:spPr bwMode="auto">
            <a:xfrm>
              <a:off x="180498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Oval 620"/>
            <p:cNvSpPr>
              <a:spLocks noChangeArrowheads="1"/>
            </p:cNvSpPr>
            <p:nvPr/>
          </p:nvSpPr>
          <p:spPr bwMode="auto">
            <a:xfrm>
              <a:off x="24050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Oval 621"/>
            <p:cNvSpPr>
              <a:spLocks noChangeArrowheads="1"/>
            </p:cNvSpPr>
            <p:nvPr/>
          </p:nvSpPr>
          <p:spPr bwMode="auto">
            <a:xfrm>
              <a:off x="30035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Oval 622"/>
            <p:cNvSpPr>
              <a:spLocks noChangeArrowheads="1"/>
            </p:cNvSpPr>
            <p:nvPr/>
          </p:nvSpPr>
          <p:spPr bwMode="auto">
            <a:xfrm>
              <a:off x="36068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Oval 623"/>
            <p:cNvSpPr>
              <a:spLocks noChangeArrowheads="1"/>
            </p:cNvSpPr>
            <p:nvPr/>
          </p:nvSpPr>
          <p:spPr bwMode="auto">
            <a:xfrm>
              <a:off x="420528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Oval 624"/>
            <p:cNvSpPr>
              <a:spLocks noChangeArrowheads="1"/>
            </p:cNvSpPr>
            <p:nvPr/>
          </p:nvSpPr>
          <p:spPr bwMode="auto">
            <a:xfrm>
              <a:off x="480853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Oval 625"/>
            <p:cNvSpPr>
              <a:spLocks noChangeArrowheads="1"/>
            </p:cNvSpPr>
            <p:nvPr/>
          </p:nvSpPr>
          <p:spPr bwMode="auto">
            <a:xfrm>
              <a:off x="54086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Oval 626"/>
            <p:cNvSpPr>
              <a:spLocks noChangeArrowheads="1"/>
            </p:cNvSpPr>
            <p:nvPr/>
          </p:nvSpPr>
          <p:spPr bwMode="auto">
            <a:xfrm>
              <a:off x="60071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Oval 627"/>
            <p:cNvSpPr>
              <a:spLocks noChangeArrowheads="1"/>
            </p:cNvSpPr>
            <p:nvPr/>
          </p:nvSpPr>
          <p:spPr bwMode="auto">
            <a:xfrm>
              <a:off x="661035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Oval 628"/>
            <p:cNvSpPr>
              <a:spLocks noChangeArrowheads="1"/>
            </p:cNvSpPr>
            <p:nvPr/>
          </p:nvSpPr>
          <p:spPr bwMode="auto">
            <a:xfrm>
              <a:off x="72088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Oval 629"/>
            <p:cNvSpPr>
              <a:spLocks noChangeArrowheads="1"/>
            </p:cNvSpPr>
            <p:nvPr/>
          </p:nvSpPr>
          <p:spPr bwMode="auto">
            <a:xfrm>
              <a:off x="78089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Oval 630"/>
            <p:cNvSpPr>
              <a:spLocks noChangeArrowheads="1"/>
            </p:cNvSpPr>
            <p:nvPr/>
          </p:nvSpPr>
          <p:spPr bwMode="auto">
            <a:xfrm>
              <a:off x="84121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Oval 631"/>
            <p:cNvSpPr>
              <a:spLocks noChangeArrowheads="1"/>
            </p:cNvSpPr>
            <p:nvPr/>
          </p:nvSpPr>
          <p:spPr bwMode="auto">
            <a:xfrm>
              <a:off x="90106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Oval 632"/>
            <p:cNvSpPr>
              <a:spLocks noChangeArrowheads="1"/>
            </p:cNvSpPr>
            <p:nvPr/>
          </p:nvSpPr>
          <p:spPr bwMode="auto">
            <a:xfrm>
              <a:off x="961390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Oval 633"/>
            <p:cNvSpPr>
              <a:spLocks noChangeArrowheads="1"/>
            </p:cNvSpPr>
            <p:nvPr/>
          </p:nvSpPr>
          <p:spPr bwMode="auto">
            <a:xfrm>
              <a:off x="10213975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Oval 634"/>
            <p:cNvSpPr>
              <a:spLocks noChangeArrowheads="1"/>
            </p:cNvSpPr>
            <p:nvPr/>
          </p:nvSpPr>
          <p:spPr bwMode="auto">
            <a:xfrm>
              <a:off x="108124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Oval 635"/>
            <p:cNvSpPr>
              <a:spLocks noChangeArrowheads="1"/>
            </p:cNvSpPr>
            <p:nvPr/>
          </p:nvSpPr>
          <p:spPr bwMode="auto">
            <a:xfrm>
              <a:off x="11415713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Oval 636"/>
            <p:cNvSpPr>
              <a:spLocks noChangeArrowheads="1"/>
            </p:cNvSpPr>
            <p:nvPr/>
          </p:nvSpPr>
          <p:spPr bwMode="auto">
            <a:xfrm>
              <a:off x="12014200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Oval 637"/>
            <p:cNvSpPr>
              <a:spLocks noChangeArrowheads="1"/>
            </p:cNvSpPr>
            <p:nvPr/>
          </p:nvSpPr>
          <p:spPr bwMode="auto">
            <a:xfrm>
              <a:off x="3317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Oval 638"/>
            <p:cNvSpPr>
              <a:spLocks noChangeArrowheads="1"/>
            </p:cNvSpPr>
            <p:nvPr/>
          </p:nvSpPr>
          <p:spPr bwMode="auto">
            <a:xfrm>
              <a:off x="1533525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Oval 639"/>
            <p:cNvSpPr>
              <a:spLocks noChangeArrowheads="1"/>
            </p:cNvSpPr>
            <p:nvPr/>
          </p:nvSpPr>
          <p:spPr bwMode="auto">
            <a:xfrm>
              <a:off x="9302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Oval 640"/>
            <p:cNvSpPr>
              <a:spLocks noChangeArrowheads="1"/>
            </p:cNvSpPr>
            <p:nvPr/>
          </p:nvSpPr>
          <p:spPr bwMode="auto">
            <a:xfrm>
              <a:off x="213201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Oval 641"/>
            <p:cNvSpPr>
              <a:spLocks noChangeArrowheads="1"/>
            </p:cNvSpPr>
            <p:nvPr/>
          </p:nvSpPr>
          <p:spPr bwMode="auto">
            <a:xfrm>
              <a:off x="27320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Oval 642"/>
            <p:cNvSpPr>
              <a:spLocks noChangeArrowheads="1"/>
            </p:cNvSpPr>
            <p:nvPr/>
          </p:nvSpPr>
          <p:spPr bwMode="auto">
            <a:xfrm>
              <a:off x="3335338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Oval 643"/>
            <p:cNvSpPr>
              <a:spLocks noChangeArrowheads="1"/>
            </p:cNvSpPr>
            <p:nvPr/>
          </p:nvSpPr>
          <p:spPr bwMode="auto">
            <a:xfrm>
              <a:off x="39338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Oval 644"/>
            <p:cNvSpPr>
              <a:spLocks noChangeArrowheads="1"/>
            </p:cNvSpPr>
            <p:nvPr/>
          </p:nvSpPr>
          <p:spPr bwMode="auto">
            <a:xfrm>
              <a:off x="45339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Oval 645"/>
            <p:cNvSpPr>
              <a:spLocks noChangeArrowheads="1"/>
            </p:cNvSpPr>
            <p:nvPr/>
          </p:nvSpPr>
          <p:spPr bwMode="auto">
            <a:xfrm>
              <a:off x="513556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Oval 646"/>
            <p:cNvSpPr>
              <a:spLocks noChangeArrowheads="1"/>
            </p:cNvSpPr>
            <p:nvPr/>
          </p:nvSpPr>
          <p:spPr bwMode="auto">
            <a:xfrm>
              <a:off x="57356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Oval 647"/>
            <p:cNvSpPr>
              <a:spLocks noChangeArrowheads="1"/>
            </p:cNvSpPr>
            <p:nvPr/>
          </p:nvSpPr>
          <p:spPr bwMode="auto">
            <a:xfrm>
              <a:off x="6338888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Oval 648"/>
            <p:cNvSpPr>
              <a:spLocks noChangeArrowheads="1"/>
            </p:cNvSpPr>
            <p:nvPr/>
          </p:nvSpPr>
          <p:spPr bwMode="auto">
            <a:xfrm>
              <a:off x="69373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Oval 649"/>
            <p:cNvSpPr>
              <a:spLocks noChangeArrowheads="1"/>
            </p:cNvSpPr>
            <p:nvPr/>
          </p:nvSpPr>
          <p:spPr bwMode="auto">
            <a:xfrm>
              <a:off x="753745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Oval 650"/>
            <p:cNvSpPr>
              <a:spLocks noChangeArrowheads="1"/>
            </p:cNvSpPr>
            <p:nvPr/>
          </p:nvSpPr>
          <p:spPr bwMode="auto">
            <a:xfrm>
              <a:off x="8139113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Oval 651"/>
            <p:cNvSpPr>
              <a:spLocks noChangeArrowheads="1"/>
            </p:cNvSpPr>
            <p:nvPr/>
          </p:nvSpPr>
          <p:spPr bwMode="auto">
            <a:xfrm>
              <a:off x="87391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Oval 652"/>
            <p:cNvSpPr>
              <a:spLocks noChangeArrowheads="1"/>
            </p:cNvSpPr>
            <p:nvPr/>
          </p:nvSpPr>
          <p:spPr bwMode="auto">
            <a:xfrm>
              <a:off x="9337675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Oval 653"/>
            <p:cNvSpPr>
              <a:spLocks noChangeArrowheads="1"/>
            </p:cNvSpPr>
            <p:nvPr/>
          </p:nvSpPr>
          <p:spPr bwMode="auto">
            <a:xfrm>
              <a:off x="99409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Oval 654"/>
            <p:cNvSpPr>
              <a:spLocks noChangeArrowheads="1"/>
            </p:cNvSpPr>
            <p:nvPr/>
          </p:nvSpPr>
          <p:spPr bwMode="auto">
            <a:xfrm>
              <a:off x="105410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Oval 655"/>
            <p:cNvSpPr>
              <a:spLocks noChangeArrowheads="1"/>
            </p:cNvSpPr>
            <p:nvPr/>
          </p:nvSpPr>
          <p:spPr bwMode="auto">
            <a:xfrm>
              <a:off x="11144250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Oval 656"/>
            <p:cNvSpPr>
              <a:spLocks noChangeArrowheads="1"/>
            </p:cNvSpPr>
            <p:nvPr/>
          </p:nvSpPr>
          <p:spPr bwMode="auto">
            <a:xfrm>
              <a:off x="117427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Oval 657"/>
            <p:cNvSpPr>
              <a:spLocks noChangeArrowheads="1"/>
            </p:cNvSpPr>
            <p:nvPr/>
          </p:nvSpPr>
          <p:spPr bwMode="auto">
            <a:xfrm>
              <a:off x="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Oval 658"/>
            <p:cNvSpPr>
              <a:spLocks noChangeArrowheads="1"/>
            </p:cNvSpPr>
            <p:nvPr/>
          </p:nvSpPr>
          <p:spPr bwMode="auto">
            <a:xfrm>
              <a:off x="12017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Oval 659"/>
            <p:cNvSpPr>
              <a:spLocks noChangeArrowheads="1"/>
            </p:cNvSpPr>
            <p:nvPr/>
          </p:nvSpPr>
          <p:spPr bwMode="auto">
            <a:xfrm>
              <a:off x="6032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Oval 660"/>
            <p:cNvSpPr>
              <a:spLocks noChangeArrowheads="1"/>
            </p:cNvSpPr>
            <p:nvPr/>
          </p:nvSpPr>
          <p:spPr bwMode="auto">
            <a:xfrm>
              <a:off x="180498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Oval 661"/>
            <p:cNvSpPr>
              <a:spLocks noChangeArrowheads="1"/>
            </p:cNvSpPr>
            <p:nvPr/>
          </p:nvSpPr>
          <p:spPr bwMode="auto">
            <a:xfrm>
              <a:off x="24050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Oval 662"/>
            <p:cNvSpPr>
              <a:spLocks noChangeArrowheads="1"/>
            </p:cNvSpPr>
            <p:nvPr/>
          </p:nvSpPr>
          <p:spPr bwMode="auto">
            <a:xfrm>
              <a:off x="30035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Oval 663"/>
            <p:cNvSpPr>
              <a:spLocks noChangeArrowheads="1"/>
            </p:cNvSpPr>
            <p:nvPr/>
          </p:nvSpPr>
          <p:spPr bwMode="auto">
            <a:xfrm>
              <a:off x="36068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Oval 664"/>
            <p:cNvSpPr>
              <a:spLocks noChangeArrowheads="1"/>
            </p:cNvSpPr>
            <p:nvPr/>
          </p:nvSpPr>
          <p:spPr bwMode="auto">
            <a:xfrm>
              <a:off x="420528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Oval 665"/>
            <p:cNvSpPr>
              <a:spLocks noChangeArrowheads="1"/>
            </p:cNvSpPr>
            <p:nvPr/>
          </p:nvSpPr>
          <p:spPr bwMode="auto">
            <a:xfrm>
              <a:off x="480853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Oval 666"/>
            <p:cNvSpPr>
              <a:spLocks noChangeArrowheads="1"/>
            </p:cNvSpPr>
            <p:nvPr/>
          </p:nvSpPr>
          <p:spPr bwMode="auto">
            <a:xfrm>
              <a:off x="54086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Oval 667"/>
            <p:cNvSpPr>
              <a:spLocks noChangeArrowheads="1"/>
            </p:cNvSpPr>
            <p:nvPr/>
          </p:nvSpPr>
          <p:spPr bwMode="auto">
            <a:xfrm>
              <a:off x="60071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Oval 668"/>
            <p:cNvSpPr>
              <a:spLocks noChangeArrowheads="1"/>
            </p:cNvSpPr>
            <p:nvPr/>
          </p:nvSpPr>
          <p:spPr bwMode="auto">
            <a:xfrm>
              <a:off x="661035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Oval 669"/>
            <p:cNvSpPr>
              <a:spLocks noChangeArrowheads="1"/>
            </p:cNvSpPr>
            <p:nvPr/>
          </p:nvSpPr>
          <p:spPr bwMode="auto">
            <a:xfrm>
              <a:off x="72088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Oval 670"/>
            <p:cNvSpPr>
              <a:spLocks noChangeArrowheads="1"/>
            </p:cNvSpPr>
            <p:nvPr/>
          </p:nvSpPr>
          <p:spPr bwMode="auto">
            <a:xfrm>
              <a:off x="78089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Oval 671"/>
            <p:cNvSpPr>
              <a:spLocks noChangeArrowheads="1"/>
            </p:cNvSpPr>
            <p:nvPr/>
          </p:nvSpPr>
          <p:spPr bwMode="auto">
            <a:xfrm>
              <a:off x="84121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Oval 672"/>
            <p:cNvSpPr>
              <a:spLocks noChangeArrowheads="1"/>
            </p:cNvSpPr>
            <p:nvPr/>
          </p:nvSpPr>
          <p:spPr bwMode="auto">
            <a:xfrm>
              <a:off x="90106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Oval 673"/>
            <p:cNvSpPr>
              <a:spLocks noChangeArrowheads="1"/>
            </p:cNvSpPr>
            <p:nvPr/>
          </p:nvSpPr>
          <p:spPr bwMode="auto">
            <a:xfrm>
              <a:off x="961390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Oval 674"/>
            <p:cNvSpPr>
              <a:spLocks noChangeArrowheads="1"/>
            </p:cNvSpPr>
            <p:nvPr/>
          </p:nvSpPr>
          <p:spPr bwMode="auto">
            <a:xfrm>
              <a:off x="10213975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Oval 675"/>
            <p:cNvSpPr>
              <a:spLocks noChangeArrowheads="1"/>
            </p:cNvSpPr>
            <p:nvPr/>
          </p:nvSpPr>
          <p:spPr bwMode="auto">
            <a:xfrm>
              <a:off x="108124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Oval 676"/>
            <p:cNvSpPr>
              <a:spLocks noChangeArrowheads="1"/>
            </p:cNvSpPr>
            <p:nvPr/>
          </p:nvSpPr>
          <p:spPr bwMode="auto">
            <a:xfrm>
              <a:off x="11415713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Oval 677"/>
            <p:cNvSpPr>
              <a:spLocks noChangeArrowheads="1"/>
            </p:cNvSpPr>
            <p:nvPr/>
          </p:nvSpPr>
          <p:spPr bwMode="auto">
            <a:xfrm>
              <a:off x="12014200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Oval 678"/>
            <p:cNvSpPr>
              <a:spLocks noChangeArrowheads="1"/>
            </p:cNvSpPr>
            <p:nvPr/>
          </p:nvSpPr>
          <p:spPr bwMode="auto">
            <a:xfrm>
              <a:off x="3317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Oval 679"/>
            <p:cNvSpPr>
              <a:spLocks noChangeArrowheads="1"/>
            </p:cNvSpPr>
            <p:nvPr/>
          </p:nvSpPr>
          <p:spPr bwMode="auto">
            <a:xfrm>
              <a:off x="1533525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Oval 680"/>
            <p:cNvSpPr>
              <a:spLocks noChangeArrowheads="1"/>
            </p:cNvSpPr>
            <p:nvPr/>
          </p:nvSpPr>
          <p:spPr bwMode="auto">
            <a:xfrm>
              <a:off x="9302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Oval 681"/>
            <p:cNvSpPr>
              <a:spLocks noChangeArrowheads="1"/>
            </p:cNvSpPr>
            <p:nvPr/>
          </p:nvSpPr>
          <p:spPr bwMode="auto">
            <a:xfrm>
              <a:off x="213201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Oval 682"/>
            <p:cNvSpPr>
              <a:spLocks noChangeArrowheads="1"/>
            </p:cNvSpPr>
            <p:nvPr/>
          </p:nvSpPr>
          <p:spPr bwMode="auto">
            <a:xfrm>
              <a:off x="27320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Oval 683"/>
            <p:cNvSpPr>
              <a:spLocks noChangeArrowheads="1"/>
            </p:cNvSpPr>
            <p:nvPr/>
          </p:nvSpPr>
          <p:spPr bwMode="auto">
            <a:xfrm>
              <a:off x="3335338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Oval 684"/>
            <p:cNvSpPr>
              <a:spLocks noChangeArrowheads="1"/>
            </p:cNvSpPr>
            <p:nvPr/>
          </p:nvSpPr>
          <p:spPr bwMode="auto">
            <a:xfrm>
              <a:off x="39338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Oval 685"/>
            <p:cNvSpPr>
              <a:spLocks noChangeArrowheads="1"/>
            </p:cNvSpPr>
            <p:nvPr/>
          </p:nvSpPr>
          <p:spPr bwMode="auto">
            <a:xfrm>
              <a:off x="45339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Oval 686"/>
            <p:cNvSpPr>
              <a:spLocks noChangeArrowheads="1"/>
            </p:cNvSpPr>
            <p:nvPr/>
          </p:nvSpPr>
          <p:spPr bwMode="auto">
            <a:xfrm>
              <a:off x="513556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Oval 687"/>
            <p:cNvSpPr>
              <a:spLocks noChangeArrowheads="1"/>
            </p:cNvSpPr>
            <p:nvPr/>
          </p:nvSpPr>
          <p:spPr bwMode="auto">
            <a:xfrm>
              <a:off x="57356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Oval 688"/>
            <p:cNvSpPr>
              <a:spLocks noChangeArrowheads="1"/>
            </p:cNvSpPr>
            <p:nvPr/>
          </p:nvSpPr>
          <p:spPr bwMode="auto">
            <a:xfrm>
              <a:off x="6338888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Oval 689"/>
            <p:cNvSpPr>
              <a:spLocks noChangeArrowheads="1"/>
            </p:cNvSpPr>
            <p:nvPr/>
          </p:nvSpPr>
          <p:spPr bwMode="auto">
            <a:xfrm>
              <a:off x="69373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Oval 690"/>
            <p:cNvSpPr>
              <a:spLocks noChangeArrowheads="1"/>
            </p:cNvSpPr>
            <p:nvPr/>
          </p:nvSpPr>
          <p:spPr bwMode="auto">
            <a:xfrm>
              <a:off x="753745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Oval 691"/>
            <p:cNvSpPr>
              <a:spLocks noChangeArrowheads="1"/>
            </p:cNvSpPr>
            <p:nvPr/>
          </p:nvSpPr>
          <p:spPr bwMode="auto">
            <a:xfrm>
              <a:off x="8139113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Oval 692"/>
            <p:cNvSpPr>
              <a:spLocks noChangeArrowheads="1"/>
            </p:cNvSpPr>
            <p:nvPr/>
          </p:nvSpPr>
          <p:spPr bwMode="auto">
            <a:xfrm>
              <a:off x="87391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Oval 694"/>
            <p:cNvSpPr>
              <a:spLocks noChangeArrowheads="1"/>
            </p:cNvSpPr>
            <p:nvPr/>
          </p:nvSpPr>
          <p:spPr bwMode="auto">
            <a:xfrm>
              <a:off x="9337675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Oval 695"/>
            <p:cNvSpPr>
              <a:spLocks noChangeArrowheads="1"/>
            </p:cNvSpPr>
            <p:nvPr/>
          </p:nvSpPr>
          <p:spPr bwMode="auto">
            <a:xfrm>
              <a:off x="99409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Oval 696"/>
            <p:cNvSpPr>
              <a:spLocks noChangeArrowheads="1"/>
            </p:cNvSpPr>
            <p:nvPr/>
          </p:nvSpPr>
          <p:spPr bwMode="auto">
            <a:xfrm>
              <a:off x="105410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Oval 697"/>
            <p:cNvSpPr>
              <a:spLocks noChangeArrowheads="1"/>
            </p:cNvSpPr>
            <p:nvPr/>
          </p:nvSpPr>
          <p:spPr bwMode="auto">
            <a:xfrm>
              <a:off x="11144250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Oval 698"/>
            <p:cNvSpPr>
              <a:spLocks noChangeArrowheads="1"/>
            </p:cNvSpPr>
            <p:nvPr/>
          </p:nvSpPr>
          <p:spPr bwMode="auto">
            <a:xfrm>
              <a:off x="117427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Oval 699"/>
            <p:cNvSpPr>
              <a:spLocks noChangeArrowheads="1"/>
            </p:cNvSpPr>
            <p:nvPr/>
          </p:nvSpPr>
          <p:spPr bwMode="auto">
            <a:xfrm>
              <a:off x="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Oval 700"/>
            <p:cNvSpPr>
              <a:spLocks noChangeArrowheads="1"/>
            </p:cNvSpPr>
            <p:nvPr/>
          </p:nvSpPr>
          <p:spPr bwMode="auto">
            <a:xfrm>
              <a:off x="12017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Oval 701"/>
            <p:cNvSpPr>
              <a:spLocks noChangeArrowheads="1"/>
            </p:cNvSpPr>
            <p:nvPr/>
          </p:nvSpPr>
          <p:spPr bwMode="auto">
            <a:xfrm>
              <a:off x="6032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Oval 702"/>
            <p:cNvSpPr>
              <a:spLocks noChangeArrowheads="1"/>
            </p:cNvSpPr>
            <p:nvPr/>
          </p:nvSpPr>
          <p:spPr bwMode="auto">
            <a:xfrm>
              <a:off x="180498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Oval 703"/>
            <p:cNvSpPr>
              <a:spLocks noChangeArrowheads="1"/>
            </p:cNvSpPr>
            <p:nvPr/>
          </p:nvSpPr>
          <p:spPr bwMode="auto">
            <a:xfrm>
              <a:off x="24050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Oval 704"/>
            <p:cNvSpPr>
              <a:spLocks noChangeArrowheads="1"/>
            </p:cNvSpPr>
            <p:nvPr/>
          </p:nvSpPr>
          <p:spPr bwMode="auto">
            <a:xfrm>
              <a:off x="30035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Oval 705"/>
            <p:cNvSpPr>
              <a:spLocks noChangeArrowheads="1"/>
            </p:cNvSpPr>
            <p:nvPr/>
          </p:nvSpPr>
          <p:spPr bwMode="auto">
            <a:xfrm>
              <a:off x="36068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Oval 706"/>
            <p:cNvSpPr>
              <a:spLocks noChangeArrowheads="1"/>
            </p:cNvSpPr>
            <p:nvPr/>
          </p:nvSpPr>
          <p:spPr bwMode="auto">
            <a:xfrm>
              <a:off x="420528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Oval 707"/>
            <p:cNvSpPr>
              <a:spLocks noChangeArrowheads="1"/>
            </p:cNvSpPr>
            <p:nvPr/>
          </p:nvSpPr>
          <p:spPr bwMode="auto">
            <a:xfrm>
              <a:off x="480853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Oval 708"/>
            <p:cNvSpPr>
              <a:spLocks noChangeArrowheads="1"/>
            </p:cNvSpPr>
            <p:nvPr/>
          </p:nvSpPr>
          <p:spPr bwMode="auto">
            <a:xfrm>
              <a:off x="54086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Oval 709"/>
            <p:cNvSpPr>
              <a:spLocks noChangeArrowheads="1"/>
            </p:cNvSpPr>
            <p:nvPr/>
          </p:nvSpPr>
          <p:spPr bwMode="auto">
            <a:xfrm>
              <a:off x="60071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Oval 710"/>
            <p:cNvSpPr>
              <a:spLocks noChangeArrowheads="1"/>
            </p:cNvSpPr>
            <p:nvPr/>
          </p:nvSpPr>
          <p:spPr bwMode="auto">
            <a:xfrm>
              <a:off x="661035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711"/>
            <p:cNvSpPr>
              <a:spLocks noChangeArrowheads="1"/>
            </p:cNvSpPr>
            <p:nvPr/>
          </p:nvSpPr>
          <p:spPr bwMode="auto">
            <a:xfrm>
              <a:off x="72088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Oval 712"/>
            <p:cNvSpPr>
              <a:spLocks noChangeArrowheads="1"/>
            </p:cNvSpPr>
            <p:nvPr/>
          </p:nvSpPr>
          <p:spPr bwMode="auto">
            <a:xfrm>
              <a:off x="78089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Oval 713"/>
            <p:cNvSpPr>
              <a:spLocks noChangeArrowheads="1"/>
            </p:cNvSpPr>
            <p:nvPr/>
          </p:nvSpPr>
          <p:spPr bwMode="auto">
            <a:xfrm>
              <a:off x="84121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714"/>
            <p:cNvSpPr>
              <a:spLocks noChangeArrowheads="1"/>
            </p:cNvSpPr>
            <p:nvPr/>
          </p:nvSpPr>
          <p:spPr bwMode="auto">
            <a:xfrm>
              <a:off x="90106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715"/>
            <p:cNvSpPr>
              <a:spLocks noChangeArrowheads="1"/>
            </p:cNvSpPr>
            <p:nvPr/>
          </p:nvSpPr>
          <p:spPr bwMode="auto">
            <a:xfrm>
              <a:off x="961390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Oval 716"/>
            <p:cNvSpPr>
              <a:spLocks noChangeArrowheads="1"/>
            </p:cNvSpPr>
            <p:nvPr/>
          </p:nvSpPr>
          <p:spPr bwMode="auto">
            <a:xfrm>
              <a:off x="10213975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Oval 717"/>
            <p:cNvSpPr>
              <a:spLocks noChangeArrowheads="1"/>
            </p:cNvSpPr>
            <p:nvPr/>
          </p:nvSpPr>
          <p:spPr bwMode="auto">
            <a:xfrm>
              <a:off x="108124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718"/>
            <p:cNvSpPr>
              <a:spLocks noChangeArrowheads="1"/>
            </p:cNvSpPr>
            <p:nvPr/>
          </p:nvSpPr>
          <p:spPr bwMode="auto">
            <a:xfrm>
              <a:off x="11415713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Oval 719"/>
            <p:cNvSpPr>
              <a:spLocks noChangeArrowheads="1"/>
            </p:cNvSpPr>
            <p:nvPr/>
          </p:nvSpPr>
          <p:spPr bwMode="auto">
            <a:xfrm>
              <a:off x="12014200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Oval 720"/>
            <p:cNvSpPr>
              <a:spLocks noChangeArrowheads="1"/>
            </p:cNvSpPr>
            <p:nvPr/>
          </p:nvSpPr>
          <p:spPr bwMode="auto">
            <a:xfrm>
              <a:off x="3317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Oval 721"/>
            <p:cNvSpPr>
              <a:spLocks noChangeArrowheads="1"/>
            </p:cNvSpPr>
            <p:nvPr/>
          </p:nvSpPr>
          <p:spPr bwMode="auto">
            <a:xfrm>
              <a:off x="1533525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Oval 722"/>
            <p:cNvSpPr>
              <a:spLocks noChangeArrowheads="1"/>
            </p:cNvSpPr>
            <p:nvPr/>
          </p:nvSpPr>
          <p:spPr bwMode="auto">
            <a:xfrm>
              <a:off x="9302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Oval 723"/>
            <p:cNvSpPr>
              <a:spLocks noChangeArrowheads="1"/>
            </p:cNvSpPr>
            <p:nvPr/>
          </p:nvSpPr>
          <p:spPr bwMode="auto">
            <a:xfrm>
              <a:off x="213201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Oval 724"/>
            <p:cNvSpPr>
              <a:spLocks noChangeArrowheads="1"/>
            </p:cNvSpPr>
            <p:nvPr/>
          </p:nvSpPr>
          <p:spPr bwMode="auto">
            <a:xfrm>
              <a:off x="27320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Oval 725"/>
            <p:cNvSpPr>
              <a:spLocks noChangeArrowheads="1"/>
            </p:cNvSpPr>
            <p:nvPr/>
          </p:nvSpPr>
          <p:spPr bwMode="auto">
            <a:xfrm>
              <a:off x="3335338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Oval 726"/>
            <p:cNvSpPr>
              <a:spLocks noChangeArrowheads="1"/>
            </p:cNvSpPr>
            <p:nvPr/>
          </p:nvSpPr>
          <p:spPr bwMode="auto">
            <a:xfrm>
              <a:off x="39338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Oval 727"/>
            <p:cNvSpPr>
              <a:spLocks noChangeArrowheads="1"/>
            </p:cNvSpPr>
            <p:nvPr/>
          </p:nvSpPr>
          <p:spPr bwMode="auto">
            <a:xfrm>
              <a:off x="45339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Oval 728"/>
            <p:cNvSpPr>
              <a:spLocks noChangeArrowheads="1"/>
            </p:cNvSpPr>
            <p:nvPr/>
          </p:nvSpPr>
          <p:spPr bwMode="auto">
            <a:xfrm>
              <a:off x="513556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Oval 729"/>
            <p:cNvSpPr>
              <a:spLocks noChangeArrowheads="1"/>
            </p:cNvSpPr>
            <p:nvPr/>
          </p:nvSpPr>
          <p:spPr bwMode="auto">
            <a:xfrm>
              <a:off x="57356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Oval 730"/>
            <p:cNvSpPr>
              <a:spLocks noChangeArrowheads="1"/>
            </p:cNvSpPr>
            <p:nvPr/>
          </p:nvSpPr>
          <p:spPr bwMode="auto">
            <a:xfrm>
              <a:off x="6338888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Oval 731"/>
            <p:cNvSpPr>
              <a:spLocks noChangeArrowheads="1"/>
            </p:cNvSpPr>
            <p:nvPr/>
          </p:nvSpPr>
          <p:spPr bwMode="auto">
            <a:xfrm>
              <a:off x="69373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Oval 732"/>
            <p:cNvSpPr>
              <a:spLocks noChangeArrowheads="1"/>
            </p:cNvSpPr>
            <p:nvPr/>
          </p:nvSpPr>
          <p:spPr bwMode="auto">
            <a:xfrm>
              <a:off x="753745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Oval 733"/>
            <p:cNvSpPr>
              <a:spLocks noChangeArrowheads="1"/>
            </p:cNvSpPr>
            <p:nvPr/>
          </p:nvSpPr>
          <p:spPr bwMode="auto">
            <a:xfrm>
              <a:off x="8139113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Oval 734"/>
            <p:cNvSpPr>
              <a:spLocks noChangeArrowheads="1"/>
            </p:cNvSpPr>
            <p:nvPr/>
          </p:nvSpPr>
          <p:spPr bwMode="auto">
            <a:xfrm>
              <a:off x="87391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Oval 735"/>
            <p:cNvSpPr>
              <a:spLocks noChangeArrowheads="1"/>
            </p:cNvSpPr>
            <p:nvPr/>
          </p:nvSpPr>
          <p:spPr bwMode="auto">
            <a:xfrm>
              <a:off x="9337675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Oval 736"/>
            <p:cNvSpPr>
              <a:spLocks noChangeArrowheads="1"/>
            </p:cNvSpPr>
            <p:nvPr/>
          </p:nvSpPr>
          <p:spPr bwMode="auto">
            <a:xfrm>
              <a:off x="99409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Oval 737"/>
            <p:cNvSpPr>
              <a:spLocks noChangeArrowheads="1"/>
            </p:cNvSpPr>
            <p:nvPr/>
          </p:nvSpPr>
          <p:spPr bwMode="auto">
            <a:xfrm>
              <a:off x="105410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Oval 738"/>
            <p:cNvSpPr>
              <a:spLocks noChangeArrowheads="1"/>
            </p:cNvSpPr>
            <p:nvPr/>
          </p:nvSpPr>
          <p:spPr bwMode="auto">
            <a:xfrm>
              <a:off x="11144250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Oval 739"/>
            <p:cNvSpPr>
              <a:spLocks noChangeArrowheads="1"/>
            </p:cNvSpPr>
            <p:nvPr/>
          </p:nvSpPr>
          <p:spPr bwMode="auto">
            <a:xfrm>
              <a:off x="117427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Oval 740"/>
            <p:cNvSpPr>
              <a:spLocks noChangeArrowheads="1"/>
            </p:cNvSpPr>
            <p:nvPr/>
          </p:nvSpPr>
          <p:spPr bwMode="auto">
            <a:xfrm>
              <a:off x="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Oval 741"/>
            <p:cNvSpPr>
              <a:spLocks noChangeArrowheads="1"/>
            </p:cNvSpPr>
            <p:nvPr/>
          </p:nvSpPr>
          <p:spPr bwMode="auto">
            <a:xfrm>
              <a:off x="12017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Oval 742"/>
            <p:cNvSpPr>
              <a:spLocks noChangeArrowheads="1"/>
            </p:cNvSpPr>
            <p:nvPr/>
          </p:nvSpPr>
          <p:spPr bwMode="auto">
            <a:xfrm>
              <a:off x="6032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Oval 743"/>
            <p:cNvSpPr>
              <a:spLocks noChangeArrowheads="1"/>
            </p:cNvSpPr>
            <p:nvPr/>
          </p:nvSpPr>
          <p:spPr bwMode="auto">
            <a:xfrm>
              <a:off x="180498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Oval 744"/>
            <p:cNvSpPr>
              <a:spLocks noChangeArrowheads="1"/>
            </p:cNvSpPr>
            <p:nvPr/>
          </p:nvSpPr>
          <p:spPr bwMode="auto">
            <a:xfrm>
              <a:off x="24050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Oval 745"/>
            <p:cNvSpPr>
              <a:spLocks noChangeArrowheads="1"/>
            </p:cNvSpPr>
            <p:nvPr/>
          </p:nvSpPr>
          <p:spPr bwMode="auto">
            <a:xfrm>
              <a:off x="30035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Oval 746"/>
            <p:cNvSpPr>
              <a:spLocks noChangeArrowheads="1"/>
            </p:cNvSpPr>
            <p:nvPr/>
          </p:nvSpPr>
          <p:spPr bwMode="auto">
            <a:xfrm>
              <a:off x="36068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Oval 747"/>
            <p:cNvSpPr>
              <a:spLocks noChangeArrowheads="1"/>
            </p:cNvSpPr>
            <p:nvPr/>
          </p:nvSpPr>
          <p:spPr bwMode="auto">
            <a:xfrm>
              <a:off x="420528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Oval 748"/>
            <p:cNvSpPr>
              <a:spLocks noChangeArrowheads="1"/>
            </p:cNvSpPr>
            <p:nvPr/>
          </p:nvSpPr>
          <p:spPr bwMode="auto">
            <a:xfrm>
              <a:off x="480853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Oval 749"/>
            <p:cNvSpPr>
              <a:spLocks noChangeArrowheads="1"/>
            </p:cNvSpPr>
            <p:nvPr/>
          </p:nvSpPr>
          <p:spPr bwMode="auto">
            <a:xfrm>
              <a:off x="54086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Oval 750"/>
            <p:cNvSpPr>
              <a:spLocks noChangeArrowheads="1"/>
            </p:cNvSpPr>
            <p:nvPr/>
          </p:nvSpPr>
          <p:spPr bwMode="auto">
            <a:xfrm>
              <a:off x="60071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Oval 751"/>
            <p:cNvSpPr>
              <a:spLocks noChangeArrowheads="1"/>
            </p:cNvSpPr>
            <p:nvPr/>
          </p:nvSpPr>
          <p:spPr bwMode="auto">
            <a:xfrm>
              <a:off x="661035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Oval 752"/>
            <p:cNvSpPr>
              <a:spLocks noChangeArrowheads="1"/>
            </p:cNvSpPr>
            <p:nvPr/>
          </p:nvSpPr>
          <p:spPr bwMode="auto">
            <a:xfrm>
              <a:off x="72088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Oval 753"/>
            <p:cNvSpPr>
              <a:spLocks noChangeArrowheads="1"/>
            </p:cNvSpPr>
            <p:nvPr/>
          </p:nvSpPr>
          <p:spPr bwMode="auto">
            <a:xfrm>
              <a:off x="78089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Oval 754"/>
            <p:cNvSpPr>
              <a:spLocks noChangeArrowheads="1"/>
            </p:cNvSpPr>
            <p:nvPr/>
          </p:nvSpPr>
          <p:spPr bwMode="auto">
            <a:xfrm>
              <a:off x="84121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Oval 755"/>
            <p:cNvSpPr>
              <a:spLocks noChangeArrowheads="1"/>
            </p:cNvSpPr>
            <p:nvPr/>
          </p:nvSpPr>
          <p:spPr bwMode="auto">
            <a:xfrm>
              <a:off x="90106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Oval 756"/>
            <p:cNvSpPr>
              <a:spLocks noChangeArrowheads="1"/>
            </p:cNvSpPr>
            <p:nvPr/>
          </p:nvSpPr>
          <p:spPr bwMode="auto">
            <a:xfrm>
              <a:off x="961390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Oval 757"/>
            <p:cNvSpPr>
              <a:spLocks noChangeArrowheads="1"/>
            </p:cNvSpPr>
            <p:nvPr/>
          </p:nvSpPr>
          <p:spPr bwMode="auto">
            <a:xfrm>
              <a:off x="10213975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Oval 758"/>
            <p:cNvSpPr>
              <a:spLocks noChangeArrowheads="1"/>
            </p:cNvSpPr>
            <p:nvPr/>
          </p:nvSpPr>
          <p:spPr bwMode="auto">
            <a:xfrm>
              <a:off x="108124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Oval 759"/>
            <p:cNvSpPr>
              <a:spLocks noChangeArrowheads="1"/>
            </p:cNvSpPr>
            <p:nvPr/>
          </p:nvSpPr>
          <p:spPr bwMode="auto">
            <a:xfrm>
              <a:off x="11415713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Oval 760"/>
            <p:cNvSpPr>
              <a:spLocks noChangeArrowheads="1"/>
            </p:cNvSpPr>
            <p:nvPr/>
          </p:nvSpPr>
          <p:spPr bwMode="auto">
            <a:xfrm>
              <a:off x="12014200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Oval 761"/>
            <p:cNvSpPr>
              <a:spLocks noChangeArrowheads="1"/>
            </p:cNvSpPr>
            <p:nvPr/>
          </p:nvSpPr>
          <p:spPr bwMode="auto">
            <a:xfrm>
              <a:off x="3317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Oval 762"/>
            <p:cNvSpPr>
              <a:spLocks noChangeArrowheads="1"/>
            </p:cNvSpPr>
            <p:nvPr/>
          </p:nvSpPr>
          <p:spPr bwMode="auto">
            <a:xfrm>
              <a:off x="1533525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Oval 763"/>
            <p:cNvSpPr>
              <a:spLocks noChangeArrowheads="1"/>
            </p:cNvSpPr>
            <p:nvPr/>
          </p:nvSpPr>
          <p:spPr bwMode="auto">
            <a:xfrm>
              <a:off x="9302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Oval 764"/>
            <p:cNvSpPr>
              <a:spLocks noChangeArrowheads="1"/>
            </p:cNvSpPr>
            <p:nvPr/>
          </p:nvSpPr>
          <p:spPr bwMode="auto">
            <a:xfrm>
              <a:off x="213201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Oval 765"/>
            <p:cNvSpPr>
              <a:spLocks noChangeArrowheads="1"/>
            </p:cNvSpPr>
            <p:nvPr/>
          </p:nvSpPr>
          <p:spPr bwMode="auto">
            <a:xfrm>
              <a:off x="27320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Oval 766"/>
            <p:cNvSpPr>
              <a:spLocks noChangeArrowheads="1"/>
            </p:cNvSpPr>
            <p:nvPr/>
          </p:nvSpPr>
          <p:spPr bwMode="auto">
            <a:xfrm>
              <a:off x="3335338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Oval 767"/>
            <p:cNvSpPr>
              <a:spLocks noChangeArrowheads="1"/>
            </p:cNvSpPr>
            <p:nvPr/>
          </p:nvSpPr>
          <p:spPr bwMode="auto">
            <a:xfrm>
              <a:off x="39338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Oval 768"/>
            <p:cNvSpPr>
              <a:spLocks noChangeArrowheads="1"/>
            </p:cNvSpPr>
            <p:nvPr/>
          </p:nvSpPr>
          <p:spPr bwMode="auto">
            <a:xfrm>
              <a:off x="45339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Oval 769"/>
            <p:cNvSpPr>
              <a:spLocks noChangeArrowheads="1"/>
            </p:cNvSpPr>
            <p:nvPr/>
          </p:nvSpPr>
          <p:spPr bwMode="auto">
            <a:xfrm>
              <a:off x="513556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Oval 770"/>
            <p:cNvSpPr>
              <a:spLocks noChangeArrowheads="1"/>
            </p:cNvSpPr>
            <p:nvPr/>
          </p:nvSpPr>
          <p:spPr bwMode="auto">
            <a:xfrm>
              <a:off x="57356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Oval 771"/>
            <p:cNvSpPr>
              <a:spLocks noChangeArrowheads="1"/>
            </p:cNvSpPr>
            <p:nvPr/>
          </p:nvSpPr>
          <p:spPr bwMode="auto">
            <a:xfrm>
              <a:off x="6338888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Oval 772"/>
            <p:cNvSpPr>
              <a:spLocks noChangeArrowheads="1"/>
            </p:cNvSpPr>
            <p:nvPr/>
          </p:nvSpPr>
          <p:spPr bwMode="auto">
            <a:xfrm>
              <a:off x="69373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Oval 773"/>
            <p:cNvSpPr>
              <a:spLocks noChangeArrowheads="1"/>
            </p:cNvSpPr>
            <p:nvPr/>
          </p:nvSpPr>
          <p:spPr bwMode="auto">
            <a:xfrm>
              <a:off x="753745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Oval 774"/>
            <p:cNvSpPr>
              <a:spLocks noChangeArrowheads="1"/>
            </p:cNvSpPr>
            <p:nvPr/>
          </p:nvSpPr>
          <p:spPr bwMode="auto">
            <a:xfrm>
              <a:off x="8139113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Oval 775"/>
            <p:cNvSpPr>
              <a:spLocks noChangeArrowheads="1"/>
            </p:cNvSpPr>
            <p:nvPr/>
          </p:nvSpPr>
          <p:spPr bwMode="auto">
            <a:xfrm>
              <a:off x="87391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Oval 776"/>
            <p:cNvSpPr>
              <a:spLocks noChangeArrowheads="1"/>
            </p:cNvSpPr>
            <p:nvPr/>
          </p:nvSpPr>
          <p:spPr bwMode="auto">
            <a:xfrm>
              <a:off x="9337675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Oval 777"/>
            <p:cNvSpPr>
              <a:spLocks noChangeArrowheads="1"/>
            </p:cNvSpPr>
            <p:nvPr/>
          </p:nvSpPr>
          <p:spPr bwMode="auto">
            <a:xfrm>
              <a:off x="99409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Oval 778"/>
            <p:cNvSpPr>
              <a:spLocks noChangeArrowheads="1"/>
            </p:cNvSpPr>
            <p:nvPr/>
          </p:nvSpPr>
          <p:spPr bwMode="auto">
            <a:xfrm>
              <a:off x="105410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Oval 779"/>
            <p:cNvSpPr>
              <a:spLocks noChangeArrowheads="1"/>
            </p:cNvSpPr>
            <p:nvPr/>
          </p:nvSpPr>
          <p:spPr bwMode="auto">
            <a:xfrm>
              <a:off x="11144250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Oval 780"/>
            <p:cNvSpPr>
              <a:spLocks noChangeArrowheads="1"/>
            </p:cNvSpPr>
            <p:nvPr/>
          </p:nvSpPr>
          <p:spPr bwMode="auto">
            <a:xfrm>
              <a:off x="117427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Oval 781"/>
            <p:cNvSpPr>
              <a:spLocks noChangeArrowheads="1"/>
            </p:cNvSpPr>
            <p:nvPr/>
          </p:nvSpPr>
          <p:spPr bwMode="auto">
            <a:xfrm>
              <a:off x="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Oval 782"/>
            <p:cNvSpPr>
              <a:spLocks noChangeArrowheads="1"/>
            </p:cNvSpPr>
            <p:nvPr/>
          </p:nvSpPr>
          <p:spPr bwMode="auto">
            <a:xfrm>
              <a:off x="12017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Oval 783"/>
            <p:cNvSpPr>
              <a:spLocks noChangeArrowheads="1"/>
            </p:cNvSpPr>
            <p:nvPr/>
          </p:nvSpPr>
          <p:spPr bwMode="auto">
            <a:xfrm>
              <a:off x="6032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Oval 784"/>
            <p:cNvSpPr>
              <a:spLocks noChangeArrowheads="1"/>
            </p:cNvSpPr>
            <p:nvPr/>
          </p:nvSpPr>
          <p:spPr bwMode="auto">
            <a:xfrm>
              <a:off x="180498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Oval 785"/>
            <p:cNvSpPr>
              <a:spLocks noChangeArrowheads="1"/>
            </p:cNvSpPr>
            <p:nvPr/>
          </p:nvSpPr>
          <p:spPr bwMode="auto">
            <a:xfrm>
              <a:off x="24050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Oval 786"/>
            <p:cNvSpPr>
              <a:spLocks noChangeArrowheads="1"/>
            </p:cNvSpPr>
            <p:nvPr/>
          </p:nvSpPr>
          <p:spPr bwMode="auto">
            <a:xfrm>
              <a:off x="30035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Oval 787"/>
            <p:cNvSpPr>
              <a:spLocks noChangeArrowheads="1"/>
            </p:cNvSpPr>
            <p:nvPr/>
          </p:nvSpPr>
          <p:spPr bwMode="auto">
            <a:xfrm>
              <a:off x="36068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Oval 788"/>
            <p:cNvSpPr>
              <a:spLocks noChangeArrowheads="1"/>
            </p:cNvSpPr>
            <p:nvPr/>
          </p:nvSpPr>
          <p:spPr bwMode="auto">
            <a:xfrm>
              <a:off x="420528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Oval 789"/>
            <p:cNvSpPr>
              <a:spLocks noChangeArrowheads="1"/>
            </p:cNvSpPr>
            <p:nvPr/>
          </p:nvSpPr>
          <p:spPr bwMode="auto">
            <a:xfrm>
              <a:off x="480853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Oval 790"/>
            <p:cNvSpPr>
              <a:spLocks noChangeArrowheads="1"/>
            </p:cNvSpPr>
            <p:nvPr/>
          </p:nvSpPr>
          <p:spPr bwMode="auto">
            <a:xfrm>
              <a:off x="54086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Oval 791"/>
            <p:cNvSpPr>
              <a:spLocks noChangeArrowheads="1"/>
            </p:cNvSpPr>
            <p:nvPr/>
          </p:nvSpPr>
          <p:spPr bwMode="auto">
            <a:xfrm>
              <a:off x="60071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Oval 792"/>
            <p:cNvSpPr>
              <a:spLocks noChangeArrowheads="1"/>
            </p:cNvSpPr>
            <p:nvPr/>
          </p:nvSpPr>
          <p:spPr bwMode="auto">
            <a:xfrm>
              <a:off x="661035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Oval 793"/>
            <p:cNvSpPr>
              <a:spLocks noChangeArrowheads="1"/>
            </p:cNvSpPr>
            <p:nvPr/>
          </p:nvSpPr>
          <p:spPr bwMode="auto">
            <a:xfrm>
              <a:off x="72088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Oval 794"/>
            <p:cNvSpPr>
              <a:spLocks noChangeArrowheads="1"/>
            </p:cNvSpPr>
            <p:nvPr/>
          </p:nvSpPr>
          <p:spPr bwMode="auto">
            <a:xfrm>
              <a:off x="78089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Oval 795"/>
            <p:cNvSpPr>
              <a:spLocks noChangeArrowheads="1"/>
            </p:cNvSpPr>
            <p:nvPr/>
          </p:nvSpPr>
          <p:spPr bwMode="auto">
            <a:xfrm>
              <a:off x="84121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Oval 796"/>
            <p:cNvSpPr>
              <a:spLocks noChangeArrowheads="1"/>
            </p:cNvSpPr>
            <p:nvPr/>
          </p:nvSpPr>
          <p:spPr bwMode="auto">
            <a:xfrm>
              <a:off x="90106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Oval 797"/>
            <p:cNvSpPr>
              <a:spLocks noChangeArrowheads="1"/>
            </p:cNvSpPr>
            <p:nvPr/>
          </p:nvSpPr>
          <p:spPr bwMode="auto">
            <a:xfrm>
              <a:off x="961390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Oval 798"/>
            <p:cNvSpPr>
              <a:spLocks noChangeArrowheads="1"/>
            </p:cNvSpPr>
            <p:nvPr/>
          </p:nvSpPr>
          <p:spPr bwMode="auto">
            <a:xfrm>
              <a:off x="10213975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Oval 799"/>
            <p:cNvSpPr>
              <a:spLocks noChangeArrowheads="1"/>
            </p:cNvSpPr>
            <p:nvPr/>
          </p:nvSpPr>
          <p:spPr bwMode="auto">
            <a:xfrm>
              <a:off x="108124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Oval 800"/>
            <p:cNvSpPr>
              <a:spLocks noChangeArrowheads="1"/>
            </p:cNvSpPr>
            <p:nvPr/>
          </p:nvSpPr>
          <p:spPr bwMode="auto">
            <a:xfrm>
              <a:off x="11415713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Oval 801"/>
            <p:cNvSpPr>
              <a:spLocks noChangeArrowheads="1"/>
            </p:cNvSpPr>
            <p:nvPr/>
          </p:nvSpPr>
          <p:spPr bwMode="auto">
            <a:xfrm>
              <a:off x="12014200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Oval 802"/>
            <p:cNvSpPr>
              <a:spLocks noChangeArrowheads="1"/>
            </p:cNvSpPr>
            <p:nvPr/>
          </p:nvSpPr>
          <p:spPr bwMode="auto">
            <a:xfrm>
              <a:off x="3317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Oval 803"/>
            <p:cNvSpPr>
              <a:spLocks noChangeArrowheads="1"/>
            </p:cNvSpPr>
            <p:nvPr/>
          </p:nvSpPr>
          <p:spPr bwMode="auto">
            <a:xfrm>
              <a:off x="1533525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Oval 804"/>
            <p:cNvSpPr>
              <a:spLocks noChangeArrowheads="1"/>
            </p:cNvSpPr>
            <p:nvPr/>
          </p:nvSpPr>
          <p:spPr bwMode="auto">
            <a:xfrm>
              <a:off x="9302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Oval 805"/>
            <p:cNvSpPr>
              <a:spLocks noChangeArrowheads="1"/>
            </p:cNvSpPr>
            <p:nvPr/>
          </p:nvSpPr>
          <p:spPr bwMode="auto">
            <a:xfrm>
              <a:off x="213201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Oval 806"/>
            <p:cNvSpPr>
              <a:spLocks noChangeArrowheads="1"/>
            </p:cNvSpPr>
            <p:nvPr/>
          </p:nvSpPr>
          <p:spPr bwMode="auto">
            <a:xfrm>
              <a:off x="27320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Oval 807"/>
            <p:cNvSpPr>
              <a:spLocks noChangeArrowheads="1"/>
            </p:cNvSpPr>
            <p:nvPr/>
          </p:nvSpPr>
          <p:spPr bwMode="auto">
            <a:xfrm>
              <a:off x="3335338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Oval 808"/>
            <p:cNvSpPr>
              <a:spLocks noChangeArrowheads="1"/>
            </p:cNvSpPr>
            <p:nvPr/>
          </p:nvSpPr>
          <p:spPr bwMode="auto">
            <a:xfrm>
              <a:off x="39338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Oval 809"/>
            <p:cNvSpPr>
              <a:spLocks noChangeArrowheads="1"/>
            </p:cNvSpPr>
            <p:nvPr/>
          </p:nvSpPr>
          <p:spPr bwMode="auto">
            <a:xfrm>
              <a:off x="45339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Oval 810"/>
            <p:cNvSpPr>
              <a:spLocks noChangeArrowheads="1"/>
            </p:cNvSpPr>
            <p:nvPr/>
          </p:nvSpPr>
          <p:spPr bwMode="auto">
            <a:xfrm>
              <a:off x="513556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Oval 811"/>
            <p:cNvSpPr>
              <a:spLocks noChangeArrowheads="1"/>
            </p:cNvSpPr>
            <p:nvPr/>
          </p:nvSpPr>
          <p:spPr bwMode="auto">
            <a:xfrm>
              <a:off x="57356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Oval 812"/>
            <p:cNvSpPr>
              <a:spLocks noChangeArrowheads="1"/>
            </p:cNvSpPr>
            <p:nvPr/>
          </p:nvSpPr>
          <p:spPr bwMode="auto">
            <a:xfrm>
              <a:off x="6338888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Oval 813"/>
            <p:cNvSpPr>
              <a:spLocks noChangeArrowheads="1"/>
            </p:cNvSpPr>
            <p:nvPr/>
          </p:nvSpPr>
          <p:spPr bwMode="auto">
            <a:xfrm>
              <a:off x="69373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Oval 814"/>
            <p:cNvSpPr>
              <a:spLocks noChangeArrowheads="1"/>
            </p:cNvSpPr>
            <p:nvPr/>
          </p:nvSpPr>
          <p:spPr bwMode="auto">
            <a:xfrm>
              <a:off x="753745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Oval 815"/>
            <p:cNvSpPr>
              <a:spLocks noChangeArrowheads="1"/>
            </p:cNvSpPr>
            <p:nvPr/>
          </p:nvSpPr>
          <p:spPr bwMode="auto">
            <a:xfrm>
              <a:off x="8139113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Oval 816"/>
            <p:cNvSpPr>
              <a:spLocks noChangeArrowheads="1"/>
            </p:cNvSpPr>
            <p:nvPr/>
          </p:nvSpPr>
          <p:spPr bwMode="auto">
            <a:xfrm>
              <a:off x="87391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Oval 817"/>
            <p:cNvSpPr>
              <a:spLocks noChangeArrowheads="1"/>
            </p:cNvSpPr>
            <p:nvPr/>
          </p:nvSpPr>
          <p:spPr bwMode="auto">
            <a:xfrm>
              <a:off x="9337675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Oval 818"/>
            <p:cNvSpPr>
              <a:spLocks noChangeArrowheads="1"/>
            </p:cNvSpPr>
            <p:nvPr/>
          </p:nvSpPr>
          <p:spPr bwMode="auto">
            <a:xfrm>
              <a:off x="99409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Oval 819"/>
            <p:cNvSpPr>
              <a:spLocks noChangeArrowheads="1"/>
            </p:cNvSpPr>
            <p:nvPr/>
          </p:nvSpPr>
          <p:spPr bwMode="auto">
            <a:xfrm>
              <a:off x="105410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Oval 820"/>
            <p:cNvSpPr>
              <a:spLocks noChangeArrowheads="1"/>
            </p:cNvSpPr>
            <p:nvPr/>
          </p:nvSpPr>
          <p:spPr bwMode="auto">
            <a:xfrm>
              <a:off x="11144250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Oval 821"/>
            <p:cNvSpPr>
              <a:spLocks noChangeArrowheads="1"/>
            </p:cNvSpPr>
            <p:nvPr/>
          </p:nvSpPr>
          <p:spPr bwMode="auto">
            <a:xfrm>
              <a:off x="117427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Oval 822"/>
            <p:cNvSpPr>
              <a:spLocks noChangeArrowheads="1"/>
            </p:cNvSpPr>
            <p:nvPr/>
          </p:nvSpPr>
          <p:spPr bwMode="auto">
            <a:xfrm>
              <a:off x="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Oval 823"/>
            <p:cNvSpPr>
              <a:spLocks noChangeArrowheads="1"/>
            </p:cNvSpPr>
            <p:nvPr/>
          </p:nvSpPr>
          <p:spPr bwMode="auto">
            <a:xfrm>
              <a:off x="12017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Oval 824"/>
            <p:cNvSpPr>
              <a:spLocks noChangeArrowheads="1"/>
            </p:cNvSpPr>
            <p:nvPr/>
          </p:nvSpPr>
          <p:spPr bwMode="auto">
            <a:xfrm>
              <a:off x="6032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Oval 825"/>
            <p:cNvSpPr>
              <a:spLocks noChangeArrowheads="1"/>
            </p:cNvSpPr>
            <p:nvPr/>
          </p:nvSpPr>
          <p:spPr bwMode="auto">
            <a:xfrm>
              <a:off x="180498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Oval 826"/>
            <p:cNvSpPr>
              <a:spLocks noChangeArrowheads="1"/>
            </p:cNvSpPr>
            <p:nvPr/>
          </p:nvSpPr>
          <p:spPr bwMode="auto">
            <a:xfrm>
              <a:off x="24050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Oval 827"/>
            <p:cNvSpPr>
              <a:spLocks noChangeArrowheads="1"/>
            </p:cNvSpPr>
            <p:nvPr/>
          </p:nvSpPr>
          <p:spPr bwMode="auto">
            <a:xfrm>
              <a:off x="30035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Oval 828"/>
            <p:cNvSpPr>
              <a:spLocks noChangeArrowheads="1"/>
            </p:cNvSpPr>
            <p:nvPr/>
          </p:nvSpPr>
          <p:spPr bwMode="auto">
            <a:xfrm>
              <a:off x="36068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Oval 829"/>
            <p:cNvSpPr>
              <a:spLocks noChangeArrowheads="1"/>
            </p:cNvSpPr>
            <p:nvPr/>
          </p:nvSpPr>
          <p:spPr bwMode="auto">
            <a:xfrm>
              <a:off x="420528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Oval 830"/>
            <p:cNvSpPr>
              <a:spLocks noChangeArrowheads="1"/>
            </p:cNvSpPr>
            <p:nvPr/>
          </p:nvSpPr>
          <p:spPr bwMode="auto">
            <a:xfrm>
              <a:off x="480853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Oval 831"/>
            <p:cNvSpPr>
              <a:spLocks noChangeArrowheads="1"/>
            </p:cNvSpPr>
            <p:nvPr/>
          </p:nvSpPr>
          <p:spPr bwMode="auto">
            <a:xfrm>
              <a:off x="54086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Oval 832"/>
            <p:cNvSpPr>
              <a:spLocks noChangeArrowheads="1"/>
            </p:cNvSpPr>
            <p:nvPr/>
          </p:nvSpPr>
          <p:spPr bwMode="auto">
            <a:xfrm>
              <a:off x="60071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Oval 833"/>
            <p:cNvSpPr>
              <a:spLocks noChangeArrowheads="1"/>
            </p:cNvSpPr>
            <p:nvPr/>
          </p:nvSpPr>
          <p:spPr bwMode="auto">
            <a:xfrm>
              <a:off x="661035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Oval 834"/>
            <p:cNvSpPr>
              <a:spLocks noChangeArrowheads="1"/>
            </p:cNvSpPr>
            <p:nvPr/>
          </p:nvSpPr>
          <p:spPr bwMode="auto">
            <a:xfrm>
              <a:off x="72088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Oval 835"/>
            <p:cNvSpPr>
              <a:spLocks noChangeArrowheads="1"/>
            </p:cNvSpPr>
            <p:nvPr/>
          </p:nvSpPr>
          <p:spPr bwMode="auto">
            <a:xfrm>
              <a:off x="78089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Oval 836"/>
            <p:cNvSpPr>
              <a:spLocks noChangeArrowheads="1"/>
            </p:cNvSpPr>
            <p:nvPr/>
          </p:nvSpPr>
          <p:spPr bwMode="auto">
            <a:xfrm>
              <a:off x="84121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Oval 837"/>
            <p:cNvSpPr>
              <a:spLocks noChangeArrowheads="1"/>
            </p:cNvSpPr>
            <p:nvPr/>
          </p:nvSpPr>
          <p:spPr bwMode="auto">
            <a:xfrm>
              <a:off x="90106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Oval 838"/>
            <p:cNvSpPr>
              <a:spLocks noChangeArrowheads="1"/>
            </p:cNvSpPr>
            <p:nvPr/>
          </p:nvSpPr>
          <p:spPr bwMode="auto">
            <a:xfrm>
              <a:off x="961390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Oval 839"/>
            <p:cNvSpPr>
              <a:spLocks noChangeArrowheads="1"/>
            </p:cNvSpPr>
            <p:nvPr/>
          </p:nvSpPr>
          <p:spPr bwMode="auto">
            <a:xfrm>
              <a:off x="10213975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Oval 840"/>
            <p:cNvSpPr>
              <a:spLocks noChangeArrowheads="1"/>
            </p:cNvSpPr>
            <p:nvPr/>
          </p:nvSpPr>
          <p:spPr bwMode="auto">
            <a:xfrm>
              <a:off x="108124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Oval 841"/>
            <p:cNvSpPr>
              <a:spLocks noChangeArrowheads="1"/>
            </p:cNvSpPr>
            <p:nvPr/>
          </p:nvSpPr>
          <p:spPr bwMode="auto">
            <a:xfrm>
              <a:off x="11415713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Oval 842"/>
            <p:cNvSpPr>
              <a:spLocks noChangeArrowheads="1"/>
            </p:cNvSpPr>
            <p:nvPr/>
          </p:nvSpPr>
          <p:spPr bwMode="auto">
            <a:xfrm>
              <a:off x="12014200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843"/>
            <p:cNvSpPr>
              <a:spLocks noChangeArrowheads="1"/>
            </p:cNvSpPr>
            <p:nvPr/>
          </p:nvSpPr>
          <p:spPr bwMode="auto">
            <a:xfrm>
              <a:off x="3317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Oval 844"/>
            <p:cNvSpPr>
              <a:spLocks noChangeArrowheads="1"/>
            </p:cNvSpPr>
            <p:nvPr/>
          </p:nvSpPr>
          <p:spPr bwMode="auto">
            <a:xfrm>
              <a:off x="1533525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Oval 845"/>
            <p:cNvSpPr>
              <a:spLocks noChangeArrowheads="1"/>
            </p:cNvSpPr>
            <p:nvPr/>
          </p:nvSpPr>
          <p:spPr bwMode="auto">
            <a:xfrm>
              <a:off x="9302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Oval 846"/>
            <p:cNvSpPr>
              <a:spLocks noChangeArrowheads="1"/>
            </p:cNvSpPr>
            <p:nvPr/>
          </p:nvSpPr>
          <p:spPr bwMode="auto">
            <a:xfrm>
              <a:off x="213201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Oval 847"/>
            <p:cNvSpPr>
              <a:spLocks noChangeArrowheads="1"/>
            </p:cNvSpPr>
            <p:nvPr/>
          </p:nvSpPr>
          <p:spPr bwMode="auto">
            <a:xfrm>
              <a:off x="27320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Oval 848"/>
            <p:cNvSpPr>
              <a:spLocks noChangeArrowheads="1"/>
            </p:cNvSpPr>
            <p:nvPr/>
          </p:nvSpPr>
          <p:spPr bwMode="auto">
            <a:xfrm>
              <a:off x="3335338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Oval 849"/>
            <p:cNvSpPr>
              <a:spLocks noChangeArrowheads="1"/>
            </p:cNvSpPr>
            <p:nvPr/>
          </p:nvSpPr>
          <p:spPr bwMode="auto">
            <a:xfrm>
              <a:off x="39338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Oval 850"/>
            <p:cNvSpPr>
              <a:spLocks noChangeArrowheads="1"/>
            </p:cNvSpPr>
            <p:nvPr/>
          </p:nvSpPr>
          <p:spPr bwMode="auto">
            <a:xfrm>
              <a:off x="45339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Oval 851"/>
            <p:cNvSpPr>
              <a:spLocks noChangeArrowheads="1"/>
            </p:cNvSpPr>
            <p:nvPr/>
          </p:nvSpPr>
          <p:spPr bwMode="auto">
            <a:xfrm>
              <a:off x="513556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Oval 852"/>
            <p:cNvSpPr>
              <a:spLocks noChangeArrowheads="1"/>
            </p:cNvSpPr>
            <p:nvPr/>
          </p:nvSpPr>
          <p:spPr bwMode="auto">
            <a:xfrm>
              <a:off x="57356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Oval 853"/>
            <p:cNvSpPr>
              <a:spLocks noChangeArrowheads="1"/>
            </p:cNvSpPr>
            <p:nvPr/>
          </p:nvSpPr>
          <p:spPr bwMode="auto">
            <a:xfrm>
              <a:off x="6338888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Oval 854"/>
            <p:cNvSpPr>
              <a:spLocks noChangeArrowheads="1"/>
            </p:cNvSpPr>
            <p:nvPr/>
          </p:nvSpPr>
          <p:spPr bwMode="auto">
            <a:xfrm>
              <a:off x="69373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Oval 855"/>
            <p:cNvSpPr>
              <a:spLocks noChangeArrowheads="1"/>
            </p:cNvSpPr>
            <p:nvPr/>
          </p:nvSpPr>
          <p:spPr bwMode="auto">
            <a:xfrm>
              <a:off x="753745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Oval 856"/>
            <p:cNvSpPr>
              <a:spLocks noChangeArrowheads="1"/>
            </p:cNvSpPr>
            <p:nvPr/>
          </p:nvSpPr>
          <p:spPr bwMode="auto">
            <a:xfrm>
              <a:off x="8139113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Oval 857"/>
            <p:cNvSpPr>
              <a:spLocks noChangeArrowheads="1"/>
            </p:cNvSpPr>
            <p:nvPr/>
          </p:nvSpPr>
          <p:spPr bwMode="auto">
            <a:xfrm>
              <a:off x="87391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Oval 858"/>
            <p:cNvSpPr>
              <a:spLocks noChangeArrowheads="1"/>
            </p:cNvSpPr>
            <p:nvPr/>
          </p:nvSpPr>
          <p:spPr bwMode="auto">
            <a:xfrm>
              <a:off x="9337675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Oval 859"/>
            <p:cNvSpPr>
              <a:spLocks noChangeArrowheads="1"/>
            </p:cNvSpPr>
            <p:nvPr/>
          </p:nvSpPr>
          <p:spPr bwMode="auto">
            <a:xfrm>
              <a:off x="99409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Oval 860"/>
            <p:cNvSpPr>
              <a:spLocks noChangeArrowheads="1"/>
            </p:cNvSpPr>
            <p:nvPr/>
          </p:nvSpPr>
          <p:spPr bwMode="auto">
            <a:xfrm>
              <a:off x="105410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Oval 861"/>
            <p:cNvSpPr>
              <a:spLocks noChangeArrowheads="1"/>
            </p:cNvSpPr>
            <p:nvPr/>
          </p:nvSpPr>
          <p:spPr bwMode="auto">
            <a:xfrm>
              <a:off x="11144250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Oval 862"/>
            <p:cNvSpPr>
              <a:spLocks noChangeArrowheads="1"/>
            </p:cNvSpPr>
            <p:nvPr/>
          </p:nvSpPr>
          <p:spPr bwMode="auto">
            <a:xfrm>
              <a:off x="117427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0" name="彩色条"/>
          <p:cNvGrpSpPr/>
          <p:nvPr/>
        </p:nvGrpSpPr>
        <p:grpSpPr>
          <a:xfrm>
            <a:off x="294481" y="165980"/>
            <a:ext cx="11603037" cy="2130426"/>
            <a:chOff x="407988" y="715963"/>
            <a:chExt cx="11603037" cy="2130426"/>
          </a:xfrm>
        </p:grpSpPr>
        <p:sp>
          <p:nvSpPr>
            <p:cNvPr id="868" name="Freeform 866"/>
            <p:cNvSpPr>
              <a:spLocks/>
            </p:cNvSpPr>
            <p:nvPr/>
          </p:nvSpPr>
          <p:spPr bwMode="auto">
            <a:xfrm>
              <a:off x="11642725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867"/>
            <p:cNvSpPr>
              <a:spLocks/>
            </p:cNvSpPr>
            <p:nvPr/>
          </p:nvSpPr>
          <p:spPr bwMode="auto">
            <a:xfrm>
              <a:off x="11277600" y="754063"/>
              <a:ext cx="373062" cy="1681163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6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868"/>
            <p:cNvSpPr>
              <a:spLocks/>
            </p:cNvSpPr>
            <p:nvPr/>
          </p:nvSpPr>
          <p:spPr bwMode="auto">
            <a:xfrm>
              <a:off x="10917238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869"/>
            <p:cNvSpPr>
              <a:spLocks/>
            </p:cNvSpPr>
            <p:nvPr/>
          </p:nvSpPr>
          <p:spPr bwMode="auto">
            <a:xfrm>
              <a:off x="10553700" y="97631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870"/>
            <p:cNvSpPr>
              <a:spLocks/>
            </p:cNvSpPr>
            <p:nvPr/>
          </p:nvSpPr>
          <p:spPr bwMode="auto">
            <a:xfrm>
              <a:off x="10193338" y="1165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871"/>
            <p:cNvSpPr>
              <a:spLocks/>
            </p:cNvSpPr>
            <p:nvPr/>
          </p:nvSpPr>
          <p:spPr bwMode="auto">
            <a:xfrm>
              <a:off x="9829800" y="99536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5 h 447"/>
                <a:gd name="T6" fmla="*/ 50 w 99"/>
                <a:gd name="T7" fmla="*/ 0 h 447"/>
                <a:gd name="T8" fmla="*/ 1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1" y="20"/>
                    <a:pt x="1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872"/>
            <p:cNvSpPr>
              <a:spLocks/>
            </p:cNvSpPr>
            <p:nvPr/>
          </p:nvSpPr>
          <p:spPr bwMode="auto">
            <a:xfrm>
              <a:off x="9469438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873"/>
            <p:cNvSpPr>
              <a:spLocks/>
            </p:cNvSpPr>
            <p:nvPr/>
          </p:nvSpPr>
          <p:spPr bwMode="auto">
            <a:xfrm>
              <a:off x="9105900" y="1006476"/>
              <a:ext cx="371475" cy="1682750"/>
            </a:xfrm>
            <a:custGeom>
              <a:avLst/>
              <a:gdLst>
                <a:gd name="T0" fmla="*/ 50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1 w 99"/>
                <a:gd name="T9" fmla="*/ 44 h 446"/>
                <a:gd name="T10" fmla="*/ 0 w 99"/>
                <a:gd name="T11" fmla="*/ 402 h 446"/>
                <a:gd name="T12" fmla="*/ 50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50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3" y="0"/>
                    <a:pt x="1" y="19"/>
                    <a:pt x="1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50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874"/>
            <p:cNvSpPr>
              <a:spLocks/>
            </p:cNvSpPr>
            <p:nvPr/>
          </p:nvSpPr>
          <p:spPr bwMode="auto">
            <a:xfrm>
              <a:off x="8745538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875"/>
            <p:cNvSpPr>
              <a:spLocks/>
            </p:cNvSpPr>
            <p:nvPr/>
          </p:nvSpPr>
          <p:spPr bwMode="auto">
            <a:xfrm>
              <a:off x="8380413" y="71596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49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876"/>
            <p:cNvSpPr>
              <a:spLocks/>
            </p:cNvSpPr>
            <p:nvPr/>
          </p:nvSpPr>
          <p:spPr bwMode="auto">
            <a:xfrm>
              <a:off x="8020050" y="784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877"/>
            <p:cNvSpPr>
              <a:spLocks/>
            </p:cNvSpPr>
            <p:nvPr/>
          </p:nvSpPr>
          <p:spPr bwMode="auto">
            <a:xfrm>
              <a:off x="7656513" y="93821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8 w 99"/>
                <a:gd name="T3" fmla="*/ 403 h 447"/>
                <a:gd name="T4" fmla="*/ 99 w 99"/>
                <a:gd name="T5" fmla="*/ 44 h 447"/>
                <a:gd name="T6" fmla="*/ 49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878"/>
            <p:cNvSpPr>
              <a:spLocks/>
            </p:cNvSpPr>
            <p:nvPr/>
          </p:nvSpPr>
          <p:spPr bwMode="auto">
            <a:xfrm>
              <a:off x="7296150" y="11271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879"/>
            <p:cNvSpPr>
              <a:spLocks/>
            </p:cNvSpPr>
            <p:nvPr/>
          </p:nvSpPr>
          <p:spPr bwMode="auto">
            <a:xfrm>
              <a:off x="6932613" y="960438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880"/>
            <p:cNvSpPr>
              <a:spLocks/>
            </p:cNvSpPr>
            <p:nvPr/>
          </p:nvSpPr>
          <p:spPr bwMode="auto">
            <a:xfrm>
              <a:off x="6572250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881"/>
            <p:cNvSpPr>
              <a:spLocks/>
            </p:cNvSpPr>
            <p:nvPr/>
          </p:nvSpPr>
          <p:spPr bwMode="auto">
            <a:xfrm>
              <a:off x="6207125" y="968376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4 h 447"/>
                <a:gd name="T6" fmla="*/ 50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882"/>
            <p:cNvSpPr>
              <a:spLocks/>
            </p:cNvSpPr>
            <p:nvPr/>
          </p:nvSpPr>
          <p:spPr bwMode="auto">
            <a:xfrm>
              <a:off x="5840413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883"/>
            <p:cNvSpPr>
              <a:spLocks/>
            </p:cNvSpPr>
            <p:nvPr/>
          </p:nvSpPr>
          <p:spPr bwMode="auto">
            <a:xfrm>
              <a:off x="5480050" y="749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884"/>
            <p:cNvSpPr>
              <a:spLocks/>
            </p:cNvSpPr>
            <p:nvPr/>
          </p:nvSpPr>
          <p:spPr bwMode="auto">
            <a:xfrm>
              <a:off x="5114925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885"/>
            <p:cNvSpPr>
              <a:spLocks/>
            </p:cNvSpPr>
            <p:nvPr/>
          </p:nvSpPr>
          <p:spPr bwMode="auto">
            <a:xfrm>
              <a:off x="4754563" y="973138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886"/>
            <p:cNvSpPr>
              <a:spLocks/>
            </p:cNvSpPr>
            <p:nvPr/>
          </p:nvSpPr>
          <p:spPr bwMode="auto">
            <a:xfrm>
              <a:off x="4391025" y="1160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887"/>
            <p:cNvSpPr>
              <a:spLocks/>
            </p:cNvSpPr>
            <p:nvPr/>
          </p:nvSpPr>
          <p:spPr bwMode="auto">
            <a:xfrm>
              <a:off x="4030663" y="995363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888"/>
            <p:cNvSpPr>
              <a:spLocks/>
            </p:cNvSpPr>
            <p:nvPr/>
          </p:nvSpPr>
          <p:spPr bwMode="auto">
            <a:xfrm>
              <a:off x="3667125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889"/>
            <p:cNvSpPr>
              <a:spLocks/>
            </p:cNvSpPr>
            <p:nvPr/>
          </p:nvSpPr>
          <p:spPr bwMode="auto">
            <a:xfrm>
              <a:off x="3306763" y="1003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890"/>
            <p:cNvSpPr>
              <a:spLocks/>
            </p:cNvSpPr>
            <p:nvPr/>
          </p:nvSpPr>
          <p:spPr bwMode="auto">
            <a:xfrm>
              <a:off x="2941638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891"/>
            <p:cNvSpPr>
              <a:spLocks/>
            </p:cNvSpPr>
            <p:nvPr/>
          </p:nvSpPr>
          <p:spPr bwMode="auto">
            <a:xfrm>
              <a:off x="2581275" y="7159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892"/>
            <p:cNvSpPr>
              <a:spLocks/>
            </p:cNvSpPr>
            <p:nvPr/>
          </p:nvSpPr>
          <p:spPr bwMode="auto">
            <a:xfrm>
              <a:off x="2217738" y="779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893"/>
            <p:cNvSpPr>
              <a:spLocks/>
            </p:cNvSpPr>
            <p:nvPr/>
          </p:nvSpPr>
          <p:spPr bwMode="auto">
            <a:xfrm>
              <a:off x="1857375" y="93821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894"/>
            <p:cNvSpPr>
              <a:spLocks/>
            </p:cNvSpPr>
            <p:nvPr/>
          </p:nvSpPr>
          <p:spPr bwMode="auto">
            <a:xfrm>
              <a:off x="1493838" y="11271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895"/>
            <p:cNvSpPr>
              <a:spLocks/>
            </p:cNvSpPr>
            <p:nvPr/>
          </p:nvSpPr>
          <p:spPr bwMode="auto">
            <a:xfrm>
              <a:off x="1133475" y="960438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896"/>
            <p:cNvSpPr>
              <a:spLocks/>
            </p:cNvSpPr>
            <p:nvPr/>
          </p:nvSpPr>
          <p:spPr bwMode="auto">
            <a:xfrm>
              <a:off x="768350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2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2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897"/>
            <p:cNvSpPr>
              <a:spLocks/>
            </p:cNvSpPr>
            <p:nvPr/>
          </p:nvSpPr>
          <p:spPr bwMode="auto">
            <a:xfrm>
              <a:off x="407988" y="96837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8" name="小女孩儿"/>
          <p:cNvGrpSpPr/>
          <p:nvPr/>
        </p:nvGrpSpPr>
        <p:grpSpPr>
          <a:xfrm>
            <a:off x="2673350" y="2052638"/>
            <a:ext cx="6400801" cy="4799012"/>
            <a:chOff x="2673350" y="2052638"/>
            <a:chExt cx="6400801" cy="4799012"/>
          </a:xfrm>
        </p:grpSpPr>
        <p:sp>
          <p:nvSpPr>
            <p:cNvPr id="904" name="Freeform 901"/>
            <p:cNvSpPr>
              <a:spLocks/>
            </p:cNvSpPr>
            <p:nvPr/>
          </p:nvSpPr>
          <p:spPr bwMode="auto">
            <a:xfrm>
              <a:off x="7048500" y="5884863"/>
              <a:ext cx="212725" cy="754062"/>
            </a:xfrm>
            <a:custGeom>
              <a:avLst/>
              <a:gdLst>
                <a:gd name="T0" fmla="*/ 50 w 72"/>
                <a:gd name="T1" fmla="*/ 255 h 255"/>
                <a:gd name="T2" fmla="*/ 55 w 72"/>
                <a:gd name="T3" fmla="*/ 254 h 255"/>
                <a:gd name="T4" fmla="*/ 69 w 72"/>
                <a:gd name="T5" fmla="*/ 230 h 255"/>
                <a:gd name="T6" fmla="*/ 60 w 72"/>
                <a:gd name="T7" fmla="*/ 25 h 255"/>
                <a:gd name="T8" fmla="*/ 44 w 72"/>
                <a:gd name="T9" fmla="*/ 2 h 255"/>
                <a:gd name="T10" fmla="*/ 21 w 72"/>
                <a:gd name="T11" fmla="*/ 18 h 255"/>
                <a:gd name="T12" fmla="*/ 31 w 72"/>
                <a:gd name="T13" fmla="*/ 240 h 255"/>
                <a:gd name="T14" fmla="*/ 50 w 72"/>
                <a:gd name="T1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55">
                  <a:moveTo>
                    <a:pt x="50" y="255"/>
                  </a:moveTo>
                  <a:cubicBezTo>
                    <a:pt x="51" y="255"/>
                    <a:pt x="53" y="255"/>
                    <a:pt x="55" y="254"/>
                  </a:cubicBezTo>
                  <a:cubicBezTo>
                    <a:pt x="66" y="251"/>
                    <a:pt x="72" y="240"/>
                    <a:pt x="69" y="230"/>
                  </a:cubicBezTo>
                  <a:cubicBezTo>
                    <a:pt x="69" y="229"/>
                    <a:pt x="41" y="125"/>
                    <a:pt x="60" y="25"/>
                  </a:cubicBezTo>
                  <a:cubicBezTo>
                    <a:pt x="62" y="15"/>
                    <a:pt x="55" y="4"/>
                    <a:pt x="44" y="2"/>
                  </a:cubicBezTo>
                  <a:cubicBezTo>
                    <a:pt x="34" y="0"/>
                    <a:pt x="23" y="7"/>
                    <a:pt x="21" y="18"/>
                  </a:cubicBezTo>
                  <a:cubicBezTo>
                    <a:pt x="0" y="127"/>
                    <a:pt x="30" y="236"/>
                    <a:pt x="31" y="240"/>
                  </a:cubicBezTo>
                  <a:cubicBezTo>
                    <a:pt x="33" y="249"/>
                    <a:pt x="41" y="255"/>
                    <a:pt x="50" y="255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902"/>
            <p:cNvSpPr>
              <a:spLocks/>
            </p:cNvSpPr>
            <p:nvPr/>
          </p:nvSpPr>
          <p:spPr bwMode="auto">
            <a:xfrm>
              <a:off x="7115175" y="6470650"/>
              <a:ext cx="146050" cy="168275"/>
            </a:xfrm>
            <a:custGeom>
              <a:avLst/>
              <a:gdLst>
                <a:gd name="T0" fmla="*/ 32 w 49"/>
                <a:gd name="T1" fmla="*/ 56 h 57"/>
                <a:gd name="T2" fmla="*/ 26 w 49"/>
                <a:gd name="T3" fmla="*/ 57 h 57"/>
                <a:gd name="T4" fmla="*/ 8 w 49"/>
                <a:gd name="T5" fmla="*/ 42 h 57"/>
                <a:gd name="T6" fmla="*/ 0 w 49"/>
                <a:gd name="T7" fmla="*/ 6 h 57"/>
                <a:gd name="T8" fmla="*/ 39 w 49"/>
                <a:gd name="T9" fmla="*/ 0 h 57"/>
                <a:gd name="T10" fmla="*/ 46 w 49"/>
                <a:gd name="T11" fmla="*/ 32 h 57"/>
                <a:gd name="T12" fmla="*/ 32 w 49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7">
                  <a:moveTo>
                    <a:pt x="32" y="56"/>
                  </a:moveTo>
                  <a:cubicBezTo>
                    <a:pt x="30" y="57"/>
                    <a:pt x="28" y="57"/>
                    <a:pt x="26" y="57"/>
                  </a:cubicBezTo>
                  <a:cubicBezTo>
                    <a:pt x="18" y="57"/>
                    <a:pt x="10" y="51"/>
                    <a:pt x="8" y="42"/>
                  </a:cubicBezTo>
                  <a:cubicBezTo>
                    <a:pt x="7" y="41"/>
                    <a:pt x="4" y="27"/>
                    <a:pt x="0" y="6"/>
                  </a:cubicBezTo>
                  <a:cubicBezTo>
                    <a:pt x="18" y="10"/>
                    <a:pt x="32" y="4"/>
                    <a:pt x="39" y="0"/>
                  </a:cubicBezTo>
                  <a:cubicBezTo>
                    <a:pt x="42" y="20"/>
                    <a:pt x="46" y="31"/>
                    <a:pt x="46" y="32"/>
                  </a:cubicBezTo>
                  <a:cubicBezTo>
                    <a:pt x="49" y="42"/>
                    <a:pt x="42" y="53"/>
                    <a:pt x="32" y="56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903"/>
            <p:cNvSpPr>
              <a:spLocks/>
            </p:cNvSpPr>
            <p:nvPr/>
          </p:nvSpPr>
          <p:spPr bwMode="auto">
            <a:xfrm>
              <a:off x="7107238" y="6419850"/>
              <a:ext cx="117475" cy="36512"/>
            </a:xfrm>
            <a:custGeom>
              <a:avLst/>
              <a:gdLst>
                <a:gd name="T0" fmla="*/ 1 w 40"/>
                <a:gd name="T1" fmla="*/ 11 h 12"/>
                <a:gd name="T2" fmla="*/ 0 w 40"/>
                <a:gd name="T3" fmla="*/ 5 h 12"/>
                <a:gd name="T4" fmla="*/ 39 w 40"/>
                <a:gd name="T5" fmla="*/ 0 h 12"/>
                <a:gd name="T6" fmla="*/ 40 w 40"/>
                <a:gd name="T7" fmla="*/ 6 h 12"/>
                <a:gd name="T8" fmla="*/ 12 w 40"/>
                <a:gd name="T9" fmla="*/ 12 h 12"/>
                <a:gd name="T10" fmla="*/ 1 w 40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">
                  <a:moveTo>
                    <a:pt x="1" y="11"/>
                  </a:moveTo>
                  <a:cubicBezTo>
                    <a:pt x="0" y="9"/>
                    <a:pt x="0" y="7"/>
                    <a:pt x="0" y="5"/>
                  </a:cubicBezTo>
                  <a:cubicBezTo>
                    <a:pt x="16" y="9"/>
                    <a:pt x="33" y="3"/>
                    <a:pt x="39" y="0"/>
                  </a:cubicBezTo>
                  <a:cubicBezTo>
                    <a:pt x="39" y="2"/>
                    <a:pt x="40" y="4"/>
                    <a:pt x="40" y="6"/>
                  </a:cubicBezTo>
                  <a:cubicBezTo>
                    <a:pt x="34" y="9"/>
                    <a:pt x="24" y="12"/>
                    <a:pt x="12" y="12"/>
                  </a:cubicBezTo>
                  <a:cubicBezTo>
                    <a:pt x="8" y="12"/>
                    <a:pt x="5" y="12"/>
                    <a:pt x="1" y="11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904"/>
            <p:cNvSpPr>
              <a:spLocks/>
            </p:cNvSpPr>
            <p:nvPr/>
          </p:nvSpPr>
          <p:spPr bwMode="auto">
            <a:xfrm>
              <a:off x="7688263" y="5788025"/>
              <a:ext cx="312738" cy="733425"/>
            </a:xfrm>
            <a:custGeom>
              <a:avLst/>
              <a:gdLst>
                <a:gd name="T0" fmla="*/ 93 w 106"/>
                <a:gd name="T1" fmla="*/ 246 h 248"/>
                <a:gd name="T2" fmla="*/ 87 w 106"/>
                <a:gd name="T3" fmla="*/ 247 h 248"/>
                <a:gd name="T4" fmla="*/ 66 w 106"/>
                <a:gd name="T5" fmla="*/ 228 h 248"/>
                <a:gd name="T6" fmla="*/ 6 w 106"/>
                <a:gd name="T7" fmla="*/ 33 h 248"/>
                <a:gd name="T8" fmla="*/ 13 w 106"/>
                <a:gd name="T9" fmla="*/ 6 h 248"/>
                <a:gd name="T10" fmla="*/ 40 w 106"/>
                <a:gd name="T11" fmla="*/ 13 h 248"/>
                <a:gd name="T12" fmla="*/ 106 w 106"/>
                <a:gd name="T13" fmla="*/ 226 h 248"/>
                <a:gd name="T14" fmla="*/ 93 w 106"/>
                <a:gd name="T15" fmla="*/ 24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48">
                  <a:moveTo>
                    <a:pt x="93" y="246"/>
                  </a:moveTo>
                  <a:cubicBezTo>
                    <a:pt x="91" y="246"/>
                    <a:pt x="89" y="247"/>
                    <a:pt x="87" y="247"/>
                  </a:cubicBezTo>
                  <a:cubicBezTo>
                    <a:pt x="76" y="248"/>
                    <a:pt x="67" y="239"/>
                    <a:pt x="66" y="228"/>
                  </a:cubicBezTo>
                  <a:cubicBezTo>
                    <a:pt x="66" y="227"/>
                    <a:pt x="58" y="120"/>
                    <a:pt x="6" y="33"/>
                  </a:cubicBezTo>
                  <a:cubicBezTo>
                    <a:pt x="0" y="23"/>
                    <a:pt x="4" y="11"/>
                    <a:pt x="13" y="6"/>
                  </a:cubicBezTo>
                  <a:cubicBezTo>
                    <a:pt x="22" y="0"/>
                    <a:pt x="34" y="3"/>
                    <a:pt x="40" y="13"/>
                  </a:cubicBezTo>
                  <a:cubicBezTo>
                    <a:pt x="96" y="108"/>
                    <a:pt x="105" y="221"/>
                    <a:pt x="106" y="226"/>
                  </a:cubicBezTo>
                  <a:cubicBezTo>
                    <a:pt x="106" y="235"/>
                    <a:pt x="101" y="243"/>
                    <a:pt x="93" y="24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905"/>
            <p:cNvSpPr>
              <a:spLocks/>
            </p:cNvSpPr>
            <p:nvPr/>
          </p:nvSpPr>
          <p:spPr bwMode="auto">
            <a:xfrm>
              <a:off x="7872413" y="6343650"/>
              <a:ext cx="128588" cy="174625"/>
            </a:xfrm>
            <a:custGeom>
              <a:avLst/>
              <a:gdLst>
                <a:gd name="T0" fmla="*/ 25 w 44"/>
                <a:gd name="T1" fmla="*/ 59 h 59"/>
                <a:gd name="T2" fmla="*/ 31 w 44"/>
                <a:gd name="T3" fmla="*/ 57 h 59"/>
                <a:gd name="T4" fmla="*/ 44 w 44"/>
                <a:gd name="T5" fmla="*/ 38 h 59"/>
                <a:gd name="T6" fmla="*/ 39 w 44"/>
                <a:gd name="T7" fmla="*/ 0 h 59"/>
                <a:gd name="T8" fmla="*/ 0 w 44"/>
                <a:gd name="T9" fmla="*/ 8 h 59"/>
                <a:gd name="T10" fmla="*/ 4 w 44"/>
                <a:gd name="T11" fmla="*/ 40 h 59"/>
                <a:gd name="T12" fmla="*/ 25 w 44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9">
                  <a:moveTo>
                    <a:pt x="25" y="59"/>
                  </a:moveTo>
                  <a:cubicBezTo>
                    <a:pt x="27" y="59"/>
                    <a:pt x="29" y="58"/>
                    <a:pt x="31" y="57"/>
                  </a:cubicBezTo>
                  <a:cubicBezTo>
                    <a:pt x="39" y="54"/>
                    <a:pt x="44" y="46"/>
                    <a:pt x="44" y="38"/>
                  </a:cubicBezTo>
                  <a:cubicBezTo>
                    <a:pt x="44" y="36"/>
                    <a:pt x="43" y="22"/>
                    <a:pt x="39" y="0"/>
                  </a:cubicBezTo>
                  <a:cubicBezTo>
                    <a:pt x="23" y="10"/>
                    <a:pt x="8" y="9"/>
                    <a:pt x="0" y="8"/>
                  </a:cubicBezTo>
                  <a:cubicBezTo>
                    <a:pt x="3" y="28"/>
                    <a:pt x="4" y="40"/>
                    <a:pt x="4" y="40"/>
                  </a:cubicBezTo>
                  <a:cubicBezTo>
                    <a:pt x="5" y="51"/>
                    <a:pt x="15" y="59"/>
                    <a:pt x="25" y="59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906"/>
            <p:cNvSpPr>
              <a:spLocks/>
            </p:cNvSpPr>
            <p:nvPr/>
          </p:nvSpPr>
          <p:spPr bwMode="auto">
            <a:xfrm>
              <a:off x="7862888" y="6289675"/>
              <a:ext cx="117475" cy="47625"/>
            </a:xfrm>
            <a:custGeom>
              <a:avLst/>
              <a:gdLst>
                <a:gd name="T0" fmla="*/ 40 w 40"/>
                <a:gd name="T1" fmla="*/ 7 h 16"/>
                <a:gd name="T2" fmla="*/ 39 w 40"/>
                <a:gd name="T3" fmla="*/ 0 h 16"/>
                <a:gd name="T4" fmla="*/ 0 w 40"/>
                <a:gd name="T5" fmla="*/ 9 h 16"/>
                <a:gd name="T6" fmla="*/ 1 w 40"/>
                <a:gd name="T7" fmla="*/ 15 h 16"/>
                <a:gd name="T8" fmla="*/ 30 w 40"/>
                <a:gd name="T9" fmla="*/ 12 h 16"/>
                <a:gd name="T10" fmla="*/ 40 w 40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40" y="7"/>
                  </a:moveTo>
                  <a:cubicBezTo>
                    <a:pt x="40" y="5"/>
                    <a:pt x="39" y="2"/>
                    <a:pt x="39" y="0"/>
                  </a:cubicBezTo>
                  <a:cubicBezTo>
                    <a:pt x="25" y="10"/>
                    <a:pt x="7" y="9"/>
                    <a:pt x="0" y="9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8" y="16"/>
                    <a:pt x="19" y="16"/>
                    <a:pt x="30" y="12"/>
                  </a:cubicBezTo>
                  <a:cubicBezTo>
                    <a:pt x="33" y="10"/>
                    <a:pt x="37" y="9"/>
                    <a:pt x="40" y="7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907"/>
            <p:cNvSpPr>
              <a:spLocks/>
            </p:cNvSpPr>
            <p:nvPr/>
          </p:nvSpPr>
          <p:spPr bwMode="auto">
            <a:xfrm>
              <a:off x="6921500" y="5386388"/>
              <a:ext cx="1095375" cy="874712"/>
            </a:xfrm>
            <a:custGeom>
              <a:avLst/>
              <a:gdLst>
                <a:gd name="T0" fmla="*/ 260 w 371"/>
                <a:gd name="T1" fmla="*/ 0 h 296"/>
                <a:gd name="T2" fmla="*/ 371 w 371"/>
                <a:gd name="T3" fmla="*/ 168 h 296"/>
                <a:gd name="T4" fmla="*/ 210 w 371"/>
                <a:gd name="T5" fmla="*/ 232 h 296"/>
                <a:gd name="T6" fmla="*/ 171 w 371"/>
                <a:gd name="T7" fmla="*/ 165 h 296"/>
                <a:gd name="T8" fmla="*/ 168 w 371"/>
                <a:gd name="T9" fmla="*/ 254 h 296"/>
                <a:gd name="T10" fmla="*/ 6 w 371"/>
                <a:gd name="T11" fmla="*/ 235 h 296"/>
                <a:gd name="T12" fmla="*/ 27 w 371"/>
                <a:gd name="T13" fmla="*/ 29 h 296"/>
                <a:gd name="T14" fmla="*/ 260 w 371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1" h="296">
                  <a:moveTo>
                    <a:pt x="260" y="0"/>
                  </a:moveTo>
                  <a:cubicBezTo>
                    <a:pt x="260" y="0"/>
                    <a:pt x="371" y="116"/>
                    <a:pt x="371" y="168"/>
                  </a:cubicBezTo>
                  <a:cubicBezTo>
                    <a:pt x="370" y="237"/>
                    <a:pt x="223" y="265"/>
                    <a:pt x="210" y="232"/>
                  </a:cubicBezTo>
                  <a:cubicBezTo>
                    <a:pt x="194" y="193"/>
                    <a:pt x="194" y="164"/>
                    <a:pt x="171" y="165"/>
                  </a:cubicBezTo>
                  <a:cubicBezTo>
                    <a:pt x="141" y="167"/>
                    <a:pt x="182" y="243"/>
                    <a:pt x="168" y="254"/>
                  </a:cubicBezTo>
                  <a:cubicBezTo>
                    <a:pt x="153" y="267"/>
                    <a:pt x="9" y="296"/>
                    <a:pt x="6" y="235"/>
                  </a:cubicBezTo>
                  <a:cubicBezTo>
                    <a:pt x="0" y="94"/>
                    <a:pt x="27" y="29"/>
                    <a:pt x="27" y="2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908"/>
            <p:cNvSpPr>
              <a:spLocks/>
            </p:cNvSpPr>
            <p:nvPr/>
          </p:nvSpPr>
          <p:spPr bwMode="auto">
            <a:xfrm>
              <a:off x="6016625" y="2052638"/>
              <a:ext cx="3013075" cy="1958975"/>
            </a:xfrm>
            <a:custGeom>
              <a:avLst/>
              <a:gdLst>
                <a:gd name="T0" fmla="*/ 42 w 1020"/>
                <a:gd name="T1" fmla="*/ 609 h 663"/>
                <a:gd name="T2" fmla="*/ 55 w 1020"/>
                <a:gd name="T3" fmla="*/ 438 h 663"/>
                <a:gd name="T4" fmla="*/ 100 w 1020"/>
                <a:gd name="T5" fmla="*/ 229 h 663"/>
                <a:gd name="T6" fmla="*/ 407 w 1020"/>
                <a:gd name="T7" fmla="*/ 56 h 663"/>
                <a:gd name="T8" fmla="*/ 458 w 1020"/>
                <a:gd name="T9" fmla="*/ 3 h 663"/>
                <a:gd name="T10" fmla="*/ 441 w 1020"/>
                <a:gd name="T11" fmla="*/ 53 h 663"/>
                <a:gd name="T12" fmla="*/ 471 w 1020"/>
                <a:gd name="T13" fmla="*/ 23 h 663"/>
                <a:gd name="T14" fmla="*/ 470 w 1020"/>
                <a:gd name="T15" fmla="*/ 50 h 663"/>
                <a:gd name="T16" fmla="*/ 877 w 1020"/>
                <a:gd name="T17" fmla="*/ 238 h 663"/>
                <a:gd name="T18" fmla="*/ 896 w 1020"/>
                <a:gd name="T19" fmla="*/ 663 h 663"/>
                <a:gd name="T20" fmla="*/ 42 w 1020"/>
                <a:gd name="T21" fmla="*/ 60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0" h="663">
                  <a:moveTo>
                    <a:pt x="42" y="609"/>
                  </a:moveTo>
                  <a:cubicBezTo>
                    <a:pt x="42" y="609"/>
                    <a:pt x="0" y="546"/>
                    <a:pt x="55" y="438"/>
                  </a:cubicBezTo>
                  <a:cubicBezTo>
                    <a:pt x="55" y="438"/>
                    <a:pt x="49" y="292"/>
                    <a:pt x="100" y="229"/>
                  </a:cubicBezTo>
                  <a:cubicBezTo>
                    <a:pt x="148" y="170"/>
                    <a:pt x="210" y="76"/>
                    <a:pt x="407" y="56"/>
                  </a:cubicBezTo>
                  <a:cubicBezTo>
                    <a:pt x="407" y="56"/>
                    <a:pt x="411" y="0"/>
                    <a:pt x="458" y="3"/>
                  </a:cubicBezTo>
                  <a:cubicBezTo>
                    <a:pt x="458" y="3"/>
                    <a:pt x="426" y="35"/>
                    <a:pt x="441" y="53"/>
                  </a:cubicBezTo>
                  <a:cubicBezTo>
                    <a:pt x="441" y="53"/>
                    <a:pt x="460" y="23"/>
                    <a:pt x="471" y="23"/>
                  </a:cubicBezTo>
                  <a:cubicBezTo>
                    <a:pt x="471" y="23"/>
                    <a:pt x="463" y="50"/>
                    <a:pt x="470" y="50"/>
                  </a:cubicBezTo>
                  <a:cubicBezTo>
                    <a:pt x="470" y="50"/>
                    <a:pt x="734" y="47"/>
                    <a:pt x="877" y="238"/>
                  </a:cubicBezTo>
                  <a:cubicBezTo>
                    <a:pt x="1020" y="429"/>
                    <a:pt x="984" y="571"/>
                    <a:pt x="896" y="663"/>
                  </a:cubicBezTo>
                  <a:lnTo>
                    <a:pt x="42" y="609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909"/>
            <p:cNvSpPr>
              <a:spLocks/>
            </p:cNvSpPr>
            <p:nvPr/>
          </p:nvSpPr>
          <p:spPr bwMode="auto">
            <a:xfrm>
              <a:off x="6034088" y="3778250"/>
              <a:ext cx="3040063" cy="2243137"/>
            </a:xfrm>
            <a:custGeom>
              <a:avLst/>
              <a:gdLst>
                <a:gd name="T0" fmla="*/ 121 w 1029"/>
                <a:gd name="T1" fmla="*/ 0 h 759"/>
                <a:gd name="T2" fmla="*/ 150 w 1029"/>
                <a:gd name="T3" fmla="*/ 346 h 759"/>
                <a:gd name="T4" fmla="*/ 132 w 1029"/>
                <a:gd name="T5" fmla="*/ 514 h 759"/>
                <a:gd name="T6" fmla="*/ 144 w 1029"/>
                <a:gd name="T7" fmla="*/ 679 h 759"/>
                <a:gd name="T8" fmla="*/ 137 w 1029"/>
                <a:gd name="T9" fmla="*/ 754 h 759"/>
                <a:gd name="T10" fmla="*/ 166 w 1029"/>
                <a:gd name="T11" fmla="*/ 738 h 759"/>
                <a:gd name="T12" fmla="*/ 174 w 1029"/>
                <a:gd name="T13" fmla="*/ 754 h 759"/>
                <a:gd name="T14" fmla="*/ 190 w 1029"/>
                <a:gd name="T15" fmla="*/ 759 h 759"/>
                <a:gd name="T16" fmla="*/ 200 w 1029"/>
                <a:gd name="T17" fmla="*/ 730 h 759"/>
                <a:gd name="T18" fmla="*/ 239 w 1029"/>
                <a:gd name="T19" fmla="*/ 739 h 759"/>
                <a:gd name="T20" fmla="*/ 220 w 1029"/>
                <a:gd name="T21" fmla="*/ 681 h 759"/>
                <a:gd name="T22" fmla="*/ 251 w 1029"/>
                <a:gd name="T23" fmla="*/ 581 h 759"/>
                <a:gd name="T24" fmla="*/ 343 w 1029"/>
                <a:gd name="T25" fmla="*/ 390 h 759"/>
                <a:gd name="T26" fmla="*/ 657 w 1029"/>
                <a:gd name="T27" fmla="*/ 400 h 759"/>
                <a:gd name="T28" fmla="*/ 741 w 1029"/>
                <a:gd name="T29" fmla="*/ 479 h 759"/>
                <a:gd name="T30" fmla="*/ 880 w 1029"/>
                <a:gd name="T31" fmla="*/ 579 h 759"/>
                <a:gd name="T32" fmla="*/ 889 w 1029"/>
                <a:gd name="T33" fmla="*/ 671 h 759"/>
                <a:gd name="T34" fmla="*/ 928 w 1029"/>
                <a:gd name="T35" fmla="*/ 649 h 759"/>
                <a:gd name="T36" fmla="*/ 978 w 1029"/>
                <a:gd name="T37" fmla="*/ 663 h 759"/>
                <a:gd name="T38" fmla="*/ 985 w 1029"/>
                <a:gd name="T39" fmla="*/ 619 h 759"/>
                <a:gd name="T40" fmla="*/ 1029 w 1029"/>
                <a:gd name="T41" fmla="*/ 631 h 759"/>
                <a:gd name="T42" fmla="*/ 949 w 1029"/>
                <a:gd name="T43" fmla="*/ 554 h 759"/>
                <a:gd name="T44" fmla="*/ 901 w 1029"/>
                <a:gd name="T45" fmla="*/ 472 h 759"/>
                <a:gd name="T46" fmla="*/ 816 w 1029"/>
                <a:gd name="T47" fmla="*/ 342 h 759"/>
                <a:gd name="T48" fmla="*/ 804 w 1029"/>
                <a:gd name="T49" fmla="*/ 149 h 759"/>
                <a:gd name="T50" fmla="*/ 877 w 1029"/>
                <a:gd name="T51" fmla="*/ 5 h 759"/>
                <a:gd name="T52" fmla="*/ 121 w 1029"/>
                <a:gd name="T53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9" h="759">
                  <a:moveTo>
                    <a:pt x="121" y="0"/>
                  </a:moveTo>
                  <a:cubicBezTo>
                    <a:pt x="121" y="0"/>
                    <a:pt x="0" y="250"/>
                    <a:pt x="150" y="346"/>
                  </a:cubicBezTo>
                  <a:cubicBezTo>
                    <a:pt x="150" y="346"/>
                    <a:pt x="70" y="434"/>
                    <a:pt x="132" y="514"/>
                  </a:cubicBezTo>
                  <a:cubicBezTo>
                    <a:pt x="132" y="514"/>
                    <a:pt x="40" y="595"/>
                    <a:pt x="144" y="679"/>
                  </a:cubicBezTo>
                  <a:cubicBezTo>
                    <a:pt x="144" y="679"/>
                    <a:pt x="116" y="717"/>
                    <a:pt x="137" y="754"/>
                  </a:cubicBezTo>
                  <a:cubicBezTo>
                    <a:pt x="137" y="754"/>
                    <a:pt x="161" y="750"/>
                    <a:pt x="166" y="738"/>
                  </a:cubicBezTo>
                  <a:cubicBezTo>
                    <a:pt x="166" y="738"/>
                    <a:pt x="162" y="745"/>
                    <a:pt x="174" y="754"/>
                  </a:cubicBezTo>
                  <a:cubicBezTo>
                    <a:pt x="181" y="758"/>
                    <a:pt x="190" y="759"/>
                    <a:pt x="190" y="759"/>
                  </a:cubicBezTo>
                  <a:cubicBezTo>
                    <a:pt x="190" y="759"/>
                    <a:pt x="205" y="749"/>
                    <a:pt x="200" y="730"/>
                  </a:cubicBezTo>
                  <a:cubicBezTo>
                    <a:pt x="200" y="730"/>
                    <a:pt x="220" y="739"/>
                    <a:pt x="239" y="739"/>
                  </a:cubicBezTo>
                  <a:cubicBezTo>
                    <a:pt x="239" y="739"/>
                    <a:pt x="238" y="691"/>
                    <a:pt x="220" y="681"/>
                  </a:cubicBezTo>
                  <a:cubicBezTo>
                    <a:pt x="220" y="681"/>
                    <a:pt x="268" y="657"/>
                    <a:pt x="251" y="581"/>
                  </a:cubicBezTo>
                  <a:cubicBezTo>
                    <a:pt x="251" y="581"/>
                    <a:pt x="373" y="541"/>
                    <a:pt x="343" y="390"/>
                  </a:cubicBezTo>
                  <a:cubicBezTo>
                    <a:pt x="343" y="390"/>
                    <a:pt x="579" y="428"/>
                    <a:pt x="657" y="400"/>
                  </a:cubicBezTo>
                  <a:cubicBezTo>
                    <a:pt x="657" y="400"/>
                    <a:pt x="645" y="485"/>
                    <a:pt x="741" y="479"/>
                  </a:cubicBezTo>
                  <a:cubicBezTo>
                    <a:pt x="741" y="479"/>
                    <a:pt x="721" y="580"/>
                    <a:pt x="880" y="579"/>
                  </a:cubicBezTo>
                  <a:cubicBezTo>
                    <a:pt x="880" y="579"/>
                    <a:pt x="854" y="647"/>
                    <a:pt x="889" y="671"/>
                  </a:cubicBezTo>
                  <a:cubicBezTo>
                    <a:pt x="889" y="671"/>
                    <a:pt x="921" y="672"/>
                    <a:pt x="928" y="649"/>
                  </a:cubicBezTo>
                  <a:cubicBezTo>
                    <a:pt x="928" y="649"/>
                    <a:pt x="955" y="663"/>
                    <a:pt x="978" y="663"/>
                  </a:cubicBezTo>
                  <a:cubicBezTo>
                    <a:pt x="978" y="663"/>
                    <a:pt x="995" y="649"/>
                    <a:pt x="985" y="619"/>
                  </a:cubicBezTo>
                  <a:cubicBezTo>
                    <a:pt x="985" y="619"/>
                    <a:pt x="1006" y="634"/>
                    <a:pt x="1029" y="631"/>
                  </a:cubicBezTo>
                  <a:cubicBezTo>
                    <a:pt x="1029" y="631"/>
                    <a:pt x="1029" y="570"/>
                    <a:pt x="949" y="554"/>
                  </a:cubicBezTo>
                  <a:cubicBezTo>
                    <a:pt x="949" y="554"/>
                    <a:pt x="960" y="481"/>
                    <a:pt x="901" y="472"/>
                  </a:cubicBezTo>
                  <a:cubicBezTo>
                    <a:pt x="901" y="472"/>
                    <a:pt x="974" y="348"/>
                    <a:pt x="816" y="342"/>
                  </a:cubicBezTo>
                  <a:cubicBezTo>
                    <a:pt x="816" y="342"/>
                    <a:pt x="896" y="246"/>
                    <a:pt x="804" y="149"/>
                  </a:cubicBezTo>
                  <a:cubicBezTo>
                    <a:pt x="804" y="149"/>
                    <a:pt x="936" y="161"/>
                    <a:pt x="877" y="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910"/>
            <p:cNvSpPr>
              <a:spLocks/>
            </p:cNvSpPr>
            <p:nvPr/>
          </p:nvSpPr>
          <p:spPr bwMode="auto">
            <a:xfrm>
              <a:off x="6208713" y="2154238"/>
              <a:ext cx="2454275" cy="1574800"/>
            </a:xfrm>
            <a:custGeom>
              <a:avLst/>
              <a:gdLst>
                <a:gd name="T0" fmla="*/ 831 w 831"/>
                <a:gd name="T1" fmla="*/ 480 h 533"/>
                <a:gd name="T2" fmla="*/ 519 w 831"/>
                <a:gd name="T3" fmla="*/ 84 h 533"/>
                <a:gd name="T4" fmla="*/ 16 w 831"/>
                <a:gd name="T5" fmla="*/ 334 h 533"/>
                <a:gd name="T6" fmla="*/ 55 w 831"/>
                <a:gd name="T7" fmla="*/ 310 h 533"/>
                <a:gd name="T8" fmla="*/ 384 w 831"/>
                <a:gd name="T9" fmla="*/ 173 h 533"/>
                <a:gd name="T10" fmla="*/ 789 w 831"/>
                <a:gd name="T11" fmla="*/ 435 h 533"/>
                <a:gd name="T12" fmla="*/ 831 w 831"/>
                <a:gd name="T13" fmla="*/ 48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1" h="533">
                  <a:moveTo>
                    <a:pt x="831" y="480"/>
                  </a:moveTo>
                  <a:cubicBezTo>
                    <a:pt x="831" y="480"/>
                    <a:pt x="830" y="169"/>
                    <a:pt x="519" y="84"/>
                  </a:cubicBezTo>
                  <a:cubicBezTo>
                    <a:pt x="208" y="0"/>
                    <a:pt x="0" y="231"/>
                    <a:pt x="16" y="334"/>
                  </a:cubicBezTo>
                  <a:cubicBezTo>
                    <a:pt x="16" y="334"/>
                    <a:pt x="35" y="355"/>
                    <a:pt x="55" y="310"/>
                  </a:cubicBezTo>
                  <a:cubicBezTo>
                    <a:pt x="76" y="265"/>
                    <a:pt x="228" y="172"/>
                    <a:pt x="384" y="173"/>
                  </a:cubicBezTo>
                  <a:cubicBezTo>
                    <a:pt x="547" y="175"/>
                    <a:pt x="745" y="284"/>
                    <a:pt x="789" y="435"/>
                  </a:cubicBezTo>
                  <a:cubicBezTo>
                    <a:pt x="817" y="533"/>
                    <a:pt x="831" y="480"/>
                    <a:pt x="831" y="480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911"/>
            <p:cNvSpPr>
              <a:spLocks/>
            </p:cNvSpPr>
            <p:nvPr/>
          </p:nvSpPr>
          <p:spPr bwMode="auto">
            <a:xfrm>
              <a:off x="6775450" y="4497388"/>
              <a:ext cx="1252538" cy="1133475"/>
            </a:xfrm>
            <a:custGeom>
              <a:avLst/>
              <a:gdLst>
                <a:gd name="T0" fmla="*/ 211 w 424"/>
                <a:gd name="T1" fmla="*/ 368 h 384"/>
                <a:gd name="T2" fmla="*/ 41 w 424"/>
                <a:gd name="T3" fmla="*/ 352 h 384"/>
                <a:gd name="T4" fmla="*/ 143 w 424"/>
                <a:gd name="T5" fmla="*/ 35 h 384"/>
                <a:gd name="T6" fmla="*/ 328 w 424"/>
                <a:gd name="T7" fmla="*/ 175 h 384"/>
                <a:gd name="T8" fmla="*/ 211 w 424"/>
                <a:gd name="T9" fmla="*/ 36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384">
                  <a:moveTo>
                    <a:pt x="211" y="368"/>
                  </a:moveTo>
                  <a:cubicBezTo>
                    <a:pt x="179" y="370"/>
                    <a:pt x="57" y="384"/>
                    <a:pt x="41" y="352"/>
                  </a:cubicBezTo>
                  <a:cubicBezTo>
                    <a:pt x="25" y="321"/>
                    <a:pt x="0" y="111"/>
                    <a:pt x="143" y="35"/>
                  </a:cubicBezTo>
                  <a:cubicBezTo>
                    <a:pt x="209" y="0"/>
                    <a:pt x="267" y="75"/>
                    <a:pt x="328" y="175"/>
                  </a:cubicBezTo>
                  <a:cubicBezTo>
                    <a:pt x="386" y="270"/>
                    <a:pt x="424" y="358"/>
                    <a:pt x="211" y="368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912"/>
            <p:cNvSpPr>
              <a:spLocks/>
            </p:cNvSpPr>
            <p:nvPr/>
          </p:nvSpPr>
          <p:spPr bwMode="auto">
            <a:xfrm>
              <a:off x="7112000" y="4881563"/>
              <a:ext cx="485775" cy="406400"/>
            </a:xfrm>
            <a:custGeom>
              <a:avLst/>
              <a:gdLst>
                <a:gd name="T0" fmla="*/ 98 w 164"/>
                <a:gd name="T1" fmla="*/ 138 h 138"/>
                <a:gd name="T2" fmla="*/ 107 w 164"/>
                <a:gd name="T3" fmla="*/ 137 h 138"/>
                <a:gd name="T4" fmla="*/ 159 w 164"/>
                <a:gd name="T5" fmla="*/ 95 h 138"/>
                <a:gd name="T6" fmla="*/ 151 w 164"/>
                <a:gd name="T7" fmla="*/ 71 h 138"/>
                <a:gd name="T8" fmla="*/ 128 w 164"/>
                <a:gd name="T9" fmla="*/ 79 h 138"/>
                <a:gd name="T10" fmla="*/ 101 w 164"/>
                <a:gd name="T11" fmla="*/ 103 h 138"/>
                <a:gd name="T12" fmla="*/ 72 w 164"/>
                <a:gd name="T13" fmla="*/ 89 h 138"/>
                <a:gd name="T14" fmla="*/ 36 w 164"/>
                <a:gd name="T15" fmla="*/ 17 h 138"/>
                <a:gd name="T16" fmla="*/ 16 w 164"/>
                <a:gd name="T17" fmla="*/ 1 h 138"/>
                <a:gd name="T18" fmla="*/ 1 w 164"/>
                <a:gd name="T19" fmla="*/ 21 h 138"/>
                <a:gd name="T20" fmla="*/ 48 w 164"/>
                <a:gd name="T21" fmla="*/ 115 h 138"/>
                <a:gd name="T22" fmla="*/ 98 w 164"/>
                <a:gd name="T2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38">
                  <a:moveTo>
                    <a:pt x="98" y="138"/>
                  </a:moveTo>
                  <a:cubicBezTo>
                    <a:pt x="101" y="138"/>
                    <a:pt x="104" y="138"/>
                    <a:pt x="107" y="137"/>
                  </a:cubicBezTo>
                  <a:cubicBezTo>
                    <a:pt x="140" y="132"/>
                    <a:pt x="157" y="99"/>
                    <a:pt x="159" y="95"/>
                  </a:cubicBezTo>
                  <a:cubicBezTo>
                    <a:pt x="164" y="86"/>
                    <a:pt x="160" y="76"/>
                    <a:pt x="151" y="71"/>
                  </a:cubicBezTo>
                  <a:cubicBezTo>
                    <a:pt x="143" y="67"/>
                    <a:pt x="132" y="71"/>
                    <a:pt x="128" y="79"/>
                  </a:cubicBezTo>
                  <a:cubicBezTo>
                    <a:pt x="125" y="85"/>
                    <a:pt x="114" y="101"/>
                    <a:pt x="101" y="103"/>
                  </a:cubicBezTo>
                  <a:cubicBezTo>
                    <a:pt x="93" y="104"/>
                    <a:pt x="83" y="100"/>
                    <a:pt x="72" y="89"/>
                  </a:cubicBezTo>
                  <a:cubicBezTo>
                    <a:pt x="41" y="60"/>
                    <a:pt x="36" y="17"/>
                    <a:pt x="36" y="17"/>
                  </a:cubicBezTo>
                  <a:cubicBezTo>
                    <a:pt x="35" y="7"/>
                    <a:pt x="26" y="0"/>
                    <a:pt x="16" y="1"/>
                  </a:cubicBezTo>
                  <a:cubicBezTo>
                    <a:pt x="7" y="2"/>
                    <a:pt x="0" y="11"/>
                    <a:pt x="1" y="21"/>
                  </a:cubicBezTo>
                  <a:cubicBezTo>
                    <a:pt x="1" y="23"/>
                    <a:pt x="8" y="77"/>
                    <a:pt x="48" y="115"/>
                  </a:cubicBezTo>
                  <a:cubicBezTo>
                    <a:pt x="64" y="130"/>
                    <a:pt x="81" y="138"/>
                    <a:pt x="98" y="138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913"/>
            <p:cNvSpPr>
              <a:spLocks/>
            </p:cNvSpPr>
            <p:nvPr/>
          </p:nvSpPr>
          <p:spPr bwMode="auto">
            <a:xfrm>
              <a:off x="6829425" y="4899025"/>
              <a:ext cx="319088" cy="388937"/>
            </a:xfrm>
            <a:custGeom>
              <a:avLst/>
              <a:gdLst>
                <a:gd name="T0" fmla="*/ 20 w 108"/>
                <a:gd name="T1" fmla="*/ 132 h 132"/>
                <a:gd name="T2" fmla="*/ 29 w 108"/>
                <a:gd name="T3" fmla="*/ 130 h 132"/>
                <a:gd name="T4" fmla="*/ 107 w 108"/>
                <a:gd name="T5" fmla="*/ 20 h 132"/>
                <a:gd name="T6" fmla="*/ 91 w 108"/>
                <a:gd name="T7" fmla="*/ 1 h 132"/>
                <a:gd name="T8" fmla="*/ 72 w 108"/>
                <a:gd name="T9" fmla="*/ 17 h 132"/>
                <a:gd name="T10" fmla="*/ 12 w 108"/>
                <a:gd name="T11" fmla="*/ 100 h 132"/>
                <a:gd name="T12" fmla="*/ 5 w 108"/>
                <a:gd name="T13" fmla="*/ 123 h 132"/>
                <a:gd name="T14" fmla="*/ 20 w 108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32">
                  <a:moveTo>
                    <a:pt x="20" y="132"/>
                  </a:moveTo>
                  <a:cubicBezTo>
                    <a:pt x="23" y="132"/>
                    <a:pt x="26" y="132"/>
                    <a:pt x="29" y="130"/>
                  </a:cubicBezTo>
                  <a:cubicBezTo>
                    <a:pt x="32" y="129"/>
                    <a:pt x="101" y="91"/>
                    <a:pt x="107" y="20"/>
                  </a:cubicBezTo>
                  <a:cubicBezTo>
                    <a:pt x="108" y="10"/>
                    <a:pt x="101" y="2"/>
                    <a:pt x="91" y="1"/>
                  </a:cubicBezTo>
                  <a:cubicBezTo>
                    <a:pt x="81" y="0"/>
                    <a:pt x="73" y="7"/>
                    <a:pt x="72" y="17"/>
                  </a:cubicBezTo>
                  <a:cubicBezTo>
                    <a:pt x="67" y="69"/>
                    <a:pt x="13" y="99"/>
                    <a:pt x="12" y="100"/>
                  </a:cubicBezTo>
                  <a:cubicBezTo>
                    <a:pt x="4" y="104"/>
                    <a:pt x="0" y="115"/>
                    <a:pt x="5" y="123"/>
                  </a:cubicBezTo>
                  <a:cubicBezTo>
                    <a:pt x="8" y="129"/>
                    <a:pt x="14" y="132"/>
                    <a:pt x="20" y="132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914"/>
            <p:cNvSpPr>
              <a:spLocks/>
            </p:cNvSpPr>
            <p:nvPr/>
          </p:nvSpPr>
          <p:spPr bwMode="auto">
            <a:xfrm>
              <a:off x="7396163" y="4611688"/>
              <a:ext cx="307975" cy="658812"/>
            </a:xfrm>
            <a:custGeom>
              <a:avLst/>
              <a:gdLst>
                <a:gd name="T0" fmla="*/ 18 w 104"/>
                <a:gd name="T1" fmla="*/ 101 h 223"/>
                <a:gd name="T2" fmla="*/ 1 w 104"/>
                <a:gd name="T3" fmla="*/ 174 h 223"/>
                <a:gd name="T4" fmla="*/ 84 w 104"/>
                <a:gd name="T5" fmla="*/ 197 h 223"/>
                <a:gd name="T6" fmla="*/ 18 w 104"/>
                <a:gd name="T7" fmla="*/ 10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223">
                  <a:moveTo>
                    <a:pt x="18" y="101"/>
                  </a:moveTo>
                  <a:cubicBezTo>
                    <a:pt x="5" y="154"/>
                    <a:pt x="0" y="150"/>
                    <a:pt x="1" y="174"/>
                  </a:cubicBezTo>
                  <a:cubicBezTo>
                    <a:pt x="4" y="203"/>
                    <a:pt x="77" y="223"/>
                    <a:pt x="84" y="197"/>
                  </a:cubicBezTo>
                  <a:cubicBezTo>
                    <a:pt x="104" y="111"/>
                    <a:pt x="34" y="0"/>
                    <a:pt x="18" y="10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915"/>
            <p:cNvSpPr>
              <a:spLocks/>
            </p:cNvSpPr>
            <p:nvPr/>
          </p:nvSpPr>
          <p:spPr bwMode="auto">
            <a:xfrm>
              <a:off x="8610600" y="5376863"/>
              <a:ext cx="265113" cy="147637"/>
            </a:xfrm>
            <a:custGeom>
              <a:avLst/>
              <a:gdLst>
                <a:gd name="T0" fmla="*/ 7 w 90"/>
                <a:gd name="T1" fmla="*/ 49 h 50"/>
                <a:gd name="T2" fmla="*/ 7 w 90"/>
                <a:gd name="T3" fmla="*/ 49 h 50"/>
                <a:gd name="T4" fmla="*/ 88 w 90"/>
                <a:gd name="T5" fmla="*/ 10 h 50"/>
                <a:gd name="T6" fmla="*/ 85 w 90"/>
                <a:gd name="T7" fmla="*/ 2 h 50"/>
                <a:gd name="T8" fmla="*/ 77 w 90"/>
                <a:gd name="T9" fmla="*/ 5 h 50"/>
                <a:gd name="T10" fmla="*/ 6 w 90"/>
                <a:gd name="T11" fmla="*/ 36 h 50"/>
                <a:gd name="T12" fmla="*/ 0 w 90"/>
                <a:gd name="T13" fmla="*/ 44 h 50"/>
                <a:gd name="T14" fmla="*/ 7 w 90"/>
                <a:gd name="T1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50"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3" y="43"/>
                    <a:pt x="88" y="12"/>
                    <a:pt x="88" y="10"/>
                  </a:cubicBezTo>
                  <a:cubicBezTo>
                    <a:pt x="90" y="7"/>
                    <a:pt x="88" y="3"/>
                    <a:pt x="85" y="2"/>
                  </a:cubicBezTo>
                  <a:cubicBezTo>
                    <a:pt x="82" y="0"/>
                    <a:pt x="78" y="2"/>
                    <a:pt x="77" y="5"/>
                  </a:cubicBezTo>
                  <a:cubicBezTo>
                    <a:pt x="76" y="6"/>
                    <a:pt x="63" y="31"/>
                    <a:pt x="6" y="36"/>
                  </a:cubicBezTo>
                  <a:cubicBezTo>
                    <a:pt x="2" y="37"/>
                    <a:pt x="0" y="40"/>
                    <a:pt x="0" y="44"/>
                  </a:cubicBezTo>
                  <a:cubicBezTo>
                    <a:pt x="0" y="47"/>
                    <a:pt x="3" y="50"/>
                    <a:pt x="7" y="49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916"/>
            <p:cNvSpPr>
              <a:spLocks/>
            </p:cNvSpPr>
            <p:nvPr/>
          </p:nvSpPr>
          <p:spPr bwMode="auto">
            <a:xfrm>
              <a:off x="6418263" y="5764213"/>
              <a:ext cx="304800" cy="123825"/>
            </a:xfrm>
            <a:custGeom>
              <a:avLst/>
              <a:gdLst>
                <a:gd name="T0" fmla="*/ 5 w 103"/>
                <a:gd name="T1" fmla="*/ 15 h 42"/>
                <a:gd name="T2" fmla="*/ 5 w 103"/>
                <a:gd name="T3" fmla="*/ 15 h 42"/>
                <a:gd name="T4" fmla="*/ 99 w 103"/>
                <a:gd name="T5" fmla="*/ 18 h 42"/>
                <a:gd name="T6" fmla="*/ 101 w 103"/>
                <a:gd name="T7" fmla="*/ 8 h 42"/>
                <a:gd name="T8" fmla="*/ 91 w 103"/>
                <a:gd name="T9" fmla="*/ 6 h 42"/>
                <a:gd name="T10" fmla="*/ 11 w 103"/>
                <a:gd name="T11" fmla="*/ 2 h 42"/>
                <a:gd name="T12" fmla="*/ 2 w 103"/>
                <a:gd name="T13" fmla="*/ 6 h 42"/>
                <a:gd name="T14" fmla="*/ 5 w 103"/>
                <a:gd name="T15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42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8" y="42"/>
                    <a:pt x="98" y="19"/>
                    <a:pt x="99" y="18"/>
                  </a:cubicBezTo>
                  <a:cubicBezTo>
                    <a:pt x="102" y="15"/>
                    <a:pt x="103" y="11"/>
                    <a:pt x="101" y="8"/>
                  </a:cubicBezTo>
                  <a:cubicBezTo>
                    <a:pt x="99" y="5"/>
                    <a:pt x="94" y="4"/>
                    <a:pt x="91" y="6"/>
                  </a:cubicBezTo>
                  <a:cubicBezTo>
                    <a:pt x="91" y="7"/>
                    <a:pt x="65" y="25"/>
                    <a:pt x="11" y="2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0" y="10"/>
                    <a:pt x="2" y="14"/>
                    <a:pt x="5" y="15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917"/>
            <p:cNvSpPr>
              <a:spLocks/>
            </p:cNvSpPr>
            <p:nvPr/>
          </p:nvSpPr>
          <p:spPr bwMode="auto">
            <a:xfrm>
              <a:off x="6061075" y="3263900"/>
              <a:ext cx="2847975" cy="1436687"/>
            </a:xfrm>
            <a:custGeom>
              <a:avLst/>
              <a:gdLst>
                <a:gd name="T0" fmla="*/ 793 w 964"/>
                <a:gd name="T1" fmla="*/ 236 h 486"/>
                <a:gd name="T2" fmla="*/ 922 w 964"/>
                <a:gd name="T3" fmla="*/ 260 h 486"/>
                <a:gd name="T4" fmla="*/ 804 w 964"/>
                <a:gd name="T5" fmla="*/ 344 h 486"/>
                <a:gd name="T6" fmla="*/ 449 w 964"/>
                <a:gd name="T7" fmla="*/ 447 h 486"/>
                <a:gd name="T8" fmla="*/ 405 w 964"/>
                <a:gd name="T9" fmla="*/ 484 h 486"/>
                <a:gd name="T10" fmla="*/ 381 w 964"/>
                <a:gd name="T11" fmla="*/ 451 h 486"/>
                <a:gd name="T12" fmla="*/ 85 w 964"/>
                <a:gd name="T13" fmla="*/ 276 h 486"/>
                <a:gd name="T14" fmla="*/ 4 w 964"/>
                <a:gd name="T15" fmla="*/ 208 h 486"/>
                <a:gd name="T16" fmla="*/ 101 w 964"/>
                <a:gd name="T17" fmla="*/ 142 h 486"/>
                <a:gd name="T18" fmla="*/ 134 w 964"/>
                <a:gd name="T19" fmla="*/ 0 h 486"/>
                <a:gd name="T20" fmla="*/ 364 w 964"/>
                <a:gd name="T21" fmla="*/ 111 h 486"/>
                <a:gd name="T22" fmla="*/ 414 w 964"/>
                <a:gd name="T23" fmla="*/ 48 h 486"/>
                <a:gd name="T24" fmla="*/ 609 w 964"/>
                <a:gd name="T25" fmla="*/ 133 h 486"/>
                <a:gd name="T26" fmla="*/ 613 w 964"/>
                <a:gd name="T27" fmla="*/ 50 h 486"/>
                <a:gd name="T28" fmla="*/ 793 w 964"/>
                <a:gd name="T29" fmla="*/ 23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4" h="486">
                  <a:moveTo>
                    <a:pt x="793" y="236"/>
                  </a:moveTo>
                  <a:cubicBezTo>
                    <a:pt x="793" y="236"/>
                    <a:pt x="881" y="182"/>
                    <a:pt x="922" y="260"/>
                  </a:cubicBezTo>
                  <a:cubicBezTo>
                    <a:pt x="964" y="339"/>
                    <a:pt x="870" y="370"/>
                    <a:pt x="804" y="344"/>
                  </a:cubicBezTo>
                  <a:cubicBezTo>
                    <a:pt x="804" y="344"/>
                    <a:pt x="819" y="464"/>
                    <a:pt x="449" y="447"/>
                  </a:cubicBezTo>
                  <a:cubicBezTo>
                    <a:pt x="449" y="447"/>
                    <a:pt x="440" y="486"/>
                    <a:pt x="405" y="484"/>
                  </a:cubicBezTo>
                  <a:cubicBezTo>
                    <a:pt x="405" y="484"/>
                    <a:pt x="370" y="482"/>
                    <a:pt x="381" y="451"/>
                  </a:cubicBezTo>
                  <a:cubicBezTo>
                    <a:pt x="381" y="451"/>
                    <a:pt x="99" y="429"/>
                    <a:pt x="85" y="276"/>
                  </a:cubicBezTo>
                  <a:cubicBezTo>
                    <a:pt x="85" y="276"/>
                    <a:pt x="9" y="282"/>
                    <a:pt x="4" y="208"/>
                  </a:cubicBezTo>
                  <a:cubicBezTo>
                    <a:pt x="0" y="133"/>
                    <a:pt x="79" y="116"/>
                    <a:pt x="101" y="142"/>
                  </a:cubicBezTo>
                  <a:cubicBezTo>
                    <a:pt x="101" y="142"/>
                    <a:pt x="120" y="6"/>
                    <a:pt x="134" y="0"/>
                  </a:cubicBezTo>
                  <a:cubicBezTo>
                    <a:pt x="134" y="0"/>
                    <a:pt x="324" y="105"/>
                    <a:pt x="364" y="111"/>
                  </a:cubicBezTo>
                  <a:cubicBezTo>
                    <a:pt x="403" y="118"/>
                    <a:pt x="451" y="116"/>
                    <a:pt x="414" y="48"/>
                  </a:cubicBezTo>
                  <a:cubicBezTo>
                    <a:pt x="414" y="48"/>
                    <a:pt x="515" y="131"/>
                    <a:pt x="609" y="133"/>
                  </a:cubicBezTo>
                  <a:cubicBezTo>
                    <a:pt x="703" y="136"/>
                    <a:pt x="613" y="50"/>
                    <a:pt x="613" y="50"/>
                  </a:cubicBezTo>
                  <a:cubicBezTo>
                    <a:pt x="613" y="50"/>
                    <a:pt x="716" y="79"/>
                    <a:pt x="793" y="23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Oval 918"/>
            <p:cNvSpPr>
              <a:spLocks noChangeArrowheads="1"/>
            </p:cNvSpPr>
            <p:nvPr/>
          </p:nvSpPr>
          <p:spPr bwMode="auto">
            <a:xfrm>
              <a:off x="7789863" y="3794125"/>
              <a:ext cx="111125" cy="257175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Oval 919"/>
            <p:cNvSpPr>
              <a:spLocks noChangeArrowheads="1"/>
            </p:cNvSpPr>
            <p:nvPr/>
          </p:nvSpPr>
          <p:spPr bwMode="auto">
            <a:xfrm>
              <a:off x="6696075" y="3667125"/>
              <a:ext cx="112713" cy="258762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920"/>
            <p:cNvSpPr>
              <a:spLocks/>
            </p:cNvSpPr>
            <p:nvPr/>
          </p:nvSpPr>
          <p:spPr bwMode="auto">
            <a:xfrm>
              <a:off x="7186613" y="4213225"/>
              <a:ext cx="153988" cy="115887"/>
            </a:xfrm>
            <a:custGeom>
              <a:avLst/>
              <a:gdLst>
                <a:gd name="T0" fmla="*/ 52 w 52"/>
                <a:gd name="T1" fmla="*/ 0 h 39"/>
                <a:gd name="T2" fmla="*/ 0 w 52"/>
                <a:gd name="T3" fmla="*/ 4 h 39"/>
                <a:gd name="T4" fmla="*/ 28 w 52"/>
                <a:gd name="T5" fmla="*/ 35 h 39"/>
                <a:gd name="T6" fmla="*/ 52 w 52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9">
                  <a:moveTo>
                    <a:pt x="52" y="0"/>
                  </a:moveTo>
                  <a:cubicBezTo>
                    <a:pt x="52" y="0"/>
                    <a:pt x="24" y="39"/>
                    <a:pt x="0" y="4"/>
                  </a:cubicBezTo>
                  <a:cubicBezTo>
                    <a:pt x="0" y="4"/>
                    <a:pt x="0" y="35"/>
                    <a:pt x="28" y="35"/>
                  </a:cubicBezTo>
                  <a:cubicBezTo>
                    <a:pt x="47" y="35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921"/>
            <p:cNvSpPr>
              <a:spLocks/>
            </p:cNvSpPr>
            <p:nvPr/>
          </p:nvSpPr>
          <p:spPr bwMode="auto">
            <a:xfrm>
              <a:off x="6911975" y="6415088"/>
              <a:ext cx="17463" cy="23812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6 h 8"/>
                <a:gd name="T4" fmla="*/ 1 w 6"/>
                <a:gd name="T5" fmla="*/ 8 h 8"/>
                <a:gd name="T6" fmla="*/ 0 w 6"/>
                <a:gd name="T7" fmla="*/ 2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4" y="7"/>
                    <a:pt x="1" y="8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922"/>
            <p:cNvSpPr>
              <a:spLocks noEditPoints="1"/>
            </p:cNvSpPr>
            <p:nvPr/>
          </p:nvSpPr>
          <p:spPr bwMode="auto">
            <a:xfrm>
              <a:off x="4608513" y="3403600"/>
              <a:ext cx="182563" cy="1052512"/>
            </a:xfrm>
            <a:custGeom>
              <a:avLst/>
              <a:gdLst>
                <a:gd name="T0" fmla="*/ 53 w 62"/>
                <a:gd name="T1" fmla="*/ 341 h 356"/>
                <a:gd name="T2" fmla="*/ 59 w 62"/>
                <a:gd name="T3" fmla="*/ 356 h 356"/>
                <a:gd name="T4" fmla="*/ 52 w 62"/>
                <a:gd name="T5" fmla="*/ 327 h 356"/>
                <a:gd name="T6" fmla="*/ 53 w 62"/>
                <a:gd name="T7" fmla="*/ 341 h 356"/>
                <a:gd name="T8" fmla="*/ 43 w 62"/>
                <a:gd name="T9" fmla="*/ 323 h 356"/>
                <a:gd name="T10" fmla="*/ 50 w 62"/>
                <a:gd name="T11" fmla="*/ 321 h 356"/>
                <a:gd name="T12" fmla="*/ 43 w 62"/>
                <a:gd name="T13" fmla="*/ 310 h 356"/>
                <a:gd name="T14" fmla="*/ 36 w 62"/>
                <a:gd name="T15" fmla="*/ 298 h 356"/>
                <a:gd name="T16" fmla="*/ 38 w 62"/>
                <a:gd name="T17" fmla="*/ 294 h 356"/>
                <a:gd name="T18" fmla="*/ 34 w 62"/>
                <a:gd name="T19" fmla="*/ 278 h 356"/>
                <a:gd name="T20" fmla="*/ 38 w 62"/>
                <a:gd name="T21" fmla="*/ 294 h 356"/>
                <a:gd name="T22" fmla="*/ 35 w 62"/>
                <a:gd name="T23" fmla="*/ 264 h 356"/>
                <a:gd name="T24" fmla="*/ 31 w 62"/>
                <a:gd name="T25" fmla="*/ 275 h 356"/>
                <a:gd name="T26" fmla="*/ 31 w 62"/>
                <a:gd name="T27" fmla="*/ 262 h 356"/>
                <a:gd name="T28" fmla="*/ 28 w 62"/>
                <a:gd name="T29" fmla="*/ 246 h 356"/>
                <a:gd name="T30" fmla="*/ 31 w 62"/>
                <a:gd name="T31" fmla="*/ 262 h 356"/>
                <a:gd name="T32" fmla="*/ 29 w 62"/>
                <a:gd name="T33" fmla="*/ 232 h 356"/>
                <a:gd name="T34" fmla="*/ 24 w 62"/>
                <a:gd name="T35" fmla="*/ 243 h 356"/>
                <a:gd name="T36" fmla="*/ 25 w 62"/>
                <a:gd name="T37" fmla="*/ 229 h 356"/>
                <a:gd name="T38" fmla="*/ 20 w 62"/>
                <a:gd name="T39" fmla="*/ 217 h 356"/>
                <a:gd name="T40" fmla="*/ 25 w 62"/>
                <a:gd name="T41" fmla="*/ 229 h 356"/>
                <a:gd name="T42" fmla="*/ 20 w 62"/>
                <a:gd name="T43" fmla="*/ 197 h 356"/>
                <a:gd name="T44" fmla="*/ 22 w 62"/>
                <a:gd name="T45" fmla="*/ 213 h 356"/>
                <a:gd name="T46" fmla="*/ 20 w 62"/>
                <a:gd name="T47" fmla="*/ 197 h 356"/>
                <a:gd name="T48" fmla="*/ 21 w 62"/>
                <a:gd name="T49" fmla="*/ 183 h 356"/>
                <a:gd name="T50" fmla="*/ 21 w 62"/>
                <a:gd name="T51" fmla="*/ 177 h 356"/>
                <a:gd name="T52" fmla="*/ 14 w 62"/>
                <a:gd name="T53" fmla="*/ 178 h 356"/>
                <a:gd name="T54" fmla="*/ 16 w 62"/>
                <a:gd name="T55" fmla="*/ 164 h 356"/>
                <a:gd name="T56" fmla="*/ 11 w 62"/>
                <a:gd name="T57" fmla="*/ 151 h 356"/>
                <a:gd name="T58" fmla="*/ 16 w 62"/>
                <a:gd name="T59" fmla="*/ 164 h 356"/>
                <a:gd name="T60" fmla="*/ 12 w 62"/>
                <a:gd name="T61" fmla="*/ 131 h 356"/>
                <a:gd name="T62" fmla="*/ 14 w 62"/>
                <a:gd name="T63" fmla="*/ 148 h 356"/>
                <a:gd name="T64" fmla="*/ 12 w 62"/>
                <a:gd name="T65" fmla="*/ 131 h 356"/>
                <a:gd name="T66" fmla="*/ 14 w 62"/>
                <a:gd name="T67" fmla="*/ 118 h 356"/>
                <a:gd name="T68" fmla="*/ 13 w 62"/>
                <a:gd name="T69" fmla="*/ 111 h 356"/>
                <a:gd name="T70" fmla="*/ 7 w 62"/>
                <a:gd name="T71" fmla="*/ 112 h 356"/>
                <a:gd name="T72" fmla="*/ 9 w 62"/>
                <a:gd name="T73" fmla="*/ 99 h 356"/>
                <a:gd name="T74" fmla="*/ 5 w 62"/>
                <a:gd name="T75" fmla="*/ 86 h 356"/>
                <a:gd name="T76" fmla="*/ 9 w 62"/>
                <a:gd name="T77" fmla="*/ 99 h 356"/>
                <a:gd name="T78" fmla="*/ 7 w 62"/>
                <a:gd name="T79" fmla="*/ 66 h 356"/>
                <a:gd name="T80" fmla="*/ 8 w 62"/>
                <a:gd name="T81" fmla="*/ 82 h 356"/>
                <a:gd name="T82" fmla="*/ 7 w 62"/>
                <a:gd name="T83" fmla="*/ 66 h 356"/>
                <a:gd name="T84" fmla="*/ 9 w 62"/>
                <a:gd name="T85" fmla="*/ 52 h 356"/>
                <a:gd name="T86" fmla="*/ 8 w 62"/>
                <a:gd name="T87" fmla="*/ 46 h 356"/>
                <a:gd name="T88" fmla="*/ 2 w 62"/>
                <a:gd name="T89" fmla="*/ 46 h 356"/>
                <a:gd name="T90" fmla="*/ 5 w 62"/>
                <a:gd name="T91" fmla="*/ 33 h 356"/>
                <a:gd name="T92" fmla="*/ 1 w 62"/>
                <a:gd name="T93" fmla="*/ 20 h 356"/>
                <a:gd name="T94" fmla="*/ 5 w 62"/>
                <a:gd name="T95" fmla="*/ 33 h 356"/>
                <a:gd name="T96" fmla="*/ 3 w 62"/>
                <a:gd name="T97" fmla="*/ 0 h 356"/>
                <a:gd name="T98" fmla="*/ 4 w 62"/>
                <a:gd name="T99" fmla="*/ 1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56">
                  <a:moveTo>
                    <a:pt x="59" y="356"/>
                  </a:moveTo>
                  <a:cubicBezTo>
                    <a:pt x="58" y="356"/>
                    <a:pt x="56" y="356"/>
                    <a:pt x="56" y="354"/>
                  </a:cubicBezTo>
                  <a:cubicBezTo>
                    <a:pt x="54" y="351"/>
                    <a:pt x="53" y="348"/>
                    <a:pt x="52" y="345"/>
                  </a:cubicBezTo>
                  <a:cubicBezTo>
                    <a:pt x="51" y="343"/>
                    <a:pt x="52" y="341"/>
                    <a:pt x="53" y="341"/>
                  </a:cubicBezTo>
                  <a:cubicBezTo>
                    <a:pt x="55" y="340"/>
                    <a:pt x="57" y="341"/>
                    <a:pt x="58" y="343"/>
                  </a:cubicBezTo>
                  <a:cubicBezTo>
                    <a:pt x="59" y="346"/>
                    <a:pt x="60" y="349"/>
                    <a:pt x="61" y="351"/>
                  </a:cubicBezTo>
                  <a:cubicBezTo>
                    <a:pt x="62" y="353"/>
                    <a:pt x="62" y="355"/>
                    <a:pt x="60" y="356"/>
                  </a:cubicBezTo>
                  <a:cubicBezTo>
                    <a:pt x="60" y="356"/>
                    <a:pt x="59" y="356"/>
                    <a:pt x="59" y="356"/>
                  </a:cubicBezTo>
                  <a:close/>
                  <a:moveTo>
                    <a:pt x="53" y="341"/>
                  </a:moveTo>
                  <a:cubicBezTo>
                    <a:pt x="53" y="341"/>
                    <a:pt x="53" y="341"/>
                    <a:pt x="53" y="341"/>
                  </a:cubicBezTo>
                  <a:cubicBezTo>
                    <a:pt x="55" y="340"/>
                    <a:pt x="56" y="338"/>
                    <a:pt x="55" y="337"/>
                  </a:cubicBezTo>
                  <a:cubicBezTo>
                    <a:pt x="54" y="334"/>
                    <a:pt x="53" y="330"/>
                    <a:pt x="52" y="327"/>
                  </a:cubicBezTo>
                  <a:cubicBezTo>
                    <a:pt x="51" y="326"/>
                    <a:pt x="49" y="325"/>
                    <a:pt x="48" y="325"/>
                  </a:cubicBezTo>
                  <a:cubicBezTo>
                    <a:pt x="46" y="326"/>
                    <a:pt x="45" y="328"/>
                    <a:pt x="46" y="329"/>
                  </a:cubicBezTo>
                  <a:cubicBezTo>
                    <a:pt x="47" y="333"/>
                    <a:pt x="48" y="336"/>
                    <a:pt x="49" y="339"/>
                  </a:cubicBezTo>
                  <a:cubicBezTo>
                    <a:pt x="50" y="340"/>
                    <a:pt x="51" y="341"/>
                    <a:pt x="53" y="341"/>
                  </a:cubicBezTo>
                  <a:cubicBezTo>
                    <a:pt x="53" y="341"/>
                    <a:pt x="53" y="341"/>
                    <a:pt x="53" y="341"/>
                  </a:cubicBezTo>
                  <a:close/>
                  <a:moveTo>
                    <a:pt x="47" y="325"/>
                  </a:moveTo>
                  <a:cubicBezTo>
                    <a:pt x="47" y="325"/>
                    <a:pt x="47" y="325"/>
                    <a:pt x="47" y="325"/>
                  </a:cubicBezTo>
                  <a:cubicBezTo>
                    <a:pt x="46" y="326"/>
                    <a:pt x="44" y="325"/>
                    <a:pt x="43" y="323"/>
                  </a:cubicBezTo>
                  <a:cubicBezTo>
                    <a:pt x="42" y="320"/>
                    <a:pt x="41" y="317"/>
                    <a:pt x="40" y="314"/>
                  </a:cubicBezTo>
                  <a:cubicBezTo>
                    <a:pt x="40" y="312"/>
                    <a:pt x="41" y="310"/>
                    <a:pt x="43" y="310"/>
                  </a:cubicBezTo>
                  <a:cubicBezTo>
                    <a:pt x="44" y="309"/>
                    <a:pt x="46" y="310"/>
                    <a:pt x="47" y="312"/>
                  </a:cubicBezTo>
                  <a:cubicBezTo>
                    <a:pt x="48" y="315"/>
                    <a:pt x="49" y="318"/>
                    <a:pt x="50" y="321"/>
                  </a:cubicBezTo>
                  <a:cubicBezTo>
                    <a:pt x="50" y="323"/>
                    <a:pt x="49" y="325"/>
                    <a:pt x="48" y="325"/>
                  </a:cubicBezTo>
                  <a:cubicBezTo>
                    <a:pt x="47" y="325"/>
                    <a:pt x="47" y="325"/>
                    <a:pt x="47" y="325"/>
                  </a:cubicBezTo>
                  <a:close/>
                  <a:moveTo>
                    <a:pt x="42" y="310"/>
                  </a:moveTo>
                  <a:cubicBezTo>
                    <a:pt x="42" y="310"/>
                    <a:pt x="43" y="310"/>
                    <a:pt x="43" y="310"/>
                  </a:cubicBezTo>
                  <a:cubicBezTo>
                    <a:pt x="44" y="309"/>
                    <a:pt x="45" y="307"/>
                    <a:pt x="45" y="306"/>
                  </a:cubicBezTo>
                  <a:cubicBezTo>
                    <a:pt x="44" y="302"/>
                    <a:pt x="43" y="299"/>
                    <a:pt x="42" y="296"/>
                  </a:cubicBezTo>
                  <a:cubicBezTo>
                    <a:pt x="42" y="294"/>
                    <a:pt x="40" y="293"/>
                    <a:pt x="38" y="294"/>
                  </a:cubicBezTo>
                  <a:cubicBezTo>
                    <a:pt x="37" y="294"/>
                    <a:pt x="36" y="296"/>
                    <a:pt x="36" y="298"/>
                  </a:cubicBezTo>
                  <a:cubicBezTo>
                    <a:pt x="37" y="301"/>
                    <a:pt x="38" y="304"/>
                    <a:pt x="39" y="307"/>
                  </a:cubicBezTo>
                  <a:cubicBezTo>
                    <a:pt x="39" y="309"/>
                    <a:pt x="41" y="310"/>
                    <a:pt x="42" y="310"/>
                  </a:cubicBezTo>
                  <a:cubicBezTo>
                    <a:pt x="42" y="310"/>
                    <a:pt x="42" y="310"/>
                    <a:pt x="42" y="310"/>
                  </a:cubicBezTo>
                  <a:close/>
                  <a:moveTo>
                    <a:pt x="38" y="294"/>
                  </a:moveTo>
                  <a:cubicBezTo>
                    <a:pt x="38" y="294"/>
                    <a:pt x="38" y="294"/>
                    <a:pt x="38" y="294"/>
                  </a:cubicBezTo>
                  <a:cubicBezTo>
                    <a:pt x="36" y="294"/>
                    <a:pt x="35" y="293"/>
                    <a:pt x="34" y="291"/>
                  </a:cubicBezTo>
                  <a:cubicBezTo>
                    <a:pt x="34" y="288"/>
                    <a:pt x="33" y="285"/>
                    <a:pt x="32" y="282"/>
                  </a:cubicBezTo>
                  <a:cubicBezTo>
                    <a:pt x="32" y="280"/>
                    <a:pt x="33" y="278"/>
                    <a:pt x="34" y="278"/>
                  </a:cubicBezTo>
                  <a:cubicBezTo>
                    <a:pt x="36" y="277"/>
                    <a:pt x="38" y="278"/>
                    <a:pt x="38" y="280"/>
                  </a:cubicBezTo>
                  <a:cubicBezTo>
                    <a:pt x="39" y="283"/>
                    <a:pt x="40" y="287"/>
                    <a:pt x="41" y="290"/>
                  </a:cubicBezTo>
                  <a:cubicBezTo>
                    <a:pt x="41" y="292"/>
                    <a:pt x="40" y="293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lose/>
                  <a:moveTo>
                    <a:pt x="34" y="278"/>
                  </a:moveTo>
                  <a:cubicBezTo>
                    <a:pt x="34" y="278"/>
                    <a:pt x="34" y="278"/>
                    <a:pt x="34" y="278"/>
                  </a:cubicBezTo>
                  <a:cubicBezTo>
                    <a:pt x="36" y="277"/>
                    <a:pt x="37" y="276"/>
                    <a:pt x="37" y="274"/>
                  </a:cubicBezTo>
                  <a:cubicBezTo>
                    <a:pt x="36" y="271"/>
                    <a:pt x="36" y="267"/>
                    <a:pt x="35" y="264"/>
                  </a:cubicBezTo>
                  <a:cubicBezTo>
                    <a:pt x="35" y="262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4"/>
                    <a:pt x="28" y="266"/>
                  </a:cubicBezTo>
                  <a:cubicBezTo>
                    <a:pt x="29" y="269"/>
                    <a:pt x="30" y="272"/>
                    <a:pt x="31" y="275"/>
                  </a:cubicBezTo>
                  <a:cubicBezTo>
                    <a:pt x="31" y="277"/>
                    <a:pt x="33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lose/>
                  <a:moveTo>
                    <a:pt x="31" y="262"/>
                  </a:move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1"/>
                    <a:pt x="27" y="259"/>
                  </a:cubicBezTo>
                  <a:cubicBezTo>
                    <a:pt x="27" y="256"/>
                    <a:pt x="26" y="253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48"/>
                    <a:pt x="26" y="246"/>
                    <a:pt x="28" y="246"/>
                  </a:cubicBezTo>
                  <a:cubicBezTo>
                    <a:pt x="30" y="245"/>
                    <a:pt x="31" y="246"/>
                    <a:pt x="32" y="248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52"/>
                    <a:pt x="33" y="255"/>
                    <a:pt x="34" y="258"/>
                  </a:cubicBezTo>
                  <a:cubicBezTo>
                    <a:pt x="34" y="260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lose/>
                  <a:moveTo>
                    <a:pt x="28" y="245"/>
                  </a:moveTo>
                  <a:cubicBezTo>
                    <a:pt x="30" y="245"/>
                    <a:pt x="31" y="243"/>
                    <a:pt x="30" y="242"/>
                  </a:cubicBezTo>
                  <a:cubicBezTo>
                    <a:pt x="30" y="238"/>
                    <a:pt x="29" y="235"/>
                    <a:pt x="29" y="232"/>
                  </a:cubicBezTo>
                  <a:cubicBezTo>
                    <a:pt x="28" y="230"/>
                    <a:pt x="27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31"/>
                    <a:pt x="22" y="233"/>
                  </a:cubicBezTo>
                  <a:cubicBezTo>
                    <a:pt x="23" y="236"/>
                    <a:pt x="23" y="240"/>
                    <a:pt x="24" y="243"/>
                  </a:cubicBezTo>
                  <a:cubicBezTo>
                    <a:pt x="24" y="245"/>
                    <a:pt x="26" y="246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lose/>
                  <a:moveTo>
                    <a:pt x="25" y="229"/>
                  </a:moveTo>
                  <a:cubicBezTo>
                    <a:pt x="25" y="229"/>
                    <a:pt x="25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28"/>
                    <a:pt x="21" y="227"/>
                  </a:cubicBezTo>
                  <a:cubicBezTo>
                    <a:pt x="21" y="223"/>
                    <a:pt x="20" y="220"/>
                    <a:pt x="20" y="217"/>
                  </a:cubicBezTo>
                  <a:cubicBezTo>
                    <a:pt x="19" y="215"/>
                    <a:pt x="21" y="213"/>
                    <a:pt x="22" y="213"/>
                  </a:cubicBezTo>
                  <a:cubicBezTo>
                    <a:pt x="24" y="213"/>
                    <a:pt x="26" y="214"/>
                    <a:pt x="26" y="216"/>
                  </a:cubicBezTo>
                  <a:cubicBezTo>
                    <a:pt x="27" y="219"/>
                    <a:pt x="27" y="222"/>
                    <a:pt x="28" y="226"/>
                  </a:cubicBezTo>
                  <a:cubicBezTo>
                    <a:pt x="28" y="227"/>
                    <a:pt x="27" y="229"/>
                    <a:pt x="25" y="229"/>
                  </a:cubicBezTo>
                  <a:close/>
                  <a:moveTo>
                    <a:pt x="22" y="213"/>
                  </a:moveTo>
                  <a:cubicBezTo>
                    <a:pt x="24" y="213"/>
                    <a:pt x="25" y="211"/>
                    <a:pt x="25" y="209"/>
                  </a:cubicBezTo>
                  <a:cubicBezTo>
                    <a:pt x="25" y="206"/>
                    <a:pt x="24" y="203"/>
                    <a:pt x="24" y="200"/>
                  </a:cubicBezTo>
                  <a:cubicBezTo>
                    <a:pt x="23" y="198"/>
                    <a:pt x="22" y="197"/>
                    <a:pt x="20" y="197"/>
                  </a:cubicBezTo>
                  <a:cubicBezTo>
                    <a:pt x="18" y="197"/>
                    <a:pt x="17" y="199"/>
                    <a:pt x="17" y="200"/>
                  </a:cubicBezTo>
                  <a:cubicBezTo>
                    <a:pt x="18" y="204"/>
                    <a:pt x="18" y="207"/>
                    <a:pt x="19" y="210"/>
                  </a:cubicBezTo>
                  <a:cubicBezTo>
                    <a:pt x="19" y="212"/>
                    <a:pt x="21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lose/>
                  <a:moveTo>
                    <a:pt x="20" y="197"/>
                  </a:moveTo>
                  <a:cubicBezTo>
                    <a:pt x="20" y="197"/>
                    <a:pt x="20" y="197"/>
                    <a:pt x="20" y="197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18" y="197"/>
                    <a:pt x="17" y="196"/>
                    <a:pt x="16" y="194"/>
                  </a:cubicBezTo>
                  <a:cubicBezTo>
                    <a:pt x="16" y="191"/>
                    <a:pt x="15" y="187"/>
                    <a:pt x="15" y="184"/>
                  </a:cubicBezTo>
                  <a:cubicBezTo>
                    <a:pt x="15" y="182"/>
                    <a:pt x="16" y="181"/>
                    <a:pt x="18" y="180"/>
                  </a:cubicBezTo>
                  <a:cubicBezTo>
                    <a:pt x="20" y="180"/>
                    <a:pt x="21" y="181"/>
                    <a:pt x="21" y="183"/>
                  </a:cubicBezTo>
                  <a:cubicBezTo>
                    <a:pt x="22" y="187"/>
                    <a:pt x="22" y="190"/>
                    <a:pt x="23" y="193"/>
                  </a:cubicBezTo>
                  <a:cubicBezTo>
                    <a:pt x="23" y="195"/>
                    <a:pt x="22" y="196"/>
                    <a:pt x="20" y="197"/>
                  </a:cubicBezTo>
                  <a:close/>
                  <a:moveTo>
                    <a:pt x="18" y="180"/>
                  </a:moveTo>
                  <a:cubicBezTo>
                    <a:pt x="20" y="180"/>
                    <a:pt x="21" y="178"/>
                    <a:pt x="21" y="177"/>
                  </a:cubicBezTo>
                  <a:cubicBezTo>
                    <a:pt x="20" y="174"/>
                    <a:pt x="20" y="170"/>
                    <a:pt x="19" y="167"/>
                  </a:cubicBezTo>
                  <a:cubicBezTo>
                    <a:pt x="19" y="165"/>
                    <a:pt x="18" y="164"/>
                    <a:pt x="16" y="164"/>
                  </a:cubicBezTo>
                  <a:cubicBezTo>
                    <a:pt x="14" y="164"/>
                    <a:pt x="13" y="166"/>
                    <a:pt x="13" y="168"/>
                  </a:cubicBezTo>
                  <a:cubicBezTo>
                    <a:pt x="13" y="171"/>
                    <a:pt x="14" y="174"/>
                    <a:pt x="14" y="178"/>
                  </a:cubicBezTo>
                  <a:cubicBezTo>
                    <a:pt x="14" y="179"/>
                    <a:pt x="16" y="181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lose/>
                  <a:moveTo>
                    <a:pt x="16" y="164"/>
                  </a:moveTo>
                  <a:cubicBezTo>
                    <a:pt x="16" y="164"/>
                    <a:pt x="16" y="164"/>
                    <a:pt x="16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4" y="164"/>
                    <a:pt x="12" y="163"/>
                    <a:pt x="12" y="161"/>
                  </a:cubicBezTo>
                  <a:cubicBezTo>
                    <a:pt x="12" y="158"/>
                    <a:pt x="11" y="155"/>
                    <a:pt x="11" y="151"/>
                  </a:cubicBezTo>
                  <a:cubicBezTo>
                    <a:pt x="11" y="150"/>
                    <a:pt x="12" y="148"/>
                    <a:pt x="14" y="148"/>
                  </a:cubicBezTo>
                  <a:cubicBezTo>
                    <a:pt x="16" y="148"/>
                    <a:pt x="17" y="149"/>
                    <a:pt x="17" y="151"/>
                  </a:cubicBezTo>
                  <a:cubicBezTo>
                    <a:pt x="18" y="154"/>
                    <a:pt x="18" y="157"/>
                    <a:pt x="19" y="160"/>
                  </a:cubicBezTo>
                  <a:cubicBezTo>
                    <a:pt x="19" y="162"/>
                    <a:pt x="18" y="164"/>
                    <a:pt x="16" y="164"/>
                  </a:cubicBezTo>
                  <a:close/>
                  <a:moveTo>
                    <a:pt x="14" y="148"/>
                  </a:moveTo>
                  <a:cubicBezTo>
                    <a:pt x="16" y="147"/>
                    <a:pt x="17" y="146"/>
                    <a:pt x="17" y="144"/>
                  </a:cubicBezTo>
                  <a:cubicBezTo>
                    <a:pt x="16" y="141"/>
                    <a:pt x="16" y="138"/>
                    <a:pt x="16" y="134"/>
                  </a:cubicBezTo>
                  <a:cubicBezTo>
                    <a:pt x="16" y="133"/>
                    <a:pt x="14" y="131"/>
                    <a:pt x="12" y="131"/>
                  </a:cubicBezTo>
                  <a:cubicBezTo>
                    <a:pt x="10" y="132"/>
                    <a:pt x="9" y="133"/>
                    <a:pt x="9" y="135"/>
                  </a:cubicBezTo>
                  <a:cubicBezTo>
                    <a:pt x="10" y="138"/>
                    <a:pt x="10" y="142"/>
                    <a:pt x="10" y="145"/>
                  </a:cubicBezTo>
                  <a:cubicBezTo>
                    <a:pt x="10" y="147"/>
                    <a:pt x="12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9" y="130"/>
                    <a:pt x="9" y="128"/>
                  </a:cubicBezTo>
                  <a:cubicBezTo>
                    <a:pt x="8" y="125"/>
                    <a:pt x="8" y="122"/>
                    <a:pt x="8" y="119"/>
                  </a:cubicBezTo>
                  <a:cubicBezTo>
                    <a:pt x="7" y="117"/>
                    <a:pt x="9" y="115"/>
                    <a:pt x="11" y="115"/>
                  </a:cubicBezTo>
                  <a:cubicBezTo>
                    <a:pt x="12" y="115"/>
                    <a:pt x="14" y="116"/>
                    <a:pt x="14" y="118"/>
                  </a:cubicBezTo>
                  <a:cubicBezTo>
                    <a:pt x="14" y="121"/>
                    <a:pt x="15" y="124"/>
                    <a:pt x="15" y="128"/>
                  </a:cubicBezTo>
                  <a:cubicBezTo>
                    <a:pt x="15" y="129"/>
                    <a:pt x="14" y="131"/>
                    <a:pt x="12" y="131"/>
                  </a:cubicBezTo>
                  <a:close/>
                  <a:moveTo>
                    <a:pt x="11" y="115"/>
                  </a:moveTo>
                  <a:cubicBezTo>
                    <a:pt x="12" y="115"/>
                    <a:pt x="14" y="113"/>
                    <a:pt x="13" y="111"/>
                  </a:cubicBezTo>
                  <a:cubicBezTo>
                    <a:pt x="13" y="108"/>
                    <a:pt x="13" y="105"/>
                    <a:pt x="13" y="102"/>
                  </a:cubicBezTo>
                  <a:cubicBezTo>
                    <a:pt x="12" y="100"/>
                    <a:pt x="11" y="98"/>
                    <a:pt x="9" y="99"/>
                  </a:cubicBezTo>
                  <a:cubicBezTo>
                    <a:pt x="7" y="99"/>
                    <a:pt x="6" y="100"/>
                    <a:pt x="6" y="102"/>
                  </a:cubicBezTo>
                  <a:cubicBezTo>
                    <a:pt x="6" y="105"/>
                    <a:pt x="7" y="109"/>
                    <a:pt x="7" y="112"/>
                  </a:cubicBezTo>
                  <a:cubicBezTo>
                    <a:pt x="7" y="114"/>
                    <a:pt x="9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lose/>
                  <a:moveTo>
                    <a:pt x="9" y="99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7" y="99"/>
                    <a:pt x="6" y="97"/>
                    <a:pt x="6" y="96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4"/>
                    <a:pt x="6" y="82"/>
                    <a:pt x="8" y="82"/>
                  </a:cubicBezTo>
                  <a:cubicBezTo>
                    <a:pt x="10" y="82"/>
                    <a:pt x="11" y="83"/>
                    <a:pt x="11" y="85"/>
                  </a:cubicBezTo>
                  <a:cubicBezTo>
                    <a:pt x="11" y="88"/>
                    <a:pt x="12" y="92"/>
                    <a:pt x="12" y="95"/>
                  </a:cubicBezTo>
                  <a:cubicBezTo>
                    <a:pt x="12" y="97"/>
                    <a:pt x="11" y="98"/>
                    <a:pt x="9" y="99"/>
                  </a:cubicBezTo>
                  <a:close/>
                  <a:moveTo>
                    <a:pt x="8" y="82"/>
                  </a:moveTo>
                  <a:cubicBezTo>
                    <a:pt x="10" y="82"/>
                    <a:pt x="11" y="80"/>
                    <a:pt x="11" y="79"/>
                  </a:cubicBezTo>
                  <a:cubicBezTo>
                    <a:pt x="10" y="75"/>
                    <a:pt x="10" y="72"/>
                    <a:pt x="10" y="69"/>
                  </a:cubicBezTo>
                  <a:cubicBezTo>
                    <a:pt x="10" y="67"/>
                    <a:pt x="8" y="66"/>
                    <a:pt x="7" y="66"/>
                  </a:cubicBezTo>
                  <a:cubicBezTo>
                    <a:pt x="5" y="66"/>
                    <a:pt x="3" y="67"/>
                    <a:pt x="3" y="69"/>
                  </a:cubicBezTo>
                  <a:cubicBezTo>
                    <a:pt x="4" y="72"/>
                    <a:pt x="4" y="76"/>
                    <a:pt x="4" y="79"/>
                  </a:cubicBezTo>
                  <a:cubicBezTo>
                    <a:pt x="4" y="81"/>
                    <a:pt x="6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lose/>
                  <a:moveTo>
                    <a:pt x="7" y="66"/>
                  </a:move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5" y="66"/>
                    <a:pt x="3" y="64"/>
                    <a:pt x="3" y="63"/>
                  </a:cubicBezTo>
                  <a:cubicBezTo>
                    <a:pt x="3" y="59"/>
                    <a:pt x="3" y="56"/>
                    <a:pt x="2" y="53"/>
                  </a:cubicBezTo>
                  <a:cubicBezTo>
                    <a:pt x="2" y="51"/>
                    <a:pt x="4" y="49"/>
                    <a:pt x="5" y="49"/>
                  </a:cubicBezTo>
                  <a:cubicBezTo>
                    <a:pt x="7" y="49"/>
                    <a:pt x="9" y="51"/>
                    <a:pt x="9" y="52"/>
                  </a:cubicBezTo>
                  <a:cubicBezTo>
                    <a:pt x="9" y="56"/>
                    <a:pt x="9" y="59"/>
                    <a:pt x="10" y="62"/>
                  </a:cubicBezTo>
                  <a:cubicBezTo>
                    <a:pt x="10" y="64"/>
                    <a:pt x="9" y="65"/>
                    <a:pt x="7" y="66"/>
                  </a:cubicBezTo>
                  <a:close/>
                  <a:moveTo>
                    <a:pt x="6" y="49"/>
                  </a:moveTo>
                  <a:cubicBezTo>
                    <a:pt x="7" y="49"/>
                    <a:pt x="9" y="47"/>
                    <a:pt x="8" y="46"/>
                  </a:cubicBezTo>
                  <a:cubicBezTo>
                    <a:pt x="8" y="42"/>
                    <a:pt x="8" y="39"/>
                    <a:pt x="8" y="36"/>
                  </a:cubicBezTo>
                  <a:cubicBezTo>
                    <a:pt x="8" y="34"/>
                    <a:pt x="6" y="33"/>
                    <a:pt x="4" y="33"/>
                  </a:cubicBezTo>
                  <a:cubicBezTo>
                    <a:pt x="3" y="33"/>
                    <a:pt x="1" y="35"/>
                    <a:pt x="1" y="36"/>
                  </a:cubicBezTo>
                  <a:cubicBezTo>
                    <a:pt x="2" y="39"/>
                    <a:pt x="2" y="43"/>
                    <a:pt x="2" y="46"/>
                  </a:cubicBezTo>
                  <a:cubicBezTo>
                    <a:pt x="2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3" y="33"/>
                    <a:pt x="1" y="32"/>
                    <a:pt x="1" y="30"/>
                  </a:cubicBezTo>
                  <a:cubicBezTo>
                    <a:pt x="1" y="26"/>
                    <a:pt x="1" y="23"/>
                    <a:pt x="1" y="20"/>
                  </a:cubicBezTo>
                  <a:cubicBezTo>
                    <a:pt x="0" y="18"/>
                    <a:pt x="2" y="17"/>
                    <a:pt x="4" y="16"/>
                  </a:cubicBezTo>
                  <a:cubicBezTo>
                    <a:pt x="5" y="16"/>
                    <a:pt x="7" y="18"/>
                    <a:pt x="7" y="20"/>
                  </a:cubicBezTo>
                  <a:cubicBezTo>
                    <a:pt x="7" y="22"/>
                    <a:pt x="7" y="26"/>
                    <a:pt x="8" y="29"/>
                  </a:cubicBezTo>
                  <a:cubicBezTo>
                    <a:pt x="8" y="31"/>
                    <a:pt x="6" y="32"/>
                    <a:pt x="5" y="33"/>
                  </a:cubicBezTo>
                  <a:close/>
                  <a:moveTo>
                    <a:pt x="4" y="16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6" y="7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7"/>
                    <a:pt x="0" y="13"/>
                  </a:cubicBezTo>
                  <a:cubicBezTo>
                    <a:pt x="0" y="15"/>
                    <a:pt x="2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923"/>
            <p:cNvSpPr>
              <a:spLocks/>
            </p:cNvSpPr>
            <p:nvPr/>
          </p:nvSpPr>
          <p:spPr bwMode="auto">
            <a:xfrm>
              <a:off x="4381500" y="3087688"/>
              <a:ext cx="471488" cy="481012"/>
            </a:xfrm>
            <a:custGeom>
              <a:avLst/>
              <a:gdLst>
                <a:gd name="T0" fmla="*/ 124 w 160"/>
                <a:gd name="T1" fmla="*/ 61 h 163"/>
                <a:gd name="T2" fmla="*/ 160 w 160"/>
                <a:gd name="T3" fmla="*/ 81 h 163"/>
                <a:gd name="T4" fmla="*/ 149 w 160"/>
                <a:gd name="T5" fmla="*/ 98 h 163"/>
                <a:gd name="T6" fmla="*/ 147 w 160"/>
                <a:gd name="T7" fmla="*/ 125 h 163"/>
                <a:gd name="T8" fmla="*/ 121 w 160"/>
                <a:gd name="T9" fmla="*/ 123 h 163"/>
                <a:gd name="T10" fmla="*/ 104 w 160"/>
                <a:gd name="T11" fmla="*/ 163 h 163"/>
                <a:gd name="T12" fmla="*/ 93 w 160"/>
                <a:gd name="T13" fmla="*/ 162 h 163"/>
                <a:gd name="T14" fmla="*/ 85 w 160"/>
                <a:gd name="T15" fmla="*/ 157 h 163"/>
                <a:gd name="T16" fmla="*/ 74 w 160"/>
                <a:gd name="T17" fmla="*/ 161 h 163"/>
                <a:gd name="T18" fmla="*/ 60 w 160"/>
                <a:gd name="T19" fmla="*/ 161 h 163"/>
                <a:gd name="T20" fmla="*/ 54 w 160"/>
                <a:gd name="T21" fmla="*/ 144 h 163"/>
                <a:gd name="T22" fmla="*/ 42 w 160"/>
                <a:gd name="T23" fmla="*/ 150 h 163"/>
                <a:gd name="T24" fmla="*/ 24 w 160"/>
                <a:gd name="T25" fmla="*/ 134 h 163"/>
                <a:gd name="T26" fmla="*/ 13 w 160"/>
                <a:gd name="T27" fmla="*/ 117 h 163"/>
                <a:gd name="T28" fmla="*/ 32 w 160"/>
                <a:gd name="T29" fmla="*/ 95 h 163"/>
                <a:gd name="T30" fmla="*/ 18 w 160"/>
                <a:gd name="T31" fmla="*/ 54 h 163"/>
                <a:gd name="T32" fmla="*/ 63 w 160"/>
                <a:gd name="T33" fmla="*/ 58 h 163"/>
                <a:gd name="T34" fmla="*/ 70 w 160"/>
                <a:gd name="T35" fmla="*/ 52 h 163"/>
                <a:gd name="T36" fmla="*/ 107 w 160"/>
                <a:gd name="T37" fmla="*/ 18 h 163"/>
                <a:gd name="T38" fmla="*/ 116 w 160"/>
                <a:gd name="T39" fmla="*/ 30 h 163"/>
                <a:gd name="T40" fmla="*/ 129 w 160"/>
                <a:gd name="T41" fmla="*/ 41 h 163"/>
                <a:gd name="T42" fmla="*/ 124 w 160"/>
                <a:gd name="T43" fmla="*/ 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63">
                  <a:moveTo>
                    <a:pt x="124" y="61"/>
                  </a:moveTo>
                  <a:cubicBezTo>
                    <a:pt x="124" y="61"/>
                    <a:pt x="158" y="48"/>
                    <a:pt x="160" y="81"/>
                  </a:cubicBezTo>
                  <a:cubicBezTo>
                    <a:pt x="160" y="97"/>
                    <a:pt x="149" y="98"/>
                    <a:pt x="149" y="98"/>
                  </a:cubicBezTo>
                  <a:cubicBezTo>
                    <a:pt x="149" y="98"/>
                    <a:pt x="160" y="113"/>
                    <a:pt x="147" y="125"/>
                  </a:cubicBezTo>
                  <a:cubicBezTo>
                    <a:pt x="135" y="138"/>
                    <a:pt x="121" y="123"/>
                    <a:pt x="121" y="123"/>
                  </a:cubicBezTo>
                  <a:cubicBezTo>
                    <a:pt x="121" y="123"/>
                    <a:pt x="129" y="160"/>
                    <a:pt x="104" y="163"/>
                  </a:cubicBezTo>
                  <a:cubicBezTo>
                    <a:pt x="100" y="163"/>
                    <a:pt x="96" y="163"/>
                    <a:pt x="93" y="162"/>
                  </a:cubicBezTo>
                  <a:cubicBezTo>
                    <a:pt x="89" y="160"/>
                    <a:pt x="88" y="157"/>
                    <a:pt x="85" y="157"/>
                  </a:cubicBezTo>
                  <a:cubicBezTo>
                    <a:pt x="82" y="157"/>
                    <a:pt x="77" y="160"/>
                    <a:pt x="74" y="161"/>
                  </a:cubicBezTo>
                  <a:cubicBezTo>
                    <a:pt x="70" y="162"/>
                    <a:pt x="65" y="163"/>
                    <a:pt x="60" y="161"/>
                  </a:cubicBezTo>
                  <a:cubicBezTo>
                    <a:pt x="50" y="156"/>
                    <a:pt x="54" y="144"/>
                    <a:pt x="54" y="144"/>
                  </a:cubicBezTo>
                  <a:cubicBezTo>
                    <a:pt x="53" y="147"/>
                    <a:pt x="44" y="150"/>
                    <a:pt x="42" y="150"/>
                  </a:cubicBezTo>
                  <a:cubicBezTo>
                    <a:pt x="35" y="152"/>
                    <a:pt x="17" y="142"/>
                    <a:pt x="24" y="134"/>
                  </a:cubicBezTo>
                  <a:cubicBezTo>
                    <a:pt x="24" y="134"/>
                    <a:pt x="13" y="135"/>
                    <a:pt x="13" y="117"/>
                  </a:cubicBezTo>
                  <a:cubicBezTo>
                    <a:pt x="12" y="99"/>
                    <a:pt x="32" y="95"/>
                    <a:pt x="32" y="95"/>
                  </a:cubicBezTo>
                  <a:cubicBezTo>
                    <a:pt x="32" y="95"/>
                    <a:pt x="0" y="87"/>
                    <a:pt x="18" y="54"/>
                  </a:cubicBezTo>
                  <a:cubicBezTo>
                    <a:pt x="41" y="34"/>
                    <a:pt x="60" y="46"/>
                    <a:pt x="63" y="58"/>
                  </a:cubicBezTo>
                  <a:cubicBezTo>
                    <a:pt x="66" y="69"/>
                    <a:pt x="70" y="52"/>
                    <a:pt x="70" y="52"/>
                  </a:cubicBezTo>
                  <a:cubicBezTo>
                    <a:pt x="70" y="52"/>
                    <a:pt x="60" y="0"/>
                    <a:pt x="107" y="18"/>
                  </a:cubicBezTo>
                  <a:cubicBezTo>
                    <a:pt x="112" y="20"/>
                    <a:pt x="112" y="26"/>
                    <a:pt x="116" y="30"/>
                  </a:cubicBezTo>
                  <a:cubicBezTo>
                    <a:pt x="120" y="34"/>
                    <a:pt x="126" y="35"/>
                    <a:pt x="129" y="41"/>
                  </a:cubicBezTo>
                  <a:cubicBezTo>
                    <a:pt x="133" y="48"/>
                    <a:pt x="124" y="61"/>
                    <a:pt x="124" y="6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924"/>
            <p:cNvSpPr>
              <a:spLocks noEditPoints="1"/>
            </p:cNvSpPr>
            <p:nvPr/>
          </p:nvSpPr>
          <p:spPr bwMode="auto">
            <a:xfrm>
              <a:off x="4516438" y="3238500"/>
              <a:ext cx="246063" cy="244475"/>
            </a:xfrm>
            <a:custGeom>
              <a:avLst/>
              <a:gdLst>
                <a:gd name="T0" fmla="*/ 51 w 83"/>
                <a:gd name="T1" fmla="*/ 78 h 83"/>
                <a:gd name="T2" fmla="*/ 78 w 83"/>
                <a:gd name="T3" fmla="*/ 32 h 83"/>
                <a:gd name="T4" fmla="*/ 33 w 83"/>
                <a:gd name="T5" fmla="*/ 5 h 83"/>
                <a:gd name="T6" fmla="*/ 5 w 83"/>
                <a:gd name="T7" fmla="*/ 50 h 83"/>
                <a:gd name="T8" fmla="*/ 51 w 83"/>
                <a:gd name="T9" fmla="*/ 78 h 83"/>
                <a:gd name="T10" fmla="*/ 52 w 83"/>
                <a:gd name="T11" fmla="*/ 33 h 83"/>
                <a:gd name="T12" fmla="*/ 52 w 83"/>
                <a:gd name="T13" fmla="*/ 33 h 83"/>
                <a:gd name="T14" fmla="*/ 59 w 83"/>
                <a:gd name="T15" fmla="*/ 37 h 83"/>
                <a:gd name="T16" fmla="*/ 55 w 83"/>
                <a:gd name="T17" fmla="*/ 44 h 83"/>
                <a:gd name="T18" fmla="*/ 47 w 83"/>
                <a:gd name="T19" fmla="*/ 40 h 83"/>
                <a:gd name="T20" fmla="*/ 52 w 83"/>
                <a:gd name="T21" fmla="*/ 33 h 83"/>
                <a:gd name="T22" fmla="*/ 26 w 83"/>
                <a:gd name="T23" fmla="*/ 39 h 83"/>
                <a:gd name="T24" fmla="*/ 26 w 83"/>
                <a:gd name="T25" fmla="*/ 39 h 83"/>
                <a:gd name="T26" fmla="*/ 34 w 83"/>
                <a:gd name="T27" fmla="*/ 43 h 83"/>
                <a:gd name="T28" fmla="*/ 29 w 83"/>
                <a:gd name="T29" fmla="*/ 51 h 83"/>
                <a:gd name="T30" fmla="*/ 22 w 83"/>
                <a:gd name="T31" fmla="*/ 46 h 83"/>
                <a:gd name="T32" fmla="*/ 26 w 83"/>
                <a:gd name="T3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3">
                  <a:moveTo>
                    <a:pt x="51" y="78"/>
                  </a:moveTo>
                  <a:cubicBezTo>
                    <a:pt x="71" y="73"/>
                    <a:pt x="83" y="53"/>
                    <a:pt x="78" y="32"/>
                  </a:cubicBezTo>
                  <a:cubicBezTo>
                    <a:pt x="73" y="12"/>
                    <a:pt x="53" y="0"/>
                    <a:pt x="33" y="5"/>
                  </a:cubicBezTo>
                  <a:cubicBezTo>
                    <a:pt x="12" y="10"/>
                    <a:pt x="0" y="30"/>
                    <a:pt x="5" y="50"/>
                  </a:cubicBezTo>
                  <a:cubicBezTo>
                    <a:pt x="10" y="71"/>
                    <a:pt x="30" y="83"/>
                    <a:pt x="51" y="78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5" y="32"/>
                    <a:pt x="58" y="34"/>
                    <a:pt x="59" y="37"/>
                  </a:cubicBezTo>
                  <a:cubicBezTo>
                    <a:pt x="60" y="40"/>
                    <a:pt x="58" y="44"/>
                    <a:pt x="55" y="44"/>
                  </a:cubicBezTo>
                  <a:cubicBezTo>
                    <a:pt x="52" y="45"/>
                    <a:pt x="48" y="43"/>
                    <a:pt x="47" y="40"/>
                  </a:cubicBezTo>
                  <a:cubicBezTo>
                    <a:pt x="47" y="37"/>
                    <a:pt x="49" y="33"/>
                    <a:pt x="52" y="33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30" y="38"/>
                    <a:pt x="33" y="40"/>
                    <a:pt x="34" y="43"/>
                  </a:cubicBezTo>
                  <a:cubicBezTo>
                    <a:pt x="34" y="47"/>
                    <a:pt x="32" y="50"/>
                    <a:pt x="29" y="51"/>
                  </a:cubicBezTo>
                  <a:cubicBezTo>
                    <a:pt x="26" y="51"/>
                    <a:pt x="23" y="49"/>
                    <a:pt x="22" y="46"/>
                  </a:cubicBezTo>
                  <a:cubicBezTo>
                    <a:pt x="21" y="43"/>
                    <a:pt x="23" y="40"/>
                    <a:pt x="26" y="39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925"/>
            <p:cNvSpPr>
              <a:spLocks noEditPoints="1"/>
            </p:cNvSpPr>
            <p:nvPr/>
          </p:nvSpPr>
          <p:spPr bwMode="auto">
            <a:xfrm>
              <a:off x="3606800" y="3071813"/>
              <a:ext cx="184150" cy="1300162"/>
            </a:xfrm>
            <a:custGeom>
              <a:avLst/>
              <a:gdLst>
                <a:gd name="T0" fmla="*/ 52 w 62"/>
                <a:gd name="T1" fmla="*/ 423 h 440"/>
                <a:gd name="T2" fmla="*/ 54 w 62"/>
                <a:gd name="T3" fmla="*/ 440 h 440"/>
                <a:gd name="T4" fmla="*/ 58 w 62"/>
                <a:gd name="T5" fmla="*/ 400 h 440"/>
                <a:gd name="T6" fmla="*/ 57 w 62"/>
                <a:gd name="T7" fmla="*/ 420 h 440"/>
                <a:gd name="T8" fmla="*/ 58 w 62"/>
                <a:gd name="T9" fmla="*/ 400 h 440"/>
                <a:gd name="T10" fmla="*/ 62 w 62"/>
                <a:gd name="T11" fmla="*/ 384 h 440"/>
                <a:gd name="T12" fmla="*/ 59 w 62"/>
                <a:gd name="T13" fmla="*/ 380 h 440"/>
                <a:gd name="T14" fmla="*/ 58 w 62"/>
                <a:gd name="T15" fmla="*/ 359 h 440"/>
                <a:gd name="T16" fmla="*/ 59 w 62"/>
                <a:gd name="T17" fmla="*/ 359 h 440"/>
                <a:gd name="T18" fmla="*/ 54 w 62"/>
                <a:gd name="T19" fmla="*/ 343 h 440"/>
                <a:gd name="T20" fmla="*/ 59 w 62"/>
                <a:gd name="T21" fmla="*/ 359 h 440"/>
                <a:gd name="T22" fmla="*/ 53 w 62"/>
                <a:gd name="T23" fmla="*/ 335 h 440"/>
                <a:gd name="T24" fmla="*/ 61 w 62"/>
                <a:gd name="T25" fmla="*/ 323 h 440"/>
                <a:gd name="T26" fmla="*/ 60 w 62"/>
                <a:gd name="T27" fmla="*/ 315 h 440"/>
                <a:gd name="T28" fmla="*/ 51 w 62"/>
                <a:gd name="T29" fmla="*/ 303 h 440"/>
                <a:gd name="T30" fmla="*/ 56 w 62"/>
                <a:gd name="T31" fmla="*/ 319 h 440"/>
                <a:gd name="T32" fmla="*/ 51 w 62"/>
                <a:gd name="T33" fmla="*/ 295 h 440"/>
                <a:gd name="T34" fmla="*/ 57 w 62"/>
                <a:gd name="T35" fmla="*/ 282 h 440"/>
                <a:gd name="T36" fmla="*/ 53 w 62"/>
                <a:gd name="T37" fmla="*/ 279 h 440"/>
                <a:gd name="T38" fmla="*/ 51 w 62"/>
                <a:gd name="T39" fmla="*/ 259 h 440"/>
                <a:gd name="T40" fmla="*/ 53 w 62"/>
                <a:gd name="T41" fmla="*/ 279 h 440"/>
                <a:gd name="T42" fmla="*/ 45 w 62"/>
                <a:gd name="T43" fmla="*/ 243 h 440"/>
                <a:gd name="T44" fmla="*/ 51 w 62"/>
                <a:gd name="T45" fmla="*/ 259 h 440"/>
                <a:gd name="T46" fmla="*/ 52 w 62"/>
                <a:gd name="T47" fmla="*/ 234 h 440"/>
                <a:gd name="T48" fmla="*/ 44 w 62"/>
                <a:gd name="T49" fmla="*/ 235 h 440"/>
                <a:gd name="T50" fmla="*/ 45 w 62"/>
                <a:gd name="T51" fmla="*/ 219 h 440"/>
                <a:gd name="T52" fmla="*/ 47 w 62"/>
                <a:gd name="T53" fmla="*/ 202 h 440"/>
                <a:gd name="T54" fmla="*/ 42 w 62"/>
                <a:gd name="T55" fmla="*/ 199 h 440"/>
                <a:gd name="T56" fmla="*/ 39 w 62"/>
                <a:gd name="T57" fmla="*/ 179 h 440"/>
                <a:gd name="T58" fmla="*/ 42 w 62"/>
                <a:gd name="T59" fmla="*/ 199 h 440"/>
                <a:gd name="T60" fmla="*/ 33 w 62"/>
                <a:gd name="T61" fmla="*/ 163 h 440"/>
                <a:gd name="T62" fmla="*/ 39 w 62"/>
                <a:gd name="T63" fmla="*/ 179 h 440"/>
                <a:gd name="T64" fmla="*/ 39 w 62"/>
                <a:gd name="T65" fmla="*/ 154 h 440"/>
                <a:gd name="T66" fmla="*/ 31 w 62"/>
                <a:gd name="T67" fmla="*/ 155 h 440"/>
                <a:gd name="T68" fmla="*/ 32 w 62"/>
                <a:gd name="T69" fmla="*/ 139 h 440"/>
                <a:gd name="T70" fmla="*/ 34 w 62"/>
                <a:gd name="T71" fmla="*/ 122 h 440"/>
                <a:gd name="T72" fmla="*/ 28 w 62"/>
                <a:gd name="T73" fmla="*/ 119 h 440"/>
                <a:gd name="T74" fmla="*/ 25 w 62"/>
                <a:gd name="T75" fmla="*/ 99 h 440"/>
                <a:gd name="T76" fmla="*/ 28 w 62"/>
                <a:gd name="T77" fmla="*/ 119 h 440"/>
                <a:gd name="T78" fmla="*/ 18 w 62"/>
                <a:gd name="T79" fmla="*/ 84 h 440"/>
                <a:gd name="T80" fmla="*/ 25 w 62"/>
                <a:gd name="T81" fmla="*/ 99 h 440"/>
                <a:gd name="T82" fmla="*/ 24 w 62"/>
                <a:gd name="T83" fmla="*/ 74 h 440"/>
                <a:gd name="T84" fmla="*/ 16 w 62"/>
                <a:gd name="T85" fmla="*/ 76 h 440"/>
                <a:gd name="T86" fmla="*/ 17 w 62"/>
                <a:gd name="T87" fmla="*/ 59 h 440"/>
                <a:gd name="T88" fmla="*/ 18 w 62"/>
                <a:gd name="T89" fmla="*/ 43 h 440"/>
                <a:gd name="T90" fmla="*/ 12 w 62"/>
                <a:gd name="T91" fmla="*/ 40 h 440"/>
                <a:gd name="T92" fmla="*/ 8 w 62"/>
                <a:gd name="T93" fmla="*/ 20 h 440"/>
                <a:gd name="T94" fmla="*/ 12 w 62"/>
                <a:gd name="T95" fmla="*/ 40 h 440"/>
                <a:gd name="T96" fmla="*/ 1 w 62"/>
                <a:gd name="T97" fmla="*/ 5 h 440"/>
                <a:gd name="T98" fmla="*/ 8 w 62"/>
                <a:gd name="T99" fmla="*/ 2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440">
                  <a:moveTo>
                    <a:pt x="54" y="440"/>
                  </a:moveTo>
                  <a:cubicBezTo>
                    <a:pt x="54" y="440"/>
                    <a:pt x="53" y="440"/>
                    <a:pt x="53" y="440"/>
                  </a:cubicBezTo>
                  <a:cubicBezTo>
                    <a:pt x="51" y="440"/>
                    <a:pt x="49" y="437"/>
                    <a:pt x="50" y="435"/>
                  </a:cubicBezTo>
                  <a:cubicBezTo>
                    <a:pt x="50" y="432"/>
                    <a:pt x="51" y="428"/>
                    <a:pt x="52" y="423"/>
                  </a:cubicBezTo>
                  <a:cubicBezTo>
                    <a:pt x="52" y="421"/>
                    <a:pt x="54" y="420"/>
                    <a:pt x="56" y="420"/>
                  </a:cubicBezTo>
                  <a:cubicBezTo>
                    <a:pt x="58" y="420"/>
                    <a:pt x="60" y="422"/>
                    <a:pt x="60" y="424"/>
                  </a:cubicBezTo>
                  <a:cubicBezTo>
                    <a:pt x="59" y="429"/>
                    <a:pt x="58" y="433"/>
                    <a:pt x="58" y="437"/>
                  </a:cubicBezTo>
                  <a:cubicBezTo>
                    <a:pt x="57" y="439"/>
                    <a:pt x="56" y="440"/>
                    <a:pt x="54" y="440"/>
                  </a:cubicBezTo>
                  <a:close/>
                  <a:moveTo>
                    <a:pt x="57" y="420"/>
                  </a:moveTo>
                  <a:cubicBezTo>
                    <a:pt x="59" y="420"/>
                    <a:pt x="60" y="418"/>
                    <a:pt x="60" y="416"/>
                  </a:cubicBezTo>
                  <a:cubicBezTo>
                    <a:pt x="61" y="412"/>
                    <a:pt x="61" y="408"/>
                    <a:pt x="61" y="404"/>
                  </a:cubicBezTo>
                  <a:cubicBezTo>
                    <a:pt x="62" y="402"/>
                    <a:pt x="60" y="400"/>
                    <a:pt x="58" y="400"/>
                  </a:cubicBezTo>
                  <a:cubicBezTo>
                    <a:pt x="56" y="400"/>
                    <a:pt x="54" y="401"/>
                    <a:pt x="53" y="404"/>
                  </a:cubicBezTo>
                  <a:cubicBezTo>
                    <a:pt x="53" y="408"/>
                    <a:pt x="53" y="412"/>
                    <a:pt x="52" y="416"/>
                  </a:cubicBezTo>
                  <a:cubicBezTo>
                    <a:pt x="52" y="418"/>
                    <a:pt x="54" y="420"/>
                    <a:pt x="56" y="420"/>
                  </a:cubicBezTo>
                  <a:cubicBezTo>
                    <a:pt x="56" y="420"/>
                    <a:pt x="57" y="420"/>
                    <a:pt x="57" y="420"/>
                  </a:cubicBezTo>
                  <a:cubicBezTo>
                    <a:pt x="57" y="420"/>
                    <a:pt x="57" y="420"/>
                    <a:pt x="57" y="420"/>
                  </a:cubicBezTo>
                  <a:close/>
                  <a:moveTo>
                    <a:pt x="58" y="400"/>
                  </a:moveTo>
                  <a:cubicBezTo>
                    <a:pt x="58" y="400"/>
                    <a:pt x="58" y="400"/>
                    <a:pt x="58" y="400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5" y="400"/>
                    <a:pt x="54" y="398"/>
                    <a:pt x="54" y="396"/>
                  </a:cubicBezTo>
                  <a:cubicBezTo>
                    <a:pt x="54" y="392"/>
                    <a:pt x="54" y="388"/>
                    <a:pt x="54" y="384"/>
                  </a:cubicBezTo>
                  <a:cubicBezTo>
                    <a:pt x="54" y="381"/>
                    <a:pt x="56" y="380"/>
                    <a:pt x="58" y="380"/>
                  </a:cubicBezTo>
                  <a:cubicBezTo>
                    <a:pt x="61" y="380"/>
                    <a:pt x="62" y="382"/>
                    <a:pt x="62" y="384"/>
                  </a:cubicBezTo>
                  <a:cubicBezTo>
                    <a:pt x="62" y="388"/>
                    <a:pt x="62" y="392"/>
                    <a:pt x="62" y="396"/>
                  </a:cubicBezTo>
                  <a:cubicBezTo>
                    <a:pt x="62" y="398"/>
                    <a:pt x="60" y="400"/>
                    <a:pt x="58" y="400"/>
                  </a:cubicBezTo>
                  <a:close/>
                  <a:moveTo>
                    <a:pt x="59" y="380"/>
                  </a:moveTo>
                  <a:cubicBezTo>
                    <a:pt x="59" y="380"/>
                    <a:pt x="59" y="380"/>
                    <a:pt x="59" y="380"/>
                  </a:cubicBezTo>
                  <a:cubicBezTo>
                    <a:pt x="59" y="380"/>
                    <a:pt x="58" y="380"/>
                    <a:pt x="58" y="380"/>
                  </a:cubicBezTo>
                  <a:cubicBezTo>
                    <a:pt x="56" y="380"/>
                    <a:pt x="54" y="378"/>
                    <a:pt x="54" y="376"/>
                  </a:cubicBezTo>
                  <a:cubicBezTo>
                    <a:pt x="54" y="372"/>
                    <a:pt x="54" y="368"/>
                    <a:pt x="54" y="364"/>
                  </a:cubicBezTo>
                  <a:cubicBezTo>
                    <a:pt x="54" y="361"/>
                    <a:pt x="56" y="360"/>
                    <a:pt x="58" y="359"/>
                  </a:cubicBezTo>
                  <a:cubicBezTo>
                    <a:pt x="60" y="359"/>
                    <a:pt x="62" y="361"/>
                    <a:pt x="62" y="363"/>
                  </a:cubicBezTo>
                  <a:cubicBezTo>
                    <a:pt x="62" y="368"/>
                    <a:pt x="62" y="372"/>
                    <a:pt x="62" y="376"/>
                  </a:cubicBezTo>
                  <a:cubicBezTo>
                    <a:pt x="62" y="378"/>
                    <a:pt x="61" y="379"/>
                    <a:pt x="59" y="380"/>
                  </a:cubicBezTo>
                  <a:close/>
                  <a:moveTo>
                    <a:pt x="59" y="359"/>
                  </a:moveTo>
                  <a:cubicBezTo>
                    <a:pt x="61" y="359"/>
                    <a:pt x="62" y="357"/>
                    <a:pt x="62" y="355"/>
                  </a:cubicBezTo>
                  <a:cubicBezTo>
                    <a:pt x="62" y="351"/>
                    <a:pt x="62" y="347"/>
                    <a:pt x="62" y="343"/>
                  </a:cubicBezTo>
                  <a:cubicBezTo>
                    <a:pt x="62" y="341"/>
                    <a:pt x="60" y="339"/>
                    <a:pt x="58" y="339"/>
                  </a:cubicBezTo>
                  <a:cubicBezTo>
                    <a:pt x="55" y="339"/>
                    <a:pt x="54" y="341"/>
                    <a:pt x="54" y="343"/>
                  </a:cubicBezTo>
                  <a:cubicBezTo>
                    <a:pt x="54" y="347"/>
                    <a:pt x="54" y="352"/>
                    <a:pt x="54" y="355"/>
                  </a:cubicBezTo>
                  <a:cubicBezTo>
                    <a:pt x="54" y="358"/>
                    <a:pt x="56" y="359"/>
                    <a:pt x="58" y="359"/>
                  </a:cubicBezTo>
                  <a:cubicBezTo>
                    <a:pt x="58" y="359"/>
                    <a:pt x="58" y="359"/>
                    <a:pt x="59" y="359"/>
                  </a:cubicBezTo>
                  <a:cubicBezTo>
                    <a:pt x="59" y="359"/>
                    <a:pt x="59" y="359"/>
                    <a:pt x="59" y="359"/>
                  </a:cubicBezTo>
                  <a:close/>
                  <a:moveTo>
                    <a:pt x="58" y="339"/>
                  </a:moveTo>
                  <a:cubicBezTo>
                    <a:pt x="58" y="339"/>
                    <a:pt x="58" y="339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55" y="339"/>
                    <a:pt x="54" y="338"/>
                    <a:pt x="53" y="335"/>
                  </a:cubicBezTo>
                  <a:cubicBezTo>
                    <a:pt x="53" y="331"/>
                    <a:pt x="53" y="327"/>
                    <a:pt x="53" y="323"/>
                  </a:cubicBezTo>
                  <a:cubicBezTo>
                    <a:pt x="53" y="321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9"/>
                    <a:pt x="61" y="321"/>
                    <a:pt x="61" y="323"/>
                  </a:cubicBezTo>
                  <a:cubicBezTo>
                    <a:pt x="61" y="327"/>
                    <a:pt x="61" y="331"/>
                    <a:pt x="61" y="335"/>
                  </a:cubicBezTo>
                  <a:cubicBezTo>
                    <a:pt x="62" y="337"/>
                    <a:pt x="60" y="339"/>
                    <a:pt x="58" y="339"/>
                  </a:cubicBezTo>
                  <a:close/>
                  <a:moveTo>
                    <a:pt x="56" y="319"/>
                  </a:moveTo>
                  <a:cubicBezTo>
                    <a:pt x="59" y="319"/>
                    <a:pt x="60" y="317"/>
                    <a:pt x="60" y="315"/>
                  </a:cubicBezTo>
                  <a:cubicBezTo>
                    <a:pt x="60" y="311"/>
                    <a:pt x="60" y="307"/>
                    <a:pt x="59" y="304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00"/>
                    <a:pt x="57" y="299"/>
                    <a:pt x="55" y="299"/>
                  </a:cubicBezTo>
                  <a:cubicBezTo>
                    <a:pt x="53" y="299"/>
                    <a:pt x="51" y="301"/>
                    <a:pt x="51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2" y="308"/>
                    <a:pt x="52" y="312"/>
                    <a:pt x="52" y="315"/>
                  </a:cubicBezTo>
                  <a:cubicBezTo>
                    <a:pt x="52" y="318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lose/>
                  <a:moveTo>
                    <a:pt x="55" y="299"/>
                  </a:moveTo>
                  <a:cubicBezTo>
                    <a:pt x="55" y="299"/>
                    <a:pt x="55" y="299"/>
                    <a:pt x="55" y="299"/>
                  </a:cubicBezTo>
                  <a:cubicBezTo>
                    <a:pt x="53" y="299"/>
                    <a:pt x="51" y="297"/>
                    <a:pt x="51" y="295"/>
                  </a:cubicBezTo>
                  <a:cubicBezTo>
                    <a:pt x="50" y="291"/>
                    <a:pt x="50" y="287"/>
                    <a:pt x="49" y="283"/>
                  </a:cubicBezTo>
                  <a:cubicBezTo>
                    <a:pt x="49" y="281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5" y="279"/>
                    <a:pt x="57" y="280"/>
                    <a:pt x="57" y="282"/>
                  </a:cubicBezTo>
                  <a:cubicBezTo>
                    <a:pt x="58" y="286"/>
                    <a:pt x="58" y="290"/>
                    <a:pt x="58" y="295"/>
                  </a:cubicBezTo>
                  <a:cubicBezTo>
                    <a:pt x="59" y="297"/>
                    <a:pt x="57" y="299"/>
                    <a:pt x="55" y="299"/>
                  </a:cubicBezTo>
                  <a:cubicBezTo>
                    <a:pt x="55" y="299"/>
                    <a:pt x="55" y="299"/>
                    <a:pt x="55" y="299"/>
                  </a:cubicBezTo>
                  <a:close/>
                  <a:moveTo>
                    <a:pt x="53" y="279"/>
                  </a:moveTo>
                  <a:cubicBezTo>
                    <a:pt x="53" y="279"/>
                    <a:pt x="53" y="279"/>
                    <a:pt x="53" y="279"/>
                  </a:cubicBezTo>
                  <a:cubicBezTo>
                    <a:pt x="55" y="278"/>
                    <a:pt x="57" y="277"/>
                    <a:pt x="57" y="274"/>
                  </a:cubicBezTo>
                  <a:cubicBezTo>
                    <a:pt x="56" y="270"/>
                    <a:pt x="56" y="266"/>
                    <a:pt x="55" y="262"/>
                  </a:cubicBezTo>
                  <a:cubicBezTo>
                    <a:pt x="55" y="260"/>
                    <a:pt x="53" y="258"/>
                    <a:pt x="51" y="259"/>
                  </a:cubicBezTo>
                  <a:cubicBezTo>
                    <a:pt x="49" y="259"/>
                    <a:pt x="47" y="261"/>
                    <a:pt x="47" y="263"/>
                  </a:cubicBezTo>
                  <a:cubicBezTo>
                    <a:pt x="48" y="267"/>
                    <a:pt x="48" y="271"/>
                    <a:pt x="49" y="275"/>
                  </a:cubicBezTo>
                  <a:cubicBezTo>
                    <a:pt x="49" y="277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lose/>
                  <a:moveTo>
                    <a:pt x="51" y="259"/>
                  </a:moveTo>
                  <a:cubicBezTo>
                    <a:pt x="51" y="259"/>
                    <a:pt x="51" y="259"/>
                    <a:pt x="51" y="259"/>
                  </a:cubicBezTo>
                  <a:cubicBezTo>
                    <a:pt x="48" y="259"/>
                    <a:pt x="47" y="257"/>
                    <a:pt x="46" y="255"/>
                  </a:cubicBezTo>
                  <a:cubicBezTo>
                    <a:pt x="46" y="251"/>
                    <a:pt x="45" y="247"/>
                    <a:pt x="45" y="243"/>
                  </a:cubicBezTo>
                  <a:cubicBezTo>
                    <a:pt x="44" y="241"/>
                    <a:pt x="46" y="239"/>
                    <a:pt x="48" y="239"/>
                  </a:cubicBezTo>
                  <a:cubicBezTo>
                    <a:pt x="50" y="238"/>
                    <a:pt x="52" y="240"/>
                    <a:pt x="53" y="242"/>
                  </a:cubicBezTo>
                  <a:cubicBezTo>
                    <a:pt x="53" y="246"/>
                    <a:pt x="54" y="250"/>
                    <a:pt x="54" y="254"/>
                  </a:cubicBezTo>
                  <a:cubicBezTo>
                    <a:pt x="54" y="256"/>
                    <a:pt x="53" y="258"/>
                    <a:pt x="51" y="259"/>
                  </a:cubicBezTo>
                  <a:cubicBezTo>
                    <a:pt x="51" y="259"/>
                    <a:pt x="51" y="259"/>
                    <a:pt x="51" y="259"/>
                  </a:cubicBezTo>
                  <a:close/>
                  <a:moveTo>
                    <a:pt x="48" y="239"/>
                  </a:moveTo>
                  <a:cubicBezTo>
                    <a:pt x="48" y="239"/>
                    <a:pt x="48" y="239"/>
                    <a:pt x="48" y="239"/>
                  </a:cubicBezTo>
                  <a:cubicBezTo>
                    <a:pt x="50" y="238"/>
                    <a:pt x="52" y="236"/>
                    <a:pt x="52" y="234"/>
                  </a:cubicBezTo>
                  <a:cubicBezTo>
                    <a:pt x="51" y="230"/>
                    <a:pt x="51" y="226"/>
                    <a:pt x="50" y="222"/>
                  </a:cubicBezTo>
                  <a:cubicBezTo>
                    <a:pt x="50" y="220"/>
                    <a:pt x="48" y="218"/>
                    <a:pt x="45" y="219"/>
                  </a:cubicBezTo>
                  <a:cubicBezTo>
                    <a:pt x="43" y="219"/>
                    <a:pt x="42" y="221"/>
                    <a:pt x="42" y="223"/>
                  </a:cubicBezTo>
                  <a:cubicBezTo>
                    <a:pt x="43" y="227"/>
                    <a:pt x="43" y="231"/>
                    <a:pt x="44" y="235"/>
                  </a:cubicBezTo>
                  <a:cubicBezTo>
                    <a:pt x="44" y="237"/>
                    <a:pt x="46" y="239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lose/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3" y="219"/>
                    <a:pt x="41" y="217"/>
                    <a:pt x="41" y="215"/>
                  </a:cubicBezTo>
                  <a:cubicBezTo>
                    <a:pt x="40" y="211"/>
                    <a:pt x="40" y="207"/>
                    <a:pt x="39" y="203"/>
                  </a:cubicBezTo>
                  <a:cubicBezTo>
                    <a:pt x="39" y="201"/>
                    <a:pt x="40" y="199"/>
                    <a:pt x="43" y="199"/>
                  </a:cubicBezTo>
                  <a:cubicBezTo>
                    <a:pt x="45" y="198"/>
                    <a:pt x="47" y="200"/>
                    <a:pt x="47" y="202"/>
                  </a:cubicBezTo>
                  <a:cubicBezTo>
                    <a:pt x="48" y="206"/>
                    <a:pt x="48" y="210"/>
                    <a:pt x="49" y="214"/>
                  </a:cubicBezTo>
                  <a:cubicBezTo>
                    <a:pt x="49" y="216"/>
                    <a:pt x="48" y="218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lose/>
                  <a:moveTo>
                    <a:pt x="42" y="199"/>
                  </a:moveTo>
                  <a:cubicBezTo>
                    <a:pt x="42" y="199"/>
                    <a:pt x="42" y="199"/>
                    <a:pt x="43" y="199"/>
                  </a:cubicBezTo>
                  <a:cubicBezTo>
                    <a:pt x="45" y="198"/>
                    <a:pt x="46" y="196"/>
                    <a:pt x="46" y="194"/>
                  </a:cubicBezTo>
                  <a:cubicBezTo>
                    <a:pt x="45" y="190"/>
                    <a:pt x="45" y="186"/>
                    <a:pt x="44" y="182"/>
                  </a:cubicBezTo>
                  <a:cubicBezTo>
                    <a:pt x="44" y="180"/>
                    <a:pt x="42" y="178"/>
                    <a:pt x="39" y="179"/>
                  </a:cubicBezTo>
                  <a:cubicBezTo>
                    <a:pt x="37" y="179"/>
                    <a:pt x="36" y="181"/>
                    <a:pt x="36" y="183"/>
                  </a:cubicBezTo>
                  <a:cubicBezTo>
                    <a:pt x="37" y="187"/>
                    <a:pt x="37" y="191"/>
                    <a:pt x="38" y="195"/>
                  </a:cubicBezTo>
                  <a:cubicBezTo>
                    <a:pt x="38" y="197"/>
                    <a:pt x="40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lose/>
                  <a:moveTo>
                    <a:pt x="39" y="179"/>
                  </a:moveTo>
                  <a:cubicBezTo>
                    <a:pt x="39" y="179"/>
                    <a:pt x="39" y="179"/>
                    <a:pt x="39" y="179"/>
                  </a:cubicBezTo>
                  <a:cubicBezTo>
                    <a:pt x="37" y="179"/>
                    <a:pt x="35" y="177"/>
                    <a:pt x="35" y="175"/>
                  </a:cubicBezTo>
                  <a:cubicBezTo>
                    <a:pt x="34" y="171"/>
                    <a:pt x="33" y="167"/>
                    <a:pt x="33" y="163"/>
                  </a:cubicBezTo>
                  <a:cubicBezTo>
                    <a:pt x="32" y="161"/>
                    <a:pt x="34" y="159"/>
                    <a:pt x="36" y="159"/>
                  </a:cubicBezTo>
                  <a:cubicBezTo>
                    <a:pt x="38" y="158"/>
                    <a:pt x="40" y="160"/>
                    <a:pt x="41" y="162"/>
                  </a:cubicBezTo>
                  <a:cubicBezTo>
                    <a:pt x="41" y="166"/>
                    <a:pt x="42" y="170"/>
                    <a:pt x="43" y="174"/>
                  </a:cubicBezTo>
                  <a:cubicBezTo>
                    <a:pt x="43" y="176"/>
                    <a:pt x="42" y="178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lose/>
                  <a:moveTo>
                    <a:pt x="36" y="159"/>
                  </a:moveTo>
                  <a:cubicBezTo>
                    <a:pt x="36" y="159"/>
                    <a:pt x="36" y="159"/>
                    <a:pt x="36" y="159"/>
                  </a:cubicBezTo>
                  <a:cubicBezTo>
                    <a:pt x="38" y="158"/>
                    <a:pt x="40" y="156"/>
                    <a:pt x="39" y="154"/>
                  </a:cubicBezTo>
                  <a:cubicBezTo>
                    <a:pt x="39" y="150"/>
                    <a:pt x="38" y="146"/>
                    <a:pt x="37" y="142"/>
                  </a:cubicBezTo>
                  <a:cubicBezTo>
                    <a:pt x="37" y="140"/>
                    <a:pt x="35" y="138"/>
                    <a:pt x="33" y="139"/>
                  </a:cubicBezTo>
                  <a:cubicBezTo>
                    <a:pt x="30" y="139"/>
                    <a:pt x="29" y="141"/>
                    <a:pt x="29" y="143"/>
                  </a:cubicBezTo>
                  <a:cubicBezTo>
                    <a:pt x="30" y="147"/>
                    <a:pt x="31" y="151"/>
                    <a:pt x="31" y="155"/>
                  </a:cubicBezTo>
                  <a:cubicBezTo>
                    <a:pt x="32" y="157"/>
                    <a:pt x="34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lose/>
                  <a:moveTo>
                    <a:pt x="32" y="139"/>
                  </a:moveTo>
                  <a:cubicBezTo>
                    <a:pt x="32" y="139"/>
                    <a:pt x="32" y="139"/>
                    <a:pt x="32" y="139"/>
                  </a:cubicBezTo>
                  <a:cubicBezTo>
                    <a:pt x="30" y="139"/>
                    <a:pt x="28" y="137"/>
                    <a:pt x="28" y="135"/>
                  </a:cubicBezTo>
                  <a:cubicBezTo>
                    <a:pt x="27" y="131"/>
                    <a:pt x="26" y="127"/>
                    <a:pt x="26" y="124"/>
                  </a:cubicBezTo>
                  <a:cubicBezTo>
                    <a:pt x="25" y="121"/>
                    <a:pt x="27" y="119"/>
                    <a:pt x="29" y="119"/>
                  </a:cubicBezTo>
                  <a:cubicBezTo>
                    <a:pt x="31" y="118"/>
                    <a:pt x="33" y="120"/>
                    <a:pt x="34" y="122"/>
                  </a:cubicBezTo>
                  <a:cubicBezTo>
                    <a:pt x="34" y="126"/>
                    <a:pt x="35" y="130"/>
                    <a:pt x="36" y="134"/>
                  </a:cubicBezTo>
                  <a:cubicBezTo>
                    <a:pt x="36" y="136"/>
                    <a:pt x="35" y="138"/>
                    <a:pt x="33" y="139"/>
                  </a:cubicBezTo>
                  <a:cubicBezTo>
                    <a:pt x="32" y="139"/>
                    <a:pt x="32" y="139"/>
                    <a:pt x="32" y="139"/>
                  </a:cubicBezTo>
                  <a:close/>
                  <a:moveTo>
                    <a:pt x="28" y="119"/>
                  </a:moveTo>
                  <a:cubicBezTo>
                    <a:pt x="29" y="119"/>
                    <a:pt x="29" y="119"/>
                    <a:pt x="29" y="119"/>
                  </a:cubicBezTo>
                  <a:cubicBezTo>
                    <a:pt x="31" y="118"/>
                    <a:pt x="33" y="116"/>
                    <a:pt x="32" y="114"/>
                  </a:cubicBezTo>
                  <a:cubicBezTo>
                    <a:pt x="31" y="110"/>
                    <a:pt x="31" y="106"/>
                    <a:pt x="30" y="102"/>
                  </a:cubicBezTo>
                  <a:cubicBezTo>
                    <a:pt x="29" y="100"/>
                    <a:pt x="27" y="99"/>
                    <a:pt x="25" y="99"/>
                  </a:cubicBezTo>
                  <a:cubicBezTo>
                    <a:pt x="23" y="99"/>
                    <a:pt x="22" y="102"/>
                    <a:pt x="22" y="104"/>
                  </a:cubicBezTo>
                  <a:cubicBezTo>
                    <a:pt x="23" y="108"/>
                    <a:pt x="23" y="112"/>
                    <a:pt x="24" y="116"/>
                  </a:cubicBezTo>
                  <a:cubicBezTo>
                    <a:pt x="25" y="118"/>
                    <a:pt x="26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lose/>
                  <a:moveTo>
                    <a:pt x="25" y="99"/>
                  </a:moveTo>
                  <a:cubicBezTo>
                    <a:pt x="25" y="99"/>
                    <a:pt x="25" y="99"/>
                    <a:pt x="25" y="99"/>
                  </a:cubicBezTo>
                  <a:cubicBezTo>
                    <a:pt x="23" y="99"/>
                    <a:pt x="21" y="98"/>
                    <a:pt x="20" y="96"/>
                  </a:cubicBezTo>
                  <a:cubicBezTo>
                    <a:pt x="20" y="92"/>
                    <a:pt x="19" y="88"/>
                    <a:pt x="18" y="84"/>
                  </a:cubicBezTo>
                  <a:cubicBezTo>
                    <a:pt x="18" y="82"/>
                    <a:pt x="19" y="80"/>
                    <a:pt x="21" y="79"/>
                  </a:cubicBezTo>
                  <a:cubicBezTo>
                    <a:pt x="23" y="79"/>
                    <a:pt x="25" y="80"/>
                    <a:pt x="26" y="82"/>
                  </a:cubicBezTo>
                  <a:cubicBezTo>
                    <a:pt x="27" y="86"/>
                    <a:pt x="27" y="90"/>
                    <a:pt x="28" y="94"/>
                  </a:cubicBezTo>
                  <a:cubicBezTo>
                    <a:pt x="29" y="96"/>
                    <a:pt x="27" y="98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lose/>
                  <a:moveTo>
                    <a:pt x="21" y="79"/>
                  </a:moveTo>
                  <a:cubicBezTo>
                    <a:pt x="21" y="79"/>
                    <a:pt x="21" y="79"/>
                    <a:pt x="21" y="79"/>
                  </a:cubicBezTo>
                  <a:cubicBezTo>
                    <a:pt x="23" y="79"/>
                    <a:pt x="25" y="77"/>
                    <a:pt x="24" y="74"/>
                  </a:cubicBezTo>
                  <a:cubicBezTo>
                    <a:pt x="23" y="70"/>
                    <a:pt x="23" y="66"/>
                    <a:pt x="22" y="62"/>
                  </a:cubicBezTo>
                  <a:cubicBezTo>
                    <a:pt x="21" y="60"/>
                    <a:pt x="19" y="59"/>
                    <a:pt x="17" y="59"/>
                  </a:cubicBezTo>
                  <a:cubicBezTo>
                    <a:pt x="15" y="60"/>
                    <a:pt x="13" y="62"/>
                    <a:pt x="14" y="64"/>
                  </a:cubicBezTo>
                  <a:cubicBezTo>
                    <a:pt x="15" y="68"/>
                    <a:pt x="16" y="72"/>
                    <a:pt x="16" y="76"/>
                  </a:cubicBezTo>
                  <a:cubicBezTo>
                    <a:pt x="17" y="78"/>
                    <a:pt x="19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5" y="59"/>
                    <a:pt x="13" y="58"/>
                    <a:pt x="12" y="56"/>
                  </a:cubicBezTo>
                  <a:cubicBezTo>
                    <a:pt x="11" y="52"/>
                    <a:pt x="11" y="48"/>
                    <a:pt x="10" y="44"/>
                  </a:cubicBezTo>
                  <a:cubicBezTo>
                    <a:pt x="9" y="42"/>
                    <a:pt x="11" y="40"/>
                    <a:pt x="13" y="40"/>
                  </a:cubicBezTo>
                  <a:cubicBezTo>
                    <a:pt x="15" y="39"/>
                    <a:pt x="17" y="40"/>
                    <a:pt x="18" y="43"/>
                  </a:cubicBezTo>
                  <a:cubicBezTo>
                    <a:pt x="18" y="46"/>
                    <a:pt x="19" y="50"/>
                    <a:pt x="20" y="54"/>
                  </a:cubicBezTo>
                  <a:cubicBezTo>
                    <a:pt x="21" y="57"/>
                    <a:pt x="19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2" y="40"/>
                  </a:moveTo>
                  <a:cubicBezTo>
                    <a:pt x="12" y="40"/>
                    <a:pt x="13" y="40"/>
                    <a:pt x="13" y="39"/>
                  </a:cubicBezTo>
                  <a:cubicBezTo>
                    <a:pt x="15" y="39"/>
                    <a:pt x="16" y="37"/>
                    <a:pt x="16" y="35"/>
                  </a:cubicBezTo>
                  <a:cubicBezTo>
                    <a:pt x="15" y="30"/>
                    <a:pt x="14" y="26"/>
                    <a:pt x="13" y="23"/>
                  </a:cubicBezTo>
                  <a:cubicBezTo>
                    <a:pt x="13" y="21"/>
                    <a:pt x="11" y="19"/>
                    <a:pt x="8" y="20"/>
                  </a:cubicBezTo>
                  <a:cubicBezTo>
                    <a:pt x="6" y="20"/>
                    <a:pt x="5" y="22"/>
                    <a:pt x="5" y="25"/>
                  </a:cubicBezTo>
                  <a:cubicBezTo>
                    <a:pt x="6" y="28"/>
                    <a:pt x="7" y="32"/>
                    <a:pt x="8" y="36"/>
                  </a:cubicBezTo>
                  <a:cubicBezTo>
                    <a:pt x="8" y="38"/>
                    <a:pt x="10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4" y="19"/>
                    <a:pt x="4" y="17"/>
                  </a:cubicBezTo>
                  <a:cubicBezTo>
                    <a:pt x="2" y="9"/>
                    <a:pt x="1" y="5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10" y="7"/>
                    <a:pt x="11" y="15"/>
                  </a:cubicBezTo>
                  <a:cubicBezTo>
                    <a:pt x="12" y="17"/>
                    <a:pt x="11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926"/>
            <p:cNvSpPr>
              <a:spLocks/>
            </p:cNvSpPr>
            <p:nvPr/>
          </p:nvSpPr>
          <p:spPr bwMode="auto">
            <a:xfrm>
              <a:off x="3287713" y="2679700"/>
              <a:ext cx="590550" cy="625475"/>
            </a:xfrm>
            <a:custGeom>
              <a:avLst/>
              <a:gdLst>
                <a:gd name="T0" fmla="*/ 45 w 200"/>
                <a:gd name="T1" fmla="*/ 93 h 212"/>
                <a:gd name="T2" fmla="*/ 8 w 200"/>
                <a:gd name="T3" fmla="*/ 128 h 212"/>
                <a:gd name="T4" fmla="*/ 28 w 200"/>
                <a:gd name="T5" fmla="*/ 145 h 212"/>
                <a:gd name="T6" fmla="*/ 38 w 200"/>
                <a:gd name="T7" fmla="*/ 177 h 212"/>
                <a:gd name="T8" fmla="*/ 68 w 200"/>
                <a:gd name="T9" fmla="*/ 165 h 212"/>
                <a:gd name="T10" fmla="*/ 102 w 200"/>
                <a:gd name="T11" fmla="*/ 207 h 212"/>
                <a:gd name="T12" fmla="*/ 115 w 200"/>
                <a:gd name="T13" fmla="*/ 202 h 212"/>
                <a:gd name="T14" fmla="*/ 123 w 200"/>
                <a:gd name="T15" fmla="*/ 194 h 212"/>
                <a:gd name="T16" fmla="*/ 136 w 200"/>
                <a:gd name="T17" fmla="*/ 195 h 212"/>
                <a:gd name="T18" fmla="*/ 152 w 200"/>
                <a:gd name="T19" fmla="*/ 190 h 212"/>
                <a:gd name="T20" fmla="*/ 155 w 200"/>
                <a:gd name="T21" fmla="*/ 168 h 212"/>
                <a:gd name="T22" fmla="*/ 172 w 200"/>
                <a:gd name="T23" fmla="*/ 172 h 212"/>
                <a:gd name="T24" fmla="*/ 186 w 200"/>
                <a:gd name="T25" fmla="*/ 147 h 212"/>
                <a:gd name="T26" fmla="*/ 195 w 200"/>
                <a:gd name="T27" fmla="*/ 123 h 212"/>
                <a:gd name="T28" fmla="*/ 165 w 200"/>
                <a:gd name="T29" fmla="*/ 103 h 212"/>
                <a:gd name="T30" fmla="*/ 167 w 200"/>
                <a:gd name="T31" fmla="*/ 51 h 212"/>
                <a:gd name="T32" fmla="*/ 116 w 200"/>
                <a:gd name="T33" fmla="*/ 69 h 212"/>
                <a:gd name="T34" fmla="*/ 105 w 200"/>
                <a:gd name="T35" fmla="*/ 64 h 212"/>
                <a:gd name="T36" fmla="*/ 51 w 200"/>
                <a:gd name="T37" fmla="*/ 37 h 212"/>
                <a:gd name="T38" fmla="*/ 44 w 200"/>
                <a:gd name="T39" fmla="*/ 53 h 212"/>
                <a:gd name="T40" fmla="*/ 32 w 200"/>
                <a:gd name="T41" fmla="*/ 71 h 212"/>
                <a:gd name="T42" fmla="*/ 45 w 200"/>
                <a:gd name="T43" fmla="*/ 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12">
                  <a:moveTo>
                    <a:pt x="45" y="93"/>
                  </a:moveTo>
                  <a:cubicBezTo>
                    <a:pt x="45" y="93"/>
                    <a:pt x="0" y="88"/>
                    <a:pt x="8" y="128"/>
                  </a:cubicBezTo>
                  <a:cubicBezTo>
                    <a:pt x="13" y="147"/>
                    <a:pt x="28" y="145"/>
                    <a:pt x="28" y="145"/>
                  </a:cubicBezTo>
                  <a:cubicBezTo>
                    <a:pt x="28" y="145"/>
                    <a:pt x="19" y="166"/>
                    <a:pt x="38" y="177"/>
                  </a:cubicBezTo>
                  <a:cubicBezTo>
                    <a:pt x="57" y="188"/>
                    <a:pt x="68" y="165"/>
                    <a:pt x="68" y="165"/>
                  </a:cubicBezTo>
                  <a:cubicBezTo>
                    <a:pt x="68" y="165"/>
                    <a:pt x="71" y="212"/>
                    <a:pt x="102" y="207"/>
                  </a:cubicBezTo>
                  <a:cubicBezTo>
                    <a:pt x="106" y="206"/>
                    <a:pt x="111" y="205"/>
                    <a:pt x="115" y="202"/>
                  </a:cubicBezTo>
                  <a:cubicBezTo>
                    <a:pt x="119" y="199"/>
                    <a:pt x="119" y="195"/>
                    <a:pt x="123" y="194"/>
                  </a:cubicBezTo>
                  <a:cubicBezTo>
                    <a:pt x="126" y="193"/>
                    <a:pt x="133" y="195"/>
                    <a:pt x="136" y="195"/>
                  </a:cubicBezTo>
                  <a:cubicBezTo>
                    <a:pt x="142" y="195"/>
                    <a:pt x="148" y="194"/>
                    <a:pt x="152" y="190"/>
                  </a:cubicBezTo>
                  <a:cubicBezTo>
                    <a:pt x="163" y="181"/>
                    <a:pt x="155" y="168"/>
                    <a:pt x="155" y="168"/>
                  </a:cubicBezTo>
                  <a:cubicBezTo>
                    <a:pt x="157" y="172"/>
                    <a:pt x="168" y="172"/>
                    <a:pt x="172" y="172"/>
                  </a:cubicBezTo>
                  <a:cubicBezTo>
                    <a:pt x="180" y="171"/>
                    <a:pt x="198" y="154"/>
                    <a:pt x="186" y="147"/>
                  </a:cubicBezTo>
                  <a:cubicBezTo>
                    <a:pt x="186" y="147"/>
                    <a:pt x="200" y="145"/>
                    <a:pt x="195" y="123"/>
                  </a:cubicBezTo>
                  <a:cubicBezTo>
                    <a:pt x="189" y="101"/>
                    <a:pt x="165" y="103"/>
                    <a:pt x="165" y="103"/>
                  </a:cubicBezTo>
                  <a:cubicBezTo>
                    <a:pt x="165" y="103"/>
                    <a:pt x="200" y="83"/>
                    <a:pt x="167" y="51"/>
                  </a:cubicBezTo>
                  <a:cubicBezTo>
                    <a:pt x="134" y="33"/>
                    <a:pt x="115" y="55"/>
                    <a:pt x="116" y="69"/>
                  </a:cubicBezTo>
                  <a:cubicBezTo>
                    <a:pt x="116" y="84"/>
                    <a:pt x="105" y="64"/>
                    <a:pt x="105" y="64"/>
                  </a:cubicBezTo>
                  <a:cubicBezTo>
                    <a:pt x="105" y="64"/>
                    <a:pt x="101" y="0"/>
                    <a:pt x="51" y="37"/>
                  </a:cubicBezTo>
                  <a:cubicBezTo>
                    <a:pt x="45" y="41"/>
                    <a:pt x="47" y="48"/>
                    <a:pt x="44" y="53"/>
                  </a:cubicBezTo>
                  <a:cubicBezTo>
                    <a:pt x="40" y="60"/>
                    <a:pt x="33" y="63"/>
                    <a:pt x="32" y="71"/>
                  </a:cubicBezTo>
                  <a:cubicBezTo>
                    <a:pt x="30" y="80"/>
                    <a:pt x="45" y="93"/>
                    <a:pt x="45" y="93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927"/>
            <p:cNvSpPr>
              <a:spLocks noEditPoints="1"/>
            </p:cNvSpPr>
            <p:nvPr/>
          </p:nvSpPr>
          <p:spPr bwMode="auto">
            <a:xfrm>
              <a:off x="3438525" y="2889250"/>
              <a:ext cx="277813" cy="277812"/>
            </a:xfrm>
            <a:custGeom>
              <a:avLst/>
              <a:gdLst>
                <a:gd name="T0" fmla="*/ 93 w 94"/>
                <a:gd name="T1" fmla="*/ 46 h 94"/>
                <a:gd name="T2" fmla="*/ 46 w 94"/>
                <a:gd name="T3" fmla="*/ 1 h 94"/>
                <a:gd name="T4" fmla="*/ 1 w 94"/>
                <a:gd name="T5" fmla="*/ 49 h 94"/>
                <a:gd name="T6" fmla="*/ 48 w 94"/>
                <a:gd name="T7" fmla="*/ 94 h 94"/>
                <a:gd name="T8" fmla="*/ 93 w 94"/>
                <a:gd name="T9" fmla="*/ 46 h 94"/>
                <a:gd name="T10" fmla="*/ 40 w 94"/>
                <a:gd name="T11" fmla="*/ 48 h 94"/>
                <a:gd name="T12" fmla="*/ 40 w 94"/>
                <a:gd name="T13" fmla="*/ 48 h 94"/>
                <a:gd name="T14" fmla="*/ 32 w 94"/>
                <a:gd name="T15" fmla="*/ 55 h 94"/>
                <a:gd name="T16" fmla="*/ 25 w 94"/>
                <a:gd name="T17" fmla="*/ 48 h 94"/>
                <a:gd name="T18" fmla="*/ 32 w 94"/>
                <a:gd name="T19" fmla="*/ 40 h 94"/>
                <a:gd name="T20" fmla="*/ 40 w 94"/>
                <a:gd name="T21" fmla="*/ 48 h 94"/>
                <a:gd name="T22" fmla="*/ 72 w 94"/>
                <a:gd name="T23" fmla="*/ 47 h 94"/>
                <a:gd name="T24" fmla="*/ 72 w 94"/>
                <a:gd name="T25" fmla="*/ 47 h 94"/>
                <a:gd name="T26" fmla="*/ 65 w 94"/>
                <a:gd name="T27" fmla="*/ 54 h 94"/>
                <a:gd name="T28" fmla="*/ 57 w 94"/>
                <a:gd name="T29" fmla="*/ 47 h 94"/>
                <a:gd name="T30" fmla="*/ 64 w 94"/>
                <a:gd name="T31" fmla="*/ 39 h 94"/>
                <a:gd name="T32" fmla="*/ 72 w 94"/>
                <a:gd name="T3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93" y="46"/>
                  </a:moveTo>
                  <a:cubicBezTo>
                    <a:pt x="93" y="20"/>
                    <a:pt x="71" y="0"/>
                    <a:pt x="46" y="1"/>
                  </a:cubicBezTo>
                  <a:cubicBezTo>
                    <a:pt x="20" y="2"/>
                    <a:pt x="0" y="23"/>
                    <a:pt x="1" y="49"/>
                  </a:cubicBezTo>
                  <a:cubicBezTo>
                    <a:pt x="1" y="74"/>
                    <a:pt x="23" y="94"/>
                    <a:pt x="48" y="94"/>
                  </a:cubicBezTo>
                  <a:cubicBezTo>
                    <a:pt x="74" y="93"/>
                    <a:pt x="94" y="72"/>
                    <a:pt x="93" y="46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52"/>
                    <a:pt x="36" y="55"/>
                    <a:pt x="32" y="55"/>
                  </a:cubicBezTo>
                  <a:cubicBezTo>
                    <a:pt x="28" y="55"/>
                    <a:pt x="25" y="52"/>
                    <a:pt x="25" y="48"/>
                  </a:cubicBezTo>
                  <a:cubicBezTo>
                    <a:pt x="25" y="44"/>
                    <a:pt x="28" y="40"/>
                    <a:pt x="32" y="40"/>
                  </a:cubicBezTo>
                  <a:cubicBezTo>
                    <a:pt x="36" y="40"/>
                    <a:pt x="39" y="43"/>
                    <a:pt x="40" y="48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7"/>
                    <a:pt x="72" y="47"/>
                  </a:cubicBezTo>
                  <a:cubicBezTo>
                    <a:pt x="72" y="51"/>
                    <a:pt x="69" y="54"/>
                    <a:pt x="65" y="54"/>
                  </a:cubicBezTo>
                  <a:cubicBezTo>
                    <a:pt x="61" y="54"/>
                    <a:pt x="57" y="51"/>
                    <a:pt x="57" y="47"/>
                  </a:cubicBezTo>
                  <a:cubicBezTo>
                    <a:pt x="57" y="43"/>
                    <a:pt x="60" y="40"/>
                    <a:pt x="64" y="39"/>
                  </a:cubicBezTo>
                  <a:cubicBezTo>
                    <a:pt x="68" y="39"/>
                    <a:pt x="72" y="43"/>
                    <a:pt x="72" y="47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928"/>
            <p:cNvSpPr>
              <a:spLocks noEditPoints="1"/>
            </p:cNvSpPr>
            <p:nvPr/>
          </p:nvSpPr>
          <p:spPr bwMode="auto">
            <a:xfrm>
              <a:off x="5095875" y="3049588"/>
              <a:ext cx="212725" cy="1770062"/>
            </a:xfrm>
            <a:custGeom>
              <a:avLst/>
              <a:gdLst>
                <a:gd name="T0" fmla="*/ 39 w 72"/>
                <a:gd name="T1" fmla="*/ 594 h 599"/>
                <a:gd name="T2" fmla="*/ 30 w 72"/>
                <a:gd name="T3" fmla="*/ 570 h 599"/>
                <a:gd name="T4" fmla="*/ 25 w 72"/>
                <a:gd name="T5" fmla="*/ 568 h 599"/>
                <a:gd name="T6" fmla="*/ 28 w 72"/>
                <a:gd name="T7" fmla="*/ 563 h 599"/>
                <a:gd name="T8" fmla="*/ 21 w 72"/>
                <a:gd name="T9" fmla="*/ 538 h 599"/>
                <a:gd name="T10" fmla="*/ 17 w 72"/>
                <a:gd name="T11" fmla="*/ 536 h 599"/>
                <a:gd name="T12" fmla="*/ 20 w 72"/>
                <a:gd name="T13" fmla="*/ 532 h 599"/>
                <a:gd name="T14" fmla="*/ 15 w 72"/>
                <a:gd name="T15" fmla="*/ 506 h 599"/>
                <a:gd name="T16" fmla="*/ 11 w 72"/>
                <a:gd name="T17" fmla="*/ 503 h 599"/>
                <a:gd name="T18" fmla="*/ 14 w 72"/>
                <a:gd name="T19" fmla="*/ 500 h 599"/>
                <a:gd name="T20" fmla="*/ 11 w 72"/>
                <a:gd name="T21" fmla="*/ 474 h 599"/>
                <a:gd name="T22" fmla="*/ 7 w 72"/>
                <a:gd name="T23" fmla="*/ 471 h 599"/>
                <a:gd name="T24" fmla="*/ 10 w 72"/>
                <a:gd name="T25" fmla="*/ 467 h 599"/>
                <a:gd name="T26" fmla="*/ 8 w 72"/>
                <a:gd name="T27" fmla="*/ 441 h 599"/>
                <a:gd name="T28" fmla="*/ 4 w 72"/>
                <a:gd name="T29" fmla="*/ 438 h 599"/>
                <a:gd name="T30" fmla="*/ 8 w 72"/>
                <a:gd name="T31" fmla="*/ 434 h 599"/>
                <a:gd name="T32" fmla="*/ 7 w 72"/>
                <a:gd name="T33" fmla="*/ 408 h 599"/>
                <a:gd name="T34" fmla="*/ 4 w 72"/>
                <a:gd name="T35" fmla="*/ 421 h 599"/>
                <a:gd name="T36" fmla="*/ 3 w 72"/>
                <a:gd name="T37" fmla="*/ 388 h 599"/>
                <a:gd name="T38" fmla="*/ 3 w 72"/>
                <a:gd name="T39" fmla="*/ 405 h 599"/>
                <a:gd name="T40" fmla="*/ 4 w 72"/>
                <a:gd name="T41" fmla="*/ 372 h 599"/>
                <a:gd name="T42" fmla="*/ 8 w 72"/>
                <a:gd name="T43" fmla="*/ 359 h 599"/>
                <a:gd name="T44" fmla="*/ 4 w 72"/>
                <a:gd name="T45" fmla="*/ 372 h 599"/>
                <a:gd name="T46" fmla="*/ 5 w 72"/>
                <a:gd name="T47" fmla="*/ 339 h 599"/>
                <a:gd name="T48" fmla="*/ 9 w 72"/>
                <a:gd name="T49" fmla="*/ 326 h 599"/>
                <a:gd name="T50" fmla="*/ 6 w 72"/>
                <a:gd name="T51" fmla="*/ 339 h 599"/>
                <a:gd name="T52" fmla="*/ 8 w 72"/>
                <a:gd name="T53" fmla="*/ 306 h 599"/>
                <a:gd name="T54" fmla="*/ 12 w 72"/>
                <a:gd name="T55" fmla="*/ 294 h 599"/>
                <a:gd name="T56" fmla="*/ 8 w 72"/>
                <a:gd name="T57" fmla="*/ 306 h 599"/>
                <a:gd name="T58" fmla="*/ 11 w 72"/>
                <a:gd name="T59" fmla="*/ 274 h 599"/>
                <a:gd name="T60" fmla="*/ 16 w 72"/>
                <a:gd name="T61" fmla="*/ 261 h 599"/>
                <a:gd name="T62" fmla="*/ 12 w 72"/>
                <a:gd name="T63" fmla="*/ 274 h 599"/>
                <a:gd name="T64" fmla="*/ 15 w 72"/>
                <a:gd name="T65" fmla="*/ 241 h 599"/>
                <a:gd name="T66" fmla="*/ 21 w 72"/>
                <a:gd name="T67" fmla="*/ 228 h 599"/>
                <a:gd name="T68" fmla="*/ 16 w 72"/>
                <a:gd name="T69" fmla="*/ 241 h 599"/>
                <a:gd name="T70" fmla="*/ 21 w 72"/>
                <a:gd name="T71" fmla="*/ 208 h 599"/>
                <a:gd name="T72" fmla="*/ 26 w 72"/>
                <a:gd name="T73" fmla="*/ 196 h 599"/>
                <a:gd name="T74" fmla="*/ 21 w 72"/>
                <a:gd name="T75" fmla="*/ 208 h 599"/>
                <a:gd name="T76" fmla="*/ 26 w 72"/>
                <a:gd name="T77" fmla="*/ 176 h 599"/>
                <a:gd name="T78" fmla="*/ 32 w 72"/>
                <a:gd name="T79" fmla="*/ 164 h 599"/>
                <a:gd name="T80" fmla="*/ 27 w 72"/>
                <a:gd name="T81" fmla="*/ 176 h 599"/>
                <a:gd name="T82" fmla="*/ 33 w 72"/>
                <a:gd name="T83" fmla="*/ 144 h 599"/>
                <a:gd name="T84" fmla="*/ 39 w 72"/>
                <a:gd name="T85" fmla="*/ 132 h 599"/>
                <a:gd name="T86" fmla="*/ 33 w 72"/>
                <a:gd name="T87" fmla="*/ 144 h 599"/>
                <a:gd name="T88" fmla="*/ 40 w 72"/>
                <a:gd name="T89" fmla="*/ 112 h 599"/>
                <a:gd name="T90" fmla="*/ 46 w 72"/>
                <a:gd name="T91" fmla="*/ 99 h 599"/>
                <a:gd name="T92" fmla="*/ 40 w 72"/>
                <a:gd name="T93" fmla="*/ 112 h 599"/>
                <a:gd name="T94" fmla="*/ 47 w 72"/>
                <a:gd name="T95" fmla="*/ 80 h 599"/>
                <a:gd name="T96" fmla="*/ 54 w 72"/>
                <a:gd name="T97" fmla="*/ 68 h 599"/>
                <a:gd name="T98" fmla="*/ 48 w 72"/>
                <a:gd name="T99" fmla="*/ 80 h 599"/>
                <a:gd name="T100" fmla="*/ 56 w 72"/>
                <a:gd name="T101" fmla="*/ 48 h 599"/>
                <a:gd name="T102" fmla="*/ 62 w 72"/>
                <a:gd name="T103" fmla="*/ 36 h 599"/>
                <a:gd name="T104" fmla="*/ 57 w 72"/>
                <a:gd name="T105" fmla="*/ 48 h 599"/>
                <a:gd name="T106" fmla="*/ 65 w 72"/>
                <a:gd name="T107" fmla="*/ 16 h 599"/>
                <a:gd name="T108" fmla="*/ 72 w 72"/>
                <a:gd name="T109" fmla="*/ 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599">
                  <a:moveTo>
                    <a:pt x="36" y="599"/>
                  </a:moveTo>
                  <a:cubicBezTo>
                    <a:pt x="34" y="599"/>
                    <a:pt x="33" y="598"/>
                    <a:pt x="33" y="597"/>
                  </a:cubicBezTo>
                  <a:cubicBezTo>
                    <a:pt x="31" y="594"/>
                    <a:pt x="30" y="590"/>
                    <a:pt x="29" y="587"/>
                  </a:cubicBezTo>
                  <a:cubicBezTo>
                    <a:pt x="28" y="586"/>
                    <a:pt x="29" y="584"/>
                    <a:pt x="31" y="583"/>
                  </a:cubicBezTo>
                  <a:cubicBezTo>
                    <a:pt x="33" y="582"/>
                    <a:pt x="35" y="583"/>
                    <a:pt x="35" y="585"/>
                  </a:cubicBezTo>
                  <a:cubicBezTo>
                    <a:pt x="36" y="588"/>
                    <a:pt x="38" y="591"/>
                    <a:pt x="39" y="594"/>
                  </a:cubicBezTo>
                  <a:cubicBezTo>
                    <a:pt x="39" y="596"/>
                    <a:pt x="39" y="598"/>
                    <a:pt x="37" y="598"/>
                  </a:cubicBezTo>
                  <a:cubicBezTo>
                    <a:pt x="37" y="599"/>
                    <a:pt x="36" y="599"/>
                    <a:pt x="36" y="599"/>
                  </a:cubicBezTo>
                  <a:close/>
                  <a:moveTo>
                    <a:pt x="30" y="583"/>
                  </a:moveTo>
                  <a:cubicBezTo>
                    <a:pt x="30" y="583"/>
                    <a:pt x="31" y="583"/>
                    <a:pt x="31" y="583"/>
                  </a:cubicBezTo>
                  <a:cubicBezTo>
                    <a:pt x="33" y="582"/>
                    <a:pt x="34" y="581"/>
                    <a:pt x="33" y="579"/>
                  </a:cubicBezTo>
                  <a:cubicBezTo>
                    <a:pt x="32" y="576"/>
                    <a:pt x="31" y="573"/>
                    <a:pt x="30" y="570"/>
                  </a:cubicBezTo>
                  <a:cubicBezTo>
                    <a:pt x="29" y="568"/>
                    <a:pt x="27" y="567"/>
                    <a:pt x="26" y="568"/>
                  </a:cubicBezTo>
                  <a:cubicBezTo>
                    <a:pt x="24" y="568"/>
                    <a:pt x="23" y="570"/>
                    <a:pt x="24" y="572"/>
                  </a:cubicBezTo>
                  <a:cubicBezTo>
                    <a:pt x="25" y="575"/>
                    <a:pt x="26" y="578"/>
                    <a:pt x="27" y="581"/>
                  </a:cubicBezTo>
                  <a:cubicBezTo>
                    <a:pt x="27" y="582"/>
                    <a:pt x="29" y="583"/>
                    <a:pt x="30" y="583"/>
                  </a:cubicBezTo>
                  <a:cubicBezTo>
                    <a:pt x="30" y="583"/>
                    <a:pt x="30" y="583"/>
                    <a:pt x="30" y="583"/>
                  </a:cubicBezTo>
                  <a:close/>
                  <a:moveTo>
                    <a:pt x="25" y="568"/>
                  </a:moveTo>
                  <a:cubicBezTo>
                    <a:pt x="25" y="568"/>
                    <a:pt x="25" y="568"/>
                    <a:pt x="25" y="568"/>
                  </a:cubicBezTo>
                  <a:cubicBezTo>
                    <a:pt x="23" y="568"/>
                    <a:pt x="22" y="567"/>
                    <a:pt x="22" y="565"/>
                  </a:cubicBezTo>
                  <a:cubicBezTo>
                    <a:pt x="21" y="562"/>
                    <a:pt x="20" y="559"/>
                    <a:pt x="19" y="556"/>
                  </a:cubicBezTo>
                  <a:cubicBezTo>
                    <a:pt x="18" y="554"/>
                    <a:pt x="19" y="552"/>
                    <a:pt x="21" y="552"/>
                  </a:cubicBezTo>
                  <a:cubicBezTo>
                    <a:pt x="23" y="551"/>
                    <a:pt x="25" y="552"/>
                    <a:pt x="25" y="554"/>
                  </a:cubicBezTo>
                  <a:cubicBezTo>
                    <a:pt x="26" y="557"/>
                    <a:pt x="27" y="560"/>
                    <a:pt x="28" y="563"/>
                  </a:cubicBezTo>
                  <a:cubicBezTo>
                    <a:pt x="28" y="565"/>
                    <a:pt x="27" y="567"/>
                    <a:pt x="26" y="567"/>
                  </a:cubicBezTo>
                  <a:cubicBezTo>
                    <a:pt x="25" y="568"/>
                    <a:pt x="25" y="568"/>
                    <a:pt x="25" y="568"/>
                  </a:cubicBezTo>
                  <a:close/>
                  <a:moveTo>
                    <a:pt x="20" y="552"/>
                  </a:moveTo>
                  <a:cubicBezTo>
                    <a:pt x="21" y="552"/>
                    <a:pt x="21" y="552"/>
                    <a:pt x="21" y="552"/>
                  </a:cubicBezTo>
                  <a:cubicBezTo>
                    <a:pt x="23" y="551"/>
                    <a:pt x="24" y="549"/>
                    <a:pt x="24" y="548"/>
                  </a:cubicBezTo>
                  <a:cubicBezTo>
                    <a:pt x="23" y="544"/>
                    <a:pt x="22" y="541"/>
                    <a:pt x="21" y="538"/>
                  </a:cubicBezTo>
                  <a:cubicBezTo>
                    <a:pt x="21" y="536"/>
                    <a:pt x="19" y="535"/>
                    <a:pt x="17" y="536"/>
                  </a:cubicBezTo>
                  <a:cubicBezTo>
                    <a:pt x="16" y="536"/>
                    <a:pt x="14" y="538"/>
                    <a:pt x="15" y="540"/>
                  </a:cubicBezTo>
                  <a:cubicBezTo>
                    <a:pt x="16" y="543"/>
                    <a:pt x="16" y="546"/>
                    <a:pt x="17" y="549"/>
                  </a:cubicBezTo>
                  <a:cubicBezTo>
                    <a:pt x="18" y="551"/>
                    <a:pt x="19" y="552"/>
                    <a:pt x="20" y="552"/>
                  </a:cubicBezTo>
                  <a:cubicBezTo>
                    <a:pt x="20" y="552"/>
                    <a:pt x="20" y="552"/>
                    <a:pt x="20" y="552"/>
                  </a:cubicBezTo>
                  <a:close/>
                  <a:moveTo>
                    <a:pt x="17" y="536"/>
                  </a:moveTo>
                  <a:cubicBezTo>
                    <a:pt x="17" y="536"/>
                    <a:pt x="17" y="536"/>
                    <a:pt x="17" y="536"/>
                  </a:cubicBezTo>
                  <a:cubicBezTo>
                    <a:pt x="15" y="536"/>
                    <a:pt x="14" y="535"/>
                    <a:pt x="13" y="533"/>
                  </a:cubicBezTo>
                  <a:cubicBezTo>
                    <a:pt x="13" y="530"/>
                    <a:pt x="12" y="527"/>
                    <a:pt x="11" y="523"/>
                  </a:cubicBezTo>
                  <a:cubicBezTo>
                    <a:pt x="11" y="522"/>
                    <a:pt x="12" y="520"/>
                    <a:pt x="14" y="520"/>
                  </a:cubicBezTo>
                  <a:cubicBezTo>
                    <a:pt x="16" y="519"/>
                    <a:pt x="17" y="520"/>
                    <a:pt x="18" y="522"/>
                  </a:cubicBezTo>
                  <a:cubicBezTo>
                    <a:pt x="18" y="525"/>
                    <a:pt x="19" y="529"/>
                    <a:pt x="20" y="532"/>
                  </a:cubicBezTo>
                  <a:cubicBezTo>
                    <a:pt x="20" y="533"/>
                    <a:pt x="19" y="535"/>
                    <a:pt x="17" y="536"/>
                  </a:cubicBezTo>
                  <a:cubicBezTo>
                    <a:pt x="17" y="536"/>
                    <a:pt x="17" y="536"/>
                    <a:pt x="17" y="536"/>
                  </a:cubicBezTo>
                  <a:close/>
                  <a:moveTo>
                    <a:pt x="13" y="520"/>
                  </a:moveTo>
                  <a:cubicBezTo>
                    <a:pt x="13" y="520"/>
                    <a:pt x="14" y="520"/>
                    <a:pt x="14" y="519"/>
                  </a:cubicBezTo>
                  <a:cubicBezTo>
                    <a:pt x="16" y="519"/>
                    <a:pt x="17" y="517"/>
                    <a:pt x="17" y="516"/>
                  </a:cubicBezTo>
                  <a:cubicBezTo>
                    <a:pt x="16" y="512"/>
                    <a:pt x="15" y="509"/>
                    <a:pt x="15" y="506"/>
                  </a:cubicBezTo>
                  <a:cubicBezTo>
                    <a:pt x="15" y="504"/>
                    <a:pt x="13" y="503"/>
                    <a:pt x="11" y="503"/>
                  </a:cubicBezTo>
                  <a:cubicBezTo>
                    <a:pt x="9" y="504"/>
                    <a:pt x="8" y="505"/>
                    <a:pt x="8" y="507"/>
                  </a:cubicBezTo>
                  <a:cubicBezTo>
                    <a:pt x="9" y="510"/>
                    <a:pt x="9" y="514"/>
                    <a:pt x="10" y="517"/>
                  </a:cubicBezTo>
                  <a:cubicBezTo>
                    <a:pt x="10" y="518"/>
                    <a:pt x="12" y="520"/>
                    <a:pt x="13" y="520"/>
                  </a:cubicBezTo>
                  <a:cubicBezTo>
                    <a:pt x="13" y="520"/>
                    <a:pt x="13" y="520"/>
                    <a:pt x="13" y="520"/>
                  </a:cubicBezTo>
                  <a:close/>
                  <a:moveTo>
                    <a:pt x="11" y="503"/>
                  </a:moveTo>
                  <a:cubicBezTo>
                    <a:pt x="11" y="503"/>
                    <a:pt x="11" y="503"/>
                    <a:pt x="11" y="503"/>
                  </a:cubicBezTo>
                  <a:cubicBezTo>
                    <a:pt x="9" y="503"/>
                    <a:pt x="8" y="502"/>
                    <a:pt x="7" y="501"/>
                  </a:cubicBezTo>
                  <a:cubicBezTo>
                    <a:pt x="7" y="497"/>
                    <a:pt x="6" y="494"/>
                    <a:pt x="6" y="491"/>
                  </a:cubicBezTo>
                  <a:cubicBezTo>
                    <a:pt x="6" y="489"/>
                    <a:pt x="7" y="487"/>
                    <a:pt x="9" y="487"/>
                  </a:cubicBezTo>
                  <a:cubicBezTo>
                    <a:pt x="11" y="487"/>
                    <a:pt x="12" y="488"/>
                    <a:pt x="12" y="490"/>
                  </a:cubicBezTo>
                  <a:cubicBezTo>
                    <a:pt x="13" y="493"/>
                    <a:pt x="13" y="496"/>
                    <a:pt x="14" y="500"/>
                  </a:cubicBezTo>
                  <a:cubicBezTo>
                    <a:pt x="14" y="501"/>
                    <a:pt x="13" y="503"/>
                    <a:pt x="11" y="503"/>
                  </a:cubicBezTo>
                  <a:cubicBezTo>
                    <a:pt x="11" y="503"/>
                    <a:pt x="11" y="503"/>
                    <a:pt x="11" y="503"/>
                  </a:cubicBezTo>
                  <a:close/>
                  <a:moveTo>
                    <a:pt x="8" y="487"/>
                  </a:moveTo>
                  <a:cubicBezTo>
                    <a:pt x="8" y="487"/>
                    <a:pt x="9" y="487"/>
                    <a:pt x="9" y="487"/>
                  </a:cubicBezTo>
                  <a:cubicBezTo>
                    <a:pt x="11" y="487"/>
                    <a:pt x="12" y="485"/>
                    <a:pt x="12" y="483"/>
                  </a:cubicBezTo>
                  <a:cubicBezTo>
                    <a:pt x="11" y="480"/>
                    <a:pt x="11" y="477"/>
                    <a:pt x="11" y="474"/>
                  </a:cubicBezTo>
                  <a:cubicBezTo>
                    <a:pt x="10" y="472"/>
                    <a:pt x="9" y="470"/>
                    <a:pt x="7" y="471"/>
                  </a:cubicBezTo>
                  <a:cubicBezTo>
                    <a:pt x="5" y="471"/>
                    <a:pt x="4" y="472"/>
                    <a:pt x="4" y="474"/>
                  </a:cubicBezTo>
                  <a:cubicBezTo>
                    <a:pt x="4" y="478"/>
                    <a:pt x="5" y="481"/>
                    <a:pt x="5" y="484"/>
                  </a:cubicBezTo>
                  <a:cubicBezTo>
                    <a:pt x="5" y="486"/>
                    <a:pt x="7" y="487"/>
                    <a:pt x="8" y="487"/>
                  </a:cubicBezTo>
                  <a:cubicBezTo>
                    <a:pt x="8" y="487"/>
                    <a:pt x="8" y="487"/>
                    <a:pt x="8" y="487"/>
                  </a:cubicBezTo>
                  <a:close/>
                  <a:moveTo>
                    <a:pt x="7" y="471"/>
                  </a:moveTo>
                  <a:cubicBezTo>
                    <a:pt x="7" y="471"/>
                    <a:pt x="7" y="471"/>
                    <a:pt x="7" y="471"/>
                  </a:cubicBezTo>
                  <a:cubicBezTo>
                    <a:pt x="5" y="471"/>
                    <a:pt x="4" y="469"/>
                    <a:pt x="3" y="468"/>
                  </a:cubicBezTo>
                  <a:cubicBezTo>
                    <a:pt x="3" y="464"/>
                    <a:pt x="3" y="461"/>
                    <a:pt x="2" y="458"/>
                  </a:cubicBezTo>
                  <a:cubicBezTo>
                    <a:pt x="2" y="456"/>
                    <a:pt x="4" y="454"/>
                    <a:pt x="5" y="454"/>
                  </a:cubicBezTo>
                  <a:cubicBezTo>
                    <a:pt x="7" y="454"/>
                    <a:pt x="9" y="455"/>
                    <a:pt x="9" y="457"/>
                  </a:cubicBezTo>
                  <a:cubicBezTo>
                    <a:pt x="9" y="461"/>
                    <a:pt x="10" y="464"/>
                    <a:pt x="10" y="467"/>
                  </a:cubicBezTo>
                  <a:cubicBezTo>
                    <a:pt x="10" y="469"/>
                    <a:pt x="9" y="470"/>
                    <a:pt x="7" y="471"/>
                  </a:cubicBezTo>
                  <a:cubicBezTo>
                    <a:pt x="7" y="471"/>
                    <a:pt x="7" y="471"/>
                    <a:pt x="7" y="471"/>
                  </a:cubicBezTo>
                  <a:close/>
                  <a:moveTo>
                    <a:pt x="5" y="454"/>
                  </a:move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9" y="452"/>
                    <a:pt x="9" y="451"/>
                  </a:cubicBezTo>
                  <a:cubicBezTo>
                    <a:pt x="8" y="447"/>
                    <a:pt x="8" y="444"/>
                    <a:pt x="8" y="441"/>
                  </a:cubicBezTo>
                  <a:cubicBezTo>
                    <a:pt x="8" y="439"/>
                    <a:pt x="6" y="438"/>
                    <a:pt x="4" y="438"/>
                  </a:cubicBezTo>
                  <a:cubicBezTo>
                    <a:pt x="3" y="438"/>
                    <a:pt x="1" y="439"/>
                    <a:pt x="1" y="441"/>
                  </a:cubicBezTo>
                  <a:cubicBezTo>
                    <a:pt x="2" y="445"/>
                    <a:pt x="2" y="448"/>
                    <a:pt x="2" y="451"/>
                  </a:cubicBezTo>
                  <a:cubicBezTo>
                    <a:pt x="2" y="453"/>
                    <a:pt x="4" y="454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lose/>
                  <a:moveTo>
                    <a:pt x="4" y="438"/>
                  </a:moveTo>
                  <a:cubicBezTo>
                    <a:pt x="4" y="438"/>
                    <a:pt x="4" y="438"/>
                    <a:pt x="4" y="438"/>
                  </a:cubicBezTo>
                  <a:cubicBezTo>
                    <a:pt x="3" y="438"/>
                    <a:pt x="1" y="436"/>
                    <a:pt x="1" y="435"/>
                  </a:cubicBezTo>
                  <a:cubicBezTo>
                    <a:pt x="1" y="431"/>
                    <a:pt x="1" y="428"/>
                    <a:pt x="1" y="425"/>
                  </a:cubicBezTo>
                  <a:cubicBezTo>
                    <a:pt x="1" y="423"/>
                    <a:pt x="2" y="421"/>
                    <a:pt x="4" y="421"/>
                  </a:cubicBezTo>
                  <a:cubicBezTo>
                    <a:pt x="6" y="421"/>
                    <a:pt x="7" y="423"/>
                    <a:pt x="7" y="425"/>
                  </a:cubicBezTo>
                  <a:cubicBezTo>
                    <a:pt x="7" y="428"/>
                    <a:pt x="7" y="431"/>
                    <a:pt x="8" y="434"/>
                  </a:cubicBezTo>
                  <a:cubicBezTo>
                    <a:pt x="8" y="436"/>
                    <a:pt x="6" y="438"/>
                    <a:pt x="4" y="438"/>
                  </a:cubicBezTo>
                  <a:cubicBezTo>
                    <a:pt x="4" y="438"/>
                    <a:pt x="4" y="438"/>
                    <a:pt x="4" y="438"/>
                  </a:cubicBezTo>
                  <a:close/>
                  <a:moveTo>
                    <a:pt x="4" y="421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6" y="421"/>
                    <a:pt x="7" y="420"/>
                    <a:pt x="7" y="418"/>
                  </a:cubicBezTo>
                  <a:cubicBezTo>
                    <a:pt x="7" y="415"/>
                    <a:pt x="7" y="411"/>
                    <a:pt x="7" y="408"/>
                  </a:cubicBezTo>
                  <a:cubicBezTo>
                    <a:pt x="7" y="406"/>
                    <a:pt x="5" y="405"/>
                    <a:pt x="4" y="405"/>
                  </a:cubicBezTo>
                  <a:cubicBezTo>
                    <a:pt x="4" y="405"/>
                    <a:pt x="3" y="405"/>
                    <a:pt x="3" y="405"/>
                  </a:cubicBezTo>
                  <a:cubicBezTo>
                    <a:pt x="2" y="405"/>
                    <a:pt x="0" y="406"/>
                    <a:pt x="0" y="408"/>
                  </a:cubicBezTo>
                  <a:cubicBezTo>
                    <a:pt x="0" y="412"/>
                    <a:pt x="0" y="415"/>
                    <a:pt x="0" y="418"/>
                  </a:cubicBezTo>
                  <a:cubicBezTo>
                    <a:pt x="0" y="420"/>
                    <a:pt x="2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lose/>
                  <a:moveTo>
                    <a:pt x="3" y="405"/>
                  </a:moveTo>
                  <a:cubicBezTo>
                    <a:pt x="3" y="405"/>
                    <a:pt x="3" y="405"/>
                    <a:pt x="3" y="405"/>
                  </a:cubicBezTo>
                  <a:cubicBezTo>
                    <a:pt x="2" y="405"/>
                    <a:pt x="0" y="403"/>
                    <a:pt x="0" y="402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5"/>
                    <a:pt x="0" y="394"/>
                    <a:pt x="0" y="392"/>
                  </a:cubicBezTo>
                  <a:cubicBezTo>
                    <a:pt x="0" y="390"/>
                    <a:pt x="2" y="388"/>
                    <a:pt x="3" y="388"/>
                  </a:cubicBezTo>
                  <a:cubicBezTo>
                    <a:pt x="3" y="388"/>
                    <a:pt x="3" y="388"/>
                    <a:pt x="3" y="388"/>
                  </a:cubicBezTo>
                  <a:cubicBezTo>
                    <a:pt x="5" y="388"/>
                    <a:pt x="7" y="390"/>
                    <a:pt x="7" y="392"/>
                  </a:cubicBezTo>
                  <a:cubicBezTo>
                    <a:pt x="7" y="394"/>
                    <a:pt x="7" y="395"/>
                    <a:pt x="7" y="397"/>
                  </a:cubicBezTo>
                  <a:cubicBezTo>
                    <a:pt x="7" y="402"/>
                    <a:pt x="7" y="402"/>
                    <a:pt x="7" y="402"/>
                  </a:cubicBezTo>
                  <a:cubicBezTo>
                    <a:pt x="7" y="403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lose/>
                  <a:moveTo>
                    <a:pt x="4" y="388"/>
                  </a:moveTo>
                  <a:cubicBezTo>
                    <a:pt x="4" y="388"/>
                    <a:pt x="4" y="388"/>
                    <a:pt x="4" y="388"/>
                  </a:cubicBezTo>
                  <a:cubicBezTo>
                    <a:pt x="4" y="388"/>
                    <a:pt x="4" y="388"/>
                    <a:pt x="3" y="388"/>
                  </a:cubicBezTo>
                  <a:cubicBezTo>
                    <a:pt x="2" y="388"/>
                    <a:pt x="0" y="387"/>
                    <a:pt x="0" y="385"/>
                  </a:cubicBezTo>
                  <a:cubicBezTo>
                    <a:pt x="0" y="382"/>
                    <a:pt x="0" y="378"/>
                    <a:pt x="0" y="375"/>
                  </a:cubicBezTo>
                  <a:cubicBezTo>
                    <a:pt x="1" y="373"/>
                    <a:pt x="2" y="372"/>
                    <a:pt x="4" y="372"/>
                  </a:cubicBezTo>
                  <a:cubicBezTo>
                    <a:pt x="6" y="372"/>
                    <a:pt x="7" y="374"/>
                    <a:pt x="7" y="375"/>
                  </a:cubicBezTo>
                  <a:cubicBezTo>
                    <a:pt x="7" y="379"/>
                    <a:pt x="7" y="382"/>
                    <a:pt x="7" y="385"/>
                  </a:cubicBezTo>
                  <a:cubicBezTo>
                    <a:pt x="7" y="387"/>
                    <a:pt x="5" y="388"/>
                    <a:pt x="4" y="388"/>
                  </a:cubicBezTo>
                  <a:close/>
                  <a:moveTo>
                    <a:pt x="4" y="372"/>
                  </a:moveTo>
                  <a:cubicBezTo>
                    <a:pt x="6" y="372"/>
                    <a:pt x="7" y="371"/>
                    <a:pt x="7" y="369"/>
                  </a:cubicBezTo>
                  <a:cubicBezTo>
                    <a:pt x="7" y="365"/>
                    <a:pt x="7" y="362"/>
                    <a:pt x="8" y="359"/>
                  </a:cubicBezTo>
                  <a:cubicBezTo>
                    <a:pt x="8" y="357"/>
                    <a:pt x="6" y="356"/>
                    <a:pt x="4" y="356"/>
                  </a:cubicBezTo>
                  <a:cubicBezTo>
                    <a:pt x="3" y="355"/>
                    <a:pt x="1" y="357"/>
                    <a:pt x="1" y="359"/>
                  </a:cubicBezTo>
                  <a:cubicBezTo>
                    <a:pt x="1" y="362"/>
                    <a:pt x="1" y="365"/>
                    <a:pt x="1" y="369"/>
                  </a:cubicBezTo>
                  <a:cubicBezTo>
                    <a:pt x="1" y="370"/>
                    <a:pt x="2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lose/>
                  <a:moveTo>
                    <a:pt x="5" y="355"/>
                  </a:moveTo>
                  <a:cubicBezTo>
                    <a:pt x="5" y="355"/>
                    <a:pt x="5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ubicBezTo>
                    <a:pt x="3" y="355"/>
                    <a:pt x="1" y="354"/>
                    <a:pt x="1" y="352"/>
                  </a:cubicBezTo>
                  <a:cubicBezTo>
                    <a:pt x="1" y="349"/>
                    <a:pt x="2" y="345"/>
                    <a:pt x="2" y="342"/>
                  </a:cubicBezTo>
                  <a:cubicBezTo>
                    <a:pt x="2" y="340"/>
                    <a:pt x="3" y="339"/>
                    <a:pt x="5" y="339"/>
                  </a:cubicBezTo>
                  <a:cubicBezTo>
                    <a:pt x="7" y="339"/>
                    <a:pt x="8" y="341"/>
                    <a:pt x="8" y="343"/>
                  </a:cubicBezTo>
                  <a:cubicBezTo>
                    <a:pt x="8" y="346"/>
                    <a:pt x="8" y="349"/>
                    <a:pt x="8" y="352"/>
                  </a:cubicBezTo>
                  <a:cubicBezTo>
                    <a:pt x="8" y="354"/>
                    <a:pt x="6" y="355"/>
                    <a:pt x="5" y="355"/>
                  </a:cubicBezTo>
                  <a:close/>
                  <a:moveTo>
                    <a:pt x="6" y="339"/>
                  </a:moveTo>
                  <a:cubicBezTo>
                    <a:pt x="7" y="339"/>
                    <a:pt x="9" y="338"/>
                    <a:pt x="9" y="336"/>
                  </a:cubicBezTo>
                  <a:cubicBezTo>
                    <a:pt x="9" y="333"/>
                    <a:pt x="9" y="329"/>
                    <a:pt x="9" y="326"/>
                  </a:cubicBezTo>
                  <a:cubicBezTo>
                    <a:pt x="10" y="324"/>
                    <a:pt x="8" y="323"/>
                    <a:pt x="6" y="323"/>
                  </a:cubicBezTo>
                  <a:cubicBezTo>
                    <a:pt x="5" y="323"/>
                    <a:pt x="3" y="324"/>
                    <a:pt x="3" y="326"/>
                  </a:cubicBezTo>
                  <a:cubicBezTo>
                    <a:pt x="3" y="329"/>
                    <a:pt x="2" y="332"/>
                    <a:pt x="2" y="336"/>
                  </a:cubicBezTo>
                  <a:cubicBezTo>
                    <a:pt x="2" y="337"/>
                    <a:pt x="3" y="339"/>
                    <a:pt x="5" y="339"/>
                  </a:cubicBezTo>
                  <a:cubicBezTo>
                    <a:pt x="5" y="339"/>
                    <a:pt x="5" y="339"/>
                    <a:pt x="6" y="339"/>
                  </a:cubicBezTo>
                  <a:cubicBezTo>
                    <a:pt x="6" y="339"/>
                    <a:pt x="6" y="339"/>
                    <a:pt x="6" y="339"/>
                  </a:cubicBezTo>
                  <a:close/>
                  <a:moveTo>
                    <a:pt x="7" y="323"/>
                  </a:moveTo>
                  <a:cubicBezTo>
                    <a:pt x="7" y="323"/>
                    <a:pt x="7" y="323"/>
                    <a:pt x="7" y="323"/>
                  </a:cubicBezTo>
                  <a:cubicBezTo>
                    <a:pt x="7" y="323"/>
                    <a:pt x="7" y="323"/>
                    <a:pt x="6" y="323"/>
                  </a:cubicBezTo>
                  <a:cubicBezTo>
                    <a:pt x="5" y="323"/>
                    <a:pt x="3" y="321"/>
                    <a:pt x="3" y="319"/>
                  </a:cubicBezTo>
                  <a:cubicBezTo>
                    <a:pt x="4" y="316"/>
                    <a:pt x="4" y="313"/>
                    <a:pt x="4" y="309"/>
                  </a:cubicBezTo>
                  <a:cubicBezTo>
                    <a:pt x="4" y="308"/>
                    <a:pt x="6" y="306"/>
                    <a:pt x="8" y="306"/>
                  </a:cubicBezTo>
                  <a:cubicBezTo>
                    <a:pt x="10" y="307"/>
                    <a:pt x="11" y="308"/>
                    <a:pt x="11" y="310"/>
                  </a:cubicBezTo>
                  <a:cubicBezTo>
                    <a:pt x="10" y="313"/>
                    <a:pt x="10" y="316"/>
                    <a:pt x="10" y="320"/>
                  </a:cubicBezTo>
                  <a:cubicBezTo>
                    <a:pt x="10" y="321"/>
                    <a:pt x="8" y="323"/>
                    <a:pt x="7" y="323"/>
                  </a:cubicBezTo>
                  <a:close/>
                  <a:moveTo>
                    <a:pt x="8" y="306"/>
                  </a:moveTo>
                  <a:cubicBezTo>
                    <a:pt x="10" y="306"/>
                    <a:pt x="11" y="305"/>
                    <a:pt x="11" y="303"/>
                  </a:cubicBezTo>
                  <a:cubicBezTo>
                    <a:pt x="12" y="300"/>
                    <a:pt x="12" y="297"/>
                    <a:pt x="12" y="294"/>
                  </a:cubicBezTo>
                  <a:cubicBezTo>
                    <a:pt x="12" y="292"/>
                    <a:pt x="11" y="290"/>
                    <a:pt x="9" y="290"/>
                  </a:cubicBezTo>
                  <a:cubicBezTo>
                    <a:pt x="8" y="290"/>
                    <a:pt x="6" y="291"/>
                    <a:pt x="6" y="293"/>
                  </a:cubicBezTo>
                  <a:cubicBezTo>
                    <a:pt x="5" y="296"/>
                    <a:pt x="5" y="299"/>
                    <a:pt x="5" y="303"/>
                  </a:cubicBezTo>
                  <a:cubicBezTo>
                    <a:pt x="5" y="305"/>
                    <a:pt x="6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lose/>
                  <a:moveTo>
                    <a:pt x="10" y="290"/>
                  </a:move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9" y="290"/>
                  </a:cubicBezTo>
                  <a:cubicBezTo>
                    <a:pt x="8" y="290"/>
                    <a:pt x="6" y="288"/>
                    <a:pt x="7" y="286"/>
                  </a:cubicBezTo>
                  <a:cubicBezTo>
                    <a:pt x="7" y="283"/>
                    <a:pt x="7" y="280"/>
                    <a:pt x="8" y="276"/>
                  </a:cubicBezTo>
                  <a:cubicBezTo>
                    <a:pt x="8" y="275"/>
                    <a:pt x="9" y="273"/>
                    <a:pt x="11" y="274"/>
                  </a:cubicBezTo>
                  <a:cubicBezTo>
                    <a:pt x="13" y="274"/>
                    <a:pt x="14" y="275"/>
                    <a:pt x="14" y="277"/>
                  </a:cubicBezTo>
                  <a:cubicBezTo>
                    <a:pt x="14" y="280"/>
                    <a:pt x="13" y="284"/>
                    <a:pt x="13" y="287"/>
                  </a:cubicBezTo>
                  <a:cubicBezTo>
                    <a:pt x="13" y="289"/>
                    <a:pt x="11" y="290"/>
                    <a:pt x="10" y="290"/>
                  </a:cubicBezTo>
                  <a:close/>
                  <a:moveTo>
                    <a:pt x="12" y="274"/>
                  </a:moveTo>
                  <a:cubicBezTo>
                    <a:pt x="13" y="274"/>
                    <a:pt x="15" y="272"/>
                    <a:pt x="15" y="271"/>
                  </a:cubicBezTo>
                  <a:cubicBezTo>
                    <a:pt x="15" y="267"/>
                    <a:pt x="16" y="264"/>
                    <a:pt x="16" y="261"/>
                  </a:cubicBezTo>
                  <a:cubicBezTo>
                    <a:pt x="16" y="259"/>
                    <a:pt x="15" y="258"/>
                    <a:pt x="13" y="257"/>
                  </a:cubicBezTo>
                  <a:cubicBezTo>
                    <a:pt x="11" y="257"/>
                    <a:pt x="10" y="258"/>
                    <a:pt x="10" y="260"/>
                  </a:cubicBezTo>
                  <a:cubicBezTo>
                    <a:pt x="9" y="263"/>
                    <a:pt x="9" y="267"/>
                    <a:pt x="8" y="270"/>
                  </a:cubicBezTo>
                  <a:cubicBezTo>
                    <a:pt x="8" y="272"/>
                    <a:pt x="9" y="273"/>
                    <a:pt x="11" y="274"/>
                  </a:cubicBezTo>
                  <a:cubicBezTo>
                    <a:pt x="11" y="274"/>
                    <a:pt x="11" y="274"/>
                    <a:pt x="12" y="274"/>
                  </a:cubicBezTo>
                  <a:cubicBezTo>
                    <a:pt x="12" y="274"/>
                    <a:pt x="12" y="274"/>
                    <a:pt x="12" y="274"/>
                  </a:cubicBezTo>
                  <a:close/>
                  <a:moveTo>
                    <a:pt x="14" y="257"/>
                  </a:moveTo>
                  <a:cubicBezTo>
                    <a:pt x="14" y="257"/>
                    <a:pt x="14" y="257"/>
                    <a:pt x="14" y="257"/>
                  </a:cubicBezTo>
                  <a:cubicBezTo>
                    <a:pt x="14" y="257"/>
                    <a:pt x="13" y="257"/>
                    <a:pt x="13" y="257"/>
                  </a:cubicBezTo>
                  <a:cubicBezTo>
                    <a:pt x="11" y="257"/>
                    <a:pt x="10" y="255"/>
                    <a:pt x="10" y="254"/>
                  </a:cubicBezTo>
                  <a:cubicBezTo>
                    <a:pt x="11" y="250"/>
                    <a:pt x="11" y="247"/>
                    <a:pt x="12" y="244"/>
                  </a:cubicBezTo>
                  <a:cubicBezTo>
                    <a:pt x="12" y="242"/>
                    <a:pt x="14" y="241"/>
                    <a:pt x="15" y="241"/>
                  </a:cubicBezTo>
                  <a:cubicBezTo>
                    <a:pt x="17" y="241"/>
                    <a:pt x="19" y="243"/>
                    <a:pt x="18" y="245"/>
                  </a:cubicBezTo>
                  <a:cubicBezTo>
                    <a:pt x="18" y="248"/>
                    <a:pt x="17" y="251"/>
                    <a:pt x="17" y="254"/>
                  </a:cubicBezTo>
                  <a:cubicBezTo>
                    <a:pt x="17" y="256"/>
                    <a:pt x="15" y="257"/>
                    <a:pt x="14" y="257"/>
                  </a:cubicBezTo>
                  <a:close/>
                  <a:moveTo>
                    <a:pt x="16" y="241"/>
                  </a:moveTo>
                  <a:cubicBezTo>
                    <a:pt x="18" y="241"/>
                    <a:pt x="19" y="240"/>
                    <a:pt x="19" y="238"/>
                  </a:cubicBezTo>
                  <a:cubicBezTo>
                    <a:pt x="20" y="235"/>
                    <a:pt x="20" y="232"/>
                    <a:pt x="21" y="228"/>
                  </a:cubicBezTo>
                  <a:cubicBezTo>
                    <a:pt x="21" y="227"/>
                    <a:pt x="20" y="225"/>
                    <a:pt x="18" y="225"/>
                  </a:cubicBezTo>
                  <a:cubicBezTo>
                    <a:pt x="16" y="224"/>
                    <a:pt x="14" y="226"/>
                    <a:pt x="14" y="227"/>
                  </a:cubicBezTo>
                  <a:cubicBezTo>
                    <a:pt x="14" y="231"/>
                    <a:pt x="13" y="234"/>
                    <a:pt x="13" y="237"/>
                  </a:cubicBezTo>
                  <a:cubicBezTo>
                    <a:pt x="12" y="239"/>
                    <a:pt x="14" y="241"/>
                    <a:pt x="15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16" y="241"/>
                    <a:pt x="16" y="241"/>
                  </a:cubicBezTo>
                  <a:close/>
                  <a:moveTo>
                    <a:pt x="18" y="225"/>
                  </a:move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6" y="224"/>
                    <a:pt x="15" y="223"/>
                    <a:pt x="15" y="221"/>
                  </a:cubicBezTo>
                  <a:cubicBezTo>
                    <a:pt x="16" y="218"/>
                    <a:pt x="16" y="214"/>
                    <a:pt x="17" y="211"/>
                  </a:cubicBezTo>
                  <a:cubicBezTo>
                    <a:pt x="17" y="209"/>
                    <a:pt x="19" y="208"/>
                    <a:pt x="21" y="208"/>
                  </a:cubicBezTo>
                  <a:cubicBezTo>
                    <a:pt x="22" y="209"/>
                    <a:pt x="23" y="210"/>
                    <a:pt x="23" y="212"/>
                  </a:cubicBezTo>
                  <a:cubicBezTo>
                    <a:pt x="23" y="215"/>
                    <a:pt x="22" y="219"/>
                    <a:pt x="22" y="222"/>
                  </a:cubicBezTo>
                  <a:cubicBezTo>
                    <a:pt x="21" y="224"/>
                    <a:pt x="20" y="225"/>
                    <a:pt x="18" y="225"/>
                  </a:cubicBezTo>
                  <a:close/>
                  <a:moveTo>
                    <a:pt x="21" y="208"/>
                  </a:moveTo>
                  <a:cubicBezTo>
                    <a:pt x="23" y="208"/>
                    <a:pt x="24" y="207"/>
                    <a:pt x="24" y="206"/>
                  </a:cubicBezTo>
                  <a:cubicBezTo>
                    <a:pt x="25" y="202"/>
                    <a:pt x="25" y="199"/>
                    <a:pt x="26" y="196"/>
                  </a:cubicBezTo>
                  <a:cubicBezTo>
                    <a:pt x="26" y="194"/>
                    <a:pt x="25" y="193"/>
                    <a:pt x="23" y="192"/>
                  </a:cubicBezTo>
                  <a:cubicBezTo>
                    <a:pt x="22" y="192"/>
                    <a:pt x="20" y="193"/>
                    <a:pt x="20" y="195"/>
                  </a:cubicBezTo>
                  <a:cubicBezTo>
                    <a:pt x="19" y="198"/>
                    <a:pt x="18" y="201"/>
                    <a:pt x="18" y="205"/>
                  </a:cubicBezTo>
                  <a:cubicBezTo>
                    <a:pt x="18" y="206"/>
                    <a:pt x="19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lose/>
                  <a:moveTo>
                    <a:pt x="24" y="192"/>
                  </a:moveTo>
                  <a:cubicBezTo>
                    <a:pt x="24" y="192"/>
                    <a:pt x="24" y="192"/>
                    <a:pt x="24" y="192"/>
                  </a:cubicBezTo>
                  <a:cubicBezTo>
                    <a:pt x="24" y="192"/>
                    <a:pt x="23" y="192"/>
                    <a:pt x="23" y="192"/>
                  </a:cubicBezTo>
                  <a:cubicBezTo>
                    <a:pt x="22" y="192"/>
                    <a:pt x="20" y="190"/>
                    <a:pt x="21" y="188"/>
                  </a:cubicBezTo>
                  <a:cubicBezTo>
                    <a:pt x="21" y="185"/>
                    <a:pt x="22" y="182"/>
                    <a:pt x="22" y="179"/>
                  </a:cubicBezTo>
                  <a:cubicBezTo>
                    <a:pt x="23" y="177"/>
                    <a:pt x="24" y="176"/>
                    <a:pt x="26" y="176"/>
                  </a:cubicBezTo>
                  <a:cubicBezTo>
                    <a:pt x="28" y="176"/>
                    <a:pt x="29" y="178"/>
                    <a:pt x="29" y="180"/>
                  </a:cubicBezTo>
                  <a:cubicBezTo>
                    <a:pt x="28" y="183"/>
                    <a:pt x="28" y="186"/>
                    <a:pt x="27" y="190"/>
                  </a:cubicBezTo>
                  <a:cubicBezTo>
                    <a:pt x="27" y="191"/>
                    <a:pt x="25" y="192"/>
                    <a:pt x="24" y="192"/>
                  </a:cubicBezTo>
                  <a:close/>
                  <a:moveTo>
                    <a:pt x="27" y="176"/>
                  </a:moveTo>
                  <a:cubicBezTo>
                    <a:pt x="28" y="176"/>
                    <a:pt x="30" y="175"/>
                    <a:pt x="30" y="173"/>
                  </a:cubicBezTo>
                  <a:cubicBezTo>
                    <a:pt x="31" y="170"/>
                    <a:pt x="31" y="167"/>
                    <a:pt x="32" y="164"/>
                  </a:cubicBezTo>
                  <a:cubicBezTo>
                    <a:pt x="32" y="162"/>
                    <a:pt x="31" y="160"/>
                    <a:pt x="29" y="160"/>
                  </a:cubicBezTo>
                  <a:cubicBezTo>
                    <a:pt x="28" y="160"/>
                    <a:pt x="26" y="161"/>
                    <a:pt x="26" y="162"/>
                  </a:cubicBezTo>
                  <a:cubicBezTo>
                    <a:pt x="25" y="166"/>
                    <a:pt x="24" y="169"/>
                    <a:pt x="24" y="172"/>
                  </a:cubicBezTo>
                  <a:cubicBezTo>
                    <a:pt x="23" y="174"/>
                    <a:pt x="24" y="176"/>
                    <a:pt x="26" y="176"/>
                  </a:cubicBezTo>
                  <a:cubicBezTo>
                    <a:pt x="26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30" y="160"/>
                  </a:move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29" y="160"/>
                  </a:cubicBezTo>
                  <a:cubicBezTo>
                    <a:pt x="28" y="159"/>
                    <a:pt x="26" y="158"/>
                    <a:pt x="27" y="156"/>
                  </a:cubicBezTo>
                  <a:cubicBezTo>
                    <a:pt x="27" y="153"/>
                    <a:pt x="28" y="149"/>
                    <a:pt x="29" y="146"/>
                  </a:cubicBezTo>
                  <a:cubicBezTo>
                    <a:pt x="29" y="145"/>
                    <a:pt x="31" y="143"/>
                    <a:pt x="33" y="144"/>
                  </a:cubicBezTo>
                  <a:cubicBezTo>
                    <a:pt x="34" y="144"/>
                    <a:pt x="36" y="146"/>
                    <a:pt x="35" y="148"/>
                  </a:cubicBezTo>
                  <a:cubicBezTo>
                    <a:pt x="35" y="151"/>
                    <a:pt x="34" y="154"/>
                    <a:pt x="33" y="157"/>
                  </a:cubicBezTo>
                  <a:cubicBezTo>
                    <a:pt x="33" y="159"/>
                    <a:pt x="32" y="160"/>
                    <a:pt x="30" y="160"/>
                  </a:cubicBezTo>
                  <a:close/>
                  <a:moveTo>
                    <a:pt x="33" y="144"/>
                  </a:moveTo>
                  <a:cubicBezTo>
                    <a:pt x="35" y="144"/>
                    <a:pt x="36" y="143"/>
                    <a:pt x="37" y="141"/>
                  </a:cubicBezTo>
                  <a:cubicBezTo>
                    <a:pt x="37" y="138"/>
                    <a:pt x="38" y="135"/>
                    <a:pt x="39" y="132"/>
                  </a:cubicBezTo>
                  <a:cubicBezTo>
                    <a:pt x="39" y="130"/>
                    <a:pt x="38" y="128"/>
                    <a:pt x="36" y="128"/>
                  </a:cubicBezTo>
                  <a:cubicBezTo>
                    <a:pt x="34" y="127"/>
                    <a:pt x="33" y="128"/>
                    <a:pt x="32" y="130"/>
                  </a:cubicBezTo>
                  <a:cubicBezTo>
                    <a:pt x="32" y="133"/>
                    <a:pt x="31" y="137"/>
                    <a:pt x="30" y="140"/>
                  </a:cubicBezTo>
                  <a:cubicBezTo>
                    <a:pt x="30" y="142"/>
                    <a:pt x="31" y="143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lose/>
                  <a:moveTo>
                    <a:pt x="37" y="128"/>
                  </a:move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6" y="128"/>
                    <a:pt x="36" y="128"/>
                  </a:cubicBezTo>
                  <a:cubicBezTo>
                    <a:pt x="34" y="127"/>
                    <a:pt x="33" y="125"/>
                    <a:pt x="34" y="124"/>
                  </a:cubicBezTo>
                  <a:cubicBezTo>
                    <a:pt x="34" y="120"/>
                    <a:pt x="35" y="117"/>
                    <a:pt x="36" y="114"/>
                  </a:cubicBezTo>
                  <a:cubicBezTo>
                    <a:pt x="36" y="112"/>
                    <a:pt x="38" y="111"/>
                    <a:pt x="40" y="112"/>
                  </a:cubicBezTo>
                  <a:cubicBezTo>
                    <a:pt x="41" y="112"/>
                    <a:pt x="43" y="114"/>
                    <a:pt x="42" y="115"/>
                  </a:cubicBezTo>
                  <a:cubicBezTo>
                    <a:pt x="41" y="119"/>
                    <a:pt x="41" y="122"/>
                    <a:pt x="40" y="125"/>
                  </a:cubicBezTo>
                  <a:cubicBezTo>
                    <a:pt x="40" y="127"/>
                    <a:pt x="38" y="128"/>
                    <a:pt x="37" y="128"/>
                  </a:cubicBezTo>
                  <a:close/>
                  <a:moveTo>
                    <a:pt x="40" y="112"/>
                  </a:moveTo>
                  <a:cubicBezTo>
                    <a:pt x="42" y="112"/>
                    <a:pt x="43" y="111"/>
                    <a:pt x="44" y="109"/>
                  </a:cubicBezTo>
                  <a:cubicBezTo>
                    <a:pt x="44" y="106"/>
                    <a:pt x="45" y="103"/>
                    <a:pt x="46" y="99"/>
                  </a:cubicBezTo>
                  <a:cubicBezTo>
                    <a:pt x="46" y="98"/>
                    <a:pt x="45" y="96"/>
                    <a:pt x="43" y="96"/>
                  </a:cubicBezTo>
                  <a:cubicBezTo>
                    <a:pt x="42" y="95"/>
                    <a:pt x="40" y="96"/>
                    <a:pt x="40" y="98"/>
                  </a:cubicBezTo>
                  <a:cubicBezTo>
                    <a:pt x="39" y="101"/>
                    <a:pt x="38" y="104"/>
                    <a:pt x="37" y="108"/>
                  </a:cubicBezTo>
                  <a:cubicBezTo>
                    <a:pt x="37" y="109"/>
                    <a:pt x="38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lose/>
                  <a:moveTo>
                    <a:pt x="44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3" y="95"/>
                  </a:cubicBezTo>
                  <a:cubicBezTo>
                    <a:pt x="42" y="95"/>
                    <a:pt x="41" y="93"/>
                    <a:pt x="41" y="92"/>
                  </a:cubicBezTo>
                  <a:cubicBezTo>
                    <a:pt x="42" y="88"/>
                    <a:pt x="43" y="85"/>
                    <a:pt x="43" y="82"/>
                  </a:cubicBezTo>
                  <a:cubicBezTo>
                    <a:pt x="44" y="80"/>
                    <a:pt x="46" y="79"/>
                    <a:pt x="47" y="80"/>
                  </a:cubicBezTo>
                  <a:cubicBezTo>
                    <a:pt x="49" y="80"/>
                    <a:pt x="50" y="82"/>
                    <a:pt x="50" y="84"/>
                  </a:cubicBezTo>
                  <a:cubicBezTo>
                    <a:pt x="49" y="87"/>
                    <a:pt x="48" y="90"/>
                    <a:pt x="47" y="93"/>
                  </a:cubicBezTo>
                  <a:cubicBezTo>
                    <a:pt x="47" y="95"/>
                    <a:pt x="46" y="96"/>
                    <a:pt x="44" y="96"/>
                  </a:cubicBezTo>
                  <a:close/>
                  <a:moveTo>
                    <a:pt x="48" y="80"/>
                  </a:moveTo>
                  <a:cubicBezTo>
                    <a:pt x="50" y="80"/>
                    <a:pt x="51" y="79"/>
                    <a:pt x="51" y="77"/>
                  </a:cubicBezTo>
                  <a:cubicBezTo>
                    <a:pt x="52" y="74"/>
                    <a:pt x="53" y="71"/>
                    <a:pt x="54" y="68"/>
                  </a:cubicBezTo>
                  <a:cubicBezTo>
                    <a:pt x="54" y="66"/>
                    <a:pt x="53" y="64"/>
                    <a:pt x="51" y="64"/>
                  </a:cubicBezTo>
                  <a:cubicBezTo>
                    <a:pt x="50" y="63"/>
                    <a:pt x="48" y="64"/>
                    <a:pt x="47" y="66"/>
                  </a:cubicBezTo>
                  <a:cubicBezTo>
                    <a:pt x="47" y="69"/>
                    <a:pt x="46" y="72"/>
                    <a:pt x="45" y="76"/>
                  </a:cubicBezTo>
                  <a:cubicBezTo>
                    <a:pt x="45" y="77"/>
                    <a:pt x="46" y="79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0" y="63"/>
                    <a:pt x="49" y="61"/>
                    <a:pt x="49" y="60"/>
                  </a:cubicBezTo>
                  <a:cubicBezTo>
                    <a:pt x="50" y="56"/>
                    <a:pt x="51" y="53"/>
                    <a:pt x="52" y="50"/>
                  </a:cubicBezTo>
                  <a:cubicBezTo>
                    <a:pt x="52" y="48"/>
                    <a:pt x="54" y="47"/>
                    <a:pt x="56" y="48"/>
                  </a:cubicBezTo>
                  <a:cubicBezTo>
                    <a:pt x="57" y="48"/>
                    <a:pt x="58" y="50"/>
                    <a:pt x="58" y="52"/>
                  </a:cubicBezTo>
                  <a:cubicBezTo>
                    <a:pt x="57" y="55"/>
                    <a:pt x="56" y="58"/>
                    <a:pt x="55" y="61"/>
                  </a:cubicBezTo>
                  <a:cubicBezTo>
                    <a:pt x="55" y="63"/>
                    <a:pt x="54" y="64"/>
                    <a:pt x="52" y="64"/>
                  </a:cubicBezTo>
                  <a:close/>
                  <a:moveTo>
                    <a:pt x="57" y="48"/>
                  </a:moveTo>
                  <a:cubicBezTo>
                    <a:pt x="58" y="48"/>
                    <a:pt x="59" y="47"/>
                    <a:pt x="60" y="45"/>
                  </a:cubicBezTo>
                  <a:cubicBezTo>
                    <a:pt x="61" y="42"/>
                    <a:pt x="62" y="39"/>
                    <a:pt x="62" y="36"/>
                  </a:cubicBezTo>
                  <a:cubicBezTo>
                    <a:pt x="63" y="34"/>
                    <a:pt x="62" y="32"/>
                    <a:pt x="60" y="32"/>
                  </a:cubicBezTo>
                  <a:cubicBezTo>
                    <a:pt x="58" y="31"/>
                    <a:pt x="57" y="32"/>
                    <a:pt x="56" y="34"/>
                  </a:cubicBezTo>
                  <a:cubicBezTo>
                    <a:pt x="55" y="37"/>
                    <a:pt x="54" y="40"/>
                    <a:pt x="53" y="44"/>
                  </a:cubicBezTo>
                  <a:cubicBezTo>
                    <a:pt x="53" y="45"/>
                    <a:pt x="54" y="47"/>
                    <a:pt x="56" y="48"/>
                  </a:cubicBezTo>
                  <a:cubicBezTo>
                    <a:pt x="56" y="48"/>
                    <a:pt x="56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58" y="31"/>
                    <a:pt x="57" y="29"/>
                    <a:pt x="58" y="28"/>
                  </a:cubicBezTo>
                  <a:cubicBezTo>
                    <a:pt x="59" y="24"/>
                    <a:pt x="60" y="21"/>
                    <a:pt x="61" y="18"/>
                  </a:cubicBezTo>
                  <a:cubicBezTo>
                    <a:pt x="61" y="16"/>
                    <a:pt x="63" y="15"/>
                    <a:pt x="65" y="16"/>
                  </a:cubicBezTo>
                  <a:cubicBezTo>
                    <a:pt x="66" y="16"/>
                    <a:pt x="67" y="18"/>
                    <a:pt x="67" y="20"/>
                  </a:cubicBezTo>
                  <a:cubicBezTo>
                    <a:pt x="66" y="23"/>
                    <a:pt x="65" y="26"/>
                    <a:pt x="64" y="30"/>
                  </a:cubicBezTo>
                  <a:cubicBezTo>
                    <a:pt x="64" y="31"/>
                    <a:pt x="62" y="32"/>
                    <a:pt x="61" y="32"/>
                  </a:cubicBezTo>
                  <a:close/>
                  <a:moveTo>
                    <a:pt x="66" y="16"/>
                  </a:moveTo>
                  <a:cubicBezTo>
                    <a:pt x="67" y="16"/>
                    <a:pt x="68" y="15"/>
                    <a:pt x="69" y="14"/>
                  </a:cubicBezTo>
                  <a:cubicBezTo>
                    <a:pt x="71" y="8"/>
                    <a:pt x="72" y="4"/>
                    <a:pt x="72" y="4"/>
                  </a:cubicBezTo>
                  <a:cubicBezTo>
                    <a:pt x="72" y="3"/>
                    <a:pt x="71" y="1"/>
                    <a:pt x="70" y="0"/>
                  </a:cubicBezTo>
                  <a:cubicBezTo>
                    <a:pt x="68" y="0"/>
                    <a:pt x="66" y="1"/>
                    <a:pt x="66" y="2"/>
                  </a:cubicBezTo>
                  <a:cubicBezTo>
                    <a:pt x="66" y="2"/>
                    <a:pt x="64" y="6"/>
                    <a:pt x="63" y="12"/>
                  </a:cubicBezTo>
                  <a:cubicBezTo>
                    <a:pt x="62" y="14"/>
                    <a:pt x="63" y="15"/>
                    <a:pt x="65" y="16"/>
                  </a:cubicBezTo>
                  <a:cubicBezTo>
                    <a:pt x="65" y="16"/>
                    <a:pt x="65" y="16"/>
                    <a:pt x="66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929"/>
            <p:cNvSpPr>
              <a:spLocks/>
            </p:cNvSpPr>
            <p:nvPr/>
          </p:nvSpPr>
          <p:spPr bwMode="auto">
            <a:xfrm>
              <a:off x="5165725" y="2751138"/>
              <a:ext cx="184150" cy="165100"/>
            </a:xfrm>
            <a:custGeom>
              <a:avLst/>
              <a:gdLst>
                <a:gd name="T0" fmla="*/ 61 w 62"/>
                <a:gd name="T1" fmla="*/ 21 h 56"/>
                <a:gd name="T2" fmla="*/ 44 w 62"/>
                <a:gd name="T3" fmla="*/ 56 h 56"/>
                <a:gd name="T4" fmla="*/ 16 w 62"/>
                <a:gd name="T5" fmla="*/ 26 h 56"/>
                <a:gd name="T6" fmla="*/ 61 w 62"/>
                <a:gd name="T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56">
                  <a:moveTo>
                    <a:pt x="61" y="21"/>
                  </a:moveTo>
                  <a:cubicBezTo>
                    <a:pt x="61" y="21"/>
                    <a:pt x="62" y="56"/>
                    <a:pt x="44" y="56"/>
                  </a:cubicBezTo>
                  <a:cubicBezTo>
                    <a:pt x="30" y="56"/>
                    <a:pt x="0" y="41"/>
                    <a:pt x="16" y="26"/>
                  </a:cubicBezTo>
                  <a:cubicBezTo>
                    <a:pt x="30" y="14"/>
                    <a:pt x="60" y="0"/>
                    <a:pt x="61" y="2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930"/>
            <p:cNvSpPr>
              <a:spLocks/>
            </p:cNvSpPr>
            <p:nvPr/>
          </p:nvSpPr>
          <p:spPr bwMode="auto">
            <a:xfrm>
              <a:off x="5370513" y="3078163"/>
              <a:ext cx="185738" cy="171450"/>
            </a:xfrm>
            <a:custGeom>
              <a:avLst/>
              <a:gdLst>
                <a:gd name="T0" fmla="*/ 1 w 63"/>
                <a:gd name="T1" fmla="*/ 36 h 58"/>
                <a:gd name="T2" fmla="*/ 19 w 63"/>
                <a:gd name="T3" fmla="*/ 0 h 58"/>
                <a:gd name="T4" fmla="*/ 47 w 63"/>
                <a:gd name="T5" fmla="*/ 33 h 58"/>
                <a:gd name="T6" fmla="*/ 1 w 63"/>
                <a:gd name="T7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" y="36"/>
                  </a:moveTo>
                  <a:cubicBezTo>
                    <a:pt x="1" y="36"/>
                    <a:pt x="0" y="0"/>
                    <a:pt x="19" y="0"/>
                  </a:cubicBezTo>
                  <a:cubicBezTo>
                    <a:pt x="33" y="0"/>
                    <a:pt x="63" y="18"/>
                    <a:pt x="47" y="33"/>
                  </a:cubicBezTo>
                  <a:cubicBezTo>
                    <a:pt x="32" y="45"/>
                    <a:pt x="2" y="58"/>
                    <a:pt x="1" y="3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931"/>
            <p:cNvSpPr>
              <a:spLocks/>
            </p:cNvSpPr>
            <p:nvPr/>
          </p:nvSpPr>
          <p:spPr bwMode="auto">
            <a:xfrm>
              <a:off x="5422900" y="2927350"/>
              <a:ext cx="168275" cy="209550"/>
            </a:xfrm>
            <a:custGeom>
              <a:avLst/>
              <a:gdLst>
                <a:gd name="T0" fmla="*/ 26 w 57"/>
                <a:gd name="T1" fmla="*/ 56 h 71"/>
                <a:gd name="T2" fmla="*/ 13 w 57"/>
                <a:gd name="T3" fmla="*/ 18 h 71"/>
                <a:gd name="T4" fmla="*/ 56 w 57"/>
                <a:gd name="T5" fmla="*/ 21 h 71"/>
                <a:gd name="T6" fmla="*/ 26 w 57"/>
                <a:gd name="T7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1">
                  <a:moveTo>
                    <a:pt x="26" y="56"/>
                  </a:moveTo>
                  <a:cubicBezTo>
                    <a:pt x="26" y="56"/>
                    <a:pt x="0" y="31"/>
                    <a:pt x="13" y="18"/>
                  </a:cubicBezTo>
                  <a:cubicBezTo>
                    <a:pt x="23" y="8"/>
                    <a:pt x="57" y="0"/>
                    <a:pt x="56" y="21"/>
                  </a:cubicBezTo>
                  <a:cubicBezTo>
                    <a:pt x="54" y="40"/>
                    <a:pt x="42" y="71"/>
                    <a:pt x="26" y="5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32"/>
            <p:cNvSpPr>
              <a:spLocks/>
            </p:cNvSpPr>
            <p:nvPr/>
          </p:nvSpPr>
          <p:spPr bwMode="auto">
            <a:xfrm>
              <a:off x="5124450" y="2879725"/>
              <a:ext cx="184150" cy="215900"/>
            </a:xfrm>
            <a:custGeom>
              <a:avLst/>
              <a:gdLst>
                <a:gd name="T0" fmla="*/ 25 w 62"/>
                <a:gd name="T1" fmla="*/ 10 h 73"/>
                <a:gd name="T2" fmla="*/ 52 w 62"/>
                <a:gd name="T3" fmla="*/ 43 h 73"/>
                <a:gd name="T4" fmla="*/ 4 w 62"/>
                <a:gd name="T5" fmla="*/ 52 h 73"/>
                <a:gd name="T6" fmla="*/ 25 w 62"/>
                <a:gd name="T7" fmla="*/ 1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3">
                  <a:moveTo>
                    <a:pt x="25" y="10"/>
                  </a:moveTo>
                  <a:cubicBezTo>
                    <a:pt x="25" y="10"/>
                    <a:pt x="62" y="27"/>
                    <a:pt x="52" y="43"/>
                  </a:cubicBezTo>
                  <a:cubicBezTo>
                    <a:pt x="43" y="55"/>
                    <a:pt x="9" y="73"/>
                    <a:pt x="4" y="52"/>
                  </a:cubicBezTo>
                  <a:cubicBezTo>
                    <a:pt x="0" y="33"/>
                    <a:pt x="3" y="0"/>
                    <a:pt x="25" y="10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933"/>
            <p:cNvSpPr>
              <a:spLocks/>
            </p:cNvSpPr>
            <p:nvPr/>
          </p:nvSpPr>
          <p:spPr bwMode="auto">
            <a:xfrm>
              <a:off x="5151438" y="3060700"/>
              <a:ext cx="192088" cy="203200"/>
            </a:xfrm>
            <a:custGeom>
              <a:avLst/>
              <a:gdLst>
                <a:gd name="T0" fmla="*/ 23 w 65"/>
                <a:gd name="T1" fmla="*/ 8 h 69"/>
                <a:gd name="T2" fmla="*/ 64 w 65"/>
                <a:gd name="T3" fmla="*/ 19 h 69"/>
                <a:gd name="T4" fmla="*/ 32 w 65"/>
                <a:gd name="T5" fmla="*/ 55 h 69"/>
                <a:gd name="T6" fmla="*/ 23 w 65"/>
                <a:gd name="T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9">
                  <a:moveTo>
                    <a:pt x="23" y="8"/>
                  </a:moveTo>
                  <a:cubicBezTo>
                    <a:pt x="23" y="8"/>
                    <a:pt x="62" y="0"/>
                    <a:pt x="64" y="19"/>
                  </a:cubicBezTo>
                  <a:cubicBezTo>
                    <a:pt x="65" y="34"/>
                    <a:pt x="49" y="69"/>
                    <a:pt x="32" y="55"/>
                  </a:cubicBezTo>
                  <a:cubicBezTo>
                    <a:pt x="18" y="41"/>
                    <a:pt x="0" y="13"/>
                    <a:pt x="23" y="8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934"/>
            <p:cNvSpPr>
              <a:spLocks/>
            </p:cNvSpPr>
            <p:nvPr/>
          </p:nvSpPr>
          <p:spPr bwMode="auto">
            <a:xfrm>
              <a:off x="5370513" y="2762250"/>
              <a:ext cx="198438" cy="198437"/>
            </a:xfrm>
            <a:custGeom>
              <a:avLst/>
              <a:gdLst>
                <a:gd name="T0" fmla="*/ 46 w 67"/>
                <a:gd name="T1" fmla="*/ 51 h 67"/>
                <a:gd name="T2" fmla="*/ 5 w 67"/>
                <a:gd name="T3" fmla="*/ 50 h 67"/>
                <a:gd name="T4" fmla="*/ 26 w 67"/>
                <a:gd name="T5" fmla="*/ 9 h 67"/>
                <a:gd name="T6" fmla="*/ 46 w 67"/>
                <a:gd name="T7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7">
                  <a:moveTo>
                    <a:pt x="46" y="51"/>
                  </a:moveTo>
                  <a:cubicBezTo>
                    <a:pt x="46" y="51"/>
                    <a:pt x="11" y="67"/>
                    <a:pt x="5" y="50"/>
                  </a:cubicBezTo>
                  <a:cubicBezTo>
                    <a:pt x="0" y="36"/>
                    <a:pt x="7" y="0"/>
                    <a:pt x="26" y="9"/>
                  </a:cubicBezTo>
                  <a:cubicBezTo>
                    <a:pt x="43" y="18"/>
                    <a:pt x="67" y="41"/>
                    <a:pt x="46" y="5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935"/>
            <p:cNvSpPr>
              <a:spLocks/>
            </p:cNvSpPr>
            <p:nvPr/>
          </p:nvSpPr>
          <p:spPr bwMode="auto">
            <a:xfrm>
              <a:off x="5260975" y="2903538"/>
              <a:ext cx="188913" cy="188912"/>
            </a:xfrm>
            <a:custGeom>
              <a:avLst/>
              <a:gdLst>
                <a:gd name="T0" fmla="*/ 1 w 64"/>
                <a:gd name="T1" fmla="*/ 31 h 64"/>
                <a:gd name="T2" fmla="*/ 33 w 64"/>
                <a:gd name="T3" fmla="*/ 1 h 64"/>
                <a:gd name="T4" fmla="*/ 63 w 64"/>
                <a:gd name="T5" fmla="*/ 34 h 64"/>
                <a:gd name="T6" fmla="*/ 31 w 64"/>
                <a:gd name="T7" fmla="*/ 64 h 64"/>
                <a:gd name="T8" fmla="*/ 1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1" y="31"/>
                  </a:moveTo>
                  <a:cubicBezTo>
                    <a:pt x="1" y="14"/>
                    <a:pt x="16" y="0"/>
                    <a:pt x="33" y="1"/>
                  </a:cubicBezTo>
                  <a:cubicBezTo>
                    <a:pt x="50" y="2"/>
                    <a:pt x="64" y="16"/>
                    <a:pt x="63" y="34"/>
                  </a:cubicBezTo>
                  <a:cubicBezTo>
                    <a:pt x="62" y="51"/>
                    <a:pt x="48" y="64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936"/>
            <p:cNvSpPr>
              <a:spLocks noEditPoints="1"/>
            </p:cNvSpPr>
            <p:nvPr/>
          </p:nvSpPr>
          <p:spPr bwMode="auto">
            <a:xfrm>
              <a:off x="4046538" y="3624263"/>
              <a:ext cx="95250" cy="819150"/>
            </a:xfrm>
            <a:custGeom>
              <a:avLst/>
              <a:gdLst>
                <a:gd name="T0" fmla="*/ 32 w 32"/>
                <a:gd name="T1" fmla="*/ 275 h 277"/>
                <a:gd name="T2" fmla="*/ 26 w 32"/>
                <a:gd name="T3" fmla="*/ 264 h 277"/>
                <a:gd name="T4" fmla="*/ 24 w 32"/>
                <a:gd name="T5" fmla="*/ 263 h 277"/>
                <a:gd name="T6" fmla="*/ 25 w 32"/>
                <a:gd name="T7" fmla="*/ 261 h 277"/>
                <a:gd name="T8" fmla="*/ 21 w 32"/>
                <a:gd name="T9" fmla="*/ 250 h 277"/>
                <a:gd name="T10" fmla="*/ 18 w 32"/>
                <a:gd name="T11" fmla="*/ 249 h 277"/>
                <a:gd name="T12" fmla="*/ 20 w 32"/>
                <a:gd name="T13" fmla="*/ 247 h 277"/>
                <a:gd name="T14" fmla="*/ 16 w 32"/>
                <a:gd name="T15" fmla="*/ 235 h 277"/>
                <a:gd name="T16" fmla="*/ 14 w 32"/>
                <a:gd name="T17" fmla="*/ 234 h 277"/>
                <a:gd name="T18" fmla="*/ 15 w 32"/>
                <a:gd name="T19" fmla="*/ 232 h 277"/>
                <a:gd name="T20" fmla="*/ 12 w 32"/>
                <a:gd name="T21" fmla="*/ 221 h 277"/>
                <a:gd name="T22" fmla="*/ 10 w 32"/>
                <a:gd name="T23" fmla="*/ 220 h 277"/>
                <a:gd name="T24" fmla="*/ 12 w 32"/>
                <a:gd name="T25" fmla="*/ 218 h 277"/>
                <a:gd name="T26" fmla="*/ 9 w 32"/>
                <a:gd name="T27" fmla="*/ 206 h 277"/>
                <a:gd name="T28" fmla="*/ 7 w 32"/>
                <a:gd name="T29" fmla="*/ 205 h 277"/>
                <a:gd name="T30" fmla="*/ 9 w 32"/>
                <a:gd name="T31" fmla="*/ 203 h 277"/>
                <a:gd name="T32" fmla="*/ 7 w 32"/>
                <a:gd name="T33" fmla="*/ 191 h 277"/>
                <a:gd name="T34" fmla="*/ 6 w 32"/>
                <a:gd name="T35" fmla="*/ 197 h 277"/>
                <a:gd name="T36" fmla="*/ 4 w 32"/>
                <a:gd name="T37" fmla="*/ 182 h 277"/>
                <a:gd name="T38" fmla="*/ 4 w 32"/>
                <a:gd name="T39" fmla="*/ 182 h 277"/>
                <a:gd name="T40" fmla="*/ 4 w 32"/>
                <a:gd name="T41" fmla="*/ 182 h 277"/>
                <a:gd name="T42" fmla="*/ 2 w 32"/>
                <a:gd name="T43" fmla="*/ 173 h 277"/>
                <a:gd name="T44" fmla="*/ 3 w 32"/>
                <a:gd name="T45" fmla="*/ 167 h 277"/>
                <a:gd name="T46" fmla="*/ 3 w 32"/>
                <a:gd name="T47" fmla="*/ 167 h 277"/>
                <a:gd name="T48" fmla="*/ 1 w 32"/>
                <a:gd name="T49" fmla="*/ 158 h 277"/>
                <a:gd name="T50" fmla="*/ 2 w 32"/>
                <a:gd name="T51" fmla="*/ 151 h 277"/>
                <a:gd name="T52" fmla="*/ 2 w 32"/>
                <a:gd name="T53" fmla="*/ 151 h 277"/>
                <a:gd name="T54" fmla="*/ 0 w 32"/>
                <a:gd name="T55" fmla="*/ 142 h 277"/>
                <a:gd name="T56" fmla="*/ 2 w 32"/>
                <a:gd name="T57" fmla="*/ 136 h 277"/>
                <a:gd name="T58" fmla="*/ 3 w 32"/>
                <a:gd name="T59" fmla="*/ 130 h 277"/>
                <a:gd name="T60" fmla="*/ 0 w 32"/>
                <a:gd name="T61" fmla="*/ 127 h 277"/>
                <a:gd name="T62" fmla="*/ 2 w 32"/>
                <a:gd name="T63" fmla="*/ 121 h 277"/>
                <a:gd name="T64" fmla="*/ 3 w 32"/>
                <a:gd name="T65" fmla="*/ 115 h 277"/>
                <a:gd name="T66" fmla="*/ 2 w 32"/>
                <a:gd name="T67" fmla="*/ 106 h 277"/>
                <a:gd name="T68" fmla="*/ 2 w 32"/>
                <a:gd name="T69" fmla="*/ 106 h 277"/>
                <a:gd name="T70" fmla="*/ 4 w 32"/>
                <a:gd name="T71" fmla="*/ 100 h 277"/>
                <a:gd name="T72" fmla="*/ 3 w 32"/>
                <a:gd name="T73" fmla="*/ 91 h 277"/>
                <a:gd name="T74" fmla="*/ 3 w 32"/>
                <a:gd name="T75" fmla="*/ 91 h 277"/>
                <a:gd name="T76" fmla="*/ 4 w 32"/>
                <a:gd name="T77" fmla="*/ 85 h 277"/>
                <a:gd name="T78" fmla="*/ 4 w 32"/>
                <a:gd name="T79" fmla="*/ 75 h 277"/>
                <a:gd name="T80" fmla="*/ 4 w 32"/>
                <a:gd name="T81" fmla="*/ 75 h 277"/>
                <a:gd name="T82" fmla="*/ 6 w 32"/>
                <a:gd name="T83" fmla="*/ 69 h 277"/>
                <a:gd name="T84" fmla="*/ 5 w 32"/>
                <a:gd name="T85" fmla="*/ 60 h 277"/>
                <a:gd name="T86" fmla="*/ 5 w 32"/>
                <a:gd name="T87" fmla="*/ 60 h 277"/>
                <a:gd name="T88" fmla="*/ 7 w 32"/>
                <a:gd name="T89" fmla="*/ 54 h 277"/>
                <a:gd name="T90" fmla="*/ 7 w 32"/>
                <a:gd name="T91" fmla="*/ 45 h 277"/>
                <a:gd name="T92" fmla="*/ 7 w 32"/>
                <a:gd name="T93" fmla="*/ 45 h 277"/>
                <a:gd name="T94" fmla="*/ 9 w 32"/>
                <a:gd name="T95" fmla="*/ 39 h 277"/>
                <a:gd name="T96" fmla="*/ 9 w 32"/>
                <a:gd name="T97" fmla="*/ 30 h 277"/>
                <a:gd name="T98" fmla="*/ 9 w 32"/>
                <a:gd name="T99" fmla="*/ 30 h 277"/>
                <a:gd name="T100" fmla="*/ 11 w 32"/>
                <a:gd name="T101" fmla="*/ 24 h 277"/>
                <a:gd name="T102" fmla="*/ 11 w 32"/>
                <a:gd name="T103" fmla="*/ 15 h 277"/>
                <a:gd name="T104" fmla="*/ 11 w 32"/>
                <a:gd name="T105" fmla="*/ 15 h 277"/>
                <a:gd name="T106" fmla="*/ 13 w 32"/>
                <a:gd name="T107" fmla="*/ 9 h 277"/>
                <a:gd name="T108" fmla="*/ 13 w 32"/>
                <a:gd name="T10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277">
                  <a:moveTo>
                    <a:pt x="31" y="277"/>
                  </a:moveTo>
                  <a:cubicBezTo>
                    <a:pt x="30" y="277"/>
                    <a:pt x="29" y="277"/>
                    <a:pt x="29" y="276"/>
                  </a:cubicBezTo>
                  <a:cubicBezTo>
                    <a:pt x="28" y="275"/>
                    <a:pt x="28" y="273"/>
                    <a:pt x="27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70"/>
                    <a:pt x="29" y="270"/>
                    <a:pt x="30" y="271"/>
                  </a:cubicBezTo>
                  <a:cubicBezTo>
                    <a:pt x="30" y="272"/>
                    <a:pt x="31" y="273"/>
                    <a:pt x="32" y="275"/>
                  </a:cubicBezTo>
                  <a:cubicBezTo>
                    <a:pt x="32" y="275"/>
                    <a:pt x="32" y="276"/>
                    <a:pt x="31" y="277"/>
                  </a:cubicBezTo>
                  <a:cubicBezTo>
                    <a:pt x="31" y="277"/>
                    <a:pt x="31" y="277"/>
                    <a:pt x="31" y="277"/>
                  </a:cubicBezTo>
                  <a:close/>
                  <a:moveTo>
                    <a:pt x="27" y="270"/>
                  </a:moveTo>
                  <a:cubicBezTo>
                    <a:pt x="27" y="270"/>
                    <a:pt x="27" y="270"/>
                    <a:pt x="28" y="270"/>
                  </a:cubicBezTo>
                  <a:cubicBezTo>
                    <a:pt x="28" y="270"/>
                    <a:pt x="29" y="269"/>
                    <a:pt x="28" y="268"/>
                  </a:cubicBezTo>
                  <a:cubicBezTo>
                    <a:pt x="28" y="267"/>
                    <a:pt x="27" y="265"/>
                    <a:pt x="26" y="264"/>
                  </a:cubicBezTo>
                  <a:cubicBezTo>
                    <a:pt x="26" y="263"/>
                    <a:pt x="25" y="263"/>
                    <a:pt x="24" y="263"/>
                  </a:cubicBezTo>
                  <a:cubicBezTo>
                    <a:pt x="24" y="263"/>
                    <a:pt x="23" y="264"/>
                    <a:pt x="24" y="265"/>
                  </a:cubicBezTo>
                  <a:cubicBezTo>
                    <a:pt x="24" y="266"/>
                    <a:pt x="25" y="268"/>
                    <a:pt x="26" y="269"/>
                  </a:cubicBezTo>
                  <a:cubicBezTo>
                    <a:pt x="26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lose/>
                  <a:moveTo>
                    <a:pt x="24" y="263"/>
                  </a:moveTo>
                  <a:cubicBezTo>
                    <a:pt x="24" y="263"/>
                    <a:pt x="24" y="263"/>
                    <a:pt x="24" y="263"/>
                  </a:cubicBezTo>
                  <a:cubicBezTo>
                    <a:pt x="23" y="263"/>
                    <a:pt x="23" y="263"/>
                    <a:pt x="22" y="262"/>
                  </a:cubicBezTo>
                  <a:cubicBezTo>
                    <a:pt x="22" y="261"/>
                    <a:pt x="21" y="259"/>
                    <a:pt x="21" y="258"/>
                  </a:cubicBezTo>
                  <a:cubicBezTo>
                    <a:pt x="20" y="257"/>
                    <a:pt x="21" y="256"/>
                    <a:pt x="21" y="256"/>
                  </a:cubicBezTo>
                  <a:cubicBezTo>
                    <a:pt x="22" y="256"/>
                    <a:pt x="23" y="256"/>
                    <a:pt x="23" y="257"/>
                  </a:cubicBezTo>
                  <a:cubicBezTo>
                    <a:pt x="24" y="258"/>
                    <a:pt x="25" y="260"/>
                    <a:pt x="25" y="261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4" y="263"/>
                    <a:pt x="24" y="263"/>
                    <a:pt x="24" y="263"/>
                  </a:cubicBezTo>
                  <a:close/>
                  <a:moveTo>
                    <a:pt x="21" y="256"/>
                  </a:moveTo>
                  <a:cubicBezTo>
                    <a:pt x="21" y="256"/>
                    <a:pt x="21" y="256"/>
                    <a:pt x="21" y="256"/>
                  </a:cubicBezTo>
                  <a:cubicBezTo>
                    <a:pt x="22" y="256"/>
                    <a:pt x="23" y="255"/>
                    <a:pt x="22" y="254"/>
                  </a:cubicBezTo>
                  <a:cubicBezTo>
                    <a:pt x="22" y="253"/>
                    <a:pt x="21" y="251"/>
                    <a:pt x="21" y="250"/>
                  </a:cubicBezTo>
                  <a:cubicBezTo>
                    <a:pt x="20" y="249"/>
                    <a:pt x="19" y="249"/>
                    <a:pt x="19" y="249"/>
                  </a:cubicBezTo>
                  <a:cubicBezTo>
                    <a:pt x="18" y="249"/>
                    <a:pt x="18" y="250"/>
                    <a:pt x="18" y="251"/>
                  </a:cubicBezTo>
                  <a:cubicBezTo>
                    <a:pt x="18" y="252"/>
                    <a:pt x="19" y="254"/>
                    <a:pt x="19" y="255"/>
                  </a:cubicBezTo>
                  <a:cubicBezTo>
                    <a:pt x="20" y="256"/>
                    <a:pt x="20" y="256"/>
                    <a:pt x="21" y="256"/>
                  </a:cubicBezTo>
                  <a:cubicBezTo>
                    <a:pt x="21" y="256"/>
                    <a:pt x="21" y="256"/>
                    <a:pt x="21" y="256"/>
                  </a:cubicBezTo>
                  <a:close/>
                  <a:moveTo>
                    <a:pt x="18" y="249"/>
                  </a:move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7" y="249"/>
                    <a:pt x="17" y="248"/>
                  </a:cubicBezTo>
                  <a:cubicBezTo>
                    <a:pt x="16" y="246"/>
                    <a:pt x="16" y="245"/>
                    <a:pt x="15" y="244"/>
                  </a:cubicBezTo>
                  <a:cubicBezTo>
                    <a:pt x="15" y="243"/>
                    <a:pt x="15" y="242"/>
                    <a:pt x="16" y="242"/>
                  </a:cubicBezTo>
                  <a:cubicBezTo>
                    <a:pt x="17" y="241"/>
                    <a:pt x="18" y="242"/>
                    <a:pt x="18" y="243"/>
                  </a:cubicBezTo>
                  <a:cubicBezTo>
                    <a:pt x="19" y="244"/>
                    <a:pt x="19" y="245"/>
                    <a:pt x="20" y="247"/>
                  </a:cubicBezTo>
                  <a:cubicBezTo>
                    <a:pt x="20" y="248"/>
                    <a:pt x="19" y="249"/>
                    <a:pt x="19" y="249"/>
                  </a:cubicBezTo>
                  <a:cubicBezTo>
                    <a:pt x="19" y="249"/>
                    <a:pt x="18" y="249"/>
                    <a:pt x="18" y="249"/>
                  </a:cubicBezTo>
                  <a:close/>
                  <a:moveTo>
                    <a:pt x="16" y="242"/>
                  </a:moveTo>
                  <a:cubicBezTo>
                    <a:pt x="16" y="242"/>
                    <a:pt x="16" y="242"/>
                    <a:pt x="16" y="242"/>
                  </a:cubicBezTo>
                  <a:cubicBezTo>
                    <a:pt x="17" y="241"/>
                    <a:pt x="18" y="240"/>
                    <a:pt x="17" y="240"/>
                  </a:cubicBezTo>
                  <a:cubicBezTo>
                    <a:pt x="17" y="238"/>
                    <a:pt x="16" y="237"/>
                    <a:pt x="16" y="235"/>
                  </a:cubicBezTo>
                  <a:cubicBezTo>
                    <a:pt x="16" y="235"/>
                    <a:pt x="15" y="234"/>
                    <a:pt x="14" y="234"/>
                  </a:cubicBezTo>
                  <a:cubicBezTo>
                    <a:pt x="13" y="235"/>
                    <a:pt x="13" y="235"/>
                    <a:pt x="13" y="236"/>
                  </a:cubicBezTo>
                  <a:cubicBezTo>
                    <a:pt x="13" y="238"/>
                    <a:pt x="14" y="239"/>
                    <a:pt x="14" y="241"/>
                  </a:cubicBezTo>
                  <a:cubicBezTo>
                    <a:pt x="15" y="241"/>
                    <a:pt x="15" y="242"/>
                    <a:pt x="16" y="242"/>
                  </a:cubicBezTo>
                  <a:cubicBezTo>
                    <a:pt x="16" y="242"/>
                    <a:pt x="16" y="242"/>
                    <a:pt x="16" y="242"/>
                  </a:cubicBezTo>
                  <a:close/>
                  <a:moveTo>
                    <a:pt x="14" y="234"/>
                  </a:moveTo>
                  <a:cubicBezTo>
                    <a:pt x="14" y="234"/>
                    <a:pt x="14" y="234"/>
                    <a:pt x="14" y="234"/>
                  </a:cubicBezTo>
                  <a:cubicBezTo>
                    <a:pt x="13" y="234"/>
                    <a:pt x="12" y="234"/>
                    <a:pt x="12" y="233"/>
                  </a:cubicBezTo>
                  <a:cubicBezTo>
                    <a:pt x="12" y="232"/>
                    <a:pt x="11" y="230"/>
                    <a:pt x="11" y="229"/>
                  </a:cubicBezTo>
                  <a:cubicBezTo>
                    <a:pt x="11" y="228"/>
                    <a:pt x="11" y="227"/>
                    <a:pt x="12" y="227"/>
                  </a:cubicBezTo>
                  <a:cubicBezTo>
                    <a:pt x="13" y="227"/>
                    <a:pt x="14" y="227"/>
                    <a:pt x="14" y="228"/>
                  </a:cubicBezTo>
                  <a:cubicBezTo>
                    <a:pt x="14" y="229"/>
                    <a:pt x="15" y="231"/>
                    <a:pt x="15" y="232"/>
                  </a:cubicBezTo>
                  <a:cubicBezTo>
                    <a:pt x="15" y="233"/>
                    <a:pt x="15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lose/>
                  <a:moveTo>
                    <a:pt x="12" y="227"/>
                  </a:moveTo>
                  <a:cubicBezTo>
                    <a:pt x="12" y="227"/>
                    <a:pt x="12" y="227"/>
                    <a:pt x="12" y="227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3" y="222"/>
                    <a:pt x="12" y="221"/>
                  </a:cubicBezTo>
                  <a:cubicBezTo>
                    <a:pt x="12" y="220"/>
                    <a:pt x="11" y="219"/>
                    <a:pt x="10" y="220"/>
                  </a:cubicBezTo>
                  <a:cubicBezTo>
                    <a:pt x="10" y="220"/>
                    <a:pt x="9" y="221"/>
                    <a:pt x="9" y="221"/>
                  </a:cubicBezTo>
                  <a:cubicBezTo>
                    <a:pt x="10" y="223"/>
                    <a:pt x="10" y="224"/>
                    <a:pt x="10" y="226"/>
                  </a:cubicBezTo>
                  <a:cubicBezTo>
                    <a:pt x="10" y="227"/>
                    <a:pt x="11" y="227"/>
                    <a:pt x="12" y="227"/>
                  </a:cubicBezTo>
                  <a:cubicBezTo>
                    <a:pt x="12" y="227"/>
                    <a:pt x="12" y="227"/>
                    <a:pt x="12" y="227"/>
                  </a:cubicBezTo>
                  <a:close/>
                  <a:moveTo>
                    <a:pt x="10" y="220"/>
                  </a:moveTo>
                  <a:cubicBezTo>
                    <a:pt x="10" y="220"/>
                    <a:pt x="10" y="220"/>
                    <a:pt x="10" y="220"/>
                  </a:cubicBezTo>
                  <a:cubicBezTo>
                    <a:pt x="9" y="220"/>
                    <a:pt x="9" y="219"/>
                    <a:pt x="9" y="218"/>
                  </a:cubicBezTo>
                  <a:cubicBezTo>
                    <a:pt x="8" y="217"/>
                    <a:pt x="8" y="215"/>
                    <a:pt x="8" y="214"/>
                  </a:cubicBezTo>
                  <a:cubicBezTo>
                    <a:pt x="7" y="213"/>
                    <a:pt x="8" y="212"/>
                    <a:pt x="9" y="212"/>
                  </a:cubicBezTo>
                  <a:cubicBezTo>
                    <a:pt x="10" y="212"/>
                    <a:pt x="10" y="212"/>
                    <a:pt x="11" y="213"/>
                  </a:cubicBezTo>
                  <a:cubicBezTo>
                    <a:pt x="11" y="215"/>
                    <a:pt x="11" y="216"/>
                    <a:pt x="12" y="218"/>
                  </a:cubicBezTo>
                  <a:cubicBezTo>
                    <a:pt x="12" y="219"/>
                    <a:pt x="11" y="219"/>
                    <a:pt x="10" y="219"/>
                  </a:cubicBezTo>
                  <a:cubicBezTo>
                    <a:pt x="10" y="219"/>
                    <a:pt x="10" y="220"/>
                    <a:pt x="10" y="220"/>
                  </a:cubicBezTo>
                  <a:close/>
                  <a:moveTo>
                    <a:pt x="9" y="212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10" y="212"/>
                    <a:pt x="10" y="211"/>
                    <a:pt x="10" y="210"/>
                  </a:cubicBezTo>
                  <a:cubicBezTo>
                    <a:pt x="10" y="209"/>
                    <a:pt x="9" y="207"/>
                    <a:pt x="9" y="206"/>
                  </a:cubicBezTo>
                  <a:cubicBezTo>
                    <a:pt x="9" y="205"/>
                    <a:pt x="8" y="204"/>
                    <a:pt x="7" y="205"/>
                  </a:cubicBezTo>
                  <a:cubicBezTo>
                    <a:pt x="7" y="205"/>
                    <a:pt x="6" y="205"/>
                    <a:pt x="6" y="206"/>
                  </a:cubicBezTo>
                  <a:cubicBezTo>
                    <a:pt x="6" y="208"/>
                    <a:pt x="7" y="209"/>
                    <a:pt x="7" y="211"/>
                  </a:cubicBezTo>
                  <a:cubicBezTo>
                    <a:pt x="7" y="212"/>
                    <a:pt x="8" y="212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lose/>
                  <a:moveTo>
                    <a:pt x="7" y="205"/>
                  </a:move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6" y="204"/>
                    <a:pt x="6" y="203"/>
                  </a:cubicBezTo>
                  <a:cubicBezTo>
                    <a:pt x="5" y="202"/>
                    <a:pt x="5" y="200"/>
                    <a:pt x="5" y="199"/>
                  </a:cubicBezTo>
                  <a:cubicBezTo>
                    <a:pt x="5" y="198"/>
                    <a:pt x="5" y="197"/>
                    <a:pt x="6" y="197"/>
                  </a:cubicBezTo>
                  <a:cubicBezTo>
                    <a:pt x="7" y="197"/>
                    <a:pt x="8" y="197"/>
                    <a:pt x="8" y="198"/>
                  </a:cubicBezTo>
                  <a:cubicBezTo>
                    <a:pt x="8" y="200"/>
                    <a:pt x="8" y="201"/>
                    <a:pt x="9" y="203"/>
                  </a:cubicBezTo>
                  <a:cubicBezTo>
                    <a:pt x="9" y="204"/>
                    <a:pt x="8" y="204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lose/>
                  <a:moveTo>
                    <a:pt x="6" y="197"/>
                  </a:moveTo>
                  <a:cubicBezTo>
                    <a:pt x="6" y="197"/>
                    <a:pt x="6" y="197"/>
                    <a:pt x="6" y="197"/>
                  </a:cubicBezTo>
                  <a:cubicBezTo>
                    <a:pt x="7" y="197"/>
                    <a:pt x="8" y="196"/>
                    <a:pt x="8" y="195"/>
                  </a:cubicBezTo>
                  <a:cubicBezTo>
                    <a:pt x="7" y="194"/>
                    <a:pt x="7" y="192"/>
                    <a:pt x="7" y="191"/>
                  </a:cubicBezTo>
                  <a:cubicBezTo>
                    <a:pt x="7" y="190"/>
                    <a:pt x="6" y="189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90"/>
                    <a:pt x="4" y="191"/>
                  </a:cubicBezTo>
                  <a:cubicBezTo>
                    <a:pt x="4" y="193"/>
                    <a:pt x="4" y="194"/>
                    <a:pt x="5" y="196"/>
                  </a:cubicBezTo>
                  <a:cubicBezTo>
                    <a:pt x="5" y="197"/>
                    <a:pt x="5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lose/>
                  <a:moveTo>
                    <a:pt x="5" y="189"/>
                  </a:move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89"/>
                    <a:pt x="3" y="188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5" y="182"/>
                    <a:pt x="6" y="182"/>
                    <a:pt x="6" y="183"/>
                  </a:cubicBezTo>
                  <a:cubicBezTo>
                    <a:pt x="6" y="184"/>
                    <a:pt x="6" y="185"/>
                    <a:pt x="6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89"/>
                    <a:pt x="5" y="189"/>
                  </a:cubicBezTo>
                  <a:close/>
                  <a:moveTo>
                    <a:pt x="4" y="182"/>
                  </a:moveTo>
                  <a:cubicBezTo>
                    <a:pt x="5" y="182"/>
                    <a:pt x="6" y="181"/>
                    <a:pt x="6" y="180"/>
                  </a:cubicBezTo>
                  <a:cubicBezTo>
                    <a:pt x="5" y="179"/>
                    <a:pt x="5" y="177"/>
                    <a:pt x="5" y="176"/>
                  </a:cubicBezTo>
                  <a:cubicBezTo>
                    <a:pt x="5" y="175"/>
                    <a:pt x="4" y="174"/>
                    <a:pt x="4" y="174"/>
                  </a:cubicBezTo>
                  <a:cubicBezTo>
                    <a:pt x="3" y="174"/>
                    <a:pt x="2" y="175"/>
                    <a:pt x="2" y="176"/>
                  </a:cubicBezTo>
                  <a:cubicBezTo>
                    <a:pt x="2" y="177"/>
                    <a:pt x="2" y="179"/>
                    <a:pt x="3" y="181"/>
                  </a:cubicBezTo>
                  <a:cubicBezTo>
                    <a:pt x="3" y="181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lose/>
                  <a:moveTo>
                    <a:pt x="4" y="174"/>
                  </a:move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3" y="174"/>
                    <a:pt x="2" y="174"/>
                    <a:pt x="2" y="173"/>
                  </a:cubicBezTo>
                  <a:cubicBezTo>
                    <a:pt x="2" y="171"/>
                    <a:pt x="2" y="170"/>
                    <a:pt x="2" y="168"/>
                  </a:cubicBezTo>
                  <a:cubicBezTo>
                    <a:pt x="1" y="167"/>
                    <a:pt x="2" y="167"/>
                    <a:pt x="3" y="167"/>
                  </a:cubicBezTo>
                  <a:cubicBezTo>
                    <a:pt x="4" y="167"/>
                    <a:pt x="4" y="167"/>
                    <a:pt x="5" y="168"/>
                  </a:cubicBezTo>
                  <a:cubicBezTo>
                    <a:pt x="5" y="170"/>
                    <a:pt x="5" y="171"/>
                    <a:pt x="5" y="173"/>
                  </a:cubicBezTo>
                  <a:cubicBezTo>
                    <a:pt x="5" y="173"/>
                    <a:pt x="4" y="174"/>
                    <a:pt x="4" y="174"/>
                  </a:cubicBezTo>
                  <a:close/>
                  <a:moveTo>
                    <a:pt x="3" y="167"/>
                  </a:moveTo>
                  <a:cubicBezTo>
                    <a:pt x="4" y="167"/>
                    <a:pt x="4" y="166"/>
                    <a:pt x="4" y="165"/>
                  </a:cubicBezTo>
                  <a:cubicBezTo>
                    <a:pt x="4" y="164"/>
                    <a:pt x="4" y="162"/>
                    <a:pt x="4" y="161"/>
                  </a:cubicBezTo>
                  <a:cubicBezTo>
                    <a:pt x="4" y="160"/>
                    <a:pt x="3" y="159"/>
                    <a:pt x="2" y="159"/>
                  </a:cubicBezTo>
                  <a:cubicBezTo>
                    <a:pt x="2" y="159"/>
                    <a:pt x="1" y="160"/>
                    <a:pt x="1" y="161"/>
                  </a:cubicBezTo>
                  <a:cubicBezTo>
                    <a:pt x="1" y="162"/>
                    <a:pt x="1" y="164"/>
                    <a:pt x="1" y="165"/>
                  </a:cubicBezTo>
                  <a:cubicBezTo>
                    <a:pt x="1" y="166"/>
                    <a:pt x="2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lose/>
                  <a:moveTo>
                    <a:pt x="3" y="159"/>
                  </a:moveTo>
                  <a:cubicBezTo>
                    <a:pt x="3" y="159"/>
                    <a:pt x="3" y="159"/>
                    <a:pt x="3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1" y="158"/>
                    <a:pt x="1" y="158"/>
                  </a:cubicBezTo>
                  <a:cubicBezTo>
                    <a:pt x="1" y="156"/>
                    <a:pt x="1" y="155"/>
                    <a:pt x="1" y="153"/>
                  </a:cubicBezTo>
                  <a:cubicBezTo>
                    <a:pt x="1" y="152"/>
                    <a:pt x="1" y="152"/>
                    <a:pt x="2" y="152"/>
                  </a:cubicBezTo>
                  <a:cubicBezTo>
                    <a:pt x="3" y="151"/>
                    <a:pt x="4" y="152"/>
                    <a:pt x="4" y="153"/>
                  </a:cubicBezTo>
                  <a:cubicBezTo>
                    <a:pt x="4" y="154"/>
                    <a:pt x="4" y="156"/>
                    <a:pt x="4" y="157"/>
                  </a:cubicBezTo>
                  <a:cubicBezTo>
                    <a:pt x="4" y="158"/>
                    <a:pt x="3" y="159"/>
                    <a:pt x="3" y="159"/>
                  </a:cubicBezTo>
                  <a:close/>
                  <a:moveTo>
                    <a:pt x="2" y="151"/>
                  </a:moveTo>
                  <a:cubicBezTo>
                    <a:pt x="3" y="151"/>
                    <a:pt x="4" y="151"/>
                    <a:pt x="3" y="150"/>
                  </a:cubicBezTo>
                  <a:cubicBezTo>
                    <a:pt x="3" y="148"/>
                    <a:pt x="3" y="147"/>
                    <a:pt x="3" y="145"/>
                  </a:cubicBezTo>
                  <a:cubicBezTo>
                    <a:pt x="3" y="145"/>
                    <a:pt x="3" y="144"/>
                    <a:pt x="2" y="144"/>
                  </a:cubicBezTo>
                  <a:cubicBezTo>
                    <a:pt x="1" y="144"/>
                    <a:pt x="0" y="145"/>
                    <a:pt x="0" y="145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0" y="151"/>
                    <a:pt x="1" y="152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0" y="141"/>
                    <a:pt x="0" y="139"/>
                    <a:pt x="0" y="138"/>
                  </a:cubicBezTo>
                  <a:cubicBezTo>
                    <a:pt x="0" y="137"/>
                    <a:pt x="1" y="136"/>
                    <a:pt x="2" y="136"/>
                  </a:cubicBezTo>
                  <a:cubicBezTo>
                    <a:pt x="2" y="136"/>
                    <a:pt x="3" y="137"/>
                    <a:pt x="3" y="138"/>
                  </a:cubicBezTo>
                  <a:cubicBezTo>
                    <a:pt x="3" y="139"/>
                    <a:pt x="3" y="141"/>
                    <a:pt x="3" y="142"/>
                  </a:cubicBezTo>
                  <a:cubicBezTo>
                    <a:pt x="3" y="143"/>
                    <a:pt x="3" y="144"/>
                    <a:pt x="2" y="144"/>
                  </a:cubicBezTo>
                  <a:close/>
                  <a:moveTo>
                    <a:pt x="2" y="136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6"/>
                    <a:pt x="0" y="136"/>
                    <a:pt x="0" y="135"/>
                  </a:cubicBezTo>
                  <a:cubicBezTo>
                    <a:pt x="0" y="133"/>
                    <a:pt x="0" y="132"/>
                    <a:pt x="0" y="130"/>
                  </a:cubicBezTo>
                  <a:cubicBezTo>
                    <a:pt x="0" y="129"/>
                    <a:pt x="1" y="129"/>
                    <a:pt x="2" y="129"/>
                  </a:cubicBezTo>
                  <a:cubicBezTo>
                    <a:pt x="2" y="129"/>
                    <a:pt x="3" y="129"/>
                    <a:pt x="3" y="130"/>
                  </a:cubicBezTo>
                  <a:cubicBezTo>
                    <a:pt x="3" y="132"/>
                    <a:pt x="3" y="133"/>
                    <a:pt x="3" y="135"/>
                  </a:cubicBezTo>
                  <a:cubicBezTo>
                    <a:pt x="3" y="136"/>
                    <a:pt x="3" y="136"/>
                    <a:pt x="2" y="136"/>
                  </a:cubicBezTo>
                  <a:close/>
                  <a:moveTo>
                    <a:pt x="2" y="129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4"/>
                    <a:pt x="0" y="123"/>
                  </a:cubicBezTo>
                  <a:cubicBezTo>
                    <a:pt x="0" y="122"/>
                    <a:pt x="1" y="121"/>
                    <a:pt x="2" y="121"/>
                  </a:cubicBezTo>
                  <a:cubicBezTo>
                    <a:pt x="2" y="121"/>
                    <a:pt x="3" y="122"/>
                    <a:pt x="3" y="123"/>
                  </a:cubicBezTo>
                  <a:cubicBezTo>
                    <a:pt x="3" y="124"/>
                    <a:pt x="3" y="126"/>
                    <a:pt x="3" y="127"/>
                  </a:cubicBezTo>
                  <a:cubicBezTo>
                    <a:pt x="3" y="128"/>
                    <a:pt x="2" y="129"/>
                    <a:pt x="2" y="129"/>
                  </a:cubicBezTo>
                  <a:close/>
                  <a:moveTo>
                    <a:pt x="2" y="121"/>
                  </a:moveTo>
                  <a:cubicBezTo>
                    <a:pt x="2" y="121"/>
                    <a:pt x="2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0"/>
                    <a:pt x="0" y="119"/>
                  </a:cubicBezTo>
                  <a:cubicBezTo>
                    <a:pt x="0" y="118"/>
                    <a:pt x="0" y="116"/>
                    <a:pt x="0" y="115"/>
                  </a:cubicBezTo>
                  <a:cubicBezTo>
                    <a:pt x="0" y="114"/>
                    <a:pt x="1" y="113"/>
                    <a:pt x="2" y="113"/>
                  </a:cubicBezTo>
                  <a:cubicBezTo>
                    <a:pt x="3" y="113"/>
                    <a:pt x="3" y="114"/>
                    <a:pt x="3" y="115"/>
                  </a:cubicBezTo>
                  <a:cubicBezTo>
                    <a:pt x="3" y="116"/>
                    <a:pt x="3" y="118"/>
                    <a:pt x="3" y="120"/>
                  </a:cubicBezTo>
                  <a:cubicBezTo>
                    <a:pt x="3" y="120"/>
                    <a:pt x="3" y="121"/>
                    <a:pt x="2" y="121"/>
                  </a:cubicBezTo>
                  <a:close/>
                  <a:moveTo>
                    <a:pt x="2" y="113"/>
                  </a:moveTo>
                  <a:cubicBezTo>
                    <a:pt x="3" y="113"/>
                    <a:pt x="3" y="113"/>
                    <a:pt x="3" y="112"/>
                  </a:cubicBezTo>
                  <a:cubicBezTo>
                    <a:pt x="3" y="110"/>
                    <a:pt x="3" y="109"/>
                    <a:pt x="3" y="107"/>
                  </a:cubicBezTo>
                  <a:cubicBezTo>
                    <a:pt x="3" y="107"/>
                    <a:pt x="3" y="106"/>
                    <a:pt x="2" y="106"/>
                  </a:cubicBezTo>
                  <a:cubicBezTo>
                    <a:pt x="1" y="106"/>
                    <a:pt x="0" y="106"/>
                    <a:pt x="0" y="107"/>
                  </a:cubicBezTo>
                  <a:cubicBezTo>
                    <a:pt x="0" y="109"/>
                    <a:pt x="0" y="110"/>
                    <a:pt x="0" y="112"/>
                  </a:cubicBezTo>
                  <a:cubicBezTo>
                    <a:pt x="0" y="113"/>
                    <a:pt x="1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lose/>
                  <a:moveTo>
                    <a:pt x="2" y="106"/>
                  </a:move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" y="106"/>
                    <a:pt x="0" y="105"/>
                    <a:pt x="0" y="104"/>
                  </a:cubicBezTo>
                  <a:cubicBezTo>
                    <a:pt x="1" y="103"/>
                    <a:pt x="1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3" y="98"/>
                    <a:pt x="4" y="99"/>
                    <a:pt x="4" y="100"/>
                  </a:cubicBezTo>
                  <a:cubicBezTo>
                    <a:pt x="4" y="101"/>
                    <a:pt x="4" y="103"/>
                    <a:pt x="3" y="104"/>
                  </a:cubicBezTo>
                  <a:cubicBezTo>
                    <a:pt x="3" y="105"/>
                    <a:pt x="3" y="106"/>
                    <a:pt x="2" y="106"/>
                  </a:cubicBezTo>
                  <a:close/>
                  <a:moveTo>
                    <a:pt x="2" y="98"/>
                  </a:moveTo>
                  <a:cubicBezTo>
                    <a:pt x="3" y="98"/>
                    <a:pt x="4" y="97"/>
                    <a:pt x="4" y="97"/>
                  </a:cubicBezTo>
                  <a:cubicBezTo>
                    <a:pt x="4" y="95"/>
                    <a:pt x="4" y="94"/>
                    <a:pt x="4" y="92"/>
                  </a:cubicBezTo>
                  <a:cubicBezTo>
                    <a:pt x="4" y="91"/>
                    <a:pt x="3" y="91"/>
                    <a:pt x="3" y="91"/>
                  </a:cubicBezTo>
                  <a:cubicBezTo>
                    <a:pt x="2" y="91"/>
                    <a:pt x="1" y="91"/>
                    <a:pt x="1" y="92"/>
                  </a:cubicBezTo>
                  <a:cubicBezTo>
                    <a:pt x="1" y="94"/>
                    <a:pt x="1" y="95"/>
                    <a:pt x="1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lose/>
                  <a:moveTo>
                    <a:pt x="3" y="91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1" y="90"/>
                    <a:pt x="1" y="89"/>
                  </a:cubicBezTo>
                  <a:cubicBezTo>
                    <a:pt x="1" y="87"/>
                    <a:pt x="1" y="86"/>
                    <a:pt x="1" y="84"/>
                  </a:cubicBezTo>
                  <a:cubicBezTo>
                    <a:pt x="2" y="84"/>
                    <a:pt x="2" y="83"/>
                    <a:pt x="3" y="83"/>
                  </a:cubicBezTo>
                  <a:cubicBezTo>
                    <a:pt x="4" y="83"/>
                    <a:pt x="5" y="84"/>
                    <a:pt x="4" y="85"/>
                  </a:cubicBezTo>
                  <a:cubicBezTo>
                    <a:pt x="4" y="86"/>
                    <a:pt x="4" y="88"/>
                    <a:pt x="4" y="89"/>
                  </a:cubicBezTo>
                  <a:cubicBezTo>
                    <a:pt x="4" y="90"/>
                    <a:pt x="4" y="90"/>
                    <a:pt x="3" y="91"/>
                  </a:cubicBezTo>
                  <a:close/>
                  <a:moveTo>
                    <a:pt x="3" y="83"/>
                  </a:moveTo>
                  <a:cubicBezTo>
                    <a:pt x="4" y="83"/>
                    <a:pt x="5" y="82"/>
                    <a:pt x="5" y="82"/>
                  </a:cubicBezTo>
                  <a:cubicBezTo>
                    <a:pt x="5" y="80"/>
                    <a:pt x="5" y="78"/>
                    <a:pt x="5" y="77"/>
                  </a:cubicBezTo>
                  <a:cubicBezTo>
                    <a:pt x="5" y="76"/>
                    <a:pt x="4" y="75"/>
                    <a:pt x="4" y="75"/>
                  </a:cubicBezTo>
                  <a:cubicBezTo>
                    <a:pt x="3" y="75"/>
                    <a:pt x="2" y="76"/>
                    <a:pt x="2" y="77"/>
                  </a:cubicBezTo>
                  <a:cubicBezTo>
                    <a:pt x="2" y="78"/>
                    <a:pt x="2" y="80"/>
                    <a:pt x="2" y="81"/>
                  </a:cubicBezTo>
                  <a:cubicBezTo>
                    <a:pt x="2" y="82"/>
                    <a:pt x="2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  <a:moveTo>
                    <a:pt x="4" y="75"/>
                  </a:move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2" y="75"/>
                    <a:pt x="2" y="74"/>
                  </a:cubicBezTo>
                  <a:cubicBezTo>
                    <a:pt x="2" y="72"/>
                    <a:pt x="2" y="71"/>
                    <a:pt x="3" y="69"/>
                  </a:cubicBezTo>
                  <a:cubicBezTo>
                    <a:pt x="3" y="68"/>
                    <a:pt x="3" y="68"/>
                    <a:pt x="4" y="68"/>
                  </a:cubicBezTo>
                  <a:cubicBezTo>
                    <a:pt x="5" y="68"/>
                    <a:pt x="6" y="69"/>
                    <a:pt x="6" y="69"/>
                  </a:cubicBezTo>
                  <a:cubicBezTo>
                    <a:pt x="6" y="71"/>
                    <a:pt x="5" y="72"/>
                    <a:pt x="5" y="74"/>
                  </a:cubicBezTo>
                  <a:cubicBezTo>
                    <a:pt x="5" y="75"/>
                    <a:pt x="5" y="75"/>
                    <a:pt x="4" y="75"/>
                  </a:cubicBezTo>
                  <a:close/>
                  <a:moveTo>
                    <a:pt x="5" y="68"/>
                  </a:moveTo>
                  <a:cubicBezTo>
                    <a:pt x="5" y="68"/>
                    <a:pt x="6" y="67"/>
                    <a:pt x="6" y="66"/>
                  </a:cubicBezTo>
                  <a:cubicBezTo>
                    <a:pt x="6" y="65"/>
                    <a:pt x="6" y="63"/>
                    <a:pt x="6" y="62"/>
                  </a:cubicBezTo>
                  <a:cubicBezTo>
                    <a:pt x="6" y="61"/>
                    <a:pt x="6" y="60"/>
                    <a:pt x="5" y="60"/>
                  </a:cubicBezTo>
                  <a:cubicBezTo>
                    <a:pt x="4" y="60"/>
                    <a:pt x="3" y="61"/>
                    <a:pt x="3" y="62"/>
                  </a:cubicBezTo>
                  <a:cubicBezTo>
                    <a:pt x="3" y="63"/>
                    <a:pt x="3" y="65"/>
                    <a:pt x="3" y="66"/>
                  </a:cubicBezTo>
                  <a:cubicBezTo>
                    <a:pt x="3" y="67"/>
                    <a:pt x="3" y="68"/>
                    <a:pt x="4" y="68"/>
                  </a:cubicBezTo>
                  <a:cubicBezTo>
                    <a:pt x="4" y="68"/>
                    <a:pt x="4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lose/>
                  <a:moveTo>
                    <a:pt x="5" y="60"/>
                  </a:move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0"/>
                    <a:pt x="4" y="59"/>
                    <a:pt x="4" y="59"/>
                  </a:cubicBezTo>
                  <a:cubicBezTo>
                    <a:pt x="4" y="57"/>
                    <a:pt x="4" y="55"/>
                    <a:pt x="4" y="54"/>
                  </a:cubicBezTo>
                  <a:cubicBezTo>
                    <a:pt x="4" y="53"/>
                    <a:pt x="5" y="53"/>
                    <a:pt x="6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6"/>
                    <a:pt x="7" y="57"/>
                    <a:pt x="7" y="59"/>
                  </a:cubicBezTo>
                  <a:cubicBezTo>
                    <a:pt x="7" y="60"/>
                    <a:pt x="6" y="60"/>
                    <a:pt x="5" y="60"/>
                  </a:cubicBezTo>
                  <a:close/>
                  <a:moveTo>
                    <a:pt x="6" y="53"/>
                  </a:moveTo>
                  <a:cubicBezTo>
                    <a:pt x="7" y="52"/>
                    <a:pt x="7" y="52"/>
                    <a:pt x="7" y="51"/>
                  </a:cubicBezTo>
                  <a:cubicBezTo>
                    <a:pt x="8" y="50"/>
                    <a:pt x="8" y="48"/>
                    <a:pt x="8" y="47"/>
                  </a:cubicBezTo>
                  <a:cubicBezTo>
                    <a:pt x="8" y="46"/>
                    <a:pt x="7" y="45"/>
                    <a:pt x="7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5" y="48"/>
                    <a:pt x="5" y="49"/>
                    <a:pt x="4" y="51"/>
                  </a:cubicBezTo>
                  <a:cubicBezTo>
                    <a:pt x="4" y="52"/>
                    <a:pt x="5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2"/>
                    <a:pt x="6" y="40"/>
                    <a:pt x="6" y="39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41"/>
                    <a:pt x="8" y="42"/>
                    <a:pt x="8" y="44"/>
                  </a:cubicBezTo>
                  <a:cubicBezTo>
                    <a:pt x="8" y="44"/>
                    <a:pt x="8" y="45"/>
                    <a:pt x="7" y="45"/>
                  </a:cubicBezTo>
                  <a:close/>
                  <a:moveTo>
                    <a:pt x="8" y="37"/>
                  </a:moveTo>
                  <a:cubicBezTo>
                    <a:pt x="9" y="37"/>
                    <a:pt x="9" y="37"/>
                    <a:pt x="9" y="36"/>
                  </a:cubicBezTo>
                  <a:cubicBezTo>
                    <a:pt x="9" y="35"/>
                    <a:pt x="10" y="33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3"/>
                    <a:pt x="6" y="34"/>
                    <a:pt x="6" y="36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7"/>
                    <a:pt x="8" y="25"/>
                    <a:pt x="8" y="24"/>
                  </a:cubicBezTo>
                  <a:cubicBezTo>
                    <a:pt x="8" y="23"/>
                    <a:pt x="9" y="22"/>
                    <a:pt x="10" y="22"/>
                  </a:cubicBezTo>
                  <a:cubicBezTo>
                    <a:pt x="10" y="22"/>
                    <a:pt x="11" y="23"/>
                    <a:pt x="11" y="24"/>
                  </a:cubicBezTo>
                  <a:cubicBezTo>
                    <a:pt x="11" y="26"/>
                    <a:pt x="10" y="27"/>
                    <a:pt x="10" y="29"/>
                  </a:cubicBezTo>
                  <a:cubicBezTo>
                    <a:pt x="10" y="29"/>
                    <a:pt x="10" y="30"/>
                    <a:pt x="9" y="30"/>
                  </a:cubicBezTo>
                  <a:close/>
                  <a:moveTo>
                    <a:pt x="10" y="22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2"/>
                    <a:pt x="12" y="14"/>
                  </a:cubicBezTo>
                  <a:cubicBezTo>
                    <a:pt x="12" y="14"/>
                    <a:pt x="12" y="15"/>
                    <a:pt x="11" y="15"/>
                  </a:cubicBezTo>
                  <a:close/>
                  <a:moveTo>
                    <a:pt x="12" y="7"/>
                  </a:moveTo>
                  <a:cubicBezTo>
                    <a:pt x="13" y="7"/>
                    <a:pt x="14" y="7"/>
                    <a:pt x="14" y="6"/>
                  </a:cubicBezTo>
                  <a:cubicBezTo>
                    <a:pt x="14" y="3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1" y="3"/>
                    <a:pt x="11" y="5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937"/>
            <p:cNvSpPr>
              <a:spLocks/>
            </p:cNvSpPr>
            <p:nvPr/>
          </p:nvSpPr>
          <p:spPr bwMode="auto">
            <a:xfrm>
              <a:off x="4014788" y="3482975"/>
              <a:ext cx="85725" cy="82550"/>
            </a:xfrm>
            <a:custGeom>
              <a:avLst/>
              <a:gdLst>
                <a:gd name="T0" fmla="*/ 27 w 29"/>
                <a:gd name="T1" fmla="*/ 10 h 28"/>
                <a:gd name="T2" fmla="*/ 21 w 29"/>
                <a:gd name="T3" fmla="*/ 27 h 28"/>
                <a:gd name="T4" fmla="*/ 6 w 29"/>
                <a:gd name="T5" fmla="*/ 15 h 28"/>
                <a:gd name="T6" fmla="*/ 27 w 29"/>
                <a:gd name="T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8">
                  <a:moveTo>
                    <a:pt x="27" y="10"/>
                  </a:moveTo>
                  <a:cubicBezTo>
                    <a:pt x="27" y="10"/>
                    <a:pt x="29" y="26"/>
                    <a:pt x="21" y="27"/>
                  </a:cubicBezTo>
                  <a:cubicBezTo>
                    <a:pt x="15" y="28"/>
                    <a:pt x="0" y="22"/>
                    <a:pt x="6" y="15"/>
                  </a:cubicBezTo>
                  <a:cubicBezTo>
                    <a:pt x="13" y="9"/>
                    <a:pt x="25" y="0"/>
                    <a:pt x="27" y="10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938"/>
            <p:cNvSpPr>
              <a:spLocks/>
            </p:cNvSpPr>
            <p:nvPr/>
          </p:nvSpPr>
          <p:spPr bwMode="auto">
            <a:xfrm>
              <a:off x="4121150" y="3627438"/>
              <a:ext cx="88900" cy="82550"/>
            </a:xfrm>
            <a:custGeom>
              <a:avLst/>
              <a:gdLst>
                <a:gd name="T0" fmla="*/ 2 w 30"/>
                <a:gd name="T1" fmla="*/ 19 h 28"/>
                <a:gd name="T2" fmla="*/ 8 w 30"/>
                <a:gd name="T3" fmla="*/ 1 h 28"/>
                <a:gd name="T4" fmla="*/ 23 w 30"/>
                <a:gd name="T5" fmla="*/ 14 h 28"/>
                <a:gd name="T6" fmla="*/ 2 w 30"/>
                <a:gd name="T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8">
                  <a:moveTo>
                    <a:pt x="2" y="19"/>
                  </a:moveTo>
                  <a:cubicBezTo>
                    <a:pt x="2" y="19"/>
                    <a:pt x="0" y="2"/>
                    <a:pt x="8" y="1"/>
                  </a:cubicBezTo>
                  <a:cubicBezTo>
                    <a:pt x="15" y="0"/>
                    <a:pt x="30" y="7"/>
                    <a:pt x="23" y="14"/>
                  </a:cubicBezTo>
                  <a:cubicBezTo>
                    <a:pt x="17" y="21"/>
                    <a:pt x="4" y="28"/>
                    <a:pt x="2" y="19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939"/>
            <p:cNvSpPr>
              <a:spLocks/>
            </p:cNvSpPr>
            <p:nvPr/>
          </p:nvSpPr>
          <p:spPr bwMode="auto">
            <a:xfrm>
              <a:off x="4141788" y="3551238"/>
              <a:ext cx="73025" cy="100012"/>
            </a:xfrm>
            <a:custGeom>
              <a:avLst/>
              <a:gdLst>
                <a:gd name="T0" fmla="*/ 13 w 25"/>
                <a:gd name="T1" fmla="*/ 28 h 34"/>
                <a:gd name="T2" fmla="*/ 5 w 25"/>
                <a:gd name="T3" fmla="*/ 11 h 34"/>
                <a:gd name="T4" fmla="*/ 25 w 25"/>
                <a:gd name="T5" fmla="*/ 10 h 34"/>
                <a:gd name="T6" fmla="*/ 13 w 2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13" y="28"/>
                  </a:moveTo>
                  <a:cubicBezTo>
                    <a:pt x="13" y="28"/>
                    <a:pt x="0" y="18"/>
                    <a:pt x="5" y="11"/>
                  </a:cubicBezTo>
                  <a:cubicBezTo>
                    <a:pt x="9" y="6"/>
                    <a:pt x="24" y="0"/>
                    <a:pt x="25" y="10"/>
                  </a:cubicBezTo>
                  <a:cubicBezTo>
                    <a:pt x="25" y="19"/>
                    <a:pt x="21" y="34"/>
                    <a:pt x="13" y="28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940"/>
            <p:cNvSpPr>
              <a:spLocks/>
            </p:cNvSpPr>
            <p:nvPr/>
          </p:nvSpPr>
          <p:spPr bwMode="auto">
            <a:xfrm>
              <a:off x="4000500" y="3557588"/>
              <a:ext cx="85725" cy="96837"/>
            </a:xfrm>
            <a:custGeom>
              <a:avLst/>
              <a:gdLst>
                <a:gd name="T0" fmla="*/ 11 w 29"/>
                <a:gd name="T1" fmla="*/ 3 h 33"/>
                <a:gd name="T2" fmla="*/ 25 w 29"/>
                <a:gd name="T3" fmla="*/ 17 h 33"/>
                <a:gd name="T4" fmla="*/ 3 w 29"/>
                <a:gd name="T5" fmla="*/ 23 h 33"/>
                <a:gd name="T6" fmla="*/ 11 w 2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3">
                  <a:moveTo>
                    <a:pt x="11" y="3"/>
                  </a:moveTo>
                  <a:cubicBezTo>
                    <a:pt x="11" y="3"/>
                    <a:pt x="29" y="9"/>
                    <a:pt x="25" y="17"/>
                  </a:cubicBezTo>
                  <a:cubicBezTo>
                    <a:pt x="22" y="23"/>
                    <a:pt x="7" y="33"/>
                    <a:pt x="3" y="23"/>
                  </a:cubicBezTo>
                  <a:cubicBezTo>
                    <a:pt x="1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941"/>
            <p:cNvSpPr>
              <a:spLocks/>
            </p:cNvSpPr>
            <p:nvPr/>
          </p:nvSpPr>
          <p:spPr bwMode="auto">
            <a:xfrm>
              <a:off x="4021138" y="3627438"/>
              <a:ext cx="90488" cy="95250"/>
            </a:xfrm>
            <a:custGeom>
              <a:avLst/>
              <a:gdLst>
                <a:gd name="T0" fmla="*/ 10 w 31"/>
                <a:gd name="T1" fmla="*/ 6 h 32"/>
                <a:gd name="T2" fmla="*/ 30 w 31"/>
                <a:gd name="T3" fmla="*/ 9 h 32"/>
                <a:gd name="T4" fmla="*/ 17 w 31"/>
                <a:gd name="T5" fmla="*/ 27 h 32"/>
                <a:gd name="T6" fmla="*/ 10 w 31"/>
                <a:gd name="T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10" y="6"/>
                  </a:moveTo>
                  <a:cubicBezTo>
                    <a:pt x="10" y="6"/>
                    <a:pt x="28" y="0"/>
                    <a:pt x="30" y="9"/>
                  </a:cubicBezTo>
                  <a:cubicBezTo>
                    <a:pt x="31" y="16"/>
                    <a:pt x="26" y="32"/>
                    <a:pt x="17" y="27"/>
                  </a:cubicBezTo>
                  <a:cubicBezTo>
                    <a:pt x="10" y="21"/>
                    <a:pt x="0" y="9"/>
                    <a:pt x="10" y="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942"/>
            <p:cNvSpPr>
              <a:spLocks/>
            </p:cNvSpPr>
            <p:nvPr/>
          </p:nvSpPr>
          <p:spPr bwMode="auto">
            <a:xfrm>
              <a:off x="4108450" y="3486150"/>
              <a:ext cx="92075" cy="92075"/>
            </a:xfrm>
            <a:custGeom>
              <a:avLst/>
              <a:gdLst>
                <a:gd name="T0" fmla="*/ 22 w 31"/>
                <a:gd name="T1" fmla="*/ 22 h 31"/>
                <a:gd name="T2" fmla="*/ 3 w 31"/>
                <a:gd name="T3" fmla="*/ 23 h 31"/>
                <a:gd name="T4" fmla="*/ 10 w 31"/>
                <a:gd name="T5" fmla="*/ 3 h 31"/>
                <a:gd name="T6" fmla="*/ 22 w 31"/>
                <a:gd name="T7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22" y="22"/>
                  </a:moveTo>
                  <a:cubicBezTo>
                    <a:pt x="22" y="22"/>
                    <a:pt x="7" y="31"/>
                    <a:pt x="3" y="23"/>
                  </a:cubicBezTo>
                  <a:cubicBezTo>
                    <a:pt x="0" y="17"/>
                    <a:pt x="1" y="0"/>
                    <a:pt x="10" y="3"/>
                  </a:cubicBezTo>
                  <a:cubicBezTo>
                    <a:pt x="19" y="7"/>
                    <a:pt x="31" y="16"/>
                    <a:pt x="22" y="22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943"/>
            <p:cNvSpPr>
              <a:spLocks/>
            </p:cNvSpPr>
            <p:nvPr/>
          </p:nvSpPr>
          <p:spPr bwMode="auto">
            <a:xfrm>
              <a:off x="4065588" y="3554413"/>
              <a:ext cx="87313" cy="88900"/>
            </a:xfrm>
            <a:custGeom>
              <a:avLst/>
              <a:gdLst>
                <a:gd name="T0" fmla="*/ 0 w 30"/>
                <a:gd name="T1" fmla="*/ 16 h 30"/>
                <a:gd name="T2" fmla="*/ 14 w 30"/>
                <a:gd name="T3" fmla="*/ 1 h 30"/>
                <a:gd name="T4" fmla="*/ 29 w 30"/>
                <a:gd name="T5" fmla="*/ 14 h 30"/>
                <a:gd name="T6" fmla="*/ 16 w 30"/>
                <a:gd name="T7" fmla="*/ 29 h 30"/>
                <a:gd name="T8" fmla="*/ 0 w 30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0" y="16"/>
                  </a:moveTo>
                  <a:cubicBezTo>
                    <a:pt x="0" y="8"/>
                    <a:pt x="6" y="1"/>
                    <a:pt x="14" y="1"/>
                  </a:cubicBezTo>
                  <a:cubicBezTo>
                    <a:pt x="22" y="0"/>
                    <a:pt x="29" y="6"/>
                    <a:pt x="29" y="14"/>
                  </a:cubicBezTo>
                  <a:cubicBezTo>
                    <a:pt x="30" y="22"/>
                    <a:pt x="24" y="29"/>
                    <a:pt x="16" y="29"/>
                  </a:cubicBezTo>
                  <a:cubicBezTo>
                    <a:pt x="8" y="30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944"/>
            <p:cNvSpPr>
              <a:spLocks noEditPoints="1"/>
            </p:cNvSpPr>
            <p:nvPr/>
          </p:nvSpPr>
          <p:spPr bwMode="auto">
            <a:xfrm>
              <a:off x="6897688" y="4425950"/>
              <a:ext cx="320675" cy="892175"/>
            </a:xfrm>
            <a:custGeom>
              <a:avLst/>
              <a:gdLst>
                <a:gd name="T0" fmla="*/ 103 w 109"/>
                <a:gd name="T1" fmla="*/ 290 h 302"/>
                <a:gd name="T2" fmla="*/ 109 w 109"/>
                <a:gd name="T3" fmla="*/ 299 h 302"/>
                <a:gd name="T4" fmla="*/ 108 w 109"/>
                <a:gd name="T5" fmla="*/ 282 h 302"/>
                <a:gd name="T6" fmla="*/ 102 w 109"/>
                <a:gd name="T7" fmla="*/ 283 h 302"/>
                <a:gd name="T8" fmla="*/ 106 w 109"/>
                <a:gd name="T9" fmla="*/ 287 h 302"/>
                <a:gd name="T10" fmla="*/ 98 w 109"/>
                <a:gd name="T11" fmla="*/ 262 h 302"/>
                <a:gd name="T12" fmla="*/ 103 w 109"/>
                <a:gd name="T13" fmla="*/ 273 h 302"/>
                <a:gd name="T14" fmla="*/ 103 w 109"/>
                <a:gd name="T15" fmla="*/ 255 h 302"/>
                <a:gd name="T16" fmla="*/ 97 w 109"/>
                <a:gd name="T17" fmla="*/ 256 h 302"/>
                <a:gd name="T18" fmla="*/ 97 w 109"/>
                <a:gd name="T19" fmla="*/ 245 h 302"/>
                <a:gd name="T20" fmla="*/ 97 w 109"/>
                <a:gd name="T21" fmla="*/ 232 h 302"/>
                <a:gd name="T22" fmla="*/ 93 w 109"/>
                <a:gd name="T23" fmla="*/ 230 h 302"/>
                <a:gd name="T24" fmla="*/ 90 w 109"/>
                <a:gd name="T25" fmla="*/ 216 h 302"/>
                <a:gd name="T26" fmla="*/ 93 w 109"/>
                <a:gd name="T27" fmla="*/ 230 h 302"/>
                <a:gd name="T28" fmla="*/ 83 w 109"/>
                <a:gd name="T29" fmla="*/ 206 h 302"/>
                <a:gd name="T30" fmla="*/ 90 w 109"/>
                <a:gd name="T31" fmla="*/ 216 h 302"/>
                <a:gd name="T32" fmla="*/ 87 w 109"/>
                <a:gd name="T33" fmla="*/ 199 h 302"/>
                <a:gd name="T34" fmla="*/ 82 w 109"/>
                <a:gd name="T35" fmla="*/ 201 h 302"/>
                <a:gd name="T36" fmla="*/ 80 w 109"/>
                <a:gd name="T37" fmla="*/ 189 h 302"/>
                <a:gd name="T38" fmla="*/ 80 w 109"/>
                <a:gd name="T39" fmla="*/ 177 h 302"/>
                <a:gd name="T40" fmla="*/ 75 w 109"/>
                <a:gd name="T41" fmla="*/ 175 h 302"/>
                <a:gd name="T42" fmla="*/ 71 w 109"/>
                <a:gd name="T43" fmla="*/ 161 h 302"/>
                <a:gd name="T44" fmla="*/ 75 w 109"/>
                <a:gd name="T45" fmla="*/ 175 h 302"/>
                <a:gd name="T46" fmla="*/ 64 w 109"/>
                <a:gd name="T47" fmla="*/ 151 h 302"/>
                <a:gd name="T48" fmla="*/ 71 w 109"/>
                <a:gd name="T49" fmla="*/ 161 h 302"/>
                <a:gd name="T50" fmla="*/ 68 w 109"/>
                <a:gd name="T51" fmla="*/ 144 h 302"/>
                <a:gd name="T52" fmla="*/ 62 w 109"/>
                <a:gd name="T53" fmla="*/ 146 h 302"/>
                <a:gd name="T54" fmla="*/ 60 w 109"/>
                <a:gd name="T55" fmla="*/ 134 h 302"/>
                <a:gd name="T56" fmla="*/ 59 w 109"/>
                <a:gd name="T57" fmla="*/ 122 h 302"/>
                <a:gd name="T58" fmla="*/ 55 w 109"/>
                <a:gd name="T59" fmla="*/ 121 h 302"/>
                <a:gd name="T60" fmla="*/ 50 w 109"/>
                <a:gd name="T61" fmla="*/ 107 h 302"/>
                <a:gd name="T62" fmla="*/ 55 w 109"/>
                <a:gd name="T63" fmla="*/ 121 h 302"/>
                <a:gd name="T64" fmla="*/ 43 w 109"/>
                <a:gd name="T65" fmla="*/ 98 h 302"/>
                <a:gd name="T66" fmla="*/ 50 w 109"/>
                <a:gd name="T67" fmla="*/ 107 h 302"/>
                <a:gd name="T68" fmla="*/ 46 w 109"/>
                <a:gd name="T69" fmla="*/ 90 h 302"/>
                <a:gd name="T70" fmla="*/ 40 w 109"/>
                <a:gd name="T71" fmla="*/ 92 h 302"/>
                <a:gd name="T72" fmla="*/ 38 w 109"/>
                <a:gd name="T73" fmla="*/ 81 h 302"/>
                <a:gd name="T74" fmla="*/ 36 w 109"/>
                <a:gd name="T75" fmla="*/ 69 h 302"/>
                <a:gd name="T76" fmla="*/ 32 w 109"/>
                <a:gd name="T77" fmla="*/ 67 h 302"/>
                <a:gd name="T78" fmla="*/ 27 w 109"/>
                <a:gd name="T79" fmla="*/ 54 h 302"/>
                <a:gd name="T80" fmla="*/ 32 w 109"/>
                <a:gd name="T81" fmla="*/ 67 h 302"/>
                <a:gd name="T82" fmla="*/ 19 w 109"/>
                <a:gd name="T83" fmla="*/ 44 h 302"/>
                <a:gd name="T84" fmla="*/ 27 w 109"/>
                <a:gd name="T85" fmla="*/ 54 h 302"/>
                <a:gd name="T86" fmla="*/ 22 w 109"/>
                <a:gd name="T87" fmla="*/ 37 h 302"/>
                <a:gd name="T88" fmla="*/ 17 w 109"/>
                <a:gd name="T89" fmla="*/ 39 h 302"/>
                <a:gd name="T90" fmla="*/ 14 w 109"/>
                <a:gd name="T91" fmla="*/ 28 h 302"/>
                <a:gd name="T92" fmla="*/ 12 w 109"/>
                <a:gd name="T93" fmla="*/ 16 h 302"/>
                <a:gd name="T94" fmla="*/ 7 w 109"/>
                <a:gd name="T95" fmla="*/ 14 h 302"/>
                <a:gd name="T96" fmla="*/ 2 w 109"/>
                <a:gd name="T97" fmla="*/ 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2">
                  <a:moveTo>
                    <a:pt x="107" y="302"/>
                  </a:moveTo>
                  <a:cubicBezTo>
                    <a:pt x="107" y="302"/>
                    <a:pt x="107" y="302"/>
                    <a:pt x="107" y="302"/>
                  </a:cubicBezTo>
                  <a:cubicBezTo>
                    <a:pt x="105" y="302"/>
                    <a:pt x="104" y="301"/>
                    <a:pt x="104" y="299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9"/>
                    <a:pt x="104" y="288"/>
                    <a:pt x="105" y="287"/>
                  </a:cubicBezTo>
                  <a:cubicBezTo>
                    <a:pt x="105" y="287"/>
                    <a:pt x="105" y="287"/>
                    <a:pt x="106" y="287"/>
                  </a:cubicBezTo>
                  <a:cubicBezTo>
                    <a:pt x="107" y="287"/>
                    <a:pt x="109" y="288"/>
                    <a:pt x="109" y="290"/>
                  </a:cubicBezTo>
                  <a:cubicBezTo>
                    <a:pt x="109" y="293"/>
                    <a:pt x="109" y="296"/>
                    <a:pt x="109" y="299"/>
                  </a:cubicBezTo>
                  <a:cubicBezTo>
                    <a:pt x="109" y="300"/>
                    <a:pt x="108" y="302"/>
                    <a:pt x="107" y="302"/>
                  </a:cubicBezTo>
                  <a:close/>
                  <a:moveTo>
                    <a:pt x="106" y="287"/>
                  </a:moveTo>
                  <a:cubicBezTo>
                    <a:pt x="107" y="287"/>
                    <a:pt x="108" y="286"/>
                    <a:pt x="108" y="284"/>
                  </a:cubicBezTo>
                  <a:cubicBezTo>
                    <a:pt x="108" y="282"/>
                    <a:pt x="108" y="282"/>
                    <a:pt x="108" y="282"/>
                  </a:cubicBezTo>
                  <a:cubicBezTo>
                    <a:pt x="107" y="280"/>
                    <a:pt x="107" y="278"/>
                    <a:pt x="107" y="275"/>
                  </a:cubicBezTo>
                  <a:cubicBezTo>
                    <a:pt x="107" y="274"/>
                    <a:pt x="105" y="273"/>
                    <a:pt x="103" y="273"/>
                  </a:cubicBezTo>
                  <a:cubicBezTo>
                    <a:pt x="102" y="273"/>
                    <a:pt x="101" y="275"/>
                    <a:pt x="101" y="276"/>
                  </a:cubicBezTo>
                  <a:cubicBezTo>
                    <a:pt x="101" y="278"/>
                    <a:pt x="102" y="281"/>
                    <a:pt x="102" y="283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6"/>
                    <a:pt x="104" y="288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lose/>
                  <a:moveTo>
                    <a:pt x="103" y="273"/>
                  </a:moveTo>
                  <a:cubicBezTo>
                    <a:pt x="103" y="273"/>
                    <a:pt x="103" y="273"/>
                    <a:pt x="103" y="273"/>
                  </a:cubicBezTo>
                  <a:cubicBezTo>
                    <a:pt x="102" y="273"/>
                    <a:pt x="100" y="272"/>
                    <a:pt x="100" y="271"/>
                  </a:cubicBezTo>
                  <a:cubicBezTo>
                    <a:pt x="100" y="268"/>
                    <a:pt x="99" y="265"/>
                    <a:pt x="98" y="262"/>
                  </a:cubicBezTo>
                  <a:cubicBezTo>
                    <a:pt x="98" y="261"/>
                    <a:pt x="99" y="259"/>
                    <a:pt x="101" y="259"/>
                  </a:cubicBezTo>
                  <a:cubicBezTo>
                    <a:pt x="102" y="258"/>
                    <a:pt x="104" y="259"/>
                    <a:pt x="104" y="261"/>
                  </a:cubicBezTo>
                  <a:cubicBezTo>
                    <a:pt x="105" y="264"/>
                    <a:pt x="105" y="267"/>
                    <a:pt x="106" y="270"/>
                  </a:cubicBezTo>
                  <a:cubicBezTo>
                    <a:pt x="106" y="271"/>
                    <a:pt x="105" y="273"/>
                    <a:pt x="103" y="273"/>
                  </a:cubicBezTo>
                  <a:cubicBezTo>
                    <a:pt x="103" y="273"/>
                    <a:pt x="103" y="273"/>
                    <a:pt x="103" y="273"/>
                  </a:cubicBezTo>
                  <a:close/>
                  <a:moveTo>
                    <a:pt x="100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2" y="258"/>
                    <a:pt x="103" y="257"/>
                    <a:pt x="103" y="255"/>
                  </a:cubicBezTo>
                  <a:cubicBezTo>
                    <a:pt x="102" y="252"/>
                    <a:pt x="102" y="250"/>
                    <a:pt x="101" y="247"/>
                  </a:cubicBezTo>
                  <a:cubicBezTo>
                    <a:pt x="101" y="245"/>
                    <a:pt x="99" y="244"/>
                    <a:pt x="97" y="245"/>
                  </a:cubicBezTo>
                  <a:cubicBezTo>
                    <a:pt x="96" y="245"/>
                    <a:pt x="95" y="246"/>
                    <a:pt x="95" y="248"/>
                  </a:cubicBezTo>
                  <a:cubicBezTo>
                    <a:pt x="96" y="251"/>
                    <a:pt x="97" y="254"/>
                    <a:pt x="97" y="256"/>
                  </a:cubicBezTo>
                  <a:cubicBezTo>
                    <a:pt x="98" y="258"/>
                    <a:pt x="99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lose/>
                  <a:moveTo>
                    <a:pt x="97" y="245"/>
                  </a:moveTo>
                  <a:cubicBezTo>
                    <a:pt x="97" y="245"/>
                    <a:pt x="97" y="245"/>
                    <a:pt x="97" y="245"/>
                  </a:cubicBezTo>
                  <a:cubicBezTo>
                    <a:pt x="96" y="245"/>
                    <a:pt x="94" y="244"/>
                    <a:pt x="94" y="242"/>
                  </a:cubicBezTo>
                  <a:cubicBezTo>
                    <a:pt x="93" y="240"/>
                    <a:pt x="92" y="237"/>
                    <a:pt x="92" y="234"/>
                  </a:cubicBezTo>
                  <a:cubicBezTo>
                    <a:pt x="91" y="232"/>
                    <a:pt x="92" y="231"/>
                    <a:pt x="94" y="230"/>
                  </a:cubicBezTo>
                  <a:cubicBezTo>
                    <a:pt x="95" y="230"/>
                    <a:pt x="97" y="231"/>
                    <a:pt x="97" y="232"/>
                  </a:cubicBezTo>
                  <a:cubicBezTo>
                    <a:pt x="98" y="235"/>
                    <a:pt x="99" y="238"/>
                    <a:pt x="99" y="241"/>
                  </a:cubicBezTo>
                  <a:cubicBezTo>
                    <a:pt x="100" y="243"/>
                    <a:pt x="99" y="244"/>
                    <a:pt x="97" y="244"/>
                  </a:cubicBezTo>
                  <a:cubicBezTo>
                    <a:pt x="97" y="244"/>
                    <a:pt x="97" y="245"/>
                    <a:pt x="97" y="245"/>
                  </a:cubicBezTo>
                  <a:close/>
                  <a:moveTo>
                    <a:pt x="93" y="230"/>
                  </a:moveTo>
                  <a:cubicBezTo>
                    <a:pt x="93" y="230"/>
                    <a:pt x="94" y="230"/>
                    <a:pt x="94" y="230"/>
                  </a:cubicBezTo>
                  <a:cubicBezTo>
                    <a:pt x="95" y="230"/>
                    <a:pt x="96" y="228"/>
                    <a:pt x="96" y="227"/>
                  </a:cubicBezTo>
                  <a:cubicBezTo>
                    <a:pt x="95" y="224"/>
                    <a:pt x="94" y="221"/>
                    <a:pt x="93" y="218"/>
                  </a:cubicBezTo>
                  <a:cubicBezTo>
                    <a:pt x="93" y="217"/>
                    <a:pt x="91" y="216"/>
                    <a:pt x="90" y="216"/>
                  </a:cubicBezTo>
                  <a:cubicBezTo>
                    <a:pt x="88" y="217"/>
                    <a:pt x="87" y="219"/>
                    <a:pt x="88" y="220"/>
                  </a:cubicBezTo>
                  <a:cubicBezTo>
                    <a:pt x="89" y="223"/>
                    <a:pt x="89" y="226"/>
                    <a:pt x="90" y="228"/>
                  </a:cubicBezTo>
                  <a:cubicBezTo>
                    <a:pt x="91" y="230"/>
                    <a:pt x="92" y="231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7"/>
                  </a:moveTo>
                  <a:cubicBezTo>
                    <a:pt x="89" y="217"/>
                    <a:pt x="89" y="217"/>
                    <a:pt x="89" y="217"/>
                  </a:cubicBezTo>
                  <a:cubicBezTo>
                    <a:pt x="88" y="217"/>
                    <a:pt x="86" y="216"/>
                    <a:pt x="86" y="215"/>
                  </a:cubicBezTo>
                  <a:cubicBezTo>
                    <a:pt x="85" y="212"/>
                    <a:pt x="84" y="209"/>
                    <a:pt x="83" y="206"/>
                  </a:cubicBezTo>
                  <a:cubicBezTo>
                    <a:pt x="83" y="205"/>
                    <a:pt x="84" y="203"/>
                    <a:pt x="85" y="203"/>
                  </a:cubicBezTo>
                  <a:cubicBezTo>
                    <a:pt x="87" y="202"/>
                    <a:pt x="88" y="203"/>
                    <a:pt x="89" y="204"/>
                  </a:cubicBezTo>
                  <a:cubicBezTo>
                    <a:pt x="90" y="207"/>
                    <a:pt x="91" y="210"/>
                    <a:pt x="92" y="213"/>
                  </a:cubicBezTo>
                  <a:cubicBezTo>
                    <a:pt x="92" y="214"/>
                    <a:pt x="91" y="216"/>
                    <a:pt x="90" y="216"/>
                  </a:cubicBezTo>
                  <a:cubicBezTo>
                    <a:pt x="90" y="216"/>
                    <a:pt x="89" y="217"/>
                    <a:pt x="89" y="217"/>
                  </a:cubicBezTo>
                  <a:close/>
                  <a:moveTo>
                    <a:pt x="85" y="203"/>
                  </a:moveTo>
                  <a:cubicBezTo>
                    <a:pt x="85" y="203"/>
                    <a:pt x="85" y="203"/>
                    <a:pt x="85" y="203"/>
                  </a:cubicBezTo>
                  <a:cubicBezTo>
                    <a:pt x="87" y="202"/>
                    <a:pt x="88" y="200"/>
                    <a:pt x="87" y="199"/>
                  </a:cubicBezTo>
                  <a:cubicBezTo>
                    <a:pt x="86" y="196"/>
                    <a:pt x="85" y="193"/>
                    <a:pt x="84" y="191"/>
                  </a:cubicBezTo>
                  <a:cubicBezTo>
                    <a:pt x="84" y="189"/>
                    <a:pt x="82" y="188"/>
                    <a:pt x="81" y="189"/>
                  </a:cubicBezTo>
                  <a:cubicBezTo>
                    <a:pt x="79" y="189"/>
                    <a:pt x="78" y="191"/>
                    <a:pt x="79" y="192"/>
                  </a:cubicBezTo>
                  <a:cubicBezTo>
                    <a:pt x="80" y="195"/>
                    <a:pt x="81" y="198"/>
                    <a:pt x="82" y="201"/>
                  </a:cubicBezTo>
                  <a:cubicBezTo>
                    <a:pt x="82" y="202"/>
                    <a:pt x="83" y="203"/>
                    <a:pt x="85" y="203"/>
                  </a:cubicBezTo>
                  <a:cubicBezTo>
                    <a:pt x="85" y="203"/>
                    <a:pt x="85" y="203"/>
                    <a:pt x="85" y="203"/>
                  </a:cubicBezTo>
                  <a:close/>
                  <a:moveTo>
                    <a:pt x="80" y="189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79" y="189"/>
                    <a:pt x="78" y="188"/>
                    <a:pt x="77" y="187"/>
                  </a:cubicBezTo>
                  <a:cubicBezTo>
                    <a:pt x="76" y="184"/>
                    <a:pt x="75" y="181"/>
                    <a:pt x="74" y="179"/>
                  </a:cubicBezTo>
                  <a:cubicBezTo>
                    <a:pt x="74" y="177"/>
                    <a:pt x="75" y="176"/>
                    <a:pt x="76" y="175"/>
                  </a:cubicBezTo>
                  <a:cubicBezTo>
                    <a:pt x="78" y="175"/>
                    <a:pt x="79" y="175"/>
                    <a:pt x="80" y="177"/>
                  </a:cubicBezTo>
                  <a:cubicBezTo>
                    <a:pt x="81" y="180"/>
                    <a:pt x="82" y="182"/>
                    <a:pt x="83" y="185"/>
                  </a:cubicBezTo>
                  <a:cubicBezTo>
                    <a:pt x="83" y="187"/>
                    <a:pt x="82" y="188"/>
                    <a:pt x="81" y="189"/>
                  </a:cubicBezTo>
                  <a:cubicBezTo>
                    <a:pt x="81" y="189"/>
                    <a:pt x="80" y="189"/>
                    <a:pt x="80" y="189"/>
                  </a:cubicBezTo>
                  <a:close/>
                  <a:moveTo>
                    <a:pt x="75" y="175"/>
                  </a:move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8" y="173"/>
                    <a:pt x="78" y="171"/>
                  </a:cubicBezTo>
                  <a:cubicBezTo>
                    <a:pt x="77" y="169"/>
                    <a:pt x="76" y="166"/>
                    <a:pt x="75" y="163"/>
                  </a:cubicBezTo>
                  <a:cubicBezTo>
                    <a:pt x="74" y="162"/>
                    <a:pt x="73" y="161"/>
                    <a:pt x="71" y="161"/>
                  </a:cubicBezTo>
                  <a:cubicBezTo>
                    <a:pt x="70" y="162"/>
                    <a:pt x="69" y="164"/>
                    <a:pt x="69" y="165"/>
                  </a:cubicBezTo>
                  <a:cubicBezTo>
                    <a:pt x="70" y="168"/>
                    <a:pt x="71" y="171"/>
                    <a:pt x="72" y="173"/>
                  </a:cubicBezTo>
                  <a:cubicBezTo>
                    <a:pt x="73" y="175"/>
                    <a:pt x="74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2"/>
                    <a:pt x="68" y="161"/>
                    <a:pt x="67" y="160"/>
                  </a:cubicBezTo>
                  <a:cubicBezTo>
                    <a:pt x="66" y="157"/>
                    <a:pt x="65" y="154"/>
                    <a:pt x="64" y="151"/>
                  </a:cubicBezTo>
                  <a:cubicBezTo>
                    <a:pt x="64" y="150"/>
                    <a:pt x="64" y="148"/>
                    <a:pt x="66" y="148"/>
                  </a:cubicBezTo>
                  <a:cubicBezTo>
                    <a:pt x="67" y="147"/>
                    <a:pt x="69" y="148"/>
                    <a:pt x="70" y="149"/>
                  </a:cubicBezTo>
                  <a:cubicBezTo>
                    <a:pt x="71" y="152"/>
                    <a:pt x="72" y="155"/>
                    <a:pt x="73" y="158"/>
                  </a:cubicBezTo>
                  <a:cubicBezTo>
                    <a:pt x="73" y="159"/>
                    <a:pt x="73" y="161"/>
                    <a:pt x="71" y="161"/>
                  </a:cubicBezTo>
                  <a:cubicBezTo>
                    <a:pt x="71" y="161"/>
                    <a:pt x="71" y="161"/>
                    <a:pt x="70" y="161"/>
                  </a:cubicBezTo>
                  <a:close/>
                  <a:moveTo>
                    <a:pt x="65" y="148"/>
                  </a:moveTo>
                  <a:cubicBezTo>
                    <a:pt x="65" y="148"/>
                    <a:pt x="66" y="148"/>
                    <a:pt x="66" y="148"/>
                  </a:cubicBezTo>
                  <a:cubicBezTo>
                    <a:pt x="67" y="147"/>
                    <a:pt x="68" y="145"/>
                    <a:pt x="68" y="144"/>
                  </a:cubicBezTo>
                  <a:cubicBezTo>
                    <a:pt x="67" y="141"/>
                    <a:pt x="65" y="139"/>
                    <a:pt x="64" y="136"/>
                  </a:cubicBezTo>
                  <a:cubicBezTo>
                    <a:pt x="64" y="134"/>
                    <a:pt x="62" y="134"/>
                    <a:pt x="61" y="134"/>
                  </a:cubicBezTo>
                  <a:cubicBezTo>
                    <a:pt x="59" y="135"/>
                    <a:pt x="58" y="136"/>
                    <a:pt x="59" y="138"/>
                  </a:cubicBezTo>
                  <a:cubicBezTo>
                    <a:pt x="60" y="141"/>
                    <a:pt x="61" y="143"/>
                    <a:pt x="62" y="146"/>
                  </a:cubicBezTo>
                  <a:cubicBezTo>
                    <a:pt x="63" y="147"/>
                    <a:pt x="64" y="148"/>
                    <a:pt x="65" y="148"/>
                  </a:cubicBezTo>
                  <a:cubicBezTo>
                    <a:pt x="65" y="148"/>
                    <a:pt x="65" y="148"/>
                    <a:pt x="65" y="148"/>
                  </a:cubicBezTo>
                  <a:close/>
                  <a:moveTo>
                    <a:pt x="60" y="134"/>
                  </a:move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7" y="134"/>
                    <a:pt x="57" y="133"/>
                  </a:cubicBezTo>
                  <a:cubicBezTo>
                    <a:pt x="56" y="130"/>
                    <a:pt x="55" y="127"/>
                    <a:pt x="54" y="124"/>
                  </a:cubicBezTo>
                  <a:cubicBezTo>
                    <a:pt x="53" y="123"/>
                    <a:pt x="54" y="121"/>
                    <a:pt x="55" y="121"/>
                  </a:cubicBezTo>
                  <a:cubicBezTo>
                    <a:pt x="57" y="120"/>
                    <a:pt x="58" y="121"/>
                    <a:pt x="59" y="122"/>
                  </a:cubicBezTo>
                  <a:cubicBezTo>
                    <a:pt x="60" y="125"/>
                    <a:pt x="61" y="128"/>
                    <a:pt x="62" y="130"/>
                  </a:cubicBezTo>
                  <a:cubicBezTo>
                    <a:pt x="63" y="132"/>
                    <a:pt x="62" y="134"/>
                    <a:pt x="61" y="134"/>
                  </a:cubicBezTo>
                  <a:cubicBezTo>
                    <a:pt x="60" y="134"/>
                    <a:pt x="60" y="134"/>
                    <a:pt x="60" y="134"/>
                  </a:cubicBezTo>
                  <a:close/>
                  <a:moveTo>
                    <a:pt x="55" y="121"/>
                  </a:moveTo>
                  <a:cubicBezTo>
                    <a:pt x="55" y="121"/>
                    <a:pt x="55" y="121"/>
                    <a:pt x="55" y="121"/>
                  </a:cubicBezTo>
                  <a:cubicBezTo>
                    <a:pt x="57" y="120"/>
                    <a:pt x="57" y="118"/>
                    <a:pt x="57" y="117"/>
                  </a:cubicBezTo>
                  <a:cubicBezTo>
                    <a:pt x="56" y="114"/>
                    <a:pt x="55" y="111"/>
                    <a:pt x="54" y="109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8" y="108"/>
                    <a:pt x="48" y="110"/>
                    <a:pt x="48" y="111"/>
                  </a:cubicBezTo>
                  <a:cubicBezTo>
                    <a:pt x="49" y="114"/>
                    <a:pt x="50" y="116"/>
                    <a:pt x="51" y="119"/>
                  </a:cubicBezTo>
                  <a:cubicBezTo>
                    <a:pt x="52" y="120"/>
                    <a:pt x="53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8"/>
                    <a:pt x="46" y="107"/>
                    <a:pt x="46" y="106"/>
                  </a:cubicBezTo>
                  <a:cubicBezTo>
                    <a:pt x="45" y="103"/>
                    <a:pt x="44" y="100"/>
                    <a:pt x="43" y="98"/>
                  </a:cubicBezTo>
                  <a:cubicBezTo>
                    <a:pt x="42" y="96"/>
                    <a:pt x="43" y="94"/>
                    <a:pt x="44" y="94"/>
                  </a:cubicBezTo>
                  <a:cubicBezTo>
                    <a:pt x="46" y="93"/>
                    <a:pt x="47" y="94"/>
                    <a:pt x="48" y="95"/>
                  </a:cubicBezTo>
                  <a:cubicBezTo>
                    <a:pt x="49" y="98"/>
                    <a:pt x="50" y="101"/>
                    <a:pt x="51" y="103"/>
                  </a:cubicBezTo>
                  <a:cubicBezTo>
                    <a:pt x="52" y="105"/>
                    <a:pt x="51" y="107"/>
                    <a:pt x="50" y="107"/>
                  </a:cubicBezTo>
                  <a:cubicBezTo>
                    <a:pt x="49" y="107"/>
                    <a:pt x="49" y="107"/>
                    <a:pt x="49" y="107"/>
                  </a:cubicBezTo>
                  <a:close/>
                  <a:moveTo>
                    <a:pt x="43" y="94"/>
                  </a:moveTo>
                  <a:cubicBezTo>
                    <a:pt x="44" y="94"/>
                    <a:pt x="44" y="94"/>
                    <a:pt x="44" y="94"/>
                  </a:cubicBezTo>
                  <a:cubicBezTo>
                    <a:pt x="46" y="93"/>
                    <a:pt x="46" y="91"/>
                    <a:pt x="46" y="90"/>
                  </a:cubicBezTo>
                  <a:cubicBezTo>
                    <a:pt x="44" y="87"/>
                    <a:pt x="43" y="85"/>
                    <a:pt x="42" y="82"/>
                  </a:cubicBezTo>
                  <a:cubicBezTo>
                    <a:pt x="42" y="80"/>
                    <a:pt x="40" y="80"/>
                    <a:pt x="38" y="80"/>
                  </a:cubicBezTo>
                  <a:cubicBezTo>
                    <a:pt x="37" y="81"/>
                    <a:pt x="36" y="83"/>
                    <a:pt x="37" y="84"/>
                  </a:cubicBezTo>
                  <a:cubicBezTo>
                    <a:pt x="38" y="87"/>
                    <a:pt x="39" y="90"/>
                    <a:pt x="40" y="92"/>
                  </a:cubicBezTo>
                  <a:cubicBezTo>
                    <a:pt x="41" y="93"/>
                    <a:pt x="42" y="94"/>
                    <a:pt x="43" y="94"/>
                  </a:cubicBezTo>
                  <a:cubicBezTo>
                    <a:pt x="43" y="94"/>
                    <a:pt x="43" y="94"/>
                    <a:pt x="43" y="94"/>
                  </a:cubicBezTo>
                  <a:close/>
                  <a:moveTo>
                    <a:pt x="38" y="81"/>
                  </a:moveTo>
                  <a:cubicBezTo>
                    <a:pt x="38" y="81"/>
                    <a:pt x="38" y="81"/>
                    <a:pt x="38" y="81"/>
                  </a:cubicBezTo>
                  <a:cubicBezTo>
                    <a:pt x="36" y="81"/>
                    <a:pt x="35" y="80"/>
                    <a:pt x="35" y="79"/>
                  </a:cubicBezTo>
                  <a:cubicBezTo>
                    <a:pt x="33" y="76"/>
                    <a:pt x="32" y="74"/>
                    <a:pt x="31" y="71"/>
                  </a:cubicBezTo>
                  <a:cubicBezTo>
                    <a:pt x="30" y="69"/>
                    <a:pt x="31" y="68"/>
                    <a:pt x="33" y="67"/>
                  </a:cubicBezTo>
                  <a:cubicBezTo>
                    <a:pt x="34" y="66"/>
                    <a:pt x="36" y="67"/>
                    <a:pt x="36" y="69"/>
                  </a:cubicBezTo>
                  <a:cubicBezTo>
                    <a:pt x="37" y="71"/>
                    <a:pt x="39" y="74"/>
                    <a:pt x="40" y="77"/>
                  </a:cubicBezTo>
                  <a:cubicBezTo>
                    <a:pt x="40" y="78"/>
                    <a:pt x="40" y="80"/>
                    <a:pt x="38" y="80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4" y="66"/>
                    <a:pt x="35" y="65"/>
                    <a:pt x="34" y="63"/>
                  </a:cubicBezTo>
                  <a:cubicBezTo>
                    <a:pt x="33" y="61"/>
                    <a:pt x="32" y="58"/>
                    <a:pt x="30" y="55"/>
                  </a:cubicBezTo>
                  <a:cubicBezTo>
                    <a:pt x="30" y="54"/>
                    <a:pt x="28" y="53"/>
                    <a:pt x="27" y="54"/>
                  </a:cubicBezTo>
                  <a:cubicBezTo>
                    <a:pt x="25" y="54"/>
                    <a:pt x="24" y="56"/>
                    <a:pt x="25" y="58"/>
                  </a:cubicBezTo>
                  <a:cubicBezTo>
                    <a:pt x="26" y="60"/>
                    <a:pt x="27" y="63"/>
                    <a:pt x="29" y="66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1" y="50"/>
                    <a:pt x="20" y="47"/>
                    <a:pt x="19" y="44"/>
                  </a:cubicBezTo>
                  <a:cubicBezTo>
                    <a:pt x="18" y="43"/>
                    <a:pt x="19" y="41"/>
                    <a:pt x="21" y="41"/>
                  </a:cubicBezTo>
                  <a:cubicBezTo>
                    <a:pt x="22" y="40"/>
                    <a:pt x="24" y="41"/>
                    <a:pt x="24" y="42"/>
                  </a:cubicBezTo>
                  <a:cubicBezTo>
                    <a:pt x="26" y="45"/>
                    <a:pt x="27" y="47"/>
                    <a:pt x="28" y="50"/>
                  </a:cubicBezTo>
                  <a:cubicBezTo>
                    <a:pt x="29" y="51"/>
                    <a:pt x="28" y="53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2" y="40"/>
                    <a:pt x="23" y="38"/>
                    <a:pt x="22" y="37"/>
                  </a:cubicBezTo>
                  <a:cubicBezTo>
                    <a:pt x="21" y="34"/>
                    <a:pt x="19" y="31"/>
                    <a:pt x="18" y="29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3" y="28"/>
                    <a:pt x="12" y="30"/>
                    <a:pt x="13" y="31"/>
                  </a:cubicBezTo>
                  <a:cubicBezTo>
                    <a:pt x="14" y="34"/>
                    <a:pt x="15" y="36"/>
                    <a:pt x="17" y="39"/>
                  </a:cubicBezTo>
                  <a:cubicBezTo>
                    <a:pt x="17" y="40"/>
                    <a:pt x="18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9" y="23"/>
                    <a:pt x="8" y="20"/>
                    <a:pt x="7" y="18"/>
                  </a:cubicBezTo>
                  <a:cubicBezTo>
                    <a:pt x="6" y="17"/>
                    <a:pt x="7" y="15"/>
                    <a:pt x="8" y="14"/>
                  </a:cubicBezTo>
                  <a:cubicBezTo>
                    <a:pt x="10" y="14"/>
                    <a:pt x="11" y="14"/>
                    <a:pt x="12" y="16"/>
                  </a:cubicBezTo>
                  <a:cubicBezTo>
                    <a:pt x="13" y="18"/>
                    <a:pt x="14" y="21"/>
                    <a:pt x="16" y="23"/>
                  </a:cubicBezTo>
                  <a:cubicBezTo>
                    <a:pt x="16" y="25"/>
                    <a:pt x="16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0" y="12"/>
                    <a:pt x="9" y="10"/>
                  </a:cubicBezTo>
                  <a:cubicBezTo>
                    <a:pt x="7" y="5"/>
                    <a:pt x="6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2" y="8"/>
                    <a:pt x="4" y="13"/>
                  </a:cubicBezTo>
                  <a:cubicBezTo>
                    <a:pt x="5" y="14"/>
                    <a:pt x="6" y="15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945"/>
            <p:cNvSpPr>
              <a:spLocks noEditPoints="1"/>
            </p:cNvSpPr>
            <p:nvPr/>
          </p:nvSpPr>
          <p:spPr bwMode="auto">
            <a:xfrm>
              <a:off x="3016250" y="3965575"/>
              <a:ext cx="322263" cy="889000"/>
            </a:xfrm>
            <a:custGeom>
              <a:avLst/>
              <a:gdLst>
                <a:gd name="T0" fmla="*/ 103 w 109"/>
                <a:gd name="T1" fmla="*/ 290 h 301"/>
                <a:gd name="T2" fmla="*/ 109 w 109"/>
                <a:gd name="T3" fmla="*/ 298 h 301"/>
                <a:gd name="T4" fmla="*/ 108 w 109"/>
                <a:gd name="T5" fmla="*/ 281 h 301"/>
                <a:gd name="T6" fmla="*/ 102 w 109"/>
                <a:gd name="T7" fmla="*/ 282 h 301"/>
                <a:gd name="T8" fmla="*/ 105 w 109"/>
                <a:gd name="T9" fmla="*/ 286 h 301"/>
                <a:gd name="T10" fmla="*/ 98 w 109"/>
                <a:gd name="T11" fmla="*/ 261 h 301"/>
                <a:gd name="T12" fmla="*/ 103 w 109"/>
                <a:gd name="T13" fmla="*/ 272 h 301"/>
                <a:gd name="T14" fmla="*/ 103 w 109"/>
                <a:gd name="T15" fmla="*/ 254 h 301"/>
                <a:gd name="T16" fmla="*/ 97 w 109"/>
                <a:gd name="T17" fmla="*/ 256 h 301"/>
                <a:gd name="T18" fmla="*/ 97 w 109"/>
                <a:gd name="T19" fmla="*/ 244 h 301"/>
                <a:gd name="T20" fmla="*/ 97 w 109"/>
                <a:gd name="T21" fmla="*/ 232 h 301"/>
                <a:gd name="T22" fmla="*/ 93 w 109"/>
                <a:gd name="T23" fmla="*/ 230 h 301"/>
                <a:gd name="T24" fmla="*/ 90 w 109"/>
                <a:gd name="T25" fmla="*/ 216 h 301"/>
                <a:gd name="T26" fmla="*/ 93 w 109"/>
                <a:gd name="T27" fmla="*/ 230 h 301"/>
                <a:gd name="T28" fmla="*/ 83 w 109"/>
                <a:gd name="T29" fmla="*/ 205 h 301"/>
                <a:gd name="T30" fmla="*/ 90 w 109"/>
                <a:gd name="T31" fmla="*/ 216 h 301"/>
                <a:gd name="T32" fmla="*/ 87 w 109"/>
                <a:gd name="T33" fmla="*/ 198 h 301"/>
                <a:gd name="T34" fmla="*/ 82 w 109"/>
                <a:gd name="T35" fmla="*/ 200 h 301"/>
                <a:gd name="T36" fmla="*/ 80 w 109"/>
                <a:gd name="T37" fmla="*/ 188 h 301"/>
                <a:gd name="T38" fmla="*/ 80 w 109"/>
                <a:gd name="T39" fmla="*/ 176 h 301"/>
                <a:gd name="T40" fmla="*/ 75 w 109"/>
                <a:gd name="T41" fmla="*/ 174 h 301"/>
                <a:gd name="T42" fmla="*/ 71 w 109"/>
                <a:gd name="T43" fmla="*/ 161 h 301"/>
                <a:gd name="T44" fmla="*/ 75 w 109"/>
                <a:gd name="T45" fmla="*/ 174 h 301"/>
                <a:gd name="T46" fmla="*/ 64 w 109"/>
                <a:gd name="T47" fmla="*/ 151 h 301"/>
                <a:gd name="T48" fmla="*/ 71 w 109"/>
                <a:gd name="T49" fmla="*/ 160 h 301"/>
                <a:gd name="T50" fmla="*/ 67 w 109"/>
                <a:gd name="T51" fmla="*/ 143 h 301"/>
                <a:gd name="T52" fmla="*/ 62 w 109"/>
                <a:gd name="T53" fmla="*/ 145 h 301"/>
                <a:gd name="T54" fmla="*/ 60 w 109"/>
                <a:gd name="T55" fmla="*/ 133 h 301"/>
                <a:gd name="T56" fmla="*/ 59 w 109"/>
                <a:gd name="T57" fmla="*/ 121 h 301"/>
                <a:gd name="T58" fmla="*/ 54 w 109"/>
                <a:gd name="T59" fmla="*/ 120 h 301"/>
                <a:gd name="T60" fmla="*/ 50 w 109"/>
                <a:gd name="T61" fmla="*/ 106 h 301"/>
                <a:gd name="T62" fmla="*/ 54 w 109"/>
                <a:gd name="T63" fmla="*/ 120 h 301"/>
                <a:gd name="T64" fmla="*/ 42 w 109"/>
                <a:gd name="T65" fmla="*/ 97 h 301"/>
                <a:gd name="T66" fmla="*/ 50 w 109"/>
                <a:gd name="T67" fmla="*/ 106 h 301"/>
                <a:gd name="T68" fmla="*/ 45 w 109"/>
                <a:gd name="T69" fmla="*/ 89 h 301"/>
                <a:gd name="T70" fmla="*/ 40 w 109"/>
                <a:gd name="T71" fmla="*/ 91 h 301"/>
                <a:gd name="T72" fmla="*/ 37 w 109"/>
                <a:gd name="T73" fmla="*/ 80 h 301"/>
                <a:gd name="T74" fmla="*/ 36 w 109"/>
                <a:gd name="T75" fmla="*/ 68 h 301"/>
                <a:gd name="T76" fmla="*/ 32 w 109"/>
                <a:gd name="T77" fmla="*/ 66 h 301"/>
                <a:gd name="T78" fmla="*/ 26 w 109"/>
                <a:gd name="T79" fmla="*/ 53 h 301"/>
                <a:gd name="T80" fmla="*/ 32 w 109"/>
                <a:gd name="T81" fmla="*/ 66 h 301"/>
                <a:gd name="T82" fmla="*/ 19 w 109"/>
                <a:gd name="T83" fmla="*/ 44 h 301"/>
                <a:gd name="T84" fmla="*/ 26 w 109"/>
                <a:gd name="T85" fmla="*/ 53 h 301"/>
                <a:gd name="T86" fmla="*/ 22 w 109"/>
                <a:gd name="T87" fmla="*/ 36 h 301"/>
                <a:gd name="T88" fmla="*/ 17 w 109"/>
                <a:gd name="T89" fmla="*/ 38 h 301"/>
                <a:gd name="T90" fmla="*/ 13 w 109"/>
                <a:gd name="T91" fmla="*/ 27 h 301"/>
                <a:gd name="T92" fmla="*/ 12 w 109"/>
                <a:gd name="T93" fmla="*/ 15 h 301"/>
                <a:gd name="T94" fmla="*/ 7 w 109"/>
                <a:gd name="T95" fmla="*/ 14 h 301"/>
                <a:gd name="T96" fmla="*/ 2 w 109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1">
                  <a:moveTo>
                    <a:pt x="107" y="301"/>
                  </a:moveTo>
                  <a:cubicBezTo>
                    <a:pt x="107" y="301"/>
                    <a:pt x="107" y="301"/>
                    <a:pt x="106" y="301"/>
                  </a:cubicBezTo>
                  <a:cubicBezTo>
                    <a:pt x="105" y="301"/>
                    <a:pt x="104" y="300"/>
                    <a:pt x="103" y="298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8"/>
                    <a:pt x="104" y="287"/>
                    <a:pt x="105" y="287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7" y="286"/>
                    <a:pt x="108" y="288"/>
                    <a:pt x="109" y="289"/>
                  </a:cubicBezTo>
                  <a:cubicBezTo>
                    <a:pt x="109" y="292"/>
                    <a:pt x="109" y="295"/>
                    <a:pt x="109" y="298"/>
                  </a:cubicBezTo>
                  <a:cubicBezTo>
                    <a:pt x="109" y="299"/>
                    <a:pt x="108" y="301"/>
                    <a:pt x="107" y="301"/>
                  </a:cubicBezTo>
                  <a:close/>
                  <a:moveTo>
                    <a:pt x="105" y="286"/>
                  </a:moveTo>
                  <a:cubicBezTo>
                    <a:pt x="107" y="286"/>
                    <a:pt x="108" y="285"/>
                    <a:pt x="108" y="283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7" y="279"/>
                    <a:pt x="107" y="277"/>
                    <a:pt x="107" y="275"/>
                  </a:cubicBezTo>
                  <a:cubicBezTo>
                    <a:pt x="106" y="273"/>
                    <a:pt x="105" y="272"/>
                    <a:pt x="103" y="272"/>
                  </a:cubicBezTo>
                  <a:cubicBezTo>
                    <a:pt x="102" y="272"/>
                    <a:pt x="101" y="274"/>
                    <a:pt x="101" y="275"/>
                  </a:cubicBezTo>
                  <a:cubicBezTo>
                    <a:pt x="101" y="278"/>
                    <a:pt x="102" y="280"/>
                    <a:pt x="102" y="282"/>
                  </a:cubicBezTo>
                  <a:cubicBezTo>
                    <a:pt x="102" y="284"/>
                    <a:pt x="102" y="284"/>
                    <a:pt x="102" y="284"/>
                  </a:cubicBezTo>
                  <a:cubicBezTo>
                    <a:pt x="102" y="286"/>
                    <a:pt x="104" y="287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lose/>
                  <a:moveTo>
                    <a:pt x="103" y="272"/>
                  </a:moveTo>
                  <a:cubicBezTo>
                    <a:pt x="103" y="272"/>
                    <a:pt x="103" y="272"/>
                    <a:pt x="103" y="272"/>
                  </a:cubicBezTo>
                  <a:cubicBezTo>
                    <a:pt x="102" y="272"/>
                    <a:pt x="100" y="271"/>
                    <a:pt x="100" y="270"/>
                  </a:cubicBezTo>
                  <a:cubicBezTo>
                    <a:pt x="99" y="267"/>
                    <a:pt x="99" y="264"/>
                    <a:pt x="98" y="261"/>
                  </a:cubicBezTo>
                  <a:cubicBezTo>
                    <a:pt x="98" y="260"/>
                    <a:pt x="99" y="258"/>
                    <a:pt x="101" y="258"/>
                  </a:cubicBezTo>
                  <a:cubicBezTo>
                    <a:pt x="102" y="258"/>
                    <a:pt x="104" y="259"/>
                    <a:pt x="104" y="260"/>
                  </a:cubicBezTo>
                  <a:cubicBezTo>
                    <a:pt x="105" y="263"/>
                    <a:pt x="105" y="266"/>
                    <a:pt x="106" y="269"/>
                  </a:cubicBezTo>
                  <a:cubicBezTo>
                    <a:pt x="106" y="270"/>
                    <a:pt x="105" y="272"/>
                    <a:pt x="103" y="272"/>
                  </a:cubicBezTo>
                  <a:cubicBezTo>
                    <a:pt x="103" y="272"/>
                    <a:pt x="103" y="272"/>
                    <a:pt x="103" y="272"/>
                  </a:cubicBezTo>
                  <a:close/>
                  <a:moveTo>
                    <a:pt x="100" y="258"/>
                  </a:moveTo>
                  <a:cubicBezTo>
                    <a:pt x="100" y="258"/>
                    <a:pt x="100" y="258"/>
                    <a:pt x="101" y="258"/>
                  </a:cubicBezTo>
                  <a:cubicBezTo>
                    <a:pt x="102" y="257"/>
                    <a:pt x="103" y="256"/>
                    <a:pt x="103" y="254"/>
                  </a:cubicBezTo>
                  <a:cubicBezTo>
                    <a:pt x="102" y="252"/>
                    <a:pt x="101" y="249"/>
                    <a:pt x="101" y="246"/>
                  </a:cubicBezTo>
                  <a:cubicBezTo>
                    <a:pt x="100" y="244"/>
                    <a:pt x="99" y="243"/>
                    <a:pt x="97" y="244"/>
                  </a:cubicBezTo>
                  <a:cubicBezTo>
                    <a:pt x="96" y="244"/>
                    <a:pt x="95" y="246"/>
                    <a:pt x="95" y="247"/>
                  </a:cubicBezTo>
                  <a:cubicBezTo>
                    <a:pt x="96" y="250"/>
                    <a:pt x="96" y="253"/>
                    <a:pt x="97" y="256"/>
                  </a:cubicBezTo>
                  <a:cubicBezTo>
                    <a:pt x="97" y="257"/>
                    <a:pt x="99" y="258"/>
                    <a:pt x="100" y="258"/>
                  </a:cubicBezTo>
                  <a:cubicBezTo>
                    <a:pt x="100" y="258"/>
                    <a:pt x="100" y="258"/>
                    <a:pt x="100" y="258"/>
                  </a:cubicBezTo>
                  <a:close/>
                  <a:moveTo>
                    <a:pt x="97" y="244"/>
                  </a:moveTo>
                  <a:cubicBezTo>
                    <a:pt x="97" y="244"/>
                    <a:pt x="97" y="244"/>
                    <a:pt x="97" y="244"/>
                  </a:cubicBezTo>
                  <a:cubicBezTo>
                    <a:pt x="96" y="244"/>
                    <a:pt x="94" y="243"/>
                    <a:pt x="94" y="242"/>
                  </a:cubicBezTo>
                  <a:cubicBezTo>
                    <a:pt x="93" y="239"/>
                    <a:pt x="92" y="236"/>
                    <a:pt x="92" y="233"/>
                  </a:cubicBezTo>
                  <a:cubicBezTo>
                    <a:pt x="91" y="232"/>
                    <a:pt x="92" y="230"/>
                    <a:pt x="94" y="230"/>
                  </a:cubicBezTo>
                  <a:cubicBezTo>
                    <a:pt x="95" y="229"/>
                    <a:pt x="97" y="230"/>
                    <a:pt x="97" y="232"/>
                  </a:cubicBezTo>
                  <a:cubicBezTo>
                    <a:pt x="98" y="234"/>
                    <a:pt x="99" y="237"/>
                    <a:pt x="99" y="240"/>
                  </a:cubicBezTo>
                  <a:cubicBezTo>
                    <a:pt x="100" y="242"/>
                    <a:pt x="99" y="243"/>
                    <a:pt x="97" y="244"/>
                  </a:cubicBezTo>
                  <a:cubicBezTo>
                    <a:pt x="97" y="244"/>
                    <a:pt x="97" y="244"/>
                    <a:pt x="97" y="244"/>
                  </a:cubicBezTo>
                  <a:close/>
                  <a:moveTo>
                    <a:pt x="93" y="230"/>
                  </a:moveTo>
                  <a:cubicBezTo>
                    <a:pt x="93" y="230"/>
                    <a:pt x="93" y="230"/>
                    <a:pt x="94" y="230"/>
                  </a:cubicBezTo>
                  <a:cubicBezTo>
                    <a:pt x="95" y="229"/>
                    <a:pt x="96" y="228"/>
                    <a:pt x="96" y="226"/>
                  </a:cubicBezTo>
                  <a:cubicBezTo>
                    <a:pt x="95" y="223"/>
                    <a:pt x="94" y="220"/>
                    <a:pt x="93" y="218"/>
                  </a:cubicBezTo>
                  <a:cubicBezTo>
                    <a:pt x="93" y="216"/>
                    <a:pt x="91" y="215"/>
                    <a:pt x="90" y="216"/>
                  </a:cubicBezTo>
                  <a:cubicBezTo>
                    <a:pt x="88" y="216"/>
                    <a:pt x="87" y="218"/>
                    <a:pt x="88" y="219"/>
                  </a:cubicBezTo>
                  <a:cubicBezTo>
                    <a:pt x="88" y="222"/>
                    <a:pt x="89" y="225"/>
                    <a:pt x="90" y="228"/>
                  </a:cubicBezTo>
                  <a:cubicBezTo>
                    <a:pt x="90" y="229"/>
                    <a:pt x="92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6"/>
                  </a:moveTo>
                  <a:cubicBezTo>
                    <a:pt x="89" y="216"/>
                    <a:pt x="89" y="216"/>
                    <a:pt x="89" y="216"/>
                  </a:cubicBezTo>
                  <a:cubicBezTo>
                    <a:pt x="88" y="216"/>
                    <a:pt x="86" y="215"/>
                    <a:pt x="86" y="214"/>
                  </a:cubicBezTo>
                  <a:cubicBezTo>
                    <a:pt x="85" y="211"/>
                    <a:pt x="84" y="208"/>
                    <a:pt x="83" y="205"/>
                  </a:cubicBezTo>
                  <a:cubicBezTo>
                    <a:pt x="83" y="204"/>
                    <a:pt x="84" y="202"/>
                    <a:pt x="85" y="202"/>
                  </a:cubicBezTo>
                  <a:cubicBezTo>
                    <a:pt x="87" y="201"/>
                    <a:pt x="88" y="202"/>
                    <a:pt x="89" y="204"/>
                  </a:cubicBezTo>
                  <a:cubicBezTo>
                    <a:pt x="90" y="206"/>
                    <a:pt x="91" y="209"/>
                    <a:pt x="91" y="212"/>
                  </a:cubicBezTo>
                  <a:cubicBezTo>
                    <a:pt x="92" y="214"/>
                    <a:pt x="91" y="215"/>
                    <a:pt x="90" y="216"/>
                  </a:cubicBezTo>
                  <a:cubicBezTo>
                    <a:pt x="89" y="216"/>
                    <a:pt x="89" y="216"/>
                    <a:pt x="89" y="216"/>
                  </a:cubicBezTo>
                  <a:close/>
                  <a:moveTo>
                    <a:pt x="85" y="202"/>
                  </a:moveTo>
                  <a:cubicBezTo>
                    <a:pt x="85" y="202"/>
                    <a:pt x="85" y="202"/>
                    <a:pt x="85" y="202"/>
                  </a:cubicBezTo>
                  <a:cubicBezTo>
                    <a:pt x="87" y="201"/>
                    <a:pt x="88" y="200"/>
                    <a:pt x="87" y="198"/>
                  </a:cubicBezTo>
                  <a:cubicBezTo>
                    <a:pt x="86" y="195"/>
                    <a:pt x="85" y="193"/>
                    <a:pt x="84" y="190"/>
                  </a:cubicBezTo>
                  <a:cubicBezTo>
                    <a:pt x="84" y="188"/>
                    <a:pt x="82" y="187"/>
                    <a:pt x="81" y="188"/>
                  </a:cubicBezTo>
                  <a:cubicBezTo>
                    <a:pt x="79" y="188"/>
                    <a:pt x="78" y="190"/>
                    <a:pt x="79" y="192"/>
                  </a:cubicBezTo>
                  <a:cubicBezTo>
                    <a:pt x="80" y="194"/>
                    <a:pt x="81" y="197"/>
                    <a:pt x="82" y="200"/>
                  </a:cubicBezTo>
                  <a:cubicBezTo>
                    <a:pt x="82" y="201"/>
                    <a:pt x="83" y="202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lose/>
                  <a:moveTo>
                    <a:pt x="80" y="188"/>
                  </a:moveTo>
                  <a:cubicBezTo>
                    <a:pt x="80" y="188"/>
                    <a:pt x="80" y="188"/>
                    <a:pt x="80" y="188"/>
                  </a:cubicBezTo>
                  <a:cubicBezTo>
                    <a:pt x="79" y="188"/>
                    <a:pt x="77" y="187"/>
                    <a:pt x="77" y="186"/>
                  </a:cubicBezTo>
                  <a:cubicBezTo>
                    <a:pt x="76" y="183"/>
                    <a:pt x="75" y="181"/>
                    <a:pt x="74" y="178"/>
                  </a:cubicBezTo>
                  <a:cubicBezTo>
                    <a:pt x="74" y="176"/>
                    <a:pt x="74" y="175"/>
                    <a:pt x="76" y="174"/>
                  </a:cubicBezTo>
                  <a:cubicBezTo>
                    <a:pt x="77" y="174"/>
                    <a:pt x="79" y="174"/>
                    <a:pt x="80" y="176"/>
                  </a:cubicBezTo>
                  <a:cubicBezTo>
                    <a:pt x="81" y="179"/>
                    <a:pt x="81" y="181"/>
                    <a:pt x="82" y="184"/>
                  </a:cubicBezTo>
                  <a:cubicBezTo>
                    <a:pt x="83" y="186"/>
                    <a:pt x="82" y="187"/>
                    <a:pt x="81" y="188"/>
                  </a:cubicBezTo>
                  <a:cubicBezTo>
                    <a:pt x="80" y="188"/>
                    <a:pt x="80" y="188"/>
                    <a:pt x="80" y="188"/>
                  </a:cubicBezTo>
                  <a:close/>
                  <a:moveTo>
                    <a:pt x="75" y="174"/>
                  </a:moveTo>
                  <a:cubicBezTo>
                    <a:pt x="75" y="174"/>
                    <a:pt x="76" y="174"/>
                    <a:pt x="76" y="174"/>
                  </a:cubicBezTo>
                  <a:cubicBezTo>
                    <a:pt x="77" y="174"/>
                    <a:pt x="78" y="172"/>
                    <a:pt x="78" y="170"/>
                  </a:cubicBezTo>
                  <a:cubicBezTo>
                    <a:pt x="77" y="168"/>
                    <a:pt x="76" y="165"/>
                    <a:pt x="75" y="162"/>
                  </a:cubicBezTo>
                  <a:cubicBezTo>
                    <a:pt x="74" y="161"/>
                    <a:pt x="72" y="160"/>
                    <a:pt x="71" y="161"/>
                  </a:cubicBezTo>
                  <a:cubicBezTo>
                    <a:pt x="69" y="161"/>
                    <a:pt x="69" y="163"/>
                    <a:pt x="69" y="164"/>
                  </a:cubicBezTo>
                  <a:cubicBezTo>
                    <a:pt x="70" y="167"/>
                    <a:pt x="71" y="170"/>
                    <a:pt x="72" y="172"/>
                  </a:cubicBezTo>
                  <a:cubicBezTo>
                    <a:pt x="73" y="174"/>
                    <a:pt x="74" y="174"/>
                    <a:pt x="75" y="174"/>
                  </a:cubicBezTo>
                  <a:cubicBezTo>
                    <a:pt x="75" y="174"/>
                    <a:pt x="75" y="174"/>
                    <a:pt x="75" y="174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1"/>
                    <a:pt x="68" y="160"/>
                    <a:pt x="67" y="159"/>
                  </a:cubicBezTo>
                  <a:cubicBezTo>
                    <a:pt x="66" y="156"/>
                    <a:pt x="65" y="153"/>
                    <a:pt x="64" y="151"/>
                  </a:cubicBezTo>
                  <a:cubicBezTo>
                    <a:pt x="64" y="149"/>
                    <a:pt x="64" y="147"/>
                    <a:pt x="66" y="147"/>
                  </a:cubicBezTo>
                  <a:cubicBezTo>
                    <a:pt x="67" y="146"/>
                    <a:pt x="69" y="147"/>
                    <a:pt x="70" y="149"/>
                  </a:cubicBezTo>
                  <a:cubicBezTo>
                    <a:pt x="71" y="151"/>
                    <a:pt x="72" y="154"/>
                    <a:pt x="73" y="157"/>
                  </a:cubicBezTo>
                  <a:cubicBezTo>
                    <a:pt x="73" y="158"/>
                    <a:pt x="72" y="160"/>
                    <a:pt x="71" y="160"/>
                  </a:cubicBezTo>
                  <a:cubicBezTo>
                    <a:pt x="71" y="161"/>
                    <a:pt x="70" y="161"/>
                    <a:pt x="70" y="161"/>
                  </a:cubicBezTo>
                  <a:close/>
                  <a:moveTo>
                    <a:pt x="65" y="147"/>
                  </a:moveTo>
                  <a:cubicBezTo>
                    <a:pt x="65" y="147"/>
                    <a:pt x="66" y="147"/>
                    <a:pt x="66" y="147"/>
                  </a:cubicBezTo>
                  <a:cubicBezTo>
                    <a:pt x="67" y="146"/>
                    <a:pt x="68" y="145"/>
                    <a:pt x="67" y="143"/>
                  </a:cubicBezTo>
                  <a:cubicBezTo>
                    <a:pt x="66" y="140"/>
                    <a:pt x="65" y="138"/>
                    <a:pt x="64" y="135"/>
                  </a:cubicBezTo>
                  <a:cubicBezTo>
                    <a:pt x="64" y="133"/>
                    <a:pt x="62" y="133"/>
                    <a:pt x="61" y="133"/>
                  </a:cubicBezTo>
                  <a:cubicBezTo>
                    <a:pt x="59" y="134"/>
                    <a:pt x="58" y="136"/>
                    <a:pt x="59" y="137"/>
                  </a:cubicBezTo>
                  <a:cubicBezTo>
                    <a:pt x="60" y="140"/>
                    <a:pt x="61" y="142"/>
                    <a:pt x="62" y="145"/>
                  </a:cubicBezTo>
                  <a:cubicBezTo>
                    <a:pt x="63" y="146"/>
                    <a:pt x="64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lose/>
                  <a:moveTo>
                    <a:pt x="60" y="133"/>
                  </a:moveTo>
                  <a:cubicBezTo>
                    <a:pt x="60" y="133"/>
                    <a:pt x="60" y="133"/>
                    <a:pt x="60" y="133"/>
                  </a:cubicBezTo>
                  <a:cubicBezTo>
                    <a:pt x="59" y="134"/>
                    <a:pt x="57" y="133"/>
                    <a:pt x="57" y="132"/>
                  </a:cubicBezTo>
                  <a:cubicBezTo>
                    <a:pt x="56" y="129"/>
                    <a:pt x="55" y="126"/>
                    <a:pt x="54" y="124"/>
                  </a:cubicBezTo>
                  <a:cubicBezTo>
                    <a:pt x="53" y="122"/>
                    <a:pt x="54" y="120"/>
                    <a:pt x="55" y="120"/>
                  </a:cubicBezTo>
                  <a:cubicBezTo>
                    <a:pt x="57" y="119"/>
                    <a:pt x="58" y="120"/>
                    <a:pt x="59" y="121"/>
                  </a:cubicBezTo>
                  <a:cubicBezTo>
                    <a:pt x="60" y="124"/>
                    <a:pt x="61" y="127"/>
                    <a:pt x="62" y="130"/>
                  </a:cubicBezTo>
                  <a:cubicBezTo>
                    <a:pt x="63" y="131"/>
                    <a:pt x="62" y="133"/>
                    <a:pt x="61" y="133"/>
                  </a:cubicBezTo>
                  <a:cubicBezTo>
                    <a:pt x="60" y="133"/>
                    <a:pt x="60" y="133"/>
                    <a:pt x="60" y="133"/>
                  </a:cubicBezTo>
                  <a:close/>
                  <a:moveTo>
                    <a:pt x="54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7" y="119"/>
                    <a:pt x="57" y="118"/>
                    <a:pt x="57" y="116"/>
                  </a:cubicBezTo>
                  <a:cubicBezTo>
                    <a:pt x="56" y="113"/>
                    <a:pt x="54" y="111"/>
                    <a:pt x="53" y="108"/>
                  </a:cubicBezTo>
                  <a:cubicBezTo>
                    <a:pt x="53" y="106"/>
                    <a:pt x="51" y="106"/>
                    <a:pt x="50" y="106"/>
                  </a:cubicBezTo>
                  <a:cubicBezTo>
                    <a:pt x="48" y="107"/>
                    <a:pt x="47" y="109"/>
                    <a:pt x="48" y="110"/>
                  </a:cubicBezTo>
                  <a:cubicBezTo>
                    <a:pt x="49" y="113"/>
                    <a:pt x="50" y="116"/>
                    <a:pt x="51" y="118"/>
                  </a:cubicBezTo>
                  <a:cubicBezTo>
                    <a:pt x="52" y="119"/>
                    <a:pt x="53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6" y="106"/>
                    <a:pt x="46" y="105"/>
                  </a:cubicBezTo>
                  <a:cubicBezTo>
                    <a:pt x="45" y="102"/>
                    <a:pt x="44" y="99"/>
                    <a:pt x="42" y="97"/>
                  </a:cubicBezTo>
                  <a:cubicBezTo>
                    <a:pt x="42" y="95"/>
                    <a:pt x="43" y="94"/>
                    <a:pt x="44" y="93"/>
                  </a:cubicBezTo>
                  <a:cubicBezTo>
                    <a:pt x="45" y="92"/>
                    <a:pt x="47" y="93"/>
                    <a:pt x="48" y="95"/>
                  </a:cubicBezTo>
                  <a:cubicBezTo>
                    <a:pt x="49" y="97"/>
                    <a:pt x="50" y="100"/>
                    <a:pt x="51" y="103"/>
                  </a:cubicBezTo>
                  <a:cubicBezTo>
                    <a:pt x="52" y="104"/>
                    <a:pt x="51" y="106"/>
                    <a:pt x="50" y="106"/>
                  </a:cubicBezTo>
                  <a:cubicBezTo>
                    <a:pt x="49" y="106"/>
                    <a:pt x="49" y="107"/>
                    <a:pt x="49" y="107"/>
                  </a:cubicBezTo>
                  <a:close/>
                  <a:moveTo>
                    <a:pt x="43" y="93"/>
                  </a:move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6" y="91"/>
                    <a:pt x="45" y="89"/>
                  </a:cubicBezTo>
                  <a:cubicBezTo>
                    <a:pt x="44" y="86"/>
                    <a:pt x="43" y="84"/>
                    <a:pt x="42" y="81"/>
                  </a:cubicBezTo>
                  <a:cubicBezTo>
                    <a:pt x="41" y="80"/>
                    <a:pt x="40" y="79"/>
                    <a:pt x="38" y="80"/>
                  </a:cubicBezTo>
                  <a:cubicBezTo>
                    <a:pt x="37" y="80"/>
                    <a:pt x="36" y="82"/>
                    <a:pt x="37" y="83"/>
                  </a:cubicBezTo>
                  <a:cubicBezTo>
                    <a:pt x="38" y="86"/>
                    <a:pt x="39" y="89"/>
                    <a:pt x="40" y="91"/>
                  </a:cubicBezTo>
                  <a:cubicBezTo>
                    <a:pt x="41" y="93"/>
                    <a:pt x="42" y="93"/>
                    <a:pt x="43" y="93"/>
                  </a:cubicBezTo>
                  <a:cubicBezTo>
                    <a:pt x="43" y="93"/>
                    <a:pt x="43" y="93"/>
                    <a:pt x="43" y="93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5" y="79"/>
                    <a:pt x="34" y="78"/>
                  </a:cubicBezTo>
                  <a:cubicBezTo>
                    <a:pt x="33" y="75"/>
                    <a:pt x="32" y="73"/>
                    <a:pt x="31" y="70"/>
                  </a:cubicBezTo>
                  <a:cubicBezTo>
                    <a:pt x="30" y="69"/>
                    <a:pt x="31" y="67"/>
                    <a:pt x="32" y="66"/>
                  </a:cubicBezTo>
                  <a:cubicBezTo>
                    <a:pt x="34" y="66"/>
                    <a:pt x="36" y="66"/>
                    <a:pt x="36" y="68"/>
                  </a:cubicBezTo>
                  <a:cubicBezTo>
                    <a:pt x="37" y="70"/>
                    <a:pt x="39" y="73"/>
                    <a:pt x="40" y="76"/>
                  </a:cubicBezTo>
                  <a:cubicBezTo>
                    <a:pt x="40" y="77"/>
                    <a:pt x="40" y="79"/>
                    <a:pt x="38" y="80"/>
                  </a:cubicBezTo>
                  <a:cubicBezTo>
                    <a:pt x="38" y="80"/>
                    <a:pt x="38" y="80"/>
                    <a:pt x="37" y="80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3" y="60"/>
                    <a:pt x="31" y="57"/>
                    <a:pt x="30" y="54"/>
                  </a:cubicBezTo>
                  <a:cubicBezTo>
                    <a:pt x="30" y="53"/>
                    <a:pt x="28" y="52"/>
                    <a:pt x="26" y="53"/>
                  </a:cubicBezTo>
                  <a:cubicBezTo>
                    <a:pt x="25" y="54"/>
                    <a:pt x="24" y="55"/>
                    <a:pt x="25" y="57"/>
                  </a:cubicBezTo>
                  <a:cubicBezTo>
                    <a:pt x="26" y="59"/>
                    <a:pt x="27" y="62"/>
                    <a:pt x="29" y="65"/>
                  </a:cubicBezTo>
                  <a:cubicBezTo>
                    <a:pt x="29" y="66"/>
                    <a:pt x="30" y="67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4" y="53"/>
                    <a:pt x="23" y="53"/>
                    <a:pt x="23" y="52"/>
                  </a:cubicBezTo>
                  <a:cubicBezTo>
                    <a:pt x="21" y="49"/>
                    <a:pt x="20" y="46"/>
                    <a:pt x="19" y="44"/>
                  </a:cubicBezTo>
                  <a:cubicBezTo>
                    <a:pt x="18" y="42"/>
                    <a:pt x="19" y="40"/>
                    <a:pt x="20" y="40"/>
                  </a:cubicBezTo>
                  <a:cubicBezTo>
                    <a:pt x="22" y="39"/>
                    <a:pt x="24" y="40"/>
                    <a:pt x="24" y="41"/>
                  </a:cubicBezTo>
                  <a:cubicBezTo>
                    <a:pt x="25" y="44"/>
                    <a:pt x="27" y="46"/>
                    <a:pt x="28" y="49"/>
                  </a:cubicBezTo>
                  <a:cubicBezTo>
                    <a:pt x="28" y="51"/>
                    <a:pt x="28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2" y="39"/>
                    <a:pt x="22" y="37"/>
                    <a:pt x="22" y="36"/>
                  </a:cubicBezTo>
                  <a:cubicBezTo>
                    <a:pt x="20" y="33"/>
                    <a:pt x="19" y="30"/>
                    <a:pt x="18" y="28"/>
                  </a:cubicBezTo>
                  <a:cubicBezTo>
                    <a:pt x="17" y="26"/>
                    <a:pt x="16" y="26"/>
                    <a:pt x="14" y="27"/>
                  </a:cubicBezTo>
                  <a:cubicBezTo>
                    <a:pt x="13" y="27"/>
                    <a:pt x="12" y="29"/>
                    <a:pt x="13" y="30"/>
                  </a:cubicBezTo>
                  <a:cubicBezTo>
                    <a:pt x="14" y="33"/>
                    <a:pt x="15" y="36"/>
                    <a:pt x="17" y="38"/>
                  </a:cubicBezTo>
                  <a:cubicBezTo>
                    <a:pt x="17" y="39"/>
                    <a:pt x="18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2"/>
                    <a:pt x="8" y="20"/>
                    <a:pt x="7" y="17"/>
                  </a:cubicBezTo>
                  <a:cubicBezTo>
                    <a:pt x="6" y="16"/>
                    <a:pt x="7" y="14"/>
                    <a:pt x="8" y="13"/>
                  </a:cubicBezTo>
                  <a:cubicBezTo>
                    <a:pt x="9" y="13"/>
                    <a:pt x="11" y="13"/>
                    <a:pt x="12" y="15"/>
                  </a:cubicBezTo>
                  <a:cubicBezTo>
                    <a:pt x="13" y="17"/>
                    <a:pt x="14" y="20"/>
                    <a:pt x="16" y="23"/>
                  </a:cubicBezTo>
                  <a:cubicBezTo>
                    <a:pt x="16" y="24"/>
                    <a:pt x="16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7" y="14"/>
                  </a:move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10" y="11"/>
                    <a:pt x="9" y="9"/>
                  </a:cubicBezTo>
                  <a:cubicBezTo>
                    <a:pt x="7" y="4"/>
                    <a:pt x="5" y="2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2" y="7"/>
                    <a:pt x="4" y="12"/>
                  </a:cubicBezTo>
                  <a:cubicBezTo>
                    <a:pt x="5" y="13"/>
                    <a:pt x="6" y="14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946"/>
            <p:cNvSpPr>
              <a:spLocks/>
            </p:cNvSpPr>
            <p:nvPr/>
          </p:nvSpPr>
          <p:spPr bwMode="auto">
            <a:xfrm>
              <a:off x="2854325" y="3849688"/>
              <a:ext cx="3251200" cy="3001962"/>
            </a:xfrm>
            <a:custGeom>
              <a:avLst/>
              <a:gdLst>
                <a:gd name="T0" fmla="*/ 513 w 1101"/>
                <a:gd name="T1" fmla="*/ 1016 h 1016"/>
                <a:gd name="T2" fmla="*/ 186 w 1101"/>
                <a:gd name="T3" fmla="*/ 909 h 1016"/>
                <a:gd name="T4" fmla="*/ 7 w 1101"/>
                <a:gd name="T5" fmla="*/ 555 h 1016"/>
                <a:gd name="T6" fmla="*/ 32 w 1101"/>
                <a:gd name="T7" fmla="*/ 358 h 1016"/>
                <a:gd name="T8" fmla="*/ 138 w 1101"/>
                <a:gd name="T9" fmla="*/ 182 h 1016"/>
                <a:gd name="T10" fmla="*/ 293 w 1101"/>
                <a:gd name="T11" fmla="*/ 66 h 1016"/>
                <a:gd name="T12" fmla="*/ 488 w 1101"/>
                <a:gd name="T13" fmla="*/ 14 h 1016"/>
                <a:gd name="T14" fmla="*/ 675 w 1101"/>
                <a:gd name="T15" fmla="*/ 30 h 1016"/>
                <a:gd name="T16" fmla="*/ 702 w 1101"/>
                <a:gd name="T17" fmla="*/ 35 h 1016"/>
                <a:gd name="T18" fmla="*/ 728 w 1101"/>
                <a:gd name="T19" fmla="*/ 23 h 1016"/>
                <a:gd name="T20" fmla="*/ 779 w 1101"/>
                <a:gd name="T21" fmla="*/ 4 h 1016"/>
                <a:gd name="T22" fmla="*/ 900 w 1101"/>
                <a:gd name="T23" fmla="*/ 68 h 1016"/>
                <a:gd name="T24" fmla="*/ 959 w 1101"/>
                <a:gd name="T25" fmla="*/ 227 h 1016"/>
                <a:gd name="T26" fmla="*/ 932 w 1101"/>
                <a:gd name="T27" fmla="*/ 342 h 1016"/>
                <a:gd name="T28" fmla="*/ 834 w 1101"/>
                <a:gd name="T29" fmla="*/ 395 h 1016"/>
                <a:gd name="T30" fmla="*/ 757 w 1101"/>
                <a:gd name="T31" fmla="*/ 383 h 1016"/>
                <a:gd name="T32" fmla="*/ 680 w 1101"/>
                <a:gd name="T33" fmla="*/ 318 h 1016"/>
                <a:gd name="T34" fmla="*/ 604 w 1101"/>
                <a:gd name="T35" fmla="*/ 256 h 1016"/>
                <a:gd name="T36" fmla="*/ 531 w 1101"/>
                <a:gd name="T37" fmla="*/ 244 h 1016"/>
                <a:gd name="T38" fmla="*/ 425 w 1101"/>
                <a:gd name="T39" fmla="*/ 304 h 1016"/>
                <a:gd name="T40" fmla="*/ 393 w 1101"/>
                <a:gd name="T41" fmla="*/ 446 h 1016"/>
                <a:gd name="T42" fmla="*/ 480 w 1101"/>
                <a:gd name="T43" fmla="*/ 686 h 1016"/>
                <a:gd name="T44" fmla="*/ 633 w 1101"/>
                <a:gd name="T45" fmla="*/ 764 h 1016"/>
                <a:gd name="T46" fmla="*/ 658 w 1101"/>
                <a:gd name="T47" fmla="*/ 751 h 1016"/>
                <a:gd name="T48" fmla="*/ 664 w 1101"/>
                <a:gd name="T49" fmla="*/ 709 h 1016"/>
                <a:gd name="T50" fmla="*/ 628 w 1101"/>
                <a:gd name="T51" fmla="*/ 696 h 1016"/>
                <a:gd name="T52" fmla="*/ 628 w 1101"/>
                <a:gd name="T53" fmla="*/ 668 h 1016"/>
                <a:gd name="T54" fmla="*/ 628 w 1101"/>
                <a:gd name="T55" fmla="*/ 696 h 1016"/>
                <a:gd name="T56" fmla="*/ 616 w 1101"/>
                <a:gd name="T57" fmla="*/ 695 h 1016"/>
                <a:gd name="T58" fmla="*/ 551 w 1101"/>
                <a:gd name="T59" fmla="*/ 671 h 1016"/>
                <a:gd name="T60" fmla="*/ 519 w 1101"/>
                <a:gd name="T61" fmla="*/ 608 h 1016"/>
                <a:gd name="T62" fmla="*/ 593 w 1101"/>
                <a:gd name="T63" fmla="*/ 493 h 1016"/>
                <a:gd name="T64" fmla="*/ 798 w 1101"/>
                <a:gd name="T65" fmla="*/ 444 h 1016"/>
                <a:gd name="T66" fmla="*/ 891 w 1101"/>
                <a:gd name="T67" fmla="*/ 439 h 1016"/>
                <a:gd name="T68" fmla="*/ 1008 w 1101"/>
                <a:gd name="T69" fmla="*/ 453 h 1016"/>
                <a:gd name="T70" fmla="*/ 1100 w 1101"/>
                <a:gd name="T71" fmla="*/ 552 h 1016"/>
                <a:gd name="T72" fmla="*/ 1094 w 1101"/>
                <a:gd name="T73" fmla="*/ 597 h 1016"/>
                <a:gd name="T74" fmla="*/ 1067 w 1101"/>
                <a:gd name="T75" fmla="*/ 634 h 1016"/>
                <a:gd name="T76" fmla="*/ 1020 w 1101"/>
                <a:gd name="T77" fmla="*/ 661 h 1016"/>
                <a:gd name="T78" fmla="*/ 1006 w 1101"/>
                <a:gd name="T79" fmla="*/ 667 h 1016"/>
                <a:gd name="T80" fmla="*/ 1004 w 1101"/>
                <a:gd name="T81" fmla="*/ 678 h 1016"/>
                <a:gd name="T82" fmla="*/ 1003 w 1101"/>
                <a:gd name="T83" fmla="*/ 687 h 1016"/>
                <a:gd name="T84" fmla="*/ 1003 w 1101"/>
                <a:gd name="T85" fmla="*/ 688 h 1016"/>
                <a:gd name="T86" fmla="*/ 980 w 1101"/>
                <a:gd name="T87" fmla="*/ 771 h 1016"/>
                <a:gd name="T88" fmla="*/ 941 w 1101"/>
                <a:gd name="T89" fmla="*/ 841 h 1016"/>
                <a:gd name="T90" fmla="*/ 797 w 1101"/>
                <a:gd name="T91" fmla="*/ 959 h 1016"/>
                <a:gd name="T92" fmla="*/ 580 w 1101"/>
                <a:gd name="T93" fmla="*/ 1013 h 1016"/>
                <a:gd name="T94" fmla="*/ 513 w 1101"/>
                <a:gd name="T95" fmla="*/ 1016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1" h="1016">
                  <a:moveTo>
                    <a:pt x="513" y="1016"/>
                  </a:moveTo>
                  <a:cubicBezTo>
                    <a:pt x="386" y="1016"/>
                    <a:pt x="276" y="980"/>
                    <a:pt x="186" y="909"/>
                  </a:cubicBezTo>
                  <a:cubicBezTo>
                    <a:pt x="81" y="825"/>
                    <a:pt x="21" y="706"/>
                    <a:pt x="7" y="555"/>
                  </a:cubicBezTo>
                  <a:cubicBezTo>
                    <a:pt x="0" y="488"/>
                    <a:pt x="9" y="422"/>
                    <a:pt x="32" y="358"/>
                  </a:cubicBezTo>
                  <a:cubicBezTo>
                    <a:pt x="54" y="294"/>
                    <a:pt x="90" y="235"/>
                    <a:pt x="138" y="182"/>
                  </a:cubicBezTo>
                  <a:cubicBezTo>
                    <a:pt x="183" y="133"/>
                    <a:pt x="235" y="94"/>
                    <a:pt x="293" y="66"/>
                  </a:cubicBezTo>
                  <a:cubicBezTo>
                    <a:pt x="351" y="38"/>
                    <a:pt x="417" y="21"/>
                    <a:pt x="488" y="14"/>
                  </a:cubicBezTo>
                  <a:cubicBezTo>
                    <a:pt x="546" y="9"/>
                    <a:pt x="609" y="14"/>
                    <a:pt x="675" y="30"/>
                  </a:cubicBezTo>
                  <a:cubicBezTo>
                    <a:pt x="693" y="34"/>
                    <a:pt x="700" y="35"/>
                    <a:pt x="702" y="35"/>
                  </a:cubicBezTo>
                  <a:cubicBezTo>
                    <a:pt x="704" y="34"/>
                    <a:pt x="711" y="33"/>
                    <a:pt x="728" y="23"/>
                  </a:cubicBezTo>
                  <a:cubicBezTo>
                    <a:pt x="749" y="11"/>
                    <a:pt x="765" y="5"/>
                    <a:pt x="779" y="4"/>
                  </a:cubicBezTo>
                  <a:cubicBezTo>
                    <a:pt x="823" y="0"/>
                    <a:pt x="864" y="21"/>
                    <a:pt x="900" y="68"/>
                  </a:cubicBezTo>
                  <a:cubicBezTo>
                    <a:pt x="933" y="110"/>
                    <a:pt x="953" y="164"/>
                    <a:pt x="959" y="227"/>
                  </a:cubicBezTo>
                  <a:cubicBezTo>
                    <a:pt x="963" y="273"/>
                    <a:pt x="954" y="312"/>
                    <a:pt x="932" y="342"/>
                  </a:cubicBezTo>
                  <a:cubicBezTo>
                    <a:pt x="910" y="373"/>
                    <a:pt x="877" y="391"/>
                    <a:pt x="834" y="395"/>
                  </a:cubicBezTo>
                  <a:cubicBezTo>
                    <a:pt x="806" y="398"/>
                    <a:pt x="780" y="394"/>
                    <a:pt x="757" y="383"/>
                  </a:cubicBezTo>
                  <a:cubicBezTo>
                    <a:pt x="736" y="373"/>
                    <a:pt x="710" y="352"/>
                    <a:pt x="680" y="318"/>
                  </a:cubicBezTo>
                  <a:cubicBezTo>
                    <a:pt x="653" y="288"/>
                    <a:pt x="627" y="267"/>
                    <a:pt x="604" y="256"/>
                  </a:cubicBezTo>
                  <a:cubicBezTo>
                    <a:pt x="582" y="245"/>
                    <a:pt x="558" y="241"/>
                    <a:pt x="531" y="244"/>
                  </a:cubicBezTo>
                  <a:cubicBezTo>
                    <a:pt x="485" y="248"/>
                    <a:pt x="451" y="268"/>
                    <a:pt x="425" y="304"/>
                  </a:cubicBezTo>
                  <a:cubicBezTo>
                    <a:pt x="398" y="342"/>
                    <a:pt x="388" y="389"/>
                    <a:pt x="393" y="446"/>
                  </a:cubicBezTo>
                  <a:cubicBezTo>
                    <a:pt x="402" y="545"/>
                    <a:pt x="432" y="625"/>
                    <a:pt x="480" y="686"/>
                  </a:cubicBezTo>
                  <a:cubicBezTo>
                    <a:pt x="526" y="744"/>
                    <a:pt x="576" y="769"/>
                    <a:pt x="633" y="764"/>
                  </a:cubicBezTo>
                  <a:cubicBezTo>
                    <a:pt x="648" y="762"/>
                    <a:pt x="654" y="756"/>
                    <a:pt x="658" y="751"/>
                  </a:cubicBezTo>
                  <a:cubicBezTo>
                    <a:pt x="664" y="742"/>
                    <a:pt x="666" y="728"/>
                    <a:pt x="664" y="709"/>
                  </a:cubicBezTo>
                  <a:cubicBezTo>
                    <a:pt x="664" y="700"/>
                    <a:pt x="652" y="696"/>
                    <a:pt x="628" y="696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96"/>
                    <a:pt x="628" y="696"/>
                    <a:pt x="628" y="696"/>
                  </a:cubicBezTo>
                  <a:cubicBezTo>
                    <a:pt x="623" y="696"/>
                    <a:pt x="619" y="696"/>
                    <a:pt x="616" y="695"/>
                  </a:cubicBezTo>
                  <a:cubicBezTo>
                    <a:pt x="591" y="695"/>
                    <a:pt x="569" y="687"/>
                    <a:pt x="551" y="671"/>
                  </a:cubicBezTo>
                  <a:cubicBezTo>
                    <a:pt x="532" y="654"/>
                    <a:pt x="521" y="633"/>
                    <a:pt x="519" y="608"/>
                  </a:cubicBezTo>
                  <a:cubicBezTo>
                    <a:pt x="516" y="575"/>
                    <a:pt x="526" y="528"/>
                    <a:pt x="593" y="493"/>
                  </a:cubicBezTo>
                  <a:cubicBezTo>
                    <a:pt x="639" y="469"/>
                    <a:pt x="706" y="453"/>
                    <a:pt x="798" y="444"/>
                  </a:cubicBezTo>
                  <a:cubicBezTo>
                    <a:pt x="832" y="441"/>
                    <a:pt x="863" y="439"/>
                    <a:pt x="891" y="439"/>
                  </a:cubicBezTo>
                  <a:cubicBezTo>
                    <a:pt x="939" y="439"/>
                    <a:pt x="977" y="444"/>
                    <a:pt x="1008" y="453"/>
                  </a:cubicBezTo>
                  <a:cubicBezTo>
                    <a:pt x="1078" y="475"/>
                    <a:pt x="1097" y="519"/>
                    <a:pt x="1100" y="552"/>
                  </a:cubicBezTo>
                  <a:cubicBezTo>
                    <a:pt x="1101" y="567"/>
                    <a:pt x="1099" y="582"/>
                    <a:pt x="1094" y="597"/>
                  </a:cubicBezTo>
                  <a:cubicBezTo>
                    <a:pt x="1088" y="613"/>
                    <a:pt x="1079" y="626"/>
                    <a:pt x="1067" y="634"/>
                  </a:cubicBezTo>
                  <a:cubicBezTo>
                    <a:pt x="1054" y="645"/>
                    <a:pt x="1038" y="654"/>
                    <a:pt x="1020" y="661"/>
                  </a:cubicBezTo>
                  <a:cubicBezTo>
                    <a:pt x="1013" y="664"/>
                    <a:pt x="1009" y="666"/>
                    <a:pt x="1006" y="667"/>
                  </a:cubicBezTo>
                  <a:cubicBezTo>
                    <a:pt x="1005" y="669"/>
                    <a:pt x="1005" y="673"/>
                    <a:pt x="1004" y="678"/>
                  </a:cubicBezTo>
                  <a:cubicBezTo>
                    <a:pt x="1004" y="682"/>
                    <a:pt x="1003" y="685"/>
                    <a:pt x="1003" y="687"/>
                  </a:cubicBezTo>
                  <a:cubicBezTo>
                    <a:pt x="1003" y="687"/>
                    <a:pt x="1003" y="688"/>
                    <a:pt x="1003" y="688"/>
                  </a:cubicBezTo>
                  <a:cubicBezTo>
                    <a:pt x="997" y="719"/>
                    <a:pt x="990" y="747"/>
                    <a:pt x="980" y="771"/>
                  </a:cubicBezTo>
                  <a:cubicBezTo>
                    <a:pt x="971" y="794"/>
                    <a:pt x="958" y="818"/>
                    <a:pt x="941" y="841"/>
                  </a:cubicBezTo>
                  <a:cubicBezTo>
                    <a:pt x="907" y="891"/>
                    <a:pt x="858" y="930"/>
                    <a:pt x="797" y="959"/>
                  </a:cubicBezTo>
                  <a:cubicBezTo>
                    <a:pt x="737" y="987"/>
                    <a:pt x="665" y="1005"/>
                    <a:pt x="580" y="1013"/>
                  </a:cubicBezTo>
                  <a:cubicBezTo>
                    <a:pt x="557" y="1015"/>
                    <a:pt x="535" y="1016"/>
                    <a:pt x="513" y="1016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947"/>
            <p:cNvSpPr>
              <a:spLocks/>
            </p:cNvSpPr>
            <p:nvPr/>
          </p:nvSpPr>
          <p:spPr bwMode="auto">
            <a:xfrm>
              <a:off x="2936875" y="3932238"/>
              <a:ext cx="3086100" cy="2868612"/>
            </a:xfrm>
            <a:custGeom>
              <a:avLst/>
              <a:gdLst>
                <a:gd name="T0" fmla="*/ 6 w 1045"/>
                <a:gd name="T1" fmla="*/ 524 h 971"/>
                <a:gd name="T2" fmla="*/ 30 w 1045"/>
                <a:gd name="T3" fmla="*/ 339 h 971"/>
                <a:gd name="T4" fmla="*/ 130 w 1045"/>
                <a:gd name="T5" fmla="*/ 172 h 971"/>
                <a:gd name="T6" fmla="*/ 277 w 1045"/>
                <a:gd name="T7" fmla="*/ 63 h 971"/>
                <a:gd name="T8" fmla="*/ 463 w 1045"/>
                <a:gd name="T9" fmla="*/ 14 h 971"/>
                <a:gd name="T10" fmla="*/ 641 w 1045"/>
                <a:gd name="T11" fmla="*/ 29 h 971"/>
                <a:gd name="T12" fmla="*/ 676 w 1045"/>
                <a:gd name="T13" fmla="*/ 35 h 971"/>
                <a:gd name="T14" fmla="*/ 714 w 1045"/>
                <a:gd name="T15" fmla="*/ 19 h 971"/>
                <a:gd name="T16" fmla="*/ 753 w 1045"/>
                <a:gd name="T17" fmla="*/ 4 h 971"/>
                <a:gd name="T18" fmla="*/ 850 w 1045"/>
                <a:gd name="T19" fmla="*/ 57 h 971"/>
                <a:gd name="T20" fmla="*/ 903 w 1045"/>
                <a:gd name="T21" fmla="*/ 201 h 971"/>
                <a:gd name="T22" fmla="*/ 882 w 1045"/>
                <a:gd name="T23" fmla="*/ 298 h 971"/>
                <a:gd name="T24" fmla="*/ 803 w 1045"/>
                <a:gd name="T25" fmla="*/ 339 h 971"/>
                <a:gd name="T26" fmla="*/ 741 w 1045"/>
                <a:gd name="T27" fmla="*/ 330 h 971"/>
                <a:gd name="T28" fmla="*/ 673 w 1045"/>
                <a:gd name="T29" fmla="*/ 271 h 971"/>
                <a:gd name="T30" fmla="*/ 588 w 1045"/>
                <a:gd name="T31" fmla="*/ 203 h 971"/>
                <a:gd name="T32" fmla="*/ 500 w 1045"/>
                <a:gd name="T33" fmla="*/ 188 h 971"/>
                <a:gd name="T34" fmla="*/ 374 w 1045"/>
                <a:gd name="T35" fmla="*/ 261 h 971"/>
                <a:gd name="T36" fmla="*/ 338 w 1045"/>
                <a:gd name="T37" fmla="*/ 420 h 971"/>
                <a:gd name="T38" fmla="*/ 430 w 1045"/>
                <a:gd name="T39" fmla="*/ 675 h 971"/>
                <a:gd name="T40" fmla="*/ 607 w 1045"/>
                <a:gd name="T41" fmla="*/ 763 h 971"/>
                <a:gd name="T42" fmla="*/ 653 w 1045"/>
                <a:gd name="T43" fmla="*/ 738 h 971"/>
                <a:gd name="T44" fmla="*/ 664 w 1045"/>
                <a:gd name="T45" fmla="*/ 678 h 971"/>
                <a:gd name="T46" fmla="*/ 600 w 1045"/>
                <a:gd name="T47" fmla="*/ 640 h 971"/>
                <a:gd name="T48" fmla="*/ 590 w 1045"/>
                <a:gd name="T49" fmla="*/ 640 h 971"/>
                <a:gd name="T50" fmla="*/ 541 w 1045"/>
                <a:gd name="T51" fmla="*/ 622 h 971"/>
                <a:gd name="T52" fmla="*/ 518 w 1045"/>
                <a:gd name="T53" fmla="*/ 577 h 971"/>
                <a:gd name="T54" fmla="*/ 578 w 1045"/>
                <a:gd name="T55" fmla="*/ 490 h 971"/>
                <a:gd name="T56" fmla="*/ 773 w 1045"/>
                <a:gd name="T57" fmla="*/ 444 h 971"/>
                <a:gd name="T58" fmla="*/ 972 w 1045"/>
                <a:gd name="T59" fmla="*/ 452 h 971"/>
                <a:gd name="T60" fmla="*/ 1044 w 1045"/>
                <a:gd name="T61" fmla="*/ 526 h 971"/>
                <a:gd name="T62" fmla="*/ 1040 w 1045"/>
                <a:gd name="T63" fmla="*/ 560 h 971"/>
                <a:gd name="T64" fmla="*/ 1022 w 1045"/>
                <a:gd name="T65" fmla="*/ 585 h 971"/>
                <a:gd name="T66" fmla="*/ 982 w 1045"/>
                <a:gd name="T67" fmla="*/ 608 h 971"/>
                <a:gd name="T68" fmla="*/ 957 w 1045"/>
                <a:gd name="T69" fmla="*/ 618 h 971"/>
                <a:gd name="T70" fmla="*/ 948 w 1045"/>
                <a:gd name="T71" fmla="*/ 647 h 971"/>
                <a:gd name="T72" fmla="*/ 947 w 1045"/>
                <a:gd name="T73" fmla="*/ 656 h 971"/>
                <a:gd name="T74" fmla="*/ 927 w 1045"/>
                <a:gd name="T75" fmla="*/ 732 h 971"/>
                <a:gd name="T76" fmla="*/ 890 w 1045"/>
                <a:gd name="T77" fmla="*/ 797 h 971"/>
                <a:gd name="T78" fmla="*/ 757 w 1045"/>
                <a:gd name="T79" fmla="*/ 906 h 971"/>
                <a:gd name="T80" fmla="*/ 550 w 1045"/>
                <a:gd name="T81" fmla="*/ 958 h 971"/>
                <a:gd name="T82" fmla="*/ 176 w 1045"/>
                <a:gd name="T83" fmla="*/ 859 h 971"/>
                <a:gd name="T84" fmla="*/ 6 w 1045"/>
                <a:gd name="T85" fmla="*/ 524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5" h="971">
                  <a:moveTo>
                    <a:pt x="6" y="524"/>
                  </a:moveTo>
                  <a:cubicBezTo>
                    <a:pt x="0" y="461"/>
                    <a:pt x="8" y="399"/>
                    <a:pt x="30" y="339"/>
                  </a:cubicBezTo>
                  <a:cubicBezTo>
                    <a:pt x="51" y="278"/>
                    <a:pt x="85" y="223"/>
                    <a:pt x="130" y="172"/>
                  </a:cubicBezTo>
                  <a:cubicBezTo>
                    <a:pt x="173" y="126"/>
                    <a:pt x="222" y="89"/>
                    <a:pt x="277" y="63"/>
                  </a:cubicBezTo>
                  <a:cubicBezTo>
                    <a:pt x="332" y="37"/>
                    <a:pt x="394" y="20"/>
                    <a:pt x="463" y="14"/>
                  </a:cubicBezTo>
                  <a:cubicBezTo>
                    <a:pt x="518" y="9"/>
                    <a:pt x="577" y="14"/>
                    <a:pt x="641" y="29"/>
                  </a:cubicBezTo>
                  <a:cubicBezTo>
                    <a:pt x="660" y="33"/>
                    <a:pt x="671" y="35"/>
                    <a:pt x="676" y="35"/>
                  </a:cubicBezTo>
                  <a:cubicBezTo>
                    <a:pt x="684" y="34"/>
                    <a:pt x="697" y="29"/>
                    <a:pt x="714" y="19"/>
                  </a:cubicBezTo>
                  <a:cubicBezTo>
                    <a:pt x="730" y="10"/>
                    <a:pt x="744" y="5"/>
                    <a:pt x="753" y="4"/>
                  </a:cubicBezTo>
                  <a:cubicBezTo>
                    <a:pt x="788" y="0"/>
                    <a:pt x="820" y="18"/>
                    <a:pt x="850" y="57"/>
                  </a:cubicBezTo>
                  <a:cubicBezTo>
                    <a:pt x="880" y="95"/>
                    <a:pt x="898" y="143"/>
                    <a:pt x="903" y="201"/>
                  </a:cubicBezTo>
                  <a:cubicBezTo>
                    <a:pt x="907" y="241"/>
                    <a:pt x="900" y="274"/>
                    <a:pt x="882" y="298"/>
                  </a:cubicBezTo>
                  <a:cubicBezTo>
                    <a:pt x="864" y="322"/>
                    <a:pt x="838" y="336"/>
                    <a:pt x="803" y="339"/>
                  </a:cubicBezTo>
                  <a:cubicBezTo>
                    <a:pt x="780" y="342"/>
                    <a:pt x="759" y="338"/>
                    <a:pt x="741" y="330"/>
                  </a:cubicBezTo>
                  <a:cubicBezTo>
                    <a:pt x="723" y="321"/>
                    <a:pt x="700" y="302"/>
                    <a:pt x="673" y="271"/>
                  </a:cubicBezTo>
                  <a:cubicBezTo>
                    <a:pt x="643" y="238"/>
                    <a:pt x="615" y="215"/>
                    <a:pt x="588" y="203"/>
                  </a:cubicBezTo>
                  <a:cubicBezTo>
                    <a:pt x="561" y="190"/>
                    <a:pt x="532" y="185"/>
                    <a:pt x="500" y="188"/>
                  </a:cubicBezTo>
                  <a:cubicBezTo>
                    <a:pt x="447" y="193"/>
                    <a:pt x="405" y="217"/>
                    <a:pt x="374" y="261"/>
                  </a:cubicBezTo>
                  <a:cubicBezTo>
                    <a:pt x="344" y="304"/>
                    <a:pt x="332" y="357"/>
                    <a:pt x="338" y="420"/>
                  </a:cubicBezTo>
                  <a:cubicBezTo>
                    <a:pt x="347" y="525"/>
                    <a:pt x="378" y="610"/>
                    <a:pt x="430" y="675"/>
                  </a:cubicBezTo>
                  <a:cubicBezTo>
                    <a:pt x="482" y="740"/>
                    <a:pt x="541" y="770"/>
                    <a:pt x="607" y="763"/>
                  </a:cubicBezTo>
                  <a:cubicBezTo>
                    <a:pt x="628" y="762"/>
                    <a:pt x="643" y="753"/>
                    <a:pt x="653" y="738"/>
                  </a:cubicBezTo>
                  <a:cubicBezTo>
                    <a:pt x="663" y="724"/>
                    <a:pt x="666" y="704"/>
                    <a:pt x="664" y="678"/>
                  </a:cubicBezTo>
                  <a:cubicBezTo>
                    <a:pt x="662" y="653"/>
                    <a:pt x="640" y="640"/>
                    <a:pt x="600" y="640"/>
                  </a:cubicBezTo>
                  <a:cubicBezTo>
                    <a:pt x="596" y="640"/>
                    <a:pt x="592" y="640"/>
                    <a:pt x="590" y="640"/>
                  </a:cubicBezTo>
                  <a:cubicBezTo>
                    <a:pt x="570" y="640"/>
                    <a:pt x="554" y="634"/>
                    <a:pt x="541" y="622"/>
                  </a:cubicBezTo>
                  <a:cubicBezTo>
                    <a:pt x="528" y="610"/>
                    <a:pt x="520" y="595"/>
                    <a:pt x="518" y="577"/>
                  </a:cubicBezTo>
                  <a:cubicBezTo>
                    <a:pt x="515" y="541"/>
                    <a:pt x="535" y="512"/>
                    <a:pt x="578" y="490"/>
                  </a:cubicBezTo>
                  <a:cubicBezTo>
                    <a:pt x="620" y="467"/>
                    <a:pt x="685" y="452"/>
                    <a:pt x="773" y="444"/>
                  </a:cubicBezTo>
                  <a:cubicBezTo>
                    <a:pt x="861" y="436"/>
                    <a:pt x="927" y="438"/>
                    <a:pt x="972" y="452"/>
                  </a:cubicBezTo>
                  <a:cubicBezTo>
                    <a:pt x="1017" y="466"/>
                    <a:pt x="1041" y="490"/>
                    <a:pt x="1044" y="526"/>
                  </a:cubicBezTo>
                  <a:cubicBezTo>
                    <a:pt x="1045" y="538"/>
                    <a:pt x="1044" y="549"/>
                    <a:pt x="1040" y="560"/>
                  </a:cubicBezTo>
                  <a:cubicBezTo>
                    <a:pt x="1036" y="571"/>
                    <a:pt x="1030" y="579"/>
                    <a:pt x="1022" y="585"/>
                  </a:cubicBezTo>
                  <a:cubicBezTo>
                    <a:pt x="1011" y="594"/>
                    <a:pt x="997" y="601"/>
                    <a:pt x="982" y="608"/>
                  </a:cubicBezTo>
                  <a:cubicBezTo>
                    <a:pt x="966" y="614"/>
                    <a:pt x="958" y="617"/>
                    <a:pt x="957" y="618"/>
                  </a:cubicBezTo>
                  <a:cubicBezTo>
                    <a:pt x="953" y="622"/>
                    <a:pt x="950" y="632"/>
                    <a:pt x="948" y="647"/>
                  </a:cubicBezTo>
                  <a:cubicBezTo>
                    <a:pt x="948" y="651"/>
                    <a:pt x="948" y="654"/>
                    <a:pt x="947" y="656"/>
                  </a:cubicBezTo>
                  <a:cubicBezTo>
                    <a:pt x="942" y="685"/>
                    <a:pt x="936" y="711"/>
                    <a:pt x="927" y="732"/>
                  </a:cubicBezTo>
                  <a:cubicBezTo>
                    <a:pt x="918" y="754"/>
                    <a:pt x="906" y="775"/>
                    <a:pt x="890" y="797"/>
                  </a:cubicBezTo>
                  <a:cubicBezTo>
                    <a:pt x="859" y="843"/>
                    <a:pt x="814" y="879"/>
                    <a:pt x="757" y="906"/>
                  </a:cubicBezTo>
                  <a:cubicBezTo>
                    <a:pt x="700" y="933"/>
                    <a:pt x="631" y="950"/>
                    <a:pt x="550" y="958"/>
                  </a:cubicBezTo>
                  <a:cubicBezTo>
                    <a:pt x="400" y="971"/>
                    <a:pt x="275" y="939"/>
                    <a:pt x="176" y="859"/>
                  </a:cubicBezTo>
                  <a:cubicBezTo>
                    <a:pt x="76" y="780"/>
                    <a:pt x="20" y="668"/>
                    <a:pt x="6" y="524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948"/>
            <p:cNvSpPr>
              <a:spLocks/>
            </p:cNvSpPr>
            <p:nvPr/>
          </p:nvSpPr>
          <p:spPr bwMode="auto">
            <a:xfrm>
              <a:off x="4962525" y="5324475"/>
              <a:ext cx="569913" cy="573087"/>
            </a:xfrm>
            <a:custGeom>
              <a:avLst/>
              <a:gdLst>
                <a:gd name="T0" fmla="*/ 171 w 193"/>
                <a:gd name="T1" fmla="*/ 21 h 194"/>
                <a:gd name="T2" fmla="*/ 175 w 193"/>
                <a:gd name="T3" fmla="*/ 23 h 194"/>
                <a:gd name="T4" fmla="*/ 177 w 193"/>
                <a:gd name="T5" fmla="*/ 30 h 194"/>
                <a:gd name="T6" fmla="*/ 157 w 193"/>
                <a:gd name="T7" fmla="*/ 86 h 194"/>
                <a:gd name="T8" fmla="*/ 191 w 193"/>
                <a:gd name="T9" fmla="*/ 134 h 194"/>
                <a:gd name="T10" fmla="*/ 191 w 193"/>
                <a:gd name="T11" fmla="*/ 142 h 194"/>
                <a:gd name="T12" fmla="*/ 184 w 193"/>
                <a:gd name="T13" fmla="*/ 146 h 194"/>
                <a:gd name="T14" fmla="*/ 126 w 193"/>
                <a:gd name="T15" fmla="*/ 143 h 194"/>
                <a:gd name="T16" fmla="*/ 90 w 193"/>
                <a:gd name="T17" fmla="*/ 191 h 194"/>
                <a:gd name="T18" fmla="*/ 83 w 193"/>
                <a:gd name="T19" fmla="*/ 194 h 194"/>
                <a:gd name="T20" fmla="*/ 77 w 193"/>
                <a:gd name="T21" fmla="*/ 188 h 194"/>
                <a:gd name="T22" fmla="*/ 61 w 193"/>
                <a:gd name="T23" fmla="*/ 132 h 194"/>
                <a:gd name="T24" fmla="*/ 5 w 193"/>
                <a:gd name="T25" fmla="*/ 113 h 194"/>
                <a:gd name="T26" fmla="*/ 0 w 193"/>
                <a:gd name="T27" fmla="*/ 107 h 194"/>
                <a:gd name="T28" fmla="*/ 3 w 193"/>
                <a:gd name="T29" fmla="*/ 99 h 194"/>
                <a:gd name="T30" fmla="*/ 52 w 193"/>
                <a:gd name="T31" fmla="*/ 67 h 194"/>
                <a:gd name="T32" fmla="*/ 53 w 193"/>
                <a:gd name="T33" fmla="*/ 8 h 194"/>
                <a:gd name="T34" fmla="*/ 57 w 193"/>
                <a:gd name="T35" fmla="*/ 1 h 194"/>
                <a:gd name="T36" fmla="*/ 65 w 193"/>
                <a:gd name="T37" fmla="*/ 2 h 194"/>
                <a:gd name="T38" fmla="*/ 111 w 193"/>
                <a:gd name="T39" fmla="*/ 38 h 194"/>
                <a:gd name="T40" fmla="*/ 168 w 193"/>
                <a:gd name="T41" fmla="*/ 21 h 194"/>
                <a:gd name="T42" fmla="*/ 171 w 193"/>
                <a:gd name="T43" fmla="*/ 2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3" h="194">
                  <a:moveTo>
                    <a:pt x="171" y="21"/>
                  </a:moveTo>
                  <a:cubicBezTo>
                    <a:pt x="173" y="21"/>
                    <a:pt x="174" y="22"/>
                    <a:pt x="175" y="23"/>
                  </a:cubicBezTo>
                  <a:cubicBezTo>
                    <a:pt x="177" y="25"/>
                    <a:pt x="178" y="28"/>
                    <a:pt x="177" y="30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192" y="136"/>
                    <a:pt x="193" y="139"/>
                    <a:pt x="191" y="142"/>
                  </a:cubicBezTo>
                  <a:cubicBezTo>
                    <a:pt x="190" y="144"/>
                    <a:pt x="187" y="146"/>
                    <a:pt x="184" y="146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89" y="193"/>
                    <a:pt x="86" y="194"/>
                    <a:pt x="83" y="194"/>
                  </a:cubicBezTo>
                  <a:cubicBezTo>
                    <a:pt x="80" y="193"/>
                    <a:pt x="78" y="191"/>
                    <a:pt x="77" y="188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3" y="112"/>
                    <a:pt x="1" y="110"/>
                    <a:pt x="0" y="107"/>
                  </a:cubicBezTo>
                  <a:cubicBezTo>
                    <a:pt x="0" y="104"/>
                    <a:pt x="1" y="101"/>
                    <a:pt x="3" y="9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5"/>
                    <a:pt x="55" y="2"/>
                    <a:pt x="57" y="1"/>
                  </a:cubicBezTo>
                  <a:cubicBezTo>
                    <a:pt x="60" y="0"/>
                    <a:pt x="63" y="0"/>
                    <a:pt x="65" y="2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0"/>
                    <a:pt x="170" y="20"/>
                    <a:pt x="171" y="21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949"/>
            <p:cNvSpPr>
              <a:spLocks/>
            </p:cNvSpPr>
            <p:nvPr/>
          </p:nvSpPr>
          <p:spPr bwMode="auto">
            <a:xfrm>
              <a:off x="6554788" y="4048125"/>
              <a:ext cx="696913" cy="655637"/>
            </a:xfrm>
            <a:custGeom>
              <a:avLst/>
              <a:gdLst>
                <a:gd name="T0" fmla="*/ 97 w 236"/>
                <a:gd name="T1" fmla="*/ 25 h 222"/>
                <a:gd name="T2" fmla="*/ 215 w 236"/>
                <a:gd name="T3" fmla="*/ 120 h 222"/>
                <a:gd name="T4" fmla="*/ 175 w 236"/>
                <a:gd name="T5" fmla="*/ 222 h 222"/>
                <a:gd name="T6" fmla="*/ 219 w 236"/>
                <a:gd name="T7" fmla="*/ 91 h 222"/>
                <a:gd name="T8" fmla="*/ 74 w 236"/>
                <a:gd name="T9" fmla="*/ 21 h 222"/>
                <a:gd name="T10" fmla="*/ 1 w 236"/>
                <a:gd name="T11" fmla="*/ 99 h 222"/>
                <a:gd name="T12" fmla="*/ 0 w 236"/>
                <a:gd name="T13" fmla="*/ 118 h 222"/>
                <a:gd name="T14" fmla="*/ 67 w 236"/>
                <a:gd name="T15" fmla="*/ 206 h 222"/>
                <a:gd name="T16" fmla="*/ 166 w 236"/>
                <a:gd name="T17" fmla="*/ 168 h 222"/>
                <a:gd name="T18" fmla="*/ 147 w 236"/>
                <a:gd name="T19" fmla="*/ 70 h 222"/>
                <a:gd name="T20" fmla="*/ 57 w 236"/>
                <a:gd name="T21" fmla="*/ 82 h 222"/>
                <a:gd name="T22" fmla="*/ 72 w 236"/>
                <a:gd name="T23" fmla="*/ 160 h 222"/>
                <a:gd name="T24" fmla="*/ 133 w 236"/>
                <a:gd name="T25" fmla="*/ 138 h 222"/>
                <a:gd name="T26" fmla="*/ 109 w 236"/>
                <a:gd name="T27" fmla="*/ 95 h 222"/>
                <a:gd name="T28" fmla="*/ 81 w 236"/>
                <a:gd name="T29" fmla="*/ 111 h 222"/>
                <a:gd name="T30" fmla="*/ 76 w 236"/>
                <a:gd name="T31" fmla="*/ 118 h 222"/>
                <a:gd name="T32" fmla="*/ 79 w 236"/>
                <a:gd name="T33" fmla="*/ 97 h 222"/>
                <a:gd name="T34" fmla="*/ 118 w 236"/>
                <a:gd name="T35" fmla="*/ 82 h 222"/>
                <a:gd name="T36" fmla="*/ 154 w 236"/>
                <a:gd name="T37" fmla="*/ 128 h 222"/>
                <a:gd name="T38" fmla="*/ 114 w 236"/>
                <a:gd name="T39" fmla="*/ 186 h 222"/>
                <a:gd name="T40" fmla="*/ 37 w 236"/>
                <a:gd name="T41" fmla="*/ 164 h 222"/>
                <a:gd name="T42" fmla="*/ 25 w 236"/>
                <a:gd name="T43" fmla="*/ 79 h 222"/>
                <a:gd name="T44" fmla="*/ 97 w 236"/>
                <a:gd name="T45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222">
                  <a:moveTo>
                    <a:pt x="97" y="25"/>
                  </a:moveTo>
                  <a:cubicBezTo>
                    <a:pt x="163" y="15"/>
                    <a:pt x="209" y="77"/>
                    <a:pt x="215" y="120"/>
                  </a:cubicBezTo>
                  <a:cubicBezTo>
                    <a:pt x="220" y="168"/>
                    <a:pt x="196" y="203"/>
                    <a:pt x="175" y="222"/>
                  </a:cubicBezTo>
                  <a:cubicBezTo>
                    <a:pt x="217" y="194"/>
                    <a:pt x="236" y="141"/>
                    <a:pt x="219" y="91"/>
                  </a:cubicBezTo>
                  <a:cubicBezTo>
                    <a:pt x="198" y="31"/>
                    <a:pt x="133" y="0"/>
                    <a:pt x="74" y="21"/>
                  </a:cubicBezTo>
                  <a:cubicBezTo>
                    <a:pt x="37" y="34"/>
                    <a:pt x="11" y="64"/>
                    <a:pt x="1" y="99"/>
                  </a:cubicBezTo>
                  <a:cubicBezTo>
                    <a:pt x="0" y="105"/>
                    <a:pt x="0" y="111"/>
                    <a:pt x="0" y="118"/>
                  </a:cubicBezTo>
                  <a:cubicBezTo>
                    <a:pt x="2" y="156"/>
                    <a:pt x="29" y="194"/>
                    <a:pt x="67" y="206"/>
                  </a:cubicBezTo>
                  <a:cubicBezTo>
                    <a:pt x="103" y="217"/>
                    <a:pt x="147" y="201"/>
                    <a:pt x="166" y="168"/>
                  </a:cubicBezTo>
                  <a:cubicBezTo>
                    <a:pt x="184" y="137"/>
                    <a:pt x="176" y="91"/>
                    <a:pt x="147" y="70"/>
                  </a:cubicBezTo>
                  <a:cubicBezTo>
                    <a:pt x="120" y="50"/>
                    <a:pt x="76" y="55"/>
                    <a:pt x="57" y="82"/>
                  </a:cubicBezTo>
                  <a:cubicBezTo>
                    <a:pt x="39" y="107"/>
                    <a:pt x="47" y="146"/>
                    <a:pt x="72" y="160"/>
                  </a:cubicBezTo>
                  <a:cubicBezTo>
                    <a:pt x="94" y="172"/>
                    <a:pt x="126" y="160"/>
                    <a:pt x="133" y="138"/>
                  </a:cubicBezTo>
                  <a:cubicBezTo>
                    <a:pt x="140" y="119"/>
                    <a:pt x="126" y="98"/>
                    <a:pt x="109" y="95"/>
                  </a:cubicBezTo>
                  <a:cubicBezTo>
                    <a:pt x="95" y="93"/>
                    <a:pt x="84" y="103"/>
                    <a:pt x="81" y="111"/>
                  </a:cubicBezTo>
                  <a:cubicBezTo>
                    <a:pt x="79" y="116"/>
                    <a:pt x="77" y="119"/>
                    <a:pt x="76" y="118"/>
                  </a:cubicBezTo>
                  <a:cubicBezTo>
                    <a:pt x="73" y="113"/>
                    <a:pt x="74" y="104"/>
                    <a:pt x="79" y="97"/>
                  </a:cubicBezTo>
                  <a:cubicBezTo>
                    <a:pt x="86" y="85"/>
                    <a:pt x="103" y="79"/>
                    <a:pt x="118" y="82"/>
                  </a:cubicBezTo>
                  <a:cubicBezTo>
                    <a:pt x="138" y="87"/>
                    <a:pt x="153" y="106"/>
                    <a:pt x="154" y="128"/>
                  </a:cubicBezTo>
                  <a:cubicBezTo>
                    <a:pt x="156" y="152"/>
                    <a:pt x="138" y="177"/>
                    <a:pt x="114" y="186"/>
                  </a:cubicBezTo>
                  <a:cubicBezTo>
                    <a:pt x="87" y="195"/>
                    <a:pt x="55" y="185"/>
                    <a:pt x="37" y="164"/>
                  </a:cubicBezTo>
                  <a:cubicBezTo>
                    <a:pt x="17" y="141"/>
                    <a:pt x="14" y="105"/>
                    <a:pt x="25" y="79"/>
                  </a:cubicBezTo>
                  <a:cubicBezTo>
                    <a:pt x="38" y="49"/>
                    <a:pt x="67" y="29"/>
                    <a:pt x="97" y="25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950"/>
            <p:cNvSpPr>
              <a:spLocks/>
            </p:cNvSpPr>
            <p:nvPr/>
          </p:nvSpPr>
          <p:spPr bwMode="auto">
            <a:xfrm>
              <a:off x="6592888" y="4110038"/>
              <a:ext cx="584200" cy="649287"/>
            </a:xfrm>
            <a:custGeom>
              <a:avLst/>
              <a:gdLst>
                <a:gd name="T0" fmla="*/ 69 w 198"/>
                <a:gd name="T1" fmla="*/ 217 h 220"/>
                <a:gd name="T2" fmla="*/ 141 w 198"/>
                <a:gd name="T3" fmla="*/ 202 h 220"/>
                <a:gd name="T4" fmla="*/ 193 w 198"/>
                <a:gd name="T5" fmla="*/ 109 h 220"/>
                <a:gd name="T6" fmla="*/ 135 w 198"/>
                <a:gd name="T7" fmla="*/ 16 h 220"/>
                <a:gd name="T8" fmla="*/ 28 w 198"/>
                <a:gd name="T9" fmla="*/ 38 h 220"/>
                <a:gd name="T10" fmla="*/ 25 w 198"/>
                <a:gd name="T11" fmla="*/ 145 h 220"/>
                <a:gd name="T12" fmla="*/ 126 w 198"/>
                <a:gd name="T13" fmla="*/ 152 h 220"/>
                <a:gd name="T14" fmla="*/ 121 w 198"/>
                <a:gd name="T15" fmla="*/ 61 h 220"/>
                <a:gd name="T16" fmla="*/ 50 w 198"/>
                <a:gd name="T17" fmla="*/ 86 h 220"/>
                <a:gd name="T18" fmla="*/ 87 w 198"/>
                <a:gd name="T19" fmla="*/ 129 h 220"/>
                <a:gd name="T20" fmla="*/ 107 w 198"/>
                <a:gd name="T21" fmla="*/ 97 h 220"/>
                <a:gd name="T22" fmla="*/ 96 w 198"/>
                <a:gd name="T23" fmla="*/ 83 h 220"/>
                <a:gd name="T24" fmla="*/ 108 w 198"/>
                <a:gd name="T25" fmla="*/ 84 h 220"/>
                <a:gd name="T26" fmla="*/ 120 w 198"/>
                <a:gd name="T27" fmla="*/ 118 h 220"/>
                <a:gd name="T28" fmla="*/ 72 w 198"/>
                <a:gd name="T29" fmla="*/ 147 h 220"/>
                <a:gd name="T30" fmla="*/ 27 w 198"/>
                <a:gd name="T31" fmla="*/ 89 h 220"/>
                <a:gd name="T32" fmla="*/ 87 w 198"/>
                <a:gd name="T33" fmla="*/ 27 h 220"/>
                <a:gd name="T34" fmla="*/ 166 w 198"/>
                <a:gd name="T35" fmla="*/ 69 h 220"/>
                <a:gd name="T36" fmla="*/ 84 w 198"/>
                <a:gd name="T37" fmla="*/ 205 h 220"/>
                <a:gd name="T38" fmla="*/ 12 w 198"/>
                <a:gd name="T39" fmla="*/ 182 h 220"/>
                <a:gd name="T40" fmla="*/ 69 w 198"/>
                <a:gd name="T41" fmla="*/ 21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20">
                  <a:moveTo>
                    <a:pt x="69" y="217"/>
                  </a:moveTo>
                  <a:cubicBezTo>
                    <a:pt x="93" y="220"/>
                    <a:pt x="118" y="216"/>
                    <a:pt x="141" y="202"/>
                  </a:cubicBezTo>
                  <a:cubicBezTo>
                    <a:pt x="170" y="184"/>
                    <a:pt x="193" y="148"/>
                    <a:pt x="193" y="109"/>
                  </a:cubicBezTo>
                  <a:cubicBezTo>
                    <a:pt x="194" y="73"/>
                    <a:pt x="172" y="33"/>
                    <a:pt x="135" y="16"/>
                  </a:cubicBezTo>
                  <a:cubicBezTo>
                    <a:pt x="101" y="0"/>
                    <a:pt x="54" y="8"/>
                    <a:pt x="28" y="38"/>
                  </a:cubicBezTo>
                  <a:cubicBezTo>
                    <a:pt x="3" y="66"/>
                    <a:pt x="0" y="115"/>
                    <a:pt x="25" y="145"/>
                  </a:cubicBezTo>
                  <a:cubicBezTo>
                    <a:pt x="50" y="172"/>
                    <a:pt x="99" y="178"/>
                    <a:pt x="126" y="152"/>
                  </a:cubicBezTo>
                  <a:cubicBezTo>
                    <a:pt x="151" y="128"/>
                    <a:pt x="150" y="80"/>
                    <a:pt x="121" y="61"/>
                  </a:cubicBezTo>
                  <a:cubicBezTo>
                    <a:pt x="95" y="44"/>
                    <a:pt x="56" y="60"/>
                    <a:pt x="50" y="86"/>
                  </a:cubicBezTo>
                  <a:cubicBezTo>
                    <a:pt x="46" y="110"/>
                    <a:pt x="68" y="132"/>
                    <a:pt x="87" y="129"/>
                  </a:cubicBezTo>
                  <a:cubicBezTo>
                    <a:pt x="103" y="126"/>
                    <a:pt x="111" y="109"/>
                    <a:pt x="107" y="97"/>
                  </a:cubicBezTo>
                  <a:cubicBezTo>
                    <a:pt x="105" y="89"/>
                    <a:pt x="98" y="87"/>
                    <a:pt x="96" y="83"/>
                  </a:cubicBezTo>
                  <a:cubicBezTo>
                    <a:pt x="95" y="82"/>
                    <a:pt x="103" y="81"/>
                    <a:pt x="108" y="84"/>
                  </a:cubicBezTo>
                  <a:cubicBezTo>
                    <a:pt x="118" y="90"/>
                    <a:pt x="124" y="104"/>
                    <a:pt x="120" y="118"/>
                  </a:cubicBezTo>
                  <a:cubicBezTo>
                    <a:pt x="115" y="136"/>
                    <a:pt x="93" y="150"/>
                    <a:pt x="72" y="147"/>
                  </a:cubicBezTo>
                  <a:cubicBezTo>
                    <a:pt x="47" y="143"/>
                    <a:pt x="26" y="116"/>
                    <a:pt x="27" y="89"/>
                  </a:cubicBezTo>
                  <a:cubicBezTo>
                    <a:pt x="29" y="57"/>
                    <a:pt x="57" y="31"/>
                    <a:pt x="87" y="27"/>
                  </a:cubicBezTo>
                  <a:cubicBezTo>
                    <a:pt x="119" y="23"/>
                    <a:pt x="152" y="43"/>
                    <a:pt x="166" y="69"/>
                  </a:cubicBezTo>
                  <a:cubicBezTo>
                    <a:pt x="198" y="130"/>
                    <a:pt x="138" y="201"/>
                    <a:pt x="84" y="205"/>
                  </a:cubicBezTo>
                  <a:cubicBezTo>
                    <a:pt x="56" y="207"/>
                    <a:pt x="32" y="197"/>
                    <a:pt x="12" y="182"/>
                  </a:cubicBezTo>
                  <a:cubicBezTo>
                    <a:pt x="27" y="199"/>
                    <a:pt x="47" y="211"/>
                    <a:pt x="69" y="217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951"/>
            <p:cNvSpPr>
              <a:spLocks/>
            </p:cNvSpPr>
            <p:nvPr/>
          </p:nvSpPr>
          <p:spPr bwMode="auto">
            <a:xfrm>
              <a:off x="6542088" y="4178300"/>
              <a:ext cx="579438" cy="573087"/>
            </a:xfrm>
            <a:custGeom>
              <a:avLst/>
              <a:gdLst>
                <a:gd name="T0" fmla="*/ 101 w 196"/>
                <a:gd name="T1" fmla="*/ 88 h 194"/>
                <a:gd name="T2" fmla="*/ 103 w 196"/>
                <a:gd name="T3" fmla="*/ 78 h 194"/>
                <a:gd name="T4" fmla="*/ 107 w 196"/>
                <a:gd name="T5" fmla="*/ 65 h 194"/>
                <a:gd name="T6" fmla="*/ 128 w 196"/>
                <a:gd name="T7" fmla="*/ 85 h 194"/>
                <a:gd name="T8" fmla="*/ 96 w 196"/>
                <a:gd name="T9" fmla="*/ 112 h 194"/>
                <a:gd name="T10" fmla="*/ 58 w 196"/>
                <a:gd name="T11" fmla="*/ 73 h 194"/>
                <a:gd name="T12" fmla="*/ 95 w 196"/>
                <a:gd name="T13" fmla="*/ 21 h 194"/>
                <a:gd name="T14" fmla="*/ 163 w 196"/>
                <a:gd name="T15" fmla="*/ 44 h 194"/>
                <a:gd name="T16" fmla="*/ 169 w 196"/>
                <a:gd name="T17" fmla="*/ 120 h 194"/>
                <a:gd name="T18" fmla="*/ 37 w 196"/>
                <a:gd name="T19" fmla="*/ 143 h 194"/>
                <a:gd name="T20" fmla="*/ 2 w 196"/>
                <a:gd name="T21" fmla="*/ 69 h 194"/>
                <a:gd name="T22" fmla="*/ 8 w 196"/>
                <a:gd name="T23" fmla="*/ 122 h 194"/>
                <a:gd name="T24" fmla="*/ 11 w 196"/>
                <a:gd name="T25" fmla="*/ 130 h 194"/>
                <a:gd name="T26" fmla="*/ 16 w 196"/>
                <a:gd name="T27" fmla="*/ 136 h 194"/>
                <a:gd name="T28" fmla="*/ 165 w 196"/>
                <a:gd name="T29" fmla="*/ 148 h 194"/>
                <a:gd name="T30" fmla="*/ 188 w 196"/>
                <a:gd name="T31" fmla="*/ 61 h 194"/>
                <a:gd name="T32" fmla="*/ 121 w 196"/>
                <a:gd name="T33" fmla="*/ 4 h 194"/>
                <a:gd name="T34" fmla="*/ 47 w 196"/>
                <a:gd name="T35" fmla="*/ 45 h 194"/>
                <a:gd name="T36" fmla="*/ 68 w 196"/>
                <a:gd name="T37" fmla="*/ 120 h 194"/>
                <a:gd name="T38" fmla="*/ 137 w 196"/>
                <a:gd name="T39" fmla="*/ 110 h 194"/>
                <a:gd name="T40" fmla="*/ 128 w 196"/>
                <a:gd name="T41" fmla="*/ 52 h 194"/>
                <a:gd name="T42" fmla="*/ 85 w 196"/>
                <a:gd name="T43" fmla="*/ 65 h 194"/>
                <a:gd name="T44" fmla="*/ 101 w 196"/>
                <a:gd name="T45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94">
                  <a:moveTo>
                    <a:pt x="101" y="88"/>
                  </a:moveTo>
                  <a:cubicBezTo>
                    <a:pt x="108" y="87"/>
                    <a:pt x="107" y="79"/>
                    <a:pt x="103" y="78"/>
                  </a:cubicBezTo>
                  <a:cubicBezTo>
                    <a:pt x="99" y="77"/>
                    <a:pt x="100" y="67"/>
                    <a:pt x="107" y="65"/>
                  </a:cubicBezTo>
                  <a:cubicBezTo>
                    <a:pt x="116" y="62"/>
                    <a:pt x="128" y="72"/>
                    <a:pt x="128" y="85"/>
                  </a:cubicBezTo>
                  <a:cubicBezTo>
                    <a:pt x="128" y="99"/>
                    <a:pt x="112" y="113"/>
                    <a:pt x="96" y="112"/>
                  </a:cubicBezTo>
                  <a:cubicBezTo>
                    <a:pt x="77" y="111"/>
                    <a:pt x="59" y="93"/>
                    <a:pt x="58" y="73"/>
                  </a:cubicBezTo>
                  <a:cubicBezTo>
                    <a:pt x="56" y="51"/>
                    <a:pt x="73" y="28"/>
                    <a:pt x="95" y="21"/>
                  </a:cubicBezTo>
                  <a:cubicBezTo>
                    <a:pt x="119" y="14"/>
                    <a:pt x="148" y="24"/>
                    <a:pt x="163" y="44"/>
                  </a:cubicBezTo>
                  <a:cubicBezTo>
                    <a:pt x="179" y="65"/>
                    <a:pt x="181" y="97"/>
                    <a:pt x="169" y="120"/>
                  </a:cubicBezTo>
                  <a:cubicBezTo>
                    <a:pt x="143" y="172"/>
                    <a:pt x="70" y="171"/>
                    <a:pt x="37" y="143"/>
                  </a:cubicBezTo>
                  <a:cubicBezTo>
                    <a:pt x="13" y="123"/>
                    <a:pt x="3" y="95"/>
                    <a:pt x="2" y="69"/>
                  </a:cubicBezTo>
                  <a:cubicBezTo>
                    <a:pt x="0" y="86"/>
                    <a:pt x="2" y="104"/>
                    <a:pt x="8" y="122"/>
                  </a:cubicBezTo>
                  <a:cubicBezTo>
                    <a:pt x="9" y="124"/>
                    <a:pt x="10" y="127"/>
                    <a:pt x="11" y="130"/>
                  </a:cubicBezTo>
                  <a:cubicBezTo>
                    <a:pt x="12" y="132"/>
                    <a:pt x="14" y="134"/>
                    <a:pt x="16" y="136"/>
                  </a:cubicBezTo>
                  <a:cubicBezTo>
                    <a:pt x="44" y="173"/>
                    <a:pt x="119" y="194"/>
                    <a:pt x="165" y="148"/>
                  </a:cubicBezTo>
                  <a:cubicBezTo>
                    <a:pt x="186" y="127"/>
                    <a:pt x="196" y="92"/>
                    <a:pt x="188" y="61"/>
                  </a:cubicBezTo>
                  <a:cubicBezTo>
                    <a:pt x="179" y="32"/>
                    <a:pt x="152" y="7"/>
                    <a:pt x="121" y="4"/>
                  </a:cubicBezTo>
                  <a:cubicBezTo>
                    <a:pt x="91" y="0"/>
                    <a:pt x="59" y="17"/>
                    <a:pt x="47" y="45"/>
                  </a:cubicBezTo>
                  <a:cubicBezTo>
                    <a:pt x="36" y="71"/>
                    <a:pt x="45" y="105"/>
                    <a:pt x="68" y="120"/>
                  </a:cubicBezTo>
                  <a:cubicBezTo>
                    <a:pt x="89" y="135"/>
                    <a:pt x="122" y="130"/>
                    <a:pt x="137" y="110"/>
                  </a:cubicBezTo>
                  <a:cubicBezTo>
                    <a:pt x="150" y="92"/>
                    <a:pt x="145" y="63"/>
                    <a:pt x="128" y="52"/>
                  </a:cubicBezTo>
                  <a:cubicBezTo>
                    <a:pt x="112" y="42"/>
                    <a:pt x="89" y="50"/>
                    <a:pt x="85" y="65"/>
                  </a:cubicBezTo>
                  <a:cubicBezTo>
                    <a:pt x="81" y="78"/>
                    <a:pt x="93" y="91"/>
                    <a:pt x="101" y="88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952"/>
            <p:cNvSpPr>
              <a:spLocks/>
            </p:cNvSpPr>
            <p:nvPr/>
          </p:nvSpPr>
          <p:spPr bwMode="auto">
            <a:xfrm>
              <a:off x="2733675" y="3619500"/>
              <a:ext cx="244475" cy="223837"/>
            </a:xfrm>
            <a:custGeom>
              <a:avLst/>
              <a:gdLst>
                <a:gd name="T0" fmla="*/ 82 w 83"/>
                <a:gd name="T1" fmla="*/ 28 h 76"/>
                <a:gd name="T2" fmla="*/ 59 w 83"/>
                <a:gd name="T3" fmla="*/ 76 h 76"/>
                <a:gd name="T4" fmla="*/ 21 w 83"/>
                <a:gd name="T5" fmla="*/ 36 h 76"/>
                <a:gd name="T6" fmla="*/ 82 w 83"/>
                <a:gd name="T7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6">
                  <a:moveTo>
                    <a:pt x="82" y="28"/>
                  </a:moveTo>
                  <a:cubicBezTo>
                    <a:pt x="82" y="28"/>
                    <a:pt x="83" y="75"/>
                    <a:pt x="59" y="76"/>
                  </a:cubicBezTo>
                  <a:cubicBezTo>
                    <a:pt x="39" y="76"/>
                    <a:pt x="0" y="55"/>
                    <a:pt x="21" y="36"/>
                  </a:cubicBezTo>
                  <a:cubicBezTo>
                    <a:pt x="40" y="19"/>
                    <a:pt x="80" y="0"/>
                    <a:pt x="82" y="2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953"/>
            <p:cNvSpPr>
              <a:spLocks/>
            </p:cNvSpPr>
            <p:nvPr/>
          </p:nvSpPr>
          <p:spPr bwMode="auto">
            <a:xfrm>
              <a:off x="3008313" y="4062413"/>
              <a:ext cx="247650" cy="230187"/>
            </a:xfrm>
            <a:custGeom>
              <a:avLst/>
              <a:gdLst>
                <a:gd name="T0" fmla="*/ 1 w 84"/>
                <a:gd name="T1" fmla="*/ 49 h 78"/>
                <a:gd name="T2" fmla="*/ 25 w 84"/>
                <a:gd name="T3" fmla="*/ 0 h 78"/>
                <a:gd name="T4" fmla="*/ 63 w 84"/>
                <a:gd name="T5" fmla="*/ 44 h 78"/>
                <a:gd name="T6" fmla="*/ 1 w 84"/>
                <a:gd name="T7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8">
                  <a:moveTo>
                    <a:pt x="1" y="49"/>
                  </a:moveTo>
                  <a:cubicBezTo>
                    <a:pt x="1" y="49"/>
                    <a:pt x="0" y="0"/>
                    <a:pt x="25" y="0"/>
                  </a:cubicBezTo>
                  <a:cubicBezTo>
                    <a:pt x="44" y="1"/>
                    <a:pt x="84" y="25"/>
                    <a:pt x="63" y="44"/>
                  </a:cubicBezTo>
                  <a:cubicBezTo>
                    <a:pt x="43" y="60"/>
                    <a:pt x="3" y="78"/>
                    <a:pt x="1" y="49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954"/>
            <p:cNvSpPr>
              <a:spLocks/>
            </p:cNvSpPr>
            <p:nvPr/>
          </p:nvSpPr>
          <p:spPr bwMode="auto">
            <a:xfrm>
              <a:off x="3074988" y="3859213"/>
              <a:ext cx="230188" cy="282575"/>
            </a:xfrm>
            <a:custGeom>
              <a:avLst/>
              <a:gdLst>
                <a:gd name="T0" fmla="*/ 36 w 78"/>
                <a:gd name="T1" fmla="*/ 76 h 96"/>
                <a:gd name="T2" fmla="*/ 18 w 78"/>
                <a:gd name="T3" fmla="*/ 25 h 96"/>
                <a:gd name="T4" fmla="*/ 76 w 78"/>
                <a:gd name="T5" fmla="*/ 29 h 96"/>
                <a:gd name="T6" fmla="*/ 36 w 78"/>
                <a:gd name="T7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6">
                  <a:moveTo>
                    <a:pt x="36" y="76"/>
                  </a:moveTo>
                  <a:cubicBezTo>
                    <a:pt x="36" y="76"/>
                    <a:pt x="0" y="42"/>
                    <a:pt x="18" y="25"/>
                  </a:cubicBezTo>
                  <a:cubicBezTo>
                    <a:pt x="32" y="12"/>
                    <a:pt x="78" y="0"/>
                    <a:pt x="76" y="29"/>
                  </a:cubicBezTo>
                  <a:cubicBezTo>
                    <a:pt x="73" y="54"/>
                    <a:pt x="57" y="96"/>
                    <a:pt x="36" y="7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955"/>
            <p:cNvSpPr>
              <a:spLocks/>
            </p:cNvSpPr>
            <p:nvPr/>
          </p:nvSpPr>
          <p:spPr bwMode="auto">
            <a:xfrm>
              <a:off x="2673350" y="3795713"/>
              <a:ext cx="249238" cy="290512"/>
            </a:xfrm>
            <a:custGeom>
              <a:avLst/>
              <a:gdLst>
                <a:gd name="T0" fmla="*/ 34 w 84"/>
                <a:gd name="T1" fmla="*/ 13 h 98"/>
                <a:gd name="T2" fmla="*/ 70 w 84"/>
                <a:gd name="T3" fmla="*/ 58 h 98"/>
                <a:gd name="T4" fmla="*/ 5 w 84"/>
                <a:gd name="T5" fmla="*/ 70 h 98"/>
                <a:gd name="T6" fmla="*/ 34 w 84"/>
                <a:gd name="T7" fmla="*/ 1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98">
                  <a:moveTo>
                    <a:pt x="34" y="13"/>
                  </a:moveTo>
                  <a:cubicBezTo>
                    <a:pt x="34" y="13"/>
                    <a:pt x="84" y="36"/>
                    <a:pt x="70" y="58"/>
                  </a:cubicBezTo>
                  <a:cubicBezTo>
                    <a:pt x="59" y="74"/>
                    <a:pt x="13" y="98"/>
                    <a:pt x="5" y="70"/>
                  </a:cubicBezTo>
                  <a:cubicBezTo>
                    <a:pt x="0" y="44"/>
                    <a:pt x="5" y="0"/>
                    <a:pt x="34" y="13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956"/>
            <p:cNvSpPr>
              <a:spLocks/>
            </p:cNvSpPr>
            <p:nvPr/>
          </p:nvSpPr>
          <p:spPr bwMode="auto">
            <a:xfrm>
              <a:off x="2711450" y="4038600"/>
              <a:ext cx="257175" cy="271462"/>
            </a:xfrm>
            <a:custGeom>
              <a:avLst/>
              <a:gdLst>
                <a:gd name="T0" fmla="*/ 31 w 87"/>
                <a:gd name="T1" fmla="*/ 10 h 92"/>
                <a:gd name="T2" fmla="*/ 86 w 87"/>
                <a:gd name="T3" fmla="*/ 26 h 92"/>
                <a:gd name="T4" fmla="*/ 43 w 87"/>
                <a:gd name="T5" fmla="*/ 74 h 92"/>
                <a:gd name="T6" fmla="*/ 31 w 87"/>
                <a:gd name="T7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2">
                  <a:moveTo>
                    <a:pt x="31" y="10"/>
                  </a:moveTo>
                  <a:cubicBezTo>
                    <a:pt x="31" y="10"/>
                    <a:pt x="84" y="0"/>
                    <a:pt x="86" y="26"/>
                  </a:cubicBezTo>
                  <a:cubicBezTo>
                    <a:pt x="87" y="46"/>
                    <a:pt x="66" y="92"/>
                    <a:pt x="43" y="74"/>
                  </a:cubicBezTo>
                  <a:cubicBezTo>
                    <a:pt x="23" y="56"/>
                    <a:pt x="0" y="17"/>
                    <a:pt x="31" y="10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957"/>
            <p:cNvSpPr>
              <a:spLocks/>
            </p:cNvSpPr>
            <p:nvPr/>
          </p:nvSpPr>
          <p:spPr bwMode="auto">
            <a:xfrm>
              <a:off x="3008313" y="3636963"/>
              <a:ext cx="265113" cy="268287"/>
            </a:xfrm>
            <a:custGeom>
              <a:avLst/>
              <a:gdLst>
                <a:gd name="T0" fmla="*/ 62 w 90"/>
                <a:gd name="T1" fmla="*/ 68 h 91"/>
                <a:gd name="T2" fmla="*/ 6 w 90"/>
                <a:gd name="T3" fmla="*/ 67 h 91"/>
                <a:gd name="T4" fmla="*/ 35 w 90"/>
                <a:gd name="T5" fmla="*/ 12 h 91"/>
                <a:gd name="T6" fmla="*/ 62 w 90"/>
                <a:gd name="T7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1">
                  <a:moveTo>
                    <a:pt x="62" y="68"/>
                  </a:moveTo>
                  <a:cubicBezTo>
                    <a:pt x="62" y="68"/>
                    <a:pt x="15" y="91"/>
                    <a:pt x="6" y="67"/>
                  </a:cubicBezTo>
                  <a:cubicBezTo>
                    <a:pt x="0" y="48"/>
                    <a:pt x="9" y="0"/>
                    <a:pt x="35" y="12"/>
                  </a:cubicBezTo>
                  <a:cubicBezTo>
                    <a:pt x="58" y="24"/>
                    <a:pt x="90" y="55"/>
                    <a:pt x="62" y="6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958"/>
            <p:cNvSpPr>
              <a:spLocks/>
            </p:cNvSpPr>
            <p:nvPr/>
          </p:nvSpPr>
          <p:spPr bwMode="auto">
            <a:xfrm>
              <a:off x="2857500" y="3829050"/>
              <a:ext cx="257175" cy="254000"/>
            </a:xfrm>
            <a:custGeom>
              <a:avLst/>
              <a:gdLst>
                <a:gd name="T0" fmla="*/ 1 w 87"/>
                <a:gd name="T1" fmla="*/ 42 h 86"/>
                <a:gd name="T2" fmla="*/ 45 w 87"/>
                <a:gd name="T3" fmla="*/ 1 h 86"/>
                <a:gd name="T4" fmla="*/ 86 w 87"/>
                <a:gd name="T5" fmla="*/ 45 h 86"/>
                <a:gd name="T6" fmla="*/ 42 w 87"/>
                <a:gd name="T7" fmla="*/ 85 h 86"/>
                <a:gd name="T8" fmla="*/ 1 w 87"/>
                <a:gd name="T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6">
                  <a:moveTo>
                    <a:pt x="1" y="42"/>
                  </a:moveTo>
                  <a:cubicBezTo>
                    <a:pt x="2" y="18"/>
                    <a:pt x="22" y="0"/>
                    <a:pt x="45" y="1"/>
                  </a:cubicBezTo>
                  <a:cubicBezTo>
                    <a:pt x="68" y="2"/>
                    <a:pt x="87" y="21"/>
                    <a:pt x="86" y="45"/>
                  </a:cubicBezTo>
                  <a:cubicBezTo>
                    <a:pt x="85" y="68"/>
                    <a:pt x="65" y="86"/>
                    <a:pt x="42" y="85"/>
                  </a:cubicBezTo>
                  <a:cubicBezTo>
                    <a:pt x="19" y="84"/>
                    <a:pt x="0" y="65"/>
                    <a:pt x="1" y="42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959"/>
            <p:cNvSpPr>
              <a:spLocks/>
            </p:cNvSpPr>
            <p:nvPr/>
          </p:nvSpPr>
          <p:spPr bwMode="auto">
            <a:xfrm>
              <a:off x="4879975" y="4092575"/>
              <a:ext cx="635000" cy="661987"/>
            </a:xfrm>
            <a:custGeom>
              <a:avLst/>
              <a:gdLst>
                <a:gd name="T0" fmla="*/ 167 w 215"/>
                <a:gd name="T1" fmla="*/ 94 h 224"/>
                <a:gd name="T2" fmla="*/ 209 w 215"/>
                <a:gd name="T3" fmla="*/ 129 h 224"/>
                <a:gd name="T4" fmla="*/ 190 w 215"/>
                <a:gd name="T5" fmla="*/ 149 h 224"/>
                <a:gd name="T6" fmla="*/ 182 w 215"/>
                <a:gd name="T7" fmla="*/ 184 h 224"/>
                <a:gd name="T8" fmla="*/ 149 w 215"/>
                <a:gd name="T9" fmla="*/ 174 h 224"/>
                <a:gd name="T10" fmla="*/ 116 w 215"/>
                <a:gd name="T11" fmla="*/ 222 h 224"/>
                <a:gd name="T12" fmla="*/ 102 w 215"/>
                <a:gd name="T13" fmla="*/ 217 h 224"/>
                <a:gd name="T14" fmla="*/ 93 w 215"/>
                <a:gd name="T15" fmla="*/ 209 h 224"/>
                <a:gd name="T16" fmla="*/ 78 w 215"/>
                <a:gd name="T17" fmla="*/ 212 h 224"/>
                <a:gd name="T18" fmla="*/ 61 w 215"/>
                <a:gd name="T19" fmla="*/ 208 h 224"/>
                <a:gd name="T20" fmla="*/ 56 w 215"/>
                <a:gd name="T21" fmla="*/ 185 h 224"/>
                <a:gd name="T22" fmla="*/ 39 w 215"/>
                <a:gd name="T23" fmla="*/ 190 h 224"/>
                <a:gd name="T24" fmla="*/ 21 w 215"/>
                <a:gd name="T25" fmla="*/ 164 h 224"/>
                <a:gd name="T26" fmla="*/ 10 w 215"/>
                <a:gd name="T27" fmla="*/ 140 h 224"/>
                <a:gd name="T28" fmla="*/ 39 w 215"/>
                <a:gd name="T29" fmla="*/ 115 h 224"/>
                <a:gd name="T30" fmla="*/ 33 w 215"/>
                <a:gd name="T31" fmla="*/ 60 h 224"/>
                <a:gd name="T32" fmla="*/ 89 w 215"/>
                <a:gd name="T33" fmla="*/ 76 h 224"/>
                <a:gd name="T34" fmla="*/ 100 w 215"/>
                <a:gd name="T35" fmla="*/ 69 h 224"/>
                <a:gd name="T36" fmla="*/ 156 w 215"/>
                <a:gd name="T37" fmla="*/ 35 h 224"/>
                <a:gd name="T38" fmla="*/ 165 w 215"/>
                <a:gd name="T39" fmla="*/ 52 h 224"/>
                <a:gd name="T40" fmla="*/ 179 w 215"/>
                <a:gd name="T41" fmla="*/ 69 h 224"/>
                <a:gd name="T42" fmla="*/ 167 w 215"/>
                <a:gd name="T43" fmla="*/ 9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224">
                  <a:moveTo>
                    <a:pt x="167" y="94"/>
                  </a:moveTo>
                  <a:cubicBezTo>
                    <a:pt x="167" y="94"/>
                    <a:pt x="215" y="86"/>
                    <a:pt x="209" y="129"/>
                  </a:cubicBezTo>
                  <a:cubicBezTo>
                    <a:pt x="206" y="150"/>
                    <a:pt x="190" y="149"/>
                    <a:pt x="190" y="149"/>
                  </a:cubicBezTo>
                  <a:cubicBezTo>
                    <a:pt x="190" y="149"/>
                    <a:pt x="201" y="170"/>
                    <a:pt x="182" y="184"/>
                  </a:cubicBezTo>
                  <a:cubicBezTo>
                    <a:pt x="162" y="197"/>
                    <a:pt x="149" y="174"/>
                    <a:pt x="149" y="174"/>
                  </a:cubicBezTo>
                  <a:cubicBezTo>
                    <a:pt x="149" y="174"/>
                    <a:pt x="150" y="224"/>
                    <a:pt x="116" y="222"/>
                  </a:cubicBezTo>
                  <a:cubicBezTo>
                    <a:pt x="111" y="221"/>
                    <a:pt x="106" y="220"/>
                    <a:pt x="102" y="217"/>
                  </a:cubicBezTo>
                  <a:cubicBezTo>
                    <a:pt x="98" y="215"/>
                    <a:pt x="97" y="210"/>
                    <a:pt x="93" y="209"/>
                  </a:cubicBezTo>
                  <a:cubicBezTo>
                    <a:pt x="89" y="209"/>
                    <a:pt x="82" y="212"/>
                    <a:pt x="78" y="212"/>
                  </a:cubicBezTo>
                  <a:cubicBezTo>
                    <a:pt x="72" y="212"/>
                    <a:pt x="66" y="212"/>
                    <a:pt x="61" y="208"/>
                  </a:cubicBezTo>
                  <a:cubicBezTo>
                    <a:pt x="49" y="199"/>
                    <a:pt x="56" y="185"/>
                    <a:pt x="56" y="185"/>
                  </a:cubicBezTo>
                  <a:cubicBezTo>
                    <a:pt x="54" y="188"/>
                    <a:pt x="42" y="190"/>
                    <a:pt x="39" y="190"/>
                  </a:cubicBezTo>
                  <a:cubicBezTo>
                    <a:pt x="30" y="190"/>
                    <a:pt x="9" y="174"/>
                    <a:pt x="21" y="164"/>
                  </a:cubicBezTo>
                  <a:cubicBezTo>
                    <a:pt x="21" y="164"/>
                    <a:pt x="6" y="163"/>
                    <a:pt x="10" y="140"/>
                  </a:cubicBezTo>
                  <a:cubicBezTo>
                    <a:pt x="13" y="116"/>
                    <a:pt x="39" y="115"/>
                    <a:pt x="39" y="115"/>
                  </a:cubicBezTo>
                  <a:cubicBezTo>
                    <a:pt x="39" y="115"/>
                    <a:pt x="0" y="98"/>
                    <a:pt x="33" y="60"/>
                  </a:cubicBezTo>
                  <a:cubicBezTo>
                    <a:pt x="66" y="38"/>
                    <a:pt x="88" y="60"/>
                    <a:pt x="89" y="76"/>
                  </a:cubicBezTo>
                  <a:cubicBezTo>
                    <a:pt x="90" y="91"/>
                    <a:pt x="100" y="69"/>
                    <a:pt x="100" y="69"/>
                  </a:cubicBezTo>
                  <a:cubicBezTo>
                    <a:pt x="100" y="69"/>
                    <a:pt x="99" y="0"/>
                    <a:pt x="156" y="35"/>
                  </a:cubicBezTo>
                  <a:cubicBezTo>
                    <a:pt x="162" y="39"/>
                    <a:pt x="161" y="47"/>
                    <a:pt x="165" y="52"/>
                  </a:cubicBezTo>
                  <a:cubicBezTo>
                    <a:pt x="169" y="58"/>
                    <a:pt x="177" y="61"/>
                    <a:pt x="179" y="69"/>
                  </a:cubicBezTo>
                  <a:cubicBezTo>
                    <a:pt x="182" y="80"/>
                    <a:pt x="167" y="94"/>
                    <a:pt x="167" y="94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960"/>
            <p:cNvSpPr>
              <a:spLocks noEditPoints="1"/>
            </p:cNvSpPr>
            <p:nvPr/>
          </p:nvSpPr>
          <p:spPr bwMode="auto">
            <a:xfrm>
              <a:off x="5062538" y="4313238"/>
              <a:ext cx="301625" cy="301625"/>
            </a:xfrm>
            <a:custGeom>
              <a:avLst/>
              <a:gdLst>
                <a:gd name="T0" fmla="*/ 53 w 102"/>
                <a:gd name="T1" fmla="*/ 101 h 102"/>
                <a:gd name="T2" fmla="*/ 100 w 102"/>
                <a:gd name="T3" fmla="*/ 48 h 102"/>
                <a:gd name="T4" fmla="*/ 48 w 102"/>
                <a:gd name="T5" fmla="*/ 2 h 102"/>
                <a:gd name="T6" fmla="*/ 1 w 102"/>
                <a:gd name="T7" fmla="*/ 54 h 102"/>
                <a:gd name="T8" fmla="*/ 53 w 102"/>
                <a:gd name="T9" fmla="*/ 101 h 102"/>
                <a:gd name="T10" fmla="*/ 66 w 102"/>
                <a:gd name="T11" fmla="*/ 42 h 102"/>
                <a:gd name="T12" fmla="*/ 66 w 102"/>
                <a:gd name="T13" fmla="*/ 42 h 102"/>
                <a:gd name="T14" fmla="*/ 74 w 102"/>
                <a:gd name="T15" fmla="*/ 50 h 102"/>
                <a:gd name="T16" fmla="*/ 67 w 102"/>
                <a:gd name="T17" fmla="*/ 58 h 102"/>
                <a:gd name="T18" fmla="*/ 59 w 102"/>
                <a:gd name="T19" fmla="*/ 51 h 102"/>
                <a:gd name="T20" fmla="*/ 66 w 102"/>
                <a:gd name="T21" fmla="*/ 42 h 102"/>
                <a:gd name="T22" fmla="*/ 32 w 102"/>
                <a:gd name="T23" fmla="*/ 44 h 102"/>
                <a:gd name="T24" fmla="*/ 32 w 102"/>
                <a:gd name="T25" fmla="*/ 44 h 102"/>
                <a:gd name="T26" fmla="*/ 40 w 102"/>
                <a:gd name="T27" fmla="*/ 52 h 102"/>
                <a:gd name="T28" fmla="*/ 32 w 102"/>
                <a:gd name="T29" fmla="*/ 60 h 102"/>
                <a:gd name="T30" fmla="*/ 24 w 102"/>
                <a:gd name="T31" fmla="*/ 53 h 102"/>
                <a:gd name="T32" fmla="*/ 32 w 102"/>
                <a:gd name="T33" fmla="*/ 4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53" y="101"/>
                  </a:moveTo>
                  <a:cubicBezTo>
                    <a:pt x="81" y="99"/>
                    <a:pt x="102" y="76"/>
                    <a:pt x="100" y="48"/>
                  </a:cubicBezTo>
                  <a:cubicBezTo>
                    <a:pt x="99" y="21"/>
                    <a:pt x="75" y="0"/>
                    <a:pt x="48" y="2"/>
                  </a:cubicBezTo>
                  <a:cubicBezTo>
                    <a:pt x="21" y="3"/>
                    <a:pt x="0" y="27"/>
                    <a:pt x="1" y="54"/>
                  </a:cubicBezTo>
                  <a:cubicBezTo>
                    <a:pt x="3" y="81"/>
                    <a:pt x="26" y="102"/>
                    <a:pt x="53" y="101"/>
                  </a:cubicBezTo>
                  <a:close/>
                  <a:moveTo>
                    <a:pt x="66" y="42"/>
                  </a:moveTo>
                  <a:cubicBezTo>
                    <a:pt x="66" y="42"/>
                    <a:pt x="66" y="42"/>
                    <a:pt x="66" y="42"/>
                  </a:cubicBezTo>
                  <a:cubicBezTo>
                    <a:pt x="70" y="42"/>
                    <a:pt x="74" y="46"/>
                    <a:pt x="74" y="50"/>
                  </a:cubicBezTo>
                  <a:cubicBezTo>
                    <a:pt x="75" y="54"/>
                    <a:pt x="71" y="58"/>
                    <a:pt x="67" y="58"/>
                  </a:cubicBezTo>
                  <a:cubicBezTo>
                    <a:pt x="63" y="58"/>
                    <a:pt x="59" y="55"/>
                    <a:pt x="59" y="51"/>
                  </a:cubicBezTo>
                  <a:cubicBezTo>
                    <a:pt x="58" y="46"/>
                    <a:pt x="62" y="43"/>
                    <a:pt x="66" y="42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40" y="47"/>
                    <a:pt x="40" y="52"/>
                  </a:cubicBezTo>
                  <a:cubicBezTo>
                    <a:pt x="40" y="56"/>
                    <a:pt x="37" y="60"/>
                    <a:pt x="32" y="60"/>
                  </a:cubicBezTo>
                  <a:cubicBezTo>
                    <a:pt x="28" y="60"/>
                    <a:pt x="24" y="57"/>
                    <a:pt x="24" y="53"/>
                  </a:cubicBezTo>
                  <a:cubicBezTo>
                    <a:pt x="24" y="48"/>
                    <a:pt x="27" y="45"/>
                    <a:pt x="32" y="44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961"/>
            <p:cNvSpPr>
              <a:spLocks/>
            </p:cNvSpPr>
            <p:nvPr/>
          </p:nvSpPr>
          <p:spPr bwMode="auto">
            <a:xfrm>
              <a:off x="7918450" y="2516188"/>
              <a:ext cx="785813" cy="777875"/>
            </a:xfrm>
            <a:custGeom>
              <a:avLst/>
              <a:gdLst>
                <a:gd name="T0" fmla="*/ 199 w 266"/>
                <a:gd name="T1" fmla="*/ 6 h 263"/>
                <a:gd name="T2" fmla="*/ 200 w 266"/>
                <a:gd name="T3" fmla="*/ 11 h 263"/>
                <a:gd name="T4" fmla="*/ 197 w 266"/>
                <a:gd name="T5" fmla="*/ 92 h 263"/>
                <a:gd name="T6" fmla="*/ 261 w 266"/>
                <a:gd name="T7" fmla="*/ 140 h 263"/>
                <a:gd name="T8" fmla="*/ 265 w 266"/>
                <a:gd name="T9" fmla="*/ 150 h 263"/>
                <a:gd name="T10" fmla="*/ 258 w 266"/>
                <a:gd name="T11" fmla="*/ 158 h 263"/>
                <a:gd name="T12" fmla="*/ 180 w 266"/>
                <a:gd name="T13" fmla="*/ 180 h 263"/>
                <a:gd name="T14" fmla="*/ 154 w 266"/>
                <a:gd name="T15" fmla="*/ 256 h 263"/>
                <a:gd name="T16" fmla="*/ 146 w 266"/>
                <a:gd name="T17" fmla="*/ 263 h 263"/>
                <a:gd name="T18" fmla="*/ 136 w 266"/>
                <a:gd name="T19" fmla="*/ 258 h 263"/>
                <a:gd name="T20" fmla="*/ 91 w 266"/>
                <a:gd name="T21" fmla="*/ 191 h 263"/>
                <a:gd name="T22" fmla="*/ 11 w 266"/>
                <a:gd name="T23" fmla="*/ 190 h 263"/>
                <a:gd name="T24" fmla="*/ 2 w 266"/>
                <a:gd name="T25" fmla="*/ 184 h 263"/>
                <a:gd name="T26" fmla="*/ 3 w 266"/>
                <a:gd name="T27" fmla="*/ 173 h 263"/>
                <a:gd name="T28" fmla="*/ 53 w 266"/>
                <a:gd name="T29" fmla="*/ 110 h 263"/>
                <a:gd name="T30" fmla="*/ 29 w 266"/>
                <a:gd name="T31" fmla="*/ 33 h 263"/>
                <a:gd name="T32" fmla="*/ 32 w 266"/>
                <a:gd name="T33" fmla="*/ 23 h 263"/>
                <a:gd name="T34" fmla="*/ 43 w 266"/>
                <a:gd name="T35" fmla="*/ 21 h 263"/>
                <a:gd name="T36" fmla="*/ 118 w 266"/>
                <a:gd name="T37" fmla="*/ 49 h 263"/>
                <a:gd name="T38" fmla="*/ 184 w 266"/>
                <a:gd name="T39" fmla="*/ 2 h 263"/>
                <a:gd name="T40" fmla="*/ 195 w 266"/>
                <a:gd name="T41" fmla="*/ 2 h 263"/>
                <a:gd name="T42" fmla="*/ 199 w 266"/>
                <a:gd name="T43" fmla="*/ 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6" h="263">
                  <a:moveTo>
                    <a:pt x="199" y="6"/>
                  </a:moveTo>
                  <a:cubicBezTo>
                    <a:pt x="200" y="8"/>
                    <a:pt x="200" y="10"/>
                    <a:pt x="200" y="11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4" y="142"/>
                    <a:pt x="266" y="146"/>
                    <a:pt x="265" y="150"/>
                  </a:cubicBezTo>
                  <a:cubicBezTo>
                    <a:pt x="264" y="154"/>
                    <a:pt x="261" y="157"/>
                    <a:pt x="258" y="158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3" y="259"/>
                    <a:pt x="150" y="262"/>
                    <a:pt x="146" y="263"/>
                  </a:cubicBezTo>
                  <a:cubicBezTo>
                    <a:pt x="142" y="263"/>
                    <a:pt x="138" y="261"/>
                    <a:pt x="136" y="258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0" y="180"/>
                    <a:pt x="1" y="176"/>
                    <a:pt x="3" y="173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0"/>
                    <a:pt x="29" y="26"/>
                    <a:pt x="32" y="23"/>
                  </a:cubicBezTo>
                  <a:cubicBezTo>
                    <a:pt x="35" y="20"/>
                    <a:pt x="39" y="19"/>
                    <a:pt x="43" y="21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7" y="0"/>
                    <a:pt x="191" y="0"/>
                    <a:pt x="195" y="2"/>
                  </a:cubicBezTo>
                  <a:cubicBezTo>
                    <a:pt x="197" y="3"/>
                    <a:pt x="198" y="5"/>
                    <a:pt x="199" y="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962"/>
            <p:cNvSpPr>
              <a:spLocks/>
            </p:cNvSpPr>
            <p:nvPr/>
          </p:nvSpPr>
          <p:spPr bwMode="auto">
            <a:xfrm>
              <a:off x="8099425" y="2665413"/>
              <a:ext cx="409575" cy="384175"/>
            </a:xfrm>
            <a:custGeom>
              <a:avLst/>
              <a:gdLst>
                <a:gd name="T0" fmla="*/ 111 w 139"/>
                <a:gd name="T1" fmla="*/ 30 h 130"/>
                <a:gd name="T2" fmla="*/ 26 w 139"/>
                <a:gd name="T3" fmla="*/ 36 h 130"/>
                <a:gd name="T4" fmla="*/ 11 w 139"/>
                <a:gd name="T5" fmla="*/ 96 h 130"/>
                <a:gd name="T6" fmla="*/ 33 w 139"/>
                <a:gd name="T7" fmla="*/ 21 h 130"/>
                <a:gd name="T8" fmla="*/ 123 w 139"/>
                <a:gd name="T9" fmla="*/ 35 h 130"/>
                <a:gd name="T10" fmla="*/ 132 w 139"/>
                <a:gd name="T11" fmla="*/ 95 h 130"/>
                <a:gd name="T12" fmla="*/ 126 w 139"/>
                <a:gd name="T13" fmla="*/ 104 h 130"/>
                <a:gd name="T14" fmla="*/ 66 w 139"/>
                <a:gd name="T15" fmla="*/ 123 h 130"/>
                <a:gd name="T16" fmla="*/ 32 w 139"/>
                <a:gd name="T17" fmla="*/ 73 h 130"/>
                <a:gd name="T18" fmla="*/ 73 w 139"/>
                <a:gd name="T19" fmla="*/ 34 h 130"/>
                <a:gd name="T20" fmla="*/ 111 w 139"/>
                <a:gd name="T21" fmla="*/ 69 h 130"/>
                <a:gd name="T22" fmla="*/ 79 w 139"/>
                <a:gd name="T23" fmla="*/ 100 h 130"/>
                <a:gd name="T24" fmla="*/ 57 w 139"/>
                <a:gd name="T25" fmla="*/ 70 h 130"/>
                <a:gd name="T26" fmla="*/ 83 w 139"/>
                <a:gd name="T27" fmla="*/ 58 h 130"/>
                <a:gd name="T28" fmla="*/ 91 w 139"/>
                <a:gd name="T29" fmla="*/ 75 h 130"/>
                <a:gd name="T30" fmla="*/ 91 w 139"/>
                <a:gd name="T31" fmla="*/ 79 h 130"/>
                <a:gd name="T32" fmla="*/ 96 w 139"/>
                <a:gd name="T33" fmla="*/ 69 h 130"/>
                <a:gd name="T34" fmla="*/ 83 w 139"/>
                <a:gd name="T35" fmla="*/ 49 h 130"/>
                <a:gd name="T36" fmla="*/ 51 w 139"/>
                <a:gd name="T37" fmla="*/ 59 h 130"/>
                <a:gd name="T38" fmla="*/ 51 w 139"/>
                <a:gd name="T39" fmla="*/ 99 h 130"/>
                <a:gd name="T40" fmla="*/ 94 w 139"/>
                <a:gd name="T41" fmla="*/ 114 h 130"/>
                <a:gd name="T42" fmla="*/ 127 w 139"/>
                <a:gd name="T43" fmla="*/ 78 h 130"/>
                <a:gd name="T44" fmla="*/ 111 w 139"/>
                <a:gd name="T45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30">
                  <a:moveTo>
                    <a:pt x="111" y="30"/>
                  </a:moveTo>
                  <a:cubicBezTo>
                    <a:pt x="83" y="4"/>
                    <a:pt x="42" y="17"/>
                    <a:pt x="26" y="36"/>
                  </a:cubicBezTo>
                  <a:cubicBezTo>
                    <a:pt x="8" y="56"/>
                    <a:pt x="7" y="80"/>
                    <a:pt x="11" y="96"/>
                  </a:cubicBezTo>
                  <a:cubicBezTo>
                    <a:pt x="0" y="69"/>
                    <a:pt x="9" y="38"/>
                    <a:pt x="33" y="21"/>
                  </a:cubicBezTo>
                  <a:cubicBezTo>
                    <a:pt x="62" y="0"/>
                    <a:pt x="102" y="6"/>
                    <a:pt x="123" y="35"/>
                  </a:cubicBezTo>
                  <a:cubicBezTo>
                    <a:pt x="136" y="53"/>
                    <a:pt x="139" y="76"/>
                    <a:pt x="132" y="95"/>
                  </a:cubicBezTo>
                  <a:cubicBezTo>
                    <a:pt x="130" y="98"/>
                    <a:pt x="128" y="101"/>
                    <a:pt x="126" y="104"/>
                  </a:cubicBezTo>
                  <a:cubicBezTo>
                    <a:pt x="113" y="121"/>
                    <a:pt x="88" y="130"/>
                    <a:pt x="66" y="123"/>
                  </a:cubicBezTo>
                  <a:cubicBezTo>
                    <a:pt x="46" y="117"/>
                    <a:pt x="30" y="95"/>
                    <a:pt x="32" y="73"/>
                  </a:cubicBezTo>
                  <a:cubicBezTo>
                    <a:pt x="34" y="53"/>
                    <a:pt x="53" y="34"/>
                    <a:pt x="73" y="34"/>
                  </a:cubicBezTo>
                  <a:cubicBezTo>
                    <a:pt x="92" y="34"/>
                    <a:pt x="111" y="51"/>
                    <a:pt x="111" y="69"/>
                  </a:cubicBezTo>
                  <a:cubicBezTo>
                    <a:pt x="111" y="86"/>
                    <a:pt x="95" y="102"/>
                    <a:pt x="79" y="100"/>
                  </a:cubicBezTo>
                  <a:cubicBezTo>
                    <a:pt x="64" y="99"/>
                    <a:pt x="53" y="83"/>
                    <a:pt x="57" y="70"/>
                  </a:cubicBezTo>
                  <a:cubicBezTo>
                    <a:pt x="61" y="59"/>
                    <a:pt x="74" y="54"/>
                    <a:pt x="83" y="58"/>
                  </a:cubicBezTo>
                  <a:cubicBezTo>
                    <a:pt x="90" y="62"/>
                    <a:pt x="92" y="70"/>
                    <a:pt x="91" y="75"/>
                  </a:cubicBezTo>
                  <a:cubicBezTo>
                    <a:pt x="90" y="78"/>
                    <a:pt x="90" y="80"/>
                    <a:pt x="91" y="79"/>
                  </a:cubicBezTo>
                  <a:cubicBezTo>
                    <a:pt x="93" y="78"/>
                    <a:pt x="96" y="74"/>
                    <a:pt x="96" y="69"/>
                  </a:cubicBezTo>
                  <a:cubicBezTo>
                    <a:pt x="96" y="61"/>
                    <a:pt x="91" y="53"/>
                    <a:pt x="83" y="49"/>
                  </a:cubicBezTo>
                  <a:cubicBezTo>
                    <a:pt x="72" y="45"/>
                    <a:pt x="58" y="49"/>
                    <a:pt x="51" y="59"/>
                  </a:cubicBezTo>
                  <a:cubicBezTo>
                    <a:pt x="42" y="70"/>
                    <a:pt x="43" y="87"/>
                    <a:pt x="51" y="99"/>
                  </a:cubicBezTo>
                  <a:cubicBezTo>
                    <a:pt x="60" y="112"/>
                    <a:pt x="79" y="118"/>
                    <a:pt x="94" y="114"/>
                  </a:cubicBezTo>
                  <a:cubicBezTo>
                    <a:pt x="111" y="109"/>
                    <a:pt x="124" y="94"/>
                    <a:pt x="127" y="78"/>
                  </a:cubicBezTo>
                  <a:cubicBezTo>
                    <a:pt x="131" y="60"/>
                    <a:pt x="123" y="41"/>
                    <a:pt x="111" y="30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963"/>
            <p:cNvSpPr>
              <a:spLocks/>
            </p:cNvSpPr>
            <p:nvPr/>
          </p:nvSpPr>
          <p:spPr bwMode="auto">
            <a:xfrm>
              <a:off x="8137525" y="2708275"/>
              <a:ext cx="342900" cy="366712"/>
            </a:xfrm>
            <a:custGeom>
              <a:avLst/>
              <a:gdLst>
                <a:gd name="T0" fmla="*/ 36 w 116"/>
                <a:gd name="T1" fmla="*/ 119 h 124"/>
                <a:gd name="T2" fmla="*/ 7 w 116"/>
                <a:gd name="T3" fmla="*/ 88 h 124"/>
                <a:gd name="T4" fmla="*/ 13 w 116"/>
                <a:gd name="T5" fmla="*/ 28 h 124"/>
                <a:gd name="T6" fmla="*/ 70 w 116"/>
                <a:gd name="T7" fmla="*/ 4 h 124"/>
                <a:gd name="T8" fmla="*/ 113 w 116"/>
                <a:gd name="T9" fmla="*/ 48 h 124"/>
                <a:gd name="T10" fmla="*/ 80 w 116"/>
                <a:gd name="T11" fmla="*/ 99 h 124"/>
                <a:gd name="T12" fmla="*/ 30 w 116"/>
                <a:gd name="T13" fmla="*/ 70 h 124"/>
                <a:gd name="T14" fmla="*/ 62 w 116"/>
                <a:gd name="T15" fmla="*/ 29 h 124"/>
                <a:gd name="T16" fmla="*/ 87 w 116"/>
                <a:gd name="T17" fmla="*/ 64 h 124"/>
                <a:gd name="T18" fmla="*/ 56 w 116"/>
                <a:gd name="T19" fmla="*/ 72 h 124"/>
                <a:gd name="T20" fmla="*/ 57 w 116"/>
                <a:gd name="T21" fmla="*/ 50 h 124"/>
                <a:gd name="T22" fmla="*/ 67 w 116"/>
                <a:gd name="T23" fmla="*/ 47 h 124"/>
                <a:gd name="T24" fmla="*/ 61 w 116"/>
                <a:gd name="T25" fmla="*/ 44 h 124"/>
                <a:gd name="T26" fmla="*/ 44 w 116"/>
                <a:gd name="T27" fmla="*/ 56 h 124"/>
                <a:gd name="T28" fmla="*/ 57 w 116"/>
                <a:gd name="T29" fmla="*/ 85 h 124"/>
                <a:gd name="T30" fmla="*/ 97 w 116"/>
                <a:gd name="T31" fmla="*/ 72 h 124"/>
                <a:gd name="T32" fmla="*/ 89 w 116"/>
                <a:gd name="T33" fmla="*/ 24 h 124"/>
                <a:gd name="T34" fmla="*/ 39 w 116"/>
                <a:gd name="T35" fmla="*/ 18 h 124"/>
                <a:gd name="T36" fmla="*/ 33 w 116"/>
                <a:gd name="T37" fmla="*/ 108 h 124"/>
                <a:gd name="T38" fmla="*/ 74 w 116"/>
                <a:gd name="T39" fmla="*/ 121 h 124"/>
                <a:gd name="T40" fmla="*/ 36 w 116"/>
                <a:gd name="T41" fmla="*/ 1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24">
                  <a:moveTo>
                    <a:pt x="36" y="119"/>
                  </a:moveTo>
                  <a:cubicBezTo>
                    <a:pt x="24" y="112"/>
                    <a:pt x="13" y="102"/>
                    <a:pt x="7" y="88"/>
                  </a:cubicBezTo>
                  <a:cubicBezTo>
                    <a:pt x="0" y="70"/>
                    <a:pt x="1" y="46"/>
                    <a:pt x="13" y="28"/>
                  </a:cubicBezTo>
                  <a:cubicBezTo>
                    <a:pt x="25" y="11"/>
                    <a:pt x="48" y="0"/>
                    <a:pt x="70" y="4"/>
                  </a:cubicBezTo>
                  <a:cubicBezTo>
                    <a:pt x="91" y="7"/>
                    <a:pt x="111" y="26"/>
                    <a:pt x="113" y="48"/>
                  </a:cubicBezTo>
                  <a:cubicBezTo>
                    <a:pt x="116" y="70"/>
                    <a:pt x="101" y="93"/>
                    <a:pt x="80" y="99"/>
                  </a:cubicBezTo>
                  <a:cubicBezTo>
                    <a:pt x="59" y="104"/>
                    <a:pt x="35" y="90"/>
                    <a:pt x="30" y="70"/>
                  </a:cubicBezTo>
                  <a:cubicBezTo>
                    <a:pt x="26" y="50"/>
                    <a:pt x="43" y="28"/>
                    <a:pt x="62" y="29"/>
                  </a:cubicBezTo>
                  <a:cubicBezTo>
                    <a:pt x="80" y="30"/>
                    <a:pt x="93" y="50"/>
                    <a:pt x="87" y="64"/>
                  </a:cubicBezTo>
                  <a:cubicBezTo>
                    <a:pt x="82" y="76"/>
                    <a:pt x="64" y="79"/>
                    <a:pt x="56" y="72"/>
                  </a:cubicBezTo>
                  <a:cubicBezTo>
                    <a:pt x="50" y="65"/>
                    <a:pt x="51" y="54"/>
                    <a:pt x="57" y="50"/>
                  </a:cubicBezTo>
                  <a:cubicBezTo>
                    <a:pt x="61" y="48"/>
                    <a:pt x="65" y="49"/>
                    <a:pt x="67" y="47"/>
                  </a:cubicBezTo>
                  <a:cubicBezTo>
                    <a:pt x="67" y="47"/>
                    <a:pt x="64" y="44"/>
                    <a:pt x="61" y="44"/>
                  </a:cubicBezTo>
                  <a:cubicBezTo>
                    <a:pt x="55" y="44"/>
                    <a:pt x="47" y="48"/>
                    <a:pt x="44" y="56"/>
                  </a:cubicBezTo>
                  <a:cubicBezTo>
                    <a:pt x="41" y="66"/>
                    <a:pt x="46" y="80"/>
                    <a:pt x="57" y="85"/>
                  </a:cubicBezTo>
                  <a:cubicBezTo>
                    <a:pt x="70" y="91"/>
                    <a:pt x="89" y="86"/>
                    <a:pt x="97" y="72"/>
                  </a:cubicBezTo>
                  <a:cubicBezTo>
                    <a:pt x="106" y="57"/>
                    <a:pt x="102" y="36"/>
                    <a:pt x="89" y="24"/>
                  </a:cubicBezTo>
                  <a:cubicBezTo>
                    <a:pt x="75" y="12"/>
                    <a:pt x="54" y="10"/>
                    <a:pt x="39" y="18"/>
                  </a:cubicBezTo>
                  <a:cubicBezTo>
                    <a:pt x="4" y="36"/>
                    <a:pt x="9" y="89"/>
                    <a:pt x="33" y="108"/>
                  </a:cubicBezTo>
                  <a:cubicBezTo>
                    <a:pt x="45" y="118"/>
                    <a:pt x="60" y="121"/>
                    <a:pt x="74" y="121"/>
                  </a:cubicBezTo>
                  <a:cubicBezTo>
                    <a:pt x="61" y="124"/>
                    <a:pt x="48" y="123"/>
                    <a:pt x="36" y="119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964"/>
            <p:cNvSpPr>
              <a:spLocks/>
            </p:cNvSpPr>
            <p:nvPr/>
          </p:nvSpPr>
          <p:spPr bwMode="auto">
            <a:xfrm>
              <a:off x="8170863" y="2738438"/>
              <a:ext cx="306388" cy="331787"/>
            </a:xfrm>
            <a:custGeom>
              <a:avLst/>
              <a:gdLst>
                <a:gd name="T0" fmla="*/ 52 w 104"/>
                <a:gd name="T1" fmla="*/ 54 h 112"/>
                <a:gd name="T2" fmla="*/ 54 w 104"/>
                <a:gd name="T3" fmla="*/ 49 h 112"/>
                <a:gd name="T4" fmla="*/ 57 w 104"/>
                <a:gd name="T5" fmla="*/ 41 h 112"/>
                <a:gd name="T6" fmla="*/ 41 w 104"/>
                <a:gd name="T7" fmla="*/ 44 h 112"/>
                <a:gd name="T8" fmla="*/ 47 w 104"/>
                <a:gd name="T9" fmla="*/ 67 h 112"/>
                <a:gd name="T10" fmla="*/ 77 w 104"/>
                <a:gd name="T11" fmla="*/ 61 h 112"/>
                <a:gd name="T12" fmla="*/ 77 w 104"/>
                <a:gd name="T13" fmla="*/ 25 h 112"/>
                <a:gd name="T14" fmla="*/ 38 w 104"/>
                <a:gd name="T15" fmla="*/ 14 h 112"/>
                <a:gd name="T16" fmla="*/ 10 w 104"/>
                <a:gd name="T17" fmla="*/ 47 h 112"/>
                <a:gd name="T18" fmla="*/ 64 w 104"/>
                <a:gd name="T19" fmla="*/ 101 h 112"/>
                <a:gd name="T20" fmla="*/ 104 w 104"/>
                <a:gd name="T21" fmla="*/ 78 h 112"/>
                <a:gd name="T22" fmla="*/ 85 w 104"/>
                <a:gd name="T23" fmla="*/ 100 h 112"/>
                <a:gd name="T24" fmla="*/ 81 w 104"/>
                <a:gd name="T25" fmla="*/ 103 h 112"/>
                <a:gd name="T26" fmla="*/ 76 w 104"/>
                <a:gd name="T27" fmla="*/ 105 h 112"/>
                <a:gd name="T28" fmla="*/ 3 w 104"/>
                <a:gd name="T29" fmla="*/ 62 h 112"/>
                <a:gd name="T30" fmla="*/ 21 w 104"/>
                <a:gd name="T31" fmla="*/ 14 h 112"/>
                <a:gd name="T32" fmla="*/ 70 w 104"/>
                <a:gd name="T33" fmla="*/ 9 h 112"/>
                <a:gd name="T34" fmla="*/ 91 w 104"/>
                <a:gd name="T35" fmla="*/ 52 h 112"/>
                <a:gd name="T36" fmla="*/ 57 w 104"/>
                <a:gd name="T37" fmla="*/ 80 h 112"/>
                <a:gd name="T38" fmla="*/ 28 w 104"/>
                <a:gd name="T39" fmla="*/ 53 h 112"/>
                <a:gd name="T40" fmla="*/ 51 w 104"/>
                <a:gd name="T41" fmla="*/ 29 h 112"/>
                <a:gd name="T42" fmla="*/ 67 w 104"/>
                <a:gd name="T43" fmla="*/ 49 h 112"/>
                <a:gd name="T44" fmla="*/ 52 w 104"/>
                <a:gd name="T45" fmla="*/ 5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12">
                  <a:moveTo>
                    <a:pt x="52" y="54"/>
                  </a:moveTo>
                  <a:cubicBezTo>
                    <a:pt x="49" y="51"/>
                    <a:pt x="52" y="48"/>
                    <a:pt x="54" y="49"/>
                  </a:cubicBezTo>
                  <a:cubicBezTo>
                    <a:pt x="57" y="50"/>
                    <a:pt x="60" y="45"/>
                    <a:pt x="57" y="41"/>
                  </a:cubicBezTo>
                  <a:cubicBezTo>
                    <a:pt x="54" y="37"/>
                    <a:pt x="45" y="38"/>
                    <a:pt x="41" y="44"/>
                  </a:cubicBezTo>
                  <a:cubicBezTo>
                    <a:pt x="36" y="51"/>
                    <a:pt x="39" y="62"/>
                    <a:pt x="47" y="67"/>
                  </a:cubicBezTo>
                  <a:cubicBezTo>
                    <a:pt x="56" y="73"/>
                    <a:pt x="70" y="70"/>
                    <a:pt x="77" y="61"/>
                  </a:cubicBezTo>
                  <a:cubicBezTo>
                    <a:pt x="85" y="51"/>
                    <a:pt x="85" y="35"/>
                    <a:pt x="77" y="25"/>
                  </a:cubicBezTo>
                  <a:cubicBezTo>
                    <a:pt x="68" y="14"/>
                    <a:pt x="51" y="9"/>
                    <a:pt x="38" y="14"/>
                  </a:cubicBezTo>
                  <a:cubicBezTo>
                    <a:pt x="23" y="18"/>
                    <a:pt x="12" y="32"/>
                    <a:pt x="10" y="47"/>
                  </a:cubicBezTo>
                  <a:cubicBezTo>
                    <a:pt x="6" y="79"/>
                    <a:pt x="40" y="103"/>
                    <a:pt x="64" y="101"/>
                  </a:cubicBezTo>
                  <a:cubicBezTo>
                    <a:pt x="82" y="99"/>
                    <a:pt x="96" y="89"/>
                    <a:pt x="104" y="78"/>
                  </a:cubicBezTo>
                  <a:cubicBezTo>
                    <a:pt x="100" y="86"/>
                    <a:pt x="93" y="94"/>
                    <a:pt x="85" y="100"/>
                  </a:cubicBezTo>
                  <a:cubicBezTo>
                    <a:pt x="83" y="101"/>
                    <a:pt x="82" y="102"/>
                    <a:pt x="81" y="103"/>
                  </a:cubicBezTo>
                  <a:cubicBezTo>
                    <a:pt x="79" y="103"/>
                    <a:pt x="78" y="104"/>
                    <a:pt x="76" y="105"/>
                  </a:cubicBezTo>
                  <a:cubicBezTo>
                    <a:pt x="51" y="112"/>
                    <a:pt x="9" y="98"/>
                    <a:pt x="3" y="62"/>
                  </a:cubicBezTo>
                  <a:cubicBezTo>
                    <a:pt x="0" y="45"/>
                    <a:pt x="7" y="25"/>
                    <a:pt x="21" y="14"/>
                  </a:cubicBezTo>
                  <a:cubicBezTo>
                    <a:pt x="34" y="3"/>
                    <a:pt x="55" y="0"/>
                    <a:pt x="70" y="9"/>
                  </a:cubicBezTo>
                  <a:cubicBezTo>
                    <a:pt x="85" y="17"/>
                    <a:pt x="95" y="35"/>
                    <a:pt x="91" y="52"/>
                  </a:cubicBezTo>
                  <a:cubicBezTo>
                    <a:pt x="88" y="67"/>
                    <a:pt x="73" y="80"/>
                    <a:pt x="57" y="80"/>
                  </a:cubicBezTo>
                  <a:cubicBezTo>
                    <a:pt x="42" y="80"/>
                    <a:pt x="29" y="67"/>
                    <a:pt x="28" y="53"/>
                  </a:cubicBezTo>
                  <a:cubicBezTo>
                    <a:pt x="28" y="40"/>
                    <a:pt x="40" y="28"/>
                    <a:pt x="51" y="29"/>
                  </a:cubicBezTo>
                  <a:cubicBezTo>
                    <a:pt x="62" y="29"/>
                    <a:pt x="70" y="41"/>
                    <a:pt x="67" y="49"/>
                  </a:cubicBezTo>
                  <a:cubicBezTo>
                    <a:pt x="65" y="56"/>
                    <a:pt x="55" y="58"/>
                    <a:pt x="52" y="54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6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0" name="任意多边形 969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1" name="矩形 970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34C6F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咖啡因和糖会提高血糖水平，减慢脂肪“燃烧”的速度。因此，如果你真想减肥，还是远离糖和咖啡为妙。</a:t>
            </a:r>
          </a:p>
        </p:txBody>
      </p:sp>
      <p:sp>
        <p:nvSpPr>
          <p:cNvPr id="973" name="任意多边形 972"/>
          <p:cNvSpPr/>
          <p:nvPr/>
        </p:nvSpPr>
        <p:spPr>
          <a:xfrm>
            <a:off x="165499" y="208528"/>
            <a:ext cx="1674704" cy="1082977"/>
          </a:xfrm>
          <a:custGeom>
            <a:avLst/>
            <a:gdLst/>
            <a:ahLst/>
            <a:cxnLst/>
            <a:rect l="l" t="t" r="r" b="b"/>
            <a:pathLst>
              <a:path w="5448895" h="3523622">
                <a:moveTo>
                  <a:pt x="5379704" y="2688203"/>
                </a:moveTo>
                <a:lnTo>
                  <a:pt x="5448895" y="2688203"/>
                </a:lnTo>
                <a:lnTo>
                  <a:pt x="5448895" y="3523622"/>
                </a:lnTo>
                <a:lnTo>
                  <a:pt x="3116898" y="3523622"/>
                </a:lnTo>
                <a:lnTo>
                  <a:pt x="3070770" y="3454431"/>
                </a:lnTo>
                <a:lnTo>
                  <a:pt x="5379704" y="3454431"/>
                </a:lnTo>
                <a:close/>
                <a:moveTo>
                  <a:pt x="4239331" y="1160873"/>
                </a:moveTo>
                <a:lnTo>
                  <a:pt x="4300834" y="1183937"/>
                </a:lnTo>
                <a:cubicBezTo>
                  <a:pt x="4242748" y="1368447"/>
                  <a:pt x="4160744" y="1503412"/>
                  <a:pt x="4054822" y="1588833"/>
                </a:cubicBezTo>
                <a:cubicBezTo>
                  <a:pt x="3948900" y="1674255"/>
                  <a:pt x="3810517" y="1716965"/>
                  <a:pt x="3639675" y="1716965"/>
                </a:cubicBezTo>
                <a:cubicBezTo>
                  <a:pt x="3415871" y="1716965"/>
                  <a:pt x="3244175" y="1621293"/>
                  <a:pt x="3124585" y="1429950"/>
                </a:cubicBezTo>
                <a:lnTo>
                  <a:pt x="3145086" y="1429950"/>
                </a:lnTo>
                <a:lnTo>
                  <a:pt x="3173276" y="1453014"/>
                </a:lnTo>
                <a:cubicBezTo>
                  <a:pt x="3268947" y="1536727"/>
                  <a:pt x="3347534" y="1592250"/>
                  <a:pt x="3409038" y="1619585"/>
                </a:cubicBezTo>
                <a:cubicBezTo>
                  <a:pt x="3470541" y="1646920"/>
                  <a:pt x="3544003" y="1660587"/>
                  <a:pt x="3629424" y="1660587"/>
                </a:cubicBezTo>
                <a:cubicBezTo>
                  <a:pt x="3971109" y="1660587"/>
                  <a:pt x="4174412" y="1494016"/>
                  <a:pt x="4239331" y="1160873"/>
                </a:cubicBezTo>
                <a:close/>
                <a:moveTo>
                  <a:pt x="4065072" y="345956"/>
                </a:moveTo>
                <a:cubicBezTo>
                  <a:pt x="4239331" y="345956"/>
                  <a:pt x="4384120" y="398917"/>
                  <a:pt x="4499438" y="504839"/>
                </a:cubicBezTo>
                <a:cubicBezTo>
                  <a:pt x="4614757" y="610762"/>
                  <a:pt x="4672416" y="744019"/>
                  <a:pt x="4672416" y="904610"/>
                </a:cubicBezTo>
                <a:cubicBezTo>
                  <a:pt x="4571620" y="580010"/>
                  <a:pt x="4370026" y="417710"/>
                  <a:pt x="4067634" y="417710"/>
                </a:cubicBezTo>
                <a:cubicBezTo>
                  <a:pt x="3941212" y="417710"/>
                  <a:pt x="3834008" y="455295"/>
                  <a:pt x="3746024" y="530466"/>
                </a:cubicBezTo>
                <a:cubicBezTo>
                  <a:pt x="3658040" y="605636"/>
                  <a:pt x="3614048" y="697891"/>
                  <a:pt x="3614048" y="807230"/>
                </a:cubicBezTo>
                <a:cubicBezTo>
                  <a:pt x="3614048" y="955862"/>
                  <a:pt x="3691782" y="1064347"/>
                  <a:pt x="3847248" y="1132684"/>
                </a:cubicBezTo>
                <a:lnTo>
                  <a:pt x="3847248" y="1165998"/>
                </a:lnTo>
                <a:cubicBezTo>
                  <a:pt x="3760118" y="1150623"/>
                  <a:pt x="3688792" y="1108339"/>
                  <a:pt x="3633268" y="1039148"/>
                </a:cubicBezTo>
                <a:cubicBezTo>
                  <a:pt x="3577744" y="969957"/>
                  <a:pt x="3549982" y="889234"/>
                  <a:pt x="3549982" y="796980"/>
                </a:cubicBezTo>
                <a:cubicBezTo>
                  <a:pt x="3549982" y="668848"/>
                  <a:pt x="3599100" y="561644"/>
                  <a:pt x="3697334" y="475369"/>
                </a:cubicBezTo>
                <a:cubicBezTo>
                  <a:pt x="3795568" y="389094"/>
                  <a:pt x="3918148" y="345956"/>
                  <a:pt x="4065072" y="345956"/>
                </a:cubicBezTo>
                <a:close/>
                <a:moveTo>
                  <a:pt x="1301818" y="123007"/>
                </a:moveTo>
                <a:lnTo>
                  <a:pt x="1371009" y="156321"/>
                </a:lnTo>
                <a:lnTo>
                  <a:pt x="1371009" y="3046972"/>
                </a:lnTo>
                <a:lnTo>
                  <a:pt x="1783593" y="3523622"/>
                </a:lnTo>
                <a:lnTo>
                  <a:pt x="471524" y="3523622"/>
                </a:lnTo>
                <a:lnTo>
                  <a:pt x="415146" y="3454431"/>
                </a:lnTo>
                <a:lnTo>
                  <a:pt x="1634960" y="3454431"/>
                </a:lnTo>
                <a:lnTo>
                  <a:pt x="1301818" y="3067474"/>
                </a:lnTo>
                <a:close/>
                <a:moveTo>
                  <a:pt x="868733" y="76879"/>
                </a:moveTo>
                <a:lnTo>
                  <a:pt x="1173686" y="76879"/>
                </a:lnTo>
                <a:lnTo>
                  <a:pt x="1173686" y="3046972"/>
                </a:lnTo>
                <a:lnTo>
                  <a:pt x="1486327" y="3313486"/>
                </a:lnTo>
                <a:lnTo>
                  <a:pt x="381832" y="3313486"/>
                </a:lnTo>
                <a:lnTo>
                  <a:pt x="707287" y="3046972"/>
                </a:lnTo>
                <a:lnTo>
                  <a:pt x="707287" y="791854"/>
                </a:lnTo>
                <a:cubicBezTo>
                  <a:pt x="608198" y="843107"/>
                  <a:pt x="508255" y="868733"/>
                  <a:pt x="407458" y="868733"/>
                </a:cubicBezTo>
                <a:cubicBezTo>
                  <a:pt x="250284" y="868733"/>
                  <a:pt x="128985" y="804667"/>
                  <a:pt x="43564" y="676536"/>
                </a:cubicBezTo>
                <a:lnTo>
                  <a:pt x="64065" y="676536"/>
                </a:lnTo>
                <a:cubicBezTo>
                  <a:pt x="168279" y="761957"/>
                  <a:pt x="281035" y="804667"/>
                  <a:pt x="402333" y="804667"/>
                </a:cubicBezTo>
                <a:cubicBezTo>
                  <a:pt x="516797" y="804667"/>
                  <a:pt x="618449" y="774770"/>
                  <a:pt x="707287" y="714975"/>
                </a:cubicBezTo>
                <a:lnTo>
                  <a:pt x="707287" y="556092"/>
                </a:lnTo>
                <a:cubicBezTo>
                  <a:pt x="591114" y="641513"/>
                  <a:pt x="455294" y="684223"/>
                  <a:pt x="299828" y="684223"/>
                </a:cubicBezTo>
                <a:cubicBezTo>
                  <a:pt x="214407" y="684223"/>
                  <a:pt x="143080" y="664577"/>
                  <a:pt x="85848" y="625283"/>
                </a:cubicBezTo>
                <a:cubicBezTo>
                  <a:pt x="28616" y="585989"/>
                  <a:pt x="0" y="537299"/>
                  <a:pt x="0" y="479213"/>
                </a:cubicBezTo>
                <a:cubicBezTo>
                  <a:pt x="0" y="393792"/>
                  <a:pt x="40148" y="349373"/>
                  <a:pt x="120443" y="345956"/>
                </a:cubicBezTo>
                <a:cubicBezTo>
                  <a:pt x="192197" y="342539"/>
                  <a:pt x="228074" y="374999"/>
                  <a:pt x="228074" y="443336"/>
                </a:cubicBezTo>
                <a:cubicBezTo>
                  <a:pt x="228074" y="455295"/>
                  <a:pt x="226366" y="467254"/>
                  <a:pt x="222949" y="479213"/>
                </a:cubicBezTo>
                <a:cubicBezTo>
                  <a:pt x="221240" y="487755"/>
                  <a:pt x="220386" y="493734"/>
                  <a:pt x="220386" y="497151"/>
                </a:cubicBezTo>
                <a:cubicBezTo>
                  <a:pt x="222094" y="524486"/>
                  <a:pt x="245158" y="538153"/>
                  <a:pt x="289577" y="538153"/>
                </a:cubicBezTo>
                <a:cubicBezTo>
                  <a:pt x="402333" y="538153"/>
                  <a:pt x="513381" y="494589"/>
                  <a:pt x="622720" y="407459"/>
                </a:cubicBezTo>
                <a:cubicBezTo>
                  <a:pt x="732059" y="320329"/>
                  <a:pt x="814063" y="210136"/>
                  <a:pt x="868733" y="76879"/>
                </a:cubicBezTo>
                <a:close/>
                <a:moveTo>
                  <a:pt x="4003569" y="0"/>
                </a:moveTo>
                <a:cubicBezTo>
                  <a:pt x="4338420" y="0"/>
                  <a:pt x="4621164" y="93963"/>
                  <a:pt x="4851801" y="281890"/>
                </a:cubicBezTo>
                <a:cubicBezTo>
                  <a:pt x="5082438" y="469817"/>
                  <a:pt x="5197757" y="699599"/>
                  <a:pt x="5197757" y="971238"/>
                </a:cubicBezTo>
                <a:cubicBezTo>
                  <a:pt x="5197757" y="1365884"/>
                  <a:pt x="4920137" y="1716965"/>
                  <a:pt x="4364900" y="2024481"/>
                </a:cubicBezTo>
                <a:lnTo>
                  <a:pt x="3972818" y="2239742"/>
                </a:lnTo>
                <a:cubicBezTo>
                  <a:pt x="3685802" y="2396917"/>
                  <a:pt x="3456874" y="2625846"/>
                  <a:pt x="3286031" y="2926528"/>
                </a:cubicBezTo>
                <a:cubicBezTo>
                  <a:pt x="3282614" y="2931654"/>
                  <a:pt x="3278344" y="2938488"/>
                  <a:pt x="3273218" y="2947030"/>
                </a:cubicBezTo>
                <a:lnTo>
                  <a:pt x="3437227" y="2947030"/>
                </a:lnTo>
                <a:cubicBezTo>
                  <a:pt x="3568776" y="2701017"/>
                  <a:pt x="3812226" y="2481484"/>
                  <a:pt x="4167578" y="2288432"/>
                </a:cubicBezTo>
                <a:lnTo>
                  <a:pt x="4521220" y="2098797"/>
                </a:lnTo>
                <a:cubicBezTo>
                  <a:pt x="4804818" y="1945039"/>
                  <a:pt x="5011110" y="1783166"/>
                  <a:pt x="5140098" y="1613178"/>
                </a:cubicBezTo>
                <a:cubicBezTo>
                  <a:pt x="5269082" y="1443190"/>
                  <a:pt x="5333576" y="1248857"/>
                  <a:pt x="5333576" y="1030179"/>
                </a:cubicBezTo>
                <a:cubicBezTo>
                  <a:pt x="5333576" y="702162"/>
                  <a:pt x="5190069" y="429668"/>
                  <a:pt x="4903054" y="212699"/>
                </a:cubicBezTo>
                <a:lnTo>
                  <a:pt x="4918430" y="192198"/>
                </a:lnTo>
                <a:cubicBezTo>
                  <a:pt x="5244738" y="361332"/>
                  <a:pt x="5407893" y="640659"/>
                  <a:pt x="5407893" y="1030179"/>
                </a:cubicBezTo>
                <a:cubicBezTo>
                  <a:pt x="5407893" y="1476077"/>
                  <a:pt x="5127710" y="1851076"/>
                  <a:pt x="4567348" y="2155175"/>
                </a:cubicBezTo>
                <a:lnTo>
                  <a:pt x="4216267" y="2347373"/>
                </a:lnTo>
                <a:cubicBezTo>
                  <a:pt x="3840414" y="2550675"/>
                  <a:pt x="3612340" y="2750561"/>
                  <a:pt x="3532044" y="2947030"/>
                </a:cubicBezTo>
                <a:lnTo>
                  <a:pt x="4331586" y="2947030"/>
                </a:lnTo>
                <a:cubicBezTo>
                  <a:pt x="4657894" y="2947030"/>
                  <a:pt x="4874865" y="2925247"/>
                  <a:pt x="4982496" y="2881682"/>
                </a:cubicBezTo>
                <a:cubicBezTo>
                  <a:pt x="5090126" y="2838117"/>
                  <a:pt x="5162734" y="2742873"/>
                  <a:pt x="5200320" y="2595948"/>
                </a:cubicBezTo>
                <a:lnTo>
                  <a:pt x="5251572" y="2595948"/>
                </a:lnTo>
                <a:lnTo>
                  <a:pt x="5251572" y="3313486"/>
                </a:lnTo>
                <a:lnTo>
                  <a:pt x="2868322" y="3313486"/>
                </a:lnTo>
                <a:cubicBezTo>
                  <a:pt x="2929825" y="3036722"/>
                  <a:pt x="3040446" y="2794980"/>
                  <a:pt x="3200183" y="2588260"/>
                </a:cubicBezTo>
                <a:cubicBezTo>
                  <a:pt x="3359921" y="2381541"/>
                  <a:pt x="3589276" y="2184219"/>
                  <a:pt x="3888250" y="1996292"/>
                </a:cubicBezTo>
                <a:cubicBezTo>
                  <a:pt x="4158182" y="1827158"/>
                  <a:pt x="4339274" y="1693047"/>
                  <a:pt x="4431528" y="1593958"/>
                </a:cubicBezTo>
                <a:cubicBezTo>
                  <a:pt x="4614330" y="1392365"/>
                  <a:pt x="4705731" y="1157457"/>
                  <a:pt x="4705731" y="889234"/>
                </a:cubicBezTo>
                <a:cubicBezTo>
                  <a:pt x="4705731" y="677390"/>
                  <a:pt x="4644654" y="510819"/>
                  <a:pt x="4522502" y="389521"/>
                </a:cubicBezTo>
                <a:cubicBezTo>
                  <a:pt x="4400350" y="268223"/>
                  <a:pt x="4232498" y="207574"/>
                  <a:pt x="4018944" y="207574"/>
                </a:cubicBezTo>
                <a:cubicBezTo>
                  <a:pt x="3836144" y="207574"/>
                  <a:pt x="3685375" y="259253"/>
                  <a:pt x="3566640" y="362613"/>
                </a:cubicBezTo>
                <a:cubicBezTo>
                  <a:pt x="3447904" y="465973"/>
                  <a:pt x="3388537" y="597094"/>
                  <a:pt x="3388537" y="755977"/>
                </a:cubicBezTo>
                <a:cubicBezTo>
                  <a:pt x="3388537" y="882401"/>
                  <a:pt x="3426122" y="987895"/>
                  <a:pt x="3501292" y="1072462"/>
                </a:cubicBezTo>
                <a:cubicBezTo>
                  <a:pt x="3576464" y="1157030"/>
                  <a:pt x="3671280" y="1199313"/>
                  <a:pt x="3785745" y="1199313"/>
                </a:cubicBezTo>
                <a:cubicBezTo>
                  <a:pt x="3898501" y="1199313"/>
                  <a:pt x="4003569" y="1148060"/>
                  <a:pt x="4100949" y="1045555"/>
                </a:cubicBezTo>
                <a:lnTo>
                  <a:pt x="4141951" y="1068618"/>
                </a:lnTo>
                <a:cubicBezTo>
                  <a:pt x="4119742" y="1201876"/>
                  <a:pt x="4059520" y="1309079"/>
                  <a:pt x="3961286" y="1390229"/>
                </a:cubicBezTo>
                <a:cubicBezTo>
                  <a:pt x="3863051" y="1471380"/>
                  <a:pt x="3743888" y="1511954"/>
                  <a:pt x="3603798" y="1511954"/>
                </a:cubicBezTo>
                <a:cubicBezTo>
                  <a:pt x="3407330" y="1511954"/>
                  <a:pt x="3245456" y="1450878"/>
                  <a:pt x="3118179" y="1328726"/>
                </a:cubicBezTo>
                <a:cubicBezTo>
                  <a:pt x="2990901" y="1206574"/>
                  <a:pt x="2927262" y="1051534"/>
                  <a:pt x="2927262" y="863608"/>
                </a:cubicBezTo>
                <a:cubicBezTo>
                  <a:pt x="2927262" y="614178"/>
                  <a:pt x="3029341" y="407886"/>
                  <a:pt x="3233497" y="244732"/>
                </a:cubicBezTo>
                <a:cubicBezTo>
                  <a:pt x="3437654" y="81577"/>
                  <a:pt x="3694344" y="0"/>
                  <a:pt x="4003569" y="0"/>
                </a:cubicBez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6" name="任意多边形 975"/>
          <p:cNvSpPr/>
          <p:nvPr/>
        </p:nvSpPr>
        <p:spPr>
          <a:xfrm>
            <a:off x="881527" y="2530435"/>
            <a:ext cx="5029628" cy="969236"/>
          </a:xfrm>
          <a:custGeom>
            <a:avLst/>
            <a:gdLst/>
            <a:ahLst/>
            <a:cxnLst/>
            <a:rect l="l" t="t" r="r" b="b"/>
            <a:pathLst>
              <a:path w="5029628" h="969236">
                <a:moveTo>
                  <a:pt x="727691" y="710365"/>
                </a:moveTo>
                <a:lnTo>
                  <a:pt x="727691" y="891779"/>
                </a:lnTo>
                <a:lnTo>
                  <a:pt x="796995" y="891779"/>
                </a:lnTo>
                <a:cubicBezTo>
                  <a:pt x="804256" y="891609"/>
                  <a:pt x="810117" y="888891"/>
                  <a:pt x="814575" y="883625"/>
                </a:cubicBezTo>
                <a:cubicBezTo>
                  <a:pt x="819034" y="878359"/>
                  <a:pt x="821327" y="871565"/>
                  <a:pt x="821455" y="863242"/>
                </a:cubicBezTo>
                <a:lnTo>
                  <a:pt x="821455" y="710365"/>
                </a:lnTo>
                <a:close/>
                <a:moveTo>
                  <a:pt x="303714" y="448437"/>
                </a:moveTo>
                <a:lnTo>
                  <a:pt x="384229" y="448437"/>
                </a:lnTo>
                <a:lnTo>
                  <a:pt x="393401" y="964140"/>
                </a:lnTo>
                <a:lnTo>
                  <a:pt x="313906" y="964140"/>
                </a:lnTo>
                <a:close/>
                <a:moveTo>
                  <a:pt x="15287" y="448437"/>
                </a:moveTo>
                <a:lnTo>
                  <a:pt x="95802" y="448437"/>
                </a:lnTo>
                <a:lnTo>
                  <a:pt x="85610" y="964140"/>
                </a:lnTo>
                <a:lnTo>
                  <a:pt x="7134" y="964140"/>
                </a:lnTo>
                <a:close/>
                <a:moveTo>
                  <a:pt x="821455" y="421939"/>
                </a:moveTo>
                <a:lnTo>
                  <a:pt x="821455" y="493281"/>
                </a:lnTo>
                <a:lnTo>
                  <a:pt x="824512" y="493281"/>
                </a:lnTo>
                <a:cubicBezTo>
                  <a:pt x="831774" y="493069"/>
                  <a:pt x="837634" y="490181"/>
                  <a:pt x="842093" y="484618"/>
                </a:cubicBezTo>
                <a:cubicBezTo>
                  <a:pt x="846552" y="479055"/>
                  <a:pt x="848845" y="472091"/>
                  <a:pt x="848973" y="463725"/>
                </a:cubicBezTo>
                <a:lnTo>
                  <a:pt x="848973" y="421939"/>
                </a:lnTo>
                <a:close/>
                <a:moveTo>
                  <a:pt x="1394232" y="332251"/>
                </a:moveTo>
                <a:lnTo>
                  <a:pt x="1497168" y="332251"/>
                </a:lnTo>
                <a:lnTo>
                  <a:pt x="1509398" y="969236"/>
                </a:lnTo>
                <a:lnTo>
                  <a:pt x="1406461" y="969236"/>
                </a:lnTo>
                <a:close/>
                <a:moveTo>
                  <a:pt x="1038539" y="332251"/>
                </a:moveTo>
                <a:lnTo>
                  <a:pt x="1143514" y="332251"/>
                </a:lnTo>
                <a:lnTo>
                  <a:pt x="1129246" y="969236"/>
                </a:lnTo>
                <a:lnTo>
                  <a:pt x="1026309" y="969236"/>
                </a:lnTo>
                <a:close/>
                <a:moveTo>
                  <a:pt x="821455" y="275178"/>
                </a:moveTo>
                <a:lnTo>
                  <a:pt x="821455" y="344482"/>
                </a:lnTo>
                <a:lnTo>
                  <a:pt x="848973" y="344482"/>
                </a:lnTo>
                <a:lnTo>
                  <a:pt x="848973" y="275178"/>
                </a:lnTo>
                <a:close/>
                <a:moveTo>
                  <a:pt x="3201228" y="182433"/>
                </a:moveTo>
                <a:lnTo>
                  <a:pt x="3201228" y="851012"/>
                </a:lnTo>
                <a:lnTo>
                  <a:pt x="3225689" y="851012"/>
                </a:lnTo>
                <a:cubicBezTo>
                  <a:pt x="3232462" y="850820"/>
                  <a:pt x="3238025" y="848145"/>
                  <a:pt x="3242378" y="842986"/>
                </a:cubicBezTo>
                <a:cubicBezTo>
                  <a:pt x="3246730" y="837826"/>
                  <a:pt x="3248981" y="831329"/>
                  <a:pt x="3249130" y="823494"/>
                </a:cubicBezTo>
                <a:lnTo>
                  <a:pt x="3249130" y="182433"/>
                </a:lnTo>
                <a:close/>
                <a:moveTo>
                  <a:pt x="2840440" y="175299"/>
                </a:moveTo>
                <a:lnTo>
                  <a:pt x="2840440" y="888721"/>
                </a:lnTo>
                <a:lnTo>
                  <a:pt x="2856747" y="888721"/>
                </a:lnTo>
                <a:cubicBezTo>
                  <a:pt x="2862013" y="888615"/>
                  <a:pt x="2866514" y="886789"/>
                  <a:pt x="2870251" y="883243"/>
                </a:cubicBezTo>
                <a:cubicBezTo>
                  <a:pt x="2873988" y="879697"/>
                  <a:pt x="2875942" y="875068"/>
                  <a:pt x="2876112" y="869357"/>
                </a:cubicBezTo>
                <a:lnTo>
                  <a:pt x="2876112" y="175299"/>
                </a:lnTo>
                <a:close/>
                <a:moveTo>
                  <a:pt x="2162689" y="174279"/>
                </a:moveTo>
                <a:lnTo>
                  <a:pt x="2162689" y="855088"/>
                </a:lnTo>
                <a:lnTo>
                  <a:pt x="2188169" y="855088"/>
                </a:lnTo>
                <a:cubicBezTo>
                  <a:pt x="2194199" y="855046"/>
                  <a:pt x="2198445" y="853347"/>
                  <a:pt x="2200908" y="849992"/>
                </a:cubicBezTo>
                <a:cubicBezTo>
                  <a:pt x="2203371" y="846638"/>
                  <a:pt x="2204560" y="841881"/>
                  <a:pt x="2204475" y="835724"/>
                </a:cubicBezTo>
                <a:lnTo>
                  <a:pt x="2204475" y="174279"/>
                </a:lnTo>
                <a:close/>
                <a:moveTo>
                  <a:pt x="4477236" y="153896"/>
                </a:moveTo>
                <a:lnTo>
                  <a:pt x="4667821" y="153896"/>
                </a:lnTo>
                <a:lnTo>
                  <a:pt x="4637246" y="276197"/>
                </a:lnTo>
                <a:lnTo>
                  <a:pt x="4806429" y="276197"/>
                </a:lnTo>
                <a:lnTo>
                  <a:pt x="4806429" y="353654"/>
                </a:lnTo>
                <a:lnTo>
                  <a:pt x="4618901" y="353654"/>
                </a:lnTo>
                <a:lnTo>
                  <a:pt x="4594441" y="451495"/>
                </a:lnTo>
                <a:lnTo>
                  <a:pt x="4714703" y="451495"/>
                </a:lnTo>
                <a:lnTo>
                  <a:pt x="4806429" y="830628"/>
                </a:lnTo>
                <a:lnTo>
                  <a:pt x="4615844" y="830628"/>
                </a:lnTo>
                <a:lnTo>
                  <a:pt x="4558770" y="597237"/>
                </a:lnTo>
                <a:lnTo>
                  <a:pt x="4502715" y="830628"/>
                </a:lnTo>
                <a:lnTo>
                  <a:pt x="4312129" y="830628"/>
                </a:lnTo>
                <a:lnTo>
                  <a:pt x="4428315" y="353654"/>
                </a:lnTo>
                <a:lnTo>
                  <a:pt x="4312129" y="353654"/>
                </a:lnTo>
                <a:lnTo>
                  <a:pt x="4312129" y="276197"/>
                </a:lnTo>
                <a:lnTo>
                  <a:pt x="4446660" y="276197"/>
                </a:lnTo>
                <a:close/>
                <a:moveTo>
                  <a:pt x="693039" y="153896"/>
                </a:moveTo>
                <a:lnTo>
                  <a:pt x="821455" y="153896"/>
                </a:lnTo>
                <a:lnTo>
                  <a:pt x="821455" y="197720"/>
                </a:lnTo>
                <a:lnTo>
                  <a:pt x="952928" y="197720"/>
                </a:lnTo>
                <a:lnTo>
                  <a:pt x="952928" y="344482"/>
                </a:lnTo>
                <a:lnTo>
                  <a:pt x="966178" y="344482"/>
                </a:lnTo>
                <a:lnTo>
                  <a:pt x="966178" y="421939"/>
                </a:lnTo>
                <a:lnTo>
                  <a:pt x="952928" y="421939"/>
                </a:lnTo>
                <a:lnTo>
                  <a:pt x="952928" y="473917"/>
                </a:lnTo>
                <a:cubicBezTo>
                  <a:pt x="952291" y="501137"/>
                  <a:pt x="944138" y="523899"/>
                  <a:pt x="928468" y="542202"/>
                </a:cubicBezTo>
                <a:cubicBezTo>
                  <a:pt x="912798" y="560504"/>
                  <a:pt x="893434" y="570016"/>
                  <a:pt x="870375" y="570738"/>
                </a:cubicBezTo>
                <a:lnTo>
                  <a:pt x="821455" y="570738"/>
                </a:lnTo>
                <a:lnTo>
                  <a:pt x="821455" y="632908"/>
                </a:lnTo>
                <a:lnTo>
                  <a:pt x="959043" y="632908"/>
                </a:lnTo>
                <a:lnTo>
                  <a:pt x="959043" y="872414"/>
                </a:lnTo>
                <a:cubicBezTo>
                  <a:pt x="958406" y="899635"/>
                  <a:pt x="949998" y="922396"/>
                  <a:pt x="933819" y="940699"/>
                </a:cubicBezTo>
                <a:cubicBezTo>
                  <a:pt x="917639" y="959002"/>
                  <a:pt x="897511" y="968514"/>
                  <a:pt x="873433" y="969236"/>
                </a:cubicBezTo>
                <a:lnTo>
                  <a:pt x="590102" y="969236"/>
                </a:lnTo>
                <a:lnTo>
                  <a:pt x="590102" y="632908"/>
                </a:lnTo>
                <a:lnTo>
                  <a:pt x="693039" y="632908"/>
                </a:lnTo>
                <a:lnTo>
                  <a:pt x="693039" y="570738"/>
                </a:lnTo>
                <a:lnTo>
                  <a:pt x="601313" y="570738"/>
                </a:lnTo>
                <a:lnTo>
                  <a:pt x="601313" y="493281"/>
                </a:lnTo>
                <a:lnTo>
                  <a:pt x="693039" y="493281"/>
                </a:lnTo>
                <a:lnTo>
                  <a:pt x="693039" y="421939"/>
                </a:lnTo>
                <a:lnTo>
                  <a:pt x="583987" y="421939"/>
                </a:lnTo>
                <a:lnTo>
                  <a:pt x="583987" y="344482"/>
                </a:lnTo>
                <a:lnTo>
                  <a:pt x="693039" y="344482"/>
                </a:lnTo>
                <a:lnTo>
                  <a:pt x="693039" y="275178"/>
                </a:lnTo>
                <a:lnTo>
                  <a:pt x="601313" y="275178"/>
                </a:lnTo>
                <a:lnTo>
                  <a:pt x="601313" y="197720"/>
                </a:lnTo>
                <a:lnTo>
                  <a:pt x="693039" y="197720"/>
                </a:lnTo>
                <a:close/>
                <a:moveTo>
                  <a:pt x="1724444" y="121282"/>
                </a:moveTo>
                <a:lnTo>
                  <a:pt x="1724444" y="890759"/>
                </a:lnTo>
                <a:lnTo>
                  <a:pt x="1778460" y="890759"/>
                </a:lnTo>
                <a:cubicBezTo>
                  <a:pt x="1785276" y="890526"/>
                  <a:pt x="1791009" y="887681"/>
                  <a:pt x="1795659" y="882224"/>
                </a:cubicBezTo>
                <a:cubicBezTo>
                  <a:pt x="1800309" y="876767"/>
                  <a:pt x="1802729" y="870100"/>
                  <a:pt x="1802921" y="862222"/>
                </a:cubicBezTo>
                <a:lnTo>
                  <a:pt x="1802921" y="121282"/>
                </a:lnTo>
                <a:close/>
                <a:moveTo>
                  <a:pt x="4286650" y="108033"/>
                </a:moveTo>
                <a:lnTo>
                  <a:pt x="4286650" y="876491"/>
                </a:lnTo>
                <a:lnTo>
                  <a:pt x="4809487" y="876491"/>
                </a:lnTo>
                <a:cubicBezTo>
                  <a:pt x="4815771" y="876342"/>
                  <a:pt x="4821037" y="874092"/>
                  <a:pt x="4825284" y="869739"/>
                </a:cubicBezTo>
                <a:cubicBezTo>
                  <a:pt x="4829530" y="865386"/>
                  <a:pt x="4831739" y="859823"/>
                  <a:pt x="4831909" y="853050"/>
                </a:cubicBezTo>
                <a:lnTo>
                  <a:pt x="4831909" y="108033"/>
                </a:lnTo>
                <a:close/>
                <a:moveTo>
                  <a:pt x="3060582" y="105995"/>
                </a:moveTo>
                <a:lnTo>
                  <a:pt x="3388757" y="105995"/>
                </a:lnTo>
                <a:lnTo>
                  <a:pt x="3388757" y="832666"/>
                </a:lnTo>
                <a:cubicBezTo>
                  <a:pt x="3388226" y="859356"/>
                  <a:pt x="3380624" y="881651"/>
                  <a:pt x="3365953" y="899550"/>
                </a:cubicBezTo>
                <a:cubicBezTo>
                  <a:pt x="3351281" y="917449"/>
                  <a:pt x="3332723" y="926749"/>
                  <a:pt x="3310280" y="927450"/>
                </a:cubicBezTo>
                <a:lnTo>
                  <a:pt x="3060582" y="927450"/>
                </a:lnTo>
                <a:close/>
                <a:moveTo>
                  <a:pt x="2715082" y="96822"/>
                </a:moveTo>
                <a:lnTo>
                  <a:pt x="3001470" y="96822"/>
                </a:lnTo>
                <a:lnTo>
                  <a:pt x="3001470" y="898913"/>
                </a:lnTo>
                <a:cubicBezTo>
                  <a:pt x="3000961" y="917767"/>
                  <a:pt x="2994336" y="933565"/>
                  <a:pt x="2981596" y="946304"/>
                </a:cubicBezTo>
                <a:cubicBezTo>
                  <a:pt x="2968856" y="959044"/>
                  <a:pt x="2953059" y="965669"/>
                  <a:pt x="2934204" y="966178"/>
                </a:cubicBezTo>
                <a:lnTo>
                  <a:pt x="2715082" y="966178"/>
                </a:lnTo>
                <a:close/>
                <a:moveTo>
                  <a:pt x="2040388" y="96822"/>
                </a:moveTo>
                <a:lnTo>
                  <a:pt x="2327796" y="96822"/>
                </a:lnTo>
                <a:lnTo>
                  <a:pt x="2327796" y="844897"/>
                </a:lnTo>
                <a:cubicBezTo>
                  <a:pt x="2327477" y="876151"/>
                  <a:pt x="2320470" y="898488"/>
                  <a:pt x="2306775" y="911907"/>
                </a:cubicBezTo>
                <a:cubicBezTo>
                  <a:pt x="2293080" y="925326"/>
                  <a:pt x="2274607" y="931866"/>
                  <a:pt x="2251357" y="931526"/>
                </a:cubicBezTo>
                <a:lnTo>
                  <a:pt x="2040388" y="931526"/>
                </a:lnTo>
                <a:close/>
                <a:moveTo>
                  <a:pt x="1550165" y="44844"/>
                </a:moveTo>
                <a:lnTo>
                  <a:pt x="1978219" y="44844"/>
                </a:lnTo>
                <a:lnTo>
                  <a:pt x="1978219" y="871395"/>
                </a:lnTo>
                <a:cubicBezTo>
                  <a:pt x="1977582" y="898616"/>
                  <a:pt x="1969173" y="921377"/>
                  <a:pt x="1952994" y="939680"/>
                </a:cubicBezTo>
                <a:cubicBezTo>
                  <a:pt x="1936815" y="957983"/>
                  <a:pt x="1916686" y="967495"/>
                  <a:pt x="1892608" y="968217"/>
                </a:cubicBezTo>
                <a:lnTo>
                  <a:pt x="1550165" y="968217"/>
                </a:lnTo>
                <a:close/>
                <a:moveTo>
                  <a:pt x="4088930" y="36691"/>
                </a:moveTo>
                <a:lnTo>
                  <a:pt x="5029628" y="36691"/>
                </a:lnTo>
                <a:lnTo>
                  <a:pt x="5029628" y="870376"/>
                </a:lnTo>
                <a:cubicBezTo>
                  <a:pt x="5029055" y="892288"/>
                  <a:pt x="5021538" y="910378"/>
                  <a:pt x="5007079" y="924647"/>
                </a:cubicBezTo>
                <a:cubicBezTo>
                  <a:pt x="4992620" y="938915"/>
                  <a:pt x="4974656" y="946304"/>
                  <a:pt x="4953190" y="946814"/>
                </a:cubicBezTo>
                <a:lnTo>
                  <a:pt x="4088930" y="946814"/>
                </a:lnTo>
                <a:close/>
                <a:moveTo>
                  <a:pt x="1032424" y="18346"/>
                </a:moveTo>
                <a:lnTo>
                  <a:pt x="1504302" y="18346"/>
                </a:lnTo>
                <a:lnTo>
                  <a:pt x="1504302" y="95803"/>
                </a:lnTo>
                <a:lnTo>
                  <a:pt x="1371809" y="95803"/>
                </a:lnTo>
                <a:lnTo>
                  <a:pt x="1371809" y="189567"/>
                </a:lnTo>
                <a:lnTo>
                  <a:pt x="1509398" y="189567"/>
                </a:lnTo>
                <a:lnTo>
                  <a:pt x="1509398" y="267024"/>
                </a:lnTo>
                <a:lnTo>
                  <a:pt x="1371809" y="267024"/>
                </a:lnTo>
                <a:lnTo>
                  <a:pt x="1371809" y="969236"/>
                </a:lnTo>
                <a:lnTo>
                  <a:pt x="1163898" y="969236"/>
                </a:lnTo>
                <a:lnTo>
                  <a:pt x="1163898" y="267024"/>
                </a:lnTo>
                <a:lnTo>
                  <a:pt x="1026309" y="267024"/>
                </a:lnTo>
                <a:lnTo>
                  <a:pt x="1026309" y="189567"/>
                </a:lnTo>
                <a:lnTo>
                  <a:pt x="1163898" y="189567"/>
                </a:lnTo>
                <a:lnTo>
                  <a:pt x="1163898" y="95803"/>
                </a:lnTo>
                <a:lnTo>
                  <a:pt x="1032424" y="95803"/>
                </a:lnTo>
                <a:close/>
                <a:moveTo>
                  <a:pt x="322059" y="10192"/>
                </a:moveTo>
                <a:lnTo>
                  <a:pt x="403593" y="10192"/>
                </a:lnTo>
                <a:lnTo>
                  <a:pt x="380152" y="330213"/>
                </a:lnTo>
                <a:lnTo>
                  <a:pt x="300656" y="330213"/>
                </a:lnTo>
                <a:close/>
                <a:moveTo>
                  <a:pt x="2038" y="10192"/>
                </a:moveTo>
                <a:lnTo>
                  <a:pt x="82553" y="10192"/>
                </a:lnTo>
                <a:lnTo>
                  <a:pt x="104975" y="330213"/>
                </a:lnTo>
                <a:lnTo>
                  <a:pt x="24460" y="330213"/>
                </a:lnTo>
                <a:close/>
                <a:moveTo>
                  <a:pt x="3743430" y="3058"/>
                </a:moveTo>
                <a:lnTo>
                  <a:pt x="3928919" y="3058"/>
                </a:lnTo>
                <a:lnTo>
                  <a:pt x="3928919" y="151857"/>
                </a:lnTo>
                <a:lnTo>
                  <a:pt x="4020645" y="151857"/>
                </a:lnTo>
                <a:lnTo>
                  <a:pt x="4020645" y="229315"/>
                </a:lnTo>
                <a:lnTo>
                  <a:pt x="3928919" y="229315"/>
                </a:lnTo>
                <a:lnTo>
                  <a:pt x="3928919" y="445380"/>
                </a:lnTo>
                <a:lnTo>
                  <a:pt x="4020645" y="445380"/>
                </a:lnTo>
                <a:lnTo>
                  <a:pt x="4020645" y="522837"/>
                </a:lnTo>
                <a:lnTo>
                  <a:pt x="3928919" y="522837"/>
                </a:lnTo>
                <a:lnTo>
                  <a:pt x="3928919" y="739921"/>
                </a:lnTo>
                <a:lnTo>
                  <a:pt x="4020645" y="739921"/>
                </a:lnTo>
                <a:lnTo>
                  <a:pt x="4020645" y="817379"/>
                </a:lnTo>
                <a:lnTo>
                  <a:pt x="3928919" y="817379"/>
                </a:lnTo>
                <a:lnTo>
                  <a:pt x="3928919" y="969236"/>
                </a:lnTo>
                <a:lnTo>
                  <a:pt x="3743430" y="969236"/>
                </a:lnTo>
                <a:close/>
                <a:moveTo>
                  <a:pt x="3505962" y="3058"/>
                </a:moveTo>
                <a:lnTo>
                  <a:pt x="3691452" y="3058"/>
                </a:lnTo>
                <a:lnTo>
                  <a:pt x="3691452" y="969236"/>
                </a:lnTo>
                <a:lnTo>
                  <a:pt x="3505962" y="969236"/>
                </a:lnTo>
                <a:lnTo>
                  <a:pt x="3505962" y="817379"/>
                </a:lnTo>
                <a:lnTo>
                  <a:pt x="3414236" y="817379"/>
                </a:lnTo>
                <a:lnTo>
                  <a:pt x="3414236" y="739921"/>
                </a:lnTo>
                <a:lnTo>
                  <a:pt x="3505962" y="739921"/>
                </a:lnTo>
                <a:lnTo>
                  <a:pt x="3505962" y="522837"/>
                </a:lnTo>
                <a:lnTo>
                  <a:pt x="3414236" y="522837"/>
                </a:lnTo>
                <a:lnTo>
                  <a:pt x="3414236" y="445380"/>
                </a:lnTo>
                <a:lnTo>
                  <a:pt x="3505962" y="445380"/>
                </a:lnTo>
                <a:lnTo>
                  <a:pt x="3505962" y="229315"/>
                </a:lnTo>
                <a:lnTo>
                  <a:pt x="3414236" y="229315"/>
                </a:lnTo>
                <a:lnTo>
                  <a:pt x="3414236" y="151857"/>
                </a:lnTo>
                <a:lnTo>
                  <a:pt x="3505962" y="151857"/>
                </a:lnTo>
                <a:close/>
                <a:moveTo>
                  <a:pt x="628831" y="2039"/>
                </a:moveTo>
                <a:lnTo>
                  <a:pt x="825531" y="2039"/>
                </a:lnTo>
                <a:lnTo>
                  <a:pt x="825531" y="57074"/>
                </a:lnTo>
                <a:lnTo>
                  <a:pt x="965159" y="57074"/>
                </a:lnTo>
                <a:lnTo>
                  <a:pt x="965159" y="134532"/>
                </a:lnTo>
                <a:lnTo>
                  <a:pt x="569719" y="134532"/>
                </a:lnTo>
                <a:lnTo>
                  <a:pt x="569719" y="969236"/>
                </a:lnTo>
                <a:lnTo>
                  <a:pt x="416842" y="969236"/>
                </a:lnTo>
                <a:lnTo>
                  <a:pt x="416842" y="57074"/>
                </a:lnTo>
                <a:lnTo>
                  <a:pt x="628831" y="57074"/>
                </a:lnTo>
                <a:close/>
                <a:moveTo>
                  <a:pt x="115166" y="2039"/>
                </a:moveTo>
                <a:lnTo>
                  <a:pt x="288426" y="2039"/>
                </a:lnTo>
                <a:lnTo>
                  <a:pt x="288426" y="346520"/>
                </a:lnTo>
                <a:lnTo>
                  <a:pt x="403593" y="346520"/>
                </a:lnTo>
                <a:lnTo>
                  <a:pt x="403593" y="423977"/>
                </a:lnTo>
                <a:lnTo>
                  <a:pt x="288426" y="423977"/>
                </a:lnTo>
                <a:lnTo>
                  <a:pt x="288426" y="969236"/>
                </a:lnTo>
                <a:lnTo>
                  <a:pt x="115166" y="969236"/>
                </a:lnTo>
                <a:lnTo>
                  <a:pt x="115166" y="423977"/>
                </a:lnTo>
                <a:lnTo>
                  <a:pt x="0" y="423977"/>
                </a:lnTo>
                <a:lnTo>
                  <a:pt x="0" y="346520"/>
                </a:lnTo>
                <a:lnTo>
                  <a:pt x="115166" y="346520"/>
                </a:lnTo>
                <a:close/>
                <a:moveTo>
                  <a:pt x="2386908" y="0"/>
                </a:moveTo>
                <a:lnTo>
                  <a:pt x="2535707" y="0"/>
                </a:lnTo>
                <a:lnTo>
                  <a:pt x="2528573" y="157973"/>
                </a:lnTo>
                <a:lnTo>
                  <a:pt x="2696737" y="157973"/>
                </a:lnTo>
                <a:lnTo>
                  <a:pt x="2696737" y="878529"/>
                </a:lnTo>
                <a:cubicBezTo>
                  <a:pt x="2696482" y="908043"/>
                  <a:pt x="2689857" y="930040"/>
                  <a:pt x="2676863" y="944521"/>
                </a:cubicBezTo>
                <a:cubicBezTo>
                  <a:pt x="2663868" y="959002"/>
                  <a:pt x="2646033" y="966221"/>
                  <a:pt x="2623356" y="966178"/>
                </a:cubicBezTo>
                <a:lnTo>
                  <a:pt x="2506151" y="966178"/>
                </a:lnTo>
                <a:lnTo>
                  <a:pt x="2506151" y="893817"/>
                </a:lnTo>
                <a:lnTo>
                  <a:pt x="2524496" y="893817"/>
                </a:lnTo>
                <a:cubicBezTo>
                  <a:pt x="2530420" y="893796"/>
                  <a:pt x="2535898" y="891800"/>
                  <a:pt x="2540931" y="887829"/>
                </a:cubicBezTo>
                <a:cubicBezTo>
                  <a:pt x="2545962" y="883859"/>
                  <a:pt x="2548638" y="878041"/>
                  <a:pt x="2548956" y="870376"/>
                </a:cubicBezTo>
                <a:lnTo>
                  <a:pt x="2548956" y="231353"/>
                </a:lnTo>
                <a:lnTo>
                  <a:pt x="2524496" y="231353"/>
                </a:lnTo>
                <a:lnTo>
                  <a:pt x="2490864" y="966178"/>
                </a:lnTo>
                <a:lnTo>
                  <a:pt x="2343083" y="966178"/>
                </a:lnTo>
                <a:lnTo>
                  <a:pt x="2375697" y="231353"/>
                </a:lnTo>
                <a:lnTo>
                  <a:pt x="2344102" y="231353"/>
                </a:lnTo>
                <a:lnTo>
                  <a:pt x="2344102" y="157973"/>
                </a:lnTo>
                <a:lnTo>
                  <a:pt x="2379773" y="157973"/>
                </a:ln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168693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8" name="Freeform 547"/>
          <p:cNvSpPr>
            <a:spLocks/>
          </p:cNvSpPr>
          <p:nvPr/>
        </p:nvSpPr>
        <p:spPr bwMode="auto">
          <a:xfrm>
            <a:off x="25400" y="38100"/>
            <a:ext cx="12115800" cy="6819900"/>
          </a:xfrm>
          <a:custGeom>
            <a:avLst/>
            <a:gdLst>
              <a:gd name="T0" fmla="*/ 1902 w 1902"/>
              <a:gd name="T1" fmla="*/ 1556 h 1596"/>
              <a:gd name="T2" fmla="*/ 1862 w 1902"/>
              <a:gd name="T3" fmla="*/ 1596 h 1596"/>
              <a:gd name="T4" fmla="*/ 40 w 1902"/>
              <a:gd name="T5" fmla="*/ 1596 h 1596"/>
              <a:gd name="T6" fmla="*/ 0 w 1902"/>
              <a:gd name="T7" fmla="*/ 1556 h 1596"/>
              <a:gd name="T8" fmla="*/ 0 w 1902"/>
              <a:gd name="T9" fmla="*/ 40 h 1596"/>
              <a:gd name="T10" fmla="*/ 40 w 1902"/>
              <a:gd name="T11" fmla="*/ 0 h 1596"/>
              <a:gd name="T12" fmla="*/ 1862 w 1902"/>
              <a:gd name="T13" fmla="*/ 0 h 1596"/>
              <a:gd name="T14" fmla="*/ 1902 w 1902"/>
              <a:gd name="T15" fmla="*/ 40 h 1596"/>
              <a:gd name="T16" fmla="*/ 1902 w 1902"/>
              <a:gd name="T17" fmla="*/ 155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2" h="1596">
                <a:moveTo>
                  <a:pt x="1902" y="1556"/>
                </a:moveTo>
                <a:cubicBezTo>
                  <a:pt x="1902" y="1578"/>
                  <a:pt x="1884" y="1596"/>
                  <a:pt x="1862" y="1596"/>
                </a:cubicBezTo>
                <a:cubicBezTo>
                  <a:pt x="40" y="1596"/>
                  <a:pt x="40" y="1596"/>
                  <a:pt x="40" y="1596"/>
                </a:cubicBezTo>
                <a:cubicBezTo>
                  <a:pt x="18" y="1596"/>
                  <a:pt x="0" y="1578"/>
                  <a:pt x="0" y="155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1862" y="0"/>
                  <a:pt x="1862" y="0"/>
                  <a:pt x="1862" y="0"/>
                </a:cubicBezTo>
                <a:cubicBezTo>
                  <a:pt x="1884" y="0"/>
                  <a:pt x="1902" y="18"/>
                  <a:pt x="1902" y="40"/>
                </a:cubicBezTo>
                <a:lnTo>
                  <a:pt x="1902" y="155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9" name="Freeform 548"/>
          <p:cNvSpPr>
            <a:spLocks/>
          </p:cNvSpPr>
          <p:nvPr/>
        </p:nvSpPr>
        <p:spPr bwMode="auto">
          <a:xfrm>
            <a:off x="11426825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0" name="Freeform 549"/>
          <p:cNvSpPr>
            <a:spLocks noEditPoints="1"/>
          </p:cNvSpPr>
          <p:nvPr/>
        </p:nvSpPr>
        <p:spPr bwMode="auto">
          <a:xfrm>
            <a:off x="11414125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2" name="Freeform 550"/>
          <p:cNvSpPr>
            <a:spLocks/>
          </p:cNvSpPr>
          <p:nvPr/>
        </p:nvSpPr>
        <p:spPr bwMode="auto">
          <a:xfrm>
            <a:off x="534988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551"/>
          <p:cNvSpPr>
            <a:spLocks noEditPoints="1"/>
          </p:cNvSpPr>
          <p:nvPr/>
        </p:nvSpPr>
        <p:spPr bwMode="auto">
          <a:xfrm>
            <a:off x="522288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0" name="Freeform 552"/>
          <p:cNvSpPr>
            <a:spLocks/>
          </p:cNvSpPr>
          <p:nvPr/>
        </p:nvSpPr>
        <p:spPr bwMode="auto">
          <a:xfrm>
            <a:off x="25400" y="3235325"/>
            <a:ext cx="12115800" cy="3622675"/>
          </a:xfrm>
          <a:custGeom>
            <a:avLst/>
            <a:gdLst>
              <a:gd name="T0" fmla="*/ 40 w 1902"/>
              <a:gd name="T1" fmla="*/ 848 h 848"/>
              <a:gd name="T2" fmla="*/ 1862 w 1902"/>
              <a:gd name="T3" fmla="*/ 848 h 848"/>
              <a:gd name="T4" fmla="*/ 1902 w 1902"/>
              <a:gd name="T5" fmla="*/ 808 h 848"/>
              <a:gd name="T6" fmla="*/ 1902 w 1902"/>
              <a:gd name="T7" fmla="*/ 152 h 848"/>
              <a:gd name="T8" fmla="*/ 0 w 1902"/>
              <a:gd name="T9" fmla="*/ 119 h 848"/>
              <a:gd name="T10" fmla="*/ 0 w 1902"/>
              <a:gd name="T11" fmla="*/ 808 h 848"/>
              <a:gd name="T12" fmla="*/ 40 w 1902"/>
              <a:gd name="T13" fmla="*/ 848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2" h="848">
                <a:moveTo>
                  <a:pt x="40" y="848"/>
                </a:moveTo>
                <a:cubicBezTo>
                  <a:pt x="1862" y="848"/>
                  <a:pt x="1862" y="848"/>
                  <a:pt x="1862" y="848"/>
                </a:cubicBezTo>
                <a:cubicBezTo>
                  <a:pt x="1884" y="848"/>
                  <a:pt x="1902" y="830"/>
                  <a:pt x="1902" y="808"/>
                </a:cubicBezTo>
                <a:cubicBezTo>
                  <a:pt x="1902" y="152"/>
                  <a:pt x="1902" y="152"/>
                  <a:pt x="1902" y="152"/>
                </a:cubicBezTo>
                <a:cubicBezTo>
                  <a:pt x="1349" y="0"/>
                  <a:pt x="154" y="105"/>
                  <a:pt x="0" y="119"/>
                </a:cubicBezTo>
                <a:cubicBezTo>
                  <a:pt x="0" y="808"/>
                  <a:pt x="0" y="808"/>
                  <a:pt x="0" y="808"/>
                </a:cubicBezTo>
                <a:cubicBezTo>
                  <a:pt x="0" y="830"/>
                  <a:pt x="18" y="848"/>
                  <a:pt x="40" y="848"/>
                </a:cubicBezTo>
                <a:close/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1" name="Freeform 553"/>
          <p:cNvSpPr>
            <a:spLocks/>
          </p:cNvSpPr>
          <p:nvPr/>
        </p:nvSpPr>
        <p:spPr bwMode="auto">
          <a:xfrm>
            <a:off x="-6350" y="4763"/>
            <a:ext cx="1598613" cy="1781175"/>
          </a:xfrm>
          <a:custGeom>
            <a:avLst/>
            <a:gdLst>
              <a:gd name="T0" fmla="*/ 0 w 251"/>
              <a:gd name="T1" fmla="*/ 41 h 417"/>
              <a:gd name="T2" fmla="*/ 0 w 251"/>
              <a:gd name="T3" fmla="*/ 360 h 417"/>
              <a:gd name="T4" fmla="*/ 251 w 251"/>
              <a:gd name="T5" fmla="*/ 358 h 417"/>
              <a:gd name="T6" fmla="*/ 248 w 251"/>
              <a:gd name="T7" fmla="*/ 0 h 417"/>
              <a:gd name="T8" fmla="*/ 43 w 251"/>
              <a:gd name="T9" fmla="*/ 0 h 417"/>
              <a:gd name="T10" fmla="*/ 0 w 251"/>
              <a:gd name="T11" fmla="*/ 41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1" h="417">
                <a:moveTo>
                  <a:pt x="0" y="41"/>
                </a:moveTo>
                <a:cubicBezTo>
                  <a:pt x="0" y="360"/>
                  <a:pt x="0" y="360"/>
                  <a:pt x="0" y="360"/>
                </a:cubicBezTo>
                <a:cubicBezTo>
                  <a:pt x="47" y="385"/>
                  <a:pt x="140" y="417"/>
                  <a:pt x="251" y="358"/>
                </a:cubicBezTo>
                <a:cubicBezTo>
                  <a:pt x="248" y="0"/>
                  <a:pt x="248" y="0"/>
                  <a:pt x="24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8"/>
                  <a:pt x="0" y="41"/>
                </a:cubicBez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3" name="Freeform 554"/>
          <p:cNvSpPr>
            <a:spLocks/>
          </p:cNvSpPr>
          <p:nvPr/>
        </p:nvSpPr>
        <p:spPr bwMode="auto">
          <a:xfrm>
            <a:off x="1541463" y="12700"/>
            <a:ext cx="1879600" cy="1952625"/>
          </a:xfrm>
          <a:custGeom>
            <a:avLst/>
            <a:gdLst>
              <a:gd name="T0" fmla="*/ 0 w 295"/>
              <a:gd name="T1" fmla="*/ 0 h 457"/>
              <a:gd name="T2" fmla="*/ 3 w 295"/>
              <a:gd name="T3" fmla="*/ 357 h 457"/>
              <a:gd name="T4" fmla="*/ 7 w 295"/>
              <a:gd name="T5" fmla="*/ 355 h 457"/>
              <a:gd name="T6" fmla="*/ 295 w 295"/>
              <a:gd name="T7" fmla="*/ 345 h 457"/>
              <a:gd name="T8" fmla="*/ 292 w 295"/>
              <a:gd name="T9" fmla="*/ 0 h 457"/>
              <a:gd name="T10" fmla="*/ 0 w 295"/>
              <a:gd name="T11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57">
                <a:moveTo>
                  <a:pt x="0" y="0"/>
                </a:moveTo>
                <a:cubicBezTo>
                  <a:pt x="3" y="357"/>
                  <a:pt x="3" y="357"/>
                  <a:pt x="3" y="357"/>
                </a:cubicBezTo>
                <a:cubicBezTo>
                  <a:pt x="4" y="356"/>
                  <a:pt x="5" y="355"/>
                  <a:pt x="7" y="355"/>
                </a:cubicBezTo>
                <a:cubicBezTo>
                  <a:pt x="7" y="355"/>
                  <a:pt x="146" y="457"/>
                  <a:pt x="295" y="345"/>
                </a:cubicBezTo>
                <a:cubicBezTo>
                  <a:pt x="292" y="0"/>
                  <a:pt x="292" y="0"/>
                  <a:pt x="29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4" name="Freeform 555"/>
          <p:cNvSpPr>
            <a:spLocks/>
          </p:cNvSpPr>
          <p:nvPr/>
        </p:nvSpPr>
        <p:spPr bwMode="auto">
          <a:xfrm>
            <a:off x="3402013" y="12700"/>
            <a:ext cx="1981200" cy="2012950"/>
          </a:xfrm>
          <a:custGeom>
            <a:avLst/>
            <a:gdLst>
              <a:gd name="T0" fmla="*/ 0 w 311"/>
              <a:gd name="T1" fmla="*/ 0 h 471"/>
              <a:gd name="T2" fmla="*/ 3 w 311"/>
              <a:gd name="T3" fmla="*/ 345 h 471"/>
              <a:gd name="T4" fmla="*/ 7 w 311"/>
              <a:gd name="T5" fmla="*/ 342 h 471"/>
              <a:gd name="T6" fmla="*/ 307 w 311"/>
              <a:gd name="T7" fmla="*/ 371 h 471"/>
              <a:gd name="T8" fmla="*/ 311 w 311"/>
              <a:gd name="T9" fmla="*/ 374 h 471"/>
              <a:gd name="T10" fmla="*/ 272 w 311"/>
              <a:gd name="T11" fmla="*/ 0 h 471"/>
              <a:gd name="T12" fmla="*/ 0 w 311"/>
              <a:gd name="T13" fmla="*/ 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" h="471">
                <a:moveTo>
                  <a:pt x="0" y="0"/>
                </a:moveTo>
                <a:cubicBezTo>
                  <a:pt x="3" y="345"/>
                  <a:pt x="3" y="345"/>
                  <a:pt x="3" y="345"/>
                </a:cubicBezTo>
                <a:cubicBezTo>
                  <a:pt x="4" y="344"/>
                  <a:pt x="6" y="343"/>
                  <a:pt x="7" y="342"/>
                </a:cubicBezTo>
                <a:cubicBezTo>
                  <a:pt x="7" y="342"/>
                  <a:pt x="132" y="471"/>
                  <a:pt x="307" y="371"/>
                </a:cubicBezTo>
                <a:cubicBezTo>
                  <a:pt x="307" y="371"/>
                  <a:pt x="309" y="372"/>
                  <a:pt x="311" y="374"/>
                </a:cubicBezTo>
                <a:cubicBezTo>
                  <a:pt x="272" y="0"/>
                  <a:pt x="272" y="0"/>
                  <a:pt x="27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0" name="Freeform 556"/>
          <p:cNvSpPr>
            <a:spLocks/>
          </p:cNvSpPr>
          <p:nvPr/>
        </p:nvSpPr>
        <p:spPr bwMode="auto">
          <a:xfrm>
            <a:off x="5133975" y="12700"/>
            <a:ext cx="1936750" cy="2017713"/>
          </a:xfrm>
          <a:custGeom>
            <a:avLst/>
            <a:gdLst>
              <a:gd name="T0" fmla="*/ 0 w 304"/>
              <a:gd name="T1" fmla="*/ 0 h 472"/>
              <a:gd name="T2" fmla="*/ 39 w 304"/>
              <a:gd name="T3" fmla="*/ 374 h 472"/>
              <a:gd name="T4" fmla="*/ 304 w 304"/>
              <a:gd name="T5" fmla="*/ 377 h 472"/>
              <a:gd name="T6" fmla="*/ 282 w 304"/>
              <a:gd name="T7" fmla="*/ 0 h 472"/>
              <a:gd name="T8" fmla="*/ 0 w 304"/>
              <a:gd name="T9" fmla="*/ 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4" h="472">
                <a:moveTo>
                  <a:pt x="0" y="0"/>
                </a:moveTo>
                <a:cubicBezTo>
                  <a:pt x="39" y="374"/>
                  <a:pt x="39" y="374"/>
                  <a:pt x="39" y="374"/>
                </a:cubicBezTo>
                <a:cubicBezTo>
                  <a:pt x="63" y="390"/>
                  <a:pt x="196" y="472"/>
                  <a:pt x="304" y="377"/>
                </a:cubicBezTo>
                <a:cubicBezTo>
                  <a:pt x="282" y="0"/>
                  <a:pt x="282" y="0"/>
                  <a:pt x="2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3" name="Freeform 557"/>
          <p:cNvSpPr>
            <a:spLocks/>
          </p:cNvSpPr>
          <p:nvPr/>
        </p:nvSpPr>
        <p:spPr bwMode="auto">
          <a:xfrm>
            <a:off x="6931025" y="12700"/>
            <a:ext cx="1878013" cy="2051050"/>
          </a:xfrm>
          <a:custGeom>
            <a:avLst/>
            <a:gdLst>
              <a:gd name="T0" fmla="*/ 0 w 295"/>
              <a:gd name="T1" fmla="*/ 0 h 480"/>
              <a:gd name="T2" fmla="*/ 22 w 295"/>
              <a:gd name="T3" fmla="*/ 377 h 480"/>
              <a:gd name="T4" fmla="*/ 28 w 295"/>
              <a:gd name="T5" fmla="*/ 372 h 480"/>
              <a:gd name="T6" fmla="*/ 295 w 295"/>
              <a:gd name="T7" fmla="*/ 375 h 480"/>
              <a:gd name="T8" fmla="*/ 265 w 295"/>
              <a:gd name="T9" fmla="*/ 2 h 480"/>
              <a:gd name="T10" fmla="*/ 0 w 295"/>
              <a:gd name="T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80">
                <a:moveTo>
                  <a:pt x="0" y="0"/>
                </a:moveTo>
                <a:cubicBezTo>
                  <a:pt x="22" y="377"/>
                  <a:pt x="22" y="377"/>
                  <a:pt x="22" y="377"/>
                </a:cubicBezTo>
                <a:cubicBezTo>
                  <a:pt x="26" y="374"/>
                  <a:pt x="25" y="376"/>
                  <a:pt x="28" y="372"/>
                </a:cubicBezTo>
                <a:cubicBezTo>
                  <a:pt x="28" y="372"/>
                  <a:pt x="202" y="480"/>
                  <a:pt x="295" y="375"/>
                </a:cubicBezTo>
                <a:cubicBezTo>
                  <a:pt x="265" y="2"/>
                  <a:pt x="265" y="2"/>
                  <a:pt x="265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1" name="Freeform 558"/>
          <p:cNvSpPr>
            <a:spLocks/>
          </p:cNvSpPr>
          <p:nvPr/>
        </p:nvSpPr>
        <p:spPr bwMode="auto">
          <a:xfrm>
            <a:off x="8586788" y="12700"/>
            <a:ext cx="1917700" cy="2085975"/>
          </a:xfrm>
          <a:custGeom>
            <a:avLst/>
            <a:gdLst>
              <a:gd name="T0" fmla="*/ 0 w 301"/>
              <a:gd name="T1" fmla="*/ 2 h 488"/>
              <a:gd name="T2" fmla="*/ 36 w 301"/>
              <a:gd name="T3" fmla="*/ 376 h 488"/>
              <a:gd name="T4" fmla="*/ 40 w 301"/>
              <a:gd name="T5" fmla="*/ 371 h 488"/>
              <a:gd name="T6" fmla="*/ 286 w 301"/>
              <a:gd name="T7" fmla="*/ 396 h 488"/>
              <a:gd name="T8" fmla="*/ 301 w 301"/>
              <a:gd name="T9" fmla="*/ 381 h 488"/>
              <a:gd name="T10" fmla="*/ 271 w 301"/>
              <a:gd name="T11" fmla="*/ 0 h 488"/>
              <a:gd name="T12" fmla="*/ 0 w 301"/>
              <a:gd name="T13" fmla="*/ 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488">
                <a:moveTo>
                  <a:pt x="0" y="2"/>
                </a:moveTo>
                <a:cubicBezTo>
                  <a:pt x="36" y="376"/>
                  <a:pt x="36" y="376"/>
                  <a:pt x="36" y="376"/>
                </a:cubicBezTo>
                <a:cubicBezTo>
                  <a:pt x="37" y="374"/>
                  <a:pt x="39" y="373"/>
                  <a:pt x="40" y="371"/>
                </a:cubicBezTo>
                <a:cubicBezTo>
                  <a:pt x="40" y="371"/>
                  <a:pt x="144" y="488"/>
                  <a:pt x="286" y="396"/>
                </a:cubicBezTo>
                <a:cubicBezTo>
                  <a:pt x="301" y="381"/>
                  <a:pt x="301" y="381"/>
                  <a:pt x="301" y="381"/>
                </a:cubicBezTo>
                <a:cubicBezTo>
                  <a:pt x="271" y="0"/>
                  <a:pt x="271" y="0"/>
                  <a:pt x="27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2" name="Freeform 559"/>
          <p:cNvSpPr>
            <a:spLocks/>
          </p:cNvSpPr>
          <p:nvPr/>
        </p:nvSpPr>
        <p:spPr bwMode="auto">
          <a:xfrm>
            <a:off x="10318750" y="25400"/>
            <a:ext cx="1873250" cy="2093913"/>
          </a:xfrm>
          <a:custGeom>
            <a:avLst/>
            <a:gdLst>
              <a:gd name="T0" fmla="*/ 294 w 294"/>
              <a:gd name="T1" fmla="*/ 40 h 490"/>
              <a:gd name="T2" fmla="*/ 254 w 294"/>
              <a:gd name="T3" fmla="*/ 0 h 490"/>
              <a:gd name="T4" fmla="*/ 0 w 294"/>
              <a:gd name="T5" fmla="*/ 0 h 490"/>
              <a:gd name="T6" fmla="*/ 29 w 294"/>
              <a:gd name="T7" fmla="*/ 378 h 490"/>
              <a:gd name="T8" fmla="*/ 31 w 294"/>
              <a:gd name="T9" fmla="*/ 377 h 490"/>
              <a:gd name="T10" fmla="*/ 294 w 294"/>
              <a:gd name="T11" fmla="*/ 391 h 490"/>
              <a:gd name="T12" fmla="*/ 294 w 294"/>
              <a:gd name="T13" fmla="*/ 4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" h="490">
                <a:moveTo>
                  <a:pt x="294" y="40"/>
                </a:moveTo>
                <a:cubicBezTo>
                  <a:pt x="294" y="18"/>
                  <a:pt x="276" y="0"/>
                  <a:pt x="2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1" y="377"/>
                  <a:pt x="31" y="377"/>
                  <a:pt x="31" y="377"/>
                </a:cubicBezTo>
                <a:cubicBezTo>
                  <a:pt x="31" y="377"/>
                  <a:pt x="175" y="490"/>
                  <a:pt x="294" y="391"/>
                </a:cubicBezTo>
                <a:lnTo>
                  <a:pt x="294" y="4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2432" name="图片 243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24225" y="974249"/>
            <a:ext cx="6705001" cy="5883751"/>
          </a:xfrm>
          <a:prstGeom prst="rect">
            <a:avLst/>
          </a:prstGeom>
        </p:spPr>
      </p:pic>
      <p:sp>
        <p:nvSpPr>
          <p:cNvPr id="56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5" name="任意多边形 56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6" name="矩形 565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一餐饭吃到</a:t>
            </a:r>
            <a:r>
              <a:rPr lang="en-US" altLang="zh-CN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7</a:t>
            </a:r>
            <a:r>
              <a:rPr lang="zh-CN" altLang="en-US" sz="2800" dirty="0">
                <a:solidFill>
                  <a:srgbClr val="FFC2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分饱完全足够了，如果你不管自身热量要做剩饭菜的清道夫，那么发胖的下一个绝对是你。</a:t>
            </a:r>
          </a:p>
        </p:txBody>
      </p:sp>
      <p:sp>
        <p:nvSpPr>
          <p:cNvPr id="568" name="任意多边形 567"/>
          <p:cNvSpPr/>
          <p:nvPr/>
        </p:nvSpPr>
        <p:spPr>
          <a:xfrm>
            <a:off x="160371" y="199068"/>
            <a:ext cx="1657350" cy="1101896"/>
          </a:xfrm>
          <a:custGeom>
            <a:avLst/>
            <a:gdLst/>
            <a:ahLst/>
            <a:cxnLst/>
            <a:rect l="l" t="t" r="r" b="b"/>
            <a:pathLst>
              <a:path w="5454020" h="3626127">
                <a:moveTo>
                  <a:pt x="3560233" y="2288432"/>
                </a:moveTo>
                <a:lnTo>
                  <a:pt x="3624299" y="2288432"/>
                </a:lnTo>
                <a:cubicBezTo>
                  <a:pt x="3622591" y="2302099"/>
                  <a:pt x="3621737" y="2311495"/>
                  <a:pt x="3621737" y="2316621"/>
                </a:cubicBezTo>
                <a:cubicBezTo>
                  <a:pt x="3602944" y="2463545"/>
                  <a:pt x="3593548" y="2560925"/>
                  <a:pt x="3593548" y="2608761"/>
                </a:cubicBezTo>
                <a:cubicBezTo>
                  <a:pt x="3593548" y="2856483"/>
                  <a:pt x="3698616" y="3035013"/>
                  <a:pt x="3908752" y="3144352"/>
                </a:cubicBezTo>
                <a:lnTo>
                  <a:pt x="3908752" y="3169978"/>
                </a:lnTo>
                <a:cubicBezTo>
                  <a:pt x="3794287" y="3137518"/>
                  <a:pt x="3701178" y="3069181"/>
                  <a:pt x="3629425" y="2964967"/>
                </a:cubicBezTo>
                <a:cubicBezTo>
                  <a:pt x="3557671" y="2860754"/>
                  <a:pt x="3521794" y="2740310"/>
                  <a:pt x="3521794" y="2603636"/>
                </a:cubicBezTo>
                <a:cubicBezTo>
                  <a:pt x="3521794" y="2528465"/>
                  <a:pt x="3533753" y="2429377"/>
                  <a:pt x="3557671" y="2306370"/>
                </a:cubicBezTo>
                <a:close/>
                <a:moveTo>
                  <a:pt x="5108065" y="1778468"/>
                </a:moveTo>
                <a:cubicBezTo>
                  <a:pt x="5237904" y="1910016"/>
                  <a:pt x="5328023" y="2029606"/>
                  <a:pt x="5378423" y="2137236"/>
                </a:cubicBezTo>
                <a:cubicBezTo>
                  <a:pt x="5428820" y="2244867"/>
                  <a:pt x="5454020" y="2373853"/>
                  <a:pt x="5454020" y="2524194"/>
                </a:cubicBezTo>
                <a:cubicBezTo>
                  <a:pt x="5454020" y="2853920"/>
                  <a:pt x="5331014" y="3120007"/>
                  <a:pt x="5085001" y="3322455"/>
                </a:cubicBezTo>
                <a:cubicBezTo>
                  <a:pt x="4838988" y="3524903"/>
                  <a:pt x="4514387" y="3626127"/>
                  <a:pt x="4111200" y="3626127"/>
                </a:cubicBezTo>
                <a:cubicBezTo>
                  <a:pt x="3687511" y="3626127"/>
                  <a:pt x="3364619" y="3508246"/>
                  <a:pt x="3142524" y="3272483"/>
                </a:cubicBezTo>
                <a:lnTo>
                  <a:pt x="3142524" y="3257108"/>
                </a:lnTo>
                <a:lnTo>
                  <a:pt x="3168150" y="3277609"/>
                </a:lnTo>
                <a:cubicBezTo>
                  <a:pt x="3439789" y="3468952"/>
                  <a:pt x="3750723" y="3564624"/>
                  <a:pt x="4100949" y="3564624"/>
                </a:cubicBezTo>
                <a:cubicBezTo>
                  <a:pt x="4475094" y="3564624"/>
                  <a:pt x="4782182" y="3467244"/>
                  <a:pt x="5022217" y="3272483"/>
                </a:cubicBezTo>
                <a:cubicBezTo>
                  <a:pt x="5262249" y="3077724"/>
                  <a:pt x="5382267" y="2828294"/>
                  <a:pt x="5382267" y="2524194"/>
                </a:cubicBezTo>
                <a:cubicBezTo>
                  <a:pt x="5382267" y="2396062"/>
                  <a:pt x="5363473" y="2284588"/>
                  <a:pt x="5325889" y="2189771"/>
                </a:cubicBezTo>
                <a:cubicBezTo>
                  <a:pt x="5288303" y="2094953"/>
                  <a:pt x="5215695" y="1974936"/>
                  <a:pt x="5108065" y="1829720"/>
                </a:cubicBezTo>
                <a:cubicBezTo>
                  <a:pt x="5102940" y="1822887"/>
                  <a:pt x="5096105" y="1813491"/>
                  <a:pt x="5087564" y="1801532"/>
                </a:cubicBezTo>
                <a:close/>
                <a:moveTo>
                  <a:pt x="4026633" y="1755404"/>
                </a:moveTo>
                <a:cubicBezTo>
                  <a:pt x="4279479" y="1755404"/>
                  <a:pt x="4455446" y="1844242"/>
                  <a:pt x="4554535" y="2021918"/>
                </a:cubicBezTo>
                <a:lnTo>
                  <a:pt x="4539159" y="2021918"/>
                </a:lnTo>
                <a:cubicBezTo>
                  <a:pt x="4404194" y="1888661"/>
                  <a:pt x="4232498" y="1822032"/>
                  <a:pt x="4024070" y="1822032"/>
                </a:cubicBezTo>
                <a:cubicBezTo>
                  <a:pt x="3936941" y="1822032"/>
                  <a:pt x="3863479" y="1832283"/>
                  <a:pt x="3803684" y="1852784"/>
                </a:cubicBezTo>
                <a:lnTo>
                  <a:pt x="3783183" y="1860472"/>
                </a:lnTo>
                <a:lnTo>
                  <a:pt x="3762682" y="1793843"/>
                </a:lnTo>
                <a:cubicBezTo>
                  <a:pt x="3866895" y="1768217"/>
                  <a:pt x="3954879" y="1755404"/>
                  <a:pt x="4026633" y="1755404"/>
                </a:cubicBezTo>
                <a:close/>
                <a:moveTo>
                  <a:pt x="3931815" y="1045554"/>
                </a:moveTo>
                <a:lnTo>
                  <a:pt x="3990756" y="1081431"/>
                </a:lnTo>
                <a:cubicBezTo>
                  <a:pt x="3874583" y="1265941"/>
                  <a:pt x="3719117" y="1358196"/>
                  <a:pt x="3524357" y="1358196"/>
                </a:cubicBezTo>
                <a:cubicBezTo>
                  <a:pt x="3384266" y="1358196"/>
                  <a:pt x="3248446" y="1290713"/>
                  <a:pt x="3116898" y="1155747"/>
                </a:cubicBezTo>
                <a:lnTo>
                  <a:pt x="3101522" y="1142934"/>
                </a:lnTo>
                <a:lnTo>
                  <a:pt x="3101522" y="1127558"/>
                </a:lnTo>
                <a:cubicBezTo>
                  <a:pt x="3115189" y="1136101"/>
                  <a:pt x="3122877" y="1141226"/>
                  <a:pt x="3124585" y="1142934"/>
                </a:cubicBezTo>
                <a:lnTo>
                  <a:pt x="3211715" y="1207000"/>
                </a:lnTo>
                <a:cubicBezTo>
                  <a:pt x="3288594" y="1266795"/>
                  <a:pt x="3390245" y="1296693"/>
                  <a:pt x="3516669" y="1296693"/>
                </a:cubicBezTo>
                <a:cubicBezTo>
                  <a:pt x="3598673" y="1296693"/>
                  <a:pt x="3678115" y="1273202"/>
                  <a:pt x="3754994" y="1226220"/>
                </a:cubicBezTo>
                <a:cubicBezTo>
                  <a:pt x="3831873" y="1179238"/>
                  <a:pt x="3890813" y="1119017"/>
                  <a:pt x="3931815" y="1045554"/>
                </a:cubicBezTo>
                <a:close/>
                <a:moveTo>
                  <a:pt x="3985631" y="345955"/>
                </a:moveTo>
                <a:cubicBezTo>
                  <a:pt x="4124013" y="345955"/>
                  <a:pt x="4242748" y="380124"/>
                  <a:pt x="4341837" y="448461"/>
                </a:cubicBezTo>
                <a:cubicBezTo>
                  <a:pt x="4440925" y="516798"/>
                  <a:pt x="4510970" y="612469"/>
                  <a:pt x="4551973" y="735476"/>
                </a:cubicBezTo>
                <a:lnTo>
                  <a:pt x="4528909" y="735476"/>
                </a:lnTo>
                <a:lnTo>
                  <a:pt x="4505845" y="702162"/>
                </a:lnTo>
                <a:cubicBezTo>
                  <a:pt x="4367463" y="507401"/>
                  <a:pt x="4194913" y="410021"/>
                  <a:pt x="3988193" y="410021"/>
                </a:cubicBezTo>
                <a:cubicBezTo>
                  <a:pt x="3877146" y="410021"/>
                  <a:pt x="3785745" y="440346"/>
                  <a:pt x="3713991" y="500995"/>
                </a:cubicBezTo>
                <a:cubicBezTo>
                  <a:pt x="3642238" y="561643"/>
                  <a:pt x="3606361" y="639804"/>
                  <a:pt x="3606361" y="735476"/>
                </a:cubicBezTo>
                <a:cubicBezTo>
                  <a:pt x="3606361" y="803813"/>
                  <a:pt x="3637967" y="860190"/>
                  <a:pt x="3701178" y="904609"/>
                </a:cubicBezTo>
                <a:cubicBezTo>
                  <a:pt x="3702887" y="906318"/>
                  <a:pt x="3706304" y="909735"/>
                  <a:pt x="3711429" y="914860"/>
                </a:cubicBezTo>
                <a:lnTo>
                  <a:pt x="3683240" y="955862"/>
                </a:lnTo>
                <a:cubicBezTo>
                  <a:pt x="3582443" y="913152"/>
                  <a:pt x="3532044" y="837981"/>
                  <a:pt x="3532044" y="730350"/>
                </a:cubicBezTo>
                <a:cubicBezTo>
                  <a:pt x="3532044" y="621011"/>
                  <a:pt x="3575182" y="529611"/>
                  <a:pt x="3661457" y="456148"/>
                </a:cubicBezTo>
                <a:cubicBezTo>
                  <a:pt x="3747733" y="382686"/>
                  <a:pt x="3855791" y="345955"/>
                  <a:pt x="3985631" y="345955"/>
                </a:cubicBezTo>
                <a:close/>
                <a:moveTo>
                  <a:pt x="4903054" y="197322"/>
                </a:moveTo>
                <a:cubicBezTo>
                  <a:pt x="5005559" y="222949"/>
                  <a:pt x="5096533" y="301109"/>
                  <a:pt x="5175975" y="431804"/>
                </a:cubicBezTo>
                <a:cubicBezTo>
                  <a:pt x="5255416" y="562498"/>
                  <a:pt x="5295137" y="698744"/>
                  <a:pt x="5295137" y="840544"/>
                </a:cubicBezTo>
                <a:cubicBezTo>
                  <a:pt x="5295137" y="1016511"/>
                  <a:pt x="5238759" y="1174967"/>
                  <a:pt x="5126003" y="1315912"/>
                </a:cubicBezTo>
                <a:cubicBezTo>
                  <a:pt x="5013247" y="1456857"/>
                  <a:pt x="4872302" y="1545268"/>
                  <a:pt x="4703169" y="1581145"/>
                </a:cubicBezTo>
                <a:lnTo>
                  <a:pt x="4651915" y="1529892"/>
                </a:lnTo>
                <a:cubicBezTo>
                  <a:pt x="4826175" y="1482057"/>
                  <a:pt x="4965411" y="1396208"/>
                  <a:pt x="5069625" y="1272347"/>
                </a:cubicBezTo>
                <a:cubicBezTo>
                  <a:pt x="5173838" y="1148487"/>
                  <a:pt x="5225946" y="1007115"/>
                  <a:pt x="5225946" y="848231"/>
                </a:cubicBezTo>
                <a:cubicBezTo>
                  <a:pt x="5225946" y="627845"/>
                  <a:pt x="5125148" y="417709"/>
                  <a:pt x="4923555" y="217823"/>
                </a:cubicBezTo>
                <a:cubicBezTo>
                  <a:pt x="4918430" y="214407"/>
                  <a:pt x="4911595" y="207573"/>
                  <a:pt x="4903054" y="197322"/>
                </a:cubicBezTo>
                <a:close/>
                <a:moveTo>
                  <a:pt x="1301818" y="161446"/>
                </a:moveTo>
                <a:lnTo>
                  <a:pt x="1371009" y="194760"/>
                </a:lnTo>
                <a:lnTo>
                  <a:pt x="1371009" y="3085411"/>
                </a:lnTo>
                <a:lnTo>
                  <a:pt x="1783593" y="3562061"/>
                </a:lnTo>
                <a:lnTo>
                  <a:pt x="471524" y="3562061"/>
                </a:lnTo>
                <a:lnTo>
                  <a:pt x="415146" y="3492870"/>
                </a:lnTo>
                <a:lnTo>
                  <a:pt x="1634960" y="3492870"/>
                </a:lnTo>
                <a:lnTo>
                  <a:pt x="1301818" y="3105912"/>
                </a:lnTo>
                <a:close/>
                <a:moveTo>
                  <a:pt x="868733" y="115318"/>
                </a:moveTo>
                <a:lnTo>
                  <a:pt x="1173686" y="115318"/>
                </a:lnTo>
                <a:lnTo>
                  <a:pt x="1173686" y="3085411"/>
                </a:lnTo>
                <a:lnTo>
                  <a:pt x="1486327" y="3351925"/>
                </a:lnTo>
                <a:lnTo>
                  <a:pt x="381832" y="3351925"/>
                </a:lnTo>
                <a:lnTo>
                  <a:pt x="707287" y="3085411"/>
                </a:lnTo>
                <a:lnTo>
                  <a:pt x="707287" y="830293"/>
                </a:lnTo>
                <a:cubicBezTo>
                  <a:pt x="608198" y="881546"/>
                  <a:pt x="508256" y="907172"/>
                  <a:pt x="407458" y="907172"/>
                </a:cubicBezTo>
                <a:cubicBezTo>
                  <a:pt x="250283" y="907172"/>
                  <a:pt x="128985" y="843106"/>
                  <a:pt x="43564" y="714975"/>
                </a:cubicBezTo>
                <a:lnTo>
                  <a:pt x="64065" y="714975"/>
                </a:lnTo>
                <a:cubicBezTo>
                  <a:pt x="168279" y="800396"/>
                  <a:pt x="281035" y="843106"/>
                  <a:pt x="402333" y="843106"/>
                </a:cubicBezTo>
                <a:cubicBezTo>
                  <a:pt x="516798" y="843106"/>
                  <a:pt x="618449" y="813209"/>
                  <a:pt x="707287" y="753414"/>
                </a:cubicBezTo>
                <a:lnTo>
                  <a:pt x="707287" y="594531"/>
                </a:lnTo>
                <a:cubicBezTo>
                  <a:pt x="591114" y="679952"/>
                  <a:pt x="455294" y="722663"/>
                  <a:pt x="299828" y="722663"/>
                </a:cubicBezTo>
                <a:cubicBezTo>
                  <a:pt x="214407" y="722663"/>
                  <a:pt x="143080" y="703016"/>
                  <a:pt x="85848" y="663722"/>
                </a:cubicBezTo>
                <a:cubicBezTo>
                  <a:pt x="28616" y="624428"/>
                  <a:pt x="0" y="575738"/>
                  <a:pt x="0" y="517652"/>
                </a:cubicBezTo>
                <a:cubicBezTo>
                  <a:pt x="0" y="432231"/>
                  <a:pt x="40148" y="387812"/>
                  <a:pt x="120443" y="384395"/>
                </a:cubicBezTo>
                <a:cubicBezTo>
                  <a:pt x="192197" y="380978"/>
                  <a:pt x="228074" y="413438"/>
                  <a:pt x="228074" y="481775"/>
                </a:cubicBezTo>
                <a:cubicBezTo>
                  <a:pt x="228074" y="493734"/>
                  <a:pt x="226366" y="505693"/>
                  <a:pt x="222949" y="517652"/>
                </a:cubicBezTo>
                <a:cubicBezTo>
                  <a:pt x="221240" y="526194"/>
                  <a:pt x="220386" y="532173"/>
                  <a:pt x="220386" y="535590"/>
                </a:cubicBezTo>
                <a:cubicBezTo>
                  <a:pt x="222094" y="562925"/>
                  <a:pt x="245158" y="576592"/>
                  <a:pt x="289577" y="576592"/>
                </a:cubicBezTo>
                <a:cubicBezTo>
                  <a:pt x="402333" y="576592"/>
                  <a:pt x="513381" y="533028"/>
                  <a:pt x="622720" y="445898"/>
                </a:cubicBezTo>
                <a:cubicBezTo>
                  <a:pt x="732059" y="358768"/>
                  <a:pt x="814063" y="248575"/>
                  <a:pt x="868733" y="115318"/>
                </a:cubicBezTo>
                <a:close/>
                <a:moveTo>
                  <a:pt x="4036883" y="0"/>
                </a:moveTo>
                <a:cubicBezTo>
                  <a:pt x="4340983" y="0"/>
                  <a:pt x="4589985" y="72180"/>
                  <a:pt x="4783892" y="216542"/>
                </a:cubicBezTo>
                <a:cubicBezTo>
                  <a:pt x="4977797" y="360904"/>
                  <a:pt x="5074751" y="545841"/>
                  <a:pt x="5074751" y="771352"/>
                </a:cubicBezTo>
                <a:cubicBezTo>
                  <a:pt x="5074751" y="935361"/>
                  <a:pt x="5023498" y="1078441"/>
                  <a:pt x="4920992" y="1200594"/>
                </a:cubicBezTo>
                <a:cubicBezTo>
                  <a:pt x="4818487" y="1322746"/>
                  <a:pt x="4680105" y="1405177"/>
                  <a:pt x="4505845" y="1447888"/>
                </a:cubicBezTo>
                <a:cubicBezTo>
                  <a:pt x="4463134" y="1459847"/>
                  <a:pt x="4442633" y="1472660"/>
                  <a:pt x="4444342" y="1486327"/>
                </a:cubicBezTo>
                <a:cubicBezTo>
                  <a:pt x="4446051" y="1503412"/>
                  <a:pt x="4463989" y="1517933"/>
                  <a:pt x="4498157" y="1529892"/>
                </a:cubicBezTo>
                <a:cubicBezTo>
                  <a:pt x="4993600" y="1685359"/>
                  <a:pt x="5241322" y="1993729"/>
                  <a:pt x="5241322" y="2455003"/>
                </a:cubicBezTo>
                <a:cubicBezTo>
                  <a:pt x="5241322" y="2755686"/>
                  <a:pt x="5133263" y="2990594"/>
                  <a:pt x="4917149" y="3159728"/>
                </a:cubicBezTo>
                <a:cubicBezTo>
                  <a:pt x="4701032" y="3328861"/>
                  <a:pt x="4402486" y="3413428"/>
                  <a:pt x="4021508" y="3413428"/>
                </a:cubicBezTo>
                <a:cubicBezTo>
                  <a:pt x="3672989" y="3413428"/>
                  <a:pt x="3402204" y="3339966"/>
                  <a:pt x="3209152" y="3193042"/>
                </a:cubicBezTo>
                <a:cubicBezTo>
                  <a:pt x="3016101" y="3046118"/>
                  <a:pt x="2889677" y="2818043"/>
                  <a:pt x="2829883" y="2508818"/>
                </a:cubicBezTo>
                <a:lnTo>
                  <a:pt x="2852946" y="2501130"/>
                </a:lnTo>
                <a:cubicBezTo>
                  <a:pt x="3066499" y="2431085"/>
                  <a:pt x="3247592" y="2339684"/>
                  <a:pt x="3396225" y="2226929"/>
                </a:cubicBezTo>
                <a:cubicBezTo>
                  <a:pt x="3372307" y="2329434"/>
                  <a:pt x="3360348" y="2429377"/>
                  <a:pt x="3360348" y="2526757"/>
                </a:cubicBezTo>
                <a:cubicBezTo>
                  <a:pt x="3360348" y="2986323"/>
                  <a:pt x="3577318" y="3216106"/>
                  <a:pt x="4011257" y="3216106"/>
                </a:cubicBezTo>
                <a:cubicBezTo>
                  <a:pt x="4228227" y="3216106"/>
                  <a:pt x="4397361" y="3149050"/>
                  <a:pt x="4518658" y="3014939"/>
                </a:cubicBezTo>
                <a:cubicBezTo>
                  <a:pt x="4639956" y="2880828"/>
                  <a:pt x="4700606" y="2693328"/>
                  <a:pt x="4700606" y="2452440"/>
                </a:cubicBezTo>
                <a:cubicBezTo>
                  <a:pt x="4700606" y="2213261"/>
                  <a:pt x="4633550" y="2011241"/>
                  <a:pt x="4499439" y="1846378"/>
                </a:cubicBezTo>
                <a:cubicBezTo>
                  <a:pt x="4365328" y="1681515"/>
                  <a:pt x="4200038" y="1599084"/>
                  <a:pt x="4003569" y="1599084"/>
                </a:cubicBezTo>
                <a:cubicBezTo>
                  <a:pt x="3943775" y="1599084"/>
                  <a:pt x="3852374" y="1611897"/>
                  <a:pt x="3729367" y="1637523"/>
                </a:cubicBezTo>
                <a:lnTo>
                  <a:pt x="3701178" y="1645211"/>
                </a:lnTo>
                <a:lnTo>
                  <a:pt x="3801121" y="1365884"/>
                </a:lnTo>
                <a:lnTo>
                  <a:pt x="3824185" y="1365884"/>
                </a:lnTo>
                <a:cubicBezTo>
                  <a:pt x="3890813" y="1369300"/>
                  <a:pt x="3943775" y="1371009"/>
                  <a:pt x="3983068" y="1371009"/>
                </a:cubicBezTo>
                <a:cubicBezTo>
                  <a:pt x="4162452" y="1371009"/>
                  <a:pt x="4309804" y="1316767"/>
                  <a:pt x="4425122" y="1208282"/>
                </a:cubicBezTo>
                <a:cubicBezTo>
                  <a:pt x="4540441" y="1099797"/>
                  <a:pt x="4598100" y="960133"/>
                  <a:pt x="4598100" y="789291"/>
                </a:cubicBezTo>
                <a:cubicBezTo>
                  <a:pt x="4598100" y="621865"/>
                  <a:pt x="4534888" y="479212"/>
                  <a:pt x="4408465" y="361331"/>
                </a:cubicBezTo>
                <a:cubicBezTo>
                  <a:pt x="4282042" y="243450"/>
                  <a:pt x="4129138" y="184509"/>
                  <a:pt x="3949754" y="184509"/>
                </a:cubicBezTo>
                <a:cubicBezTo>
                  <a:pt x="3780620" y="184509"/>
                  <a:pt x="3642238" y="231491"/>
                  <a:pt x="3534607" y="325454"/>
                </a:cubicBezTo>
                <a:cubicBezTo>
                  <a:pt x="3426976" y="419417"/>
                  <a:pt x="3373161" y="539861"/>
                  <a:pt x="3373161" y="686786"/>
                </a:cubicBezTo>
                <a:cubicBezTo>
                  <a:pt x="3373161" y="780749"/>
                  <a:pt x="3395798" y="856346"/>
                  <a:pt x="3441071" y="913579"/>
                </a:cubicBezTo>
                <a:cubicBezTo>
                  <a:pt x="3486344" y="970810"/>
                  <a:pt x="3545712" y="999427"/>
                  <a:pt x="3619174" y="999427"/>
                </a:cubicBezTo>
                <a:cubicBezTo>
                  <a:pt x="3670427" y="999427"/>
                  <a:pt x="3718262" y="978926"/>
                  <a:pt x="3762682" y="937924"/>
                </a:cubicBezTo>
                <a:lnTo>
                  <a:pt x="3801121" y="958425"/>
                </a:lnTo>
                <a:cubicBezTo>
                  <a:pt x="3737909" y="1110474"/>
                  <a:pt x="3613194" y="1186499"/>
                  <a:pt x="3426976" y="1186499"/>
                </a:cubicBezTo>
                <a:cubicBezTo>
                  <a:pt x="3292011" y="1186499"/>
                  <a:pt x="3178828" y="1139518"/>
                  <a:pt x="3087427" y="1045554"/>
                </a:cubicBezTo>
                <a:cubicBezTo>
                  <a:pt x="2996027" y="951591"/>
                  <a:pt x="2950326" y="836273"/>
                  <a:pt x="2950326" y="699599"/>
                </a:cubicBezTo>
                <a:cubicBezTo>
                  <a:pt x="2950326" y="566342"/>
                  <a:pt x="3008413" y="437356"/>
                  <a:pt x="3124585" y="312641"/>
                </a:cubicBezTo>
                <a:cubicBezTo>
                  <a:pt x="3321054" y="104213"/>
                  <a:pt x="3625154" y="0"/>
                  <a:pt x="4036883" y="0"/>
                </a:cubicBez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2" name="任意多边形 571"/>
          <p:cNvSpPr/>
          <p:nvPr/>
        </p:nvSpPr>
        <p:spPr>
          <a:xfrm>
            <a:off x="1051714" y="2225429"/>
            <a:ext cx="4524451" cy="1964970"/>
          </a:xfrm>
          <a:custGeom>
            <a:avLst/>
            <a:gdLst/>
            <a:ahLst/>
            <a:cxnLst/>
            <a:rect l="l" t="t" r="r" b="b"/>
            <a:pathLst>
              <a:path w="4524451" h="1964970">
                <a:moveTo>
                  <a:pt x="1373429" y="1719911"/>
                </a:moveTo>
                <a:lnTo>
                  <a:pt x="1373429" y="1773860"/>
                </a:lnTo>
                <a:lnTo>
                  <a:pt x="1574597" y="1773860"/>
                </a:lnTo>
                <a:lnTo>
                  <a:pt x="1574597" y="1719911"/>
                </a:lnTo>
                <a:close/>
                <a:moveTo>
                  <a:pt x="2352751" y="1711681"/>
                </a:moveTo>
                <a:lnTo>
                  <a:pt x="2352751" y="1787576"/>
                </a:lnTo>
                <a:lnTo>
                  <a:pt x="2457907" y="1787576"/>
                </a:lnTo>
                <a:cubicBezTo>
                  <a:pt x="2465375" y="1787367"/>
                  <a:pt x="2471471" y="1784814"/>
                  <a:pt x="2476195" y="1779918"/>
                </a:cubicBezTo>
                <a:cubicBezTo>
                  <a:pt x="2480920" y="1775022"/>
                  <a:pt x="2483358" y="1769041"/>
                  <a:pt x="2483510" y="1761973"/>
                </a:cubicBezTo>
                <a:lnTo>
                  <a:pt x="2483510" y="1711681"/>
                </a:lnTo>
                <a:close/>
                <a:moveTo>
                  <a:pt x="1373429" y="1599210"/>
                </a:moveTo>
                <a:lnTo>
                  <a:pt x="1373429" y="1650416"/>
                </a:lnTo>
                <a:lnTo>
                  <a:pt x="1574597" y="1650416"/>
                </a:lnTo>
                <a:lnTo>
                  <a:pt x="1574597" y="1599210"/>
                </a:lnTo>
                <a:close/>
                <a:moveTo>
                  <a:pt x="2352751" y="1561719"/>
                </a:moveTo>
                <a:lnTo>
                  <a:pt x="2352751" y="1642187"/>
                </a:lnTo>
                <a:lnTo>
                  <a:pt x="2483510" y="1642187"/>
                </a:lnTo>
                <a:lnTo>
                  <a:pt x="2483510" y="1561719"/>
                </a:lnTo>
                <a:close/>
                <a:moveTo>
                  <a:pt x="964692" y="1558976"/>
                </a:moveTo>
                <a:lnTo>
                  <a:pt x="1142086" y="1558976"/>
                </a:lnTo>
                <a:lnTo>
                  <a:pt x="1099109" y="1964055"/>
                </a:lnTo>
                <a:lnTo>
                  <a:pt x="921715" y="1964055"/>
                </a:lnTo>
                <a:close/>
                <a:moveTo>
                  <a:pt x="1192378" y="1529715"/>
                </a:moveTo>
                <a:lnTo>
                  <a:pt x="1754734" y="1529715"/>
                </a:lnTo>
                <a:lnTo>
                  <a:pt x="1754734" y="1878102"/>
                </a:lnTo>
                <a:cubicBezTo>
                  <a:pt x="1754067" y="1902924"/>
                  <a:pt x="1745114" y="1923460"/>
                  <a:pt x="1727873" y="1939710"/>
                </a:cubicBezTo>
                <a:cubicBezTo>
                  <a:pt x="1710633" y="1955959"/>
                  <a:pt x="1689107" y="1964379"/>
                  <a:pt x="1663294" y="1964970"/>
                </a:cubicBezTo>
                <a:lnTo>
                  <a:pt x="1499616" y="1964970"/>
                </a:lnTo>
                <a:lnTo>
                  <a:pt x="1499616" y="1895475"/>
                </a:lnTo>
                <a:lnTo>
                  <a:pt x="1548079" y="1895475"/>
                </a:lnTo>
                <a:cubicBezTo>
                  <a:pt x="1555185" y="1895342"/>
                  <a:pt x="1561319" y="1892866"/>
                  <a:pt x="1566482" y="1888046"/>
                </a:cubicBezTo>
                <a:cubicBezTo>
                  <a:pt x="1571644" y="1883226"/>
                  <a:pt x="1574350" y="1876863"/>
                  <a:pt x="1574597" y="1868958"/>
                </a:cubicBezTo>
                <a:lnTo>
                  <a:pt x="1574597" y="1843355"/>
                </a:lnTo>
                <a:lnTo>
                  <a:pt x="1373429" y="1843355"/>
                </a:lnTo>
                <a:lnTo>
                  <a:pt x="1373429" y="1964970"/>
                </a:lnTo>
                <a:lnTo>
                  <a:pt x="1192378" y="1964970"/>
                </a:lnTo>
                <a:close/>
                <a:moveTo>
                  <a:pt x="2352751" y="1412672"/>
                </a:moveTo>
                <a:lnTo>
                  <a:pt x="2352751" y="1492225"/>
                </a:lnTo>
                <a:lnTo>
                  <a:pt x="2483510" y="1492225"/>
                </a:lnTo>
                <a:lnTo>
                  <a:pt x="2483510" y="1412672"/>
                </a:lnTo>
                <a:close/>
                <a:moveTo>
                  <a:pt x="921715" y="1326719"/>
                </a:moveTo>
                <a:lnTo>
                  <a:pt x="1099109" y="1326719"/>
                </a:lnTo>
                <a:lnTo>
                  <a:pt x="1142086" y="1515999"/>
                </a:lnTo>
                <a:lnTo>
                  <a:pt x="964692" y="1515999"/>
                </a:lnTo>
                <a:close/>
                <a:moveTo>
                  <a:pt x="1828800" y="1309345"/>
                </a:moveTo>
                <a:lnTo>
                  <a:pt x="2128723" y="1309345"/>
                </a:lnTo>
                <a:lnTo>
                  <a:pt x="2059229" y="1567206"/>
                </a:lnTo>
                <a:lnTo>
                  <a:pt x="2129638" y="1567206"/>
                </a:lnTo>
                <a:lnTo>
                  <a:pt x="2071116" y="1890903"/>
                </a:lnTo>
                <a:lnTo>
                  <a:pt x="2695651" y="1890903"/>
                </a:lnTo>
                <a:lnTo>
                  <a:pt x="2695651" y="1960398"/>
                </a:lnTo>
                <a:lnTo>
                  <a:pt x="1846174" y="1960398"/>
                </a:lnTo>
                <a:lnTo>
                  <a:pt x="1904696" y="1667790"/>
                </a:lnTo>
                <a:lnTo>
                  <a:pt x="1837030" y="1667790"/>
                </a:lnTo>
                <a:lnTo>
                  <a:pt x="1904696" y="1386155"/>
                </a:lnTo>
                <a:lnTo>
                  <a:pt x="1828800" y="1386155"/>
                </a:lnTo>
                <a:close/>
                <a:moveTo>
                  <a:pt x="2177187" y="1099947"/>
                </a:moveTo>
                <a:lnTo>
                  <a:pt x="2366467" y="1099947"/>
                </a:lnTo>
                <a:lnTo>
                  <a:pt x="2382926" y="1202360"/>
                </a:lnTo>
                <a:lnTo>
                  <a:pt x="2453335" y="1202360"/>
                </a:lnTo>
                <a:lnTo>
                  <a:pt x="2469794" y="1099947"/>
                </a:lnTo>
                <a:lnTo>
                  <a:pt x="2659075" y="1099947"/>
                </a:lnTo>
                <a:lnTo>
                  <a:pt x="2642616" y="1202360"/>
                </a:lnTo>
                <a:lnTo>
                  <a:pt x="2694737" y="1202360"/>
                </a:lnTo>
                <a:lnTo>
                  <a:pt x="2694737" y="1271855"/>
                </a:lnTo>
                <a:lnTo>
                  <a:pt x="2482596" y="1271855"/>
                </a:lnTo>
                <a:lnTo>
                  <a:pt x="2464308" y="1343178"/>
                </a:lnTo>
                <a:lnTo>
                  <a:pt x="2679192" y="1343178"/>
                </a:lnTo>
                <a:lnTo>
                  <a:pt x="2679192" y="1765631"/>
                </a:lnTo>
                <a:cubicBezTo>
                  <a:pt x="2678544" y="1790453"/>
                  <a:pt x="2670010" y="1810989"/>
                  <a:pt x="2653589" y="1827238"/>
                </a:cubicBezTo>
                <a:cubicBezTo>
                  <a:pt x="2637168" y="1843488"/>
                  <a:pt x="2616746" y="1851908"/>
                  <a:pt x="2592324" y="1852499"/>
                </a:cubicBezTo>
                <a:lnTo>
                  <a:pt x="2157070" y="1852499"/>
                </a:lnTo>
                <a:lnTo>
                  <a:pt x="2157070" y="1343178"/>
                </a:lnTo>
                <a:lnTo>
                  <a:pt x="2282342" y="1343178"/>
                </a:lnTo>
                <a:lnTo>
                  <a:pt x="2300630" y="1271855"/>
                </a:lnTo>
                <a:lnTo>
                  <a:pt x="2140610" y="1271855"/>
                </a:lnTo>
                <a:lnTo>
                  <a:pt x="2140610" y="1202360"/>
                </a:lnTo>
                <a:lnTo>
                  <a:pt x="2192731" y="1202360"/>
                </a:lnTo>
                <a:close/>
                <a:moveTo>
                  <a:pt x="1869034" y="1099947"/>
                </a:moveTo>
                <a:lnTo>
                  <a:pt x="2085746" y="1099947"/>
                </a:lnTo>
                <a:lnTo>
                  <a:pt x="2098548" y="1260882"/>
                </a:lnTo>
                <a:lnTo>
                  <a:pt x="1881835" y="1260882"/>
                </a:lnTo>
                <a:close/>
                <a:moveTo>
                  <a:pt x="921715" y="1099947"/>
                </a:moveTo>
                <a:lnTo>
                  <a:pt x="1099109" y="1099947"/>
                </a:lnTo>
                <a:lnTo>
                  <a:pt x="1140257" y="1289228"/>
                </a:lnTo>
                <a:lnTo>
                  <a:pt x="962864" y="1289228"/>
                </a:lnTo>
                <a:close/>
                <a:moveTo>
                  <a:pt x="3067812" y="1098119"/>
                </a:moveTo>
                <a:lnTo>
                  <a:pt x="3284525" y="1098119"/>
                </a:lnTo>
                <a:lnTo>
                  <a:pt x="3284525" y="1223391"/>
                </a:lnTo>
                <a:lnTo>
                  <a:pt x="3563417" y="1223391"/>
                </a:lnTo>
                <a:lnTo>
                  <a:pt x="3563417" y="1292886"/>
                </a:lnTo>
                <a:lnTo>
                  <a:pt x="3284525" y="1292886"/>
                </a:lnTo>
                <a:lnTo>
                  <a:pt x="3284525" y="1496797"/>
                </a:lnTo>
                <a:lnTo>
                  <a:pt x="3607308" y="1496797"/>
                </a:lnTo>
                <a:lnTo>
                  <a:pt x="3607308" y="1566291"/>
                </a:lnTo>
                <a:lnTo>
                  <a:pt x="3339389" y="1566291"/>
                </a:lnTo>
                <a:lnTo>
                  <a:pt x="3569818" y="1892732"/>
                </a:lnTo>
                <a:lnTo>
                  <a:pt x="3607308" y="1892732"/>
                </a:lnTo>
                <a:lnTo>
                  <a:pt x="3607308" y="1962227"/>
                </a:lnTo>
                <a:lnTo>
                  <a:pt x="3367735" y="1962227"/>
                </a:lnTo>
                <a:lnTo>
                  <a:pt x="3175711" y="1687907"/>
                </a:lnTo>
                <a:lnTo>
                  <a:pt x="2987345" y="1962227"/>
                </a:lnTo>
                <a:lnTo>
                  <a:pt x="2745029" y="1962227"/>
                </a:lnTo>
                <a:lnTo>
                  <a:pt x="2745029" y="1892732"/>
                </a:lnTo>
                <a:lnTo>
                  <a:pt x="2785262" y="1892732"/>
                </a:lnTo>
                <a:lnTo>
                  <a:pt x="3015691" y="1566291"/>
                </a:lnTo>
                <a:lnTo>
                  <a:pt x="2745029" y="1566291"/>
                </a:lnTo>
                <a:lnTo>
                  <a:pt x="2745029" y="1496797"/>
                </a:lnTo>
                <a:lnTo>
                  <a:pt x="3067812" y="1496797"/>
                </a:lnTo>
                <a:lnTo>
                  <a:pt x="3067812" y="1292886"/>
                </a:lnTo>
                <a:lnTo>
                  <a:pt x="2788920" y="1292886"/>
                </a:lnTo>
                <a:lnTo>
                  <a:pt x="2788920" y="1223391"/>
                </a:lnTo>
                <a:lnTo>
                  <a:pt x="3067812" y="1223391"/>
                </a:lnTo>
                <a:close/>
                <a:moveTo>
                  <a:pt x="1368857" y="1095375"/>
                </a:moveTo>
                <a:lnTo>
                  <a:pt x="1579169" y="1095375"/>
                </a:lnTo>
                <a:lnTo>
                  <a:pt x="1579169" y="1159383"/>
                </a:lnTo>
                <a:lnTo>
                  <a:pt x="1773022" y="1159383"/>
                </a:lnTo>
                <a:lnTo>
                  <a:pt x="1773022" y="1228878"/>
                </a:lnTo>
                <a:lnTo>
                  <a:pt x="1579169" y="1228878"/>
                </a:lnTo>
                <a:lnTo>
                  <a:pt x="1579169" y="1290143"/>
                </a:lnTo>
                <a:lnTo>
                  <a:pt x="1747419" y="1290143"/>
                </a:lnTo>
                <a:lnTo>
                  <a:pt x="1747419" y="1360551"/>
                </a:lnTo>
                <a:lnTo>
                  <a:pt x="1579169" y="1360551"/>
                </a:lnTo>
                <a:lnTo>
                  <a:pt x="1579169" y="1420902"/>
                </a:lnTo>
                <a:lnTo>
                  <a:pt x="1781251" y="1420902"/>
                </a:lnTo>
                <a:lnTo>
                  <a:pt x="1781251" y="1490396"/>
                </a:lnTo>
                <a:lnTo>
                  <a:pt x="1166775" y="1490396"/>
                </a:lnTo>
                <a:lnTo>
                  <a:pt x="1166775" y="1420902"/>
                </a:lnTo>
                <a:lnTo>
                  <a:pt x="1368857" y="1420902"/>
                </a:lnTo>
                <a:lnTo>
                  <a:pt x="1368857" y="1360551"/>
                </a:lnTo>
                <a:lnTo>
                  <a:pt x="1200607" y="1360551"/>
                </a:lnTo>
                <a:lnTo>
                  <a:pt x="1200607" y="1290143"/>
                </a:lnTo>
                <a:lnTo>
                  <a:pt x="1368857" y="1290143"/>
                </a:lnTo>
                <a:lnTo>
                  <a:pt x="1368857" y="1228878"/>
                </a:lnTo>
                <a:lnTo>
                  <a:pt x="1174090" y="1228878"/>
                </a:lnTo>
                <a:lnTo>
                  <a:pt x="1174090" y="1159383"/>
                </a:lnTo>
                <a:lnTo>
                  <a:pt x="1368857" y="1159383"/>
                </a:lnTo>
                <a:close/>
                <a:moveTo>
                  <a:pt x="1281989" y="572415"/>
                </a:moveTo>
                <a:lnTo>
                  <a:pt x="1402690" y="572415"/>
                </a:lnTo>
                <a:lnTo>
                  <a:pt x="1435608" y="861365"/>
                </a:lnTo>
                <a:lnTo>
                  <a:pt x="1314908" y="861365"/>
                </a:lnTo>
                <a:close/>
                <a:moveTo>
                  <a:pt x="950062" y="572415"/>
                </a:moveTo>
                <a:lnTo>
                  <a:pt x="1070763" y="572415"/>
                </a:lnTo>
                <a:lnTo>
                  <a:pt x="1037844" y="861365"/>
                </a:lnTo>
                <a:lnTo>
                  <a:pt x="917143" y="861365"/>
                </a:lnTo>
                <a:close/>
                <a:moveTo>
                  <a:pt x="3823107" y="544068"/>
                </a:moveTo>
                <a:lnTo>
                  <a:pt x="3823107" y="795528"/>
                </a:lnTo>
                <a:lnTo>
                  <a:pt x="3852367" y="795528"/>
                </a:lnTo>
                <a:cubicBezTo>
                  <a:pt x="3858997" y="795357"/>
                  <a:pt x="3864712" y="792957"/>
                  <a:pt x="3869512" y="788327"/>
                </a:cubicBezTo>
                <a:cubicBezTo>
                  <a:pt x="3874313" y="783698"/>
                  <a:pt x="3876827" y="777869"/>
                  <a:pt x="3877056" y="770840"/>
                </a:cubicBezTo>
                <a:lnTo>
                  <a:pt x="3877056" y="544068"/>
                </a:lnTo>
                <a:close/>
                <a:moveTo>
                  <a:pt x="365760" y="542240"/>
                </a:moveTo>
                <a:lnTo>
                  <a:pt x="365760" y="799186"/>
                </a:lnTo>
                <a:lnTo>
                  <a:pt x="393192" y="799186"/>
                </a:lnTo>
                <a:cubicBezTo>
                  <a:pt x="400660" y="799034"/>
                  <a:pt x="406756" y="796595"/>
                  <a:pt x="411480" y="791871"/>
                </a:cubicBezTo>
                <a:cubicBezTo>
                  <a:pt x="416205" y="787146"/>
                  <a:pt x="418643" y="781050"/>
                  <a:pt x="418796" y="773583"/>
                </a:cubicBezTo>
                <a:lnTo>
                  <a:pt x="418796" y="542240"/>
                </a:lnTo>
                <a:close/>
                <a:moveTo>
                  <a:pt x="3067812" y="496520"/>
                </a:moveTo>
                <a:lnTo>
                  <a:pt x="3285439" y="496520"/>
                </a:lnTo>
                <a:lnTo>
                  <a:pt x="3285439" y="546812"/>
                </a:lnTo>
                <a:lnTo>
                  <a:pt x="3609137" y="546812"/>
                </a:lnTo>
                <a:lnTo>
                  <a:pt x="3609137" y="615392"/>
                </a:lnTo>
                <a:lnTo>
                  <a:pt x="3536899" y="615392"/>
                </a:lnTo>
                <a:lnTo>
                  <a:pt x="3609137" y="868680"/>
                </a:lnTo>
                <a:lnTo>
                  <a:pt x="3409798" y="868680"/>
                </a:lnTo>
                <a:lnTo>
                  <a:pt x="3337560" y="615392"/>
                </a:lnTo>
                <a:lnTo>
                  <a:pt x="3285439" y="615392"/>
                </a:lnTo>
                <a:lnTo>
                  <a:pt x="3285439" y="868680"/>
                </a:lnTo>
                <a:lnTo>
                  <a:pt x="3067812" y="868680"/>
                </a:lnTo>
                <a:lnTo>
                  <a:pt x="3067812" y="615392"/>
                </a:lnTo>
                <a:lnTo>
                  <a:pt x="3014777" y="615392"/>
                </a:lnTo>
                <a:lnTo>
                  <a:pt x="2943454" y="868680"/>
                </a:lnTo>
                <a:lnTo>
                  <a:pt x="2744115" y="868680"/>
                </a:lnTo>
                <a:lnTo>
                  <a:pt x="2815438" y="615392"/>
                </a:lnTo>
                <a:lnTo>
                  <a:pt x="2744115" y="615392"/>
                </a:lnTo>
                <a:lnTo>
                  <a:pt x="2744115" y="546812"/>
                </a:lnTo>
                <a:lnTo>
                  <a:pt x="3067812" y="546812"/>
                </a:lnTo>
                <a:close/>
                <a:moveTo>
                  <a:pt x="1910182" y="376733"/>
                </a:moveTo>
                <a:lnTo>
                  <a:pt x="2078431" y="376733"/>
                </a:lnTo>
                <a:lnTo>
                  <a:pt x="2078431" y="798272"/>
                </a:lnTo>
                <a:lnTo>
                  <a:pt x="2132381" y="798272"/>
                </a:lnTo>
                <a:lnTo>
                  <a:pt x="2132381" y="867766"/>
                </a:lnTo>
                <a:lnTo>
                  <a:pt x="1910182" y="867766"/>
                </a:lnTo>
                <a:close/>
                <a:moveTo>
                  <a:pt x="4065422" y="355702"/>
                </a:moveTo>
                <a:lnTo>
                  <a:pt x="4230929" y="355702"/>
                </a:lnTo>
                <a:lnTo>
                  <a:pt x="4277563" y="678485"/>
                </a:lnTo>
                <a:lnTo>
                  <a:pt x="4111143" y="678485"/>
                </a:lnTo>
                <a:close/>
                <a:moveTo>
                  <a:pt x="3377794" y="310896"/>
                </a:moveTo>
                <a:lnTo>
                  <a:pt x="3586277" y="310896"/>
                </a:lnTo>
                <a:lnTo>
                  <a:pt x="3546958" y="472745"/>
                </a:lnTo>
                <a:lnTo>
                  <a:pt x="3338475" y="472745"/>
                </a:lnTo>
                <a:close/>
                <a:moveTo>
                  <a:pt x="3050439" y="310896"/>
                </a:moveTo>
                <a:lnTo>
                  <a:pt x="3258922" y="310896"/>
                </a:lnTo>
                <a:lnTo>
                  <a:pt x="3299155" y="472745"/>
                </a:lnTo>
                <a:lnTo>
                  <a:pt x="3090672" y="472745"/>
                </a:lnTo>
                <a:close/>
                <a:moveTo>
                  <a:pt x="2763317" y="310896"/>
                </a:moveTo>
                <a:lnTo>
                  <a:pt x="2970886" y="310896"/>
                </a:lnTo>
                <a:lnTo>
                  <a:pt x="3011119" y="472745"/>
                </a:lnTo>
                <a:lnTo>
                  <a:pt x="2802636" y="472745"/>
                </a:lnTo>
                <a:close/>
                <a:moveTo>
                  <a:pt x="1284732" y="231344"/>
                </a:moveTo>
                <a:lnTo>
                  <a:pt x="1402690" y="231344"/>
                </a:lnTo>
                <a:lnTo>
                  <a:pt x="1402690" y="303581"/>
                </a:lnTo>
                <a:lnTo>
                  <a:pt x="1431951" y="291694"/>
                </a:lnTo>
                <a:lnTo>
                  <a:pt x="1431951" y="343815"/>
                </a:lnTo>
                <a:lnTo>
                  <a:pt x="1402690" y="355702"/>
                </a:lnTo>
                <a:lnTo>
                  <a:pt x="1402690" y="480060"/>
                </a:lnTo>
                <a:lnTo>
                  <a:pt x="1436523" y="480060"/>
                </a:lnTo>
                <a:lnTo>
                  <a:pt x="1436523" y="532181"/>
                </a:lnTo>
                <a:lnTo>
                  <a:pt x="1284732" y="532181"/>
                </a:lnTo>
                <a:close/>
                <a:moveTo>
                  <a:pt x="950062" y="231344"/>
                </a:moveTo>
                <a:lnTo>
                  <a:pt x="1068934" y="231344"/>
                </a:lnTo>
                <a:lnTo>
                  <a:pt x="1068934" y="532181"/>
                </a:lnTo>
                <a:lnTo>
                  <a:pt x="950062" y="532181"/>
                </a:lnTo>
                <a:lnTo>
                  <a:pt x="950062" y="487376"/>
                </a:lnTo>
                <a:lnTo>
                  <a:pt x="916229" y="499263"/>
                </a:lnTo>
                <a:lnTo>
                  <a:pt x="916229" y="448056"/>
                </a:lnTo>
                <a:lnTo>
                  <a:pt x="950062" y="436169"/>
                </a:lnTo>
                <a:lnTo>
                  <a:pt x="950062" y="344729"/>
                </a:lnTo>
                <a:lnTo>
                  <a:pt x="916229" y="344729"/>
                </a:lnTo>
                <a:lnTo>
                  <a:pt x="916229" y="292608"/>
                </a:lnTo>
                <a:lnTo>
                  <a:pt x="950062" y="292608"/>
                </a:lnTo>
                <a:close/>
                <a:moveTo>
                  <a:pt x="2747772" y="219456"/>
                </a:moveTo>
                <a:lnTo>
                  <a:pt x="3605479" y="219456"/>
                </a:lnTo>
                <a:lnTo>
                  <a:pt x="3605479" y="288951"/>
                </a:lnTo>
                <a:lnTo>
                  <a:pt x="2747772" y="288951"/>
                </a:lnTo>
                <a:close/>
                <a:moveTo>
                  <a:pt x="3823107" y="208484"/>
                </a:moveTo>
                <a:lnTo>
                  <a:pt x="3823107" y="474574"/>
                </a:lnTo>
                <a:lnTo>
                  <a:pt x="3877056" y="474574"/>
                </a:lnTo>
                <a:lnTo>
                  <a:pt x="3877056" y="208484"/>
                </a:lnTo>
                <a:close/>
                <a:moveTo>
                  <a:pt x="1463040" y="80468"/>
                </a:moveTo>
                <a:lnTo>
                  <a:pt x="1598371" y="80468"/>
                </a:lnTo>
                <a:lnTo>
                  <a:pt x="1598371" y="737007"/>
                </a:lnTo>
                <a:lnTo>
                  <a:pt x="1463040" y="737007"/>
                </a:lnTo>
                <a:close/>
                <a:moveTo>
                  <a:pt x="2193646" y="18288"/>
                </a:moveTo>
                <a:lnTo>
                  <a:pt x="2696566" y="18288"/>
                </a:lnTo>
                <a:lnTo>
                  <a:pt x="2696566" y="87783"/>
                </a:lnTo>
                <a:lnTo>
                  <a:pt x="2356409" y="87783"/>
                </a:lnTo>
                <a:lnTo>
                  <a:pt x="2356409" y="167336"/>
                </a:lnTo>
                <a:lnTo>
                  <a:pt x="2694737" y="167336"/>
                </a:lnTo>
                <a:lnTo>
                  <a:pt x="2694737" y="446228"/>
                </a:lnTo>
                <a:lnTo>
                  <a:pt x="2603297" y="648310"/>
                </a:lnTo>
                <a:lnTo>
                  <a:pt x="2694737" y="868680"/>
                </a:lnTo>
                <a:lnTo>
                  <a:pt x="2550262" y="868680"/>
                </a:lnTo>
                <a:lnTo>
                  <a:pt x="2527402" y="814731"/>
                </a:lnTo>
                <a:lnTo>
                  <a:pt x="2503627" y="868680"/>
                </a:lnTo>
                <a:lnTo>
                  <a:pt x="2359152" y="868680"/>
                </a:lnTo>
                <a:lnTo>
                  <a:pt x="2456993" y="647396"/>
                </a:lnTo>
                <a:lnTo>
                  <a:pt x="2371954" y="446228"/>
                </a:lnTo>
                <a:lnTo>
                  <a:pt x="2371954" y="277064"/>
                </a:lnTo>
                <a:lnTo>
                  <a:pt x="2505456" y="277064"/>
                </a:lnTo>
                <a:lnTo>
                  <a:pt x="2505456" y="412395"/>
                </a:lnTo>
                <a:lnTo>
                  <a:pt x="2531974" y="476403"/>
                </a:lnTo>
                <a:lnTo>
                  <a:pt x="2560320" y="412395"/>
                </a:lnTo>
                <a:lnTo>
                  <a:pt x="2560320" y="236830"/>
                </a:lnTo>
                <a:lnTo>
                  <a:pt x="2356409" y="236830"/>
                </a:lnTo>
                <a:lnTo>
                  <a:pt x="2356409" y="868680"/>
                </a:lnTo>
                <a:lnTo>
                  <a:pt x="2193646" y="868680"/>
                </a:lnTo>
                <a:close/>
                <a:moveTo>
                  <a:pt x="935432" y="10973"/>
                </a:moveTo>
                <a:lnTo>
                  <a:pt x="1418235" y="10973"/>
                </a:lnTo>
                <a:lnTo>
                  <a:pt x="1418235" y="80468"/>
                </a:lnTo>
                <a:lnTo>
                  <a:pt x="1259129" y="80468"/>
                </a:lnTo>
                <a:lnTo>
                  <a:pt x="1259129" y="136246"/>
                </a:lnTo>
                <a:lnTo>
                  <a:pt x="1436523" y="136246"/>
                </a:lnTo>
                <a:lnTo>
                  <a:pt x="1436523" y="205740"/>
                </a:lnTo>
                <a:lnTo>
                  <a:pt x="1259129" y="205740"/>
                </a:lnTo>
                <a:lnTo>
                  <a:pt x="1259129" y="868680"/>
                </a:lnTo>
                <a:lnTo>
                  <a:pt x="1093623" y="868680"/>
                </a:lnTo>
                <a:lnTo>
                  <a:pt x="1093623" y="205740"/>
                </a:lnTo>
                <a:lnTo>
                  <a:pt x="916229" y="205740"/>
                </a:lnTo>
                <a:lnTo>
                  <a:pt x="916229" y="136246"/>
                </a:lnTo>
                <a:lnTo>
                  <a:pt x="1093623" y="136246"/>
                </a:lnTo>
                <a:lnTo>
                  <a:pt x="1093623" y="80468"/>
                </a:lnTo>
                <a:lnTo>
                  <a:pt x="935432" y="80468"/>
                </a:lnTo>
                <a:close/>
                <a:moveTo>
                  <a:pt x="2852014" y="3658"/>
                </a:moveTo>
                <a:lnTo>
                  <a:pt x="3067812" y="3658"/>
                </a:lnTo>
                <a:lnTo>
                  <a:pt x="3067812" y="63094"/>
                </a:lnTo>
                <a:lnTo>
                  <a:pt x="3284525" y="63094"/>
                </a:lnTo>
                <a:lnTo>
                  <a:pt x="3284525" y="3658"/>
                </a:lnTo>
                <a:lnTo>
                  <a:pt x="3501238" y="3658"/>
                </a:lnTo>
                <a:lnTo>
                  <a:pt x="3501238" y="63094"/>
                </a:lnTo>
                <a:lnTo>
                  <a:pt x="3609137" y="63094"/>
                </a:lnTo>
                <a:lnTo>
                  <a:pt x="3609137" y="132588"/>
                </a:lnTo>
                <a:lnTo>
                  <a:pt x="3501238" y="132588"/>
                </a:lnTo>
                <a:lnTo>
                  <a:pt x="3501238" y="192939"/>
                </a:lnTo>
                <a:lnTo>
                  <a:pt x="3284525" y="192939"/>
                </a:lnTo>
                <a:lnTo>
                  <a:pt x="3284525" y="132588"/>
                </a:lnTo>
                <a:lnTo>
                  <a:pt x="3067812" y="132588"/>
                </a:lnTo>
                <a:lnTo>
                  <a:pt x="3067812" y="192939"/>
                </a:lnTo>
                <a:lnTo>
                  <a:pt x="2852014" y="192939"/>
                </a:lnTo>
                <a:lnTo>
                  <a:pt x="2852014" y="132588"/>
                </a:lnTo>
                <a:lnTo>
                  <a:pt x="2744115" y="132588"/>
                </a:lnTo>
                <a:lnTo>
                  <a:pt x="2744115" y="63094"/>
                </a:lnTo>
                <a:lnTo>
                  <a:pt x="2852014" y="63094"/>
                </a:lnTo>
                <a:close/>
                <a:moveTo>
                  <a:pt x="598018" y="3658"/>
                </a:moveTo>
                <a:lnTo>
                  <a:pt x="719633" y="3658"/>
                </a:lnTo>
                <a:lnTo>
                  <a:pt x="705917" y="135332"/>
                </a:lnTo>
                <a:lnTo>
                  <a:pt x="865937" y="135332"/>
                </a:lnTo>
                <a:lnTo>
                  <a:pt x="865937" y="187452"/>
                </a:lnTo>
                <a:lnTo>
                  <a:pt x="850392" y="187452"/>
                </a:lnTo>
                <a:lnTo>
                  <a:pt x="850392" y="403251"/>
                </a:lnTo>
                <a:lnTo>
                  <a:pt x="773583" y="606248"/>
                </a:lnTo>
                <a:lnTo>
                  <a:pt x="861365" y="869595"/>
                </a:lnTo>
                <a:lnTo>
                  <a:pt x="739750" y="869595"/>
                </a:lnTo>
                <a:lnTo>
                  <a:pt x="708660" y="777240"/>
                </a:lnTo>
                <a:lnTo>
                  <a:pt x="673913" y="869595"/>
                </a:lnTo>
                <a:lnTo>
                  <a:pt x="552298" y="869595"/>
                </a:lnTo>
                <a:lnTo>
                  <a:pt x="651053" y="605333"/>
                </a:lnTo>
                <a:lnTo>
                  <a:pt x="560528" y="331928"/>
                </a:lnTo>
                <a:lnTo>
                  <a:pt x="683057" y="331928"/>
                </a:lnTo>
                <a:lnTo>
                  <a:pt x="715975" y="432512"/>
                </a:lnTo>
                <a:lnTo>
                  <a:pt x="727863" y="401422"/>
                </a:lnTo>
                <a:lnTo>
                  <a:pt x="727863" y="187452"/>
                </a:lnTo>
                <a:lnTo>
                  <a:pt x="700431" y="187452"/>
                </a:lnTo>
                <a:lnTo>
                  <a:pt x="689458" y="300838"/>
                </a:lnTo>
                <a:lnTo>
                  <a:pt x="566928" y="300838"/>
                </a:lnTo>
                <a:close/>
                <a:moveTo>
                  <a:pt x="311811" y="2744"/>
                </a:moveTo>
                <a:lnTo>
                  <a:pt x="472745" y="2744"/>
                </a:lnTo>
                <a:lnTo>
                  <a:pt x="474574" y="192939"/>
                </a:lnTo>
                <a:lnTo>
                  <a:pt x="546811" y="192939"/>
                </a:lnTo>
                <a:lnTo>
                  <a:pt x="546811" y="262433"/>
                </a:lnTo>
                <a:lnTo>
                  <a:pt x="475488" y="262433"/>
                </a:lnTo>
                <a:lnTo>
                  <a:pt x="478231" y="471831"/>
                </a:lnTo>
                <a:lnTo>
                  <a:pt x="548640" y="471831"/>
                </a:lnTo>
                <a:lnTo>
                  <a:pt x="548640" y="781812"/>
                </a:lnTo>
                <a:cubicBezTo>
                  <a:pt x="548050" y="806234"/>
                  <a:pt x="539858" y="826656"/>
                  <a:pt x="524066" y="843077"/>
                </a:cubicBezTo>
                <a:cubicBezTo>
                  <a:pt x="508273" y="859498"/>
                  <a:pt x="488423" y="868033"/>
                  <a:pt x="464516" y="868680"/>
                </a:cubicBezTo>
                <a:lnTo>
                  <a:pt x="235001" y="868680"/>
                </a:lnTo>
                <a:lnTo>
                  <a:pt x="235001" y="471831"/>
                </a:lnTo>
                <a:lnTo>
                  <a:pt x="318212" y="471831"/>
                </a:lnTo>
                <a:lnTo>
                  <a:pt x="315468" y="262433"/>
                </a:lnTo>
                <a:lnTo>
                  <a:pt x="235915" y="262433"/>
                </a:lnTo>
                <a:lnTo>
                  <a:pt x="235915" y="192939"/>
                </a:lnTo>
                <a:lnTo>
                  <a:pt x="314554" y="192939"/>
                </a:lnTo>
                <a:close/>
                <a:moveTo>
                  <a:pt x="4098341" y="1829"/>
                </a:moveTo>
                <a:lnTo>
                  <a:pt x="4263847" y="1829"/>
                </a:lnTo>
                <a:lnTo>
                  <a:pt x="4253789" y="64923"/>
                </a:lnTo>
                <a:lnTo>
                  <a:pt x="4524451" y="64923"/>
                </a:lnTo>
                <a:lnTo>
                  <a:pt x="4524451" y="762610"/>
                </a:lnTo>
                <a:cubicBezTo>
                  <a:pt x="4523708" y="791718"/>
                  <a:pt x="4513307" y="816026"/>
                  <a:pt x="4493247" y="835533"/>
                </a:cubicBezTo>
                <a:cubicBezTo>
                  <a:pt x="4473188" y="855041"/>
                  <a:pt x="4447928" y="865175"/>
                  <a:pt x="4417467" y="865937"/>
                </a:cubicBezTo>
                <a:lnTo>
                  <a:pt x="4240987" y="865937"/>
                </a:lnTo>
                <a:lnTo>
                  <a:pt x="4240987" y="796443"/>
                </a:lnTo>
                <a:lnTo>
                  <a:pt x="4318711" y="796443"/>
                </a:lnTo>
                <a:cubicBezTo>
                  <a:pt x="4326655" y="796271"/>
                  <a:pt x="4333170" y="793871"/>
                  <a:pt x="4338257" y="789242"/>
                </a:cubicBezTo>
                <a:cubicBezTo>
                  <a:pt x="4343343" y="784613"/>
                  <a:pt x="4345972" y="778783"/>
                  <a:pt x="4346143" y="771754"/>
                </a:cubicBezTo>
                <a:lnTo>
                  <a:pt x="4346143" y="134417"/>
                </a:lnTo>
                <a:lnTo>
                  <a:pt x="4242816" y="134417"/>
                </a:lnTo>
                <a:lnTo>
                  <a:pt x="4216299" y="299924"/>
                </a:lnTo>
                <a:lnTo>
                  <a:pt x="4051707" y="299924"/>
                </a:lnTo>
                <a:close/>
                <a:moveTo>
                  <a:pt x="3751783" y="1829"/>
                </a:moveTo>
                <a:lnTo>
                  <a:pt x="3922776" y="1829"/>
                </a:lnTo>
                <a:lnTo>
                  <a:pt x="3893515" y="138989"/>
                </a:lnTo>
                <a:lnTo>
                  <a:pt x="4034333" y="138989"/>
                </a:lnTo>
                <a:lnTo>
                  <a:pt x="4034333" y="795528"/>
                </a:lnTo>
                <a:cubicBezTo>
                  <a:pt x="4033704" y="815626"/>
                  <a:pt x="4026275" y="832123"/>
                  <a:pt x="4012044" y="845020"/>
                </a:cubicBezTo>
                <a:cubicBezTo>
                  <a:pt x="3997814" y="857917"/>
                  <a:pt x="3980555" y="864585"/>
                  <a:pt x="3960267" y="865023"/>
                </a:cubicBezTo>
                <a:lnTo>
                  <a:pt x="3666744" y="865023"/>
                </a:lnTo>
                <a:lnTo>
                  <a:pt x="3666744" y="138989"/>
                </a:lnTo>
                <a:lnTo>
                  <a:pt x="3722522" y="138989"/>
                </a:lnTo>
                <a:close/>
                <a:moveTo>
                  <a:pt x="1627632" y="1829"/>
                </a:moveTo>
                <a:lnTo>
                  <a:pt x="1778508" y="1829"/>
                </a:lnTo>
                <a:lnTo>
                  <a:pt x="1778508" y="781812"/>
                </a:lnTo>
                <a:cubicBezTo>
                  <a:pt x="1777918" y="806196"/>
                  <a:pt x="1770412" y="826466"/>
                  <a:pt x="1755991" y="842620"/>
                </a:cubicBezTo>
                <a:cubicBezTo>
                  <a:pt x="1741570" y="858774"/>
                  <a:pt x="1723777" y="867156"/>
                  <a:pt x="1702613" y="867766"/>
                </a:cubicBezTo>
                <a:lnTo>
                  <a:pt x="1554480" y="867766"/>
                </a:lnTo>
                <a:lnTo>
                  <a:pt x="1554480" y="799186"/>
                </a:lnTo>
                <a:lnTo>
                  <a:pt x="1604772" y="799186"/>
                </a:lnTo>
                <a:cubicBezTo>
                  <a:pt x="1611325" y="798976"/>
                  <a:pt x="1616736" y="796424"/>
                  <a:pt x="1621003" y="791528"/>
                </a:cubicBezTo>
                <a:cubicBezTo>
                  <a:pt x="1625270" y="786632"/>
                  <a:pt x="1627480" y="780650"/>
                  <a:pt x="1627632" y="773583"/>
                </a:cubicBezTo>
                <a:close/>
                <a:moveTo>
                  <a:pt x="65837" y="1829"/>
                </a:moveTo>
                <a:lnTo>
                  <a:pt x="220371" y="1829"/>
                </a:lnTo>
                <a:lnTo>
                  <a:pt x="184709" y="218542"/>
                </a:lnTo>
                <a:lnTo>
                  <a:pt x="208483" y="218542"/>
                </a:lnTo>
                <a:lnTo>
                  <a:pt x="208483" y="868680"/>
                </a:lnTo>
                <a:lnTo>
                  <a:pt x="54864" y="868680"/>
                </a:lnTo>
                <a:lnTo>
                  <a:pt x="54864" y="409652"/>
                </a:lnTo>
                <a:lnTo>
                  <a:pt x="0" y="409652"/>
                </a:lnTo>
                <a:close/>
                <a:moveTo>
                  <a:pt x="1886407" y="0"/>
                </a:moveTo>
                <a:lnTo>
                  <a:pt x="2024482" y="0"/>
                </a:lnTo>
                <a:lnTo>
                  <a:pt x="2007108" y="100584"/>
                </a:lnTo>
                <a:lnTo>
                  <a:pt x="2182673" y="100584"/>
                </a:lnTo>
                <a:lnTo>
                  <a:pt x="2149755" y="341986"/>
                </a:lnTo>
                <a:lnTo>
                  <a:pt x="2013509" y="341986"/>
                </a:lnTo>
                <a:lnTo>
                  <a:pt x="2040941" y="170993"/>
                </a:lnTo>
                <a:lnTo>
                  <a:pt x="1995221" y="170993"/>
                </a:lnTo>
                <a:lnTo>
                  <a:pt x="1965960" y="341986"/>
                </a:lnTo>
                <a:lnTo>
                  <a:pt x="1829715" y="34198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" name="直接连接符 20"/>
          <p:cNvCxnSpPr/>
          <p:nvPr/>
        </p:nvCxnSpPr>
        <p:spPr>
          <a:xfrm>
            <a:off x="957687" y="3214907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823046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55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7185385" y="55208"/>
            <a:ext cx="4725671" cy="4832558"/>
            <a:chOff x="4276725" y="1547813"/>
            <a:chExt cx="3649663" cy="3732212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79900" y="1577975"/>
              <a:ext cx="3632200" cy="3702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381500" y="3994150"/>
              <a:ext cx="1560513" cy="1285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4276725" y="3944938"/>
              <a:ext cx="1770063" cy="142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4381500" y="4090988"/>
              <a:ext cx="1560513" cy="825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4727575" y="2668588"/>
              <a:ext cx="538163" cy="1133475"/>
            </a:xfrm>
            <a:custGeom>
              <a:avLst/>
              <a:gdLst>
                <a:gd name="T0" fmla="*/ 339 w 339"/>
                <a:gd name="T1" fmla="*/ 683 h 714"/>
                <a:gd name="T2" fmla="*/ 253 w 339"/>
                <a:gd name="T3" fmla="*/ 714 h 714"/>
                <a:gd name="T4" fmla="*/ 0 w 339"/>
                <a:gd name="T5" fmla="*/ 31 h 714"/>
                <a:gd name="T6" fmla="*/ 85 w 339"/>
                <a:gd name="T7" fmla="*/ 0 h 714"/>
                <a:gd name="T8" fmla="*/ 339 w 339"/>
                <a:gd name="T9" fmla="*/ 683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14">
                  <a:moveTo>
                    <a:pt x="339" y="683"/>
                  </a:moveTo>
                  <a:lnTo>
                    <a:pt x="253" y="714"/>
                  </a:lnTo>
                  <a:lnTo>
                    <a:pt x="0" y="31"/>
                  </a:lnTo>
                  <a:lnTo>
                    <a:pt x="85" y="0"/>
                  </a:lnTo>
                  <a:lnTo>
                    <a:pt x="339" y="6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4711700" y="3248025"/>
              <a:ext cx="373063" cy="685800"/>
            </a:xfrm>
            <a:custGeom>
              <a:avLst/>
              <a:gdLst>
                <a:gd name="T0" fmla="*/ 235 w 235"/>
                <a:gd name="T1" fmla="*/ 432 h 432"/>
                <a:gd name="T2" fmla="*/ 0 w 235"/>
                <a:gd name="T3" fmla="*/ 432 h 432"/>
                <a:gd name="T4" fmla="*/ 157 w 235"/>
                <a:gd name="T5" fmla="*/ 0 h 432"/>
                <a:gd name="T6" fmla="*/ 195 w 235"/>
                <a:gd name="T7" fmla="*/ 15 h 432"/>
                <a:gd name="T8" fmla="*/ 57 w 235"/>
                <a:gd name="T9" fmla="*/ 394 h 432"/>
                <a:gd name="T10" fmla="*/ 235 w 235"/>
                <a:gd name="T11" fmla="*/ 394 h 432"/>
                <a:gd name="T12" fmla="*/ 235 w 235"/>
                <a:gd name="T13" fmla="*/ 432 h 432"/>
                <a:gd name="T14" fmla="*/ 235 w 235"/>
                <a:gd name="T15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432">
                  <a:moveTo>
                    <a:pt x="235" y="432"/>
                  </a:moveTo>
                  <a:lnTo>
                    <a:pt x="0" y="432"/>
                  </a:lnTo>
                  <a:lnTo>
                    <a:pt x="157" y="0"/>
                  </a:lnTo>
                  <a:lnTo>
                    <a:pt x="195" y="15"/>
                  </a:lnTo>
                  <a:lnTo>
                    <a:pt x="57" y="394"/>
                  </a:lnTo>
                  <a:lnTo>
                    <a:pt x="235" y="394"/>
                  </a:lnTo>
                  <a:lnTo>
                    <a:pt x="235" y="432"/>
                  </a:lnTo>
                  <a:lnTo>
                    <a:pt x="235" y="4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5307013" y="3805238"/>
              <a:ext cx="454025" cy="139700"/>
            </a:xfrm>
            <a:custGeom>
              <a:avLst/>
              <a:gdLst>
                <a:gd name="T0" fmla="*/ 121 w 121"/>
                <a:gd name="T1" fmla="*/ 18 h 37"/>
                <a:gd name="T2" fmla="*/ 16 w 121"/>
                <a:gd name="T3" fmla="*/ 1 h 37"/>
                <a:gd name="T4" fmla="*/ 2 w 121"/>
                <a:gd name="T5" fmla="*/ 15 h 37"/>
                <a:gd name="T6" fmla="*/ 16 w 121"/>
                <a:gd name="T7" fmla="*/ 35 h 37"/>
                <a:gd name="T8" fmla="*/ 36 w 121"/>
                <a:gd name="T9" fmla="*/ 21 h 37"/>
                <a:gd name="T10" fmla="*/ 36 w 121"/>
                <a:gd name="T11" fmla="*/ 20 h 37"/>
                <a:gd name="T12" fmla="*/ 119 w 121"/>
                <a:gd name="T13" fmla="*/ 34 h 37"/>
                <a:gd name="T14" fmla="*/ 121 w 121"/>
                <a:gd name="T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37">
                  <a:moveTo>
                    <a:pt x="121" y="18"/>
                  </a:moveTo>
                  <a:cubicBezTo>
                    <a:pt x="121" y="18"/>
                    <a:pt x="24" y="0"/>
                    <a:pt x="16" y="1"/>
                  </a:cubicBezTo>
                  <a:cubicBezTo>
                    <a:pt x="9" y="1"/>
                    <a:pt x="3" y="7"/>
                    <a:pt x="2" y="15"/>
                  </a:cubicBezTo>
                  <a:cubicBezTo>
                    <a:pt x="0" y="24"/>
                    <a:pt x="6" y="33"/>
                    <a:pt x="16" y="35"/>
                  </a:cubicBezTo>
                  <a:cubicBezTo>
                    <a:pt x="25" y="37"/>
                    <a:pt x="34" y="30"/>
                    <a:pt x="36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119" y="34"/>
                    <a:pt x="119" y="34"/>
                    <a:pt x="119" y="34"/>
                  </a:cubicBezTo>
                  <a:lnTo>
                    <a:pt x="12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5776913" y="1844675"/>
              <a:ext cx="1762125" cy="2295525"/>
            </a:xfrm>
            <a:custGeom>
              <a:avLst/>
              <a:gdLst>
                <a:gd name="T0" fmla="*/ 186 w 469"/>
                <a:gd name="T1" fmla="*/ 305 h 610"/>
                <a:gd name="T2" fmla="*/ 50 w 469"/>
                <a:gd name="T3" fmla="*/ 335 h 610"/>
                <a:gd name="T4" fmla="*/ 26 w 469"/>
                <a:gd name="T5" fmla="*/ 200 h 610"/>
                <a:gd name="T6" fmla="*/ 56 w 469"/>
                <a:gd name="T7" fmla="*/ 57 h 610"/>
                <a:gd name="T8" fmla="*/ 252 w 469"/>
                <a:gd name="T9" fmla="*/ 2 h 610"/>
                <a:gd name="T10" fmla="*/ 353 w 469"/>
                <a:gd name="T11" fmla="*/ 88 h 610"/>
                <a:gd name="T12" fmla="*/ 469 w 469"/>
                <a:gd name="T13" fmla="*/ 499 h 610"/>
                <a:gd name="T14" fmla="*/ 159 w 469"/>
                <a:gd name="T15" fmla="*/ 610 h 610"/>
                <a:gd name="T16" fmla="*/ 74 w 469"/>
                <a:gd name="T17" fmla="*/ 363 h 610"/>
                <a:gd name="T18" fmla="*/ 186 w 469"/>
                <a:gd name="T19" fmla="*/ 30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9" h="610">
                  <a:moveTo>
                    <a:pt x="186" y="305"/>
                  </a:moveTo>
                  <a:cubicBezTo>
                    <a:pt x="106" y="337"/>
                    <a:pt x="50" y="335"/>
                    <a:pt x="50" y="335"/>
                  </a:cubicBezTo>
                  <a:cubicBezTo>
                    <a:pt x="48" y="301"/>
                    <a:pt x="34" y="224"/>
                    <a:pt x="26" y="200"/>
                  </a:cubicBezTo>
                  <a:cubicBezTo>
                    <a:pt x="0" y="119"/>
                    <a:pt x="24" y="80"/>
                    <a:pt x="56" y="57"/>
                  </a:cubicBezTo>
                  <a:cubicBezTo>
                    <a:pt x="78" y="41"/>
                    <a:pt x="183" y="4"/>
                    <a:pt x="252" y="2"/>
                  </a:cubicBezTo>
                  <a:cubicBezTo>
                    <a:pt x="320" y="0"/>
                    <a:pt x="353" y="88"/>
                    <a:pt x="353" y="88"/>
                  </a:cubicBezTo>
                  <a:cubicBezTo>
                    <a:pt x="469" y="499"/>
                    <a:pt x="469" y="499"/>
                    <a:pt x="469" y="499"/>
                  </a:cubicBezTo>
                  <a:cubicBezTo>
                    <a:pt x="159" y="610"/>
                    <a:pt x="159" y="610"/>
                    <a:pt x="159" y="610"/>
                  </a:cubicBezTo>
                  <a:cubicBezTo>
                    <a:pt x="159" y="610"/>
                    <a:pt x="111" y="475"/>
                    <a:pt x="74" y="363"/>
                  </a:cubicBezTo>
                  <a:cubicBezTo>
                    <a:pt x="139" y="354"/>
                    <a:pt x="184" y="351"/>
                    <a:pt x="186" y="305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5708650" y="2668588"/>
              <a:ext cx="420688" cy="298450"/>
            </a:xfrm>
            <a:custGeom>
              <a:avLst/>
              <a:gdLst>
                <a:gd name="T0" fmla="*/ 22 w 112"/>
                <a:gd name="T1" fmla="*/ 24 h 79"/>
                <a:gd name="T2" fmla="*/ 95 w 112"/>
                <a:gd name="T3" fmla="*/ 0 h 79"/>
                <a:gd name="T4" fmla="*/ 112 w 112"/>
                <a:gd name="T5" fmla="*/ 51 h 79"/>
                <a:gd name="T6" fmla="*/ 38 w 112"/>
                <a:gd name="T7" fmla="*/ 74 h 79"/>
                <a:gd name="T8" fmla="*/ 4 w 112"/>
                <a:gd name="T9" fmla="*/ 57 h 79"/>
                <a:gd name="T10" fmla="*/ 22 w 112"/>
                <a:gd name="T11" fmla="*/ 2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79">
                  <a:moveTo>
                    <a:pt x="22" y="24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24" y="79"/>
                    <a:pt x="9" y="71"/>
                    <a:pt x="4" y="57"/>
                  </a:cubicBezTo>
                  <a:cubicBezTo>
                    <a:pt x="0" y="43"/>
                    <a:pt x="8" y="28"/>
                    <a:pt x="22" y="2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6486525" y="2311400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4"/>
                    <a:pt x="27" y="77"/>
                    <a:pt x="38" y="73"/>
                  </a:cubicBezTo>
                  <a:cubicBezTo>
                    <a:pt x="50" y="69"/>
                    <a:pt x="55" y="51"/>
                    <a:pt x="49" y="32"/>
                  </a:cubicBezTo>
                  <a:cubicBezTo>
                    <a:pt x="42" y="13"/>
                    <a:pt x="28" y="0"/>
                    <a:pt x="16" y="4"/>
                  </a:cubicBezTo>
                  <a:cubicBezTo>
                    <a:pt x="4" y="7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5997575" y="2435225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5"/>
                    <a:pt x="27" y="77"/>
                    <a:pt x="38" y="73"/>
                  </a:cubicBezTo>
                  <a:cubicBezTo>
                    <a:pt x="50" y="70"/>
                    <a:pt x="55" y="51"/>
                    <a:pt x="49" y="32"/>
                  </a:cubicBezTo>
                  <a:cubicBezTo>
                    <a:pt x="43" y="13"/>
                    <a:pt x="28" y="0"/>
                    <a:pt x="16" y="4"/>
                  </a:cubicBezTo>
                  <a:cubicBezTo>
                    <a:pt x="5" y="8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5516563" y="1547813"/>
              <a:ext cx="1736725" cy="1054100"/>
            </a:xfrm>
            <a:custGeom>
              <a:avLst/>
              <a:gdLst>
                <a:gd name="T0" fmla="*/ 455 w 462"/>
                <a:gd name="T1" fmla="*/ 280 h 280"/>
                <a:gd name="T2" fmla="*/ 349 w 462"/>
                <a:gd name="T3" fmla="*/ 124 h 280"/>
                <a:gd name="T4" fmla="*/ 18 w 462"/>
                <a:gd name="T5" fmla="*/ 146 h 280"/>
                <a:gd name="T6" fmla="*/ 85 w 462"/>
                <a:gd name="T7" fmla="*/ 30 h 280"/>
                <a:gd name="T8" fmla="*/ 88 w 462"/>
                <a:gd name="T9" fmla="*/ 111 h 280"/>
                <a:gd name="T10" fmla="*/ 290 w 462"/>
                <a:gd name="T11" fmla="*/ 7 h 280"/>
                <a:gd name="T12" fmla="*/ 375 w 462"/>
                <a:gd name="T13" fmla="*/ 74 h 280"/>
                <a:gd name="T14" fmla="*/ 436 w 462"/>
                <a:gd name="T15" fmla="*/ 86 h 280"/>
                <a:gd name="T16" fmla="*/ 455 w 462"/>
                <a:gd name="T1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2" h="280">
                  <a:moveTo>
                    <a:pt x="455" y="280"/>
                  </a:moveTo>
                  <a:cubicBezTo>
                    <a:pt x="455" y="280"/>
                    <a:pt x="355" y="236"/>
                    <a:pt x="349" y="124"/>
                  </a:cubicBezTo>
                  <a:cubicBezTo>
                    <a:pt x="266" y="158"/>
                    <a:pt x="44" y="229"/>
                    <a:pt x="18" y="146"/>
                  </a:cubicBezTo>
                  <a:cubicBezTo>
                    <a:pt x="0" y="88"/>
                    <a:pt x="85" y="30"/>
                    <a:pt x="85" y="30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167" y="0"/>
                    <a:pt x="290" y="7"/>
                  </a:cubicBezTo>
                  <a:cubicBezTo>
                    <a:pt x="369" y="11"/>
                    <a:pt x="375" y="74"/>
                    <a:pt x="375" y="74"/>
                  </a:cubicBezTo>
                  <a:cubicBezTo>
                    <a:pt x="375" y="74"/>
                    <a:pt x="396" y="47"/>
                    <a:pt x="436" y="86"/>
                  </a:cubicBezTo>
                  <a:cubicBezTo>
                    <a:pt x="462" y="111"/>
                    <a:pt x="455" y="280"/>
                    <a:pt x="455" y="280"/>
                  </a:cubicBezTo>
                  <a:close/>
                </a:path>
              </a:pathLst>
            </a:custGeom>
            <a:solidFill>
              <a:srgbClr val="DE6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6824663" y="2187575"/>
              <a:ext cx="260350" cy="260350"/>
            </a:xfrm>
            <a:custGeom>
              <a:avLst/>
              <a:gdLst>
                <a:gd name="T0" fmla="*/ 5 w 69"/>
                <a:gd name="T1" fmla="*/ 44 h 69"/>
                <a:gd name="T2" fmla="*/ 44 w 69"/>
                <a:gd name="T3" fmla="*/ 64 h 69"/>
                <a:gd name="T4" fmla="*/ 64 w 69"/>
                <a:gd name="T5" fmla="*/ 25 h 69"/>
                <a:gd name="T6" fmla="*/ 25 w 69"/>
                <a:gd name="T7" fmla="*/ 6 h 69"/>
                <a:gd name="T8" fmla="*/ 5 w 6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5" y="44"/>
                  </a:moveTo>
                  <a:cubicBezTo>
                    <a:pt x="11" y="60"/>
                    <a:pt x="28" y="69"/>
                    <a:pt x="44" y="64"/>
                  </a:cubicBezTo>
                  <a:cubicBezTo>
                    <a:pt x="60" y="59"/>
                    <a:pt x="69" y="42"/>
                    <a:pt x="64" y="25"/>
                  </a:cubicBezTo>
                  <a:cubicBezTo>
                    <a:pt x="59" y="9"/>
                    <a:pt x="41" y="0"/>
                    <a:pt x="25" y="6"/>
                  </a:cubicBezTo>
                  <a:cubicBezTo>
                    <a:pt x="9" y="11"/>
                    <a:pt x="0" y="28"/>
                    <a:pt x="5" y="4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6126163" y="3124200"/>
              <a:ext cx="1492250" cy="1101725"/>
            </a:xfrm>
            <a:custGeom>
              <a:avLst/>
              <a:gdLst>
                <a:gd name="T0" fmla="*/ 125 w 940"/>
                <a:gd name="T1" fmla="*/ 694 h 694"/>
                <a:gd name="T2" fmla="*/ 940 w 940"/>
                <a:gd name="T3" fmla="*/ 668 h 694"/>
                <a:gd name="T4" fmla="*/ 843 w 940"/>
                <a:gd name="T5" fmla="*/ 0 h 694"/>
                <a:gd name="T6" fmla="*/ 0 w 940"/>
                <a:gd name="T7" fmla="*/ 270 h 694"/>
                <a:gd name="T8" fmla="*/ 125 w 940"/>
                <a:gd name="T9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0" h="694">
                  <a:moveTo>
                    <a:pt x="125" y="694"/>
                  </a:moveTo>
                  <a:lnTo>
                    <a:pt x="940" y="668"/>
                  </a:lnTo>
                  <a:lnTo>
                    <a:pt x="843" y="0"/>
                  </a:lnTo>
                  <a:lnTo>
                    <a:pt x="0" y="270"/>
                  </a:lnTo>
                  <a:lnTo>
                    <a:pt x="125" y="694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6238875" y="3305175"/>
              <a:ext cx="665163" cy="590550"/>
            </a:xfrm>
            <a:custGeom>
              <a:avLst/>
              <a:gdLst>
                <a:gd name="T0" fmla="*/ 419 w 419"/>
                <a:gd name="T1" fmla="*/ 0 h 372"/>
                <a:gd name="T2" fmla="*/ 317 w 419"/>
                <a:gd name="T3" fmla="*/ 372 h 372"/>
                <a:gd name="T4" fmla="*/ 0 w 419"/>
                <a:gd name="T5" fmla="*/ 133 h 372"/>
                <a:gd name="T6" fmla="*/ 419 w 419"/>
                <a:gd name="T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372">
                  <a:moveTo>
                    <a:pt x="419" y="0"/>
                  </a:moveTo>
                  <a:lnTo>
                    <a:pt x="317" y="372"/>
                  </a:lnTo>
                  <a:lnTo>
                    <a:pt x="0" y="13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497638" y="3421063"/>
              <a:ext cx="312738" cy="496888"/>
            </a:xfrm>
            <a:custGeom>
              <a:avLst/>
              <a:gdLst>
                <a:gd name="T0" fmla="*/ 41 w 197"/>
                <a:gd name="T1" fmla="*/ 0 h 313"/>
                <a:gd name="T2" fmla="*/ 119 w 197"/>
                <a:gd name="T3" fmla="*/ 24 h 313"/>
                <a:gd name="T4" fmla="*/ 95 w 197"/>
                <a:gd name="T5" fmla="*/ 86 h 313"/>
                <a:gd name="T6" fmla="*/ 197 w 197"/>
                <a:gd name="T7" fmla="*/ 169 h 313"/>
                <a:gd name="T8" fmla="*/ 159 w 197"/>
                <a:gd name="T9" fmla="*/ 313 h 313"/>
                <a:gd name="T10" fmla="*/ 48 w 197"/>
                <a:gd name="T11" fmla="*/ 230 h 313"/>
                <a:gd name="T12" fmla="*/ 43 w 197"/>
                <a:gd name="T13" fmla="*/ 95 h 313"/>
                <a:gd name="T14" fmla="*/ 0 w 197"/>
                <a:gd name="T15" fmla="*/ 64 h 313"/>
                <a:gd name="T16" fmla="*/ 41 w 197"/>
                <a:gd name="T17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313">
                  <a:moveTo>
                    <a:pt x="41" y="0"/>
                  </a:moveTo>
                  <a:lnTo>
                    <a:pt x="119" y="24"/>
                  </a:lnTo>
                  <a:lnTo>
                    <a:pt x="95" y="86"/>
                  </a:lnTo>
                  <a:lnTo>
                    <a:pt x="197" y="169"/>
                  </a:lnTo>
                  <a:lnTo>
                    <a:pt x="159" y="313"/>
                  </a:lnTo>
                  <a:lnTo>
                    <a:pt x="48" y="230"/>
                  </a:lnTo>
                  <a:lnTo>
                    <a:pt x="43" y="95"/>
                  </a:lnTo>
                  <a:lnTo>
                    <a:pt x="0" y="6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073900" y="4411663"/>
              <a:ext cx="269875" cy="25558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7140575" y="4422775"/>
              <a:ext cx="139700" cy="6286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6689725" y="4964113"/>
              <a:ext cx="1030288" cy="260350"/>
            </a:xfrm>
            <a:custGeom>
              <a:avLst/>
              <a:gdLst>
                <a:gd name="T0" fmla="*/ 255 w 274"/>
                <a:gd name="T1" fmla="*/ 17 h 69"/>
                <a:gd name="T2" fmla="*/ 255 w 274"/>
                <a:gd name="T3" fmla="*/ 16 h 69"/>
                <a:gd name="T4" fmla="*/ 140 w 274"/>
                <a:gd name="T5" fmla="*/ 0 h 69"/>
                <a:gd name="T6" fmla="*/ 140 w 274"/>
                <a:gd name="T7" fmla="*/ 0 h 69"/>
                <a:gd name="T8" fmla="*/ 137 w 274"/>
                <a:gd name="T9" fmla="*/ 0 h 69"/>
                <a:gd name="T10" fmla="*/ 134 w 274"/>
                <a:gd name="T11" fmla="*/ 0 h 69"/>
                <a:gd name="T12" fmla="*/ 134 w 274"/>
                <a:gd name="T13" fmla="*/ 0 h 69"/>
                <a:gd name="T14" fmla="*/ 19 w 274"/>
                <a:gd name="T15" fmla="*/ 16 h 69"/>
                <a:gd name="T16" fmla="*/ 19 w 274"/>
                <a:gd name="T17" fmla="*/ 17 h 69"/>
                <a:gd name="T18" fmla="*/ 2 w 274"/>
                <a:gd name="T19" fmla="*/ 45 h 69"/>
                <a:gd name="T20" fmla="*/ 31 w 274"/>
                <a:gd name="T21" fmla="*/ 67 h 69"/>
                <a:gd name="T22" fmla="*/ 53 w 274"/>
                <a:gd name="T23" fmla="*/ 38 h 69"/>
                <a:gd name="T24" fmla="*/ 53 w 274"/>
                <a:gd name="T25" fmla="*/ 37 h 69"/>
                <a:gd name="T26" fmla="*/ 137 w 274"/>
                <a:gd name="T27" fmla="*/ 26 h 69"/>
                <a:gd name="T28" fmla="*/ 221 w 274"/>
                <a:gd name="T29" fmla="*/ 37 h 69"/>
                <a:gd name="T30" fmla="*/ 221 w 274"/>
                <a:gd name="T31" fmla="*/ 38 h 69"/>
                <a:gd name="T32" fmla="*/ 243 w 274"/>
                <a:gd name="T33" fmla="*/ 67 h 69"/>
                <a:gd name="T34" fmla="*/ 272 w 274"/>
                <a:gd name="T35" fmla="*/ 45 h 69"/>
                <a:gd name="T36" fmla="*/ 255 w 274"/>
                <a:gd name="T37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" h="69">
                  <a:moveTo>
                    <a:pt x="255" y="17"/>
                  </a:moveTo>
                  <a:cubicBezTo>
                    <a:pt x="255" y="16"/>
                    <a:pt x="255" y="16"/>
                    <a:pt x="255" y="16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8" y="21"/>
                    <a:pt x="0" y="32"/>
                    <a:pt x="2" y="45"/>
                  </a:cubicBezTo>
                  <a:cubicBezTo>
                    <a:pt x="4" y="59"/>
                    <a:pt x="17" y="69"/>
                    <a:pt x="31" y="67"/>
                  </a:cubicBezTo>
                  <a:cubicBezTo>
                    <a:pt x="45" y="65"/>
                    <a:pt x="55" y="52"/>
                    <a:pt x="53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1" y="37"/>
                    <a:pt x="221" y="38"/>
                    <a:pt x="221" y="38"/>
                  </a:cubicBezTo>
                  <a:cubicBezTo>
                    <a:pt x="219" y="52"/>
                    <a:pt x="229" y="65"/>
                    <a:pt x="243" y="67"/>
                  </a:cubicBezTo>
                  <a:cubicBezTo>
                    <a:pt x="257" y="69"/>
                    <a:pt x="270" y="59"/>
                    <a:pt x="272" y="45"/>
                  </a:cubicBezTo>
                  <a:cubicBezTo>
                    <a:pt x="274" y="32"/>
                    <a:pt x="266" y="21"/>
                    <a:pt x="255" y="17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6664325" y="4214813"/>
              <a:ext cx="1000125" cy="290513"/>
            </a:xfrm>
            <a:custGeom>
              <a:avLst/>
              <a:gdLst>
                <a:gd name="T0" fmla="*/ 24 w 266"/>
                <a:gd name="T1" fmla="*/ 62 h 77"/>
                <a:gd name="T2" fmla="*/ 1 w 266"/>
                <a:gd name="T3" fmla="*/ 37 h 77"/>
                <a:gd name="T4" fmla="*/ 2 w 266"/>
                <a:gd name="T5" fmla="*/ 23 h 77"/>
                <a:gd name="T6" fmla="*/ 28 w 266"/>
                <a:gd name="T7" fmla="*/ 1 h 77"/>
                <a:gd name="T8" fmla="*/ 243 w 266"/>
                <a:gd name="T9" fmla="*/ 15 h 77"/>
                <a:gd name="T10" fmla="*/ 265 w 266"/>
                <a:gd name="T11" fmla="*/ 41 h 77"/>
                <a:gd name="T12" fmla="*/ 265 w 266"/>
                <a:gd name="T13" fmla="*/ 54 h 77"/>
                <a:gd name="T14" fmla="*/ 239 w 266"/>
                <a:gd name="T15" fmla="*/ 76 h 77"/>
                <a:gd name="T16" fmla="*/ 24 w 266"/>
                <a:gd name="T17" fmla="*/ 6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77">
                  <a:moveTo>
                    <a:pt x="24" y="62"/>
                  </a:moveTo>
                  <a:cubicBezTo>
                    <a:pt x="10" y="61"/>
                    <a:pt x="0" y="50"/>
                    <a:pt x="1" y="3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10"/>
                    <a:pt x="14" y="0"/>
                    <a:pt x="28" y="1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56" y="16"/>
                    <a:pt x="266" y="27"/>
                    <a:pt x="265" y="41"/>
                  </a:cubicBezTo>
                  <a:cubicBezTo>
                    <a:pt x="265" y="54"/>
                    <a:pt x="265" y="54"/>
                    <a:pt x="265" y="54"/>
                  </a:cubicBezTo>
                  <a:cubicBezTo>
                    <a:pt x="264" y="67"/>
                    <a:pt x="252" y="77"/>
                    <a:pt x="239" y="76"/>
                  </a:cubicBezTo>
                  <a:lnTo>
                    <a:pt x="24" y="62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7434263" y="3492500"/>
              <a:ext cx="492125" cy="993775"/>
            </a:xfrm>
            <a:custGeom>
              <a:avLst/>
              <a:gdLst>
                <a:gd name="T0" fmla="*/ 63 w 131"/>
                <a:gd name="T1" fmla="*/ 244 h 264"/>
                <a:gd name="T2" fmla="*/ 33 w 131"/>
                <a:gd name="T3" fmla="*/ 260 h 264"/>
                <a:gd name="T4" fmla="*/ 20 w 131"/>
                <a:gd name="T5" fmla="*/ 256 h 264"/>
                <a:gd name="T6" fmla="*/ 4 w 131"/>
                <a:gd name="T7" fmla="*/ 226 h 264"/>
                <a:gd name="T8" fmla="*/ 69 w 131"/>
                <a:gd name="T9" fmla="*/ 20 h 264"/>
                <a:gd name="T10" fmla="*/ 99 w 131"/>
                <a:gd name="T11" fmla="*/ 4 h 264"/>
                <a:gd name="T12" fmla="*/ 111 w 131"/>
                <a:gd name="T13" fmla="*/ 8 h 264"/>
                <a:gd name="T14" fmla="*/ 127 w 131"/>
                <a:gd name="T15" fmla="*/ 38 h 264"/>
                <a:gd name="T16" fmla="*/ 63 w 131"/>
                <a:gd name="T17" fmla="*/ 24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64">
                  <a:moveTo>
                    <a:pt x="63" y="244"/>
                  </a:moveTo>
                  <a:cubicBezTo>
                    <a:pt x="59" y="257"/>
                    <a:pt x="45" y="264"/>
                    <a:pt x="33" y="26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7" y="252"/>
                    <a:pt x="0" y="239"/>
                    <a:pt x="4" y="226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3" y="7"/>
                    <a:pt x="86" y="0"/>
                    <a:pt x="99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24" y="12"/>
                    <a:pt x="131" y="25"/>
                    <a:pt x="127" y="38"/>
                  </a:cubicBezTo>
                  <a:lnTo>
                    <a:pt x="63" y="244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6170613" y="4076700"/>
              <a:ext cx="658813" cy="1022350"/>
            </a:xfrm>
            <a:custGeom>
              <a:avLst/>
              <a:gdLst>
                <a:gd name="T0" fmla="*/ 145 w 175"/>
                <a:gd name="T1" fmla="*/ 0 h 272"/>
                <a:gd name="T2" fmla="*/ 1 w 175"/>
                <a:gd name="T3" fmla="*/ 109 h 272"/>
                <a:gd name="T4" fmla="*/ 87 w 175"/>
                <a:gd name="T5" fmla="*/ 168 h 272"/>
                <a:gd name="T6" fmla="*/ 57 w 175"/>
                <a:gd name="T7" fmla="*/ 266 h 272"/>
                <a:gd name="T8" fmla="*/ 119 w 175"/>
                <a:gd name="T9" fmla="*/ 229 h 272"/>
                <a:gd name="T10" fmla="*/ 116 w 175"/>
                <a:gd name="T11" fmla="*/ 176 h 272"/>
                <a:gd name="T12" fmla="*/ 148 w 175"/>
                <a:gd name="T13" fmla="*/ 192 h 272"/>
                <a:gd name="T14" fmla="*/ 161 w 175"/>
                <a:gd name="T15" fmla="*/ 165 h 272"/>
                <a:gd name="T16" fmla="*/ 49 w 175"/>
                <a:gd name="T17" fmla="*/ 109 h 272"/>
                <a:gd name="T18" fmla="*/ 175 w 175"/>
                <a:gd name="T19" fmla="*/ 7 h 272"/>
                <a:gd name="T20" fmla="*/ 145 w 175"/>
                <a:gd name="T2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72">
                  <a:moveTo>
                    <a:pt x="145" y="0"/>
                  </a:moveTo>
                  <a:cubicBezTo>
                    <a:pt x="145" y="0"/>
                    <a:pt x="0" y="96"/>
                    <a:pt x="1" y="109"/>
                  </a:cubicBezTo>
                  <a:cubicBezTo>
                    <a:pt x="4" y="133"/>
                    <a:pt x="87" y="168"/>
                    <a:pt x="87" y="168"/>
                  </a:cubicBezTo>
                  <a:cubicBezTo>
                    <a:pt x="87" y="168"/>
                    <a:pt x="44" y="261"/>
                    <a:pt x="57" y="266"/>
                  </a:cubicBezTo>
                  <a:cubicBezTo>
                    <a:pt x="71" y="272"/>
                    <a:pt x="111" y="242"/>
                    <a:pt x="119" y="229"/>
                  </a:cubicBezTo>
                  <a:cubicBezTo>
                    <a:pt x="135" y="202"/>
                    <a:pt x="116" y="176"/>
                    <a:pt x="116" y="176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6497638" y="4019550"/>
              <a:ext cx="752475" cy="1027113"/>
            </a:xfrm>
            <a:custGeom>
              <a:avLst/>
              <a:gdLst>
                <a:gd name="T0" fmla="*/ 158 w 200"/>
                <a:gd name="T1" fmla="*/ 0 h 273"/>
                <a:gd name="T2" fmla="*/ 2 w 200"/>
                <a:gd name="T3" fmla="*/ 116 h 273"/>
                <a:gd name="T4" fmla="*/ 105 w 200"/>
                <a:gd name="T5" fmla="*/ 168 h 273"/>
                <a:gd name="T6" fmla="*/ 72 w 200"/>
                <a:gd name="T7" fmla="*/ 268 h 273"/>
                <a:gd name="T8" fmla="*/ 132 w 200"/>
                <a:gd name="T9" fmla="*/ 237 h 273"/>
                <a:gd name="T10" fmla="*/ 137 w 200"/>
                <a:gd name="T11" fmla="*/ 168 h 273"/>
                <a:gd name="T12" fmla="*/ 164 w 200"/>
                <a:gd name="T13" fmla="*/ 181 h 273"/>
                <a:gd name="T14" fmla="*/ 180 w 200"/>
                <a:gd name="T15" fmla="*/ 155 h 273"/>
                <a:gd name="T16" fmla="*/ 56 w 200"/>
                <a:gd name="T17" fmla="*/ 113 h 273"/>
                <a:gd name="T18" fmla="*/ 200 w 200"/>
                <a:gd name="T19" fmla="*/ 9 h 273"/>
                <a:gd name="T20" fmla="*/ 158 w 200"/>
                <a:gd name="T2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73">
                  <a:moveTo>
                    <a:pt x="158" y="0"/>
                  </a:moveTo>
                  <a:cubicBezTo>
                    <a:pt x="158" y="0"/>
                    <a:pt x="6" y="103"/>
                    <a:pt x="2" y="116"/>
                  </a:cubicBezTo>
                  <a:cubicBezTo>
                    <a:pt x="0" y="127"/>
                    <a:pt x="105" y="168"/>
                    <a:pt x="105" y="168"/>
                  </a:cubicBezTo>
                  <a:cubicBezTo>
                    <a:pt x="105" y="168"/>
                    <a:pt x="58" y="263"/>
                    <a:pt x="72" y="268"/>
                  </a:cubicBezTo>
                  <a:cubicBezTo>
                    <a:pt x="85" y="273"/>
                    <a:pt x="124" y="251"/>
                    <a:pt x="132" y="237"/>
                  </a:cubicBezTo>
                  <a:cubicBezTo>
                    <a:pt x="148" y="211"/>
                    <a:pt x="137" y="168"/>
                    <a:pt x="137" y="168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00" y="9"/>
                    <a:pt x="200" y="9"/>
                    <a:pt x="200" y="9"/>
                  </a:cubicBezTo>
                  <a:lnTo>
                    <a:pt x="158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5599113" y="3582988"/>
              <a:ext cx="376238" cy="368300"/>
            </a:xfrm>
            <a:custGeom>
              <a:avLst/>
              <a:gdLst>
                <a:gd name="T0" fmla="*/ 100 w 100"/>
                <a:gd name="T1" fmla="*/ 30 h 98"/>
                <a:gd name="T2" fmla="*/ 27 w 100"/>
                <a:gd name="T3" fmla="*/ 6 h 98"/>
                <a:gd name="T4" fmla="*/ 57 w 100"/>
                <a:gd name="T5" fmla="*/ 29 h 98"/>
                <a:gd name="T6" fmla="*/ 21 w 100"/>
                <a:gd name="T7" fmla="*/ 28 h 98"/>
                <a:gd name="T8" fmla="*/ 49 w 100"/>
                <a:gd name="T9" fmla="*/ 48 h 98"/>
                <a:gd name="T10" fmla="*/ 14 w 100"/>
                <a:gd name="T11" fmla="*/ 50 h 98"/>
                <a:gd name="T12" fmla="*/ 45 w 100"/>
                <a:gd name="T13" fmla="*/ 69 h 98"/>
                <a:gd name="T14" fmla="*/ 5 w 100"/>
                <a:gd name="T15" fmla="*/ 71 h 98"/>
                <a:gd name="T16" fmla="*/ 76 w 100"/>
                <a:gd name="T17" fmla="*/ 98 h 98"/>
                <a:gd name="T18" fmla="*/ 100 w 100"/>
                <a:gd name="T19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8">
                  <a:moveTo>
                    <a:pt x="100" y="30"/>
                  </a:moveTo>
                  <a:cubicBezTo>
                    <a:pt x="100" y="30"/>
                    <a:pt x="30" y="0"/>
                    <a:pt x="27" y="6"/>
                  </a:cubicBezTo>
                  <a:cubicBezTo>
                    <a:pt x="21" y="18"/>
                    <a:pt x="57" y="29"/>
                    <a:pt x="57" y="29"/>
                  </a:cubicBezTo>
                  <a:cubicBezTo>
                    <a:pt x="57" y="29"/>
                    <a:pt x="24" y="21"/>
                    <a:pt x="21" y="28"/>
                  </a:cubicBezTo>
                  <a:cubicBezTo>
                    <a:pt x="18" y="35"/>
                    <a:pt x="49" y="48"/>
                    <a:pt x="49" y="48"/>
                  </a:cubicBezTo>
                  <a:cubicBezTo>
                    <a:pt x="49" y="48"/>
                    <a:pt x="18" y="41"/>
                    <a:pt x="14" y="50"/>
                  </a:cubicBezTo>
                  <a:cubicBezTo>
                    <a:pt x="10" y="58"/>
                    <a:pt x="45" y="69"/>
                    <a:pt x="45" y="69"/>
                  </a:cubicBezTo>
                  <a:cubicBezTo>
                    <a:pt x="45" y="69"/>
                    <a:pt x="11" y="60"/>
                    <a:pt x="5" y="71"/>
                  </a:cubicBezTo>
                  <a:cubicBezTo>
                    <a:pt x="0" y="81"/>
                    <a:pt x="76" y="98"/>
                    <a:pt x="76" y="98"/>
                  </a:cubicBezTo>
                  <a:lnTo>
                    <a:pt x="100" y="30"/>
                  </a:ln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5791200" y="3651250"/>
              <a:ext cx="184150" cy="319088"/>
            </a:xfrm>
            <a:custGeom>
              <a:avLst/>
              <a:gdLst>
                <a:gd name="T0" fmla="*/ 116 w 116"/>
                <a:gd name="T1" fmla="*/ 16 h 201"/>
                <a:gd name="T2" fmla="*/ 62 w 116"/>
                <a:gd name="T3" fmla="*/ 0 h 201"/>
                <a:gd name="T4" fmla="*/ 0 w 116"/>
                <a:gd name="T5" fmla="*/ 178 h 201"/>
                <a:gd name="T6" fmla="*/ 64 w 116"/>
                <a:gd name="T7" fmla="*/ 201 h 201"/>
                <a:gd name="T8" fmla="*/ 116 w 116"/>
                <a:gd name="T9" fmla="*/ 1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01">
                  <a:moveTo>
                    <a:pt x="116" y="16"/>
                  </a:moveTo>
                  <a:lnTo>
                    <a:pt x="62" y="0"/>
                  </a:lnTo>
                  <a:lnTo>
                    <a:pt x="0" y="178"/>
                  </a:lnTo>
                  <a:lnTo>
                    <a:pt x="64" y="201"/>
                  </a:lnTo>
                  <a:lnTo>
                    <a:pt x="116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5851525" y="3560763"/>
              <a:ext cx="1401763" cy="515938"/>
            </a:xfrm>
            <a:custGeom>
              <a:avLst/>
              <a:gdLst>
                <a:gd name="T0" fmla="*/ 166 w 373"/>
                <a:gd name="T1" fmla="*/ 137 h 137"/>
                <a:gd name="T2" fmla="*/ 0 w 373"/>
                <a:gd name="T3" fmla="*/ 107 h 137"/>
                <a:gd name="T4" fmla="*/ 29 w 373"/>
                <a:gd name="T5" fmla="*/ 29 h 137"/>
                <a:gd name="T6" fmla="*/ 312 w 373"/>
                <a:gd name="T7" fmla="*/ 0 h 137"/>
                <a:gd name="T8" fmla="*/ 373 w 373"/>
                <a:gd name="T9" fmla="*/ 52 h 137"/>
                <a:gd name="T10" fmla="*/ 166 w 373"/>
                <a:gd name="T1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3" h="137">
                  <a:moveTo>
                    <a:pt x="166" y="137"/>
                  </a:moveTo>
                  <a:cubicBezTo>
                    <a:pt x="80" y="137"/>
                    <a:pt x="6" y="110"/>
                    <a:pt x="0" y="10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224" y="105"/>
                    <a:pt x="312" y="0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317" y="119"/>
                    <a:pt x="237" y="137"/>
                    <a:pt x="166" y="137"/>
                  </a:cubicBez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0"/>
            <p:cNvSpPr>
              <a:spLocks/>
            </p:cNvSpPr>
            <p:nvPr/>
          </p:nvSpPr>
          <p:spPr bwMode="auto">
            <a:xfrm>
              <a:off x="6257925" y="3582988"/>
              <a:ext cx="1079500" cy="530225"/>
            </a:xfrm>
            <a:custGeom>
              <a:avLst/>
              <a:gdLst>
                <a:gd name="T0" fmla="*/ 281 w 287"/>
                <a:gd name="T1" fmla="*/ 2 h 141"/>
                <a:gd name="T2" fmla="*/ 280 w 287"/>
                <a:gd name="T3" fmla="*/ 0 h 141"/>
                <a:gd name="T4" fmla="*/ 279 w 287"/>
                <a:gd name="T5" fmla="*/ 2 h 141"/>
                <a:gd name="T6" fmla="*/ 197 w 287"/>
                <a:gd name="T7" fmla="*/ 97 h 141"/>
                <a:gd name="T8" fmla="*/ 57 w 287"/>
                <a:gd name="T9" fmla="*/ 131 h 141"/>
                <a:gd name="T10" fmla="*/ 2 w 287"/>
                <a:gd name="T11" fmla="*/ 128 h 141"/>
                <a:gd name="T12" fmla="*/ 0 w 287"/>
                <a:gd name="T13" fmla="*/ 128 h 141"/>
                <a:gd name="T14" fmla="*/ 3 w 287"/>
                <a:gd name="T15" fmla="*/ 138 h 141"/>
                <a:gd name="T16" fmla="*/ 4 w 287"/>
                <a:gd name="T17" fmla="*/ 138 h 141"/>
                <a:gd name="T18" fmla="*/ 58 w 287"/>
                <a:gd name="T19" fmla="*/ 141 h 141"/>
                <a:gd name="T20" fmla="*/ 203 w 287"/>
                <a:gd name="T21" fmla="*/ 105 h 141"/>
                <a:gd name="T22" fmla="*/ 270 w 287"/>
                <a:gd name="T23" fmla="*/ 38 h 141"/>
                <a:gd name="T24" fmla="*/ 281 w 287"/>
                <a:gd name="T25" fmla="*/ 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141">
                  <a:moveTo>
                    <a:pt x="281" y="2"/>
                  </a:moveTo>
                  <a:cubicBezTo>
                    <a:pt x="280" y="0"/>
                    <a:pt x="280" y="0"/>
                    <a:pt x="280" y="0"/>
                  </a:cubicBezTo>
                  <a:cubicBezTo>
                    <a:pt x="279" y="2"/>
                    <a:pt x="279" y="2"/>
                    <a:pt x="279" y="2"/>
                  </a:cubicBezTo>
                  <a:cubicBezTo>
                    <a:pt x="279" y="3"/>
                    <a:pt x="264" y="47"/>
                    <a:pt x="197" y="97"/>
                  </a:cubicBezTo>
                  <a:cubicBezTo>
                    <a:pt x="159" y="125"/>
                    <a:pt x="100" y="131"/>
                    <a:pt x="57" y="131"/>
                  </a:cubicBezTo>
                  <a:cubicBezTo>
                    <a:pt x="32" y="131"/>
                    <a:pt x="12" y="129"/>
                    <a:pt x="2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6" y="140"/>
                    <a:pt x="35" y="141"/>
                    <a:pt x="58" y="141"/>
                  </a:cubicBezTo>
                  <a:cubicBezTo>
                    <a:pt x="102" y="141"/>
                    <a:pt x="163" y="135"/>
                    <a:pt x="203" y="105"/>
                  </a:cubicBezTo>
                  <a:cubicBezTo>
                    <a:pt x="239" y="78"/>
                    <a:pt x="256" y="57"/>
                    <a:pt x="270" y="38"/>
                  </a:cubicBezTo>
                  <a:cubicBezTo>
                    <a:pt x="287" y="14"/>
                    <a:pt x="281" y="3"/>
                    <a:pt x="281" y="2"/>
                  </a:cubicBezTo>
                  <a:close/>
                </a:path>
              </a:pathLst>
            </a:custGeom>
            <a:solidFill>
              <a:srgbClr val="E8D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352272" y="2157137"/>
            <a:ext cx="4460866" cy="4390517"/>
            <a:chOff x="3692526" y="614362"/>
            <a:chExt cx="3925888" cy="3863976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29101" y="773113"/>
              <a:ext cx="2016125" cy="1758950"/>
            </a:xfrm>
            <a:custGeom>
              <a:avLst/>
              <a:gdLst>
                <a:gd name="T0" fmla="*/ 0 w 330"/>
                <a:gd name="T1" fmla="*/ 296 h 309"/>
                <a:gd name="T2" fmla="*/ 164 w 330"/>
                <a:gd name="T3" fmla="*/ 21 h 309"/>
                <a:gd name="T4" fmla="*/ 325 w 330"/>
                <a:gd name="T5" fmla="*/ 181 h 309"/>
                <a:gd name="T6" fmla="*/ 269 w 330"/>
                <a:gd name="T7" fmla="*/ 193 h 309"/>
                <a:gd name="T8" fmla="*/ 190 w 330"/>
                <a:gd name="T9" fmla="*/ 309 h 309"/>
                <a:gd name="T10" fmla="*/ 0 w 330"/>
                <a:gd name="T11" fmla="*/ 2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0" h="309">
                  <a:moveTo>
                    <a:pt x="0" y="296"/>
                  </a:moveTo>
                  <a:cubicBezTo>
                    <a:pt x="0" y="296"/>
                    <a:pt x="43" y="40"/>
                    <a:pt x="164" y="21"/>
                  </a:cubicBezTo>
                  <a:cubicBezTo>
                    <a:pt x="297" y="0"/>
                    <a:pt x="330" y="165"/>
                    <a:pt x="325" y="181"/>
                  </a:cubicBezTo>
                  <a:cubicBezTo>
                    <a:pt x="321" y="197"/>
                    <a:pt x="269" y="193"/>
                    <a:pt x="269" y="193"/>
                  </a:cubicBezTo>
                  <a:cubicBezTo>
                    <a:pt x="190" y="309"/>
                    <a:pt x="190" y="309"/>
                    <a:pt x="190" y="309"/>
                  </a:cubicBezTo>
                  <a:lnTo>
                    <a:pt x="0" y="296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Oval 6"/>
            <p:cNvSpPr>
              <a:spLocks noChangeArrowheads="1"/>
            </p:cNvSpPr>
            <p:nvPr/>
          </p:nvSpPr>
          <p:spPr bwMode="auto">
            <a:xfrm>
              <a:off x="5462588" y="1222375"/>
              <a:ext cx="214313" cy="358775"/>
            </a:xfrm>
            <a:prstGeom prst="ellipse">
              <a:avLst/>
            </a:pr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4460876" y="614362"/>
              <a:ext cx="1527175" cy="995363"/>
            </a:xfrm>
            <a:custGeom>
              <a:avLst/>
              <a:gdLst>
                <a:gd name="T0" fmla="*/ 5 w 250"/>
                <a:gd name="T1" fmla="*/ 175 h 175"/>
                <a:gd name="T2" fmla="*/ 94 w 250"/>
                <a:gd name="T3" fmla="*/ 62 h 175"/>
                <a:gd name="T4" fmla="*/ 250 w 250"/>
                <a:gd name="T5" fmla="*/ 57 h 175"/>
                <a:gd name="T6" fmla="*/ 84 w 250"/>
                <a:gd name="T7" fmla="*/ 32 h 175"/>
                <a:gd name="T8" fmla="*/ 5 w 250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75">
                  <a:moveTo>
                    <a:pt x="5" y="175"/>
                  </a:moveTo>
                  <a:cubicBezTo>
                    <a:pt x="5" y="175"/>
                    <a:pt x="96" y="130"/>
                    <a:pt x="94" y="62"/>
                  </a:cubicBezTo>
                  <a:cubicBezTo>
                    <a:pt x="152" y="83"/>
                    <a:pt x="192" y="76"/>
                    <a:pt x="250" y="57"/>
                  </a:cubicBezTo>
                  <a:cubicBezTo>
                    <a:pt x="182" y="20"/>
                    <a:pt x="157" y="0"/>
                    <a:pt x="84" y="32"/>
                  </a:cubicBezTo>
                  <a:cubicBezTo>
                    <a:pt x="0" y="68"/>
                    <a:pt x="14" y="143"/>
                    <a:pt x="5" y="175"/>
                  </a:cubicBezTo>
                  <a:close/>
                </a:path>
              </a:pathLst>
            </a:cu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"/>
            <p:cNvSpPr>
              <a:spLocks/>
            </p:cNvSpPr>
            <p:nvPr/>
          </p:nvSpPr>
          <p:spPr bwMode="auto">
            <a:xfrm>
              <a:off x="4479926" y="1023938"/>
              <a:ext cx="579438" cy="546100"/>
            </a:xfrm>
            <a:custGeom>
              <a:avLst/>
              <a:gdLst>
                <a:gd name="T0" fmla="*/ 93 w 95"/>
                <a:gd name="T1" fmla="*/ 52 h 96"/>
                <a:gd name="T2" fmla="*/ 30 w 95"/>
                <a:gd name="T3" fmla="*/ 36 h 96"/>
                <a:gd name="T4" fmla="*/ 75 w 95"/>
                <a:gd name="T5" fmla="*/ 86 h 96"/>
                <a:gd name="T6" fmla="*/ 93 w 95"/>
                <a:gd name="T7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96">
                  <a:moveTo>
                    <a:pt x="93" y="52"/>
                  </a:moveTo>
                  <a:cubicBezTo>
                    <a:pt x="93" y="52"/>
                    <a:pt x="60" y="0"/>
                    <a:pt x="30" y="36"/>
                  </a:cubicBezTo>
                  <a:cubicBezTo>
                    <a:pt x="0" y="72"/>
                    <a:pt x="56" y="96"/>
                    <a:pt x="75" y="86"/>
                  </a:cubicBezTo>
                  <a:cubicBezTo>
                    <a:pt x="95" y="76"/>
                    <a:pt x="93" y="52"/>
                    <a:pt x="93" y="52"/>
                  </a:cubicBez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6800851" y="1358900"/>
              <a:ext cx="536575" cy="1412875"/>
            </a:xfrm>
            <a:custGeom>
              <a:avLst/>
              <a:gdLst>
                <a:gd name="T0" fmla="*/ 92 w 338"/>
                <a:gd name="T1" fmla="*/ 890 h 890"/>
                <a:gd name="T2" fmla="*/ 0 w 338"/>
                <a:gd name="T3" fmla="*/ 868 h 890"/>
                <a:gd name="T4" fmla="*/ 246 w 338"/>
                <a:gd name="T5" fmla="*/ 0 h 890"/>
                <a:gd name="T6" fmla="*/ 338 w 338"/>
                <a:gd name="T7" fmla="*/ 22 h 890"/>
                <a:gd name="T8" fmla="*/ 92 w 338"/>
                <a:gd name="T9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890">
                  <a:moveTo>
                    <a:pt x="92" y="890"/>
                  </a:moveTo>
                  <a:lnTo>
                    <a:pt x="0" y="868"/>
                  </a:lnTo>
                  <a:lnTo>
                    <a:pt x="246" y="0"/>
                  </a:lnTo>
                  <a:lnTo>
                    <a:pt x="338" y="22"/>
                  </a:lnTo>
                  <a:lnTo>
                    <a:pt x="92" y="890"/>
                  </a:ln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6940551" y="2025650"/>
              <a:ext cx="427038" cy="944563"/>
            </a:xfrm>
            <a:custGeom>
              <a:avLst/>
              <a:gdLst>
                <a:gd name="T0" fmla="*/ 61 w 70"/>
                <a:gd name="T1" fmla="*/ 166 h 166"/>
                <a:gd name="T2" fmla="*/ 8 w 70"/>
                <a:gd name="T3" fmla="*/ 166 h 166"/>
                <a:gd name="T4" fmla="*/ 0 w 70"/>
                <a:gd name="T5" fmla="*/ 158 h 166"/>
                <a:gd name="T6" fmla="*/ 8 w 70"/>
                <a:gd name="T7" fmla="*/ 150 h 166"/>
                <a:gd name="T8" fmla="*/ 52 w 70"/>
                <a:gd name="T9" fmla="*/ 150 h 166"/>
                <a:gd name="T10" fmla="*/ 19 w 70"/>
                <a:gd name="T11" fmla="*/ 10 h 166"/>
                <a:gd name="T12" fmla="*/ 26 w 70"/>
                <a:gd name="T13" fmla="*/ 1 h 166"/>
                <a:gd name="T14" fmla="*/ 35 w 70"/>
                <a:gd name="T15" fmla="*/ 8 h 166"/>
                <a:gd name="T16" fmla="*/ 69 w 70"/>
                <a:gd name="T17" fmla="*/ 157 h 166"/>
                <a:gd name="T18" fmla="*/ 67 w 70"/>
                <a:gd name="T19" fmla="*/ 163 h 166"/>
                <a:gd name="T20" fmla="*/ 61 w 70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66">
                  <a:moveTo>
                    <a:pt x="61" y="166"/>
                  </a:moveTo>
                  <a:cubicBezTo>
                    <a:pt x="8" y="166"/>
                    <a:pt x="8" y="166"/>
                    <a:pt x="8" y="166"/>
                  </a:cubicBezTo>
                  <a:cubicBezTo>
                    <a:pt x="3" y="166"/>
                    <a:pt x="0" y="163"/>
                    <a:pt x="0" y="158"/>
                  </a:cubicBezTo>
                  <a:cubicBezTo>
                    <a:pt x="0" y="154"/>
                    <a:pt x="3" y="150"/>
                    <a:pt x="8" y="15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6"/>
                    <a:pt x="21" y="2"/>
                    <a:pt x="26" y="1"/>
                  </a:cubicBezTo>
                  <a:cubicBezTo>
                    <a:pt x="30" y="0"/>
                    <a:pt x="34" y="3"/>
                    <a:pt x="35" y="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0" y="159"/>
                    <a:pt x="69" y="162"/>
                    <a:pt x="67" y="163"/>
                  </a:cubicBezTo>
                  <a:cubicBezTo>
                    <a:pt x="66" y="165"/>
                    <a:pt x="64" y="166"/>
                    <a:pt x="61" y="166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6305551" y="2855913"/>
              <a:ext cx="488950" cy="114300"/>
            </a:xfrm>
            <a:custGeom>
              <a:avLst/>
              <a:gdLst>
                <a:gd name="T0" fmla="*/ 70 w 80"/>
                <a:gd name="T1" fmla="*/ 0 h 20"/>
                <a:gd name="T2" fmla="*/ 70 w 80"/>
                <a:gd name="T3" fmla="*/ 0 h 20"/>
                <a:gd name="T4" fmla="*/ 70 w 80"/>
                <a:gd name="T5" fmla="*/ 0 h 20"/>
                <a:gd name="T6" fmla="*/ 69 w 80"/>
                <a:gd name="T7" fmla="*/ 0 h 20"/>
                <a:gd name="T8" fmla="*/ 65 w 80"/>
                <a:gd name="T9" fmla="*/ 0 h 20"/>
                <a:gd name="T10" fmla="*/ 0 w 80"/>
                <a:gd name="T11" fmla="*/ 10 h 20"/>
                <a:gd name="T12" fmla="*/ 1 w 80"/>
                <a:gd name="T13" fmla="*/ 19 h 20"/>
                <a:gd name="T14" fmla="*/ 58 w 80"/>
                <a:gd name="T15" fmla="*/ 10 h 20"/>
                <a:gd name="T16" fmla="*/ 69 w 80"/>
                <a:gd name="T17" fmla="*/ 20 h 20"/>
                <a:gd name="T18" fmla="*/ 80 w 80"/>
                <a:gd name="T19" fmla="*/ 10 h 20"/>
                <a:gd name="T20" fmla="*/ 70 w 80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20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6"/>
                    <a:pt x="63" y="20"/>
                    <a:pt x="69" y="20"/>
                  </a:cubicBezTo>
                  <a:cubicBezTo>
                    <a:pt x="75" y="20"/>
                    <a:pt x="80" y="16"/>
                    <a:pt x="80" y="10"/>
                  </a:cubicBezTo>
                  <a:cubicBezTo>
                    <a:pt x="80" y="5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4259263" y="3709988"/>
              <a:ext cx="1100138" cy="735013"/>
            </a:xfrm>
            <a:custGeom>
              <a:avLst/>
              <a:gdLst>
                <a:gd name="T0" fmla="*/ 177 w 180"/>
                <a:gd name="T1" fmla="*/ 99 h 129"/>
                <a:gd name="T2" fmla="*/ 171 w 180"/>
                <a:gd name="T3" fmla="*/ 94 h 129"/>
                <a:gd name="T4" fmla="*/ 101 w 180"/>
                <a:gd name="T5" fmla="*/ 73 h 129"/>
                <a:gd name="T6" fmla="*/ 101 w 180"/>
                <a:gd name="T7" fmla="*/ 42 h 129"/>
                <a:gd name="T8" fmla="*/ 113 w 180"/>
                <a:gd name="T9" fmla="*/ 42 h 129"/>
                <a:gd name="T10" fmla="*/ 113 w 180"/>
                <a:gd name="T11" fmla="*/ 0 h 129"/>
                <a:gd name="T12" fmla="*/ 66 w 180"/>
                <a:gd name="T13" fmla="*/ 0 h 129"/>
                <a:gd name="T14" fmla="*/ 66 w 180"/>
                <a:gd name="T15" fmla="*/ 42 h 129"/>
                <a:gd name="T16" fmla="*/ 79 w 180"/>
                <a:gd name="T17" fmla="*/ 42 h 129"/>
                <a:gd name="T18" fmla="*/ 79 w 180"/>
                <a:gd name="T19" fmla="*/ 73 h 129"/>
                <a:gd name="T20" fmla="*/ 9 w 180"/>
                <a:gd name="T21" fmla="*/ 93 h 129"/>
                <a:gd name="T22" fmla="*/ 2 w 180"/>
                <a:gd name="T23" fmla="*/ 100 h 129"/>
                <a:gd name="T24" fmla="*/ 0 w 180"/>
                <a:gd name="T25" fmla="*/ 109 h 129"/>
                <a:gd name="T26" fmla="*/ 15 w 180"/>
                <a:gd name="T27" fmla="*/ 124 h 129"/>
                <a:gd name="T28" fmla="*/ 30 w 180"/>
                <a:gd name="T29" fmla="*/ 109 h 129"/>
                <a:gd name="T30" fmla="*/ 30 w 180"/>
                <a:gd name="T31" fmla="*/ 106 h 129"/>
                <a:gd name="T32" fmla="*/ 79 w 180"/>
                <a:gd name="T33" fmla="*/ 93 h 129"/>
                <a:gd name="T34" fmla="*/ 79 w 180"/>
                <a:gd name="T35" fmla="*/ 103 h 129"/>
                <a:gd name="T36" fmla="*/ 74 w 180"/>
                <a:gd name="T37" fmla="*/ 114 h 129"/>
                <a:gd name="T38" fmla="*/ 90 w 180"/>
                <a:gd name="T39" fmla="*/ 129 h 129"/>
                <a:gd name="T40" fmla="*/ 105 w 180"/>
                <a:gd name="T41" fmla="*/ 114 h 129"/>
                <a:gd name="T42" fmla="*/ 101 w 180"/>
                <a:gd name="T43" fmla="*/ 103 h 129"/>
                <a:gd name="T44" fmla="*/ 101 w 180"/>
                <a:gd name="T45" fmla="*/ 93 h 129"/>
                <a:gd name="T46" fmla="*/ 149 w 180"/>
                <a:gd name="T47" fmla="*/ 107 h 129"/>
                <a:gd name="T48" fmla="*/ 149 w 180"/>
                <a:gd name="T49" fmla="*/ 109 h 129"/>
                <a:gd name="T50" fmla="*/ 165 w 180"/>
                <a:gd name="T51" fmla="*/ 124 h 129"/>
                <a:gd name="T52" fmla="*/ 180 w 180"/>
                <a:gd name="T53" fmla="*/ 109 h 129"/>
                <a:gd name="T54" fmla="*/ 177 w 180"/>
                <a:gd name="T55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29">
                  <a:moveTo>
                    <a:pt x="177" y="99"/>
                  </a:moveTo>
                  <a:cubicBezTo>
                    <a:pt x="176" y="97"/>
                    <a:pt x="174" y="95"/>
                    <a:pt x="171" y="9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4"/>
                    <a:pt x="3" y="97"/>
                    <a:pt x="2" y="100"/>
                  </a:cubicBezTo>
                  <a:cubicBezTo>
                    <a:pt x="1" y="103"/>
                    <a:pt x="0" y="106"/>
                    <a:pt x="0" y="109"/>
                  </a:cubicBezTo>
                  <a:cubicBezTo>
                    <a:pt x="0" y="117"/>
                    <a:pt x="6" y="124"/>
                    <a:pt x="15" y="124"/>
                  </a:cubicBezTo>
                  <a:cubicBezTo>
                    <a:pt x="23" y="124"/>
                    <a:pt x="30" y="117"/>
                    <a:pt x="30" y="109"/>
                  </a:cubicBezTo>
                  <a:cubicBezTo>
                    <a:pt x="30" y="108"/>
                    <a:pt x="30" y="107"/>
                    <a:pt x="30" y="106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6" y="106"/>
                    <a:pt x="74" y="110"/>
                    <a:pt x="74" y="114"/>
                  </a:cubicBezTo>
                  <a:cubicBezTo>
                    <a:pt x="74" y="122"/>
                    <a:pt x="81" y="129"/>
                    <a:pt x="90" y="129"/>
                  </a:cubicBezTo>
                  <a:cubicBezTo>
                    <a:pt x="98" y="129"/>
                    <a:pt x="105" y="122"/>
                    <a:pt x="105" y="114"/>
                  </a:cubicBezTo>
                  <a:cubicBezTo>
                    <a:pt x="105" y="110"/>
                    <a:pt x="103" y="106"/>
                    <a:pt x="101" y="10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9" y="108"/>
                    <a:pt x="149" y="108"/>
                    <a:pt x="149" y="109"/>
                  </a:cubicBezTo>
                  <a:cubicBezTo>
                    <a:pt x="149" y="117"/>
                    <a:pt x="156" y="124"/>
                    <a:pt x="165" y="124"/>
                  </a:cubicBezTo>
                  <a:cubicBezTo>
                    <a:pt x="173" y="124"/>
                    <a:pt x="180" y="117"/>
                    <a:pt x="180" y="109"/>
                  </a:cubicBezTo>
                  <a:cubicBezTo>
                    <a:pt x="180" y="105"/>
                    <a:pt x="179" y="102"/>
                    <a:pt x="177" y="9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3692526" y="2998788"/>
              <a:ext cx="725488" cy="790575"/>
            </a:xfrm>
            <a:custGeom>
              <a:avLst/>
              <a:gdLst>
                <a:gd name="T0" fmla="*/ 87 w 119"/>
                <a:gd name="T1" fmla="*/ 139 h 139"/>
                <a:gd name="T2" fmla="*/ 34 w 119"/>
                <a:gd name="T3" fmla="*/ 112 h 139"/>
                <a:gd name="T4" fmla="*/ 36 w 119"/>
                <a:gd name="T5" fmla="*/ 0 h 139"/>
                <a:gd name="T6" fmla="*/ 51 w 119"/>
                <a:gd name="T7" fmla="*/ 12 h 139"/>
                <a:gd name="T8" fmla="*/ 43 w 119"/>
                <a:gd name="T9" fmla="*/ 6 h 139"/>
                <a:gd name="T10" fmla="*/ 51 w 119"/>
                <a:gd name="T11" fmla="*/ 12 h 139"/>
                <a:gd name="T12" fmla="*/ 49 w 119"/>
                <a:gd name="T13" fmla="*/ 100 h 139"/>
                <a:gd name="T14" fmla="*/ 110 w 119"/>
                <a:gd name="T15" fmla="*/ 114 h 139"/>
                <a:gd name="T16" fmla="*/ 119 w 119"/>
                <a:gd name="T17" fmla="*/ 130 h 139"/>
                <a:gd name="T18" fmla="*/ 87 w 119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39">
                  <a:moveTo>
                    <a:pt x="87" y="139"/>
                  </a:moveTo>
                  <a:cubicBezTo>
                    <a:pt x="70" y="139"/>
                    <a:pt x="51" y="132"/>
                    <a:pt x="34" y="112"/>
                  </a:cubicBezTo>
                  <a:cubicBezTo>
                    <a:pt x="0" y="69"/>
                    <a:pt x="21" y="20"/>
                    <a:pt x="36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4"/>
                    <a:pt x="15" y="58"/>
                    <a:pt x="49" y="100"/>
                  </a:cubicBezTo>
                  <a:cubicBezTo>
                    <a:pt x="76" y="134"/>
                    <a:pt x="109" y="115"/>
                    <a:pt x="110" y="114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2" y="134"/>
                    <a:pt x="100" y="139"/>
                    <a:pt x="87" y="13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3825876" y="2635250"/>
              <a:ext cx="349250" cy="812800"/>
            </a:xfrm>
            <a:custGeom>
              <a:avLst/>
              <a:gdLst>
                <a:gd name="T0" fmla="*/ 15 w 57"/>
                <a:gd name="T1" fmla="*/ 2 h 143"/>
                <a:gd name="T2" fmla="*/ 13 w 57"/>
                <a:gd name="T3" fmla="*/ 79 h 143"/>
                <a:gd name="T4" fmla="*/ 44 w 57"/>
                <a:gd name="T5" fmla="*/ 140 h 143"/>
                <a:gd name="T6" fmla="*/ 50 w 57"/>
                <a:gd name="T7" fmla="*/ 62 h 143"/>
                <a:gd name="T8" fmla="*/ 15 w 57"/>
                <a:gd name="T9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43">
                  <a:moveTo>
                    <a:pt x="15" y="2"/>
                  </a:moveTo>
                  <a:cubicBezTo>
                    <a:pt x="0" y="5"/>
                    <a:pt x="5" y="34"/>
                    <a:pt x="13" y="79"/>
                  </a:cubicBezTo>
                  <a:cubicBezTo>
                    <a:pt x="22" y="134"/>
                    <a:pt x="35" y="143"/>
                    <a:pt x="44" y="140"/>
                  </a:cubicBezTo>
                  <a:cubicBezTo>
                    <a:pt x="52" y="137"/>
                    <a:pt x="57" y="102"/>
                    <a:pt x="50" y="62"/>
                  </a:cubicBezTo>
                  <a:cubicBezTo>
                    <a:pt x="44" y="27"/>
                    <a:pt x="30" y="0"/>
                    <a:pt x="15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4278313" y="3414713"/>
              <a:ext cx="1147763" cy="374650"/>
            </a:xfrm>
            <a:custGeom>
              <a:avLst/>
              <a:gdLst>
                <a:gd name="T0" fmla="*/ 3 w 188"/>
                <a:gd name="T1" fmla="*/ 49 h 66"/>
                <a:gd name="T2" fmla="*/ 104 w 188"/>
                <a:gd name="T3" fmla="*/ 55 h 66"/>
                <a:gd name="T4" fmla="*/ 186 w 188"/>
                <a:gd name="T5" fmla="*/ 21 h 66"/>
                <a:gd name="T6" fmla="*/ 83 w 188"/>
                <a:gd name="T7" fmla="*/ 11 h 66"/>
                <a:gd name="T8" fmla="*/ 3 w 188"/>
                <a:gd name="T9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66">
                  <a:moveTo>
                    <a:pt x="3" y="49"/>
                  </a:moveTo>
                  <a:cubicBezTo>
                    <a:pt x="6" y="66"/>
                    <a:pt x="45" y="62"/>
                    <a:pt x="104" y="55"/>
                  </a:cubicBezTo>
                  <a:cubicBezTo>
                    <a:pt x="177" y="46"/>
                    <a:pt x="188" y="31"/>
                    <a:pt x="186" y="21"/>
                  </a:cubicBezTo>
                  <a:cubicBezTo>
                    <a:pt x="181" y="0"/>
                    <a:pt x="137" y="4"/>
                    <a:pt x="83" y="11"/>
                  </a:cubicBezTo>
                  <a:cubicBezTo>
                    <a:pt x="36" y="17"/>
                    <a:pt x="0" y="32"/>
                    <a:pt x="3" y="4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4271963" y="3238500"/>
              <a:ext cx="1008063" cy="449263"/>
            </a:xfrm>
            <a:custGeom>
              <a:avLst/>
              <a:gdLst>
                <a:gd name="T0" fmla="*/ 0 w 165"/>
                <a:gd name="T1" fmla="*/ 34 h 79"/>
                <a:gd name="T2" fmla="*/ 118 w 165"/>
                <a:gd name="T3" fmla="*/ 45 h 79"/>
                <a:gd name="T4" fmla="*/ 157 w 165"/>
                <a:gd name="T5" fmla="*/ 0 h 79"/>
                <a:gd name="T6" fmla="*/ 0 w 165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9">
                  <a:moveTo>
                    <a:pt x="0" y="34"/>
                  </a:moveTo>
                  <a:cubicBezTo>
                    <a:pt x="0" y="34"/>
                    <a:pt x="6" y="79"/>
                    <a:pt x="118" y="45"/>
                  </a:cubicBezTo>
                  <a:cubicBezTo>
                    <a:pt x="165" y="30"/>
                    <a:pt x="157" y="0"/>
                    <a:pt x="157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4486276" y="3414713"/>
              <a:ext cx="1330325" cy="841375"/>
            </a:xfrm>
            <a:custGeom>
              <a:avLst/>
              <a:gdLst>
                <a:gd name="T0" fmla="*/ 65 w 218"/>
                <a:gd name="T1" fmla="*/ 0 h 148"/>
                <a:gd name="T2" fmla="*/ 174 w 218"/>
                <a:gd name="T3" fmla="*/ 20 h 148"/>
                <a:gd name="T4" fmla="*/ 151 w 218"/>
                <a:gd name="T5" fmla="*/ 121 h 148"/>
                <a:gd name="T6" fmla="*/ 218 w 218"/>
                <a:gd name="T7" fmla="*/ 115 h 148"/>
                <a:gd name="T8" fmla="*/ 125 w 218"/>
                <a:gd name="T9" fmla="*/ 148 h 148"/>
                <a:gd name="T10" fmla="*/ 142 w 218"/>
                <a:gd name="T11" fmla="*/ 44 h 148"/>
                <a:gd name="T12" fmla="*/ 0 w 218"/>
                <a:gd name="T13" fmla="*/ 21 h 148"/>
                <a:gd name="T14" fmla="*/ 65 w 218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48">
                  <a:moveTo>
                    <a:pt x="65" y="0"/>
                  </a:moveTo>
                  <a:cubicBezTo>
                    <a:pt x="65" y="0"/>
                    <a:pt x="165" y="9"/>
                    <a:pt x="174" y="20"/>
                  </a:cubicBezTo>
                  <a:cubicBezTo>
                    <a:pt x="183" y="30"/>
                    <a:pt x="151" y="121"/>
                    <a:pt x="151" y="121"/>
                  </a:cubicBezTo>
                  <a:cubicBezTo>
                    <a:pt x="151" y="121"/>
                    <a:pt x="189" y="83"/>
                    <a:pt x="218" y="115"/>
                  </a:cubicBezTo>
                  <a:cubicBezTo>
                    <a:pt x="178" y="134"/>
                    <a:pt x="157" y="137"/>
                    <a:pt x="125" y="148"/>
                  </a:cubicBezTo>
                  <a:cubicBezTo>
                    <a:pt x="125" y="148"/>
                    <a:pt x="142" y="76"/>
                    <a:pt x="142" y="44"/>
                  </a:cubicBezTo>
                  <a:cubicBezTo>
                    <a:pt x="142" y="30"/>
                    <a:pt x="0" y="21"/>
                    <a:pt x="0" y="21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4973638" y="3214688"/>
              <a:ext cx="1130300" cy="723900"/>
            </a:xfrm>
            <a:custGeom>
              <a:avLst/>
              <a:gdLst>
                <a:gd name="T0" fmla="*/ 24 w 185"/>
                <a:gd name="T1" fmla="*/ 16 h 127"/>
                <a:gd name="T2" fmla="*/ 131 w 185"/>
                <a:gd name="T3" fmla="*/ 20 h 127"/>
                <a:gd name="T4" fmla="*/ 117 w 185"/>
                <a:gd name="T5" fmla="*/ 111 h 127"/>
                <a:gd name="T6" fmla="*/ 185 w 185"/>
                <a:gd name="T7" fmla="*/ 117 h 127"/>
                <a:gd name="T8" fmla="*/ 91 w 185"/>
                <a:gd name="T9" fmla="*/ 125 h 127"/>
                <a:gd name="T10" fmla="*/ 108 w 185"/>
                <a:gd name="T11" fmla="*/ 32 h 127"/>
                <a:gd name="T12" fmla="*/ 0 w 185"/>
                <a:gd name="T13" fmla="*/ 36 h 127"/>
                <a:gd name="T14" fmla="*/ 24 w 185"/>
                <a:gd name="T15" fmla="*/ 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27">
                  <a:moveTo>
                    <a:pt x="24" y="16"/>
                  </a:moveTo>
                  <a:cubicBezTo>
                    <a:pt x="24" y="16"/>
                    <a:pt x="118" y="0"/>
                    <a:pt x="131" y="20"/>
                  </a:cubicBezTo>
                  <a:cubicBezTo>
                    <a:pt x="145" y="39"/>
                    <a:pt x="117" y="111"/>
                    <a:pt x="117" y="111"/>
                  </a:cubicBezTo>
                  <a:cubicBezTo>
                    <a:pt x="117" y="111"/>
                    <a:pt x="163" y="78"/>
                    <a:pt x="185" y="117"/>
                  </a:cubicBezTo>
                  <a:cubicBezTo>
                    <a:pt x="115" y="127"/>
                    <a:pt x="91" y="125"/>
                    <a:pt x="91" y="125"/>
                  </a:cubicBezTo>
                  <a:cubicBezTo>
                    <a:pt x="91" y="125"/>
                    <a:pt x="122" y="34"/>
                    <a:pt x="108" y="32"/>
                  </a:cubicBezTo>
                  <a:cubicBezTo>
                    <a:pt x="94" y="31"/>
                    <a:pt x="0" y="36"/>
                    <a:pt x="0" y="36"/>
                  </a:cubicBezTo>
                  <a:lnTo>
                    <a:pt x="24" y="16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4003676" y="2252663"/>
              <a:ext cx="1446213" cy="1287463"/>
            </a:xfrm>
            <a:custGeom>
              <a:avLst/>
              <a:gdLst>
                <a:gd name="T0" fmla="*/ 35 w 237"/>
                <a:gd name="T1" fmla="*/ 0 h 226"/>
                <a:gd name="T2" fmla="*/ 237 w 237"/>
                <a:gd name="T3" fmla="*/ 39 h 226"/>
                <a:gd name="T4" fmla="*/ 209 w 237"/>
                <a:gd name="T5" fmla="*/ 182 h 226"/>
                <a:gd name="T6" fmla="*/ 35 w 237"/>
                <a:gd name="T7" fmla="*/ 226 h 226"/>
                <a:gd name="T8" fmla="*/ 35 w 237"/>
                <a:gd name="T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226">
                  <a:moveTo>
                    <a:pt x="35" y="0"/>
                  </a:moveTo>
                  <a:cubicBezTo>
                    <a:pt x="79" y="9"/>
                    <a:pt x="237" y="39"/>
                    <a:pt x="237" y="39"/>
                  </a:cubicBezTo>
                  <a:cubicBezTo>
                    <a:pt x="237" y="39"/>
                    <a:pt x="213" y="111"/>
                    <a:pt x="209" y="182"/>
                  </a:cubicBezTo>
                  <a:cubicBezTo>
                    <a:pt x="151" y="194"/>
                    <a:pt x="35" y="226"/>
                    <a:pt x="35" y="226"/>
                  </a:cubicBezTo>
                  <a:cubicBezTo>
                    <a:pt x="35" y="226"/>
                    <a:pt x="0" y="98"/>
                    <a:pt x="35" y="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20"/>
            <p:cNvSpPr>
              <a:spLocks noChangeArrowheads="1"/>
            </p:cNvSpPr>
            <p:nvPr/>
          </p:nvSpPr>
          <p:spPr bwMode="auto">
            <a:xfrm>
              <a:off x="5895976" y="2976563"/>
              <a:ext cx="1722438" cy="1501775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6043613" y="2708275"/>
              <a:ext cx="334963" cy="273050"/>
            </a:xfrm>
            <a:custGeom>
              <a:avLst/>
              <a:gdLst>
                <a:gd name="T0" fmla="*/ 0 w 55"/>
                <a:gd name="T1" fmla="*/ 28 h 48"/>
                <a:gd name="T2" fmla="*/ 39 w 55"/>
                <a:gd name="T3" fmla="*/ 3 h 48"/>
                <a:gd name="T4" fmla="*/ 28 w 55"/>
                <a:gd name="T5" fmla="*/ 16 h 48"/>
                <a:gd name="T6" fmla="*/ 47 w 55"/>
                <a:gd name="T7" fmla="*/ 12 h 48"/>
                <a:gd name="T8" fmla="*/ 33 w 55"/>
                <a:gd name="T9" fmla="*/ 22 h 48"/>
                <a:gd name="T10" fmla="*/ 50 w 55"/>
                <a:gd name="T11" fmla="*/ 22 h 48"/>
                <a:gd name="T12" fmla="*/ 36 w 55"/>
                <a:gd name="T13" fmla="*/ 33 h 48"/>
                <a:gd name="T14" fmla="*/ 54 w 55"/>
                <a:gd name="T15" fmla="*/ 34 h 48"/>
                <a:gd name="T16" fmla="*/ 9 w 55"/>
                <a:gd name="T17" fmla="*/ 48 h 48"/>
                <a:gd name="T18" fmla="*/ 0 w 55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8">
                  <a:moveTo>
                    <a:pt x="0" y="28"/>
                  </a:moveTo>
                  <a:cubicBezTo>
                    <a:pt x="0" y="28"/>
                    <a:pt x="37" y="0"/>
                    <a:pt x="39" y="3"/>
                  </a:cubicBezTo>
                  <a:cubicBezTo>
                    <a:pt x="41" y="7"/>
                    <a:pt x="28" y="16"/>
                    <a:pt x="28" y="16"/>
                  </a:cubicBezTo>
                  <a:cubicBezTo>
                    <a:pt x="28" y="16"/>
                    <a:pt x="46" y="9"/>
                    <a:pt x="47" y="12"/>
                  </a:cubicBezTo>
                  <a:cubicBezTo>
                    <a:pt x="49" y="15"/>
                    <a:pt x="33" y="22"/>
                    <a:pt x="33" y="22"/>
                  </a:cubicBezTo>
                  <a:cubicBezTo>
                    <a:pt x="33" y="22"/>
                    <a:pt x="48" y="18"/>
                    <a:pt x="50" y="22"/>
                  </a:cubicBezTo>
                  <a:cubicBezTo>
                    <a:pt x="51" y="25"/>
                    <a:pt x="36" y="33"/>
                    <a:pt x="36" y="33"/>
                  </a:cubicBezTo>
                  <a:cubicBezTo>
                    <a:pt x="36" y="33"/>
                    <a:pt x="53" y="30"/>
                    <a:pt x="54" y="34"/>
                  </a:cubicBezTo>
                  <a:cubicBezTo>
                    <a:pt x="55" y="39"/>
                    <a:pt x="9" y="48"/>
                    <a:pt x="9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5048251" y="2725738"/>
              <a:ext cx="1196975" cy="398463"/>
            </a:xfrm>
            <a:custGeom>
              <a:avLst/>
              <a:gdLst>
                <a:gd name="T0" fmla="*/ 85 w 196"/>
                <a:gd name="T1" fmla="*/ 70 h 70"/>
                <a:gd name="T2" fmla="*/ 0 w 196"/>
                <a:gd name="T3" fmla="*/ 15 h 70"/>
                <a:gd name="T4" fmla="*/ 32 w 196"/>
                <a:gd name="T5" fmla="*/ 0 h 70"/>
                <a:gd name="T6" fmla="*/ 89 w 196"/>
                <a:gd name="T7" fmla="*/ 34 h 70"/>
                <a:gd name="T8" fmla="*/ 177 w 196"/>
                <a:gd name="T9" fmla="*/ 11 h 70"/>
                <a:gd name="T10" fmla="*/ 196 w 196"/>
                <a:gd name="T11" fmla="*/ 41 h 70"/>
                <a:gd name="T12" fmla="*/ 91 w 196"/>
                <a:gd name="T13" fmla="*/ 69 h 70"/>
                <a:gd name="T14" fmla="*/ 85 w 196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70">
                  <a:moveTo>
                    <a:pt x="85" y="70"/>
                  </a:moveTo>
                  <a:cubicBezTo>
                    <a:pt x="27" y="70"/>
                    <a:pt x="2" y="17"/>
                    <a:pt x="0" y="1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2"/>
                    <a:pt x="50" y="37"/>
                    <a:pt x="89" y="34"/>
                  </a:cubicBezTo>
                  <a:cubicBezTo>
                    <a:pt x="144" y="31"/>
                    <a:pt x="177" y="11"/>
                    <a:pt x="177" y="1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4" y="42"/>
                    <a:pt x="155" y="66"/>
                    <a:pt x="91" y="69"/>
                  </a:cubicBezTo>
                  <a:cubicBezTo>
                    <a:pt x="89" y="69"/>
                    <a:pt x="87" y="70"/>
                    <a:pt x="85" y="7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6037263" y="2428875"/>
              <a:ext cx="328613" cy="274638"/>
            </a:xfrm>
            <a:custGeom>
              <a:avLst/>
              <a:gdLst>
                <a:gd name="T0" fmla="*/ 0 w 54"/>
                <a:gd name="T1" fmla="*/ 28 h 48"/>
                <a:gd name="T2" fmla="*/ 39 w 54"/>
                <a:gd name="T3" fmla="*/ 4 h 48"/>
                <a:gd name="T4" fmla="*/ 27 w 54"/>
                <a:gd name="T5" fmla="*/ 17 h 48"/>
                <a:gd name="T6" fmla="*/ 47 w 54"/>
                <a:gd name="T7" fmla="*/ 13 h 48"/>
                <a:gd name="T8" fmla="*/ 32 w 54"/>
                <a:gd name="T9" fmla="*/ 23 h 48"/>
                <a:gd name="T10" fmla="*/ 49 w 54"/>
                <a:gd name="T11" fmla="*/ 22 h 48"/>
                <a:gd name="T12" fmla="*/ 35 w 54"/>
                <a:gd name="T13" fmla="*/ 33 h 48"/>
                <a:gd name="T14" fmla="*/ 53 w 54"/>
                <a:gd name="T15" fmla="*/ 35 h 48"/>
                <a:gd name="T16" fmla="*/ 8 w 54"/>
                <a:gd name="T17" fmla="*/ 48 h 48"/>
                <a:gd name="T18" fmla="*/ 0 w 54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8">
                  <a:moveTo>
                    <a:pt x="0" y="28"/>
                  </a:moveTo>
                  <a:cubicBezTo>
                    <a:pt x="0" y="28"/>
                    <a:pt x="37" y="0"/>
                    <a:pt x="39" y="4"/>
                  </a:cubicBezTo>
                  <a:cubicBezTo>
                    <a:pt x="41" y="7"/>
                    <a:pt x="27" y="17"/>
                    <a:pt x="27" y="17"/>
                  </a:cubicBezTo>
                  <a:cubicBezTo>
                    <a:pt x="27" y="17"/>
                    <a:pt x="46" y="10"/>
                    <a:pt x="47" y="13"/>
                  </a:cubicBezTo>
                  <a:cubicBezTo>
                    <a:pt x="48" y="15"/>
                    <a:pt x="32" y="23"/>
                    <a:pt x="32" y="23"/>
                  </a:cubicBezTo>
                  <a:cubicBezTo>
                    <a:pt x="32" y="23"/>
                    <a:pt x="48" y="19"/>
                    <a:pt x="49" y="22"/>
                  </a:cubicBezTo>
                  <a:cubicBezTo>
                    <a:pt x="50" y="25"/>
                    <a:pt x="35" y="33"/>
                    <a:pt x="35" y="33"/>
                  </a:cubicBezTo>
                  <a:cubicBezTo>
                    <a:pt x="35" y="33"/>
                    <a:pt x="52" y="31"/>
                    <a:pt x="53" y="35"/>
                  </a:cubicBezTo>
                  <a:cubicBezTo>
                    <a:pt x="54" y="39"/>
                    <a:pt x="8" y="48"/>
                    <a:pt x="8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5108576" y="2486025"/>
              <a:ext cx="1147763" cy="369888"/>
            </a:xfrm>
            <a:custGeom>
              <a:avLst/>
              <a:gdLst>
                <a:gd name="T0" fmla="*/ 85 w 188"/>
                <a:gd name="T1" fmla="*/ 65 h 65"/>
                <a:gd name="T2" fmla="*/ 0 w 188"/>
                <a:gd name="T3" fmla="*/ 18 h 65"/>
                <a:gd name="T4" fmla="*/ 29 w 188"/>
                <a:gd name="T5" fmla="*/ 0 h 65"/>
                <a:gd name="T6" fmla="*/ 90 w 188"/>
                <a:gd name="T7" fmla="*/ 30 h 65"/>
                <a:gd name="T8" fmla="*/ 168 w 188"/>
                <a:gd name="T9" fmla="*/ 4 h 65"/>
                <a:gd name="T10" fmla="*/ 188 w 188"/>
                <a:gd name="T11" fmla="*/ 33 h 65"/>
                <a:gd name="T12" fmla="*/ 93 w 188"/>
                <a:gd name="T13" fmla="*/ 65 h 65"/>
                <a:gd name="T14" fmla="*/ 85 w 188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5">
                  <a:moveTo>
                    <a:pt x="85" y="65"/>
                  </a:moveTo>
                  <a:cubicBezTo>
                    <a:pt x="29" y="65"/>
                    <a:pt x="1" y="20"/>
                    <a:pt x="0" y="1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51" y="33"/>
                    <a:pt x="90" y="30"/>
                  </a:cubicBezTo>
                  <a:cubicBezTo>
                    <a:pt x="133" y="27"/>
                    <a:pt x="167" y="4"/>
                    <a:pt x="168" y="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6" y="34"/>
                    <a:pt x="146" y="61"/>
                    <a:pt x="93" y="65"/>
                  </a:cubicBezTo>
                  <a:cubicBezTo>
                    <a:pt x="90" y="65"/>
                    <a:pt x="87" y="65"/>
                    <a:pt x="85" y="65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6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 56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DE6E29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长久保持一个姿势不仅会令血液循环阻塞，还会让身体局部出现水肿，是最容易引发肥胖的细节。</a:t>
            </a:r>
          </a:p>
        </p:txBody>
      </p:sp>
      <p:sp>
        <p:nvSpPr>
          <p:cNvPr id="63" name="任意多边形 62"/>
          <p:cNvSpPr/>
          <p:nvPr/>
        </p:nvSpPr>
        <p:spPr>
          <a:xfrm>
            <a:off x="1091069" y="1882769"/>
            <a:ext cx="4475445" cy="2388861"/>
          </a:xfrm>
          <a:custGeom>
            <a:avLst/>
            <a:gdLst/>
            <a:ahLst/>
            <a:cxnLst/>
            <a:rect l="l" t="t" r="r" b="b"/>
            <a:pathLst>
              <a:path w="4475445" h="2388861">
                <a:moveTo>
                  <a:pt x="401193" y="1997698"/>
                </a:moveTo>
                <a:lnTo>
                  <a:pt x="528237" y="1997698"/>
                </a:lnTo>
                <a:lnTo>
                  <a:pt x="543840" y="2277418"/>
                </a:lnTo>
                <a:lnTo>
                  <a:pt x="417909" y="2277418"/>
                </a:lnTo>
                <a:close/>
                <a:moveTo>
                  <a:pt x="15602" y="1997698"/>
                </a:moveTo>
                <a:lnTo>
                  <a:pt x="142646" y="1997698"/>
                </a:lnTo>
                <a:lnTo>
                  <a:pt x="127044" y="2277418"/>
                </a:lnTo>
                <a:lnTo>
                  <a:pt x="0" y="2277418"/>
                </a:lnTo>
                <a:close/>
                <a:moveTo>
                  <a:pt x="2286000" y="1681201"/>
                </a:moveTo>
                <a:lnTo>
                  <a:pt x="2795292" y="1681201"/>
                </a:lnTo>
                <a:lnTo>
                  <a:pt x="2795292" y="1765897"/>
                </a:lnTo>
                <a:lnTo>
                  <a:pt x="2553462" y="1765897"/>
                </a:lnTo>
                <a:lnTo>
                  <a:pt x="2509999" y="2303050"/>
                </a:lnTo>
                <a:lnTo>
                  <a:pt x="2551233" y="2303050"/>
                </a:lnTo>
                <a:cubicBezTo>
                  <a:pt x="2560404" y="2302795"/>
                  <a:pt x="2567972" y="2299684"/>
                  <a:pt x="2573939" y="2293717"/>
                </a:cubicBezTo>
                <a:cubicBezTo>
                  <a:pt x="2579906" y="2287750"/>
                  <a:pt x="2582739" y="2280460"/>
                  <a:pt x="2582437" y="2271846"/>
                </a:cubicBezTo>
                <a:lnTo>
                  <a:pt x="2556805" y="1920802"/>
                </a:lnTo>
                <a:lnTo>
                  <a:pt x="2757401" y="1920802"/>
                </a:lnTo>
                <a:lnTo>
                  <a:pt x="2783033" y="2281876"/>
                </a:lnTo>
                <a:cubicBezTo>
                  <a:pt x="2784287" y="2311641"/>
                  <a:pt x="2774814" y="2336529"/>
                  <a:pt x="2754615" y="2356543"/>
                </a:cubicBezTo>
                <a:cubicBezTo>
                  <a:pt x="2734417" y="2376556"/>
                  <a:pt x="2709342" y="2386957"/>
                  <a:pt x="2679392" y="2387746"/>
                </a:cubicBezTo>
                <a:lnTo>
                  <a:pt x="2293801" y="2387746"/>
                </a:lnTo>
                <a:lnTo>
                  <a:pt x="2342835" y="1765897"/>
                </a:lnTo>
                <a:lnTo>
                  <a:pt x="2286000" y="1765897"/>
                </a:lnTo>
                <a:close/>
                <a:moveTo>
                  <a:pt x="219541" y="1645539"/>
                </a:moveTo>
                <a:lnTo>
                  <a:pt x="219541" y="1870653"/>
                </a:lnTo>
                <a:lnTo>
                  <a:pt x="293094" y="1870653"/>
                </a:lnTo>
                <a:cubicBezTo>
                  <a:pt x="302241" y="1870421"/>
                  <a:pt x="309857" y="1867264"/>
                  <a:pt x="315939" y="1861181"/>
                </a:cubicBezTo>
                <a:cubicBezTo>
                  <a:pt x="322022" y="1855098"/>
                  <a:pt x="325180" y="1847483"/>
                  <a:pt x="325412" y="1838335"/>
                </a:cubicBezTo>
                <a:lnTo>
                  <a:pt x="325412" y="1645539"/>
                </a:lnTo>
                <a:close/>
                <a:moveTo>
                  <a:pt x="28975" y="1559729"/>
                </a:moveTo>
                <a:lnTo>
                  <a:pt x="515978" y="1559729"/>
                </a:lnTo>
                <a:lnTo>
                  <a:pt x="515978" y="1849479"/>
                </a:lnTo>
                <a:cubicBezTo>
                  <a:pt x="515189" y="1879244"/>
                  <a:pt x="504788" y="1904132"/>
                  <a:pt x="484775" y="1924146"/>
                </a:cubicBezTo>
                <a:cubicBezTo>
                  <a:pt x="464762" y="1944159"/>
                  <a:pt x="439873" y="1954560"/>
                  <a:pt x="410108" y="1955350"/>
                </a:cubicBezTo>
                <a:lnTo>
                  <a:pt x="374447" y="1955350"/>
                </a:lnTo>
                <a:lnTo>
                  <a:pt x="374447" y="2280762"/>
                </a:lnTo>
                <a:cubicBezTo>
                  <a:pt x="373704" y="2310526"/>
                  <a:pt x="363488" y="2335415"/>
                  <a:pt x="343800" y="2355428"/>
                </a:cubicBezTo>
                <a:cubicBezTo>
                  <a:pt x="324112" y="2375441"/>
                  <a:pt x="299409" y="2385843"/>
                  <a:pt x="269691" y="2386632"/>
                </a:cubicBezTo>
                <a:lnTo>
                  <a:pt x="89154" y="2386632"/>
                </a:lnTo>
                <a:lnTo>
                  <a:pt x="89154" y="2301936"/>
                </a:lnTo>
                <a:lnTo>
                  <a:pt x="127044" y="2301936"/>
                </a:lnTo>
                <a:cubicBezTo>
                  <a:pt x="139047" y="2301634"/>
                  <a:pt x="149031" y="2297501"/>
                  <a:pt x="156995" y="2289538"/>
                </a:cubicBezTo>
                <a:cubicBezTo>
                  <a:pt x="164958" y="2281574"/>
                  <a:pt x="169090" y="2271591"/>
                  <a:pt x="169392" y="2259588"/>
                </a:cubicBezTo>
                <a:lnTo>
                  <a:pt x="169392" y="1955350"/>
                </a:lnTo>
                <a:lnTo>
                  <a:pt x="28975" y="1955350"/>
                </a:lnTo>
                <a:close/>
                <a:moveTo>
                  <a:pt x="2308288" y="1380306"/>
                </a:moveTo>
                <a:lnTo>
                  <a:pt x="2773003" y="1380306"/>
                </a:lnTo>
                <a:lnTo>
                  <a:pt x="2773003" y="1465003"/>
                </a:lnTo>
                <a:lnTo>
                  <a:pt x="2308288" y="1465003"/>
                </a:lnTo>
                <a:close/>
                <a:moveTo>
                  <a:pt x="3437915" y="1356903"/>
                </a:moveTo>
                <a:lnTo>
                  <a:pt x="4475445" y="1356903"/>
                </a:lnTo>
                <a:lnTo>
                  <a:pt x="4113257" y="1803788"/>
                </a:lnTo>
                <a:lnTo>
                  <a:pt x="4113257" y="2282990"/>
                </a:lnTo>
                <a:cubicBezTo>
                  <a:pt x="4112467" y="2312755"/>
                  <a:pt x="4102066" y="2337644"/>
                  <a:pt x="4082053" y="2357657"/>
                </a:cubicBezTo>
                <a:cubicBezTo>
                  <a:pt x="4062040" y="2377670"/>
                  <a:pt x="4037151" y="2388071"/>
                  <a:pt x="4007386" y="2388861"/>
                </a:cubicBezTo>
                <a:lnTo>
                  <a:pt x="3651885" y="2388861"/>
                </a:lnTo>
                <a:lnTo>
                  <a:pt x="3651885" y="2304165"/>
                </a:lnTo>
                <a:lnTo>
                  <a:pt x="3814591" y="2304165"/>
                </a:lnTo>
                <a:cubicBezTo>
                  <a:pt x="3823692" y="2303932"/>
                  <a:pt x="3831122" y="2300775"/>
                  <a:pt x="3836879" y="2294692"/>
                </a:cubicBezTo>
                <a:cubicBezTo>
                  <a:pt x="3842637" y="2288609"/>
                  <a:pt x="3845609" y="2280994"/>
                  <a:pt x="3845795" y="2271846"/>
                </a:cubicBezTo>
                <a:lnTo>
                  <a:pt x="3845795" y="1756982"/>
                </a:lnTo>
                <a:lnTo>
                  <a:pt x="4105456" y="1441600"/>
                </a:lnTo>
                <a:lnTo>
                  <a:pt x="3437915" y="1441600"/>
                </a:lnTo>
                <a:close/>
                <a:moveTo>
                  <a:pt x="1143000" y="1356903"/>
                </a:moveTo>
                <a:lnTo>
                  <a:pt x="2199475" y="1356903"/>
                </a:lnTo>
                <a:lnTo>
                  <a:pt x="2199475" y="1441600"/>
                </a:lnTo>
                <a:lnTo>
                  <a:pt x="1721386" y="1441600"/>
                </a:lnTo>
                <a:lnTo>
                  <a:pt x="1670123" y="1569759"/>
                </a:lnTo>
                <a:lnTo>
                  <a:pt x="1803854" y="1569759"/>
                </a:lnTo>
                <a:lnTo>
                  <a:pt x="1803854" y="1661141"/>
                </a:lnTo>
                <a:lnTo>
                  <a:pt x="1962102" y="1661141"/>
                </a:lnTo>
                <a:lnTo>
                  <a:pt x="2199475" y="2246214"/>
                </a:lnTo>
                <a:lnTo>
                  <a:pt x="1940928" y="2246214"/>
                </a:lnTo>
                <a:lnTo>
                  <a:pt x="1803854" y="1907429"/>
                </a:lnTo>
                <a:lnTo>
                  <a:pt x="1803854" y="2388861"/>
                </a:lnTo>
                <a:lnTo>
                  <a:pt x="1538621" y="2388861"/>
                </a:lnTo>
                <a:lnTo>
                  <a:pt x="1538621" y="1901857"/>
                </a:lnTo>
                <a:lnTo>
                  <a:pt x="1401547" y="2246214"/>
                </a:lnTo>
                <a:lnTo>
                  <a:pt x="1143000" y="2246214"/>
                </a:lnTo>
                <a:lnTo>
                  <a:pt x="1463954" y="1441600"/>
                </a:lnTo>
                <a:lnTo>
                  <a:pt x="1143000" y="1441600"/>
                </a:lnTo>
                <a:close/>
                <a:moveTo>
                  <a:pt x="891540" y="1353560"/>
                </a:moveTo>
                <a:lnTo>
                  <a:pt x="1024156" y="1353560"/>
                </a:lnTo>
                <a:lnTo>
                  <a:pt x="1048674" y="1547470"/>
                </a:lnTo>
                <a:lnTo>
                  <a:pt x="917172" y="1547470"/>
                </a:lnTo>
                <a:close/>
                <a:moveTo>
                  <a:pt x="2863272" y="1332386"/>
                </a:moveTo>
                <a:lnTo>
                  <a:pt x="3087271" y="1332386"/>
                </a:lnTo>
                <a:lnTo>
                  <a:pt x="3078356" y="1487291"/>
                </a:lnTo>
                <a:lnTo>
                  <a:pt x="3342474" y="1487291"/>
                </a:lnTo>
                <a:lnTo>
                  <a:pt x="3342474" y="2281876"/>
                </a:lnTo>
                <a:cubicBezTo>
                  <a:pt x="3341685" y="2311641"/>
                  <a:pt x="3331284" y="2336529"/>
                  <a:pt x="3311271" y="2356543"/>
                </a:cubicBezTo>
                <a:cubicBezTo>
                  <a:pt x="3291258" y="2376556"/>
                  <a:pt x="3266369" y="2386957"/>
                  <a:pt x="3236604" y="2387746"/>
                </a:cubicBezTo>
                <a:lnTo>
                  <a:pt x="3064983" y="2387746"/>
                </a:lnTo>
                <a:lnTo>
                  <a:pt x="3064983" y="2308622"/>
                </a:lnTo>
                <a:lnTo>
                  <a:pt x="3088386" y="2308622"/>
                </a:lnTo>
                <a:cubicBezTo>
                  <a:pt x="3097533" y="2308390"/>
                  <a:pt x="3105149" y="2305232"/>
                  <a:pt x="3111231" y="2299150"/>
                </a:cubicBezTo>
                <a:cubicBezTo>
                  <a:pt x="3117314" y="2293067"/>
                  <a:pt x="3120472" y="2285451"/>
                  <a:pt x="3120704" y="2276304"/>
                </a:cubicBezTo>
                <a:lnTo>
                  <a:pt x="3120704" y="1566415"/>
                </a:lnTo>
                <a:lnTo>
                  <a:pt x="3073898" y="1566415"/>
                </a:lnTo>
                <a:lnTo>
                  <a:pt x="3030436" y="2387746"/>
                </a:lnTo>
                <a:lnTo>
                  <a:pt x="2806436" y="2387746"/>
                </a:lnTo>
                <a:lnTo>
                  <a:pt x="2849899" y="1566415"/>
                </a:lnTo>
                <a:lnTo>
                  <a:pt x="2805322" y="1566415"/>
                </a:lnTo>
                <a:lnTo>
                  <a:pt x="2805322" y="1487291"/>
                </a:lnTo>
                <a:lnTo>
                  <a:pt x="2854356" y="1487291"/>
                </a:lnTo>
                <a:close/>
                <a:moveTo>
                  <a:pt x="665312" y="1332386"/>
                </a:moveTo>
                <a:lnTo>
                  <a:pt x="862565" y="1332386"/>
                </a:lnTo>
                <a:lnTo>
                  <a:pt x="862565" y="1585361"/>
                </a:lnTo>
                <a:lnTo>
                  <a:pt x="1055360" y="1585361"/>
                </a:lnTo>
                <a:lnTo>
                  <a:pt x="1055360" y="1670057"/>
                </a:lnTo>
                <a:lnTo>
                  <a:pt x="989610" y="1670057"/>
                </a:lnTo>
                <a:lnTo>
                  <a:pt x="989610" y="2303050"/>
                </a:lnTo>
                <a:lnTo>
                  <a:pt x="1054246" y="2303050"/>
                </a:lnTo>
                <a:lnTo>
                  <a:pt x="1054246" y="2387746"/>
                </a:lnTo>
                <a:lnTo>
                  <a:pt x="813530" y="2387746"/>
                </a:lnTo>
                <a:lnTo>
                  <a:pt x="813530" y="1828305"/>
                </a:lnTo>
                <a:lnTo>
                  <a:pt x="721033" y="2387746"/>
                </a:lnTo>
                <a:lnTo>
                  <a:pt x="537153" y="2387746"/>
                </a:lnTo>
                <a:lnTo>
                  <a:pt x="658625" y="1670057"/>
                </a:lnTo>
                <a:lnTo>
                  <a:pt x="548297" y="1670057"/>
                </a:lnTo>
                <a:lnTo>
                  <a:pt x="548297" y="1585361"/>
                </a:lnTo>
                <a:lnTo>
                  <a:pt x="665312" y="1585361"/>
                </a:lnTo>
                <a:close/>
                <a:moveTo>
                  <a:pt x="163820" y="1332386"/>
                </a:moveTo>
                <a:lnTo>
                  <a:pt x="380019" y="1332386"/>
                </a:lnTo>
                <a:lnTo>
                  <a:pt x="380019" y="1427112"/>
                </a:lnTo>
                <a:lnTo>
                  <a:pt x="543840" y="1427112"/>
                </a:lnTo>
                <a:lnTo>
                  <a:pt x="543840" y="1511808"/>
                </a:lnTo>
                <a:lnTo>
                  <a:pt x="0" y="1511808"/>
                </a:lnTo>
                <a:lnTo>
                  <a:pt x="0" y="1427112"/>
                </a:lnTo>
                <a:lnTo>
                  <a:pt x="163820" y="1427112"/>
                </a:lnTo>
                <a:close/>
                <a:moveTo>
                  <a:pt x="2404329" y="308696"/>
                </a:moveTo>
                <a:lnTo>
                  <a:pt x="2651731" y="308696"/>
                </a:lnTo>
                <a:lnTo>
                  <a:pt x="2755372" y="892655"/>
                </a:lnTo>
                <a:lnTo>
                  <a:pt x="2507970" y="892655"/>
                </a:lnTo>
                <a:close/>
                <a:moveTo>
                  <a:pt x="3633140" y="245174"/>
                </a:moveTo>
                <a:lnTo>
                  <a:pt x="3877198" y="245174"/>
                </a:lnTo>
                <a:lnTo>
                  <a:pt x="3834850" y="491462"/>
                </a:lnTo>
                <a:lnTo>
                  <a:pt x="3590791" y="491462"/>
                </a:lnTo>
                <a:close/>
                <a:moveTo>
                  <a:pt x="2893161" y="245174"/>
                </a:moveTo>
                <a:lnTo>
                  <a:pt x="3136106" y="245174"/>
                </a:lnTo>
                <a:lnTo>
                  <a:pt x="3178454" y="491462"/>
                </a:lnTo>
                <a:lnTo>
                  <a:pt x="2935509" y="491462"/>
                </a:lnTo>
                <a:close/>
                <a:moveTo>
                  <a:pt x="1338224" y="61294"/>
                </a:moveTo>
                <a:lnTo>
                  <a:pt x="1505388" y="61294"/>
                </a:lnTo>
                <a:lnTo>
                  <a:pt x="1468612" y="252975"/>
                </a:lnTo>
                <a:lnTo>
                  <a:pt x="1558880" y="252975"/>
                </a:lnTo>
                <a:lnTo>
                  <a:pt x="1623517" y="589531"/>
                </a:lnTo>
                <a:lnTo>
                  <a:pt x="1461925" y="589531"/>
                </a:lnTo>
                <a:lnTo>
                  <a:pt x="1432950" y="444656"/>
                </a:lnTo>
                <a:lnTo>
                  <a:pt x="1406204" y="589531"/>
                </a:lnTo>
                <a:lnTo>
                  <a:pt x="1239040" y="589531"/>
                </a:lnTo>
                <a:close/>
                <a:moveTo>
                  <a:pt x="671798" y="61294"/>
                </a:moveTo>
                <a:lnTo>
                  <a:pt x="838962" y="61294"/>
                </a:lnTo>
                <a:lnTo>
                  <a:pt x="803300" y="252975"/>
                </a:lnTo>
                <a:lnTo>
                  <a:pt x="893569" y="252975"/>
                </a:lnTo>
                <a:lnTo>
                  <a:pt x="958206" y="589531"/>
                </a:lnTo>
                <a:lnTo>
                  <a:pt x="795499" y="589531"/>
                </a:lnTo>
                <a:lnTo>
                  <a:pt x="767639" y="446885"/>
                </a:lnTo>
                <a:lnTo>
                  <a:pt x="740892" y="589531"/>
                </a:lnTo>
                <a:lnTo>
                  <a:pt x="573729" y="589531"/>
                </a:lnTo>
                <a:close/>
                <a:moveTo>
                  <a:pt x="1714500" y="31204"/>
                </a:moveTo>
                <a:lnTo>
                  <a:pt x="2770974" y="31204"/>
                </a:lnTo>
                <a:lnTo>
                  <a:pt x="2770974" y="115901"/>
                </a:lnTo>
                <a:lnTo>
                  <a:pt x="2334120" y="115901"/>
                </a:lnTo>
                <a:lnTo>
                  <a:pt x="2334120" y="1055361"/>
                </a:lnTo>
                <a:lnTo>
                  <a:pt x="2068887" y="1055361"/>
                </a:lnTo>
                <a:lnTo>
                  <a:pt x="2068887" y="115901"/>
                </a:lnTo>
                <a:lnTo>
                  <a:pt x="1714500" y="115901"/>
                </a:lnTo>
                <a:close/>
                <a:moveTo>
                  <a:pt x="3252006" y="0"/>
                </a:moveTo>
                <a:lnTo>
                  <a:pt x="3517239" y="0"/>
                </a:lnTo>
                <a:lnTo>
                  <a:pt x="3517239" y="115901"/>
                </a:lnTo>
                <a:lnTo>
                  <a:pt x="3890572" y="115901"/>
                </a:lnTo>
                <a:lnTo>
                  <a:pt x="3890572" y="200597"/>
                </a:lnTo>
                <a:lnTo>
                  <a:pt x="3517239" y="200597"/>
                </a:lnTo>
                <a:lnTo>
                  <a:pt x="3517239" y="533810"/>
                </a:lnTo>
                <a:lnTo>
                  <a:pt x="3912860" y="533810"/>
                </a:lnTo>
                <a:lnTo>
                  <a:pt x="3912860" y="618506"/>
                </a:lnTo>
                <a:lnTo>
                  <a:pt x="3800303" y="618506"/>
                </a:lnTo>
                <a:lnTo>
                  <a:pt x="3912860" y="1053132"/>
                </a:lnTo>
                <a:lnTo>
                  <a:pt x="3658771" y="1053132"/>
                </a:lnTo>
                <a:lnTo>
                  <a:pt x="3546214" y="618506"/>
                </a:lnTo>
                <a:lnTo>
                  <a:pt x="3517239" y="618506"/>
                </a:lnTo>
                <a:lnTo>
                  <a:pt x="3517239" y="1053132"/>
                </a:lnTo>
                <a:lnTo>
                  <a:pt x="3252006" y="1053132"/>
                </a:lnTo>
                <a:lnTo>
                  <a:pt x="3252006" y="618506"/>
                </a:lnTo>
                <a:lnTo>
                  <a:pt x="3221917" y="618506"/>
                </a:lnTo>
                <a:lnTo>
                  <a:pt x="3111589" y="1053132"/>
                </a:lnTo>
                <a:lnTo>
                  <a:pt x="2857500" y="1053132"/>
                </a:lnTo>
                <a:lnTo>
                  <a:pt x="2968942" y="618506"/>
                </a:lnTo>
                <a:lnTo>
                  <a:pt x="2857500" y="618506"/>
                </a:lnTo>
                <a:lnTo>
                  <a:pt x="2857500" y="533810"/>
                </a:lnTo>
                <a:lnTo>
                  <a:pt x="3252006" y="533810"/>
                </a:lnTo>
                <a:lnTo>
                  <a:pt x="3252006" y="200597"/>
                </a:lnTo>
                <a:lnTo>
                  <a:pt x="2879788" y="200597"/>
                </a:lnTo>
                <a:lnTo>
                  <a:pt x="2879788" y="115901"/>
                </a:lnTo>
                <a:lnTo>
                  <a:pt x="3252006" y="115901"/>
                </a:lnTo>
                <a:close/>
                <a:moveTo>
                  <a:pt x="971579" y="0"/>
                </a:moveTo>
                <a:lnTo>
                  <a:pt x="1229010" y="0"/>
                </a:lnTo>
                <a:lnTo>
                  <a:pt x="1229010" y="683143"/>
                </a:lnTo>
                <a:lnTo>
                  <a:pt x="1591199" y="683143"/>
                </a:lnTo>
                <a:lnTo>
                  <a:pt x="1591199" y="767839"/>
                </a:lnTo>
                <a:lnTo>
                  <a:pt x="1229010" y="767839"/>
                </a:lnTo>
                <a:lnTo>
                  <a:pt x="1229010" y="949491"/>
                </a:lnTo>
                <a:lnTo>
                  <a:pt x="1625746" y="949491"/>
                </a:lnTo>
                <a:lnTo>
                  <a:pt x="1625746" y="1034187"/>
                </a:lnTo>
                <a:lnTo>
                  <a:pt x="574844" y="1034187"/>
                </a:lnTo>
                <a:lnTo>
                  <a:pt x="574844" y="949491"/>
                </a:lnTo>
                <a:lnTo>
                  <a:pt x="971579" y="949491"/>
                </a:lnTo>
                <a:lnTo>
                  <a:pt x="971579" y="767839"/>
                </a:lnTo>
                <a:lnTo>
                  <a:pt x="608276" y="767839"/>
                </a:lnTo>
                <a:lnTo>
                  <a:pt x="608276" y="683143"/>
                </a:lnTo>
                <a:lnTo>
                  <a:pt x="971579" y="683143"/>
                </a:ln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任意多边形 65"/>
          <p:cNvSpPr/>
          <p:nvPr/>
        </p:nvSpPr>
        <p:spPr>
          <a:xfrm>
            <a:off x="169294" y="231845"/>
            <a:ext cx="1697934" cy="1056067"/>
          </a:xfrm>
          <a:custGeom>
            <a:avLst/>
            <a:gdLst/>
            <a:ahLst/>
            <a:cxnLst/>
            <a:rect l="l" t="t" r="r" b="b"/>
            <a:pathLst>
              <a:path w="1538785" h="957081">
                <a:moveTo>
                  <a:pt x="1339541" y="705892"/>
                </a:moveTo>
                <a:lnTo>
                  <a:pt x="1358754" y="705892"/>
                </a:lnTo>
                <a:lnTo>
                  <a:pt x="1358754" y="823303"/>
                </a:lnTo>
                <a:lnTo>
                  <a:pt x="1471896" y="957081"/>
                </a:lnTo>
                <a:lnTo>
                  <a:pt x="1113969" y="957081"/>
                </a:lnTo>
                <a:lnTo>
                  <a:pt x="1097603" y="937868"/>
                </a:lnTo>
                <a:lnTo>
                  <a:pt x="1432047" y="937868"/>
                </a:lnTo>
                <a:lnTo>
                  <a:pt x="1339541" y="829707"/>
                </a:lnTo>
                <a:close/>
                <a:moveTo>
                  <a:pt x="1482570" y="635445"/>
                </a:moveTo>
                <a:cubicBezTo>
                  <a:pt x="1497276" y="637342"/>
                  <a:pt x="1510322" y="645526"/>
                  <a:pt x="1521707" y="659995"/>
                </a:cubicBezTo>
                <a:cubicBezTo>
                  <a:pt x="1533092" y="674463"/>
                  <a:pt x="1538785" y="690237"/>
                  <a:pt x="1538785" y="707315"/>
                </a:cubicBezTo>
                <a:cubicBezTo>
                  <a:pt x="1538785" y="728188"/>
                  <a:pt x="1532618" y="745622"/>
                  <a:pt x="1520284" y="759616"/>
                </a:cubicBezTo>
                <a:cubicBezTo>
                  <a:pt x="1507950" y="773611"/>
                  <a:pt x="1492769" y="780608"/>
                  <a:pt x="1474743" y="780608"/>
                </a:cubicBezTo>
                <a:cubicBezTo>
                  <a:pt x="1457190" y="780608"/>
                  <a:pt x="1438689" y="774915"/>
                  <a:pt x="1419239" y="763530"/>
                </a:cubicBezTo>
                <a:lnTo>
                  <a:pt x="1419239" y="754991"/>
                </a:lnTo>
                <a:cubicBezTo>
                  <a:pt x="1437740" y="764005"/>
                  <a:pt x="1453395" y="768511"/>
                  <a:pt x="1466203" y="768511"/>
                </a:cubicBezTo>
                <a:cubicBezTo>
                  <a:pt x="1482807" y="768511"/>
                  <a:pt x="1496683" y="762581"/>
                  <a:pt x="1507831" y="750722"/>
                </a:cubicBezTo>
                <a:cubicBezTo>
                  <a:pt x="1518979" y="738862"/>
                  <a:pt x="1524553" y="723919"/>
                  <a:pt x="1524553" y="705892"/>
                </a:cubicBezTo>
                <a:cubicBezTo>
                  <a:pt x="1524553" y="693558"/>
                  <a:pt x="1522774" y="684307"/>
                  <a:pt x="1519217" y="678140"/>
                </a:cubicBezTo>
                <a:cubicBezTo>
                  <a:pt x="1515659" y="671973"/>
                  <a:pt x="1504866" y="659164"/>
                  <a:pt x="1486839" y="639714"/>
                </a:cubicBezTo>
                <a:cubicBezTo>
                  <a:pt x="1485891" y="638766"/>
                  <a:pt x="1484467" y="637342"/>
                  <a:pt x="1482570" y="635445"/>
                </a:cubicBezTo>
                <a:close/>
                <a:moveTo>
                  <a:pt x="361485" y="12809"/>
                </a:moveTo>
                <a:lnTo>
                  <a:pt x="380697" y="22059"/>
                </a:lnTo>
                <a:lnTo>
                  <a:pt x="380697" y="824726"/>
                </a:lnTo>
                <a:lnTo>
                  <a:pt x="495263" y="957081"/>
                </a:lnTo>
                <a:lnTo>
                  <a:pt x="130931" y="957081"/>
                </a:lnTo>
                <a:lnTo>
                  <a:pt x="115277" y="937868"/>
                </a:lnTo>
                <a:lnTo>
                  <a:pt x="453991" y="937868"/>
                </a:lnTo>
                <a:lnTo>
                  <a:pt x="361485" y="830419"/>
                </a:lnTo>
                <a:close/>
                <a:moveTo>
                  <a:pt x="1009366" y="0"/>
                </a:moveTo>
                <a:lnTo>
                  <a:pt x="1185839" y="0"/>
                </a:lnTo>
                <a:lnTo>
                  <a:pt x="1185128" y="6404"/>
                </a:lnTo>
                <a:cubicBezTo>
                  <a:pt x="1169947" y="85627"/>
                  <a:pt x="1131996" y="180268"/>
                  <a:pt x="1071274" y="290327"/>
                </a:cubicBezTo>
                <a:cubicBezTo>
                  <a:pt x="1010552" y="400385"/>
                  <a:pt x="941291" y="500007"/>
                  <a:pt x="863491" y="589192"/>
                </a:cubicBezTo>
                <a:lnTo>
                  <a:pt x="859222" y="594173"/>
                </a:lnTo>
                <a:lnTo>
                  <a:pt x="859222" y="611963"/>
                </a:lnTo>
                <a:lnTo>
                  <a:pt x="896224" y="611963"/>
                </a:lnTo>
                <a:lnTo>
                  <a:pt x="900494" y="606982"/>
                </a:lnTo>
                <a:cubicBezTo>
                  <a:pt x="984935" y="510680"/>
                  <a:pt x="1051705" y="419005"/>
                  <a:pt x="1100805" y="331954"/>
                </a:cubicBezTo>
                <a:cubicBezTo>
                  <a:pt x="1149904" y="244904"/>
                  <a:pt x="1192481" y="142317"/>
                  <a:pt x="1228534" y="24194"/>
                </a:cubicBezTo>
                <a:lnTo>
                  <a:pt x="1230669" y="18501"/>
                </a:lnTo>
                <a:lnTo>
                  <a:pt x="1245612" y="27752"/>
                </a:lnTo>
                <a:lnTo>
                  <a:pt x="1242766" y="37002"/>
                </a:lnTo>
                <a:cubicBezTo>
                  <a:pt x="1171607" y="272774"/>
                  <a:pt x="1063684" y="464428"/>
                  <a:pt x="918995" y="611963"/>
                </a:cubicBezTo>
                <a:lnTo>
                  <a:pt x="1171607" y="611963"/>
                </a:lnTo>
                <a:lnTo>
                  <a:pt x="1171607" y="299577"/>
                </a:lnTo>
                <a:cubicBezTo>
                  <a:pt x="1173505" y="298628"/>
                  <a:pt x="1174928" y="297917"/>
                  <a:pt x="1175877" y="297442"/>
                </a:cubicBezTo>
                <a:cubicBezTo>
                  <a:pt x="1229483" y="263286"/>
                  <a:pt x="1267909" y="227233"/>
                  <a:pt x="1291154" y="189282"/>
                </a:cubicBezTo>
                <a:lnTo>
                  <a:pt x="1304674" y="189282"/>
                </a:lnTo>
                <a:lnTo>
                  <a:pt x="1304674" y="611963"/>
                </a:lnTo>
                <a:lnTo>
                  <a:pt x="1339541" y="611963"/>
                </a:lnTo>
                <a:lnTo>
                  <a:pt x="1339541" y="217033"/>
                </a:lnTo>
                <a:lnTo>
                  <a:pt x="1358754" y="221303"/>
                </a:lnTo>
                <a:lnTo>
                  <a:pt x="1358754" y="611963"/>
                </a:lnTo>
                <a:cubicBezTo>
                  <a:pt x="1400501" y="611963"/>
                  <a:pt x="1432047" y="618604"/>
                  <a:pt x="1453395" y="631887"/>
                </a:cubicBezTo>
                <a:cubicBezTo>
                  <a:pt x="1474743" y="645170"/>
                  <a:pt x="1485416" y="664857"/>
                  <a:pt x="1485416" y="690948"/>
                </a:cubicBezTo>
                <a:cubicBezTo>
                  <a:pt x="1485416" y="705655"/>
                  <a:pt x="1480909" y="717870"/>
                  <a:pt x="1471896" y="727595"/>
                </a:cubicBezTo>
                <a:cubicBezTo>
                  <a:pt x="1462883" y="737320"/>
                  <a:pt x="1451497" y="742183"/>
                  <a:pt x="1437740" y="742183"/>
                </a:cubicBezTo>
                <a:cubicBezTo>
                  <a:pt x="1407379" y="742183"/>
                  <a:pt x="1392199" y="730797"/>
                  <a:pt x="1392199" y="708027"/>
                </a:cubicBezTo>
                <a:cubicBezTo>
                  <a:pt x="1392199" y="699488"/>
                  <a:pt x="1393859" y="693083"/>
                  <a:pt x="1397180" y="688814"/>
                </a:cubicBezTo>
                <a:lnTo>
                  <a:pt x="1402161" y="683121"/>
                </a:lnTo>
                <a:cubicBezTo>
                  <a:pt x="1403110" y="681224"/>
                  <a:pt x="1403584" y="679326"/>
                  <a:pt x="1403584" y="677428"/>
                </a:cubicBezTo>
                <a:cubicBezTo>
                  <a:pt x="1403584" y="666043"/>
                  <a:pt x="1391250" y="660350"/>
                  <a:pt x="1366582" y="660350"/>
                </a:cubicBezTo>
                <a:lnTo>
                  <a:pt x="1353773" y="660350"/>
                </a:lnTo>
                <a:lnTo>
                  <a:pt x="1304674" y="660350"/>
                </a:lnTo>
                <a:lnTo>
                  <a:pt x="1304674" y="824015"/>
                </a:lnTo>
                <a:lnTo>
                  <a:pt x="1388641" y="898731"/>
                </a:lnTo>
                <a:lnTo>
                  <a:pt x="1084083" y="898731"/>
                </a:lnTo>
                <a:lnTo>
                  <a:pt x="1171607" y="828284"/>
                </a:lnTo>
                <a:lnTo>
                  <a:pt x="1171607" y="717277"/>
                </a:lnTo>
                <a:lnTo>
                  <a:pt x="776678" y="717277"/>
                </a:lnTo>
                <a:lnTo>
                  <a:pt x="761023" y="698776"/>
                </a:lnTo>
                <a:lnTo>
                  <a:pt x="1171607" y="698776"/>
                </a:lnTo>
                <a:lnTo>
                  <a:pt x="1171607" y="660350"/>
                </a:lnTo>
                <a:lnTo>
                  <a:pt x="752484" y="660350"/>
                </a:lnTo>
                <a:lnTo>
                  <a:pt x="752484" y="636156"/>
                </a:lnTo>
                <a:lnTo>
                  <a:pt x="756042" y="631887"/>
                </a:lnTo>
                <a:cubicBezTo>
                  <a:pt x="824354" y="551715"/>
                  <a:pt x="883653" y="448891"/>
                  <a:pt x="933938" y="323415"/>
                </a:cubicBezTo>
                <a:cubicBezTo>
                  <a:pt x="984223" y="197939"/>
                  <a:pt x="1009366" y="90134"/>
                  <a:pt x="1009366" y="0"/>
                </a:cubicBezTo>
                <a:close/>
                <a:moveTo>
                  <a:pt x="241227" y="0"/>
                </a:moveTo>
                <a:lnTo>
                  <a:pt x="325906" y="0"/>
                </a:lnTo>
                <a:lnTo>
                  <a:pt x="325906" y="824726"/>
                </a:lnTo>
                <a:lnTo>
                  <a:pt x="412719" y="898731"/>
                </a:lnTo>
                <a:lnTo>
                  <a:pt x="106026" y="898731"/>
                </a:lnTo>
                <a:lnTo>
                  <a:pt x="196397" y="824726"/>
                </a:lnTo>
                <a:lnTo>
                  <a:pt x="196397" y="198532"/>
                </a:lnTo>
                <a:cubicBezTo>
                  <a:pt x="168883" y="212764"/>
                  <a:pt x="141131" y="219880"/>
                  <a:pt x="113142" y="219880"/>
                </a:cubicBezTo>
                <a:cubicBezTo>
                  <a:pt x="69498" y="219880"/>
                  <a:pt x="35816" y="202090"/>
                  <a:pt x="12097" y="166511"/>
                </a:cubicBezTo>
                <a:lnTo>
                  <a:pt x="17789" y="166511"/>
                </a:lnTo>
                <a:cubicBezTo>
                  <a:pt x="46727" y="190230"/>
                  <a:pt x="78037" y="202090"/>
                  <a:pt x="111719" y="202090"/>
                </a:cubicBezTo>
                <a:cubicBezTo>
                  <a:pt x="143503" y="202090"/>
                  <a:pt x="171729" y="193788"/>
                  <a:pt x="196397" y="177185"/>
                </a:cubicBezTo>
                <a:lnTo>
                  <a:pt x="196397" y="133066"/>
                </a:lnTo>
                <a:cubicBezTo>
                  <a:pt x="164139" y="156786"/>
                  <a:pt x="126425" y="168646"/>
                  <a:pt x="83255" y="168646"/>
                </a:cubicBezTo>
                <a:cubicBezTo>
                  <a:pt x="59536" y="168646"/>
                  <a:pt x="39730" y="163190"/>
                  <a:pt x="23838" y="152279"/>
                </a:cubicBezTo>
                <a:cubicBezTo>
                  <a:pt x="7946" y="141368"/>
                  <a:pt x="0" y="127848"/>
                  <a:pt x="0" y="111719"/>
                </a:cubicBezTo>
                <a:cubicBezTo>
                  <a:pt x="0" y="87999"/>
                  <a:pt x="11148" y="75665"/>
                  <a:pt x="33444" y="74716"/>
                </a:cubicBezTo>
                <a:cubicBezTo>
                  <a:pt x="53369" y="73768"/>
                  <a:pt x="63331" y="82781"/>
                  <a:pt x="63331" y="101757"/>
                </a:cubicBezTo>
                <a:cubicBezTo>
                  <a:pt x="63331" y="105077"/>
                  <a:pt x="62857" y="108398"/>
                  <a:pt x="61908" y="111719"/>
                </a:cubicBezTo>
                <a:cubicBezTo>
                  <a:pt x="61433" y="114091"/>
                  <a:pt x="61196" y="115751"/>
                  <a:pt x="61196" y="116700"/>
                </a:cubicBezTo>
                <a:cubicBezTo>
                  <a:pt x="61671" y="124290"/>
                  <a:pt x="68075" y="128085"/>
                  <a:pt x="80409" y="128085"/>
                </a:cubicBezTo>
                <a:cubicBezTo>
                  <a:pt x="111719" y="128085"/>
                  <a:pt x="142554" y="115988"/>
                  <a:pt x="172915" y="91794"/>
                </a:cubicBezTo>
                <a:cubicBezTo>
                  <a:pt x="203276" y="67600"/>
                  <a:pt x="226047" y="37002"/>
                  <a:pt x="241227" y="0"/>
                </a:cubicBez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1" name="直接连接符 60"/>
          <p:cNvCxnSpPr/>
          <p:nvPr/>
        </p:nvCxnSpPr>
        <p:spPr>
          <a:xfrm>
            <a:off x="957687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221549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96B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0696BB"/>
              </a:clrFrom>
              <a:clrTo>
                <a:srgbClr val="0696B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358900" y="1405634"/>
            <a:ext cx="4042946" cy="4046732"/>
          </a:xfrm>
          <a:prstGeom prst="rect">
            <a:avLst/>
          </a:prstGeom>
        </p:spPr>
      </p:pic>
      <p:sp>
        <p:nvSpPr>
          <p:cNvPr id="6" name="任意多边形 5"/>
          <p:cNvSpPr/>
          <p:nvPr/>
        </p:nvSpPr>
        <p:spPr>
          <a:xfrm>
            <a:off x="6096000" y="2004778"/>
            <a:ext cx="4812182" cy="1157021"/>
          </a:xfrm>
          <a:custGeom>
            <a:avLst/>
            <a:gdLst/>
            <a:ahLst/>
            <a:cxnLst/>
            <a:rect l="l" t="t" r="r" b="b"/>
            <a:pathLst>
              <a:path w="4812182" h="1157021">
                <a:moveTo>
                  <a:pt x="4084319" y="971703"/>
                </a:moveTo>
                <a:lnTo>
                  <a:pt x="4084319" y="1058266"/>
                </a:lnTo>
                <a:lnTo>
                  <a:pt x="4468367" y="1058266"/>
                </a:lnTo>
                <a:cubicBezTo>
                  <a:pt x="4478324" y="1057936"/>
                  <a:pt x="4486452" y="1054329"/>
                  <a:pt x="4492751" y="1047445"/>
                </a:cubicBezTo>
                <a:cubicBezTo>
                  <a:pt x="4499050" y="1040562"/>
                  <a:pt x="4502302" y="1032383"/>
                  <a:pt x="4502505" y="1022909"/>
                </a:cubicBezTo>
                <a:lnTo>
                  <a:pt x="4502505" y="971703"/>
                </a:lnTo>
                <a:close/>
                <a:moveTo>
                  <a:pt x="4084319" y="803453"/>
                </a:moveTo>
                <a:lnTo>
                  <a:pt x="4084319" y="879043"/>
                </a:lnTo>
                <a:lnTo>
                  <a:pt x="4502505" y="879043"/>
                </a:lnTo>
                <a:lnTo>
                  <a:pt x="4502505" y="803453"/>
                </a:lnTo>
                <a:close/>
                <a:moveTo>
                  <a:pt x="4084319" y="621792"/>
                </a:moveTo>
                <a:lnTo>
                  <a:pt x="4084319" y="710794"/>
                </a:lnTo>
                <a:lnTo>
                  <a:pt x="4502505" y="710794"/>
                </a:lnTo>
                <a:lnTo>
                  <a:pt x="4502505" y="621792"/>
                </a:lnTo>
                <a:close/>
                <a:moveTo>
                  <a:pt x="1754428" y="585216"/>
                </a:moveTo>
                <a:lnTo>
                  <a:pt x="1754428" y="698602"/>
                </a:lnTo>
                <a:lnTo>
                  <a:pt x="1819046" y="698602"/>
                </a:lnTo>
                <a:lnTo>
                  <a:pt x="1819046" y="585216"/>
                </a:lnTo>
                <a:close/>
                <a:moveTo>
                  <a:pt x="535228" y="585216"/>
                </a:moveTo>
                <a:lnTo>
                  <a:pt x="535228" y="698602"/>
                </a:lnTo>
                <a:lnTo>
                  <a:pt x="599846" y="698602"/>
                </a:lnTo>
                <a:lnTo>
                  <a:pt x="599846" y="585216"/>
                </a:lnTo>
                <a:close/>
                <a:moveTo>
                  <a:pt x="2015337" y="391363"/>
                </a:moveTo>
                <a:lnTo>
                  <a:pt x="2116531" y="391363"/>
                </a:lnTo>
                <a:lnTo>
                  <a:pt x="2138476" y="879043"/>
                </a:lnTo>
                <a:lnTo>
                  <a:pt x="2036064" y="879043"/>
                </a:lnTo>
                <a:close/>
                <a:moveTo>
                  <a:pt x="796137" y="391363"/>
                </a:moveTo>
                <a:lnTo>
                  <a:pt x="897331" y="391363"/>
                </a:lnTo>
                <a:lnTo>
                  <a:pt x="919276" y="879043"/>
                </a:lnTo>
                <a:lnTo>
                  <a:pt x="816863" y="879043"/>
                </a:lnTo>
                <a:close/>
                <a:moveTo>
                  <a:pt x="1754428" y="362103"/>
                </a:moveTo>
                <a:lnTo>
                  <a:pt x="1754428" y="493776"/>
                </a:lnTo>
                <a:lnTo>
                  <a:pt x="1819046" y="493776"/>
                </a:lnTo>
                <a:lnTo>
                  <a:pt x="1819046" y="362103"/>
                </a:lnTo>
                <a:close/>
                <a:moveTo>
                  <a:pt x="535228" y="362103"/>
                </a:moveTo>
                <a:lnTo>
                  <a:pt x="535228" y="493776"/>
                </a:lnTo>
                <a:lnTo>
                  <a:pt x="599846" y="493776"/>
                </a:lnTo>
                <a:lnTo>
                  <a:pt x="599846" y="362103"/>
                </a:lnTo>
                <a:close/>
                <a:moveTo>
                  <a:pt x="1219199" y="298704"/>
                </a:moveTo>
                <a:lnTo>
                  <a:pt x="1491081" y="298704"/>
                </a:lnTo>
                <a:lnTo>
                  <a:pt x="1491081" y="1063143"/>
                </a:lnTo>
                <a:lnTo>
                  <a:pt x="1530095" y="1063143"/>
                </a:lnTo>
                <a:lnTo>
                  <a:pt x="1530095" y="1155802"/>
                </a:lnTo>
                <a:lnTo>
                  <a:pt x="1269187" y="1155802"/>
                </a:lnTo>
                <a:lnTo>
                  <a:pt x="1269187" y="391363"/>
                </a:lnTo>
                <a:lnTo>
                  <a:pt x="1219199" y="391363"/>
                </a:lnTo>
                <a:close/>
                <a:moveTo>
                  <a:pt x="0" y="298704"/>
                </a:moveTo>
                <a:lnTo>
                  <a:pt x="271881" y="298704"/>
                </a:lnTo>
                <a:lnTo>
                  <a:pt x="271881" y="1063143"/>
                </a:lnTo>
                <a:lnTo>
                  <a:pt x="310895" y="1063143"/>
                </a:lnTo>
                <a:lnTo>
                  <a:pt x="310895" y="1155802"/>
                </a:lnTo>
                <a:lnTo>
                  <a:pt x="49987" y="1155802"/>
                </a:lnTo>
                <a:lnTo>
                  <a:pt x="49987" y="391363"/>
                </a:lnTo>
                <a:lnTo>
                  <a:pt x="0" y="391363"/>
                </a:lnTo>
                <a:close/>
                <a:moveTo>
                  <a:pt x="1754428" y="160934"/>
                </a:moveTo>
                <a:lnTo>
                  <a:pt x="1754428" y="269443"/>
                </a:lnTo>
                <a:lnTo>
                  <a:pt x="1819046" y="269443"/>
                </a:lnTo>
                <a:lnTo>
                  <a:pt x="1819046" y="160934"/>
                </a:lnTo>
                <a:close/>
                <a:moveTo>
                  <a:pt x="535228" y="160934"/>
                </a:moveTo>
                <a:lnTo>
                  <a:pt x="535228" y="269443"/>
                </a:lnTo>
                <a:lnTo>
                  <a:pt x="599846" y="269443"/>
                </a:lnTo>
                <a:lnTo>
                  <a:pt x="599846" y="160934"/>
                </a:lnTo>
                <a:close/>
                <a:moveTo>
                  <a:pt x="2444495" y="87782"/>
                </a:moveTo>
                <a:lnTo>
                  <a:pt x="2910230" y="87782"/>
                </a:lnTo>
                <a:lnTo>
                  <a:pt x="2910230" y="249936"/>
                </a:lnTo>
                <a:lnTo>
                  <a:pt x="2774898" y="703479"/>
                </a:lnTo>
                <a:lnTo>
                  <a:pt x="2926080" y="1155802"/>
                </a:lnTo>
                <a:lnTo>
                  <a:pt x="2729788" y="1155802"/>
                </a:lnTo>
                <a:lnTo>
                  <a:pt x="2681020" y="1014375"/>
                </a:lnTo>
                <a:lnTo>
                  <a:pt x="2639567" y="1155802"/>
                </a:lnTo>
                <a:lnTo>
                  <a:pt x="2443276" y="1155802"/>
                </a:lnTo>
                <a:lnTo>
                  <a:pt x="2574950" y="698602"/>
                </a:lnTo>
                <a:lnTo>
                  <a:pt x="2445714" y="316992"/>
                </a:lnTo>
                <a:lnTo>
                  <a:pt x="2445714" y="252375"/>
                </a:lnTo>
                <a:lnTo>
                  <a:pt x="2623718" y="252375"/>
                </a:lnTo>
                <a:lnTo>
                  <a:pt x="2666390" y="380391"/>
                </a:lnTo>
                <a:lnTo>
                  <a:pt x="2723692" y="180442"/>
                </a:lnTo>
                <a:lnTo>
                  <a:pt x="2444495" y="180442"/>
                </a:lnTo>
                <a:close/>
                <a:moveTo>
                  <a:pt x="2958998" y="34138"/>
                </a:moveTo>
                <a:lnTo>
                  <a:pt x="3585666" y="34138"/>
                </a:lnTo>
                <a:lnTo>
                  <a:pt x="3585666" y="707136"/>
                </a:lnTo>
                <a:lnTo>
                  <a:pt x="3447897" y="707136"/>
                </a:lnTo>
                <a:lnTo>
                  <a:pt x="3447897" y="1064362"/>
                </a:lnTo>
                <a:lnTo>
                  <a:pt x="3592982" y="1064362"/>
                </a:lnTo>
                <a:lnTo>
                  <a:pt x="3592982" y="1157021"/>
                </a:lnTo>
                <a:lnTo>
                  <a:pt x="3258921" y="1157021"/>
                </a:lnTo>
                <a:lnTo>
                  <a:pt x="3258921" y="953415"/>
                </a:lnTo>
                <a:lnTo>
                  <a:pt x="3165042" y="1157021"/>
                </a:lnTo>
                <a:lnTo>
                  <a:pt x="2940710" y="1157021"/>
                </a:lnTo>
                <a:lnTo>
                  <a:pt x="3168700" y="699821"/>
                </a:lnTo>
                <a:lnTo>
                  <a:pt x="3168700" y="213360"/>
                </a:lnTo>
                <a:lnTo>
                  <a:pt x="3371087" y="213360"/>
                </a:lnTo>
                <a:lnTo>
                  <a:pt x="3371087" y="672999"/>
                </a:lnTo>
                <a:lnTo>
                  <a:pt x="3421074" y="672999"/>
                </a:lnTo>
                <a:lnTo>
                  <a:pt x="3421074" y="126797"/>
                </a:lnTo>
                <a:lnTo>
                  <a:pt x="3122370" y="126797"/>
                </a:lnTo>
                <a:lnTo>
                  <a:pt x="3122370" y="707136"/>
                </a:lnTo>
                <a:lnTo>
                  <a:pt x="2958998" y="707136"/>
                </a:lnTo>
                <a:close/>
                <a:moveTo>
                  <a:pt x="3677106" y="18288"/>
                </a:moveTo>
                <a:lnTo>
                  <a:pt x="4792674" y="18288"/>
                </a:lnTo>
                <a:lnTo>
                  <a:pt x="4792674" y="110947"/>
                </a:lnTo>
                <a:lnTo>
                  <a:pt x="4207458" y="110947"/>
                </a:lnTo>
                <a:lnTo>
                  <a:pt x="4176978" y="196291"/>
                </a:lnTo>
                <a:lnTo>
                  <a:pt x="4760976" y="196291"/>
                </a:lnTo>
                <a:lnTo>
                  <a:pt x="4760976" y="288950"/>
                </a:lnTo>
                <a:lnTo>
                  <a:pt x="4144060" y="288950"/>
                </a:lnTo>
                <a:lnTo>
                  <a:pt x="4117238" y="364541"/>
                </a:lnTo>
                <a:lnTo>
                  <a:pt x="4812182" y="364541"/>
                </a:lnTo>
                <a:lnTo>
                  <a:pt x="4812182" y="457200"/>
                </a:lnTo>
                <a:lnTo>
                  <a:pt x="4084319" y="457200"/>
                </a:lnTo>
                <a:lnTo>
                  <a:pt x="4058716" y="529133"/>
                </a:lnTo>
                <a:lnTo>
                  <a:pt x="4769510" y="529133"/>
                </a:lnTo>
                <a:lnTo>
                  <a:pt x="4769510" y="1011936"/>
                </a:lnTo>
                <a:cubicBezTo>
                  <a:pt x="4768519" y="1050798"/>
                  <a:pt x="4754956" y="1083412"/>
                  <a:pt x="4728819" y="1109777"/>
                </a:cubicBezTo>
                <a:cubicBezTo>
                  <a:pt x="4702682" y="1136142"/>
                  <a:pt x="4669916" y="1149858"/>
                  <a:pt x="4630520" y="1150925"/>
                </a:cubicBezTo>
                <a:lnTo>
                  <a:pt x="3818534" y="1150925"/>
                </a:lnTo>
                <a:lnTo>
                  <a:pt x="3818534" y="882701"/>
                </a:lnTo>
                <a:lnTo>
                  <a:pt x="3660038" y="882701"/>
                </a:lnTo>
                <a:lnTo>
                  <a:pt x="3812438" y="457200"/>
                </a:lnTo>
                <a:lnTo>
                  <a:pt x="3657599" y="457200"/>
                </a:lnTo>
                <a:lnTo>
                  <a:pt x="3657599" y="364541"/>
                </a:lnTo>
                <a:lnTo>
                  <a:pt x="3845356" y="364541"/>
                </a:lnTo>
                <a:lnTo>
                  <a:pt x="3872178" y="288950"/>
                </a:lnTo>
                <a:lnTo>
                  <a:pt x="3710025" y="288950"/>
                </a:lnTo>
                <a:lnTo>
                  <a:pt x="3710025" y="196291"/>
                </a:lnTo>
                <a:lnTo>
                  <a:pt x="3905097" y="196291"/>
                </a:lnTo>
                <a:lnTo>
                  <a:pt x="3935577" y="110947"/>
                </a:lnTo>
                <a:lnTo>
                  <a:pt x="3677106" y="110947"/>
                </a:lnTo>
                <a:close/>
                <a:moveTo>
                  <a:pt x="2155545" y="0"/>
                </a:moveTo>
                <a:lnTo>
                  <a:pt x="2351836" y="0"/>
                </a:lnTo>
                <a:lnTo>
                  <a:pt x="2351836" y="181661"/>
                </a:lnTo>
                <a:lnTo>
                  <a:pt x="2375001" y="181661"/>
                </a:lnTo>
                <a:lnTo>
                  <a:pt x="2375001" y="274320"/>
                </a:lnTo>
                <a:lnTo>
                  <a:pt x="2351836" y="274320"/>
                </a:lnTo>
                <a:lnTo>
                  <a:pt x="2351836" y="1039978"/>
                </a:lnTo>
                <a:cubicBezTo>
                  <a:pt x="2350947" y="1072541"/>
                  <a:pt x="2339314" y="1099769"/>
                  <a:pt x="2316936" y="1121664"/>
                </a:cubicBezTo>
                <a:cubicBezTo>
                  <a:pt x="2294559" y="1143559"/>
                  <a:pt x="2266772" y="1154938"/>
                  <a:pt x="2233574" y="1155802"/>
                </a:cubicBezTo>
                <a:lnTo>
                  <a:pt x="2086051" y="1155802"/>
                </a:lnTo>
                <a:lnTo>
                  <a:pt x="2086051" y="1063143"/>
                </a:lnTo>
                <a:lnTo>
                  <a:pt x="2118969" y="1063143"/>
                </a:lnTo>
                <a:cubicBezTo>
                  <a:pt x="2129561" y="1062863"/>
                  <a:pt x="2138248" y="1059460"/>
                  <a:pt x="2145029" y="1052932"/>
                </a:cubicBezTo>
                <a:cubicBezTo>
                  <a:pt x="2151811" y="1046404"/>
                  <a:pt x="2155316" y="1038428"/>
                  <a:pt x="2155545" y="1029005"/>
                </a:cubicBezTo>
                <a:lnTo>
                  <a:pt x="2155545" y="274320"/>
                </a:lnTo>
                <a:lnTo>
                  <a:pt x="2011679" y="274320"/>
                </a:lnTo>
                <a:lnTo>
                  <a:pt x="2011679" y="181661"/>
                </a:lnTo>
                <a:lnTo>
                  <a:pt x="2155545" y="181661"/>
                </a:lnTo>
                <a:close/>
                <a:moveTo>
                  <a:pt x="1652016" y="0"/>
                </a:moveTo>
                <a:lnTo>
                  <a:pt x="1854403" y="0"/>
                </a:lnTo>
                <a:lnTo>
                  <a:pt x="1839772" y="68275"/>
                </a:lnTo>
                <a:lnTo>
                  <a:pt x="1997049" y="68275"/>
                </a:lnTo>
                <a:lnTo>
                  <a:pt x="1997049" y="1039978"/>
                </a:lnTo>
                <a:cubicBezTo>
                  <a:pt x="1996236" y="1072541"/>
                  <a:pt x="1984755" y="1099769"/>
                  <a:pt x="1962607" y="1121664"/>
                </a:cubicBezTo>
                <a:cubicBezTo>
                  <a:pt x="1940458" y="1143559"/>
                  <a:pt x="1912518" y="1154938"/>
                  <a:pt x="1878787" y="1155802"/>
                </a:cubicBezTo>
                <a:lnTo>
                  <a:pt x="1760524" y="1155802"/>
                </a:lnTo>
                <a:lnTo>
                  <a:pt x="1760524" y="1063143"/>
                </a:lnTo>
                <a:lnTo>
                  <a:pt x="1783689" y="1063143"/>
                </a:lnTo>
                <a:cubicBezTo>
                  <a:pt x="1793697" y="1062863"/>
                  <a:pt x="1802028" y="1059460"/>
                  <a:pt x="1808683" y="1052932"/>
                </a:cubicBezTo>
                <a:cubicBezTo>
                  <a:pt x="1815337" y="1046404"/>
                  <a:pt x="1818792" y="1038428"/>
                  <a:pt x="1819046" y="1029005"/>
                </a:cubicBezTo>
                <a:lnTo>
                  <a:pt x="1819046" y="790042"/>
                </a:lnTo>
                <a:lnTo>
                  <a:pt x="1773936" y="790042"/>
                </a:lnTo>
                <a:lnTo>
                  <a:pt x="1726387" y="1155802"/>
                </a:lnTo>
                <a:lnTo>
                  <a:pt x="1548384" y="1155802"/>
                </a:lnTo>
                <a:lnTo>
                  <a:pt x="1595932" y="790042"/>
                </a:lnTo>
                <a:lnTo>
                  <a:pt x="1548384" y="790042"/>
                </a:lnTo>
                <a:lnTo>
                  <a:pt x="1548384" y="698602"/>
                </a:lnTo>
                <a:lnTo>
                  <a:pt x="1575206" y="698602"/>
                </a:lnTo>
                <a:lnTo>
                  <a:pt x="1575206" y="68275"/>
                </a:lnTo>
                <a:lnTo>
                  <a:pt x="1637385" y="68275"/>
                </a:lnTo>
                <a:close/>
                <a:moveTo>
                  <a:pt x="1269187" y="0"/>
                </a:moveTo>
                <a:lnTo>
                  <a:pt x="1491081" y="0"/>
                </a:lnTo>
                <a:lnTo>
                  <a:pt x="1491081" y="240182"/>
                </a:lnTo>
                <a:lnTo>
                  <a:pt x="1269187" y="240182"/>
                </a:lnTo>
                <a:close/>
                <a:moveTo>
                  <a:pt x="936345" y="0"/>
                </a:moveTo>
                <a:lnTo>
                  <a:pt x="1132636" y="0"/>
                </a:lnTo>
                <a:lnTo>
                  <a:pt x="1132636" y="181661"/>
                </a:lnTo>
                <a:lnTo>
                  <a:pt x="1155801" y="181661"/>
                </a:lnTo>
                <a:lnTo>
                  <a:pt x="1155801" y="274320"/>
                </a:lnTo>
                <a:lnTo>
                  <a:pt x="1132636" y="274320"/>
                </a:lnTo>
                <a:lnTo>
                  <a:pt x="1132636" y="1039978"/>
                </a:lnTo>
                <a:cubicBezTo>
                  <a:pt x="1131747" y="1072541"/>
                  <a:pt x="1120114" y="1099769"/>
                  <a:pt x="1097737" y="1121664"/>
                </a:cubicBezTo>
                <a:cubicBezTo>
                  <a:pt x="1075359" y="1143559"/>
                  <a:pt x="1047572" y="1154938"/>
                  <a:pt x="1014374" y="1155802"/>
                </a:cubicBezTo>
                <a:lnTo>
                  <a:pt x="866851" y="1155802"/>
                </a:lnTo>
                <a:lnTo>
                  <a:pt x="866851" y="1063143"/>
                </a:lnTo>
                <a:lnTo>
                  <a:pt x="899769" y="1063143"/>
                </a:lnTo>
                <a:cubicBezTo>
                  <a:pt x="910361" y="1062863"/>
                  <a:pt x="919048" y="1059460"/>
                  <a:pt x="925829" y="1052932"/>
                </a:cubicBezTo>
                <a:cubicBezTo>
                  <a:pt x="932611" y="1046404"/>
                  <a:pt x="936116" y="1038428"/>
                  <a:pt x="936345" y="1029005"/>
                </a:cubicBezTo>
                <a:lnTo>
                  <a:pt x="936345" y="274320"/>
                </a:lnTo>
                <a:lnTo>
                  <a:pt x="792479" y="274320"/>
                </a:lnTo>
                <a:lnTo>
                  <a:pt x="792479" y="181661"/>
                </a:lnTo>
                <a:lnTo>
                  <a:pt x="936345" y="181661"/>
                </a:lnTo>
                <a:close/>
                <a:moveTo>
                  <a:pt x="432815" y="0"/>
                </a:moveTo>
                <a:lnTo>
                  <a:pt x="635203" y="0"/>
                </a:lnTo>
                <a:lnTo>
                  <a:pt x="620572" y="68275"/>
                </a:lnTo>
                <a:lnTo>
                  <a:pt x="777849" y="68275"/>
                </a:lnTo>
                <a:lnTo>
                  <a:pt x="777849" y="1039978"/>
                </a:lnTo>
                <a:cubicBezTo>
                  <a:pt x="777036" y="1072541"/>
                  <a:pt x="765556" y="1099769"/>
                  <a:pt x="743407" y="1121664"/>
                </a:cubicBezTo>
                <a:cubicBezTo>
                  <a:pt x="721258" y="1143559"/>
                  <a:pt x="693318" y="1154938"/>
                  <a:pt x="659587" y="1155802"/>
                </a:cubicBezTo>
                <a:lnTo>
                  <a:pt x="541324" y="1155802"/>
                </a:lnTo>
                <a:lnTo>
                  <a:pt x="541324" y="1063143"/>
                </a:lnTo>
                <a:lnTo>
                  <a:pt x="564489" y="1063143"/>
                </a:lnTo>
                <a:cubicBezTo>
                  <a:pt x="574497" y="1062863"/>
                  <a:pt x="582828" y="1059460"/>
                  <a:pt x="589483" y="1052932"/>
                </a:cubicBezTo>
                <a:cubicBezTo>
                  <a:pt x="596137" y="1046404"/>
                  <a:pt x="599592" y="1038428"/>
                  <a:pt x="599846" y="1029005"/>
                </a:cubicBezTo>
                <a:lnTo>
                  <a:pt x="599846" y="790042"/>
                </a:lnTo>
                <a:lnTo>
                  <a:pt x="554735" y="790042"/>
                </a:lnTo>
                <a:lnTo>
                  <a:pt x="507187" y="1155802"/>
                </a:lnTo>
                <a:lnTo>
                  <a:pt x="329183" y="1155802"/>
                </a:lnTo>
                <a:lnTo>
                  <a:pt x="376732" y="790042"/>
                </a:lnTo>
                <a:lnTo>
                  <a:pt x="329183" y="790042"/>
                </a:lnTo>
                <a:lnTo>
                  <a:pt x="329183" y="698602"/>
                </a:lnTo>
                <a:lnTo>
                  <a:pt x="356006" y="698602"/>
                </a:lnTo>
                <a:lnTo>
                  <a:pt x="356006" y="68275"/>
                </a:lnTo>
                <a:lnTo>
                  <a:pt x="418185" y="68275"/>
                </a:lnTo>
                <a:close/>
                <a:moveTo>
                  <a:pt x="49987" y="0"/>
                </a:moveTo>
                <a:lnTo>
                  <a:pt x="271881" y="0"/>
                </a:lnTo>
                <a:lnTo>
                  <a:pt x="271881" y="240182"/>
                </a:lnTo>
                <a:lnTo>
                  <a:pt x="49987" y="240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reflection stA="28000" endPos="250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effectLst>
                <a:reflection blurRad="6350" stA="55000" endA="50" endPos="85000" dir="5400000" sy="-100000" algn="bl" rotWithShape="0"/>
              </a:effectLst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096000" y="3616411"/>
            <a:ext cx="836203" cy="685816"/>
            <a:chOff x="6361113" y="3879851"/>
            <a:chExt cx="1023937" cy="839787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6484938" y="4256088"/>
              <a:ext cx="673100" cy="450850"/>
            </a:xfrm>
            <a:custGeom>
              <a:avLst/>
              <a:gdLst>
                <a:gd name="T0" fmla="*/ 549 w 558"/>
                <a:gd name="T1" fmla="*/ 161 h 374"/>
                <a:gd name="T2" fmla="*/ 296 w 558"/>
                <a:gd name="T3" fmla="*/ 359 h 374"/>
                <a:gd name="T4" fmla="*/ 9 w 558"/>
                <a:gd name="T5" fmla="*/ 213 h 374"/>
                <a:gd name="T6" fmla="*/ 262 w 558"/>
                <a:gd name="T7" fmla="*/ 14 h 374"/>
                <a:gd name="T8" fmla="*/ 549 w 558"/>
                <a:gd name="T9" fmla="*/ 16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374">
                  <a:moveTo>
                    <a:pt x="549" y="161"/>
                  </a:moveTo>
                  <a:cubicBezTo>
                    <a:pt x="558" y="256"/>
                    <a:pt x="445" y="345"/>
                    <a:pt x="296" y="359"/>
                  </a:cubicBezTo>
                  <a:cubicBezTo>
                    <a:pt x="146" y="374"/>
                    <a:pt x="18" y="308"/>
                    <a:pt x="9" y="213"/>
                  </a:cubicBezTo>
                  <a:cubicBezTo>
                    <a:pt x="0" y="117"/>
                    <a:pt x="113" y="28"/>
                    <a:pt x="262" y="14"/>
                  </a:cubicBezTo>
                  <a:cubicBezTo>
                    <a:pt x="412" y="0"/>
                    <a:pt x="540" y="66"/>
                    <a:pt x="549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7080250" y="3879851"/>
              <a:ext cx="304800" cy="304800"/>
            </a:xfrm>
            <a:custGeom>
              <a:avLst/>
              <a:gdLst>
                <a:gd name="T0" fmla="*/ 32 w 253"/>
                <a:gd name="T1" fmla="*/ 2 h 252"/>
                <a:gd name="T2" fmla="*/ 2 w 253"/>
                <a:gd name="T3" fmla="*/ 23 h 252"/>
                <a:gd name="T4" fmla="*/ 24 w 253"/>
                <a:gd name="T5" fmla="*/ 53 h 252"/>
                <a:gd name="T6" fmla="*/ 196 w 253"/>
                <a:gd name="T7" fmla="*/ 222 h 252"/>
                <a:gd name="T8" fmla="*/ 228 w 253"/>
                <a:gd name="T9" fmla="*/ 248 h 252"/>
                <a:gd name="T10" fmla="*/ 247 w 253"/>
                <a:gd name="T11" fmla="*/ 204 h 252"/>
                <a:gd name="T12" fmla="*/ 32 w 253"/>
                <a:gd name="T13" fmla="*/ 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52">
                  <a:moveTo>
                    <a:pt x="32" y="2"/>
                  </a:moveTo>
                  <a:cubicBezTo>
                    <a:pt x="18" y="0"/>
                    <a:pt x="4" y="9"/>
                    <a:pt x="2" y="23"/>
                  </a:cubicBezTo>
                  <a:cubicBezTo>
                    <a:pt x="0" y="37"/>
                    <a:pt x="10" y="50"/>
                    <a:pt x="24" y="53"/>
                  </a:cubicBezTo>
                  <a:cubicBezTo>
                    <a:pt x="74" y="64"/>
                    <a:pt x="170" y="79"/>
                    <a:pt x="196" y="222"/>
                  </a:cubicBezTo>
                  <a:cubicBezTo>
                    <a:pt x="198" y="236"/>
                    <a:pt x="210" y="252"/>
                    <a:pt x="228" y="248"/>
                  </a:cubicBezTo>
                  <a:cubicBezTo>
                    <a:pt x="241" y="245"/>
                    <a:pt x="253" y="238"/>
                    <a:pt x="247" y="204"/>
                  </a:cubicBezTo>
                  <a:cubicBezTo>
                    <a:pt x="222" y="63"/>
                    <a:pt x="110" y="7"/>
                    <a:pt x="32" y="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7077075" y="4076701"/>
              <a:ext cx="109537" cy="107950"/>
            </a:xfrm>
            <a:custGeom>
              <a:avLst/>
              <a:gdLst>
                <a:gd name="T0" fmla="*/ 86 w 91"/>
                <a:gd name="T1" fmla="*/ 62 h 89"/>
                <a:gd name="T2" fmla="*/ 23 w 91"/>
                <a:gd name="T3" fmla="*/ 2 h 89"/>
                <a:gd name="T4" fmla="*/ 3 w 91"/>
                <a:gd name="T5" fmla="*/ 15 h 89"/>
                <a:gd name="T6" fmla="*/ 15 w 91"/>
                <a:gd name="T7" fmla="*/ 38 h 89"/>
                <a:gd name="T8" fmla="*/ 50 w 91"/>
                <a:gd name="T9" fmla="*/ 73 h 89"/>
                <a:gd name="T10" fmla="*/ 63 w 91"/>
                <a:gd name="T11" fmla="*/ 86 h 89"/>
                <a:gd name="T12" fmla="*/ 86 w 91"/>
                <a:gd name="T13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89">
                  <a:moveTo>
                    <a:pt x="86" y="62"/>
                  </a:moveTo>
                  <a:cubicBezTo>
                    <a:pt x="81" y="35"/>
                    <a:pt x="54" y="7"/>
                    <a:pt x="23" y="2"/>
                  </a:cubicBezTo>
                  <a:cubicBezTo>
                    <a:pt x="14" y="0"/>
                    <a:pt x="6" y="6"/>
                    <a:pt x="3" y="15"/>
                  </a:cubicBezTo>
                  <a:cubicBezTo>
                    <a:pt x="0" y="25"/>
                    <a:pt x="5" y="36"/>
                    <a:pt x="15" y="38"/>
                  </a:cubicBezTo>
                  <a:cubicBezTo>
                    <a:pt x="37" y="42"/>
                    <a:pt x="47" y="57"/>
                    <a:pt x="50" y="73"/>
                  </a:cubicBezTo>
                  <a:cubicBezTo>
                    <a:pt x="50" y="73"/>
                    <a:pt x="53" y="83"/>
                    <a:pt x="63" y="86"/>
                  </a:cubicBezTo>
                  <a:cubicBezTo>
                    <a:pt x="73" y="89"/>
                    <a:pt x="91" y="82"/>
                    <a:pt x="86" y="6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7081838" y="3984626"/>
              <a:ext cx="188912" cy="193675"/>
            </a:xfrm>
            <a:custGeom>
              <a:avLst/>
              <a:gdLst>
                <a:gd name="T0" fmla="*/ 157 w 157"/>
                <a:gd name="T1" fmla="*/ 135 h 161"/>
                <a:gd name="T2" fmla="*/ 32 w 157"/>
                <a:gd name="T3" fmla="*/ 3 h 161"/>
                <a:gd name="T4" fmla="*/ 0 w 157"/>
                <a:gd name="T5" fmla="*/ 28 h 161"/>
                <a:gd name="T6" fmla="*/ 26 w 157"/>
                <a:gd name="T7" fmla="*/ 55 h 161"/>
                <a:gd name="T8" fmla="*/ 107 w 157"/>
                <a:gd name="T9" fmla="*/ 138 h 161"/>
                <a:gd name="T10" fmla="*/ 133 w 157"/>
                <a:gd name="T11" fmla="*/ 161 h 161"/>
                <a:gd name="T12" fmla="*/ 157 w 157"/>
                <a:gd name="T13" fmla="*/ 137 h 161"/>
                <a:gd name="T14" fmla="*/ 157 w 157"/>
                <a:gd name="T15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61">
                  <a:moveTo>
                    <a:pt x="157" y="135"/>
                  </a:moveTo>
                  <a:cubicBezTo>
                    <a:pt x="148" y="69"/>
                    <a:pt x="99" y="15"/>
                    <a:pt x="32" y="3"/>
                  </a:cubicBezTo>
                  <a:cubicBezTo>
                    <a:pt x="10" y="0"/>
                    <a:pt x="0" y="16"/>
                    <a:pt x="0" y="28"/>
                  </a:cubicBezTo>
                  <a:cubicBezTo>
                    <a:pt x="0" y="41"/>
                    <a:pt x="9" y="50"/>
                    <a:pt x="26" y="55"/>
                  </a:cubicBezTo>
                  <a:cubicBezTo>
                    <a:pt x="70" y="67"/>
                    <a:pt x="99" y="87"/>
                    <a:pt x="107" y="138"/>
                  </a:cubicBezTo>
                  <a:cubicBezTo>
                    <a:pt x="109" y="153"/>
                    <a:pt x="123" y="161"/>
                    <a:pt x="133" y="161"/>
                  </a:cubicBezTo>
                  <a:cubicBezTo>
                    <a:pt x="146" y="161"/>
                    <a:pt x="157" y="150"/>
                    <a:pt x="157" y="137"/>
                  </a:cubicBezTo>
                  <a:cubicBezTo>
                    <a:pt x="157" y="136"/>
                    <a:pt x="157" y="136"/>
                    <a:pt x="157" y="135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6361113" y="4030663"/>
              <a:ext cx="904875" cy="688975"/>
            </a:xfrm>
            <a:custGeom>
              <a:avLst/>
              <a:gdLst>
                <a:gd name="T0" fmla="*/ 626 w 750"/>
                <a:gd name="T1" fmla="*/ 366 h 571"/>
                <a:gd name="T2" fmla="*/ 341 w 750"/>
                <a:gd name="T3" fmla="*/ 529 h 571"/>
                <a:gd name="T4" fmla="*/ 135 w 750"/>
                <a:gd name="T5" fmla="*/ 375 h 571"/>
                <a:gd name="T6" fmla="*/ 385 w 750"/>
                <a:gd name="T7" fmla="*/ 220 h 571"/>
                <a:gd name="T8" fmla="*/ 626 w 750"/>
                <a:gd name="T9" fmla="*/ 366 h 571"/>
                <a:gd name="T10" fmla="*/ 605 w 750"/>
                <a:gd name="T11" fmla="*/ 217 h 571"/>
                <a:gd name="T12" fmla="*/ 597 w 750"/>
                <a:gd name="T13" fmla="*/ 216 h 571"/>
                <a:gd name="T14" fmla="*/ 600 w 750"/>
                <a:gd name="T15" fmla="*/ 206 h 571"/>
                <a:gd name="T16" fmla="*/ 594 w 750"/>
                <a:gd name="T17" fmla="*/ 121 h 571"/>
                <a:gd name="T18" fmla="*/ 428 w 750"/>
                <a:gd name="T19" fmla="*/ 147 h 571"/>
                <a:gd name="T20" fmla="*/ 415 w 750"/>
                <a:gd name="T21" fmla="*/ 155 h 571"/>
                <a:gd name="T22" fmla="*/ 410 w 750"/>
                <a:gd name="T23" fmla="*/ 143 h 571"/>
                <a:gd name="T24" fmla="*/ 358 w 750"/>
                <a:gd name="T25" fmla="*/ 9 h 571"/>
                <a:gd name="T26" fmla="*/ 119 w 750"/>
                <a:gd name="T27" fmla="*/ 228 h 571"/>
                <a:gd name="T28" fmla="*/ 341 w 750"/>
                <a:gd name="T29" fmla="*/ 566 h 571"/>
                <a:gd name="T30" fmla="*/ 734 w 750"/>
                <a:gd name="T31" fmla="*/ 328 h 571"/>
                <a:gd name="T32" fmla="*/ 605 w 750"/>
                <a:gd name="T33" fmla="*/ 21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571">
                  <a:moveTo>
                    <a:pt x="626" y="366"/>
                  </a:moveTo>
                  <a:cubicBezTo>
                    <a:pt x="617" y="458"/>
                    <a:pt x="485" y="533"/>
                    <a:pt x="341" y="529"/>
                  </a:cubicBezTo>
                  <a:cubicBezTo>
                    <a:pt x="209" y="526"/>
                    <a:pt x="120" y="456"/>
                    <a:pt x="135" y="375"/>
                  </a:cubicBezTo>
                  <a:cubicBezTo>
                    <a:pt x="149" y="296"/>
                    <a:pt x="258" y="228"/>
                    <a:pt x="385" y="220"/>
                  </a:cubicBezTo>
                  <a:cubicBezTo>
                    <a:pt x="523" y="212"/>
                    <a:pt x="635" y="276"/>
                    <a:pt x="626" y="366"/>
                  </a:cubicBezTo>
                  <a:close/>
                  <a:moveTo>
                    <a:pt x="605" y="217"/>
                  </a:moveTo>
                  <a:cubicBezTo>
                    <a:pt x="600" y="217"/>
                    <a:pt x="597" y="218"/>
                    <a:pt x="597" y="216"/>
                  </a:cubicBezTo>
                  <a:cubicBezTo>
                    <a:pt x="596" y="214"/>
                    <a:pt x="597" y="213"/>
                    <a:pt x="600" y="206"/>
                  </a:cubicBezTo>
                  <a:cubicBezTo>
                    <a:pt x="608" y="185"/>
                    <a:pt x="620" y="144"/>
                    <a:pt x="594" y="121"/>
                  </a:cubicBezTo>
                  <a:cubicBezTo>
                    <a:pt x="577" y="106"/>
                    <a:pt x="504" y="94"/>
                    <a:pt x="428" y="147"/>
                  </a:cubicBezTo>
                  <a:cubicBezTo>
                    <a:pt x="424" y="150"/>
                    <a:pt x="418" y="156"/>
                    <a:pt x="415" y="155"/>
                  </a:cubicBezTo>
                  <a:cubicBezTo>
                    <a:pt x="411" y="154"/>
                    <a:pt x="411" y="150"/>
                    <a:pt x="410" y="143"/>
                  </a:cubicBezTo>
                  <a:cubicBezTo>
                    <a:pt x="408" y="105"/>
                    <a:pt x="440" y="0"/>
                    <a:pt x="358" y="9"/>
                  </a:cubicBezTo>
                  <a:cubicBezTo>
                    <a:pt x="270" y="23"/>
                    <a:pt x="153" y="161"/>
                    <a:pt x="119" y="228"/>
                  </a:cubicBezTo>
                  <a:cubicBezTo>
                    <a:pt x="0" y="464"/>
                    <a:pt x="172" y="561"/>
                    <a:pt x="341" y="566"/>
                  </a:cubicBezTo>
                  <a:cubicBezTo>
                    <a:pt x="524" y="571"/>
                    <a:pt x="710" y="467"/>
                    <a:pt x="734" y="328"/>
                  </a:cubicBezTo>
                  <a:cubicBezTo>
                    <a:pt x="750" y="235"/>
                    <a:pt x="641" y="216"/>
                    <a:pt x="605" y="217"/>
                  </a:cubicBezTo>
                  <a:close/>
                </a:path>
              </a:pathLst>
            </a:custGeom>
            <a:solidFill>
              <a:srgbClr val="D72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637338" y="4367213"/>
              <a:ext cx="292100" cy="263525"/>
            </a:xfrm>
            <a:custGeom>
              <a:avLst/>
              <a:gdLst>
                <a:gd name="T0" fmla="*/ 147 w 242"/>
                <a:gd name="T1" fmla="*/ 99 h 219"/>
                <a:gd name="T2" fmla="*/ 133 w 242"/>
                <a:gd name="T3" fmla="*/ 112 h 219"/>
                <a:gd name="T4" fmla="*/ 123 w 242"/>
                <a:gd name="T5" fmla="*/ 100 h 219"/>
                <a:gd name="T6" fmla="*/ 136 w 242"/>
                <a:gd name="T7" fmla="*/ 88 h 219"/>
                <a:gd name="T8" fmla="*/ 147 w 242"/>
                <a:gd name="T9" fmla="*/ 99 h 219"/>
                <a:gd name="T10" fmla="*/ 124 w 242"/>
                <a:gd name="T11" fmla="*/ 133 h 219"/>
                <a:gd name="T12" fmla="*/ 92 w 242"/>
                <a:gd name="T13" fmla="*/ 95 h 219"/>
                <a:gd name="T14" fmla="*/ 51 w 242"/>
                <a:gd name="T15" fmla="*/ 135 h 219"/>
                <a:gd name="T16" fmla="*/ 83 w 242"/>
                <a:gd name="T17" fmla="*/ 172 h 219"/>
                <a:gd name="T18" fmla="*/ 124 w 242"/>
                <a:gd name="T19" fmla="*/ 133 h 219"/>
                <a:gd name="T20" fmla="*/ 132 w 242"/>
                <a:gd name="T21" fmla="*/ 3 h 219"/>
                <a:gd name="T22" fmla="*/ 8 w 242"/>
                <a:gd name="T23" fmla="*/ 112 h 219"/>
                <a:gd name="T24" fmla="*/ 104 w 242"/>
                <a:gd name="T25" fmla="*/ 219 h 219"/>
                <a:gd name="T26" fmla="*/ 235 w 242"/>
                <a:gd name="T27" fmla="*/ 106 h 219"/>
                <a:gd name="T28" fmla="*/ 132 w 242"/>
                <a:gd name="T29" fmla="*/ 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219">
                  <a:moveTo>
                    <a:pt x="147" y="99"/>
                  </a:moveTo>
                  <a:cubicBezTo>
                    <a:pt x="146" y="106"/>
                    <a:pt x="140" y="112"/>
                    <a:pt x="133" y="112"/>
                  </a:cubicBezTo>
                  <a:cubicBezTo>
                    <a:pt x="127" y="112"/>
                    <a:pt x="122" y="107"/>
                    <a:pt x="123" y="100"/>
                  </a:cubicBezTo>
                  <a:cubicBezTo>
                    <a:pt x="124" y="93"/>
                    <a:pt x="130" y="88"/>
                    <a:pt x="136" y="88"/>
                  </a:cubicBezTo>
                  <a:cubicBezTo>
                    <a:pt x="143" y="87"/>
                    <a:pt x="147" y="93"/>
                    <a:pt x="147" y="99"/>
                  </a:cubicBezTo>
                  <a:close/>
                  <a:moveTo>
                    <a:pt x="124" y="133"/>
                  </a:moveTo>
                  <a:cubicBezTo>
                    <a:pt x="127" y="111"/>
                    <a:pt x="112" y="94"/>
                    <a:pt x="92" y="95"/>
                  </a:cubicBezTo>
                  <a:cubicBezTo>
                    <a:pt x="72" y="96"/>
                    <a:pt x="54" y="114"/>
                    <a:pt x="51" y="135"/>
                  </a:cubicBezTo>
                  <a:cubicBezTo>
                    <a:pt x="49" y="156"/>
                    <a:pt x="63" y="173"/>
                    <a:pt x="83" y="172"/>
                  </a:cubicBezTo>
                  <a:cubicBezTo>
                    <a:pt x="103" y="172"/>
                    <a:pt x="122" y="154"/>
                    <a:pt x="124" y="133"/>
                  </a:cubicBezTo>
                  <a:close/>
                  <a:moveTo>
                    <a:pt x="132" y="3"/>
                  </a:moveTo>
                  <a:cubicBezTo>
                    <a:pt x="72" y="7"/>
                    <a:pt x="17" y="55"/>
                    <a:pt x="8" y="112"/>
                  </a:cubicBezTo>
                  <a:cubicBezTo>
                    <a:pt x="0" y="170"/>
                    <a:pt x="41" y="218"/>
                    <a:pt x="104" y="219"/>
                  </a:cubicBezTo>
                  <a:cubicBezTo>
                    <a:pt x="169" y="219"/>
                    <a:pt x="229" y="168"/>
                    <a:pt x="235" y="106"/>
                  </a:cubicBezTo>
                  <a:cubicBezTo>
                    <a:pt x="242" y="45"/>
                    <a:pt x="195" y="0"/>
                    <a:pt x="132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203754" y="4490766"/>
            <a:ext cx="614512" cy="585990"/>
            <a:chOff x="8604250" y="4981575"/>
            <a:chExt cx="752475" cy="717550"/>
          </a:xfrm>
        </p:grpSpPr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8604250" y="4981575"/>
              <a:ext cx="752475" cy="717550"/>
            </a:xfrm>
            <a:custGeom>
              <a:avLst/>
              <a:gdLst>
                <a:gd name="T0" fmla="*/ 0 w 2015"/>
                <a:gd name="T1" fmla="*/ 1401 h 1924"/>
                <a:gd name="T2" fmla="*/ 47 w 2015"/>
                <a:gd name="T3" fmla="*/ 1456 h 1924"/>
                <a:gd name="T4" fmla="*/ 188 w 2015"/>
                <a:gd name="T5" fmla="*/ 1396 h 1924"/>
                <a:gd name="T6" fmla="*/ 287 w 2015"/>
                <a:gd name="T7" fmla="*/ 1306 h 1924"/>
                <a:gd name="T8" fmla="*/ 375 w 2015"/>
                <a:gd name="T9" fmla="*/ 1474 h 1924"/>
                <a:gd name="T10" fmla="*/ 304 w 2015"/>
                <a:gd name="T11" fmla="*/ 1587 h 1924"/>
                <a:gd name="T12" fmla="*/ 246 w 2015"/>
                <a:gd name="T13" fmla="*/ 1720 h 1924"/>
                <a:gd name="T14" fmla="*/ 447 w 2015"/>
                <a:gd name="T15" fmla="*/ 1901 h 1924"/>
                <a:gd name="T16" fmla="*/ 582 w 2015"/>
                <a:gd name="T17" fmla="*/ 1924 h 1924"/>
                <a:gd name="T18" fmla="*/ 702 w 2015"/>
                <a:gd name="T19" fmla="*/ 1920 h 1924"/>
                <a:gd name="T20" fmla="*/ 831 w 2015"/>
                <a:gd name="T21" fmla="*/ 1888 h 1924"/>
                <a:gd name="T22" fmla="*/ 933 w 2015"/>
                <a:gd name="T23" fmla="*/ 1828 h 1924"/>
                <a:gd name="T24" fmla="*/ 1066 w 2015"/>
                <a:gd name="T25" fmla="*/ 1802 h 1924"/>
                <a:gd name="T26" fmla="*/ 1195 w 2015"/>
                <a:gd name="T27" fmla="*/ 1886 h 1924"/>
                <a:gd name="T28" fmla="*/ 1369 w 2015"/>
                <a:gd name="T29" fmla="*/ 1924 h 1924"/>
                <a:gd name="T30" fmla="*/ 1502 w 2015"/>
                <a:gd name="T31" fmla="*/ 1917 h 1924"/>
                <a:gd name="T32" fmla="*/ 1661 w 2015"/>
                <a:gd name="T33" fmla="*/ 1867 h 1924"/>
                <a:gd name="T34" fmla="*/ 1785 w 2015"/>
                <a:gd name="T35" fmla="*/ 1702 h 1924"/>
                <a:gd name="T36" fmla="*/ 1606 w 2015"/>
                <a:gd name="T37" fmla="*/ 1519 h 1924"/>
                <a:gd name="T38" fmla="*/ 1728 w 2015"/>
                <a:gd name="T39" fmla="*/ 1306 h 1924"/>
                <a:gd name="T40" fmla="*/ 1825 w 2015"/>
                <a:gd name="T41" fmla="*/ 1396 h 1924"/>
                <a:gd name="T42" fmla="*/ 1968 w 2015"/>
                <a:gd name="T43" fmla="*/ 1456 h 1924"/>
                <a:gd name="T44" fmla="*/ 2015 w 2015"/>
                <a:gd name="T45" fmla="*/ 1401 h 1924"/>
                <a:gd name="T46" fmla="*/ 2003 w 2015"/>
                <a:gd name="T47" fmla="*/ 1305 h 1924"/>
                <a:gd name="T48" fmla="*/ 1936 w 2015"/>
                <a:gd name="T49" fmla="*/ 1153 h 1924"/>
                <a:gd name="T50" fmla="*/ 1782 w 2015"/>
                <a:gd name="T51" fmla="*/ 943 h 1924"/>
                <a:gd name="T52" fmla="*/ 1734 w 2015"/>
                <a:gd name="T53" fmla="*/ 773 h 1924"/>
                <a:gd name="T54" fmla="*/ 1682 w 2015"/>
                <a:gd name="T55" fmla="*/ 606 h 1924"/>
                <a:gd name="T56" fmla="*/ 1596 w 2015"/>
                <a:gd name="T57" fmla="*/ 329 h 1924"/>
                <a:gd name="T58" fmla="*/ 1285 w 2015"/>
                <a:gd name="T59" fmla="*/ 57 h 1924"/>
                <a:gd name="T60" fmla="*/ 1115 w 2015"/>
                <a:gd name="T61" fmla="*/ 8 h 1924"/>
                <a:gd name="T62" fmla="*/ 964 w 2015"/>
                <a:gd name="T63" fmla="*/ 0 h 1924"/>
                <a:gd name="T64" fmla="*/ 792 w 2015"/>
                <a:gd name="T65" fmla="*/ 34 h 1924"/>
                <a:gd name="T66" fmla="*/ 436 w 2015"/>
                <a:gd name="T67" fmla="*/ 301 h 1924"/>
                <a:gd name="T68" fmla="*/ 332 w 2015"/>
                <a:gd name="T69" fmla="*/ 610 h 1924"/>
                <a:gd name="T70" fmla="*/ 283 w 2015"/>
                <a:gd name="T71" fmla="*/ 767 h 1924"/>
                <a:gd name="T72" fmla="*/ 95 w 2015"/>
                <a:gd name="T73" fmla="*/ 1124 h 1924"/>
                <a:gd name="T74" fmla="*/ 15 w 2015"/>
                <a:gd name="T75" fmla="*/ 1296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5" h="1924">
                  <a:moveTo>
                    <a:pt x="0" y="1365"/>
                  </a:moveTo>
                  <a:cubicBezTo>
                    <a:pt x="0" y="1401"/>
                    <a:pt x="0" y="1401"/>
                    <a:pt x="0" y="1401"/>
                  </a:cubicBezTo>
                  <a:cubicBezTo>
                    <a:pt x="5" y="1409"/>
                    <a:pt x="5" y="1423"/>
                    <a:pt x="15" y="1437"/>
                  </a:cubicBezTo>
                  <a:cubicBezTo>
                    <a:pt x="21" y="1445"/>
                    <a:pt x="35" y="1456"/>
                    <a:pt x="47" y="1456"/>
                  </a:cubicBezTo>
                  <a:cubicBezTo>
                    <a:pt x="61" y="1456"/>
                    <a:pt x="61" y="1456"/>
                    <a:pt x="61" y="1456"/>
                  </a:cubicBezTo>
                  <a:cubicBezTo>
                    <a:pt x="106" y="1456"/>
                    <a:pt x="161" y="1417"/>
                    <a:pt x="188" y="1396"/>
                  </a:cubicBezTo>
                  <a:cubicBezTo>
                    <a:pt x="206" y="1383"/>
                    <a:pt x="224" y="1369"/>
                    <a:pt x="240" y="1353"/>
                  </a:cubicBezTo>
                  <a:cubicBezTo>
                    <a:pt x="251" y="1342"/>
                    <a:pt x="276" y="1314"/>
                    <a:pt x="287" y="1306"/>
                  </a:cubicBezTo>
                  <a:cubicBezTo>
                    <a:pt x="294" y="1337"/>
                    <a:pt x="327" y="1397"/>
                    <a:pt x="342" y="1422"/>
                  </a:cubicBezTo>
                  <a:cubicBezTo>
                    <a:pt x="352" y="1439"/>
                    <a:pt x="364" y="1459"/>
                    <a:pt x="375" y="1474"/>
                  </a:cubicBezTo>
                  <a:cubicBezTo>
                    <a:pt x="387" y="1489"/>
                    <a:pt x="404" y="1509"/>
                    <a:pt x="413" y="1523"/>
                  </a:cubicBezTo>
                  <a:cubicBezTo>
                    <a:pt x="372" y="1543"/>
                    <a:pt x="335" y="1556"/>
                    <a:pt x="304" y="1587"/>
                  </a:cubicBezTo>
                  <a:cubicBezTo>
                    <a:pt x="277" y="1615"/>
                    <a:pt x="246" y="1647"/>
                    <a:pt x="246" y="1702"/>
                  </a:cubicBezTo>
                  <a:cubicBezTo>
                    <a:pt x="246" y="1720"/>
                    <a:pt x="246" y="1720"/>
                    <a:pt x="246" y="1720"/>
                  </a:cubicBezTo>
                  <a:cubicBezTo>
                    <a:pt x="246" y="1761"/>
                    <a:pt x="290" y="1814"/>
                    <a:pt x="316" y="1833"/>
                  </a:cubicBezTo>
                  <a:cubicBezTo>
                    <a:pt x="342" y="1853"/>
                    <a:pt x="403" y="1891"/>
                    <a:pt x="447" y="1901"/>
                  </a:cubicBezTo>
                  <a:cubicBezTo>
                    <a:pt x="477" y="1909"/>
                    <a:pt x="497" y="1914"/>
                    <a:pt x="512" y="1914"/>
                  </a:cubicBezTo>
                  <a:cubicBezTo>
                    <a:pt x="521" y="1917"/>
                    <a:pt x="580" y="1923"/>
                    <a:pt x="582" y="1924"/>
                  </a:cubicBezTo>
                  <a:cubicBezTo>
                    <a:pt x="653" y="1924"/>
                    <a:pt x="653" y="1924"/>
                    <a:pt x="653" y="1924"/>
                  </a:cubicBezTo>
                  <a:cubicBezTo>
                    <a:pt x="662" y="1919"/>
                    <a:pt x="688" y="1922"/>
                    <a:pt x="702" y="1920"/>
                  </a:cubicBezTo>
                  <a:cubicBezTo>
                    <a:pt x="717" y="1918"/>
                    <a:pt x="731" y="1914"/>
                    <a:pt x="746" y="1911"/>
                  </a:cubicBezTo>
                  <a:cubicBezTo>
                    <a:pt x="779" y="1906"/>
                    <a:pt x="804" y="1898"/>
                    <a:pt x="831" y="1888"/>
                  </a:cubicBezTo>
                  <a:cubicBezTo>
                    <a:pt x="858" y="1877"/>
                    <a:pt x="880" y="1866"/>
                    <a:pt x="903" y="1851"/>
                  </a:cubicBezTo>
                  <a:cubicBezTo>
                    <a:pt x="914" y="1844"/>
                    <a:pt x="924" y="1837"/>
                    <a:pt x="933" y="1828"/>
                  </a:cubicBezTo>
                  <a:cubicBezTo>
                    <a:pt x="937" y="1825"/>
                    <a:pt x="960" y="1802"/>
                    <a:pt x="962" y="1802"/>
                  </a:cubicBezTo>
                  <a:cubicBezTo>
                    <a:pt x="1066" y="1802"/>
                    <a:pt x="1066" y="1802"/>
                    <a:pt x="1066" y="1802"/>
                  </a:cubicBezTo>
                  <a:cubicBezTo>
                    <a:pt x="1067" y="1802"/>
                    <a:pt x="1117" y="1845"/>
                    <a:pt x="1125" y="1850"/>
                  </a:cubicBezTo>
                  <a:cubicBezTo>
                    <a:pt x="1147" y="1865"/>
                    <a:pt x="1168" y="1875"/>
                    <a:pt x="1195" y="1886"/>
                  </a:cubicBezTo>
                  <a:cubicBezTo>
                    <a:pt x="1220" y="1896"/>
                    <a:pt x="1248" y="1905"/>
                    <a:pt x="1277" y="1911"/>
                  </a:cubicBezTo>
                  <a:cubicBezTo>
                    <a:pt x="1285" y="1912"/>
                    <a:pt x="1368" y="1924"/>
                    <a:pt x="1369" y="1924"/>
                  </a:cubicBezTo>
                  <a:cubicBezTo>
                    <a:pt x="1440" y="1924"/>
                    <a:pt x="1440" y="1924"/>
                    <a:pt x="1440" y="1924"/>
                  </a:cubicBezTo>
                  <a:cubicBezTo>
                    <a:pt x="1442" y="1923"/>
                    <a:pt x="1496" y="1918"/>
                    <a:pt x="1502" y="1917"/>
                  </a:cubicBezTo>
                  <a:cubicBezTo>
                    <a:pt x="1525" y="1913"/>
                    <a:pt x="1538" y="1911"/>
                    <a:pt x="1559" y="1905"/>
                  </a:cubicBezTo>
                  <a:cubicBezTo>
                    <a:pt x="1601" y="1895"/>
                    <a:pt x="1627" y="1884"/>
                    <a:pt x="1661" y="1867"/>
                  </a:cubicBezTo>
                  <a:cubicBezTo>
                    <a:pt x="1708" y="1843"/>
                    <a:pt x="1785" y="1782"/>
                    <a:pt x="1785" y="1714"/>
                  </a:cubicBezTo>
                  <a:cubicBezTo>
                    <a:pt x="1785" y="1702"/>
                    <a:pt x="1785" y="1702"/>
                    <a:pt x="1785" y="1702"/>
                  </a:cubicBezTo>
                  <a:cubicBezTo>
                    <a:pt x="1785" y="1650"/>
                    <a:pt x="1749" y="1610"/>
                    <a:pt x="1721" y="1584"/>
                  </a:cubicBezTo>
                  <a:cubicBezTo>
                    <a:pt x="1698" y="1563"/>
                    <a:pt x="1640" y="1527"/>
                    <a:pt x="1606" y="1519"/>
                  </a:cubicBezTo>
                  <a:cubicBezTo>
                    <a:pt x="1628" y="1485"/>
                    <a:pt x="1651" y="1459"/>
                    <a:pt x="1674" y="1420"/>
                  </a:cubicBezTo>
                  <a:cubicBezTo>
                    <a:pt x="1689" y="1394"/>
                    <a:pt x="1720" y="1337"/>
                    <a:pt x="1728" y="1306"/>
                  </a:cubicBezTo>
                  <a:cubicBezTo>
                    <a:pt x="1739" y="1314"/>
                    <a:pt x="1763" y="1341"/>
                    <a:pt x="1774" y="1352"/>
                  </a:cubicBezTo>
                  <a:cubicBezTo>
                    <a:pt x="1790" y="1368"/>
                    <a:pt x="1807" y="1382"/>
                    <a:pt x="1825" y="1396"/>
                  </a:cubicBezTo>
                  <a:cubicBezTo>
                    <a:pt x="1853" y="1417"/>
                    <a:pt x="1908" y="1456"/>
                    <a:pt x="1954" y="1456"/>
                  </a:cubicBezTo>
                  <a:cubicBezTo>
                    <a:pt x="1968" y="1456"/>
                    <a:pt x="1968" y="1456"/>
                    <a:pt x="1968" y="1456"/>
                  </a:cubicBezTo>
                  <a:cubicBezTo>
                    <a:pt x="1980" y="1456"/>
                    <a:pt x="1994" y="1445"/>
                    <a:pt x="2000" y="1437"/>
                  </a:cubicBezTo>
                  <a:cubicBezTo>
                    <a:pt x="2010" y="1423"/>
                    <a:pt x="2010" y="1409"/>
                    <a:pt x="2015" y="1401"/>
                  </a:cubicBezTo>
                  <a:cubicBezTo>
                    <a:pt x="2015" y="1365"/>
                    <a:pt x="2015" y="1365"/>
                    <a:pt x="2015" y="1365"/>
                  </a:cubicBezTo>
                  <a:cubicBezTo>
                    <a:pt x="2014" y="1365"/>
                    <a:pt x="2004" y="1312"/>
                    <a:pt x="2003" y="1305"/>
                  </a:cubicBezTo>
                  <a:cubicBezTo>
                    <a:pt x="1998" y="1287"/>
                    <a:pt x="1990" y="1268"/>
                    <a:pt x="1984" y="1251"/>
                  </a:cubicBezTo>
                  <a:cubicBezTo>
                    <a:pt x="1969" y="1215"/>
                    <a:pt x="1953" y="1186"/>
                    <a:pt x="1936" y="1153"/>
                  </a:cubicBezTo>
                  <a:cubicBezTo>
                    <a:pt x="1910" y="1103"/>
                    <a:pt x="1853" y="1022"/>
                    <a:pt x="1817" y="981"/>
                  </a:cubicBezTo>
                  <a:cubicBezTo>
                    <a:pt x="1805" y="968"/>
                    <a:pt x="1794" y="955"/>
                    <a:pt x="1782" y="943"/>
                  </a:cubicBezTo>
                  <a:cubicBezTo>
                    <a:pt x="1769" y="930"/>
                    <a:pt x="1768" y="910"/>
                    <a:pt x="1765" y="887"/>
                  </a:cubicBezTo>
                  <a:cubicBezTo>
                    <a:pt x="1760" y="853"/>
                    <a:pt x="1746" y="802"/>
                    <a:pt x="1734" y="773"/>
                  </a:cubicBezTo>
                  <a:cubicBezTo>
                    <a:pt x="1721" y="740"/>
                    <a:pt x="1707" y="700"/>
                    <a:pt x="1689" y="672"/>
                  </a:cubicBezTo>
                  <a:cubicBezTo>
                    <a:pt x="1677" y="652"/>
                    <a:pt x="1683" y="634"/>
                    <a:pt x="1682" y="606"/>
                  </a:cubicBezTo>
                  <a:cubicBezTo>
                    <a:pt x="1682" y="586"/>
                    <a:pt x="1676" y="561"/>
                    <a:pt x="1674" y="541"/>
                  </a:cubicBezTo>
                  <a:cubicBezTo>
                    <a:pt x="1669" y="474"/>
                    <a:pt x="1624" y="375"/>
                    <a:pt x="1596" y="329"/>
                  </a:cubicBezTo>
                  <a:cubicBezTo>
                    <a:pt x="1553" y="257"/>
                    <a:pt x="1519" y="226"/>
                    <a:pt x="1463" y="170"/>
                  </a:cubicBezTo>
                  <a:cubicBezTo>
                    <a:pt x="1416" y="122"/>
                    <a:pt x="1348" y="89"/>
                    <a:pt x="1285" y="57"/>
                  </a:cubicBezTo>
                  <a:cubicBezTo>
                    <a:pt x="1257" y="43"/>
                    <a:pt x="1209" y="28"/>
                    <a:pt x="1176" y="20"/>
                  </a:cubicBezTo>
                  <a:cubicBezTo>
                    <a:pt x="1156" y="15"/>
                    <a:pt x="1134" y="13"/>
                    <a:pt x="1115" y="8"/>
                  </a:cubicBezTo>
                  <a:cubicBezTo>
                    <a:pt x="1102" y="5"/>
                    <a:pt x="1058" y="5"/>
                    <a:pt x="1051" y="0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63" y="1"/>
                    <a:pt x="884" y="10"/>
                    <a:pt x="874" y="13"/>
                  </a:cubicBezTo>
                  <a:cubicBezTo>
                    <a:pt x="844" y="20"/>
                    <a:pt x="819" y="24"/>
                    <a:pt x="792" y="34"/>
                  </a:cubicBezTo>
                  <a:cubicBezTo>
                    <a:pt x="731" y="56"/>
                    <a:pt x="701" y="72"/>
                    <a:pt x="649" y="98"/>
                  </a:cubicBezTo>
                  <a:cubicBezTo>
                    <a:pt x="572" y="138"/>
                    <a:pt x="484" y="229"/>
                    <a:pt x="436" y="301"/>
                  </a:cubicBezTo>
                  <a:cubicBezTo>
                    <a:pt x="406" y="346"/>
                    <a:pt x="389" y="384"/>
                    <a:pt x="367" y="438"/>
                  </a:cubicBezTo>
                  <a:cubicBezTo>
                    <a:pt x="353" y="472"/>
                    <a:pt x="333" y="564"/>
                    <a:pt x="332" y="610"/>
                  </a:cubicBezTo>
                  <a:cubicBezTo>
                    <a:pt x="332" y="668"/>
                    <a:pt x="334" y="654"/>
                    <a:pt x="314" y="694"/>
                  </a:cubicBezTo>
                  <a:cubicBezTo>
                    <a:pt x="302" y="718"/>
                    <a:pt x="293" y="742"/>
                    <a:pt x="283" y="767"/>
                  </a:cubicBezTo>
                  <a:cubicBezTo>
                    <a:pt x="271" y="801"/>
                    <a:pt x="242" y="892"/>
                    <a:pt x="242" y="935"/>
                  </a:cubicBezTo>
                  <a:cubicBezTo>
                    <a:pt x="208" y="957"/>
                    <a:pt x="121" y="1083"/>
                    <a:pt x="95" y="1124"/>
                  </a:cubicBezTo>
                  <a:cubicBezTo>
                    <a:pt x="73" y="1160"/>
                    <a:pt x="57" y="1195"/>
                    <a:pt x="38" y="1234"/>
                  </a:cubicBezTo>
                  <a:cubicBezTo>
                    <a:pt x="29" y="1254"/>
                    <a:pt x="22" y="1274"/>
                    <a:pt x="15" y="1296"/>
                  </a:cubicBezTo>
                  <a:cubicBezTo>
                    <a:pt x="12" y="1305"/>
                    <a:pt x="0" y="1365"/>
                    <a:pt x="0" y="136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8750300" y="5357813"/>
              <a:ext cx="460375" cy="277813"/>
            </a:xfrm>
            <a:custGeom>
              <a:avLst/>
              <a:gdLst>
                <a:gd name="T0" fmla="*/ 643 w 1235"/>
                <a:gd name="T1" fmla="*/ 181 h 748"/>
                <a:gd name="T2" fmla="*/ 592 w 1235"/>
                <a:gd name="T3" fmla="*/ 181 h 748"/>
                <a:gd name="T4" fmla="*/ 497 w 1235"/>
                <a:gd name="T5" fmla="*/ 176 h 748"/>
                <a:gd name="T6" fmla="*/ 407 w 1235"/>
                <a:gd name="T7" fmla="*/ 164 h 748"/>
                <a:gd name="T8" fmla="*/ 389 w 1235"/>
                <a:gd name="T9" fmla="*/ 332 h 748"/>
                <a:gd name="T10" fmla="*/ 305 w 1235"/>
                <a:gd name="T11" fmla="*/ 437 h 748"/>
                <a:gd name="T12" fmla="*/ 303 w 1235"/>
                <a:gd name="T13" fmla="*/ 437 h 748"/>
                <a:gd name="T14" fmla="*/ 151 w 1235"/>
                <a:gd name="T15" fmla="*/ 402 h 748"/>
                <a:gd name="T16" fmla="*/ 43 w 1235"/>
                <a:gd name="T17" fmla="*/ 323 h 748"/>
                <a:gd name="T18" fmla="*/ 43 w 1235"/>
                <a:gd name="T19" fmla="*/ 321 h 748"/>
                <a:gd name="T20" fmla="*/ 84 w 1235"/>
                <a:gd name="T21" fmla="*/ 190 h 748"/>
                <a:gd name="T22" fmla="*/ 141 w 1235"/>
                <a:gd name="T23" fmla="*/ 73 h 748"/>
                <a:gd name="T24" fmla="*/ 140 w 1235"/>
                <a:gd name="T25" fmla="*/ 75 h 748"/>
                <a:gd name="T26" fmla="*/ 35 w 1235"/>
                <a:gd name="T27" fmla="*/ 14 h 748"/>
                <a:gd name="T28" fmla="*/ 0 w 1235"/>
                <a:gd name="T29" fmla="*/ 197 h 748"/>
                <a:gd name="T30" fmla="*/ 598 w 1235"/>
                <a:gd name="T31" fmla="*/ 748 h 748"/>
                <a:gd name="T32" fmla="*/ 649 w 1235"/>
                <a:gd name="T33" fmla="*/ 748 h 748"/>
                <a:gd name="T34" fmla="*/ 880 w 1235"/>
                <a:gd name="T35" fmla="*/ 696 h 748"/>
                <a:gd name="T36" fmla="*/ 1055 w 1235"/>
                <a:gd name="T37" fmla="*/ 585 h 748"/>
                <a:gd name="T38" fmla="*/ 1235 w 1235"/>
                <a:gd name="T39" fmla="*/ 197 h 748"/>
                <a:gd name="T40" fmla="*/ 1194 w 1235"/>
                <a:gd name="T41" fmla="*/ 0 h 748"/>
                <a:gd name="T42" fmla="*/ 1139 w 1235"/>
                <a:gd name="T43" fmla="*/ 36 h 748"/>
                <a:gd name="T44" fmla="*/ 1080 w 1235"/>
                <a:gd name="T45" fmla="*/ 69 h 748"/>
                <a:gd name="T46" fmla="*/ 952 w 1235"/>
                <a:gd name="T47" fmla="*/ 124 h 748"/>
                <a:gd name="T48" fmla="*/ 643 w 1235"/>
                <a:gd name="T49" fmla="*/ 181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5" h="748">
                  <a:moveTo>
                    <a:pt x="643" y="181"/>
                  </a:moveTo>
                  <a:cubicBezTo>
                    <a:pt x="592" y="181"/>
                    <a:pt x="592" y="181"/>
                    <a:pt x="592" y="181"/>
                  </a:cubicBezTo>
                  <a:cubicBezTo>
                    <a:pt x="560" y="181"/>
                    <a:pt x="524" y="180"/>
                    <a:pt x="497" y="176"/>
                  </a:cubicBezTo>
                  <a:cubicBezTo>
                    <a:pt x="475" y="173"/>
                    <a:pt x="424" y="164"/>
                    <a:pt x="407" y="164"/>
                  </a:cubicBezTo>
                  <a:cubicBezTo>
                    <a:pt x="407" y="215"/>
                    <a:pt x="397" y="286"/>
                    <a:pt x="389" y="332"/>
                  </a:cubicBezTo>
                  <a:cubicBezTo>
                    <a:pt x="379" y="391"/>
                    <a:pt x="375" y="437"/>
                    <a:pt x="305" y="437"/>
                  </a:cubicBezTo>
                  <a:cubicBezTo>
                    <a:pt x="303" y="437"/>
                    <a:pt x="303" y="437"/>
                    <a:pt x="303" y="437"/>
                  </a:cubicBezTo>
                  <a:cubicBezTo>
                    <a:pt x="269" y="437"/>
                    <a:pt x="178" y="412"/>
                    <a:pt x="151" y="402"/>
                  </a:cubicBezTo>
                  <a:cubicBezTo>
                    <a:pt x="111" y="387"/>
                    <a:pt x="43" y="376"/>
                    <a:pt x="43" y="323"/>
                  </a:cubicBezTo>
                  <a:cubicBezTo>
                    <a:pt x="43" y="321"/>
                    <a:pt x="43" y="321"/>
                    <a:pt x="43" y="321"/>
                  </a:cubicBezTo>
                  <a:cubicBezTo>
                    <a:pt x="43" y="281"/>
                    <a:pt x="72" y="221"/>
                    <a:pt x="84" y="190"/>
                  </a:cubicBezTo>
                  <a:cubicBezTo>
                    <a:pt x="96" y="161"/>
                    <a:pt x="137" y="93"/>
                    <a:pt x="141" y="73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16" y="53"/>
                    <a:pt x="0" y="138"/>
                    <a:pt x="0" y="197"/>
                  </a:cubicBezTo>
                  <a:cubicBezTo>
                    <a:pt x="0" y="505"/>
                    <a:pt x="289" y="748"/>
                    <a:pt x="598" y="748"/>
                  </a:cubicBezTo>
                  <a:cubicBezTo>
                    <a:pt x="649" y="748"/>
                    <a:pt x="649" y="748"/>
                    <a:pt x="649" y="748"/>
                  </a:cubicBezTo>
                  <a:cubicBezTo>
                    <a:pt x="725" y="748"/>
                    <a:pt x="828" y="721"/>
                    <a:pt x="880" y="696"/>
                  </a:cubicBezTo>
                  <a:cubicBezTo>
                    <a:pt x="959" y="660"/>
                    <a:pt x="993" y="637"/>
                    <a:pt x="1055" y="585"/>
                  </a:cubicBezTo>
                  <a:cubicBezTo>
                    <a:pt x="1145" y="509"/>
                    <a:pt x="1235" y="364"/>
                    <a:pt x="1235" y="197"/>
                  </a:cubicBezTo>
                  <a:cubicBezTo>
                    <a:pt x="1235" y="133"/>
                    <a:pt x="1216" y="41"/>
                    <a:pt x="1194" y="0"/>
                  </a:cubicBezTo>
                  <a:cubicBezTo>
                    <a:pt x="1178" y="9"/>
                    <a:pt x="1156" y="25"/>
                    <a:pt x="1139" y="36"/>
                  </a:cubicBezTo>
                  <a:cubicBezTo>
                    <a:pt x="1121" y="48"/>
                    <a:pt x="1100" y="59"/>
                    <a:pt x="1080" y="69"/>
                  </a:cubicBezTo>
                  <a:cubicBezTo>
                    <a:pt x="1039" y="90"/>
                    <a:pt x="998" y="109"/>
                    <a:pt x="952" y="124"/>
                  </a:cubicBezTo>
                  <a:cubicBezTo>
                    <a:pt x="871" y="151"/>
                    <a:pt x="749" y="181"/>
                    <a:pt x="64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8705850" y="5245100"/>
              <a:ext cx="546100" cy="173038"/>
            </a:xfrm>
            <a:custGeom>
              <a:avLst/>
              <a:gdLst>
                <a:gd name="T0" fmla="*/ 764 w 1460"/>
                <a:gd name="T1" fmla="*/ 292 h 463"/>
                <a:gd name="T2" fmla="*/ 709 w 1460"/>
                <a:gd name="T3" fmla="*/ 292 h 463"/>
                <a:gd name="T4" fmla="*/ 501 w 1460"/>
                <a:gd name="T5" fmla="*/ 267 h 463"/>
                <a:gd name="T6" fmla="*/ 411 w 1460"/>
                <a:gd name="T7" fmla="*/ 241 h 463"/>
                <a:gd name="T8" fmla="*/ 368 w 1460"/>
                <a:gd name="T9" fmla="*/ 225 h 463"/>
                <a:gd name="T10" fmla="*/ 326 w 1460"/>
                <a:gd name="T11" fmla="*/ 208 h 463"/>
                <a:gd name="T12" fmla="*/ 248 w 1460"/>
                <a:gd name="T13" fmla="*/ 170 h 463"/>
                <a:gd name="T14" fmla="*/ 175 w 1460"/>
                <a:gd name="T15" fmla="*/ 125 h 463"/>
                <a:gd name="T16" fmla="*/ 109 w 1460"/>
                <a:gd name="T17" fmla="*/ 75 h 463"/>
                <a:gd name="T18" fmla="*/ 45 w 1460"/>
                <a:gd name="T19" fmla="*/ 20 h 463"/>
                <a:gd name="T20" fmla="*/ 28 w 1460"/>
                <a:gd name="T21" fmla="*/ 65 h 463"/>
                <a:gd name="T22" fmla="*/ 109 w 1460"/>
                <a:gd name="T23" fmla="*/ 138 h 463"/>
                <a:gd name="T24" fmla="*/ 197 w 1460"/>
                <a:gd name="T25" fmla="*/ 205 h 463"/>
                <a:gd name="T26" fmla="*/ 99 w 1460"/>
                <a:gd name="T27" fmla="*/ 165 h 463"/>
                <a:gd name="T28" fmla="*/ 12 w 1460"/>
                <a:gd name="T29" fmla="*/ 112 h 463"/>
                <a:gd name="T30" fmla="*/ 0 w 1460"/>
                <a:gd name="T31" fmla="*/ 162 h 463"/>
                <a:gd name="T32" fmla="*/ 132 w 1460"/>
                <a:gd name="T33" fmla="*/ 278 h 463"/>
                <a:gd name="T34" fmla="*/ 208 w 1460"/>
                <a:gd name="T35" fmla="*/ 326 h 463"/>
                <a:gd name="T36" fmla="*/ 291 w 1460"/>
                <a:gd name="T37" fmla="*/ 369 h 463"/>
                <a:gd name="T38" fmla="*/ 477 w 1460"/>
                <a:gd name="T39" fmla="*/ 433 h 463"/>
                <a:gd name="T40" fmla="*/ 697 w 1460"/>
                <a:gd name="T41" fmla="*/ 463 h 463"/>
                <a:gd name="T42" fmla="*/ 752 w 1460"/>
                <a:gd name="T43" fmla="*/ 463 h 463"/>
                <a:gd name="T44" fmla="*/ 1171 w 1460"/>
                <a:gd name="T45" fmla="*/ 362 h 463"/>
                <a:gd name="T46" fmla="*/ 1330 w 1460"/>
                <a:gd name="T47" fmla="*/ 261 h 463"/>
                <a:gd name="T48" fmla="*/ 1399 w 1460"/>
                <a:gd name="T49" fmla="*/ 201 h 463"/>
                <a:gd name="T50" fmla="*/ 1460 w 1460"/>
                <a:gd name="T51" fmla="*/ 130 h 463"/>
                <a:gd name="T52" fmla="*/ 1451 w 1460"/>
                <a:gd name="T53" fmla="*/ 91 h 463"/>
                <a:gd name="T54" fmla="*/ 1408 w 1460"/>
                <a:gd name="T55" fmla="*/ 118 h 463"/>
                <a:gd name="T56" fmla="*/ 1363 w 1460"/>
                <a:gd name="T57" fmla="*/ 141 h 463"/>
                <a:gd name="T58" fmla="*/ 1266 w 1460"/>
                <a:gd name="T59" fmla="*/ 181 h 463"/>
                <a:gd name="T60" fmla="*/ 1352 w 1460"/>
                <a:gd name="T61" fmla="*/ 116 h 463"/>
                <a:gd name="T62" fmla="*/ 1431 w 1460"/>
                <a:gd name="T63" fmla="*/ 44 h 463"/>
                <a:gd name="T64" fmla="*/ 1413 w 1460"/>
                <a:gd name="T65" fmla="*/ 0 h 463"/>
                <a:gd name="T66" fmla="*/ 1354 w 1460"/>
                <a:gd name="T67" fmla="*/ 57 h 463"/>
                <a:gd name="T68" fmla="*/ 1289 w 1460"/>
                <a:gd name="T69" fmla="*/ 110 h 463"/>
                <a:gd name="T70" fmla="*/ 1141 w 1460"/>
                <a:gd name="T71" fmla="*/ 198 h 463"/>
                <a:gd name="T72" fmla="*/ 1059 w 1460"/>
                <a:gd name="T73" fmla="*/ 233 h 463"/>
                <a:gd name="T74" fmla="*/ 968 w 1460"/>
                <a:gd name="T75" fmla="*/ 260 h 463"/>
                <a:gd name="T76" fmla="*/ 764 w 1460"/>
                <a:gd name="T77" fmla="*/ 29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0" h="463">
                  <a:moveTo>
                    <a:pt x="764" y="292"/>
                  </a:moveTo>
                  <a:cubicBezTo>
                    <a:pt x="709" y="292"/>
                    <a:pt x="709" y="292"/>
                    <a:pt x="709" y="292"/>
                  </a:cubicBezTo>
                  <a:cubicBezTo>
                    <a:pt x="638" y="292"/>
                    <a:pt x="561" y="280"/>
                    <a:pt x="501" y="267"/>
                  </a:cubicBezTo>
                  <a:cubicBezTo>
                    <a:pt x="475" y="261"/>
                    <a:pt x="434" y="251"/>
                    <a:pt x="411" y="241"/>
                  </a:cubicBezTo>
                  <a:cubicBezTo>
                    <a:pt x="396" y="235"/>
                    <a:pt x="382" y="232"/>
                    <a:pt x="368" y="225"/>
                  </a:cubicBezTo>
                  <a:cubicBezTo>
                    <a:pt x="357" y="220"/>
                    <a:pt x="336" y="212"/>
                    <a:pt x="326" y="208"/>
                  </a:cubicBezTo>
                  <a:cubicBezTo>
                    <a:pt x="302" y="200"/>
                    <a:pt x="271" y="181"/>
                    <a:pt x="248" y="170"/>
                  </a:cubicBezTo>
                  <a:cubicBezTo>
                    <a:pt x="223" y="157"/>
                    <a:pt x="198" y="140"/>
                    <a:pt x="175" y="125"/>
                  </a:cubicBezTo>
                  <a:cubicBezTo>
                    <a:pt x="152" y="109"/>
                    <a:pt x="131" y="92"/>
                    <a:pt x="109" y="75"/>
                  </a:cubicBezTo>
                  <a:cubicBezTo>
                    <a:pt x="88" y="58"/>
                    <a:pt x="65" y="33"/>
                    <a:pt x="45" y="2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8" y="80"/>
                    <a:pt x="93" y="126"/>
                    <a:pt x="109" y="138"/>
                  </a:cubicBezTo>
                  <a:cubicBezTo>
                    <a:pt x="117" y="144"/>
                    <a:pt x="196" y="204"/>
                    <a:pt x="197" y="205"/>
                  </a:cubicBezTo>
                  <a:cubicBezTo>
                    <a:pt x="166" y="198"/>
                    <a:pt x="128" y="177"/>
                    <a:pt x="99" y="165"/>
                  </a:cubicBezTo>
                  <a:cubicBezTo>
                    <a:pt x="67" y="153"/>
                    <a:pt x="39" y="131"/>
                    <a:pt x="12" y="112"/>
                  </a:cubicBezTo>
                  <a:cubicBezTo>
                    <a:pt x="9" y="119"/>
                    <a:pt x="0" y="152"/>
                    <a:pt x="0" y="162"/>
                  </a:cubicBezTo>
                  <a:cubicBezTo>
                    <a:pt x="0" y="174"/>
                    <a:pt x="115" y="266"/>
                    <a:pt x="132" y="278"/>
                  </a:cubicBezTo>
                  <a:cubicBezTo>
                    <a:pt x="158" y="296"/>
                    <a:pt x="180" y="309"/>
                    <a:pt x="208" y="326"/>
                  </a:cubicBezTo>
                  <a:cubicBezTo>
                    <a:pt x="236" y="343"/>
                    <a:pt x="264" y="353"/>
                    <a:pt x="291" y="369"/>
                  </a:cubicBezTo>
                  <a:cubicBezTo>
                    <a:pt x="330" y="390"/>
                    <a:pt x="427" y="423"/>
                    <a:pt x="477" y="433"/>
                  </a:cubicBezTo>
                  <a:cubicBezTo>
                    <a:pt x="544" y="447"/>
                    <a:pt x="617" y="463"/>
                    <a:pt x="697" y="463"/>
                  </a:cubicBezTo>
                  <a:cubicBezTo>
                    <a:pt x="752" y="463"/>
                    <a:pt x="752" y="463"/>
                    <a:pt x="752" y="463"/>
                  </a:cubicBezTo>
                  <a:cubicBezTo>
                    <a:pt x="899" y="463"/>
                    <a:pt x="1072" y="411"/>
                    <a:pt x="1171" y="362"/>
                  </a:cubicBezTo>
                  <a:cubicBezTo>
                    <a:pt x="1232" y="331"/>
                    <a:pt x="1278" y="301"/>
                    <a:pt x="1330" y="261"/>
                  </a:cubicBezTo>
                  <a:cubicBezTo>
                    <a:pt x="1355" y="243"/>
                    <a:pt x="1377" y="222"/>
                    <a:pt x="1399" y="201"/>
                  </a:cubicBezTo>
                  <a:cubicBezTo>
                    <a:pt x="1406" y="193"/>
                    <a:pt x="1460" y="134"/>
                    <a:pt x="1460" y="130"/>
                  </a:cubicBezTo>
                  <a:cubicBezTo>
                    <a:pt x="1460" y="116"/>
                    <a:pt x="1452" y="105"/>
                    <a:pt x="1451" y="91"/>
                  </a:cubicBezTo>
                  <a:cubicBezTo>
                    <a:pt x="1443" y="91"/>
                    <a:pt x="1417" y="112"/>
                    <a:pt x="1408" y="118"/>
                  </a:cubicBezTo>
                  <a:cubicBezTo>
                    <a:pt x="1392" y="128"/>
                    <a:pt x="1381" y="133"/>
                    <a:pt x="1363" y="141"/>
                  </a:cubicBezTo>
                  <a:cubicBezTo>
                    <a:pt x="1346" y="150"/>
                    <a:pt x="1283" y="180"/>
                    <a:pt x="1266" y="181"/>
                  </a:cubicBezTo>
                  <a:cubicBezTo>
                    <a:pt x="1269" y="177"/>
                    <a:pt x="1339" y="126"/>
                    <a:pt x="1352" y="116"/>
                  </a:cubicBezTo>
                  <a:cubicBezTo>
                    <a:pt x="1361" y="108"/>
                    <a:pt x="1431" y="50"/>
                    <a:pt x="1431" y="44"/>
                  </a:cubicBezTo>
                  <a:cubicBezTo>
                    <a:pt x="1431" y="37"/>
                    <a:pt x="1417" y="7"/>
                    <a:pt x="1413" y="0"/>
                  </a:cubicBezTo>
                  <a:cubicBezTo>
                    <a:pt x="1400" y="9"/>
                    <a:pt x="1369" y="43"/>
                    <a:pt x="1354" y="57"/>
                  </a:cubicBezTo>
                  <a:cubicBezTo>
                    <a:pt x="1332" y="77"/>
                    <a:pt x="1313" y="92"/>
                    <a:pt x="1289" y="110"/>
                  </a:cubicBezTo>
                  <a:cubicBezTo>
                    <a:pt x="1254" y="137"/>
                    <a:pt x="1184" y="181"/>
                    <a:pt x="1141" y="198"/>
                  </a:cubicBezTo>
                  <a:cubicBezTo>
                    <a:pt x="1114" y="209"/>
                    <a:pt x="1086" y="224"/>
                    <a:pt x="1059" y="233"/>
                  </a:cubicBezTo>
                  <a:cubicBezTo>
                    <a:pt x="1029" y="242"/>
                    <a:pt x="999" y="250"/>
                    <a:pt x="968" y="260"/>
                  </a:cubicBezTo>
                  <a:cubicBezTo>
                    <a:pt x="925" y="273"/>
                    <a:pt x="818" y="292"/>
                    <a:pt x="764" y="292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8829675" y="5237163"/>
              <a:ext cx="301625" cy="95250"/>
            </a:xfrm>
            <a:custGeom>
              <a:avLst/>
              <a:gdLst>
                <a:gd name="T0" fmla="*/ 0 w 807"/>
                <a:gd name="T1" fmla="*/ 114 h 254"/>
                <a:gd name="T2" fmla="*/ 0 w 807"/>
                <a:gd name="T3" fmla="*/ 118 h 254"/>
                <a:gd name="T4" fmla="*/ 171 w 807"/>
                <a:gd name="T5" fmla="*/ 206 h 254"/>
                <a:gd name="T6" fmla="*/ 133 w 807"/>
                <a:gd name="T7" fmla="*/ 181 h 254"/>
                <a:gd name="T8" fmla="*/ 104 w 807"/>
                <a:gd name="T9" fmla="*/ 151 h 254"/>
                <a:gd name="T10" fmla="*/ 99 w 807"/>
                <a:gd name="T11" fmla="*/ 139 h 254"/>
                <a:gd name="T12" fmla="*/ 106 w 807"/>
                <a:gd name="T13" fmla="*/ 146 h 254"/>
                <a:gd name="T14" fmla="*/ 114 w 807"/>
                <a:gd name="T15" fmla="*/ 143 h 254"/>
                <a:gd name="T16" fmla="*/ 236 w 807"/>
                <a:gd name="T17" fmla="*/ 220 h 254"/>
                <a:gd name="T18" fmla="*/ 401 w 807"/>
                <a:gd name="T19" fmla="*/ 254 h 254"/>
                <a:gd name="T20" fmla="*/ 413 w 807"/>
                <a:gd name="T21" fmla="*/ 254 h 254"/>
                <a:gd name="T22" fmla="*/ 579 w 807"/>
                <a:gd name="T23" fmla="*/ 215 h 254"/>
                <a:gd name="T24" fmla="*/ 702 w 807"/>
                <a:gd name="T25" fmla="*/ 132 h 254"/>
                <a:gd name="T26" fmla="*/ 708 w 807"/>
                <a:gd name="T27" fmla="*/ 133 h 254"/>
                <a:gd name="T28" fmla="*/ 719 w 807"/>
                <a:gd name="T29" fmla="*/ 126 h 254"/>
                <a:gd name="T30" fmla="*/ 705 w 807"/>
                <a:gd name="T31" fmla="*/ 142 h 254"/>
                <a:gd name="T32" fmla="*/ 716 w 807"/>
                <a:gd name="T33" fmla="*/ 135 h 254"/>
                <a:gd name="T34" fmla="*/ 700 w 807"/>
                <a:gd name="T35" fmla="*/ 155 h 254"/>
                <a:gd name="T36" fmla="*/ 679 w 807"/>
                <a:gd name="T37" fmla="*/ 173 h 254"/>
                <a:gd name="T38" fmla="*/ 632 w 807"/>
                <a:gd name="T39" fmla="*/ 206 h 254"/>
                <a:gd name="T40" fmla="*/ 807 w 807"/>
                <a:gd name="T41" fmla="*/ 116 h 254"/>
                <a:gd name="T42" fmla="*/ 755 w 807"/>
                <a:gd name="T43" fmla="*/ 59 h 254"/>
                <a:gd name="T44" fmla="*/ 675 w 807"/>
                <a:gd name="T45" fmla="*/ 29 h 254"/>
                <a:gd name="T46" fmla="*/ 613 w 807"/>
                <a:gd name="T47" fmla="*/ 17 h 254"/>
                <a:gd name="T48" fmla="*/ 545 w 807"/>
                <a:gd name="T49" fmla="*/ 7 h 254"/>
                <a:gd name="T50" fmla="*/ 401 w 807"/>
                <a:gd name="T51" fmla="*/ 0 h 254"/>
                <a:gd name="T52" fmla="*/ 167 w 807"/>
                <a:gd name="T53" fmla="*/ 23 h 254"/>
                <a:gd name="T54" fmla="*/ 0 w 807"/>
                <a:gd name="T55" fmla="*/ 11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7" h="254">
                  <a:moveTo>
                    <a:pt x="0" y="114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63"/>
                    <a:pt x="126" y="196"/>
                    <a:pt x="171" y="206"/>
                  </a:cubicBezTo>
                  <a:cubicBezTo>
                    <a:pt x="168" y="201"/>
                    <a:pt x="141" y="186"/>
                    <a:pt x="133" y="181"/>
                  </a:cubicBezTo>
                  <a:cubicBezTo>
                    <a:pt x="117" y="171"/>
                    <a:pt x="112" y="163"/>
                    <a:pt x="104" y="151"/>
                  </a:cubicBezTo>
                  <a:cubicBezTo>
                    <a:pt x="112" y="149"/>
                    <a:pt x="104" y="147"/>
                    <a:pt x="99" y="139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29" y="165"/>
                    <a:pt x="207" y="209"/>
                    <a:pt x="236" y="220"/>
                  </a:cubicBezTo>
                  <a:cubicBezTo>
                    <a:pt x="284" y="237"/>
                    <a:pt x="337" y="254"/>
                    <a:pt x="401" y="254"/>
                  </a:cubicBezTo>
                  <a:cubicBezTo>
                    <a:pt x="413" y="254"/>
                    <a:pt x="413" y="254"/>
                    <a:pt x="413" y="254"/>
                  </a:cubicBezTo>
                  <a:cubicBezTo>
                    <a:pt x="469" y="254"/>
                    <a:pt x="539" y="232"/>
                    <a:pt x="579" y="215"/>
                  </a:cubicBezTo>
                  <a:cubicBezTo>
                    <a:pt x="608" y="202"/>
                    <a:pt x="688" y="153"/>
                    <a:pt x="702" y="132"/>
                  </a:cubicBezTo>
                  <a:cubicBezTo>
                    <a:pt x="708" y="133"/>
                    <a:pt x="708" y="133"/>
                    <a:pt x="708" y="133"/>
                  </a:cubicBezTo>
                  <a:cubicBezTo>
                    <a:pt x="719" y="126"/>
                    <a:pt x="719" y="126"/>
                    <a:pt x="719" y="126"/>
                  </a:cubicBezTo>
                  <a:cubicBezTo>
                    <a:pt x="705" y="142"/>
                    <a:pt x="705" y="142"/>
                    <a:pt x="705" y="142"/>
                  </a:cubicBezTo>
                  <a:cubicBezTo>
                    <a:pt x="716" y="135"/>
                    <a:pt x="716" y="135"/>
                    <a:pt x="716" y="135"/>
                  </a:cubicBezTo>
                  <a:cubicBezTo>
                    <a:pt x="709" y="147"/>
                    <a:pt x="715" y="143"/>
                    <a:pt x="700" y="155"/>
                  </a:cubicBezTo>
                  <a:cubicBezTo>
                    <a:pt x="691" y="162"/>
                    <a:pt x="690" y="166"/>
                    <a:pt x="679" y="173"/>
                  </a:cubicBezTo>
                  <a:cubicBezTo>
                    <a:pt x="674" y="176"/>
                    <a:pt x="633" y="204"/>
                    <a:pt x="632" y="206"/>
                  </a:cubicBezTo>
                  <a:cubicBezTo>
                    <a:pt x="678" y="202"/>
                    <a:pt x="807" y="159"/>
                    <a:pt x="807" y="116"/>
                  </a:cubicBezTo>
                  <a:cubicBezTo>
                    <a:pt x="807" y="87"/>
                    <a:pt x="775" y="70"/>
                    <a:pt x="755" y="59"/>
                  </a:cubicBezTo>
                  <a:cubicBezTo>
                    <a:pt x="737" y="51"/>
                    <a:pt x="683" y="35"/>
                    <a:pt x="675" y="29"/>
                  </a:cubicBezTo>
                  <a:cubicBezTo>
                    <a:pt x="661" y="29"/>
                    <a:pt x="630" y="20"/>
                    <a:pt x="613" y="17"/>
                  </a:cubicBezTo>
                  <a:cubicBezTo>
                    <a:pt x="589" y="12"/>
                    <a:pt x="570" y="10"/>
                    <a:pt x="545" y="7"/>
                  </a:cubicBezTo>
                  <a:cubicBezTo>
                    <a:pt x="502" y="2"/>
                    <a:pt x="450" y="0"/>
                    <a:pt x="401" y="0"/>
                  </a:cubicBezTo>
                  <a:cubicBezTo>
                    <a:pt x="322" y="0"/>
                    <a:pt x="231" y="6"/>
                    <a:pt x="167" y="23"/>
                  </a:cubicBezTo>
                  <a:cubicBezTo>
                    <a:pt x="117" y="35"/>
                    <a:pt x="0" y="61"/>
                    <a:pt x="0" y="114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9012238" y="5553075"/>
              <a:ext cx="250825" cy="139700"/>
            </a:xfrm>
            <a:custGeom>
              <a:avLst/>
              <a:gdLst>
                <a:gd name="T0" fmla="*/ 0 w 673"/>
                <a:gd name="T1" fmla="*/ 263 h 372"/>
                <a:gd name="T2" fmla="*/ 130 w 673"/>
                <a:gd name="T3" fmla="*/ 342 h 372"/>
                <a:gd name="T4" fmla="*/ 214 w 673"/>
                <a:gd name="T5" fmla="*/ 363 h 372"/>
                <a:gd name="T6" fmla="*/ 311 w 673"/>
                <a:gd name="T7" fmla="*/ 372 h 372"/>
                <a:gd name="T8" fmla="*/ 333 w 673"/>
                <a:gd name="T9" fmla="*/ 372 h 372"/>
                <a:gd name="T10" fmla="*/ 548 w 673"/>
                <a:gd name="T11" fmla="*/ 323 h 372"/>
                <a:gd name="T12" fmla="*/ 673 w 673"/>
                <a:gd name="T13" fmla="*/ 185 h 372"/>
                <a:gd name="T14" fmla="*/ 673 w 673"/>
                <a:gd name="T15" fmla="*/ 163 h 372"/>
                <a:gd name="T16" fmla="*/ 612 w 673"/>
                <a:gd name="T17" fmla="*/ 58 h 372"/>
                <a:gd name="T18" fmla="*/ 504 w 673"/>
                <a:gd name="T19" fmla="*/ 0 h 372"/>
                <a:gd name="T20" fmla="*/ 405 w 673"/>
                <a:gd name="T21" fmla="*/ 92 h 372"/>
                <a:gd name="T22" fmla="*/ 350 w 673"/>
                <a:gd name="T23" fmla="*/ 133 h 372"/>
                <a:gd name="T24" fmla="*/ 291 w 673"/>
                <a:gd name="T25" fmla="*/ 170 h 372"/>
                <a:gd name="T26" fmla="*/ 0 w 673"/>
                <a:gd name="T27" fmla="*/ 26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72">
                  <a:moveTo>
                    <a:pt x="0" y="263"/>
                  </a:moveTo>
                  <a:cubicBezTo>
                    <a:pt x="17" y="288"/>
                    <a:pt x="95" y="335"/>
                    <a:pt x="130" y="342"/>
                  </a:cubicBezTo>
                  <a:cubicBezTo>
                    <a:pt x="158" y="348"/>
                    <a:pt x="180" y="356"/>
                    <a:pt x="214" y="363"/>
                  </a:cubicBezTo>
                  <a:cubicBezTo>
                    <a:pt x="243" y="368"/>
                    <a:pt x="278" y="372"/>
                    <a:pt x="311" y="372"/>
                  </a:cubicBezTo>
                  <a:cubicBezTo>
                    <a:pt x="333" y="372"/>
                    <a:pt x="333" y="372"/>
                    <a:pt x="333" y="372"/>
                  </a:cubicBezTo>
                  <a:cubicBezTo>
                    <a:pt x="405" y="372"/>
                    <a:pt x="498" y="347"/>
                    <a:pt x="548" y="323"/>
                  </a:cubicBezTo>
                  <a:cubicBezTo>
                    <a:pt x="592" y="301"/>
                    <a:pt x="673" y="246"/>
                    <a:pt x="673" y="185"/>
                  </a:cubicBezTo>
                  <a:cubicBezTo>
                    <a:pt x="673" y="163"/>
                    <a:pt x="673" y="163"/>
                    <a:pt x="673" y="163"/>
                  </a:cubicBezTo>
                  <a:cubicBezTo>
                    <a:pt x="673" y="115"/>
                    <a:pt x="638" y="82"/>
                    <a:pt x="612" y="58"/>
                  </a:cubicBezTo>
                  <a:cubicBezTo>
                    <a:pt x="599" y="46"/>
                    <a:pt x="523" y="0"/>
                    <a:pt x="504" y="0"/>
                  </a:cubicBezTo>
                  <a:cubicBezTo>
                    <a:pt x="501" y="0"/>
                    <a:pt x="418" y="83"/>
                    <a:pt x="405" y="92"/>
                  </a:cubicBezTo>
                  <a:cubicBezTo>
                    <a:pt x="387" y="106"/>
                    <a:pt x="370" y="120"/>
                    <a:pt x="350" y="133"/>
                  </a:cubicBezTo>
                  <a:cubicBezTo>
                    <a:pt x="330" y="147"/>
                    <a:pt x="312" y="157"/>
                    <a:pt x="291" y="170"/>
                  </a:cubicBezTo>
                  <a:cubicBezTo>
                    <a:pt x="239" y="203"/>
                    <a:pt x="82" y="263"/>
                    <a:pt x="0" y="26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8702675" y="5554663"/>
              <a:ext cx="252413" cy="142875"/>
            </a:xfrm>
            <a:custGeom>
              <a:avLst/>
              <a:gdLst>
                <a:gd name="T0" fmla="*/ 295 w 673"/>
                <a:gd name="T1" fmla="*/ 373 h 382"/>
                <a:gd name="T2" fmla="*/ 301 w 673"/>
                <a:gd name="T3" fmla="*/ 373 h 382"/>
                <a:gd name="T4" fmla="*/ 440 w 673"/>
                <a:gd name="T5" fmla="*/ 362 h 382"/>
                <a:gd name="T6" fmla="*/ 510 w 673"/>
                <a:gd name="T7" fmla="*/ 348 h 382"/>
                <a:gd name="T8" fmla="*/ 571 w 673"/>
                <a:gd name="T9" fmla="*/ 327 h 382"/>
                <a:gd name="T10" fmla="*/ 673 w 673"/>
                <a:gd name="T11" fmla="*/ 261 h 382"/>
                <a:gd name="T12" fmla="*/ 377 w 673"/>
                <a:gd name="T13" fmla="*/ 171 h 382"/>
                <a:gd name="T14" fmla="*/ 261 w 673"/>
                <a:gd name="T15" fmla="*/ 94 h 382"/>
                <a:gd name="T16" fmla="*/ 210 w 673"/>
                <a:gd name="T17" fmla="*/ 49 h 382"/>
                <a:gd name="T18" fmla="*/ 161 w 673"/>
                <a:gd name="T19" fmla="*/ 0 h 382"/>
                <a:gd name="T20" fmla="*/ 0 w 673"/>
                <a:gd name="T21" fmla="*/ 167 h 382"/>
                <a:gd name="T22" fmla="*/ 0 w 673"/>
                <a:gd name="T23" fmla="*/ 179 h 382"/>
                <a:gd name="T24" fmla="*/ 85 w 673"/>
                <a:gd name="T25" fmla="*/ 296 h 382"/>
                <a:gd name="T26" fmla="*/ 295 w 673"/>
                <a:gd name="T27" fmla="*/ 37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82">
                  <a:moveTo>
                    <a:pt x="295" y="373"/>
                  </a:moveTo>
                  <a:cubicBezTo>
                    <a:pt x="301" y="373"/>
                    <a:pt x="301" y="373"/>
                    <a:pt x="301" y="373"/>
                  </a:cubicBezTo>
                  <a:cubicBezTo>
                    <a:pt x="389" y="382"/>
                    <a:pt x="394" y="371"/>
                    <a:pt x="440" y="362"/>
                  </a:cubicBezTo>
                  <a:cubicBezTo>
                    <a:pt x="463" y="356"/>
                    <a:pt x="488" y="354"/>
                    <a:pt x="510" y="348"/>
                  </a:cubicBezTo>
                  <a:cubicBezTo>
                    <a:pt x="530" y="343"/>
                    <a:pt x="552" y="335"/>
                    <a:pt x="571" y="327"/>
                  </a:cubicBezTo>
                  <a:cubicBezTo>
                    <a:pt x="598" y="317"/>
                    <a:pt x="659" y="282"/>
                    <a:pt x="673" y="261"/>
                  </a:cubicBezTo>
                  <a:cubicBezTo>
                    <a:pt x="553" y="251"/>
                    <a:pt x="464" y="215"/>
                    <a:pt x="377" y="171"/>
                  </a:cubicBezTo>
                  <a:cubicBezTo>
                    <a:pt x="338" y="152"/>
                    <a:pt x="294" y="121"/>
                    <a:pt x="261" y="94"/>
                  </a:cubicBezTo>
                  <a:cubicBezTo>
                    <a:pt x="244" y="81"/>
                    <a:pt x="225" y="64"/>
                    <a:pt x="210" y="49"/>
                  </a:cubicBezTo>
                  <a:cubicBezTo>
                    <a:pt x="200" y="39"/>
                    <a:pt x="169" y="5"/>
                    <a:pt x="161" y="0"/>
                  </a:cubicBezTo>
                  <a:cubicBezTo>
                    <a:pt x="96" y="15"/>
                    <a:pt x="0" y="86"/>
                    <a:pt x="0" y="16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25"/>
                    <a:pt x="55" y="276"/>
                    <a:pt x="85" y="296"/>
                  </a:cubicBezTo>
                  <a:cubicBezTo>
                    <a:pt x="183" y="362"/>
                    <a:pt x="296" y="371"/>
                    <a:pt x="295" y="37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8774113" y="5387975"/>
              <a:ext cx="120650" cy="125413"/>
            </a:xfrm>
            <a:custGeom>
              <a:avLst/>
              <a:gdLst>
                <a:gd name="T0" fmla="*/ 0 w 324"/>
                <a:gd name="T1" fmla="*/ 226 h 336"/>
                <a:gd name="T2" fmla="*/ 0 w 324"/>
                <a:gd name="T3" fmla="*/ 236 h 336"/>
                <a:gd name="T4" fmla="*/ 38 w 324"/>
                <a:gd name="T5" fmla="*/ 282 h 336"/>
                <a:gd name="T6" fmla="*/ 102 w 324"/>
                <a:gd name="T7" fmla="*/ 304 h 336"/>
                <a:gd name="T8" fmla="*/ 242 w 324"/>
                <a:gd name="T9" fmla="*/ 336 h 336"/>
                <a:gd name="T10" fmla="*/ 247 w 324"/>
                <a:gd name="T11" fmla="*/ 336 h 336"/>
                <a:gd name="T12" fmla="*/ 308 w 324"/>
                <a:gd name="T13" fmla="*/ 244 h 336"/>
                <a:gd name="T14" fmla="*/ 324 w 324"/>
                <a:gd name="T15" fmla="*/ 104 h 336"/>
                <a:gd name="T16" fmla="*/ 324 w 324"/>
                <a:gd name="T17" fmla="*/ 77 h 336"/>
                <a:gd name="T18" fmla="*/ 230 w 324"/>
                <a:gd name="T19" fmla="*/ 53 h 336"/>
                <a:gd name="T20" fmla="*/ 187 w 324"/>
                <a:gd name="T21" fmla="*/ 137 h 336"/>
                <a:gd name="T22" fmla="*/ 147 w 324"/>
                <a:gd name="T23" fmla="*/ 224 h 336"/>
                <a:gd name="T24" fmla="*/ 164 w 324"/>
                <a:gd name="T25" fmla="*/ 127 h 336"/>
                <a:gd name="T26" fmla="*/ 176 w 324"/>
                <a:gd name="T27" fmla="*/ 82 h 336"/>
                <a:gd name="T28" fmla="*/ 190 w 324"/>
                <a:gd name="T29" fmla="*/ 39 h 336"/>
                <a:gd name="T30" fmla="*/ 94 w 324"/>
                <a:gd name="T31" fmla="*/ 0 h 336"/>
                <a:gd name="T32" fmla="*/ 42 w 324"/>
                <a:gd name="T33" fmla="*/ 107 h 336"/>
                <a:gd name="T34" fmla="*/ 18 w 324"/>
                <a:gd name="T35" fmla="*/ 164 h 336"/>
                <a:gd name="T36" fmla="*/ 0 w 324"/>
                <a:gd name="T37" fmla="*/ 22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36">
                  <a:moveTo>
                    <a:pt x="0" y="22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66"/>
                    <a:pt x="16" y="274"/>
                    <a:pt x="38" y="282"/>
                  </a:cubicBezTo>
                  <a:cubicBezTo>
                    <a:pt x="61" y="290"/>
                    <a:pt x="80" y="296"/>
                    <a:pt x="102" y="304"/>
                  </a:cubicBezTo>
                  <a:cubicBezTo>
                    <a:pt x="128" y="313"/>
                    <a:pt x="212" y="336"/>
                    <a:pt x="242" y="336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97" y="336"/>
                    <a:pt x="303" y="288"/>
                    <a:pt x="308" y="244"/>
                  </a:cubicBezTo>
                  <a:cubicBezTo>
                    <a:pt x="313" y="202"/>
                    <a:pt x="324" y="149"/>
                    <a:pt x="324" y="104"/>
                  </a:cubicBezTo>
                  <a:cubicBezTo>
                    <a:pt x="324" y="77"/>
                    <a:pt x="324" y="77"/>
                    <a:pt x="324" y="77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7" y="67"/>
                    <a:pt x="196" y="116"/>
                    <a:pt x="187" y="137"/>
                  </a:cubicBezTo>
                  <a:cubicBezTo>
                    <a:pt x="183" y="147"/>
                    <a:pt x="150" y="222"/>
                    <a:pt x="147" y="224"/>
                  </a:cubicBezTo>
                  <a:cubicBezTo>
                    <a:pt x="147" y="194"/>
                    <a:pt x="157" y="154"/>
                    <a:pt x="164" y="127"/>
                  </a:cubicBezTo>
                  <a:cubicBezTo>
                    <a:pt x="167" y="111"/>
                    <a:pt x="171" y="96"/>
                    <a:pt x="176" y="82"/>
                  </a:cubicBezTo>
                  <a:cubicBezTo>
                    <a:pt x="180" y="71"/>
                    <a:pt x="190" y="48"/>
                    <a:pt x="190" y="3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22"/>
                    <a:pt x="51" y="76"/>
                    <a:pt x="42" y="107"/>
                  </a:cubicBezTo>
                  <a:cubicBezTo>
                    <a:pt x="37" y="123"/>
                    <a:pt x="22" y="147"/>
                    <a:pt x="18" y="164"/>
                  </a:cubicBezTo>
                  <a:cubicBezTo>
                    <a:pt x="13" y="183"/>
                    <a:pt x="0" y="204"/>
                    <a:pt x="0" y="226"/>
                  </a:cubicBezTo>
                  <a:close/>
                </a:path>
              </a:pathLst>
            </a:custGeom>
            <a:solidFill>
              <a:srgbClr val="D0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8770938" y="5391150"/>
              <a:ext cx="120650" cy="119063"/>
            </a:xfrm>
            <a:custGeom>
              <a:avLst/>
              <a:gdLst>
                <a:gd name="T0" fmla="*/ 66 w 325"/>
                <a:gd name="T1" fmla="*/ 71 h 321"/>
                <a:gd name="T2" fmla="*/ 66 w 325"/>
                <a:gd name="T3" fmla="*/ 81 h 321"/>
                <a:gd name="T4" fmla="*/ 63 w 325"/>
                <a:gd name="T5" fmla="*/ 80 h 321"/>
                <a:gd name="T6" fmla="*/ 46 w 325"/>
                <a:gd name="T7" fmla="*/ 118 h 321"/>
                <a:gd name="T8" fmla="*/ 48 w 325"/>
                <a:gd name="T9" fmla="*/ 119 h 321"/>
                <a:gd name="T10" fmla="*/ 26 w 325"/>
                <a:gd name="T11" fmla="*/ 172 h 321"/>
                <a:gd name="T12" fmla="*/ 28 w 325"/>
                <a:gd name="T13" fmla="*/ 173 h 321"/>
                <a:gd name="T14" fmla="*/ 18 w 325"/>
                <a:gd name="T15" fmla="*/ 185 h 321"/>
                <a:gd name="T16" fmla="*/ 18 w 325"/>
                <a:gd name="T17" fmla="*/ 195 h 321"/>
                <a:gd name="T18" fmla="*/ 26 w 325"/>
                <a:gd name="T19" fmla="*/ 252 h 321"/>
                <a:gd name="T20" fmla="*/ 26 w 325"/>
                <a:gd name="T21" fmla="*/ 260 h 321"/>
                <a:gd name="T22" fmla="*/ 76 w 325"/>
                <a:gd name="T23" fmla="*/ 277 h 321"/>
                <a:gd name="T24" fmla="*/ 125 w 325"/>
                <a:gd name="T25" fmla="*/ 297 h 321"/>
                <a:gd name="T26" fmla="*/ 178 w 325"/>
                <a:gd name="T27" fmla="*/ 311 h 321"/>
                <a:gd name="T28" fmla="*/ 237 w 325"/>
                <a:gd name="T29" fmla="*/ 321 h 321"/>
                <a:gd name="T30" fmla="*/ 254 w 325"/>
                <a:gd name="T31" fmla="*/ 321 h 321"/>
                <a:gd name="T32" fmla="*/ 270 w 325"/>
                <a:gd name="T33" fmla="*/ 317 h 321"/>
                <a:gd name="T34" fmla="*/ 276 w 325"/>
                <a:gd name="T35" fmla="*/ 317 h 321"/>
                <a:gd name="T36" fmla="*/ 275 w 325"/>
                <a:gd name="T37" fmla="*/ 314 h 321"/>
                <a:gd name="T38" fmla="*/ 286 w 325"/>
                <a:gd name="T39" fmla="*/ 313 h 321"/>
                <a:gd name="T40" fmla="*/ 301 w 325"/>
                <a:gd name="T41" fmla="*/ 280 h 321"/>
                <a:gd name="T42" fmla="*/ 308 w 325"/>
                <a:gd name="T43" fmla="*/ 238 h 321"/>
                <a:gd name="T44" fmla="*/ 308 w 325"/>
                <a:gd name="T45" fmla="*/ 232 h 321"/>
                <a:gd name="T46" fmla="*/ 312 w 325"/>
                <a:gd name="T47" fmla="*/ 232 h 321"/>
                <a:gd name="T48" fmla="*/ 312 w 325"/>
                <a:gd name="T49" fmla="*/ 220 h 321"/>
                <a:gd name="T50" fmla="*/ 317 w 325"/>
                <a:gd name="T51" fmla="*/ 187 h 321"/>
                <a:gd name="T52" fmla="*/ 321 w 325"/>
                <a:gd name="T53" fmla="*/ 151 h 321"/>
                <a:gd name="T54" fmla="*/ 325 w 325"/>
                <a:gd name="T55" fmla="*/ 75 h 321"/>
                <a:gd name="T56" fmla="*/ 309 w 325"/>
                <a:gd name="T57" fmla="*/ 69 h 321"/>
                <a:gd name="T58" fmla="*/ 310 w 325"/>
                <a:gd name="T59" fmla="*/ 67 h 321"/>
                <a:gd name="T60" fmla="*/ 296 w 325"/>
                <a:gd name="T61" fmla="*/ 67 h 321"/>
                <a:gd name="T62" fmla="*/ 242 w 325"/>
                <a:gd name="T63" fmla="*/ 55 h 321"/>
                <a:gd name="T64" fmla="*/ 231 w 325"/>
                <a:gd name="T65" fmla="*/ 81 h 321"/>
                <a:gd name="T66" fmla="*/ 203 w 325"/>
                <a:gd name="T67" fmla="*/ 124 h 321"/>
                <a:gd name="T68" fmla="*/ 203 w 325"/>
                <a:gd name="T69" fmla="*/ 136 h 321"/>
                <a:gd name="T70" fmla="*/ 195 w 325"/>
                <a:gd name="T71" fmla="*/ 140 h 321"/>
                <a:gd name="T72" fmla="*/ 186 w 325"/>
                <a:gd name="T73" fmla="*/ 161 h 321"/>
                <a:gd name="T74" fmla="*/ 186 w 325"/>
                <a:gd name="T75" fmla="*/ 171 h 321"/>
                <a:gd name="T76" fmla="*/ 183 w 325"/>
                <a:gd name="T77" fmla="*/ 170 h 321"/>
                <a:gd name="T78" fmla="*/ 168 w 325"/>
                <a:gd name="T79" fmla="*/ 197 h 321"/>
                <a:gd name="T80" fmla="*/ 168 w 325"/>
                <a:gd name="T81" fmla="*/ 214 h 321"/>
                <a:gd name="T82" fmla="*/ 152 w 325"/>
                <a:gd name="T83" fmla="*/ 224 h 321"/>
                <a:gd name="T84" fmla="*/ 150 w 325"/>
                <a:gd name="T85" fmla="*/ 214 h 321"/>
                <a:gd name="T86" fmla="*/ 150 w 325"/>
                <a:gd name="T87" fmla="*/ 187 h 321"/>
                <a:gd name="T88" fmla="*/ 156 w 325"/>
                <a:gd name="T89" fmla="*/ 169 h 321"/>
                <a:gd name="T90" fmla="*/ 162 w 325"/>
                <a:gd name="T91" fmla="*/ 118 h 321"/>
                <a:gd name="T92" fmla="*/ 167 w 325"/>
                <a:gd name="T93" fmla="*/ 84 h 321"/>
                <a:gd name="T94" fmla="*/ 170 w 325"/>
                <a:gd name="T95" fmla="*/ 90 h 321"/>
                <a:gd name="T96" fmla="*/ 181 w 325"/>
                <a:gd name="T97" fmla="*/ 64 h 321"/>
                <a:gd name="T98" fmla="*/ 188 w 325"/>
                <a:gd name="T99" fmla="*/ 33 h 321"/>
                <a:gd name="T100" fmla="*/ 166 w 325"/>
                <a:gd name="T101" fmla="*/ 27 h 321"/>
                <a:gd name="T102" fmla="*/ 160 w 325"/>
                <a:gd name="T103" fmla="*/ 27 h 321"/>
                <a:gd name="T104" fmla="*/ 158 w 325"/>
                <a:gd name="T105" fmla="*/ 22 h 321"/>
                <a:gd name="T106" fmla="*/ 157 w 325"/>
                <a:gd name="T107" fmla="*/ 24 h 321"/>
                <a:gd name="T108" fmla="*/ 105 w 325"/>
                <a:gd name="T109" fmla="*/ 0 h 321"/>
                <a:gd name="T110" fmla="*/ 66 w 325"/>
                <a:gd name="T111" fmla="*/ 7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5" h="321">
                  <a:moveTo>
                    <a:pt x="66" y="7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18" y="213"/>
                    <a:pt x="0" y="245"/>
                    <a:pt x="26" y="252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8" y="260"/>
                    <a:pt x="72" y="275"/>
                    <a:pt x="76" y="277"/>
                  </a:cubicBezTo>
                  <a:cubicBezTo>
                    <a:pt x="92" y="284"/>
                    <a:pt x="106" y="293"/>
                    <a:pt x="125" y="297"/>
                  </a:cubicBezTo>
                  <a:cubicBezTo>
                    <a:pt x="142" y="301"/>
                    <a:pt x="164" y="309"/>
                    <a:pt x="178" y="311"/>
                  </a:cubicBezTo>
                  <a:cubicBezTo>
                    <a:pt x="194" y="313"/>
                    <a:pt x="223" y="321"/>
                    <a:pt x="237" y="321"/>
                  </a:cubicBezTo>
                  <a:cubicBezTo>
                    <a:pt x="254" y="321"/>
                    <a:pt x="254" y="321"/>
                    <a:pt x="254" y="321"/>
                  </a:cubicBezTo>
                  <a:cubicBezTo>
                    <a:pt x="263" y="321"/>
                    <a:pt x="262" y="317"/>
                    <a:pt x="270" y="317"/>
                  </a:cubicBezTo>
                  <a:cubicBezTo>
                    <a:pt x="276" y="317"/>
                    <a:pt x="276" y="317"/>
                    <a:pt x="276" y="317"/>
                  </a:cubicBezTo>
                  <a:cubicBezTo>
                    <a:pt x="275" y="314"/>
                    <a:pt x="275" y="314"/>
                    <a:pt x="275" y="314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9" y="302"/>
                    <a:pt x="296" y="304"/>
                    <a:pt x="301" y="280"/>
                  </a:cubicBezTo>
                  <a:cubicBezTo>
                    <a:pt x="303" y="269"/>
                    <a:pt x="308" y="247"/>
                    <a:pt x="308" y="238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20"/>
                    <a:pt x="312" y="220"/>
                    <a:pt x="312" y="220"/>
                  </a:cubicBezTo>
                  <a:cubicBezTo>
                    <a:pt x="312" y="219"/>
                    <a:pt x="317" y="192"/>
                    <a:pt x="317" y="187"/>
                  </a:cubicBezTo>
                  <a:cubicBezTo>
                    <a:pt x="320" y="173"/>
                    <a:pt x="321" y="169"/>
                    <a:pt x="321" y="151"/>
                  </a:cubicBezTo>
                  <a:cubicBezTo>
                    <a:pt x="321" y="124"/>
                    <a:pt x="325" y="103"/>
                    <a:pt x="325" y="75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3" y="60"/>
                    <a:pt x="254" y="55"/>
                    <a:pt x="242" y="55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22" y="76"/>
                    <a:pt x="209" y="116"/>
                    <a:pt x="203" y="124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2"/>
                    <a:pt x="186" y="161"/>
                    <a:pt x="186" y="161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68" y="197"/>
                    <a:pt x="168" y="197"/>
                    <a:pt x="168" y="197"/>
                  </a:cubicBezTo>
                  <a:cubicBezTo>
                    <a:pt x="168" y="214"/>
                    <a:pt x="168" y="214"/>
                    <a:pt x="168" y="214"/>
                  </a:cubicBezTo>
                  <a:cubicBezTo>
                    <a:pt x="152" y="224"/>
                    <a:pt x="152" y="224"/>
                    <a:pt x="152" y="224"/>
                  </a:cubicBezTo>
                  <a:cubicBezTo>
                    <a:pt x="151" y="220"/>
                    <a:pt x="150" y="220"/>
                    <a:pt x="150" y="214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0" y="177"/>
                    <a:pt x="152" y="175"/>
                    <a:pt x="156" y="16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75"/>
                    <a:pt x="179" y="74"/>
                    <a:pt x="181" y="64"/>
                  </a:cubicBezTo>
                  <a:cubicBezTo>
                    <a:pt x="182" y="58"/>
                    <a:pt x="188" y="36"/>
                    <a:pt x="188" y="33"/>
                  </a:cubicBezTo>
                  <a:cubicBezTo>
                    <a:pt x="177" y="32"/>
                    <a:pt x="174" y="27"/>
                    <a:pt x="166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2" y="25"/>
                    <a:pt x="81" y="47"/>
                    <a:pt x="66" y="71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8864600" y="5103813"/>
              <a:ext cx="87313" cy="119063"/>
            </a:xfrm>
            <a:custGeom>
              <a:avLst/>
              <a:gdLst>
                <a:gd name="T0" fmla="*/ 0 w 233"/>
                <a:gd name="T1" fmla="*/ 145 h 320"/>
                <a:gd name="T2" fmla="*/ 0 w 233"/>
                <a:gd name="T3" fmla="*/ 161 h 320"/>
                <a:gd name="T4" fmla="*/ 119 w 233"/>
                <a:gd name="T5" fmla="*/ 320 h 320"/>
                <a:gd name="T6" fmla="*/ 233 w 233"/>
                <a:gd name="T7" fmla="*/ 169 h 320"/>
                <a:gd name="T8" fmla="*/ 233 w 233"/>
                <a:gd name="T9" fmla="*/ 161 h 320"/>
                <a:gd name="T10" fmla="*/ 124 w 233"/>
                <a:gd name="T11" fmla="*/ 0 h 320"/>
                <a:gd name="T12" fmla="*/ 109 w 233"/>
                <a:gd name="T13" fmla="*/ 0 h 320"/>
                <a:gd name="T14" fmla="*/ 0 w 233"/>
                <a:gd name="T15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320">
                  <a:moveTo>
                    <a:pt x="0" y="145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236"/>
                    <a:pt x="45" y="320"/>
                    <a:pt x="119" y="320"/>
                  </a:cubicBezTo>
                  <a:cubicBezTo>
                    <a:pt x="184" y="320"/>
                    <a:pt x="233" y="236"/>
                    <a:pt x="233" y="169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90"/>
                    <a:pt x="189" y="0"/>
                    <a:pt x="124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1" y="0"/>
                    <a:pt x="0" y="85"/>
                    <a:pt x="0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9009063" y="5103813"/>
              <a:ext cx="87313" cy="119063"/>
            </a:xfrm>
            <a:custGeom>
              <a:avLst/>
              <a:gdLst>
                <a:gd name="T0" fmla="*/ 0 w 232"/>
                <a:gd name="T1" fmla="*/ 159 h 320"/>
                <a:gd name="T2" fmla="*/ 114 w 232"/>
                <a:gd name="T3" fmla="*/ 320 h 320"/>
                <a:gd name="T4" fmla="*/ 232 w 232"/>
                <a:gd name="T5" fmla="*/ 161 h 320"/>
                <a:gd name="T6" fmla="*/ 232 w 232"/>
                <a:gd name="T7" fmla="*/ 149 h 320"/>
                <a:gd name="T8" fmla="*/ 124 w 232"/>
                <a:gd name="T9" fmla="*/ 0 h 320"/>
                <a:gd name="T10" fmla="*/ 108 w 232"/>
                <a:gd name="T11" fmla="*/ 0 h 320"/>
                <a:gd name="T12" fmla="*/ 0 w 232"/>
                <a:gd name="T13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20">
                  <a:moveTo>
                    <a:pt x="0" y="159"/>
                  </a:moveTo>
                  <a:cubicBezTo>
                    <a:pt x="0" y="233"/>
                    <a:pt x="44" y="320"/>
                    <a:pt x="114" y="320"/>
                  </a:cubicBezTo>
                  <a:cubicBezTo>
                    <a:pt x="188" y="320"/>
                    <a:pt x="232" y="236"/>
                    <a:pt x="232" y="161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86"/>
                    <a:pt x="184" y="0"/>
                    <a:pt x="12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5" y="0"/>
                    <a:pt x="0" y="89"/>
                    <a:pt x="0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8910638" y="5146675"/>
              <a:ext cx="31750" cy="47625"/>
            </a:xfrm>
            <a:custGeom>
              <a:avLst/>
              <a:gdLst>
                <a:gd name="T0" fmla="*/ 0 w 88"/>
                <a:gd name="T1" fmla="*/ 55 h 126"/>
                <a:gd name="T2" fmla="*/ 0 w 88"/>
                <a:gd name="T3" fmla="*/ 65 h 126"/>
                <a:gd name="T4" fmla="*/ 45 w 88"/>
                <a:gd name="T5" fmla="*/ 126 h 126"/>
                <a:gd name="T6" fmla="*/ 88 w 88"/>
                <a:gd name="T7" fmla="*/ 61 h 126"/>
                <a:gd name="T8" fmla="*/ 45 w 88"/>
                <a:gd name="T9" fmla="*/ 0 h 126"/>
                <a:gd name="T10" fmla="*/ 39 w 88"/>
                <a:gd name="T11" fmla="*/ 0 h 126"/>
                <a:gd name="T12" fmla="*/ 0 w 88"/>
                <a:gd name="T13" fmla="*/ 5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6">
                  <a:moveTo>
                    <a:pt x="0" y="5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94"/>
                    <a:pt x="17" y="126"/>
                    <a:pt x="45" y="126"/>
                  </a:cubicBezTo>
                  <a:cubicBezTo>
                    <a:pt x="71" y="126"/>
                    <a:pt x="88" y="89"/>
                    <a:pt x="88" y="61"/>
                  </a:cubicBezTo>
                  <a:cubicBezTo>
                    <a:pt x="88" y="34"/>
                    <a:pt x="71" y="0"/>
                    <a:pt x="4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9" y="0"/>
                    <a:pt x="0" y="33"/>
                    <a:pt x="0" y="5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9028113" y="5146675"/>
              <a:ext cx="31750" cy="36513"/>
            </a:xfrm>
            <a:custGeom>
              <a:avLst/>
              <a:gdLst>
                <a:gd name="T0" fmla="*/ 0 w 87"/>
                <a:gd name="T1" fmla="*/ 47 h 96"/>
                <a:gd name="T2" fmla="*/ 0 w 87"/>
                <a:gd name="T3" fmla="*/ 57 h 96"/>
                <a:gd name="T4" fmla="*/ 26 w 87"/>
                <a:gd name="T5" fmla="*/ 96 h 96"/>
                <a:gd name="T6" fmla="*/ 45 w 87"/>
                <a:gd name="T7" fmla="*/ 62 h 96"/>
                <a:gd name="T8" fmla="*/ 63 w 87"/>
                <a:gd name="T9" fmla="*/ 94 h 96"/>
                <a:gd name="T10" fmla="*/ 87 w 87"/>
                <a:gd name="T11" fmla="*/ 61 h 96"/>
                <a:gd name="T12" fmla="*/ 87 w 87"/>
                <a:gd name="T13" fmla="*/ 39 h 96"/>
                <a:gd name="T14" fmla="*/ 50 w 87"/>
                <a:gd name="T15" fmla="*/ 0 h 96"/>
                <a:gd name="T16" fmla="*/ 38 w 87"/>
                <a:gd name="T17" fmla="*/ 0 h 96"/>
                <a:gd name="T18" fmla="*/ 0 w 87"/>
                <a:gd name="T19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96">
                  <a:moveTo>
                    <a:pt x="0" y="4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6"/>
                    <a:pt x="14" y="88"/>
                    <a:pt x="26" y="96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73" y="92"/>
                    <a:pt x="87" y="72"/>
                    <a:pt x="87" y="61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23"/>
                    <a:pt x="65" y="0"/>
                    <a:pt x="5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8" y="0"/>
                    <a:pt x="0" y="25"/>
                    <a:pt x="0" y="47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>
            <a:hlinkClick r:id="rId3"/>
          </p:cNvPr>
          <p:cNvSpPr txBox="1"/>
          <p:nvPr/>
        </p:nvSpPr>
        <p:spPr>
          <a:xfrm>
            <a:off x="7016029" y="3860294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@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玩乐会</a:t>
            </a:r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Bobbie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016029" y="4664489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简综艺" panose="02010609000101010101" pitchFamily="49" charset="-122"/>
              </a:rPr>
              <a:t>837628962</a:t>
            </a:r>
            <a:endParaRPr lang="en-US" altLang="zh-CN" b="1" dirty="0"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33751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DB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0" name="组合 1349"/>
          <p:cNvGrpSpPr/>
          <p:nvPr/>
        </p:nvGrpSpPr>
        <p:grpSpPr>
          <a:xfrm>
            <a:off x="9391649" y="210685"/>
            <a:ext cx="2800351" cy="2733676"/>
            <a:chOff x="7348538" y="447675"/>
            <a:chExt cx="2800351" cy="2733676"/>
          </a:xfrm>
        </p:grpSpPr>
        <p:sp>
          <p:nvSpPr>
            <p:cNvPr id="1187" name="Freeform 194"/>
            <p:cNvSpPr>
              <a:spLocks/>
            </p:cNvSpPr>
            <p:nvPr/>
          </p:nvSpPr>
          <p:spPr bwMode="auto">
            <a:xfrm>
              <a:off x="8512176" y="1454150"/>
              <a:ext cx="814388" cy="1276350"/>
            </a:xfrm>
            <a:custGeom>
              <a:avLst/>
              <a:gdLst>
                <a:gd name="T0" fmla="*/ 57 w 217"/>
                <a:gd name="T1" fmla="*/ 333 h 340"/>
                <a:gd name="T2" fmla="*/ 24 w 217"/>
                <a:gd name="T3" fmla="*/ 319 h 340"/>
                <a:gd name="T4" fmla="*/ 16 w 217"/>
                <a:gd name="T5" fmla="*/ 245 h 340"/>
                <a:gd name="T6" fmla="*/ 11 w 217"/>
                <a:gd name="T7" fmla="*/ 142 h 340"/>
                <a:gd name="T8" fmla="*/ 6 w 217"/>
                <a:gd name="T9" fmla="*/ 62 h 340"/>
                <a:gd name="T10" fmla="*/ 38 w 217"/>
                <a:gd name="T11" fmla="*/ 0 h 340"/>
                <a:gd name="T12" fmla="*/ 59 w 217"/>
                <a:gd name="T13" fmla="*/ 8 h 340"/>
                <a:gd name="T14" fmla="*/ 96 w 217"/>
                <a:gd name="T15" fmla="*/ 17 h 340"/>
                <a:gd name="T16" fmla="*/ 183 w 217"/>
                <a:gd name="T17" fmla="*/ 10 h 340"/>
                <a:gd name="T18" fmla="*/ 210 w 217"/>
                <a:gd name="T19" fmla="*/ 12 h 340"/>
                <a:gd name="T20" fmla="*/ 212 w 217"/>
                <a:gd name="T21" fmla="*/ 55 h 340"/>
                <a:gd name="T22" fmla="*/ 216 w 217"/>
                <a:gd name="T23" fmla="*/ 133 h 340"/>
                <a:gd name="T24" fmla="*/ 210 w 217"/>
                <a:gd name="T25" fmla="*/ 242 h 340"/>
                <a:gd name="T26" fmla="*/ 214 w 217"/>
                <a:gd name="T27" fmla="*/ 332 h 340"/>
                <a:gd name="T28" fmla="*/ 57 w 217"/>
                <a:gd name="T29" fmla="*/ 33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340">
                  <a:moveTo>
                    <a:pt x="57" y="333"/>
                  </a:moveTo>
                  <a:cubicBezTo>
                    <a:pt x="37" y="334"/>
                    <a:pt x="27" y="340"/>
                    <a:pt x="24" y="319"/>
                  </a:cubicBezTo>
                  <a:cubicBezTo>
                    <a:pt x="21" y="297"/>
                    <a:pt x="15" y="278"/>
                    <a:pt x="16" y="245"/>
                  </a:cubicBezTo>
                  <a:cubicBezTo>
                    <a:pt x="16" y="212"/>
                    <a:pt x="9" y="176"/>
                    <a:pt x="11" y="142"/>
                  </a:cubicBezTo>
                  <a:cubicBezTo>
                    <a:pt x="12" y="109"/>
                    <a:pt x="0" y="86"/>
                    <a:pt x="6" y="62"/>
                  </a:cubicBezTo>
                  <a:cubicBezTo>
                    <a:pt x="12" y="37"/>
                    <a:pt x="38" y="0"/>
                    <a:pt x="38" y="0"/>
                  </a:cubicBezTo>
                  <a:cubicBezTo>
                    <a:pt x="38" y="0"/>
                    <a:pt x="48" y="3"/>
                    <a:pt x="59" y="8"/>
                  </a:cubicBezTo>
                  <a:cubicBezTo>
                    <a:pt x="71" y="13"/>
                    <a:pt x="82" y="15"/>
                    <a:pt x="96" y="17"/>
                  </a:cubicBezTo>
                  <a:cubicBezTo>
                    <a:pt x="110" y="18"/>
                    <a:pt x="159" y="14"/>
                    <a:pt x="183" y="10"/>
                  </a:cubicBezTo>
                  <a:cubicBezTo>
                    <a:pt x="206" y="6"/>
                    <a:pt x="204" y="9"/>
                    <a:pt x="210" y="12"/>
                  </a:cubicBezTo>
                  <a:cubicBezTo>
                    <a:pt x="210" y="24"/>
                    <a:pt x="209" y="33"/>
                    <a:pt x="212" y="55"/>
                  </a:cubicBezTo>
                  <a:cubicBezTo>
                    <a:pt x="214" y="77"/>
                    <a:pt x="217" y="104"/>
                    <a:pt x="216" y="133"/>
                  </a:cubicBezTo>
                  <a:cubicBezTo>
                    <a:pt x="214" y="162"/>
                    <a:pt x="207" y="216"/>
                    <a:pt x="210" y="242"/>
                  </a:cubicBezTo>
                  <a:cubicBezTo>
                    <a:pt x="213" y="268"/>
                    <a:pt x="211" y="310"/>
                    <a:pt x="214" y="332"/>
                  </a:cubicBezTo>
                  <a:cubicBezTo>
                    <a:pt x="155" y="326"/>
                    <a:pt x="73" y="332"/>
                    <a:pt x="57" y="333"/>
                  </a:cubicBezTo>
                </a:path>
              </a:pathLst>
            </a:custGeom>
            <a:solidFill>
              <a:srgbClr val="2C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95"/>
            <p:cNvSpPr>
              <a:spLocks noEditPoints="1"/>
            </p:cNvSpPr>
            <p:nvPr/>
          </p:nvSpPr>
          <p:spPr bwMode="auto">
            <a:xfrm>
              <a:off x="8591551" y="1492250"/>
              <a:ext cx="769938" cy="1647825"/>
            </a:xfrm>
            <a:custGeom>
              <a:avLst/>
              <a:gdLst>
                <a:gd name="T0" fmla="*/ 181 w 205"/>
                <a:gd name="T1" fmla="*/ 30 h 439"/>
                <a:gd name="T2" fmla="*/ 117 w 205"/>
                <a:gd name="T3" fmla="*/ 8 h 439"/>
                <a:gd name="T4" fmla="*/ 73 w 205"/>
                <a:gd name="T5" fmla="*/ 21 h 439"/>
                <a:gd name="T6" fmla="*/ 46 w 205"/>
                <a:gd name="T7" fmla="*/ 74 h 439"/>
                <a:gd name="T8" fmla="*/ 4 w 205"/>
                <a:gd name="T9" fmla="*/ 140 h 439"/>
                <a:gd name="T10" fmla="*/ 15 w 205"/>
                <a:gd name="T11" fmla="*/ 190 h 439"/>
                <a:gd name="T12" fmla="*/ 23 w 205"/>
                <a:gd name="T13" fmla="*/ 225 h 439"/>
                <a:gd name="T14" fmla="*/ 37 w 205"/>
                <a:gd name="T15" fmla="*/ 246 h 439"/>
                <a:gd name="T16" fmla="*/ 50 w 205"/>
                <a:gd name="T17" fmla="*/ 235 h 439"/>
                <a:gd name="T18" fmla="*/ 37 w 205"/>
                <a:gd name="T19" fmla="*/ 204 h 439"/>
                <a:gd name="T20" fmla="*/ 24 w 205"/>
                <a:gd name="T21" fmla="*/ 157 h 439"/>
                <a:gd name="T22" fmla="*/ 49 w 205"/>
                <a:gd name="T23" fmla="*/ 132 h 439"/>
                <a:gd name="T24" fmla="*/ 54 w 205"/>
                <a:gd name="T25" fmla="*/ 196 h 439"/>
                <a:gd name="T26" fmla="*/ 56 w 205"/>
                <a:gd name="T27" fmla="*/ 239 h 439"/>
                <a:gd name="T28" fmla="*/ 78 w 205"/>
                <a:gd name="T29" fmla="*/ 304 h 439"/>
                <a:gd name="T30" fmla="*/ 78 w 205"/>
                <a:gd name="T31" fmla="*/ 366 h 439"/>
                <a:gd name="T32" fmla="*/ 76 w 205"/>
                <a:gd name="T33" fmla="*/ 411 h 439"/>
                <a:gd name="T34" fmla="*/ 102 w 205"/>
                <a:gd name="T35" fmla="*/ 431 h 439"/>
                <a:gd name="T36" fmla="*/ 129 w 205"/>
                <a:gd name="T37" fmla="*/ 430 h 439"/>
                <a:gd name="T38" fmla="*/ 131 w 205"/>
                <a:gd name="T39" fmla="*/ 422 h 439"/>
                <a:gd name="T40" fmla="*/ 158 w 205"/>
                <a:gd name="T41" fmla="*/ 429 h 439"/>
                <a:gd name="T42" fmla="*/ 168 w 205"/>
                <a:gd name="T43" fmla="*/ 423 h 439"/>
                <a:gd name="T44" fmla="*/ 149 w 205"/>
                <a:gd name="T45" fmla="*/ 398 h 439"/>
                <a:gd name="T46" fmla="*/ 152 w 205"/>
                <a:gd name="T47" fmla="*/ 342 h 439"/>
                <a:gd name="T48" fmla="*/ 160 w 205"/>
                <a:gd name="T49" fmla="*/ 301 h 439"/>
                <a:gd name="T50" fmla="*/ 151 w 205"/>
                <a:gd name="T51" fmla="*/ 217 h 439"/>
                <a:gd name="T52" fmla="*/ 150 w 205"/>
                <a:gd name="T53" fmla="*/ 184 h 439"/>
                <a:gd name="T54" fmla="*/ 140 w 205"/>
                <a:gd name="T55" fmla="*/ 122 h 439"/>
                <a:gd name="T56" fmla="*/ 170 w 205"/>
                <a:gd name="T57" fmla="*/ 83 h 439"/>
                <a:gd name="T58" fmla="*/ 204 w 205"/>
                <a:gd name="T59" fmla="*/ 56 h 439"/>
                <a:gd name="T60" fmla="*/ 181 w 205"/>
                <a:gd name="T61" fmla="*/ 30 h 439"/>
                <a:gd name="T62" fmla="*/ 119 w 205"/>
                <a:gd name="T63" fmla="*/ 337 h 439"/>
                <a:gd name="T64" fmla="*/ 118 w 205"/>
                <a:gd name="T65" fmla="*/ 416 h 439"/>
                <a:gd name="T66" fmla="*/ 102 w 205"/>
                <a:gd name="T67" fmla="*/ 378 h 439"/>
                <a:gd name="T68" fmla="*/ 113 w 205"/>
                <a:gd name="T69" fmla="*/ 311 h 439"/>
                <a:gd name="T70" fmla="*/ 111 w 205"/>
                <a:gd name="T71" fmla="*/ 270 h 439"/>
                <a:gd name="T72" fmla="*/ 119 w 205"/>
                <a:gd name="T73" fmla="*/ 33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5" h="439">
                  <a:moveTo>
                    <a:pt x="181" y="30"/>
                  </a:moveTo>
                  <a:cubicBezTo>
                    <a:pt x="167" y="26"/>
                    <a:pt x="141" y="15"/>
                    <a:pt x="117" y="8"/>
                  </a:cubicBezTo>
                  <a:cubicBezTo>
                    <a:pt x="93" y="0"/>
                    <a:pt x="77" y="14"/>
                    <a:pt x="73" y="21"/>
                  </a:cubicBezTo>
                  <a:cubicBezTo>
                    <a:pt x="38" y="23"/>
                    <a:pt x="37" y="58"/>
                    <a:pt x="46" y="74"/>
                  </a:cubicBezTo>
                  <a:cubicBezTo>
                    <a:pt x="19" y="89"/>
                    <a:pt x="8" y="129"/>
                    <a:pt x="4" y="140"/>
                  </a:cubicBezTo>
                  <a:cubicBezTo>
                    <a:pt x="0" y="150"/>
                    <a:pt x="8" y="175"/>
                    <a:pt x="15" y="190"/>
                  </a:cubicBezTo>
                  <a:cubicBezTo>
                    <a:pt x="22" y="204"/>
                    <a:pt x="22" y="207"/>
                    <a:pt x="23" y="225"/>
                  </a:cubicBezTo>
                  <a:cubicBezTo>
                    <a:pt x="25" y="242"/>
                    <a:pt x="29" y="247"/>
                    <a:pt x="37" y="246"/>
                  </a:cubicBezTo>
                  <a:cubicBezTo>
                    <a:pt x="45" y="246"/>
                    <a:pt x="47" y="248"/>
                    <a:pt x="50" y="235"/>
                  </a:cubicBezTo>
                  <a:cubicBezTo>
                    <a:pt x="53" y="221"/>
                    <a:pt x="38" y="217"/>
                    <a:pt x="37" y="204"/>
                  </a:cubicBezTo>
                  <a:cubicBezTo>
                    <a:pt x="36" y="191"/>
                    <a:pt x="29" y="172"/>
                    <a:pt x="24" y="157"/>
                  </a:cubicBezTo>
                  <a:cubicBezTo>
                    <a:pt x="31" y="153"/>
                    <a:pt x="39" y="140"/>
                    <a:pt x="49" y="132"/>
                  </a:cubicBezTo>
                  <a:cubicBezTo>
                    <a:pt x="52" y="161"/>
                    <a:pt x="50" y="174"/>
                    <a:pt x="54" y="196"/>
                  </a:cubicBezTo>
                  <a:cubicBezTo>
                    <a:pt x="53" y="205"/>
                    <a:pt x="51" y="220"/>
                    <a:pt x="56" y="239"/>
                  </a:cubicBezTo>
                  <a:cubicBezTo>
                    <a:pt x="57" y="255"/>
                    <a:pt x="74" y="281"/>
                    <a:pt x="78" y="304"/>
                  </a:cubicBezTo>
                  <a:cubicBezTo>
                    <a:pt x="81" y="327"/>
                    <a:pt x="74" y="343"/>
                    <a:pt x="78" y="366"/>
                  </a:cubicBezTo>
                  <a:cubicBezTo>
                    <a:pt x="83" y="390"/>
                    <a:pt x="74" y="398"/>
                    <a:pt x="76" y="411"/>
                  </a:cubicBezTo>
                  <a:cubicBezTo>
                    <a:pt x="78" y="424"/>
                    <a:pt x="90" y="424"/>
                    <a:pt x="102" y="431"/>
                  </a:cubicBezTo>
                  <a:cubicBezTo>
                    <a:pt x="115" y="439"/>
                    <a:pt x="122" y="434"/>
                    <a:pt x="129" y="430"/>
                  </a:cubicBezTo>
                  <a:cubicBezTo>
                    <a:pt x="137" y="426"/>
                    <a:pt x="123" y="418"/>
                    <a:pt x="131" y="422"/>
                  </a:cubicBezTo>
                  <a:cubicBezTo>
                    <a:pt x="139" y="425"/>
                    <a:pt x="152" y="429"/>
                    <a:pt x="158" y="429"/>
                  </a:cubicBezTo>
                  <a:cubicBezTo>
                    <a:pt x="164" y="428"/>
                    <a:pt x="171" y="429"/>
                    <a:pt x="168" y="423"/>
                  </a:cubicBezTo>
                  <a:cubicBezTo>
                    <a:pt x="164" y="416"/>
                    <a:pt x="155" y="411"/>
                    <a:pt x="149" y="398"/>
                  </a:cubicBezTo>
                  <a:cubicBezTo>
                    <a:pt x="143" y="385"/>
                    <a:pt x="147" y="358"/>
                    <a:pt x="152" y="342"/>
                  </a:cubicBezTo>
                  <a:cubicBezTo>
                    <a:pt x="156" y="325"/>
                    <a:pt x="155" y="319"/>
                    <a:pt x="160" y="301"/>
                  </a:cubicBezTo>
                  <a:cubicBezTo>
                    <a:pt x="164" y="283"/>
                    <a:pt x="157" y="240"/>
                    <a:pt x="151" y="217"/>
                  </a:cubicBezTo>
                  <a:cubicBezTo>
                    <a:pt x="147" y="204"/>
                    <a:pt x="144" y="197"/>
                    <a:pt x="150" y="184"/>
                  </a:cubicBezTo>
                  <a:cubicBezTo>
                    <a:pt x="156" y="171"/>
                    <a:pt x="147" y="139"/>
                    <a:pt x="140" y="122"/>
                  </a:cubicBezTo>
                  <a:cubicBezTo>
                    <a:pt x="133" y="106"/>
                    <a:pt x="157" y="92"/>
                    <a:pt x="170" y="83"/>
                  </a:cubicBezTo>
                  <a:cubicBezTo>
                    <a:pt x="184" y="74"/>
                    <a:pt x="203" y="62"/>
                    <a:pt x="204" y="56"/>
                  </a:cubicBezTo>
                  <a:cubicBezTo>
                    <a:pt x="205" y="50"/>
                    <a:pt x="196" y="35"/>
                    <a:pt x="181" y="30"/>
                  </a:cubicBezTo>
                  <a:moveTo>
                    <a:pt x="119" y="337"/>
                  </a:moveTo>
                  <a:cubicBezTo>
                    <a:pt x="114" y="367"/>
                    <a:pt x="111" y="405"/>
                    <a:pt x="118" y="416"/>
                  </a:cubicBezTo>
                  <a:cubicBezTo>
                    <a:pt x="126" y="426"/>
                    <a:pt x="102" y="396"/>
                    <a:pt x="102" y="378"/>
                  </a:cubicBezTo>
                  <a:cubicBezTo>
                    <a:pt x="102" y="360"/>
                    <a:pt x="113" y="330"/>
                    <a:pt x="113" y="311"/>
                  </a:cubicBezTo>
                  <a:cubicBezTo>
                    <a:pt x="113" y="292"/>
                    <a:pt x="115" y="288"/>
                    <a:pt x="111" y="270"/>
                  </a:cubicBezTo>
                  <a:cubicBezTo>
                    <a:pt x="119" y="289"/>
                    <a:pt x="124" y="307"/>
                    <a:pt x="119" y="337"/>
                  </a:cubicBezTo>
                </a:path>
              </a:pathLst>
            </a:custGeom>
            <a:solidFill>
              <a:srgbClr val="9C6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96"/>
            <p:cNvSpPr>
              <a:spLocks/>
            </p:cNvSpPr>
            <p:nvPr/>
          </p:nvSpPr>
          <p:spPr bwMode="auto">
            <a:xfrm>
              <a:off x="8974138" y="2689225"/>
              <a:ext cx="71438" cy="371475"/>
            </a:xfrm>
            <a:custGeom>
              <a:avLst/>
              <a:gdLst>
                <a:gd name="T0" fmla="*/ 19 w 19"/>
                <a:gd name="T1" fmla="*/ 0 h 99"/>
                <a:gd name="T2" fmla="*/ 11 w 19"/>
                <a:gd name="T3" fmla="*/ 0 h 99"/>
                <a:gd name="T4" fmla="*/ 0 w 19"/>
                <a:gd name="T5" fmla="*/ 59 h 99"/>
                <a:gd name="T6" fmla="*/ 0 w 19"/>
                <a:gd name="T7" fmla="*/ 59 h 99"/>
                <a:gd name="T8" fmla="*/ 18 w 19"/>
                <a:gd name="T9" fmla="*/ 99 h 99"/>
                <a:gd name="T10" fmla="*/ 18 w 19"/>
                <a:gd name="T11" fmla="*/ 99 h 99"/>
                <a:gd name="T12" fmla="*/ 16 w 19"/>
                <a:gd name="T13" fmla="*/ 97 h 99"/>
                <a:gd name="T14" fmla="*/ 12 w 19"/>
                <a:gd name="T15" fmla="*/ 71 h 99"/>
                <a:gd name="T16" fmla="*/ 17 w 19"/>
                <a:gd name="T17" fmla="*/ 18 h 99"/>
                <a:gd name="T18" fmla="*/ 19 w 19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99">
                  <a:moveTo>
                    <a:pt x="19" y="0"/>
                  </a:moveTo>
                  <a:cubicBezTo>
                    <a:pt x="16" y="0"/>
                    <a:pt x="13" y="0"/>
                    <a:pt x="11" y="0"/>
                  </a:cubicBezTo>
                  <a:cubicBezTo>
                    <a:pt x="8" y="19"/>
                    <a:pt x="0" y="43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5"/>
                    <a:pt x="17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7" y="98"/>
                    <a:pt x="16" y="97"/>
                  </a:cubicBezTo>
                  <a:cubicBezTo>
                    <a:pt x="13" y="92"/>
                    <a:pt x="12" y="83"/>
                    <a:pt x="12" y="71"/>
                  </a:cubicBezTo>
                  <a:cubicBezTo>
                    <a:pt x="12" y="56"/>
                    <a:pt x="14" y="35"/>
                    <a:pt x="17" y="18"/>
                  </a:cubicBezTo>
                  <a:cubicBezTo>
                    <a:pt x="18" y="12"/>
                    <a:pt x="19" y="6"/>
                    <a:pt x="1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97"/>
            <p:cNvSpPr>
              <a:spLocks/>
            </p:cNvSpPr>
            <p:nvPr/>
          </p:nvSpPr>
          <p:spPr bwMode="auto">
            <a:xfrm>
              <a:off x="9007476" y="2505075"/>
              <a:ext cx="38100" cy="184150"/>
            </a:xfrm>
            <a:custGeom>
              <a:avLst/>
              <a:gdLst>
                <a:gd name="T0" fmla="*/ 0 w 10"/>
                <a:gd name="T1" fmla="*/ 0 h 49"/>
                <a:gd name="T2" fmla="*/ 3 w 10"/>
                <a:gd name="T3" fmla="*/ 21 h 49"/>
                <a:gd name="T4" fmla="*/ 2 w 10"/>
                <a:gd name="T5" fmla="*/ 41 h 49"/>
                <a:gd name="T6" fmla="*/ 2 w 10"/>
                <a:gd name="T7" fmla="*/ 49 h 49"/>
                <a:gd name="T8" fmla="*/ 10 w 10"/>
                <a:gd name="T9" fmla="*/ 49 h 49"/>
                <a:gd name="T10" fmla="*/ 10 w 10"/>
                <a:gd name="T11" fmla="*/ 44 h 49"/>
                <a:gd name="T12" fmla="*/ 0 w 10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2" y="9"/>
                    <a:pt x="3" y="15"/>
                    <a:pt x="3" y="21"/>
                  </a:cubicBezTo>
                  <a:cubicBezTo>
                    <a:pt x="3" y="26"/>
                    <a:pt x="2" y="32"/>
                    <a:pt x="2" y="41"/>
                  </a:cubicBezTo>
                  <a:cubicBezTo>
                    <a:pt x="2" y="43"/>
                    <a:pt x="2" y="46"/>
                    <a:pt x="2" y="49"/>
                  </a:cubicBezTo>
                  <a:cubicBezTo>
                    <a:pt x="4" y="49"/>
                    <a:pt x="7" y="49"/>
                    <a:pt x="10" y="49"/>
                  </a:cubicBezTo>
                  <a:cubicBezTo>
                    <a:pt x="10" y="48"/>
                    <a:pt x="10" y="46"/>
                    <a:pt x="10" y="44"/>
                  </a:cubicBezTo>
                  <a:cubicBezTo>
                    <a:pt x="10" y="27"/>
                    <a:pt x="6" y="1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98"/>
            <p:cNvSpPr>
              <a:spLocks noEditPoints="1"/>
            </p:cNvSpPr>
            <p:nvPr/>
          </p:nvSpPr>
          <p:spPr bwMode="auto">
            <a:xfrm>
              <a:off x="8974138" y="2505075"/>
              <a:ext cx="71438" cy="555625"/>
            </a:xfrm>
            <a:custGeom>
              <a:avLst/>
              <a:gdLst>
                <a:gd name="T0" fmla="*/ 12 w 19"/>
                <a:gd name="T1" fmla="*/ 120 h 148"/>
                <a:gd name="T2" fmla="*/ 16 w 19"/>
                <a:gd name="T3" fmla="*/ 146 h 148"/>
                <a:gd name="T4" fmla="*/ 18 w 19"/>
                <a:gd name="T5" fmla="*/ 148 h 148"/>
                <a:gd name="T6" fmla="*/ 16 w 19"/>
                <a:gd name="T7" fmla="*/ 146 h 148"/>
                <a:gd name="T8" fmla="*/ 12 w 19"/>
                <a:gd name="T9" fmla="*/ 120 h 148"/>
                <a:gd name="T10" fmla="*/ 12 w 19"/>
                <a:gd name="T11" fmla="*/ 21 h 148"/>
                <a:gd name="T12" fmla="*/ 11 w 19"/>
                <a:gd name="T13" fmla="*/ 41 h 148"/>
                <a:gd name="T14" fmla="*/ 0 w 19"/>
                <a:gd name="T15" fmla="*/ 108 h 148"/>
                <a:gd name="T16" fmla="*/ 11 w 19"/>
                <a:gd name="T17" fmla="*/ 49 h 148"/>
                <a:gd name="T18" fmla="*/ 11 w 19"/>
                <a:gd name="T19" fmla="*/ 41 h 148"/>
                <a:gd name="T20" fmla="*/ 12 w 19"/>
                <a:gd name="T21" fmla="*/ 21 h 148"/>
                <a:gd name="T22" fmla="*/ 9 w 19"/>
                <a:gd name="T23" fmla="*/ 0 h 148"/>
                <a:gd name="T24" fmla="*/ 9 w 19"/>
                <a:gd name="T25" fmla="*/ 0 h 148"/>
                <a:gd name="T26" fmla="*/ 19 w 19"/>
                <a:gd name="T27" fmla="*/ 44 h 148"/>
                <a:gd name="T28" fmla="*/ 9 w 19"/>
                <a:gd name="T2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48">
                  <a:moveTo>
                    <a:pt x="12" y="120"/>
                  </a:moveTo>
                  <a:cubicBezTo>
                    <a:pt x="12" y="132"/>
                    <a:pt x="13" y="141"/>
                    <a:pt x="16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8" y="148"/>
                    <a:pt x="17" y="147"/>
                    <a:pt x="16" y="146"/>
                  </a:cubicBezTo>
                  <a:cubicBezTo>
                    <a:pt x="13" y="141"/>
                    <a:pt x="12" y="132"/>
                    <a:pt x="12" y="120"/>
                  </a:cubicBezTo>
                  <a:moveTo>
                    <a:pt x="12" y="21"/>
                  </a:moveTo>
                  <a:cubicBezTo>
                    <a:pt x="12" y="26"/>
                    <a:pt x="11" y="32"/>
                    <a:pt x="11" y="41"/>
                  </a:cubicBezTo>
                  <a:cubicBezTo>
                    <a:pt x="11" y="59"/>
                    <a:pt x="0" y="90"/>
                    <a:pt x="0" y="108"/>
                  </a:cubicBezTo>
                  <a:cubicBezTo>
                    <a:pt x="0" y="92"/>
                    <a:pt x="8" y="68"/>
                    <a:pt x="11" y="49"/>
                  </a:cubicBezTo>
                  <a:cubicBezTo>
                    <a:pt x="11" y="46"/>
                    <a:pt x="11" y="43"/>
                    <a:pt x="11" y="41"/>
                  </a:cubicBezTo>
                  <a:cubicBezTo>
                    <a:pt x="11" y="32"/>
                    <a:pt x="12" y="26"/>
                    <a:pt x="12" y="2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13"/>
                    <a:pt x="19" y="27"/>
                    <a:pt x="19" y="44"/>
                  </a:cubicBezTo>
                  <a:cubicBezTo>
                    <a:pt x="19" y="27"/>
                    <a:pt x="15" y="13"/>
                    <a:pt x="9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99"/>
            <p:cNvSpPr>
              <a:spLocks/>
            </p:cNvSpPr>
            <p:nvPr/>
          </p:nvSpPr>
          <p:spPr bwMode="auto">
            <a:xfrm>
              <a:off x="8786813" y="2224088"/>
              <a:ext cx="374650" cy="231775"/>
            </a:xfrm>
            <a:custGeom>
              <a:avLst/>
              <a:gdLst>
                <a:gd name="T0" fmla="*/ 81 w 100"/>
                <a:gd name="T1" fmla="*/ 16 h 62"/>
                <a:gd name="T2" fmla="*/ 95 w 100"/>
                <a:gd name="T3" fmla="*/ 8 h 62"/>
                <a:gd name="T4" fmla="*/ 99 w 100"/>
                <a:gd name="T5" fmla="*/ 22 h 62"/>
                <a:gd name="T6" fmla="*/ 100 w 100"/>
                <a:gd name="T7" fmla="*/ 28 h 62"/>
                <a:gd name="T8" fmla="*/ 52 w 100"/>
                <a:gd name="T9" fmla="*/ 58 h 62"/>
                <a:gd name="T10" fmla="*/ 18 w 100"/>
                <a:gd name="T11" fmla="*/ 52 h 62"/>
                <a:gd name="T12" fmla="*/ 1 w 100"/>
                <a:gd name="T13" fmla="*/ 28 h 62"/>
                <a:gd name="T14" fmla="*/ 2 w 100"/>
                <a:gd name="T15" fmla="*/ 1 h 62"/>
                <a:gd name="T16" fmla="*/ 2 w 100"/>
                <a:gd name="T17" fmla="*/ 0 h 62"/>
                <a:gd name="T18" fmla="*/ 15 w 100"/>
                <a:gd name="T19" fmla="*/ 11 h 62"/>
                <a:gd name="T20" fmla="*/ 81 w 100"/>
                <a:gd name="T2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62">
                  <a:moveTo>
                    <a:pt x="81" y="16"/>
                  </a:moveTo>
                  <a:cubicBezTo>
                    <a:pt x="87" y="14"/>
                    <a:pt x="91" y="12"/>
                    <a:pt x="95" y="8"/>
                  </a:cubicBezTo>
                  <a:cubicBezTo>
                    <a:pt x="96" y="12"/>
                    <a:pt x="97" y="17"/>
                    <a:pt x="99" y="22"/>
                  </a:cubicBezTo>
                  <a:cubicBezTo>
                    <a:pt x="99" y="24"/>
                    <a:pt x="100" y="26"/>
                    <a:pt x="100" y="28"/>
                  </a:cubicBezTo>
                  <a:cubicBezTo>
                    <a:pt x="86" y="51"/>
                    <a:pt x="66" y="62"/>
                    <a:pt x="52" y="58"/>
                  </a:cubicBezTo>
                  <a:cubicBezTo>
                    <a:pt x="36" y="54"/>
                    <a:pt x="28" y="57"/>
                    <a:pt x="18" y="52"/>
                  </a:cubicBezTo>
                  <a:cubicBezTo>
                    <a:pt x="11" y="49"/>
                    <a:pt x="5" y="38"/>
                    <a:pt x="1" y="28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3"/>
                    <a:pt x="9" y="7"/>
                    <a:pt x="15" y="11"/>
                  </a:cubicBezTo>
                  <a:cubicBezTo>
                    <a:pt x="33" y="22"/>
                    <a:pt x="70" y="19"/>
                    <a:pt x="81" y="16"/>
                  </a:cubicBezTo>
                </a:path>
              </a:pathLst>
            </a:custGeom>
            <a:solidFill>
              <a:srgbClr val="353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200"/>
            <p:cNvSpPr>
              <a:spLocks/>
            </p:cNvSpPr>
            <p:nvPr/>
          </p:nvSpPr>
          <p:spPr bwMode="auto">
            <a:xfrm>
              <a:off x="8729663" y="1506538"/>
              <a:ext cx="409575" cy="319088"/>
            </a:xfrm>
            <a:custGeom>
              <a:avLst/>
              <a:gdLst>
                <a:gd name="T0" fmla="*/ 72 w 109"/>
                <a:gd name="T1" fmla="*/ 2 h 85"/>
                <a:gd name="T2" fmla="*/ 69 w 109"/>
                <a:gd name="T3" fmla="*/ 12 h 85"/>
                <a:gd name="T4" fmla="*/ 87 w 109"/>
                <a:gd name="T5" fmla="*/ 27 h 85"/>
                <a:gd name="T6" fmla="*/ 105 w 109"/>
                <a:gd name="T7" fmla="*/ 48 h 85"/>
                <a:gd name="T8" fmla="*/ 91 w 109"/>
                <a:gd name="T9" fmla="*/ 61 h 85"/>
                <a:gd name="T10" fmla="*/ 61 w 109"/>
                <a:gd name="T11" fmla="*/ 82 h 85"/>
                <a:gd name="T12" fmla="*/ 73 w 109"/>
                <a:gd name="T13" fmla="*/ 67 h 85"/>
                <a:gd name="T14" fmla="*/ 75 w 109"/>
                <a:gd name="T15" fmla="*/ 44 h 85"/>
                <a:gd name="T16" fmla="*/ 64 w 109"/>
                <a:gd name="T17" fmla="*/ 31 h 85"/>
                <a:gd name="T18" fmla="*/ 54 w 109"/>
                <a:gd name="T19" fmla="*/ 56 h 85"/>
                <a:gd name="T20" fmla="*/ 40 w 109"/>
                <a:gd name="T21" fmla="*/ 75 h 85"/>
                <a:gd name="T22" fmla="*/ 9 w 109"/>
                <a:gd name="T23" fmla="*/ 70 h 85"/>
                <a:gd name="T24" fmla="*/ 36 w 109"/>
                <a:gd name="T25" fmla="*/ 17 h 85"/>
                <a:gd name="T26" fmla="*/ 72 w 109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5">
                  <a:moveTo>
                    <a:pt x="72" y="2"/>
                  </a:moveTo>
                  <a:cubicBezTo>
                    <a:pt x="70" y="4"/>
                    <a:pt x="69" y="8"/>
                    <a:pt x="69" y="12"/>
                  </a:cubicBezTo>
                  <a:cubicBezTo>
                    <a:pt x="70" y="23"/>
                    <a:pt x="75" y="29"/>
                    <a:pt x="87" y="27"/>
                  </a:cubicBezTo>
                  <a:cubicBezTo>
                    <a:pt x="100" y="24"/>
                    <a:pt x="101" y="36"/>
                    <a:pt x="105" y="48"/>
                  </a:cubicBezTo>
                  <a:cubicBezTo>
                    <a:pt x="109" y="60"/>
                    <a:pt x="105" y="56"/>
                    <a:pt x="91" y="61"/>
                  </a:cubicBezTo>
                  <a:cubicBezTo>
                    <a:pt x="76" y="66"/>
                    <a:pt x="71" y="80"/>
                    <a:pt x="61" y="82"/>
                  </a:cubicBezTo>
                  <a:cubicBezTo>
                    <a:pt x="51" y="85"/>
                    <a:pt x="65" y="75"/>
                    <a:pt x="73" y="67"/>
                  </a:cubicBezTo>
                  <a:cubicBezTo>
                    <a:pt x="81" y="60"/>
                    <a:pt x="77" y="52"/>
                    <a:pt x="75" y="44"/>
                  </a:cubicBezTo>
                  <a:cubicBezTo>
                    <a:pt x="72" y="36"/>
                    <a:pt x="69" y="28"/>
                    <a:pt x="64" y="31"/>
                  </a:cubicBezTo>
                  <a:cubicBezTo>
                    <a:pt x="59" y="34"/>
                    <a:pt x="54" y="45"/>
                    <a:pt x="54" y="56"/>
                  </a:cubicBezTo>
                  <a:cubicBezTo>
                    <a:pt x="55" y="66"/>
                    <a:pt x="47" y="66"/>
                    <a:pt x="40" y="75"/>
                  </a:cubicBezTo>
                  <a:cubicBezTo>
                    <a:pt x="33" y="84"/>
                    <a:pt x="23" y="80"/>
                    <a:pt x="9" y="70"/>
                  </a:cubicBezTo>
                  <a:cubicBezTo>
                    <a:pt x="0" y="54"/>
                    <a:pt x="1" y="19"/>
                    <a:pt x="36" y="17"/>
                  </a:cubicBezTo>
                  <a:cubicBezTo>
                    <a:pt x="39" y="11"/>
                    <a:pt x="53" y="0"/>
                    <a:pt x="72" y="2"/>
                  </a:cubicBezTo>
                  <a:close/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201"/>
            <p:cNvSpPr>
              <a:spLocks/>
            </p:cNvSpPr>
            <p:nvPr/>
          </p:nvSpPr>
          <p:spPr bwMode="auto">
            <a:xfrm>
              <a:off x="8682038" y="2047875"/>
              <a:ext cx="119063" cy="314325"/>
            </a:xfrm>
            <a:custGeom>
              <a:avLst/>
              <a:gdLst>
                <a:gd name="T0" fmla="*/ 10 w 32"/>
                <a:gd name="T1" fmla="*/ 0 h 84"/>
                <a:gd name="T2" fmla="*/ 0 w 32"/>
                <a:gd name="T3" fmla="*/ 9 h 84"/>
                <a:gd name="T4" fmla="*/ 13 w 32"/>
                <a:gd name="T5" fmla="*/ 56 h 84"/>
                <a:gd name="T6" fmla="*/ 15 w 32"/>
                <a:gd name="T7" fmla="*/ 62 h 84"/>
                <a:gd name="T8" fmla="*/ 15 w 32"/>
                <a:gd name="T9" fmla="*/ 62 h 84"/>
                <a:gd name="T10" fmla="*/ 15 w 32"/>
                <a:gd name="T11" fmla="*/ 62 h 84"/>
                <a:gd name="T12" fmla="*/ 15 w 32"/>
                <a:gd name="T13" fmla="*/ 62 h 84"/>
                <a:gd name="T14" fmla="*/ 15 w 32"/>
                <a:gd name="T15" fmla="*/ 62 h 84"/>
                <a:gd name="T16" fmla="*/ 21 w 32"/>
                <a:gd name="T17" fmla="*/ 71 h 84"/>
                <a:gd name="T18" fmla="*/ 26 w 32"/>
                <a:gd name="T19" fmla="*/ 84 h 84"/>
                <a:gd name="T20" fmla="*/ 19 w 32"/>
                <a:gd name="T21" fmla="*/ 55 h 84"/>
                <a:gd name="T22" fmla="*/ 11 w 32"/>
                <a:gd name="T23" fmla="*/ 14 h 84"/>
                <a:gd name="T24" fmla="*/ 10 w 32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4"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5" y="24"/>
                    <a:pt x="12" y="43"/>
                    <a:pt x="13" y="56"/>
                  </a:cubicBezTo>
                  <a:cubicBezTo>
                    <a:pt x="13" y="58"/>
                    <a:pt x="14" y="60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6"/>
                    <a:pt x="19" y="68"/>
                    <a:pt x="21" y="71"/>
                  </a:cubicBezTo>
                  <a:cubicBezTo>
                    <a:pt x="24" y="75"/>
                    <a:pt x="27" y="79"/>
                    <a:pt x="26" y="84"/>
                  </a:cubicBezTo>
                  <a:cubicBezTo>
                    <a:pt x="32" y="70"/>
                    <a:pt x="18" y="67"/>
                    <a:pt x="19" y="55"/>
                  </a:cubicBezTo>
                  <a:cubicBezTo>
                    <a:pt x="21" y="43"/>
                    <a:pt x="14" y="33"/>
                    <a:pt x="11" y="14"/>
                  </a:cubicBezTo>
                  <a:cubicBezTo>
                    <a:pt x="10" y="9"/>
                    <a:pt x="10" y="4"/>
                    <a:pt x="1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202"/>
            <p:cNvSpPr>
              <a:spLocks noEditPoints="1"/>
            </p:cNvSpPr>
            <p:nvPr/>
          </p:nvSpPr>
          <p:spPr bwMode="auto">
            <a:xfrm>
              <a:off x="8682038" y="2047875"/>
              <a:ext cx="77788" cy="265113"/>
            </a:xfrm>
            <a:custGeom>
              <a:avLst/>
              <a:gdLst>
                <a:gd name="T0" fmla="*/ 15 w 21"/>
                <a:gd name="T1" fmla="*/ 62 h 71"/>
                <a:gd name="T2" fmla="*/ 21 w 21"/>
                <a:gd name="T3" fmla="*/ 71 h 71"/>
                <a:gd name="T4" fmla="*/ 15 w 21"/>
                <a:gd name="T5" fmla="*/ 62 h 71"/>
                <a:gd name="T6" fmla="*/ 15 w 21"/>
                <a:gd name="T7" fmla="*/ 62 h 71"/>
                <a:gd name="T8" fmla="*/ 15 w 21"/>
                <a:gd name="T9" fmla="*/ 62 h 71"/>
                <a:gd name="T10" fmla="*/ 15 w 21"/>
                <a:gd name="T11" fmla="*/ 62 h 71"/>
                <a:gd name="T12" fmla="*/ 15 w 21"/>
                <a:gd name="T13" fmla="*/ 62 h 71"/>
                <a:gd name="T14" fmla="*/ 15 w 21"/>
                <a:gd name="T15" fmla="*/ 62 h 71"/>
                <a:gd name="T16" fmla="*/ 15 w 21"/>
                <a:gd name="T17" fmla="*/ 62 h 71"/>
                <a:gd name="T18" fmla="*/ 10 w 21"/>
                <a:gd name="T19" fmla="*/ 0 h 71"/>
                <a:gd name="T20" fmla="*/ 0 w 21"/>
                <a:gd name="T21" fmla="*/ 9 h 71"/>
                <a:gd name="T22" fmla="*/ 0 w 21"/>
                <a:gd name="T23" fmla="*/ 9 h 71"/>
                <a:gd name="T24" fmla="*/ 10 w 21"/>
                <a:gd name="T25" fmla="*/ 0 h 71"/>
                <a:gd name="T26" fmla="*/ 10 w 21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71">
                  <a:moveTo>
                    <a:pt x="15" y="62"/>
                  </a:moveTo>
                  <a:cubicBezTo>
                    <a:pt x="17" y="66"/>
                    <a:pt x="19" y="68"/>
                    <a:pt x="21" y="71"/>
                  </a:cubicBezTo>
                  <a:cubicBezTo>
                    <a:pt x="19" y="68"/>
                    <a:pt x="17" y="66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6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203"/>
            <p:cNvSpPr>
              <a:spLocks/>
            </p:cNvSpPr>
            <p:nvPr/>
          </p:nvSpPr>
          <p:spPr bwMode="auto">
            <a:xfrm>
              <a:off x="9304338" y="1600200"/>
              <a:ext cx="49213" cy="82550"/>
            </a:xfrm>
            <a:custGeom>
              <a:avLst/>
              <a:gdLst>
                <a:gd name="T0" fmla="*/ 0 w 13"/>
                <a:gd name="T1" fmla="*/ 0 h 22"/>
                <a:gd name="T2" fmla="*/ 0 w 13"/>
                <a:gd name="T3" fmla="*/ 6 h 22"/>
                <a:gd name="T4" fmla="*/ 13 w 13"/>
                <a:gd name="T5" fmla="*/ 22 h 22"/>
                <a:gd name="T6" fmla="*/ 12 w 13"/>
                <a:gd name="T7" fmla="*/ 8 h 22"/>
                <a:gd name="T8" fmla="*/ 0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7" y="10"/>
                    <a:pt x="12" y="17"/>
                    <a:pt x="13" y="22"/>
                  </a:cubicBezTo>
                  <a:cubicBezTo>
                    <a:pt x="13" y="17"/>
                    <a:pt x="12" y="12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204"/>
            <p:cNvSpPr>
              <a:spLocks/>
            </p:cNvSpPr>
            <p:nvPr/>
          </p:nvSpPr>
          <p:spPr bwMode="auto">
            <a:xfrm>
              <a:off x="9031288" y="1520825"/>
              <a:ext cx="273050" cy="101600"/>
            </a:xfrm>
            <a:custGeom>
              <a:avLst/>
              <a:gdLst>
                <a:gd name="T0" fmla="*/ 0 w 73"/>
                <a:gd name="T1" fmla="*/ 0 h 27"/>
                <a:gd name="T2" fmla="*/ 64 w 73"/>
                <a:gd name="T3" fmla="*/ 22 h 27"/>
                <a:gd name="T4" fmla="*/ 73 w 73"/>
                <a:gd name="T5" fmla="*/ 27 h 27"/>
                <a:gd name="T6" fmla="*/ 73 w 73"/>
                <a:gd name="T7" fmla="*/ 21 h 27"/>
                <a:gd name="T8" fmla="*/ 0 w 7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7">
                  <a:moveTo>
                    <a:pt x="0" y="0"/>
                  </a:moveTo>
                  <a:cubicBezTo>
                    <a:pt x="24" y="7"/>
                    <a:pt x="50" y="18"/>
                    <a:pt x="64" y="22"/>
                  </a:cubicBezTo>
                  <a:cubicBezTo>
                    <a:pt x="67" y="23"/>
                    <a:pt x="70" y="25"/>
                    <a:pt x="73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51" y="11"/>
                    <a:pt x="18" y="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205"/>
            <p:cNvSpPr>
              <a:spLocks noEditPoints="1"/>
            </p:cNvSpPr>
            <p:nvPr/>
          </p:nvSpPr>
          <p:spPr bwMode="auto">
            <a:xfrm>
              <a:off x="9139238" y="1701800"/>
              <a:ext cx="222250" cy="1392238"/>
            </a:xfrm>
            <a:custGeom>
              <a:avLst/>
              <a:gdLst>
                <a:gd name="T0" fmla="*/ 10 w 59"/>
                <a:gd name="T1" fmla="*/ 263 h 371"/>
                <a:gd name="T2" fmla="*/ 6 w 59"/>
                <a:gd name="T3" fmla="*/ 286 h 371"/>
                <a:gd name="T4" fmla="*/ 0 w 59"/>
                <a:gd name="T5" fmla="*/ 324 h 371"/>
                <a:gd name="T6" fmla="*/ 3 w 59"/>
                <a:gd name="T7" fmla="*/ 342 h 371"/>
                <a:gd name="T8" fmla="*/ 22 w 59"/>
                <a:gd name="T9" fmla="*/ 367 h 371"/>
                <a:gd name="T10" fmla="*/ 22 w 59"/>
                <a:gd name="T11" fmla="*/ 370 h 371"/>
                <a:gd name="T12" fmla="*/ 22 w 59"/>
                <a:gd name="T13" fmla="*/ 371 h 371"/>
                <a:gd name="T14" fmla="*/ 25 w 59"/>
                <a:gd name="T15" fmla="*/ 370 h 371"/>
                <a:gd name="T16" fmla="*/ 15 w 59"/>
                <a:gd name="T17" fmla="*/ 348 h 371"/>
                <a:gd name="T18" fmla="*/ 13 w 59"/>
                <a:gd name="T19" fmla="*/ 306 h 371"/>
                <a:gd name="T20" fmla="*/ 20 w 59"/>
                <a:gd name="T21" fmla="*/ 264 h 371"/>
                <a:gd name="T22" fmla="*/ 10 w 59"/>
                <a:gd name="T23" fmla="*/ 263 h 371"/>
                <a:gd name="T24" fmla="*/ 58 w 59"/>
                <a:gd name="T25" fmla="*/ 0 h 371"/>
                <a:gd name="T26" fmla="*/ 47 w 59"/>
                <a:gd name="T27" fmla="*/ 11 h 371"/>
                <a:gd name="T28" fmla="*/ 47 w 59"/>
                <a:gd name="T29" fmla="*/ 14 h 371"/>
                <a:gd name="T30" fmla="*/ 59 w 59"/>
                <a:gd name="T31" fmla="*/ 5 h 371"/>
                <a:gd name="T32" fmla="*/ 58 w 59"/>
                <a:gd name="T33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71">
                  <a:moveTo>
                    <a:pt x="10" y="263"/>
                  </a:moveTo>
                  <a:cubicBezTo>
                    <a:pt x="9" y="270"/>
                    <a:pt x="8" y="276"/>
                    <a:pt x="6" y="286"/>
                  </a:cubicBezTo>
                  <a:cubicBezTo>
                    <a:pt x="3" y="296"/>
                    <a:pt x="0" y="311"/>
                    <a:pt x="0" y="324"/>
                  </a:cubicBezTo>
                  <a:cubicBezTo>
                    <a:pt x="0" y="331"/>
                    <a:pt x="1" y="338"/>
                    <a:pt x="3" y="342"/>
                  </a:cubicBezTo>
                  <a:cubicBezTo>
                    <a:pt x="9" y="355"/>
                    <a:pt x="18" y="360"/>
                    <a:pt x="22" y="367"/>
                  </a:cubicBezTo>
                  <a:cubicBezTo>
                    <a:pt x="23" y="368"/>
                    <a:pt x="23" y="370"/>
                    <a:pt x="22" y="370"/>
                  </a:cubicBezTo>
                  <a:cubicBezTo>
                    <a:pt x="22" y="370"/>
                    <a:pt x="22" y="371"/>
                    <a:pt x="22" y="371"/>
                  </a:cubicBezTo>
                  <a:cubicBezTo>
                    <a:pt x="23" y="371"/>
                    <a:pt x="24" y="371"/>
                    <a:pt x="25" y="370"/>
                  </a:cubicBezTo>
                  <a:cubicBezTo>
                    <a:pt x="37" y="368"/>
                    <a:pt x="23" y="361"/>
                    <a:pt x="15" y="348"/>
                  </a:cubicBezTo>
                  <a:cubicBezTo>
                    <a:pt x="7" y="334"/>
                    <a:pt x="12" y="328"/>
                    <a:pt x="13" y="306"/>
                  </a:cubicBezTo>
                  <a:cubicBezTo>
                    <a:pt x="14" y="293"/>
                    <a:pt x="17" y="280"/>
                    <a:pt x="20" y="264"/>
                  </a:cubicBezTo>
                  <a:cubicBezTo>
                    <a:pt x="17" y="264"/>
                    <a:pt x="13" y="263"/>
                    <a:pt x="10" y="263"/>
                  </a:cubicBezTo>
                  <a:moveTo>
                    <a:pt x="58" y="0"/>
                  </a:moveTo>
                  <a:cubicBezTo>
                    <a:pt x="57" y="3"/>
                    <a:pt x="53" y="7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52" y="10"/>
                    <a:pt x="56" y="8"/>
                    <a:pt x="59" y="5"/>
                  </a:cubicBezTo>
                  <a:cubicBezTo>
                    <a:pt x="59" y="4"/>
                    <a:pt x="58" y="2"/>
                    <a:pt x="58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06"/>
            <p:cNvSpPr>
              <a:spLocks/>
            </p:cNvSpPr>
            <p:nvPr/>
          </p:nvSpPr>
          <p:spPr bwMode="auto">
            <a:xfrm>
              <a:off x="9113838" y="1743075"/>
              <a:ext cx="201613" cy="949325"/>
            </a:xfrm>
            <a:custGeom>
              <a:avLst/>
              <a:gdLst>
                <a:gd name="T0" fmla="*/ 54 w 54"/>
                <a:gd name="T1" fmla="*/ 0 h 253"/>
                <a:gd name="T2" fmla="*/ 31 w 54"/>
                <a:gd name="T3" fmla="*/ 16 h 253"/>
                <a:gd name="T4" fmla="*/ 0 w 54"/>
                <a:gd name="T5" fmla="*/ 49 h 253"/>
                <a:gd name="T6" fmla="*/ 1 w 54"/>
                <a:gd name="T7" fmla="*/ 55 h 253"/>
                <a:gd name="T8" fmla="*/ 13 w 54"/>
                <a:gd name="T9" fmla="*/ 106 h 253"/>
                <a:gd name="T10" fmla="*/ 11 w 54"/>
                <a:gd name="T11" fmla="*/ 117 h 253"/>
                <a:gd name="T12" fmla="*/ 8 w 54"/>
                <a:gd name="T13" fmla="*/ 131 h 253"/>
                <a:gd name="T14" fmla="*/ 8 w 54"/>
                <a:gd name="T15" fmla="*/ 136 h 253"/>
                <a:gd name="T16" fmla="*/ 8 w 54"/>
                <a:gd name="T17" fmla="*/ 136 h 253"/>
                <a:gd name="T18" fmla="*/ 12 w 54"/>
                <a:gd name="T19" fmla="*/ 150 h 253"/>
                <a:gd name="T20" fmla="*/ 12 w 54"/>
                <a:gd name="T21" fmla="*/ 150 h 253"/>
                <a:gd name="T22" fmla="*/ 22 w 54"/>
                <a:gd name="T23" fmla="*/ 219 h 253"/>
                <a:gd name="T24" fmla="*/ 21 w 54"/>
                <a:gd name="T25" fmla="*/ 234 h 253"/>
                <a:gd name="T26" fmla="*/ 17 w 54"/>
                <a:gd name="T27" fmla="*/ 252 h 253"/>
                <a:gd name="T28" fmla="*/ 27 w 54"/>
                <a:gd name="T29" fmla="*/ 253 h 253"/>
                <a:gd name="T30" fmla="*/ 33 w 54"/>
                <a:gd name="T31" fmla="*/ 214 h 253"/>
                <a:gd name="T32" fmla="*/ 40 w 54"/>
                <a:gd name="T33" fmla="*/ 143 h 253"/>
                <a:gd name="T34" fmla="*/ 33 w 54"/>
                <a:gd name="T35" fmla="*/ 63 h 253"/>
                <a:gd name="T36" fmla="*/ 38 w 54"/>
                <a:gd name="T37" fmla="*/ 16 h 253"/>
                <a:gd name="T38" fmla="*/ 54 w 54"/>
                <a:gd name="T39" fmla="*/ 3 h 253"/>
                <a:gd name="T40" fmla="*/ 54 w 54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253">
                  <a:moveTo>
                    <a:pt x="54" y="0"/>
                  </a:moveTo>
                  <a:cubicBezTo>
                    <a:pt x="47" y="5"/>
                    <a:pt x="39" y="11"/>
                    <a:pt x="31" y="16"/>
                  </a:cubicBezTo>
                  <a:cubicBezTo>
                    <a:pt x="19" y="23"/>
                    <a:pt x="0" y="35"/>
                    <a:pt x="0" y="49"/>
                  </a:cubicBezTo>
                  <a:cubicBezTo>
                    <a:pt x="0" y="51"/>
                    <a:pt x="0" y="53"/>
                    <a:pt x="1" y="55"/>
                  </a:cubicBezTo>
                  <a:cubicBezTo>
                    <a:pt x="6" y="68"/>
                    <a:pt x="13" y="90"/>
                    <a:pt x="13" y="106"/>
                  </a:cubicBezTo>
                  <a:cubicBezTo>
                    <a:pt x="13" y="110"/>
                    <a:pt x="12" y="114"/>
                    <a:pt x="11" y="117"/>
                  </a:cubicBezTo>
                  <a:cubicBezTo>
                    <a:pt x="9" y="122"/>
                    <a:pt x="8" y="127"/>
                    <a:pt x="8" y="131"/>
                  </a:cubicBezTo>
                  <a:cubicBezTo>
                    <a:pt x="8" y="133"/>
                    <a:pt x="8" y="134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40"/>
                    <a:pt x="10" y="145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7" y="168"/>
                    <a:pt x="22" y="198"/>
                    <a:pt x="22" y="219"/>
                  </a:cubicBezTo>
                  <a:cubicBezTo>
                    <a:pt x="22" y="225"/>
                    <a:pt x="21" y="230"/>
                    <a:pt x="21" y="234"/>
                  </a:cubicBezTo>
                  <a:cubicBezTo>
                    <a:pt x="19" y="242"/>
                    <a:pt x="18" y="247"/>
                    <a:pt x="17" y="252"/>
                  </a:cubicBezTo>
                  <a:cubicBezTo>
                    <a:pt x="20" y="252"/>
                    <a:pt x="24" y="253"/>
                    <a:pt x="27" y="253"/>
                  </a:cubicBezTo>
                  <a:cubicBezTo>
                    <a:pt x="29" y="242"/>
                    <a:pt x="32" y="229"/>
                    <a:pt x="33" y="214"/>
                  </a:cubicBezTo>
                  <a:cubicBezTo>
                    <a:pt x="37" y="178"/>
                    <a:pt x="42" y="166"/>
                    <a:pt x="40" y="143"/>
                  </a:cubicBezTo>
                  <a:cubicBezTo>
                    <a:pt x="38" y="119"/>
                    <a:pt x="32" y="84"/>
                    <a:pt x="33" y="63"/>
                  </a:cubicBezTo>
                  <a:cubicBezTo>
                    <a:pt x="34" y="43"/>
                    <a:pt x="16" y="38"/>
                    <a:pt x="38" y="16"/>
                  </a:cubicBezTo>
                  <a:cubicBezTo>
                    <a:pt x="44" y="10"/>
                    <a:pt x="50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07"/>
            <p:cNvSpPr>
              <a:spLocks noEditPoints="1"/>
            </p:cNvSpPr>
            <p:nvPr/>
          </p:nvSpPr>
          <p:spPr bwMode="auto">
            <a:xfrm>
              <a:off x="9113838" y="1701800"/>
              <a:ext cx="242888" cy="1392238"/>
            </a:xfrm>
            <a:custGeom>
              <a:avLst/>
              <a:gdLst>
                <a:gd name="T0" fmla="*/ 29 w 65"/>
                <a:gd name="T1" fmla="*/ 370 h 371"/>
                <a:gd name="T2" fmla="*/ 29 w 65"/>
                <a:gd name="T3" fmla="*/ 371 h 371"/>
                <a:gd name="T4" fmla="*/ 29 w 65"/>
                <a:gd name="T5" fmla="*/ 371 h 371"/>
                <a:gd name="T6" fmla="*/ 29 w 65"/>
                <a:gd name="T7" fmla="*/ 370 h 371"/>
                <a:gd name="T8" fmla="*/ 22 w 65"/>
                <a:gd name="T9" fmla="*/ 230 h 371"/>
                <a:gd name="T10" fmla="*/ 21 w 65"/>
                <a:gd name="T11" fmla="*/ 245 h 371"/>
                <a:gd name="T12" fmla="*/ 13 w 65"/>
                <a:gd name="T13" fmla="*/ 286 h 371"/>
                <a:gd name="T14" fmla="*/ 7 w 65"/>
                <a:gd name="T15" fmla="*/ 324 h 371"/>
                <a:gd name="T16" fmla="*/ 13 w 65"/>
                <a:gd name="T17" fmla="*/ 286 h 371"/>
                <a:gd name="T18" fmla="*/ 17 w 65"/>
                <a:gd name="T19" fmla="*/ 263 h 371"/>
                <a:gd name="T20" fmla="*/ 21 w 65"/>
                <a:gd name="T21" fmla="*/ 245 h 371"/>
                <a:gd name="T22" fmla="*/ 22 w 65"/>
                <a:gd name="T23" fmla="*/ 230 h 371"/>
                <a:gd name="T24" fmla="*/ 13 w 65"/>
                <a:gd name="T25" fmla="*/ 117 h 371"/>
                <a:gd name="T26" fmla="*/ 11 w 65"/>
                <a:gd name="T27" fmla="*/ 128 h 371"/>
                <a:gd name="T28" fmla="*/ 8 w 65"/>
                <a:gd name="T29" fmla="*/ 142 h 371"/>
                <a:gd name="T30" fmla="*/ 11 w 65"/>
                <a:gd name="T31" fmla="*/ 128 h 371"/>
                <a:gd name="T32" fmla="*/ 13 w 65"/>
                <a:gd name="T33" fmla="*/ 117 h 371"/>
                <a:gd name="T34" fmla="*/ 65 w 65"/>
                <a:gd name="T35" fmla="*/ 0 h 371"/>
                <a:gd name="T36" fmla="*/ 31 w 65"/>
                <a:gd name="T37" fmla="*/ 27 h 371"/>
                <a:gd name="T38" fmla="*/ 0 w 65"/>
                <a:gd name="T39" fmla="*/ 60 h 371"/>
                <a:gd name="T40" fmla="*/ 31 w 65"/>
                <a:gd name="T41" fmla="*/ 27 h 371"/>
                <a:gd name="T42" fmla="*/ 54 w 65"/>
                <a:gd name="T43" fmla="*/ 11 h 371"/>
                <a:gd name="T44" fmla="*/ 65 w 65"/>
                <a:gd name="T45" fmla="*/ 0 h 371"/>
                <a:gd name="T46" fmla="*/ 65 w 65"/>
                <a:gd name="T4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371">
                  <a:moveTo>
                    <a:pt x="29" y="370"/>
                  </a:moveTo>
                  <a:cubicBezTo>
                    <a:pt x="29" y="370"/>
                    <a:pt x="29" y="371"/>
                    <a:pt x="29" y="371"/>
                  </a:cubicBezTo>
                  <a:cubicBezTo>
                    <a:pt x="29" y="371"/>
                    <a:pt x="29" y="371"/>
                    <a:pt x="29" y="371"/>
                  </a:cubicBezTo>
                  <a:cubicBezTo>
                    <a:pt x="29" y="371"/>
                    <a:pt x="29" y="370"/>
                    <a:pt x="29" y="370"/>
                  </a:cubicBezTo>
                  <a:moveTo>
                    <a:pt x="22" y="230"/>
                  </a:moveTo>
                  <a:cubicBezTo>
                    <a:pt x="22" y="236"/>
                    <a:pt x="21" y="241"/>
                    <a:pt x="21" y="245"/>
                  </a:cubicBezTo>
                  <a:cubicBezTo>
                    <a:pt x="16" y="263"/>
                    <a:pt x="17" y="269"/>
                    <a:pt x="13" y="286"/>
                  </a:cubicBezTo>
                  <a:cubicBezTo>
                    <a:pt x="10" y="296"/>
                    <a:pt x="7" y="311"/>
                    <a:pt x="7" y="324"/>
                  </a:cubicBezTo>
                  <a:cubicBezTo>
                    <a:pt x="7" y="311"/>
                    <a:pt x="10" y="296"/>
                    <a:pt x="13" y="286"/>
                  </a:cubicBezTo>
                  <a:cubicBezTo>
                    <a:pt x="15" y="276"/>
                    <a:pt x="16" y="270"/>
                    <a:pt x="17" y="263"/>
                  </a:cubicBezTo>
                  <a:cubicBezTo>
                    <a:pt x="18" y="258"/>
                    <a:pt x="19" y="253"/>
                    <a:pt x="21" y="245"/>
                  </a:cubicBezTo>
                  <a:cubicBezTo>
                    <a:pt x="21" y="241"/>
                    <a:pt x="22" y="236"/>
                    <a:pt x="22" y="230"/>
                  </a:cubicBezTo>
                  <a:moveTo>
                    <a:pt x="13" y="117"/>
                  </a:moveTo>
                  <a:cubicBezTo>
                    <a:pt x="13" y="121"/>
                    <a:pt x="12" y="125"/>
                    <a:pt x="11" y="128"/>
                  </a:cubicBezTo>
                  <a:cubicBezTo>
                    <a:pt x="9" y="133"/>
                    <a:pt x="8" y="138"/>
                    <a:pt x="8" y="142"/>
                  </a:cubicBezTo>
                  <a:cubicBezTo>
                    <a:pt x="8" y="138"/>
                    <a:pt x="9" y="133"/>
                    <a:pt x="11" y="128"/>
                  </a:cubicBezTo>
                  <a:cubicBezTo>
                    <a:pt x="12" y="125"/>
                    <a:pt x="13" y="121"/>
                    <a:pt x="13" y="117"/>
                  </a:cubicBezTo>
                  <a:moveTo>
                    <a:pt x="65" y="0"/>
                  </a:moveTo>
                  <a:cubicBezTo>
                    <a:pt x="63" y="6"/>
                    <a:pt x="45" y="18"/>
                    <a:pt x="31" y="27"/>
                  </a:cubicBezTo>
                  <a:cubicBezTo>
                    <a:pt x="19" y="34"/>
                    <a:pt x="0" y="46"/>
                    <a:pt x="0" y="60"/>
                  </a:cubicBezTo>
                  <a:cubicBezTo>
                    <a:pt x="0" y="46"/>
                    <a:pt x="19" y="34"/>
                    <a:pt x="31" y="27"/>
                  </a:cubicBezTo>
                  <a:cubicBezTo>
                    <a:pt x="39" y="22"/>
                    <a:pt x="47" y="16"/>
                    <a:pt x="54" y="11"/>
                  </a:cubicBezTo>
                  <a:cubicBezTo>
                    <a:pt x="60" y="7"/>
                    <a:pt x="64" y="3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08"/>
            <p:cNvSpPr>
              <a:spLocks/>
            </p:cNvSpPr>
            <p:nvPr/>
          </p:nvSpPr>
          <p:spPr bwMode="auto">
            <a:xfrm>
              <a:off x="9142413" y="2254250"/>
              <a:ext cx="15875" cy="52388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0 h 14"/>
                <a:gd name="T4" fmla="*/ 4 w 4"/>
                <a:gd name="T5" fmla="*/ 14 h 14"/>
                <a:gd name="T6" fmla="*/ 0 w 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9"/>
                    <a:pt x="4" y="14"/>
                  </a:cubicBezTo>
                  <a:cubicBezTo>
                    <a:pt x="2" y="9"/>
                    <a:pt x="1" y="4"/>
                    <a:pt x="0" y="0"/>
                  </a:cubicBezTo>
                </a:path>
              </a:pathLst>
            </a:custGeom>
            <a:solidFill>
              <a:srgbClr val="1B1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09"/>
            <p:cNvSpPr>
              <a:spLocks/>
            </p:cNvSpPr>
            <p:nvPr/>
          </p:nvSpPr>
          <p:spPr bwMode="auto">
            <a:xfrm>
              <a:off x="9337676" y="1520825"/>
              <a:ext cx="811213" cy="1096963"/>
            </a:xfrm>
            <a:custGeom>
              <a:avLst/>
              <a:gdLst>
                <a:gd name="T0" fmla="*/ 24 w 216"/>
                <a:gd name="T1" fmla="*/ 292 h 292"/>
                <a:gd name="T2" fmla="*/ 19 w 216"/>
                <a:gd name="T3" fmla="*/ 189 h 292"/>
                <a:gd name="T4" fmla="*/ 14 w 216"/>
                <a:gd name="T5" fmla="*/ 108 h 292"/>
                <a:gd name="T6" fmla="*/ 0 w 216"/>
                <a:gd name="T7" fmla="*/ 0 h 292"/>
                <a:gd name="T8" fmla="*/ 121 w 216"/>
                <a:gd name="T9" fmla="*/ 4 h 292"/>
                <a:gd name="T10" fmla="*/ 202 w 216"/>
                <a:gd name="T11" fmla="*/ 0 h 292"/>
                <a:gd name="T12" fmla="*/ 204 w 216"/>
                <a:gd name="T13" fmla="*/ 143 h 292"/>
                <a:gd name="T14" fmla="*/ 201 w 216"/>
                <a:gd name="T15" fmla="*/ 216 h 292"/>
                <a:gd name="T16" fmla="*/ 216 w 216"/>
                <a:gd name="T17" fmla="*/ 283 h 292"/>
                <a:gd name="T18" fmla="*/ 24 w 216"/>
                <a:gd name="T1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292">
                  <a:moveTo>
                    <a:pt x="24" y="292"/>
                  </a:moveTo>
                  <a:cubicBezTo>
                    <a:pt x="22" y="260"/>
                    <a:pt x="18" y="219"/>
                    <a:pt x="19" y="189"/>
                  </a:cubicBezTo>
                  <a:cubicBezTo>
                    <a:pt x="21" y="159"/>
                    <a:pt x="18" y="137"/>
                    <a:pt x="14" y="108"/>
                  </a:cubicBezTo>
                  <a:cubicBezTo>
                    <a:pt x="9" y="78"/>
                    <a:pt x="1" y="21"/>
                    <a:pt x="0" y="0"/>
                  </a:cubicBezTo>
                  <a:cubicBezTo>
                    <a:pt x="42" y="3"/>
                    <a:pt x="91" y="6"/>
                    <a:pt x="121" y="4"/>
                  </a:cubicBezTo>
                  <a:cubicBezTo>
                    <a:pt x="151" y="3"/>
                    <a:pt x="179" y="0"/>
                    <a:pt x="202" y="0"/>
                  </a:cubicBezTo>
                  <a:cubicBezTo>
                    <a:pt x="208" y="62"/>
                    <a:pt x="204" y="109"/>
                    <a:pt x="204" y="143"/>
                  </a:cubicBezTo>
                  <a:cubicBezTo>
                    <a:pt x="205" y="176"/>
                    <a:pt x="194" y="188"/>
                    <a:pt x="201" y="216"/>
                  </a:cubicBezTo>
                  <a:cubicBezTo>
                    <a:pt x="208" y="245"/>
                    <a:pt x="207" y="260"/>
                    <a:pt x="216" y="283"/>
                  </a:cubicBezTo>
                  <a:cubicBezTo>
                    <a:pt x="172" y="286"/>
                    <a:pt x="58" y="290"/>
                    <a:pt x="24" y="292"/>
                  </a:cubicBezTo>
                </a:path>
              </a:pathLst>
            </a:custGeom>
            <a:solidFill>
              <a:srgbClr val="A5E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10"/>
            <p:cNvSpPr>
              <a:spLocks/>
            </p:cNvSpPr>
            <p:nvPr/>
          </p:nvSpPr>
          <p:spPr bwMode="auto">
            <a:xfrm>
              <a:off x="9417051" y="1630363"/>
              <a:ext cx="649288" cy="1550988"/>
            </a:xfrm>
            <a:custGeom>
              <a:avLst/>
              <a:gdLst>
                <a:gd name="T0" fmla="*/ 30 w 173"/>
                <a:gd name="T1" fmla="*/ 345 h 413"/>
                <a:gd name="T2" fmla="*/ 26 w 173"/>
                <a:gd name="T3" fmla="*/ 383 h 413"/>
                <a:gd name="T4" fmla="*/ 29 w 173"/>
                <a:gd name="T5" fmla="*/ 407 h 413"/>
                <a:gd name="T6" fmla="*/ 6 w 173"/>
                <a:gd name="T7" fmla="*/ 404 h 413"/>
                <a:gd name="T8" fmla="*/ 3 w 173"/>
                <a:gd name="T9" fmla="*/ 380 h 413"/>
                <a:gd name="T10" fmla="*/ 11 w 173"/>
                <a:gd name="T11" fmla="*/ 333 h 413"/>
                <a:gd name="T12" fmla="*/ 17 w 173"/>
                <a:gd name="T13" fmla="*/ 284 h 413"/>
                <a:gd name="T14" fmla="*/ 15 w 173"/>
                <a:gd name="T15" fmla="*/ 260 h 413"/>
                <a:gd name="T16" fmla="*/ 21 w 173"/>
                <a:gd name="T17" fmla="*/ 209 h 413"/>
                <a:gd name="T18" fmla="*/ 21 w 173"/>
                <a:gd name="T19" fmla="*/ 164 h 413"/>
                <a:gd name="T20" fmla="*/ 33 w 173"/>
                <a:gd name="T21" fmla="*/ 132 h 413"/>
                <a:gd name="T22" fmla="*/ 17 w 173"/>
                <a:gd name="T23" fmla="*/ 109 h 413"/>
                <a:gd name="T24" fmla="*/ 9 w 173"/>
                <a:gd name="T25" fmla="*/ 76 h 413"/>
                <a:gd name="T26" fmla="*/ 25 w 173"/>
                <a:gd name="T27" fmla="*/ 44 h 413"/>
                <a:gd name="T28" fmla="*/ 22 w 173"/>
                <a:gd name="T29" fmla="*/ 27 h 413"/>
                <a:gd name="T30" fmla="*/ 18 w 173"/>
                <a:gd name="T31" fmla="*/ 9 h 413"/>
                <a:gd name="T32" fmla="*/ 34 w 173"/>
                <a:gd name="T33" fmla="*/ 2 h 413"/>
                <a:gd name="T34" fmla="*/ 51 w 173"/>
                <a:gd name="T35" fmla="*/ 15 h 413"/>
                <a:gd name="T36" fmla="*/ 91 w 173"/>
                <a:gd name="T37" fmla="*/ 28 h 413"/>
                <a:gd name="T38" fmla="*/ 117 w 173"/>
                <a:gd name="T39" fmla="*/ 66 h 413"/>
                <a:gd name="T40" fmla="*/ 102 w 173"/>
                <a:gd name="T41" fmla="*/ 105 h 413"/>
                <a:gd name="T42" fmla="*/ 108 w 173"/>
                <a:gd name="T43" fmla="*/ 137 h 413"/>
                <a:gd name="T44" fmla="*/ 127 w 173"/>
                <a:gd name="T45" fmla="*/ 182 h 413"/>
                <a:gd name="T46" fmla="*/ 142 w 173"/>
                <a:gd name="T47" fmla="*/ 262 h 413"/>
                <a:gd name="T48" fmla="*/ 158 w 173"/>
                <a:gd name="T49" fmla="*/ 348 h 413"/>
                <a:gd name="T50" fmla="*/ 166 w 173"/>
                <a:gd name="T51" fmla="*/ 384 h 413"/>
                <a:gd name="T52" fmla="*/ 167 w 173"/>
                <a:gd name="T53" fmla="*/ 404 h 413"/>
                <a:gd name="T54" fmla="*/ 140 w 173"/>
                <a:gd name="T55" fmla="*/ 398 h 413"/>
                <a:gd name="T56" fmla="*/ 145 w 173"/>
                <a:gd name="T57" fmla="*/ 382 h 413"/>
                <a:gd name="T58" fmla="*/ 135 w 173"/>
                <a:gd name="T59" fmla="*/ 340 h 413"/>
                <a:gd name="T60" fmla="*/ 112 w 173"/>
                <a:gd name="T61" fmla="*/ 282 h 413"/>
                <a:gd name="T62" fmla="*/ 99 w 173"/>
                <a:gd name="T63" fmla="*/ 261 h 413"/>
                <a:gd name="T64" fmla="*/ 80 w 173"/>
                <a:gd name="T65" fmla="*/ 212 h 413"/>
                <a:gd name="T66" fmla="*/ 62 w 173"/>
                <a:gd name="T67" fmla="*/ 249 h 413"/>
                <a:gd name="T68" fmla="*/ 52 w 173"/>
                <a:gd name="T69" fmla="*/ 273 h 413"/>
                <a:gd name="T70" fmla="*/ 39 w 173"/>
                <a:gd name="T71" fmla="*/ 302 h 413"/>
                <a:gd name="T72" fmla="*/ 30 w 173"/>
                <a:gd name="T73" fmla="*/ 345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" h="413">
                  <a:moveTo>
                    <a:pt x="30" y="345"/>
                  </a:moveTo>
                  <a:cubicBezTo>
                    <a:pt x="25" y="363"/>
                    <a:pt x="23" y="368"/>
                    <a:pt x="26" y="383"/>
                  </a:cubicBezTo>
                  <a:cubicBezTo>
                    <a:pt x="28" y="397"/>
                    <a:pt x="32" y="401"/>
                    <a:pt x="29" y="407"/>
                  </a:cubicBezTo>
                  <a:cubicBezTo>
                    <a:pt x="27" y="413"/>
                    <a:pt x="10" y="412"/>
                    <a:pt x="6" y="404"/>
                  </a:cubicBezTo>
                  <a:cubicBezTo>
                    <a:pt x="2" y="397"/>
                    <a:pt x="0" y="398"/>
                    <a:pt x="3" y="380"/>
                  </a:cubicBezTo>
                  <a:cubicBezTo>
                    <a:pt x="6" y="362"/>
                    <a:pt x="12" y="350"/>
                    <a:pt x="11" y="333"/>
                  </a:cubicBezTo>
                  <a:cubicBezTo>
                    <a:pt x="10" y="317"/>
                    <a:pt x="16" y="295"/>
                    <a:pt x="17" y="284"/>
                  </a:cubicBezTo>
                  <a:cubicBezTo>
                    <a:pt x="18" y="273"/>
                    <a:pt x="18" y="264"/>
                    <a:pt x="15" y="260"/>
                  </a:cubicBezTo>
                  <a:cubicBezTo>
                    <a:pt x="14" y="248"/>
                    <a:pt x="20" y="225"/>
                    <a:pt x="21" y="209"/>
                  </a:cubicBezTo>
                  <a:cubicBezTo>
                    <a:pt x="22" y="192"/>
                    <a:pt x="19" y="179"/>
                    <a:pt x="21" y="164"/>
                  </a:cubicBezTo>
                  <a:cubicBezTo>
                    <a:pt x="24" y="148"/>
                    <a:pt x="28" y="134"/>
                    <a:pt x="33" y="132"/>
                  </a:cubicBezTo>
                  <a:cubicBezTo>
                    <a:pt x="34" y="120"/>
                    <a:pt x="32" y="118"/>
                    <a:pt x="17" y="109"/>
                  </a:cubicBezTo>
                  <a:cubicBezTo>
                    <a:pt x="12" y="102"/>
                    <a:pt x="2" y="92"/>
                    <a:pt x="9" y="76"/>
                  </a:cubicBezTo>
                  <a:cubicBezTo>
                    <a:pt x="9" y="60"/>
                    <a:pt x="16" y="51"/>
                    <a:pt x="25" y="44"/>
                  </a:cubicBezTo>
                  <a:cubicBezTo>
                    <a:pt x="24" y="37"/>
                    <a:pt x="29" y="29"/>
                    <a:pt x="22" y="27"/>
                  </a:cubicBezTo>
                  <a:cubicBezTo>
                    <a:pt x="15" y="24"/>
                    <a:pt x="13" y="14"/>
                    <a:pt x="18" y="9"/>
                  </a:cubicBezTo>
                  <a:cubicBezTo>
                    <a:pt x="23" y="3"/>
                    <a:pt x="28" y="0"/>
                    <a:pt x="34" y="2"/>
                  </a:cubicBezTo>
                  <a:cubicBezTo>
                    <a:pt x="41" y="5"/>
                    <a:pt x="47" y="9"/>
                    <a:pt x="51" y="15"/>
                  </a:cubicBezTo>
                  <a:cubicBezTo>
                    <a:pt x="66" y="14"/>
                    <a:pt x="77" y="12"/>
                    <a:pt x="91" y="28"/>
                  </a:cubicBezTo>
                  <a:cubicBezTo>
                    <a:pt x="104" y="43"/>
                    <a:pt x="121" y="53"/>
                    <a:pt x="117" y="66"/>
                  </a:cubicBezTo>
                  <a:cubicBezTo>
                    <a:pt x="114" y="79"/>
                    <a:pt x="99" y="93"/>
                    <a:pt x="102" y="105"/>
                  </a:cubicBezTo>
                  <a:cubicBezTo>
                    <a:pt x="105" y="117"/>
                    <a:pt x="107" y="130"/>
                    <a:pt x="108" y="137"/>
                  </a:cubicBezTo>
                  <a:cubicBezTo>
                    <a:pt x="115" y="143"/>
                    <a:pt x="124" y="163"/>
                    <a:pt x="127" y="182"/>
                  </a:cubicBezTo>
                  <a:cubicBezTo>
                    <a:pt x="131" y="200"/>
                    <a:pt x="146" y="250"/>
                    <a:pt x="142" y="262"/>
                  </a:cubicBezTo>
                  <a:cubicBezTo>
                    <a:pt x="148" y="288"/>
                    <a:pt x="157" y="328"/>
                    <a:pt x="158" y="348"/>
                  </a:cubicBezTo>
                  <a:cubicBezTo>
                    <a:pt x="160" y="369"/>
                    <a:pt x="162" y="374"/>
                    <a:pt x="166" y="384"/>
                  </a:cubicBezTo>
                  <a:cubicBezTo>
                    <a:pt x="170" y="393"/>
                    <a:pt x="173" y="401"/>
                    <a:pt x="167" y="404"/>
                  </a:cubicBezTo>
                  <a:cubicBezTo>
                    <a:pt x="160" y="407"/>
                    <a:pt x="142" y="407"/>
                    <a:pt x="140" y="398"/>
                  </a:cubicBezTo>
                  <a:cubicBezTo>
                    <a:pt x="138" y="388"/>
                    <a:pt x="148" y="393"/>
                    <a:pt x="145" y="382"/>
                  </a:cubicBezTo>
                  <a:cubicBezTo>
                    <a:pt x="143" y="370"/>
                    <a:pt x="141" y="354"/>
                    <a:pt x="135" y="340"/>
                  </a:cubicBezTo>
                  <a:cubicBezTo>
                    <a:pt x="129" y="327"/>
                    <a:pt x="119" y="295"/>
                    <a:pt x="112" y="282"/>
                  </a:cubicBezTo>
                  <a:cubicBezTo>
                    <a:pt x="105" y="279"/>
                    <a:pt x="103" y="275"/>
                    <a:pt x="99" y="261"/>
                  </a:cubicBezTo>
                  <a:cubicBezTo>
                    <a:pt x="96" y="247"/>
                    <a:pt x="84" y="236"/>
                    <a:pt x="80" y="212"/>
                  </a:cubicBezTo>
                  <a:cubicBezTo>
                    <a:pt x="69" y="228"/>
                    <a:pt x="65" y="241"/>
                    <a:pt x="62" y="249"/>
                  </a:cubicBezTo>
                  <a:cubicBezTo>
                    <a:pt x="60" y="256"/>
                    <a:pt x="61" y="265"/>
                    <a:pt x="52" y="273"/>
                  </a:cubicBezTo>
                  <a:cubicBezTo>
                    <a:pt x="43" y="282"/>
                    <a:pt x="41" y="292"/>
                    <a:pt x="39" y="302"/>
                  </a:cubicBezTo>
                  <a:cubicBezTo>
                    <a:pt x="38" y="311"/>
                    <a:pt x="33" y="331"/>
                    <a:pt x="30" y="345"/>
                  </a:cubicBezTo>
                </a:path>
              </a:pathLst>
            </a:custGeom>
            <a:solidFill>
              <a:srgbClr val="C89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11"/>
            <p:cNvSpPr>
              <a:spLocks/>
            </p:cNvSpPr>
            <p:nvPr/>
          </p:nvSpPr>
          <p:spPr bwMode="auto">
            <a:xfrm>
              <a:off x="9469438" y="2119313"/>
              <a:ext cx="495300" cy="577850"/>
            </a:xfrm>
            <a:custGeom>
              <a:avLst/>
              <a:gdLst>
                <a:gd name="T0" fmla="*/ 128 w 132"/>
                <a:gd name="T1" fmla="*/ 132 h 154"/>
                <a:gd name="T2" fmla="*/ 129 w 132"/>
                <a:gd name="T3" fmla="*/ 134 h 154"/>
                <a:gd name="T4" fmla="*/ 104 w 132"/>
                <a:gd name="T5" fmla="*/ 151 h 154"/>
                <a:gd name="T6" fmla="*/ 97 w 132"/>
                <a:gd name="T7" fmla="*/ 152 h 154"/>
                <a:gd name="T8" fmla="*/ 85 w 132"/>
                <a:gd name="T9" fmla="*/ 131 h 154"/>
                <a:gd name="T10" fmla="*/ 66 w 132"/>
                <a:gd name="T11" fmla="*/ 82 h 154"/>
                <a:gd name="T12" fmla="*/ 48 w 132"/>
                <a:gd name="T13" fmla="*/ 119 h 154"/>
                <a:gd name="T14" fmla="*/ 38 w 132"/>
                <a:gd name="T15" fmla="*/ 143 h 154"/>
                <a:gd name="T16" fmla="*/ 33 w 132"/>
                <a:gd name="T17" fmla="*/ 149 h 154"/>
                <a:gd name="T18" fmla="*/ 4 w 132"/>
                <a:gd name="T19" fmla="*/ 143 h 154"/>
                <a:gd name="T20" fmla="*/ 1 w 132"/>
                <a:gd name="T21" fmla="*/ 130 h 154"/>
                <a:gd name="T22" fmla="*/ 7 w 132"/>
                <a:gd name="T23" fmla="*/ 79 h 154"/>
                <a:gd name="T24" fmla="*/ 7 w 132"/>
                <a:gd name="T25" fmla="*/ 34 h 154"/>
                <a:gd name="T26" fmla="*/ 19 w 132"/>
                <a:gd name="T27" fmla="*/ 2 h 154"/>
                <a:gd name="T28" fmla="*/ 26 w 132"/>
                <a:gd name="T29" fmla="*/ 25 h 154"/>
                <a:gd name="T30" fmla="*/ 72 w 132"/>
                <a:gd name="T31" fmla="*/ 26 h 154"/>
                <a:gd name="T32" fmla="*/ 93 w 132"/>
                <a:gd name="T33" fmla="*/ 11 h 154"/>
                <a:gd name="T34" fmla="*/ 93 w 132"/>
                <a:gd name="T35" fmla="*/ 0 h 154"/>
                <a:gd name="T36" fmla="*/ 94 w 132"/>
                <a:gd name="T37" fmla="*/ 7 h 154"/>
                <a:gd name="T38" fmla="*/ 113 w 132"/>
                <a:gd name="T39" fmla="*/ 52 h 154"/>
                <a:gd name="T40" fmla="*/ 128 w 132"/>
                <a:gd name="T41" fmla="*/ 13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54">
                  <a:moveTo>
                    <a:pt x="128" y="132"/>
                  </a:moveTo>
                  <a:cubicBezTo>
                    <a:pt x="129" y="132"/>
                    <a:pt x="129" y="133"/>
                    <a:pt x="129" y="134"/>
                  </a:cubicBezTo>
                  <a:cubicBezTo>
                    <a:pt x="119" y="147"/>
                    <a:pt x="111" y="150"/>
                    <a:pt x="104" y="151"/>
                  </a:cubicBezTo>
                  <a:cubicBezTo>
                    <a:pt x="102" y="151"/>
                    <a:pt x="100" y="152"/>
                    <a:pt x="97" y="152"/>
                  </a:cubicBezTo>
                  <a:cubicBezTo>
                    <a:pt x="91" y="149"/>
                    <a:pt x="89" y="145"/>
                    <a:pt x="85" y="131"/>
                  </a:cubicBezTo>
                  <a:cubicBezTo>
                    <a:pt x="82" y="117"/>
                    <a:pt x="70" y="106"/>
                    <a:pt x="66" y="82"/>
                  </a:cubicBezTo>
                  <a:cubicBezTo>
                    <a:pt x="55" y="98"/>
                    <a:pt x="51" y="111"/>
                    <a:pt x="48" y="119"/>
                  </a:cubicBezTo>
                  <a:cubicBezTo>
                    <a:pt x="46" y="126"/>
                    <a:pt x="47" y="135"/>
                    <a:pt x="38" y="143"/>
                  </a:cubicBezTo>
                  <a:cubicBezTo>
                    <a:pt x="36" y="145"/>
                    <a:pt x="34" y="147"/>
                    <a:pt x="33" y="149"/>
                  </a:cubicBezTo>
                  <a:cubicBezTo>
                    <a:pt x="26" y="152"/>
                    <a:pt x="14" y="154"/>
                    <a:pt x="4" y="143"/>
                  </a:cubicBezTo>
                  <a:cubicBezTo>
                    <a:pt x="3" y="137"/>
                    <a:pt x="3" y="132"/>
                    <a:pt x="1" y="130"/>
                  </a:cubicBezTo>
                  <a:cubicBezTo>
                    <a:pt x="0" y="118"/>
                    <a:pt x="6" y="95"/>
                    <a:pt x="7" y="79"/>
                  </a:cubicBezTo>
                  <a:cubicBezTo>
                    <a:pt x="8" y="62"/>
                    <a:pt x="5" y="49"/>
                    <a:pt x="7" y="34"/>
                  </a:cubicBezTo>
                  <a:cubicBezTo>
                    <a:pt x="10" y="18"/>
                    <a:pt x="14" y="4"/>
                    <a:pt x="19" y="2"/>
                  </a:cubicBezTo>
                  <a:cubicBezTo>
                    <a:pt x="18" y="12"/>
                    <a:pt x="17" y="22"/>
                    <a:pt x="26" y="25"/>
                  </a:cubicBezTo>
                  <a:cubicBezTo>
                    <a:pt x="35" y="29"/>
                    <a:pt x="61" y="31"/>
                    <a:pt x="72" y="26"/>
                  </a:cubicBezTo>
                  <a:cubicBezTo>
                    <a:pt x="82" y="21"/>
                    <a:pt x="92" y="18"/>
                    <a:pt x="93" y="11"/>
                  </a:cubicBezTo>
                  <a:cubicBezTo>
                    <a:pt x="93" y="5"/>
                    <a:pt x="91" y="4"/>
                    <a:pt x="93" y="0"/>
                  </a:cubicBezTo>
                  <a:cubicBezTo>
                    <a:pt x="93" y="3"/>
                    <a:pt x="94" y="5"/>
                    <a:pt x="94" y="7"/>
                  </a:cubicBezTo>
                  <a:cubicBezTo>
                    <a:pt x="101" y="13"/>
                    <a:pt x="110" y="33"/>
                    <a:pt x="113" y="52"/>
                  </a:cubicBezTo>
                  <a:cubicBezTo>
                    <a:pt x="117" y="70"/>
                    <a:pt x="132" y="120"/>
                    <a:pt x="128" y="132"/>
                  </a:cubicBezTo>
                </a:path>
              </a:pathLst>
            </a:custGeom>
            <a:solidFill>
              <a:srgbClr val="C6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12"/>
            <p:cNvSpPr>
              <a:spLocks/>
            </p:cNvSpPr>
            <p:nvPr/>
          </p:nvSpPr>
          <p:spPr bwMode="auto">
            <a:xfrm>
              <a:off x="9450388" y="1682750"/>
              <a:ext cx="420688" cy="536575"/>
            </a:xfrm>
            <a:custGeom>
              <a:avLst/>
              <a:gdLst>
                <a:gd name="T0" fmla="*/ 82 w 112"/>
                <a:gd name="T1" fmla="*/ 14 h 143"/>
                <a:gd name="T2" fmla="*/ 108 w 112"/>
                <a:gd name="T3" fmla="*/ 52 h 143"/>
                <a:gd name="T4" fmla="*/ 93 w 112"/>
                <a:gd name="T5" fmla="*/ 91 h 143"/>
                <a:gd name="T6" fmla="*/ 99 w 112"/>
                <a:gd name="T7" fmla="*/ 123 h 143"/>
                <a:gd name="T8" fmla="*/ 108 w 112"/>
                <a:gd name="T9" fmla="*/ 136 h 143"/>
                <a:gd name="T10" fmla="*/ 94 w 112"/>
                <a:gd name="T11" fmla="*/ 138 h 143"/>
                <a:gd name="T12" fmla="*/ 77 w 112"/>
                <a:gd name="T13" fmla="*/ 108 h 143"/>
                <a:gd name="T14" fmla="*/ 81 w 112"/>
                <a:gd name="T15" fmla="*/ 88 h 143"/>
                <a:gd name="T16" fmla="*/ 91 w 112"/>
                <a:gd name="T17" fmla="*/ 71 h 143"/>
                <a:gd name="T18" fmla="*/ 82 w 112"/>
                <a:gd name="T19" fmla="*/ 58 h 143"/>
                <a:gd name="T20" fmla="*/ 63 w 112"/>
                <a:gd name="T21" fmla="*/ 70 h 143"/>
                <a:gd name="T22" fmla="*/ 43 w 112"/>
                <a:gd name="T23" fmla="*/ 94 h 143"/>
                <a:gd name="T24" fmla="*/ 36 w 112"/>
                <a:gd name="T25" fmla="*/ 94 h 143"/>
                <a:gd name="T26" fmla="*/ 26 w 112"/>
                <a:gd name="T27" fmla="*/ 87 h 143"/>
                <a:gd name="T28" fmla="*/ 5 w 112"/>
                <a:gd name="T29" fmla="*/ 70 h 143"/>
                <a:gd name="T30" fmla="*/ 0 w 112"/>
                <a:gd name="T31" fmla="*/ 62 h 143"/>
                <a:gd name="T32" fmla="*/ 0 w 112"/>
                <a:gd name="T33" fmla="*/ 62 h 143"/>
                <a:gd name="T34" fmla="*/ 16 w 112"/>
                <a:gd name="T35" fmla="*/ 30 h 143"/>
                <a:gd name="T36" fmla="*/ 16 w 112"/>
                <a:gd name="T37" fmla="*/ 29 h 143"/>
                <a:gd name="T38" fmla="*/ 29 w 112"/>
                <a:gd name="T39" fmla="*/ 25 h 143"/>
                <a:gd name="T40" fmla="*/ 45 w 112"/>
                <a:gd name="T41" fmla="*/ 21 h 143"/>
                <a:gd name="T42" fmla="*/ 63 w 112"/>
                <a:gd name="T43" fmla="*/ 31 h 143"/>
                <a:gd name="T44" fmla="*/ 73 w 112"/>
                <a:gd name="T45" fmla="*/ 33 h 143"/>
                <a:gd name="T46" fmla="*/ 54 w 112"/>
                <a:gd name="T47" fmla="*/ 17 h 143"/>
                <a:gd name="T48" fmla="*/ 56 w 112"/>
                <a:gd name="T49" fmla="*/ 0 h 143"/>
                <a:gd name="T50" fmla="*/ 82 w 112"/>
                <a:gd name="T51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43">
                  <a:moveTo>
                    <a:pt x="82" y="14"/>
                  </a:moveTo>
                  <a:cubicBezTo>
                    <a:pt x="95" y="29"/>
                    <a:pt x="112" y="39"/>
                    <a:pt x="108" y="52"/>
                  </a:cubicBezTo>
                  <a:cubicBezTo>
                    <a:pt x="105" y="65"/>
                    <a:pt x="90" y="79"/>
                    <a:pt x="93" y="91"/>
                  </a:cubicBezTo>
                  <a:cubicBezTo>
                    <a:pt x="96" y="103"/>
                    <a:pt x="98" y="116"/>
                    <a:pt x="99" y="123"/>
                  </a:cubicBezTo>
                  <a:cubicBezTo>
                    <a:pt x="102" y="125"/>
                    <a:pt x="105" y="130"/>
                    <a:pt x="108" y="136"/>
                  </a:cubicBezTo>
                  <a:cubicBezTo>
                    <a:pt x="103" y="140"/>
                    <a:pt x="98" y="143"/>
                    <a:pt x="94" y="138"/>
                  </a:cubicBezTo>
                  <a:cubicBezTo>
                    <a:pt x="85" y="128"/>
                    <a:pt x="81" y="121"/>
                    <a:pt x="77" y="108"/>
                  </a:cubicBezTo>
                  <a:cubicBezTo>
                    <a:pt x="73" y="95"/>
                    <a:pt x="75" y="94"/>
                    <a:pt x="81" y="88"/>
                  </a:cubicBezTo>
                  <a:cubicBezTo>
                    <a:pt x="86" y="82"/>
                    <a:pt x="89" y="78"/>
                    <a:pt x="91" y="71"/>
                  </a:cubicBezTo>
                  <a:cubicBezTo>
                    <a:pt x="92" y="64"/>
                    <a:pt x="87" y="58"/>
                    <a:pt x="82" y="58"/>
                  </a:cubicBezTo>
                  <a:cubicBezTo>
                    <a:pt x="78" y="58"/>
                    <a:pt x="70" y="65"/>
                    <a:pt x="63" y="70"/>
                  </a:cubicBezTo>
                  <a:cubicBezTo>
                    <a:pt x="55" y="74"/>
                    <a:pt x="48" y="82"/>
                    <a:pt x="43" y="94"/>
                  </a:cubicBezTo>
                  <a:cubicBezTo>
                    <a:pt x="39" y="105"/>
                    <a:pt x="35" y="98"/>
                    <a:pt x="36" y="94"/>
                  </a:cubicBezTo>
                  <a:cubicBezTo>
                    <a:pt x="38" y="89"/>
                    <a:pt x="34" y="88"/>
                    <a:pt x="26" y="87"/>
                  </a:cubicBezTo>
                  <a:cubicBezTo>
                    <a:pt x="18" y="86"/>
                    <a:pt x="15" y="84"/>
                    <a:pt x="5" y="70"/>
                  </a:cubicBezTo>
                  <a:cubicBezTo>
                    <a:pt x="2" y="67"/>
                    <a:pt x="1" y="64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6"/>
                    <a:pt x="7" y="37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22" y="26"/>
                    <a:pt x="29" y="25"/>
                  </a:cubicBezTo>
                  <a:cubicBezTo>
                    <a:pt x="38" y="23"/>
                    <a:pt x="37" y="23"/>
                    <a:pt x="45" y="21"/>
                  </a:cubicBezTo>
                  <a:cubicBezTo>
                    <a:pt x="53" y="19"/>
                    <a:pt x="59" y="30"/>
                    <a:pt x="63" y="31"/>
                  </a:cubicBezTo>
                  <a:cubicBezTo>
                    <a:pt x="67" y="32"/>
                    <a:pt x="73" y="40"/>
                    <a:pt x="73" y="33"/>
                  </a:cubicBezTo>
                  <a:cubicBezTo>
                    <a:pt x="73" y="27"/>
                    <a:pt x="61" y="25"/>
                    <a:pt x="54" y="17"/>
                  </a:cubicBezTo>
                  <a:cubicBezTo>
                    <a:pt x="49" y="11"/>
                    <a:pt x="51" y="6"/>
                    <a:pt x="56" y="0"/>
                  </a:cubicBezTo>
                  <a:cubicBezTo>
                    <a:pt x="65" y="1"/>
                    <a:pt x="73" y="3"/>
                    <a:pt x="82" y="14"/>
                  </a:cubicBezTo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13"/>
            <p:cNvSpPr>
              <a:spLocks/>
            </p:cNvSpPr>
            <p:nvPr/>
          </p:nvSpPr>
          <p:spPr bwMode="auto">
            <a:xfrm>
              <a:off x="9510713" y="2606675"/>
              <a:ext cx="150813" cy="476250"/>
            </a:xfrm>
            <a:custGeom>
              <a:avLst/>
              <a:gdLst>
                <a:gd name="T0" fmla="*/ 40 w 40"/>
                <a:gd name="T1" fmla="*/ 0 h 127"/>
                <a:gd name="T2" fmla="*/ 35 w 40"/>
                <a:gd name="T3" fmla="*/ 0 h 127"/>
                <a:gd name="T4" fmla="*/ 27 w 40"/>
                <a:gd name="T5" fmla="*/ 13 h 127"/>
                <a:gd name="T6" fmla="*/ 27 w 40"/>
                <a:gd name="T7" fmla="*/ 13 h 127"/>
                <a:gd name="T8" fmla="*/ 22 w 40"/>
                <a:gd name="T9" fmla="*/ 19 h 127"/>
                <a:gd name="T10" fmla="*/ 14 w 40"/>
                <a:gd name="T11" fmla="*/ 42 h 127"/>
                <a:gd name="T12" fmla="*/ 5 w 40"/>
                <a:gd name="T13" fmla="*/ 85 h 127"/>
                <a:gd name="T14" fmla="*/ 0 w 40"/>
                <a:gd name="T15" fmla="*/ 112 h 127"/>
                <a:gd name="T16" fmla="*/ 1 w 40"/>
                <a:gd name="T17" fmla="*/ 123 h 127"/>
                <a:gd name="T18" fmla="*/ 1 w 40"/>
                <a:gd name="T19" fmla="*/ 123 h 127"/>
                <a:gd name="T20" fmla="*/ 1 w 40"/>
                <a:gd name="T21" fmla="*/ 127 h 127"/>
                <a:gd name="T22" fmla="*/ 5 w 40"/>
                <a:gd name="T23" fmla="*/ 127 h 127"/>
                <a:gd name="T24" fmla="*/ 12 w 40"/>
                <a:gd name="T25" fmla="*/ 116 h 127"/>
                <a:gd name="T26" fmla="*/ 14 w 40"/>
                <a:gd name="T27" fmla="*/ 87 h 127"/>
                <a:gd name="T28" fmla="*/ 25 w 40"/>
                <a:gd name="T29" fmla="*/ 44 h 127"/>
                <a:gd name="T30" fmla="*/ 40 w 40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27">
                  <a:moveTo>
                    <a:pt x="40" y="0"/>
                  </a:moveTo>
                  <a:cubicBezTo>
                    <a:pt x="38" y="0"/>
                    <a:pt x="36" y="0"/>
                    <a:pt x="35" y="0"/>
                  </a:cubicBezTo>
                  <a:cubicBezTo>
                    <a:pt x="34" y="5"/>
                    <a:pt x="32" y="9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4" y="17"/>
                    <a:pt x="22" y="19"/>
                  </a:cubicBezTo>
                  <a:cubicBezTo>
                    <a:pt x="17" y="26"/>
                    <a:pt x="16" y="35"/>
                    <a:pt x="14" y="42"/>
                  </a:cubicBezTo>
                  <a:cubicBezTo>
                    <a:pt x="13" y="51"/>
                    <a:pt x="8" y="71"/>
                    <a:pt x="5" y="85"/>
                  </a:cubicBezTo>
                  <a:cubicBezTo>
                    <a:pt x="2" y="98"/>
                    <a:pt x="0" y="104"/>
                    <a:pt x="0" y="112"/>
                  </a:cubicBezTo>
                  <a:cubicBezTo>
                    <a:pt x="0" y="115"/>
                    <a:pt x="0" y="119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4"/>
                    <a:pt x="1" y="125"/>
                    <a:pt x="1" y="127"/>
                  </a:cubicBezTo>
                  <a:cubicBezTo>
                    <a:pt x="3" y="127"/>
                    <a:pt x="4" y="127"/>
                    <a:pt x="5" y="127"/>
                  </a:cubicBezTo>
                  <a:cubicBezTo>
                    <a:pt x="14" y="127"/>
                    <a:pt x="13" y="124"/>
                    <a:pt x="12" y="116"/>
                  </a:cubicBezTo>
                  <a:cubicBezTo>
                    <a:pt x="11" y="106"/>
                    <a:pt x="8" y="94"/>
                    <a:pt x="14" y="87"/>
                  </a:cubicBezTo>
                  <a:cubicBezTo>
                    <a:pt x="20" y="80"/>
                    <a:pt x="25" y="57"/>
                    <a:pt x="25" y="44"/>
                  </a:cubicBezTo>
                  <a:cubicBezTo>
                    <a:pt x="25" y="33"/>
                    <a:pt x="24" y="37"/>
                    <a:pt x="4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14"/>
            <p:cNvSpPr>
              <a:spLocks/>
            </p:cNvSpPr>
            <p:nvPr/>
          </p:nvSpPr>
          <p:spPr bwMode="auto">
            <a:xfrm>
              <a:off x="9642476" y="2425700"/>
              <a:ext cx="79375" cy="180975"/>
            </a:xfrm>
            <a:custGeom>
              <a:avLst/>
              <a:gdLst>
                <a:gd name="T0" fmla="*/ 20 w 21"/>
                <a:gd name="T1" fmla="*/ 0 h 48"/>
                <a:gd name="T2" fmla="*/ 2 w 21"/>
                <a:gd name="T3" fmla="*/ 37 h 48"/>
                <a:gd name="T4" fmla="*/ 0 w 21"/>
                <a:gd name="T5" fmla="*/ 48 h 48"/>
                <a:gd name="T6" fmla="*/ 5 w 21"/>
                <a:gd name="T7" fmla="*/ 48 h 48"/>
                <a:gd name="T8" fmla="*/ 15 w 21"/>
                <a:gd name="T9" fmla="*/ 22 h 48"/>
                <a:gd name="T10" fmla="*/ 21 w 21"/>
                <a:gd name="T11" fmla="*/ 5 h 48"/>
                <a:gd name="T12" fmla="*/ 21 w 21"/>
                <a:gd name="T13" fmla="*/ 4 h 48"/>
                <a:gd name="T14" fmla="*/ 20 w 21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8">
                  <a:moveTo>
                    <a:pt x="20" y="0"/>
                  </a:moveTo>
                  <a:cubicBezTo>
                    <a:pt x="9" y="16"/>
                    <a:pt x="5" y="29"/>
                    <a:pt x="2" y="37"/>
                  </a:cubicBezTo>
                  <a:cubicBezTo>
                    <a:pt x="1" y="40"/>
                    <a:pt x="1" y="44"/>
                    <a:pt x="0" y="48"/>
                  </a:cubicBezTo>
                  <a:cubicBezTo>
                    <a:pt x="1" y="48"/>
                    <a:pt x="3" y="48"/>
                    <a:pt x="5" y="48"/>
                  </a:cubicBezTo>
                  <a:cubicBezTo>
                    <a:pt x="7" y="41"/>
                    <a:pt x="11" y="32"/>
                    <a:pt x="15" y="22"/>
                  </a:cubicBezTo>
                  <a:cubicBezTo>
                    <a:pt x="18" y="14"/>
                    <a:pt x="20" y="9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0" y="1"/>
                    <a:pt x="2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15"/>
            <p:cNvSpPr>
              <a:spLocks noEditPoints="1"/>
            </p:cNvSpPr>
            <p:nvPr/>
          </p:nvSpPr>
          <p:spPr bwMode="auto">
            <a:xfrm>
              <a:off x="9510713" y="2678113"/>
              <a:ext cx="82550" cy="404813"/>
            </a:xfrm>
            <a:custGeom>
              <a:avLst/>
              <a:gdLst>
                <a:gd name="T0" fmla="*/ 1 w 22"/>
                <a:gd name="T1" fmla="*/ 104 h 108"/>
                <a:gd name="T2" fmla="*/ 1 w 22"/>
                <a:gd name="T3" fmla="*/ 108 h 108"/>
                <a:gd name="T4" fmla="*/ 1 w 22"/>
                <a:gd name="T5" fmla="*/ 108 h 108"/>
                <a:gd name="T6" fmla="*/ 1 w 22"/>
                <a:gd name="T7" fmla="*/ 104 h 108"/>
                <a:gd name="T8" fmla="*/ 22 w 22"/>
                <a:gd name="T9" fmla="*/ 0 h 108"/>
                <a:gd name="T10" fmla="*/ 22 w 22"/>
                <a:gd name="T11" fmla="*/ 0 h 108"/>
                <a:gd name="T12" fmla="*/ 14 w 22"/>
                <a:gd name="T13" fmla="*/ 23 h 108"/>
                <a:gd name="T14" fmla="*/ 5 w 22"/>
                <a:gd name="T15" fmla="*/ 66 h 108"/>
                <a:gd name="T16" fmla="*/ 0 w 22"/>
                <a:gd name="T17" fmla="*/ 93 h 108"/>
                <a:gd name="T18" fmla="*/ 5 w 22"/>
                <a:gd name="T19" fmla="*/ 66 h 108"/>
                <a:gd name="T20" fmla="*/ 14 w 22"/>
                <a:gd name="T21" fmla="*/ 23 h 108"/>
                <a:gd name="T22" fmla="*/ 22 w 22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8">
                  <a:moveTo>
                    <a:pt x="1" y="104"/>
                  </a:moveTo>
                  <a:cubicBezTo>
                    <a:pt x="1" y="105"/>
                    <a:pt x="1" y="106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6"/>
                    <a:pt x="1" y="105"/>
                    <a:pt x="1" y="10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7"/>
                    <a:pt x="16" y="16"/>
                    <a:pt x="14" y="23"/>
                  </a:cubicBezTo>
                  <a:cubicBezTo>
                    <a:pt x="13" y="32"/>
                    <a:pt x="8" y="52"/>
                    <a:pt x="5" y="66"/>
                  </a:cubicBezTo>
                  <a:cubicBezTo>
                    <a:pt x="2" y="79"/>
                    <a:pt x="0" y="85"/>
                    <a:pt x="0" y="93"/>
                  </a:cubicBezTo>
                  <a:cubicBezTo>
                    <a:pt x="0" y="85"/>
                    <a:pt x="2" y="79"/>
                    <a:pt x="5" y="66"/>
                  </a:cubicBezTo>
                  <a:cubicBezTo>
                    <a:pt x="8" y="52"/>
                    <a:pt x="13" y="32"/>
                    <a:pt x="14" y="23"/>
                  </a:cubicBezTo>
                  <a:cubicBezTo>
                    <a:pt x="16" y="16"/>
                    <a:pt x="17" y="7"/>
                    <a:pt x="22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16"/>
            <p:cNvSpPr>
              <a:spLocks/>
            </p:cNvSpPr>
            <p:nvPr/>
          </p:nvSpPr>
          <p:spPr bwMode="auto">
            <a:xfrm>
              <a:off x="9593263" y="2425700"/>
              <a:ext cx="128588" cy="252413"/>
            </a:xfrm>
            <a:custGeom>
              <a:avLst/>
              <a:gdLst>
                <a:gd name="T0" fmla="*/ 33 w 34"/>
                <a:gd name="T1" fmla="*/ 0 h 67"/>
                <a:gd name="T2" fmla="*/ 15 w 34"/>
                <a:gd name="T3" fmla="*/ 37 h 67"/>
                <a:gd name="T4" fmla="*/ 5 w 34"/>
                <a:gd name="T5" fmla="*/ 61 h 67"/>
                <a:gd name="T6" fmla="*/ 0 w 34"/>
                <a:gd name="T7" fmla="*/ 67 h 67"/>
                <a:gd name="T8" fmla="*/ 0 w 34"/>
                <a:gd name="T9" fmla="*/ 67 h 67"/>
                <a:gd name="T10" fmla="*/ 5 w 34"/>
                <a:gd name="T11" fmla="*/ 61 h 67"/>
                <a:gd name="T12" fmla="*/ 5 w 34"/>
                <a:gd name="T13" fmla="*/ 61 h 67"/>
                <a:gd name="T14" fmla="*/ 15 w 34"/>
                <a:gd name="T15" fmla="*/ 37 h 67"/>
                <a:gd name="T16" fmla="*/ 33 w 34"/>
                <a:gd name="T17" fmla="*/ 0 h 67"/>
                <a:gd name="T18" fmla="*/ 34 w 34"/>
                <a:gd name="T19" fmla="*/ 4 h 67"/>
                <a:gd name="T20" fmla="*/ 33 w 34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7">
                  <a:moveTo>
                    <a:pt x="33" y="0"/>
                  </a:moveTo>
                  <a:cubicBezTo>
                    <a:pt x="22" y="16"/>
                    <a:pt x="18" y="29"/>
                    <a:pt x="15" y="37"/>
                  </a:cubicBezTo>
                  <a:cubicBezTo>
                    <a:pt x="13" y="44"/>
                    <a:pt x="14" y="53"/>
                    <a:pt x="5" y="61"/>
                  </a:cubicBezTo>
                  <a:cubicBezTo>
                    <a:pt x="3" y="63"/>
                    <a:pt x="2" y="65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5"/>
                    <a:pt x="3" y="63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4" y="53"/>
                    <a:pt x="13" y="44"/>
                    <a:pt x="15" y="37"/>
                  </a:cubicBezTo>
                  <a:cubicBezTo>
                    <a:pt x="18" y="29"/>
                    <a:pt x="22" y="16"/>
                    <a:pt x="33" y="0"/>
                  </a:cubicBezTo>
                  <a:cubicBezTo>
                    <a:pt x="33" y="1"/>
                    <a:pt x="34" y="3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</a:path>
              </a:pathLst>
            </a:custGeom>
            <a:solidFill>
              <a:srgbClr val="63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17"/>
            <p:cNvSpPr>
              <a:spLocks/>
            </p:cNvSpPr>
            <p:nvPr/>
          </p:nvSpPr>
          <p:spPr bwMode="auto">
            <a:xfrm>
              <a:off x="9950451" y="2592388"/>
              <a:ext cx="161925" cy="528638"/>
            </a:xfrm>
            <a:custGeom>
              <a:avLst/>
              <a:gdLst>
                <a:gd name="T0" fmla="*/ 9 w 43"/>
                <a:gd name="T1" fmla="*/ 0 h 141"/>
                <a:gd name="T2" fmla="*/ 1 w 43"/>
                <a:gd name="T3" fmla="*/ 1 h 141"/>
                <a:gd name="T4" fmla="*/ 1 w 43"/>
                <a:gd name="T5" fmla="*/ 1 h 141"/>
                <a:gd name="T6" fmla="*/ 1 w 43"/>
                <a:gd name="T7" fmla="*/ 1 h 141"/>
                <a:gd name="T8" fmla="*/ 0 w 43"/>
                <a:gd name="T9" fmla="*/ 6 h 141"/>
                <a:gd name="T10" fmla="*/ 16 w 43"/>
                <a:gd name="T11" fmla="*/ 92 h 141"/>
                <a:gd name="T12" fmla="*/ 24 w 43"/>
                <a:gd name="T13" fmla="*/ 128 h 141"/>
                <a:gd name="T14" fmla="*/ 24 w 43"/>
                <a:gd name="T15" fmla="*/ 128 h 141"/>
                <a:gd name="T16" fmla="*/ 28 w 43"/>
                <a:gd name="T17" fmla="*/ 141 h 141"/>
                <a:gd name="T18" fmla="*/ 31 w 43"/>
                <a:gd name="T19" fmla="*/ 140 h 141"/>
                <a:gd name="T20" fmla="*/ 34 w 43"/>
                <a:gd name="T21" fmla="*/ 118 h 141"/>
                <a:gd name="T22" fmla="*/ 29 w 43"/>
                <a:gd name="T23" fmla="*/ 77 h 141"/>
                <a:gd name="T24" fmla="*/ 9 w 43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41">
                  <a:moveTo>
                    <a:pt x="9" y="0"/>
                  </a:moveTo>
                  <a:cubicBezTo>
                    <a:pt x="6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6" y="32"/>
                    <a:pt x="15" y="72"/>
                    <a:pt x="16" y="92"/>
                  </a:cubicBezTo>
                  <a:cubicBezTo>
                    <a:pt x="18" y="113"/>
                    <a:pt x="20" y="11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6" y="132"/>
                    <a:pt x="28" y="137"/>
                    <a:pt x="28" y="141"/>
                  </a:cubicBezTo>
                  <a:cubicBezTo>
                    <a:pt x="29" y="141"/>
                    <a:pt x="30" y="140"/>
                    <a:pt x="31" y="140"/>
                  </a:cubicBezTo>
                  <a:cubicBezTo>
                    <a:pt x="43" y="134"/>
                    <a:pt x="38" y="127"/>
                    <a:pt x="34" y="118"/>
                  </a:cubicBezTo>
                  <a:cubicBezTo>
                    <a:pt x="31" y="109"/>
                    <a:pt x="30" y="100"/>
                    <a:pt x="29" y="77"/>
                  </a:cubicBezTo>
                  <a:cubicBezTo>
                    <a:pt x="28" y="58"/>
                    <a:pt x="15" y="24"/>
                    <a:pt x="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18"/>
            <p:cNvSpPr>
              <a:spLocks/>
            </p:cNvSpPr>
            <p:nvPr/>
          </p:nvSpPr>
          <p:spPr bwMode="auto">
            <a:xfrm>
              <a:off x="9563101" y="1619250"/>
              <a:ext cx="473075" cy="976313"/>
            </a:xfrm>
            <a:custGeom>
              <a:avLst/>
              <a:gdLst>
                <a:gd name="T0" fmla="*/ 40 w 126"/>
                <a:gd name="T1" fmla="*/ 0 h 260"/>
                <a:gd name="T2" fmla="*/ 0 w 126"/>
                <a:gd name="T3" fmla="*/ 8 h 260"/>
                <a:gd name="T4" fmla="*/ 2 w 126"/>
                <a:gd name="T5" fmla="*/ 9 h 260"/>
                <a:gd name="T6" fmla="*/ 12 w 126"/>
                <a:gd name="T7" fmla="*/ 18 h 260"/>
                <a:gd name="T8" fmla="*/ 12 w 126"/>
                <a:gd name="T9" fmla="*/ 18 h 260"/>
                <a:gd name="T10" fmla="*/ 12 w 126"/>
                <a:gd name="T11" fmla="*/ 18 h 260"/>
                <a:gd name="T12" fmla="*/ 17 w 126"/>
                <a:gd name="T13" fmla="*/ 18 h 260"/>
                <a:gd name="T14" fmla="*/ 23 w 126"/>
                <a:gd name="T15" fmla="*/ 17 h 260"/>
                <a:gd name="T16" fmla="*/ 23 w 126"/>
                <a:gd name="T17" fmla="*/ 17 h 260"/>
                <a:gd name="T18" fmla="*/ 23 w 126"/>
                <a:gd name="T19" fmla="*/ 17 h 260"/>
                <a:gd name="T20" fmla="*/ 23 w 126"/>
                <a:gd name="T21" fmla="*/ 17 h 260"/>
                <a:gd name="T22" fmla="*/ 23 w 126"/>
                <a:gd name="T23" fmla="*/ 17 h 260"/>
                <a:gd name="T24" fmla="*/ 26 w 126"/>
                <a:gd name="T25" fmla="*/ 17 h 260"/>
                <a:gd name="T26" fmla="*/ 26 w 126"/>
                <a:gd name="T27" fmla="*/ 17 h 260"/>
                <a:gd name="T28" fmla="*/ 52 w 126"/>
                <a:gd name="T29" fmla="*/ 31 h 260"/>
                <a:gd name="T30" fmla="*/ 52 w 126"/>
                <a:gd name="T31" fmla="*/ 31 h 260"/>
                <a:gd name="T32" fmla="*/ 79 w 126"/>
                <a:gd name="T33" fmla="*/ 66 h 260"/>
                <a:gd name="T34" fmla="*/ 79 w 126"/>
                <a:gd name="T35" fmla="*/ 66 h 260"/>
                <a:gd name="T36" fmla="*/ 78 w 126"/>
                <a:gd name="T37" fmla="*/ 69 h 260"/>
                <a:gd name="T38" fmla="*/ 63 w 126"/>
                <a:gd name="T39" fmla="*/ 105 h 260"/>
                <a:gd name="T40" fmla="*/ 63 w 126"/>
                <a:gd name="T41" fmla="*/ 108 h 260"/>
                <a:gd name="T42" fmla="*/ 69 w 126"/>
                <a:gd name="T43" fmla="*/ 140 h 260"/>
                <a:gd name="T44" fmla="*/ 69 w 126"/>
                <a:gd name="T45" fmla="*/ 140 h 260"/>
                <a:gd name="T46" fmla="*/ 75 w 126"/>
                <a:gd name="T47" fmla="*/ 147 h 260"/>
                <a:gd name="T48" fmla="*/ 88 w 126"/>
                <a:gd name="T49" fmla="*/ 185 h 260"/>
                <a:gd name="T50" fmla="*/ 104 w 126"/>
                <a:gd name="T51" fmla="*/ 260 h 260"/>
                <a:gd name="T52" fmla="*/ 112 w 126"/>
                <a:gd name="T53" fmla="*/ 259 h 260"/>
                <a:gd name="T54" fmla="*/ 108 w 126"/>
                <a:gd name="T55" fmla="*/ 245 h 260"/>
                <a:gd name="T56" fmla="*/ 96 w 126"/>
                <a:gd name="T57" fmla="*/ 151 h 260"/>
                <a:gd name="T58" fmla="*/ 89 w 126"/>
                <a:gd name="T59" fmla="*/ 127 h 260"/>
                <a:gd name="T60" fmla="*/ 88 w 126"/>
                <a:gd name="T61" fmla="*/ 103 h 260"/>
                <a:gd name="T62" fmla="*/ 116 w 126"/>
                <a:gd name="T63" fmla="*/ 65 h 260"/>
                <a:gd name="T64" fmla="*/ 117 w 126"/>
                <a:gd name="T65" fmla="*/ 44 h 260"/>
                <a:gd name="T66" fmla="*/ 89 w 126"/>
                <a:gd name="T67" fmla="*/ 15 h 260"/>
                <a:gd name="T68" fmla="*/ 46 w 126"/>
                <a:gd name="T69" fmla="*/ 0 h 260"/>
                <a:gd name="T70" fmla="*/ 40 w 126"/>
                <a:gd name="T7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260">
                  <a:moveTo>
                    <a:pt x="40" y="0"/>
                  </a:moveTo>
                  <a:cubicBezTo>
                    <a:pt x="28" y="0"/>
                    <a:pt x="15" y="4"/>
                    <a:pt x="0" y="8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6" y="11"/>
                    <a:pt x="9" y="14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9" y="18"/>
                    <a:pt x="21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5" y="18"/>
                    <a:pt x="43" y="2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4" y="45"/>
                    <a:pt x="79" y="55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7"/>
                    <a:pt x="79" y="68"/>
                    <a:pt x="78" y="69"/>
                  </a:cubicBezTo>
                  <a:cubicBezTo>
                    <a:pt x="76" y="81"/>
                    <a:pt x="63" y="94"/>
                    <a:pt x="63" y="105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66" y="120"/>
                    <a:pt x="68" y="133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1" y="142"/>
                    <a:pt x="73" y="144"/>
                    <a:pt x="75" y="147"/>
                  </a:cubicBezTo>
                  <a:cubicBezTo>
                    <a:pt x="81" y="156"/>
                    <a:pt x="86" y="171"/>
                    <a:pt x="88" y="185"/>
                  </a:cubicBezTo>
                  <a:cubicBezTo>
                    <a:pt x="91" y="201"/>
                    <a:pt x="103" y="242"/>
                    <a:pt x="104" y="260"/>
                  </a:cubicBezTo>
                  <a:cubicBezTo>
                    <a:pt x="106" y="259"/>
                    <a:pt x="109" y="259"/>
                    <a:pt x="112" y="259"/>
                  </a:cubicBezTo>
                  <a:cubicBezTo>
                    <a:pt x="110" y="254"/>
                    <a:pt x="109" y="249"/>
                    <a:pt x="108" y="245"/>
                  </a:cubicBezTo>
                  <a:cubicBezTo>
                    <a:pt x="104" y="222"/>
                    <a:pt x="100" y="169"/>
                    <a:pt x="96" y="151"/>
                  </a:cubicBezTo>
                  <a:cubicBezTo>
                    <a:pt x="92" y="133"/>
                    <a:pt x="93" y="134"/>
                    <a:pt x="89" y="127"/>
                  </a:cubicBezTo>
                  <a:cubicBezTo>
                    <a:pt x="85" y="121"/>
                    <a:pt x="83" y="117"/>
                    <a:pt x="88" y="103"/>
                  </a:cubicBezTo>
                  <a:cubicBezTo>
                    <a:pt x="94" y="90"/>
                    <a:pt x="106" y="73"/>
                    <a:pt x="116" y="65"/>
                  </a:cubicBezTo>
                  <a:cubicBezTo>
                    <a:pt x="126" y="57"/>
                    <a:pt x="123" y="52"/>
                    <a:pt x="117" y="44"/>
                  </a:cubicBezTo>
                  <a:cubicBezTo>
                    <a:pt x="111" y="36"/>
                    <a:pt x="100" y="22"/>
                    <a:pt x="89" y="15"/>
                  </a:cubicBezTo>
                  <a:cubicBezTo>
                    <a:pt x="77" y="8"/>
                    <a:pt x="61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19"/>
            <p:cNvSpPr>
              <a:spLocks noEditPoints="1"/>
            </p:cNvSpPr>
            <p:nvPr/>
          </p:nvSpPr>
          <p:spPr bwMode="auto">
            <a:xfrm>
              <a:off x="9571038" y="1652588"/>
              <a:ext cx="484188" cy="1468438"/>
            </a:xfrm>
            <a:custGeom>
              <a:avLst/>
              <a:gdLst>
                <a:gd name="T0" fmla="*/ 125 w 129"/>
                <a:gd name="T1" fmla="*/ 378 h 391"/>
                <a:gd name="T2" fmla="*/ 129 w 129"/>
                <a:gd name="T3" fmla="*/ 391 h 391"/>
                <a:gd name="T4" fmla="*/ 129 w 129"/>
                <a:gd name="T5" fmla="*/ 391 h 391"/>
                <a:gd name="T6" fmla="*/ 125 w 129"/>
                <a:gd name="T7" fmla="*/ 378 h 391"/>
                <a:gd name="T8" fmla="*/ 15 w 129"/>
                <a:gd name="T9" fmla="*/ 9 h 391"/>
                <a:gd name="T10" fmla="*/ 10 w 129"/>
                <a:gd name="T11" fmla="*/ 9 h 391"/>
                <a:gd name="T12" fmla="*/ 15 w 129"/>
                <a:gd name="T13" fmla="*/ 9 h 391"/>
                <a:gd name="T14" fmla="*/ 21 w 129"/>
                <a:gd name="T15" fmla="*/ 8 h 391"/>
                <a:gd name="T16" fmla="*/ 24 w 129"/>
                <a:gd name="T17" fmla="*/ 8 h 391"/>
                <a:gd name="T18" fmla="*/ 24 w 129"/>
                <a:gd name="T19" fmla="*/ 8 h 391"/>
                <a:gd name="T20" fmla="*/ 21 w 129"/>
                <a:gd name="T21" fmla="*/ 8 h 391"/>
                <a:gd name="T22" fmla="*/ 21 w 129"/>
                <a:gd name="T23" fmla="*/ 8 h 391"/>
                <a:gd name="T24" fmla="*/ 21 w 129"/>
                <a:gd name="T25" fmla="*/ 8 h 391"/>
                <a:gd name="T26" fmla="*/ 21 w 129"/>
                <a:gd name="T27" fmla="*/ 8 h 391"/>
                <a:gd name="T28" fmla="*/ 21 w 129"/>
                <a:gd name="T29" fmla="*/ 8 h 391"/>
                <a:gd name="T30" fmla="*/ 0 w 129"/>
                <a:gd name="T31" fmla="*/ 0 h 391"/>
                <a:gd name="T32" fmla="*/ 10 w 129"/>
                <a:gd name="T33" fmla="*/ 9 h 391"/>
                <a:gd name="T34" fmla="*/ 0 w 129"/>
                <a:gd name="T35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391">
                  <a:moveTo>
                    <a:pt x="125" y="378"/>
                  </a:moveTo>
                  <a:cubicBezTo>
                    <a:pt x="127" y="382"/>
                    <a:pt x="129" y="387"/>
                    <a:pt x="129" y="391"/>
                  </a:cubicBezTo>
                  <a:cubicBezTo>
                    <a:pt x="129" y="391"/>
                    <a:pt x="129" y="391"/>
                    <a:pt x="129" y="391"/>
                  </a:cubicBezTo>
                  <a:cubicBezTo>
                    <a:pt x="129" y="387"/>
                    <a:pt x="127" y="382"/>
                    <a:pt x="125" y="378"/>
                  </a:cubicBezTo>
                  <a:moveTo>
                    <a:pt x="15" y="9"/>
                  </a:moveTo>
                  <a:cubicBezTo>
                    <a:pt x="13" y="9"/>
                    <a:pt x="12" y="9"/>
                    <a:pt x="10" y="9"/>
                  </a:cubicBezTo>
                  <a:cubicBezTo>
                    <a:pt x="12" y="9"/>
                    <a:pt x="13" y="9"/>
                    <a:pt x="15" y="9"/>
                  </a:cubicBezTo>
                  <a:moveTo>
                    <a:pt x="21" y="8"/>
                  </a:move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20"/>
            <p:cNvSpPr>
              <a:spLocks noEditPoints="1"/>
            </p:cNvSpPr>
            <p:nvPr/>
          </p:nvSpPr>
          <p:spPr bwMode="auto">
            <a:xfrm>
              <a:off x="9661526" y="1682750"/>
              <a:ext cx="198438" cy="488950"/>
            </a:xfrm>
            <a:custGeom>
              <a:avLst/>
              <a:gdLst>
                <a:gd name="T0" fmla="*/ 43 w 53"/>
                <a:gd name="T1" fmla="*/ 123 h 130"/>
                <a:gd name="T2" fmla="*/ 49 w 53"/>
                <a:gd name="T3" fmla="*/ 130 h 130"/>
                <a:gd name="T4" fmla="*/ 43 w 53"/>
                <a:gd name="T5" fmla="*/ 123 h 130"/>
                <a:gd name="T6" fmla="*/ 53 w 53"/>
                <a:gd name="T7" fmla="*/ 49 h 130"/>
                <a:gd name="T8" fmla="*/ 52 w 53"/>
                <a:gd name="T9" fmla="*/ 52 h 130"/>
                <a:gd name="T10" fmla="*/ 37 w 53"/>
                <a:gd name="T11" fmla="*/ 88 h 130"/>
                <a:gd name="T12" fmla="*/ 52 w 53"/>
                <a:gd name="T13" fmla="*/ 52 h 130"/>
                <a:gd name="T14" fmla="*/ 53 w 53"/>
                <a:gd name="T15" fmla="*/ 49 h 130"/>
                <a:gd name="T16" fmla="*/ 53 w 53"/>
                <a:gd name="T17" fmla="*/ 49 h 130"/>
                <a:gd name="T18" fmla="*/ 0 w 53"/>
                <a:gd name="T19" fmla="*/ 0 h 130"/>
                <a:gd name="T20" fmla="*/ 0 w 53"/>
                <a:gd name="T21" fmla="*/ 0 h 130"/>
                <a:gd name="T22" fmla="*/ 0 w 53"/>
                <a:gd name="T23" fmla="*/ 0 h 130"/>
                <a:gd name="T24" fmla="*/ 26 w 53"/>
                <a:gd name="T25" fmla="*/ 14 h 130"/>
                <a:gd name="T26" fmla="*/ 0 w 53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130">
                  <a:moveTo>
                    <a:pt x="43" y="123"/>
                  </a:moveTo>
                  <a:cubicBezTo>
                    <a:pt x="45" y="125"/>
                    <a:pt x="47" y="127"/>
                    <a:pt x="49" y="130"/>
                  </a:cubicBezTo>
                  <a:cubicBezTo>
                    <a:pt x="47" y="127"/>
                    <a:pt x="45" y="125"/>
                    <a:pt x="43" y="123"/>
                  </a:cubicBezTo>
                  <a:moveTo>
                    <a:pt x="53" y="49"/>
                  </a:moveTo>
                  <a:cubicBezTo>
                    <a:pt x="53" y="50"/>
                    <a:pt x="53" y="51"/>
                    <a:pt x="52" y="52"/>
                  </a:cubicBezTo>
                  <a:cubicBezTo>
                    <a:pt x="50" y="64"/>
                    <a:pt x="37" y="77"/>
                    <a:pt x="37" y="88"/>
                  </a:cubicBezTo>
                  <a:cubicBezTo>
                    <a:pt x="37" y="77"/>
                    <a:pt x="50" y="64"/>
                    <a:pt x="52" y="52"/>
                  </a:cubicBezTo>
                  <a:cubicBezTo>
                    <a:pt x="53" y="51"/>
                    <a:pt x="53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3"/>
                    <a:pt x="26" y="14"/>
                  </a:cubicBezTo>
                  <a:cubicBezTo>
                    <a:pt x="17" y="3"/>
                    <a:pt x="9" y="1"/>
                    <a:pt x="0" y="0"/>
                  </a:cubicBezTo>
                </a:path>
              </a:pathLst>
            </a:custGeom>
            <a:solidFill>
              <a:srgbClr val="120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21"/>
            <p:cNvSpPr>
              <a:spLocks/>
            </p:cNvSpPr>
            <p:nvPr/>
          </p:nvSpPr>
          <p:spPr bwMode="auto">
            <a:xfrm>
              <a:off x="8388351" y="1484313"/>
              <a:ext cx="1039813" cy="1017588"/>
            </a:xfrm>
            <a:custGeom>
              <a:avLst/>
              <a:gdLst>
                <a:gd name="T0" fmla="*/ 0 w 277"/>
                <a:gd name="T1" fmla="*/ 0 h 271"/>
                <a:gd name="T2" fmla="*/ 0 w 277"/>
                <a:gd name="T3" fmla="*/ 0 h 271"/>
                <a:gd name="T4" fmla="*/ 119 w 277"/>
                <a:gd name="T5" fmla="*/ 271 h 271"/>
                <a:gd name="T6" fmla="*/ 277 w 277"/>
                <a:gd name="T7" fmla="*/ 108 h 271"/>
                <a:gd name="T8" fmla="*/ 0 w 277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9" y="271"/>
                    <a:pt x="119" y="271"/>
                    <a:pt x="119" y="271"/>
                  </a:cubicBezTo>
                  <a:cubicBezTo>
                    <a:pt x="166" y="200"/>
                    <a:pt x="205" y="158"/>
                    <a:pt x="277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22"/>
            <p:cNvSpPr>
              <a:spLocks/>
            </p:cNvSpPr>
            <p:nvPr/>
          </p:nvSpPr>
          <p:spPr bwMode="auto">
            <a:xfrm>
              <a:off x="7978776" y="1484313"/>
              <a:ext cx="857250" cy="1031875"/>
            </a:xfrm>
            <a:custGeom>
              <a:avLst/>
              <a:gdLst>
                <a:gd name="T0" fmla="*/ 109 w 228"/>
                <a:gd name="T1" fmla="*/ 0 h 275"/>
                <a:gd name="T2" fmla="*/ 109 w 228"/>
                <a:gd name="T3" fmla="*/ 0 h 275"/>
                <a:gd name="T4" fmla="*/ 228 w 228"/>
                <a:gd name="T5" fmla="*/ 271 h 275"/>
                <a:gd name="T6" fmla="*/ 0 w 228"/>
                <a:gd name="T7" fmla="*/ 275 h 275"/>
                <a:gd name="T8" fmla="*/ 109 w 228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5"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143" y="257"/>
                    <a:pt x="86" y="257"/>
                    <a:pt x="0" y="275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23"/>
            <p:cNvSpPr>
              <a:spLocks/>
            </p:cNvSpPr>
            <p:nvPr/>
          </p:nvSpPr>
          <p:spPr bwMode="auto">
            <a:xfrm>
              <a:off x="7348538" y="461963"/>
              <a:ext cx="1039813" cy="1022350"/>
            </a:xfrm>
            <a:custGeom>
              <a:avLst/>
              <a:gdLst>
                <a:gd name="T0" fmla="*/ 277 w 277"/>
                <a:gd name="T1" fmla="*/ 272 h 272"/>
                <a:gd name="T2" fmla="*/ 277 w 277"/>
                <a:gd name="T3" fmla="*/ 272 h 272"/>
                <a:gd name="T4" fmla="*/ 157 w 277"/>
                <a:gd name="T5" fmla="*/ 0 h 272"/>
                <a:gd name="T6" fmla="*/ 0 w 277"/>
                <a:gd name="T7" fmla="*/ 163 h 272"/>
                <a:gd name="T8" fmla="*/ 277 w 277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2">
                  <a:moveTo>
                    <a:pt x="277" y="272"/>
                  </a:moveTo>
                  <a:cubicBezTo>
                    <a:pt x="277" y="272"/>
                    <a:pt x="277" y="272"/>
                    <a:pt x="277" y="272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10" y="71"/>
                    <a:pt x="72" y="113"/>
                    <a:pt x="0" y="163"/>
                  </a:cubicBezTo>
                  <a:lnTo>
                    <a:pt x="277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24"/>
            <p:cNvSpPr>
              <a:spLocks/>
            </p:cNvSpPr>
            <p:nvPr/>
          </p:nvSpPr>
          <p:spPr bwMode="auto">
            <a:xfrm>
              <a:off x="7937501" y="447675"/>
              <a:ext cx="855663" cy="1036638"/>
            </a:xfrm>
            <a:custGeom>
              <a:avLst/>
              <a:gdLst>
                <a:gd name="T0" fmla="*/ 120 w 228"/>
                <a:gd name="T1" fmla="*/ 276 h 276"/>
                <a:gd name="T2" fmla="*/ 120 w 228"/>
                <a:gd name="T3" fmla="*/ 276 h 276"/>
                <a:gd name="T4" fmla="*/ 0 w 228"/>
                <a:gd name="T5" fmla="*/ 4 h 276"/>
                <a:gd name="T6" fmla="*/ 228 w 228"/>
                <a:gd name="T7" fmla="*/ 0 h 276"/>
                <a:gd name="T8" fmla="*/ 120 w 22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6">
                  <a:moveTo>
                    <a:pt x="120" y="276"/>
                  </a:moveTo>
                  <a:cubicBezTo>
                    <a:pt x="120" y="276"/>
                    <a:pt x="120" y="276"/>
                    <a:pt x="120" y="27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5" y="18"/>
                    <a:pt x="142" y="19"/>
                    <a:pt x="228" y="0"/>
                  </a:cubicBezTo>
                  <a:lnTo>
                    <a:pt x="120" y="276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25"/>
            <p:cNvSpPr>
              <a:spLocks/>
            </p:cNvSpPr>
            <p:nvPr/>
          </p:nvSpPr>
          <p:spPr bwMode="auto">
            <a:xfrm>
              <a:off x="8388351" y="447675"/>
              <a:ext cx="1020763" cy="1036638"/>
            </a:xfrm>
            <a:custGeom>
              <a:avLst/>
              <a:gdLst>
                <a:gd name="T0" fmla="*/ 0 w 272"/>
                <a:gd name="T1" fmla="*/ 276 h 276"/>
                <a:gd name="T2" fmla="*/ 0 w 272"/>
                <a:gd name="T3" fmla="*/ 276 h 276"/>
                <a:gd name="T4" fmla="*/ 272 w 272"/>
                <a:gd name="T5" fmla="*/ 158 h 276"/>
                <a:gd name="T6" fmla="*/ 108 w 272"/>
                <a:gd name="T7" fmla="*/ 0 h 276"/>
                <a:gd name="T8" fmla="*/ 0 w 272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6">
                  <a:moveTo>
                    <a:pt x="0" y="276"/>
                  </a:moveTo>
                  <a:cubicBezTo>
                    <a:pt x="0" y="276"/>
                    <a:pt x="0" y="276"/>
                    <a:pt x="0" y="276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01" y="110"/>
                    <a:pt x="159" y="72"/>
                    <a:pt x="108" y="0"/>
                  </a:cubicBezTo>
                  <a:lnTo>
                    <a:pt x="0" y="276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26"/>
            <p:cNvSpPr>
              <a:spLocks/>
            </p:cNvSpPr>
            <p:nvPr/>
          </p:nvSpPr>
          <p:spPr bwMode="auto">
            <a:xfrm>
              <a:off x="8388351" y="1041400"/>
              <a:ext cx="1039813" cy="847725"/>
            </a:xfrm>
            <a:custGeom>
              <a:avLst/>
              <a:gdLst>
                <a:gd name="T0" fmla="*/ 0 w 277"/>
                <a:gd name="T1" fmla="*/ 118 h 226"/>
                <a:gd name="T2" fmla="*/ 0 w 277"/>
                <a:gd name="T3" fmla="*/ 118 h 226"/>
                <a:gd name="T4" fmla="*/ 272 w 277"/>
                <a:gd name="T5" fmla="*/ 0 h 226"/>
                <a:gd name="T6" fmla="*/ 277 w 277"/>
                <a:gd name="T7" fmla="*/ 226 h 226"/>
                <a:gd name="T8" fmla="*/ 0 w 277"/>
                <a:gd name="T9" fmla="*/ 11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6"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58" y="84"/>
                    <a:pt x="258" y="141"/>
                    <a:pt x="277" y="226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27"/>
            <p:cNvSpPr>
              <a:spLocks/>
            </p:cNvSpPr>
            <p:nvPr/>
          </p:nvSpPr>
          <p:spPr bwMode="auto">
            <a:xfrm>
              <a:off x="7362826" y="1484313"/>
              <a:ext cx="1025525" cy="1031875"/>
            </a:xfrm>
            <a:custGeom>
              <a:avLst/>
              <a:gdLst>
                <a:gd name="T0" fmla="*/ 273 w 273"/>
                <a:gd name="T1" fmla="*/ 0 h 275"/>
                <a:gd name="T2" fmla="*/ 273 w 273"/>
                <a:gd name="T3" fmla="*/ 0 h 275"/>
                <a:gd name="T4" fmla="*/ 0 w 273"/>
                <a:gd name="T5" fmla="*/ 118 h 275"/>
                <a:gd name="T6" fmla="*/ 164 w 273"/>
                <a:gd name="T7" fmla="*/ 275 h 275"/>
                <a:gd name="T8" fmla="*/ 273 w 273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75">
                  <a:moveTo>
                    <a:pt x="273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72" y="165"/>
                    <a:pt x="114" y="203"/>
                    <a:pt x="164" y="275"/>
                  </a:cubicBezTo>
                  <a:lnTo>
                    <a:pt x="273" y="0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28"/>
            <p:cNvSpPr>
              <a:spLocks/>
            </p:cNvSpPr>
            <p:nvPr/>
          </p:nvSpPr>
          <p:spPr bwMode="auto">
            <a:xfrm>
              <a:off x="7348538" y="1074738"/>
              <a:ext cx="1039813" cy="852488"/>
            </a:xfrm>
            <a:custGeom>
              <a:avLst/>
              <a:gdLst>
                <a:gd name="T0" fmla="*/ 277 w 277"/>
                <a:gd name="T1" fmla="*/ 109 h 227"/>
                <a:gd name="T2" fmla="*/ 277 w 277"/>
                <a:gd name="T3" fmla="*/ 109 h 227"/>
                <a:gd name="T4" fmla="*/ 4 w 277"/>
                <a:gd name="T5" fmla="*/ 227 h 227"/>
                <a:gd name="T6" fmla="*/ 0 w 277"/>
                <a:gd name="T7" fmla="*/ 0 h 227"/>
                <a:gd name="T8" fmla="*/ 277 w 277"/>
                <a:gd name="T9" fmla="*/ 1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7">
                  <a:moveTo>
                    <a:pt x="277" y="109"/>
                  </a:moveTo>
                  <a:cubicBezTo>
                    <a:pt x="277" y="109"/>
                    <a:pt x="277" y="109"/>
                    <a:pt x="277" y="109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18" y="142"/>
                    <a:pt x="18" y="86"/>
                    <a:pt x="0" y="0"/>
                  </a:cubicBezTo>
                  <a:lnTo>
                    <a:pt x="277" y="109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4096943" y="56346"/>
            <a:ext cx="2038350" cy="1262062"/>
            <a:chOff x="7581901" y="4243388"/>
            <a:chExt cx="2038350" cy="1262062"/>
          </a:xfrm>
        </p:grpSpPr>
        <p:sp>
          <p:nvSpPr>
            <p:cNvPr id="1222" name="Freeform 229"/>
            <p:cNvSpPr>
              <a:spLocks/>
            </p:cNvSpPr>
            <p:nvPr/>
          </p:nvSpPr>
          <p:spPr bwMode="auto">
            <a:xfrm>
              <a:off x="7581901" y="4243388"/>
              <a:ext cx="2038350" cy="1104900"/>
            </a:xfrm>
            <a:custGeom>
              <a:avLst/>
              <a:gdLst>
                <a:gd name="T0" fmla="*/ 415 w 543"/>
                <a:gd name="T1" fmla="*/ 38 h 294"/>
                <a:gd name="T2" fmla="*/ 332 w 543"/>
                <a:gd name="T3" fmla="*/ 69 h 294"/>
                <a:gd name="T4" fmla="*/ 207 w 543"/>
                <a:gd name="T5" fmla="*/ 0 h 294"/>
                <a:gd name="T6" fmla="*/ 60 w 543"/>
                <a:gd name="T7" fmla="*/ 147 h 294"/>
                <a:gd name="T8" fmla="*/ 61 w 543"/>
                <a:gd name="T9" fmla="*/ 158 h 294"/>
                <a:gd name="T10" fmla="*/ 0 w 543"/>
                <a:gd name="T11" fmla="*/ 226 h 294"/>
                <a:gd name="T12" fmla="*/ 68 w 543"/>
                <a:gd name="T13" fmla="*/ 294 h 294"/>
                <a:gd name="T14" fmla="*/ 415 w 543"/>
                <a:gd name="T15" fmla="*/ 294 h 294"/>
                <a:gd name="T16" fmla="*/ 543 w 543"/>
                <a:gd name="T17" fmla="*/ 166 h 294"/>
                <a:gd name="T18" fmla="*/ 415 w 543"/>
                <a:gd name="T19" fmla="*/ 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3" h="294">
                  <a:moveTo>
                    <a:pt x="415" y="38"/>
                  </a:moveTo>
                  <a:cubicBezTo>
                    <a:pt x="383" y="38"/>
                    <a:pt x="354" y="50"/>
                    <a:pt x="332" y="69"/>
                  </a:cubicBezTo>
                  <a:cubicBezTo>
                    <a:pt x="306" y="28"/>
                    <a:pt x="260" y="0"/>
                    <a:pt x="207" y="0"/>
                  </a:cubicBezTo>
                  <a:cubicBezTo>
                    <a:pt x="126" y="0"/>
                    <a:pt x="60" y="66"/>
                    <a:pt x="60" y="147"/>
                  </a:cubicBezTo>
                  <a:cubicBezTo>
                    <a:pt x="60" y="151"/>
                    <a:pt x="60" y="154"/>
                    <a:pt x="61" y="158"/>
                  </a:cubicBezTo>
                  <a:cubicBezTo>
                    <a:pt x="26" y="161"/>
                    <a:pt x="0" y="190"/>
                    <a:pt x="0" y="226"/>
                  </a:cubicBezTo>
                  <a:cubicBezTo>
                    <a:pt x="0" y="264"/>
                    <a:pt x="30" y="294"/>
                    <a:pt x="68" y="294"/>
                  </a:cubicBezTo>
                  <a:cubicBezTo>
                    <a:pt x="415" y="294"/>
                    <a:pt x="415" y="294"/>
                    <a:pt x="415" y="294"/>
                  </a:cubicBezTo>
                  <a:cubicBezTo>
                    <a:pt x="485" y="294"/>
                    <a:pt x="543" y="237"/>
                    <a:pt x="543" y="166"/>
                  </a:cubicBezTo>
                  <a:cubicBezTo>
                    <a:pt x="543" y="96"/>
                    <a:pt x="485" y="38"/>
                    <a:pt x="41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30"/>
            <p:cNvSpPr>
              <a:spLocks/>
            </p:cNvSpPr>
            <p:nvPr/>
          </p:nvSpPr>
          <p:spPr bwMode="auto">
            <a:xfrm>
              <a:off x="7818438" y="4911725"/>
              <a:ext cx="1301750" cy="593725"/>
            </a:xfrm>
            <a:custGeom>
              <a:avLst/>
              <a:gdLst>
                <a:gd name="T0" fmla="*/ 313 w 347"/>
                <a:gd name="T1" fmla="*/ 90 h 158"/>
                <a:gd name="T2" fmla="*/ 308 w 347"/>
                <a:gd name="T3" fmla="*/ 90 h 158"/>
                <a:gd name="T4" fmla="*/ 245 w 347"/>
                <a:gd name="T5" fmla="*/ 31 h 158"/>
                <a:gd name="T6" fmla="*/ 208 w 347"/>
                <a:gd name="T7" fmla="*/ 42 h 158"/>
                <a:gd name="T8" fmla="*/ 139 w 347"/>
                <a:gd name="T9" fmla="*/ 0 h 158"/>
                <a:gd name="T10" fmla="*/ 64 w 347"/>
                <a:gd name="T11" fmla="*/ 56 h 158"/>
                <a:gd name="T12" fmla="*/ 52 w 347"/>
                <a:gd name="T13" fmla="*/ 54 h 158"/>
                <a:gd name="T14" fmla="*/ 0 w 347"/>
                <a:gd name="T15" fmla="*/ 106 h 158"/>
                <a:gd name="T16" fmla="*/ 52 w 347"/>
                <a:gd name="T17" fmla="*/ 158 h 158"/>
                <a:gd name="T18" fmla="*/ 313 w 347"/>
                <a:gd name="T19" fmla="*/ 158 h 158"/>
                <a:gd name="T20" fmla="*/ 347 w 347"/>
                <a:gd name="T21" fmla="*/ 124 h 158"/>
                <a:gd name="T22" fmla="*/ 313 w 347"/>
                <a:gd name="T23" fmla="*/ 9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7" h="158">
                  <a:moveTo>
                    <a:pt x="313" y="90"/>
                  </a:moveTo>
                  <a:cubicBezTo>
                    <a:pt x="312" y="90"/>
                    <a:pt x="310" y="90"/>
                    <a:pt x="308" y="90"/>
                  </a:cubicBezTo>
                  <a:cubicBezTo>
                    <a:pt x="306" y="57"/>
                    <a:pt x="278" y="31"/>
                    <a:pt x="245" y="31"/>
                  </a:cubicBezTo>
                  <a:cubicBezTo>
                    <a:pt x="231" y="31"/>
                    <a:pt x="219" y="35"/>
                    <a:pt x="208" y="42"/>
                  </a:cubicBezTo>
                  <a:cubicBezTo>
                    <a:pt x="195" y="17"/>
                    <a:pt x="169" y="0"/>
                    <a:pt x="139" y="0"/>
                  </a:cubicBezTo>
                  <a:cubicBezTo>
                    <a:pt x="104" y="0"/>
                    <a:pt x="74" y="24"/>
                    <a:pt x="64" y="56"/>
                  </a:cubicBezTo>
                  <a:cubicBezTo>
                    <a:pt x="60" y="55"/>
                    <a:pt x="56" y="54"/>
                    <a:pt x="52" y="54"/>
                  </a:cubicBezTo>
                  <a:cubicBezTo>
                    <a:pt x="23" y="54"/>
                    <a:pt x="0" y="77"/>
                    <a:pt x="0" y="106"/>
                  </a:cubicBezTo>
                  <a:cubicBezTo>
                    <a:pt x="0" y="135"/>
                    <a:pt x="23" y="158"/>
                    <a:pt x="52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32" y="158"/>
                    <a:pt x="347" y="143"/>
                    <a:pt x="347" y="124"/>
                  </a:cubicBezTo>
                  <a:cubicBezTo>
                    <a:pt x="347" y="105"/>
                    <a:pt x="332" y="90"/>
                    <a:pt x="313" y="9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9" name="组合 1348"/>
          <p:cNvGrpSpPr/>
          <p:nvPr/>
        </p:nvGrpSpPr>
        <p:grpSpPr>
          <a:xfrm>
            <a:off x="-132158" y="-50805"/>
            <a:ext cx="4078288" cy="2455863"/>
            <a:chOff x="2305051" y="-146050"/>
            <a:chExt cx="4078288" cy="2455863"/>
          </a:xfrm>
        </p:grpSpPr>
        <p:pic>
          <p:nvPicPr>
            <p:cNvPr id="1255" name="Picture 231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7388" y="654050"/>
              <a:ext cx="167798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363" y="-30163"/>
              <a:ext cx="1700213" cy="145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4" name="Freeform 233"/>
            <p:cNvSpPr>
              <a:spLocks/>
            </p:cNvSpPr>
            <p:nvPr/>
          </p:nvSpPr>
          <p:spPr bwMode="auto">
            <a:xfrm>
              <a:off x="2508251" y="-36513"/>
              <a:ext cx="153988" cy="101600"/>
            </a:xfrm>
            <a:custGeom>
              <a:avLst/>
              <a:gdLst>
                <a:gd name="T0" fmla="*/ 39 w 41"/>
                <a:gd name="T1" fmla="*/ 19 h 27"/>
                <a:gd name="T2" fmla="*/ 24 w 41"/>
                <a:gd name="T3" fmla="*/ 3 h 27"/>
                <a:gd name="T4" fmla="*/ 2 w 41"/>
                <a:gd name="T5" fmla="*/ 7 h 27"/>
                <a:gd name="T6" fmla="*/ 17 w 41"/>
                <a:gd name="T7" fmla="*/ 23 h 27"/>
                <a:gd name="T8" fmla="*/ 39 w 41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39" y="19"/>
                  </a:moveTo>
                  <a:cubicBezTo>
                    <a:pt x="41" y="14"/>
                    <a:pt x="34" y="7"/>
                    <a:pt x="24" y="3"/>
                  </a:cubicBez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34"/>
            <p:cNvSpPr>
              <a:spLocks noEditPoints="1"/>
            </p:cNvSpPr>
            <p:nvPr/>
          </p:nvSpPr>
          <p:spPr bwMode="auto">
            <a:xfrm>
              <a:off x="2305051" y="-146050"/>
              <a:ext cx="4078288" cy="2455863"/>
            </a:xfrm>
            <a:custGeom>
              <a:avLst/>
              <a:gdLst>
                <a:gd name="T0" fmla="*/ 1081 w 1086"/>
                <a:gd name="T1" fmla="*/ 365 h 654"/>
                <a:gd name="T2" fmla="*/ 1071 w 1086"/>
                <a:gd name="T3" fmla="*/ 339 h 654"/>
                <a:gd name="T4" fmla="*/ 861 w 1086"/>
                <a:gd name="T5" fmla="*/ 247 h 654"/>
                <a:gd name="T6" fmla="*/ 565 w 1086"/>
                <a:gd name="T7" fmla="*/ 191 h 654"/>
                <a:gd name="T8" fmla="*/ 296 w 1086"/>
                <a:gd name="T9" fmla="*/ 56 h 654"/>
                <a:gd name="T10" fmla="*/ 72 w 1086"/>
                <a:gd name="T11" fmla="*/ 3 h 654"/>
                <a:gd name="T12" fmla="*/ 49 w 1086"/>
                <a:gd name="T13" fmla="*/ 17 h 654"/>
                <a:gd name="T14" fmla="*/ 31 w 1086"/>
                <a:gd name="T15" fmla="*/ 62 h 654"/>
                <a:gd name="T16" fmla="*/ 36 w 1086"/>
                <a:gd name="T17" fmla="*/ 80 h 654"/>
                <a:gd name="T18" fmla="*/ 46 w 1086"/>
                <a:gd name="T19" fmla="*/ 124 h 654"/>
                <a:gd name="T20" fmla="*/ 183 w 1086"/>
                <a:gd name="T21" fmla="*/ 405 h 654"/>
                <a:gd name="T22" fmla="*/ 462 w 1086"/>
                <a:gd name="T23" fmla="*/ 306 h 654"/>
                <a:gd name="T24" fmla="*/ 542 w 1086"/>
                <a:gd name="T25" fmla="*/ 259 h 654"/>
                <a:gd name="T26" fmla="*/ 578 w 1086"/>
                <a:gd name="T27" fmla="*/ 345 h 654"/>
                <a:gd name="T28" fmla="*/ 740 w 1086"/>
                <a:gd name="T29" fmla="*/ 592 h 654"/>
                <a:gd name="T30" fmla="*/ 1019 w 1086"/>
                <a:gd name="T31" fmla="*/ 451 h 654"/>
                <a:gd name="T32" fmla="*/ 1053 w 1086"/>
                <a:gd name="T33" fmla="*/ 423 h 654"/>
                <a:gd name="T34" fmla="*/ 1068 w 1086"/>
                <a:gd name="T35" fmla="*/ 411 h 654"/>
                <a:gd name="T36" fmla="*/ 1081 w 1086"/>
                <a:gd name="T37" fmla="*/ 365 h 654"/>
                <a:gd name="T38" fmla="*/ 191 w 1086"/>
                <a:gd name="T39" fmla="*/ 388 h 654"/>
                <a:gd name="T40" fmla="*/ 69 w 1086"/>
                <a:gd name="T41" fmla="*/ 136 h 654"/>
                <a:gd name="T42" fmla="*/ 292 w 1086"/>
                <a:gd name="T43" fmla="*/ 75 h 654"/>
                <a:gd name="T44" fmla="*/ 466 w 1086"/>
                <a:gd name="T45" fmla="*/ 207 h 654"/>
                <a:gd name="T46" fmla="*/ 365 w 1086"/>
                <a:gd name="T47" fmla="*/ 376 h 654"/>
                <a:gd name="T48" fmla="*/ 191 w 1086"/>
                <a:gd name="T49" fmla="*/ 388 h 654"/>
                <a:gd name="T50" fmla="*/ 56 w 1086"/>
                <a:gd name="T51" fmla="*/ 36 h 654"/>
                <a:gd name="T52" fmla="*/ 78 w 1086"/>
                <a:gd name="T53" fmla="*/ 32 h 654"/>
                <a:gd name="T54" fmla="*/ 93 w 1086"/>
                <a:gd name="T55" fmla="*/ 48 h 654"/>
                <a:gd name="T56" fmla="*/ 71 w 1086"/>
                <a:gd name="T57" fmla="*/ 52 h 654"/>
                <a:gd name="T58" fmla="*/ 56 w 1086"/>
                <a:gd name="T59" fmla="*/ 36 h 654"/>
                <a:gd name="T60" fmla="*/ 744 w 1086"/>
                <a:gd name="T61" fmla="*/ 574 h 654"/>
                <a:gd name="T62" fmla="*/ 613 w 1086"/>
                <a:gd name="T63" fmla="*/ 459 h 654"/>
                <a:gd name="T64" fmla="*/ 634 w 1086"/>
                <a:gd name="T65" fmla="*/ 264 h 654"/>
                <a:gd name="T66" fmla="*/ 852 w 1086"/>
                <a:gd name="T67" fmla="*/ 264 h 654"/>
                <a:gd name="T68" fmla="*/ 994 w 1086"/>
                <a:gd name="T69" fmla="*/ 447 h 654"/>
                <a:gd name="T70" fmla="*/ 744 w 1086"/>
                <a:gd name="T71" fmla="*/ 574 h 654"/>
                <a:gd name="T72" fmla="*/ 1042 w 1086"/>
                <a:gd name="T73" fmla="*/ 379 h 654"/>
                <a:gd name="T74" fmla="*/ 1027 w 1086"/>
                <a:gd name="T75" fmla="*/ 363 h 654"/>
                <a:gd name="T76" fmla="*/ 1049 w 1086"/>
                <a:gd name="T77" fmla="*/ 359 h 654"/>
                <a:gd name="T78" fmla="*/ 1064 w 1086"/>
                <a:gd name="T79" fmla="*/ 375 h 654"/>
                <a:gd name="T80" fmla="*/ 1042 w 1086"/>
                <a:gd name="T81" fmla="*/ 37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6" h="654">
                  <a:moveTo>
                    <a:pt x="1081" y="365"/>
                  </a:moveTo>
                  <a:cubicBezTo>
                    <a:pt x="1086" y="350"/>
                    <a:pt x="1084" y="345"/>
                    <a:pt x="1071" y="339"/>
                  </a:cubicBezTo>
                  <a:cubicBezTo>
                    <a:pt x="1041" y="327"/>
                    <a:pt x="932" y="271"/>
                    <a:pt x="861" y="247"/>
                  </a:cubicBezTo>
                  <a:cubicBezTo>
                    <a:pt x="704" y="194"/>
                    <a:pt x="659" y="222"/>
                    <a:pt x="565" y="191"/>
                  </a:cubicBezTo>
                  <a:cubicBezTo>
                    <a:pt x="471" y="159"/>
                    <a:pt x="453" y="109"/>
                    <a:pt x="296" y="56"/>
                  </a:cubicBezTo>
                  <a:cubicBezTo>
                    <a:pt x="224" y="32"/>
                    <a:pt x="104" y="11"/>
                    <a:pt x="72" y="3"/>
                  </a:cubicBezTo>
                  <a:cubicBezTo>
                    <a:pt x="58" y="0"/>
                    <a:pt x="54" y="2"/>
                    <a:pt x="49" y="17"/>
                  </a:cubicBezTo>
                  <a:cubicBezTo>
                    <a:pt x="44" y="32"/>
                    <a:pt x="38" y="42"/>
                    <a:pt x="31" y="62"/>
                  </a:cubicBezTo>
                  <a:cubicBezTo>
                    <a:pt x="28" y="70"/>
                    <a:pt x="29" y="76"/>
                    <a:pt x="36" y="80"/>
                  </a:cubicBezTo>
                  <a:cubicBezTo>
                    <a:pt x="43" y="85"/>
                    <a:pt x="52" y="94"/>
                    <a:pt x="46" y="124"/>
                  </a:cubicBezTo>
                  <a:cubicBezTo>
                    <a:pt x="30" y="205"/>
                    <a:pt x="0" y="343"/>
                    <a:pt x="183" y="405"/>
                  </a:cubicBezTo>
                  <a:cubicBezTo>
                    <a:pt x="351" y="461"/>
                    <a:pt x="427" y="353"/>
                    <a:pt x="462" y="306"/>
                  </a:cubicBezTo>
                  <a:cubicBezTo>
                    <a:pt x="497" y="259"/>
                    <a:pt x="512" y="249"/>
                    <a:pt x="542" y="259"/>
                  </a:cubicBezTo>
                  <a:cubicBezTo>
                    <a:pt x="572" y="269"/>
                    <a:pt x="578" y="287"/>
                    <a:pt x="578" y="345"/>
                  </a:cubicBezTo>
                  <a:cubicBezTo>
                    <a:pt x="577" y="403"/>
                    <a:pt x="572" y="536"/>
                    <a:pt x="740" y="592"/>
                  </a:cubicBezTo>
                  <a:cubicBezTo>
                    <a:pt x="923" y="654"/>
                    <a:pt x="982" y="526"/>
                    <a:pt x="1019" y="451"/>
                  </a:cubicBezTo>
                  <a:cubicBezTo>
                    <a:pt x="1032" y="424"/>
                    <a:pt x="1045" y="422"/>
                    <a:pt x="1053" y="423"/>
                  </a:cubicBezTo>
                  <a:cubicBezTo>
                    <a:pt x="1062" y="423"/>
                    <a:pt x="1065" y="419"/>
                    <a:pt x="1068" y="411"/>
                  </a:cubicBezTo>
                  <a:cubicBezTo>
                    <a:pt x="1075" y="391"/>
                    <a:pt x="1076" y="380"/>
                    <a:pt x="1081" y="365"/>
                  </a:cubicBezTo>
                  <a:close/>
                  <a:moveTo>
                    <a:pt x="191" y="388"/>
                  </a:moveTo>
                  <a:cubicBezTo>
                    <a:pt x="27" y="332"/>
                    <a:pt x="45" y="206"/>
                    <a:pt x="69" y="136"/>
                  </a:cubicBezTo>
                  <a:cubicBezTo>
                    <a:pt x="102" y="35"/>
                    <a:pt x="184" y="39"/>
                    <a:pt x="292" y="75"/>
                  </a:cubicBezTo>
                  <a:cubicBezTo>
                    <a:pt x="435" y="123"/>
                    <a:pt x="461" y="173"/>
                    <a:pt x="466" y="207"/>
                  </a:cubicBezTo>
                  <a:cubicBezTo>
                    <a:pt x="472" y="249"/>
                    <a:pt x="415" y="351"/>
                    <a:pt x="365" y="376"/>
                  </a:cubicBezTo>
                  <a:cubicBezTo>
                    <a:pt x="323" y="397"/>
                    <a:pt x="269" y="414"/>
                    <a:pt x="191" y="388"/>
                  </a:cubicBezTo>
                  <a:close/>
                  <a:moveTo>
                    <a:pt x="56" y="36"/>
                  </a:moveTo>
                  <a:cubicBezTo>
                    <a:pt x="58" y="31"/>
                    <a:pt x="68" y="29"/>
                    <a:pt x="78" y="32"/>
                  </a:cubicBezTo>
                  <a:cubicBezTo>
                    <a:pt x="88" y="36"/>
                    <a:pt x="95" y="43"/>
                    <a:pt x="93" y="48"/>
                  </a:cubicBezTo>
                  <a:cubicBezTo>
                    <a:pt x="91" y="54"/>
                    <a:pt x="81" y="56"/>
                    <a:pt x="71" y="52"/>
                  </a:cubicBezTo>
                  <a:cubicBezTo>
                    <a:pt x="61" y="49"/>
                    <a:pt x="54" y="42"/>
                    <a:pt x="56" y="36"/>
                  </a:cubicBezTo>
                  <a:close/>
                  <a:moveTo>
                    <a:pt x="744" y="574"/>
                  </a:moveTo>
                  <a:cubicBezTo>
                    <a:pt x="666" y="548"/>
                    <a:pt x="634" y="501"/>
                    <a:pt x="613" y="459"/>
                  </a:cubicBezTo>
                  <a:cubicBezTo>
                    <a:pt x="588" y="409"/>
                    <a:pt x="604" y="294"/>
                    <a:pt x="634" y="264"/>
                  </a:cubicBezTo>
                  <a:cubicBezTo>
                    <a:pt x="659" y="239"/>
                    <a:pt x="710" y="216"/>
                    <a:pt x="852" y="264"/>
                  </a:cubicBezTo>
                  <a:cubicBezTo>
                    <a:pt x="960" y="300"/>
                    <a:pt x="1027" y="347"/>
                    <a:pt x="994" y="447"/>
                  </a:cubicBezTo>
                  <a:cubicBezTo>
                    <a:pt x="970" y="518"/>
                    <a:pt x="908" y="629"/>
                    <a:pt x="744" y="574"/>
                  </a:cubicBezTo>
                  <a:close/>
                  <a:moveTo>
                    <a:pt x="1042" y="379"/>
                  </a:moveTo>
                  <a:cubicBezTo>
                    <a:pt x="1032" y="376"/>
                    <a:pt x="1025" y="369"/>
                    <a:pt x="1027" y="363"/>
                  </a:cubicBezTo>
                  <a:cubicBezTo>
                    <a:pt x="1029" y="358"/>
                    <a:pt x="1039" y="356"/>
                    <a:pt x="1049" y="359"/>
                  </a:cubicBezTo>
                  <a:cubicBezTo>
                    <a:pt x="1059" y="363"/>
                    <a:pt x="1066" y="370"/>
                    <a:pt x="1064" y="375"/>
                  </a:cubicBezTo>
                  <a:cubicBezTo>
                    <a:pt x="1062" y="381"/>
                    <a:pt x="1052" y="383"/>
                    <a:pt x="1042" y="37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35"/>
            <p:cNvSpPr>
              <a:spLocks/>
            </p:cNvSpPr>
            <p:nvPr/>
          </p:nvSpPr>
          <p:spPr bwMode="auto">
            <a:xfrm>
              <a:off x="6154738" y="1190625"/>
              <a:ext cx="153988" cy="101600"/>
            </a:xfrm>
            <a:custGeom>
              <a:avLst/>
              <a:gdLst>
                <a:gd name="T0" fmla="*/ 24 w 41"/>
                <a:gd name="T1" fmla="*/ 3 h 27"/>
                <a:gd name="T2" fmla="*/ 2 w 41"/>
                <a:gd name="T3" fmla="*/ 7 h 27"/>
                <a:gd name="T4" fmla="*/ 17 w 41"/>
                <a:gd name="T5" fmla="*/ 23 h 27"/>
                <a:gd name="T6" fmla="*/ 39 w 41"/>
                <a:gd name="T7" fmla="*/ 19 h 27"/>
                <a:gd name="T8" fmla="*/ 24 w 4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24" y="3"/>
                  </a:move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ubicBezTo>
                    <a:pt x="41" y="14"/>
                    <a:pt x="34" y="7"/>
                    <a:pt x="24" y="3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1" name="组合 1350"/>
          <p:cNvGrpSpPr/>
          <p:nvPr/>
        </p:nvGrpSpPr>
        <p:grpSpPr>
          <a:xfrm>
            <a:off x="105211" y="1784961"/>
            <a:ext cx="1311275" cy="1404937"/>
            <a:chOff x="3228976" y="1798638"/>
            <a:chExt cx="1311275" cy="1404937"/>
          </a:xfrm>
        </p:grpSpPr>
        <p:sp>
          <p:nvSpPr>
            <p:cNvPr id="1227" name="Freeform 236"/>
            <p:cNvSpPr>
              <a:spLocks/>
            </p:cNvSpPr>
            <p:nvPr/>
          </p:nvSpPr>
          <p:spPr bwMode="auto">
            <a:xfrm>
              <a:off x="3514726" y="2111375"/>
              <a:ext cx="1025525" cy="1092200"/>
            </a:xfrm>
            <a:custGeom>
              <a:avLst/>
              <a:gdLst>
                <a:gd name="T0" fmla="*/ 265 w 273"/>
                <a:gd name="T1" fmla="*/ 0 h 291"/>
                <a:gd name="T2" fmla="*/ 227 w 273"/>
                <a:gd name="T3" fmla="*/ 21 h 291"/>
                <a:gd name="T4" fmla="*/ 183 w 273"/>
                <a:gd name="T5" fmla="*/ 70 h 291"/>
                <a:gd name="T6" fmla="*/ 170 w 273"/>
                <a:gd name="T7" fmla="*/ 77 h 291"/>
                <a:gd name="T8" fmla="*/ 169 w 273"/>
                <a:gd name="T9" fmla="*/ 77 h 291"/>
                <a:gd name="T10" fmla="*/ 144 w 273"/>
                <a:gd name="T11" fmla="*/ 71 h 291"/>
                <a:gd name="T12" fmla="*/ 160 w 273"/>
                <a:gd name="T13" fmla="*/ 54 h 291"/>
                <a:gd name="T14" fmla="*/ 161 w 273"/>
                <a:gd name="T15" fmla="*/ 52 h 291"/>
                <a:gd name="T16" fmla="*/ 155 w 273"/>
                <a:gd name="T17" fmla="*/ 44 h 291"/>
                <a:gd name="T18" fmla="*/ 147 w 273"/>
                <a:gd name="T19" fmla="*/ 39 h 291"/>
                <a:gd name="T20" fmla="*/ 147 w 273"/>
                <a:gd name="T21" fmla="*/ 39 h 291"/>
                <a:gd name="T22" fmla="*/ 145 w 273"/>
                <a:gd name="T23" fmla="*/ 41 h 291"/>
                <a:gd name="T24" fmla="*/ 126 w 273"/>
                <a:gd name="T25" fmla="*/ 63 h 291"/>
                <a:gd name="T26" fmla="*/ 122 w 273"/>
                <a:gd name="T27" fmla="*/ 65 h 291"/>
                <a:gd name="T28" fmla="*/ 119 w 273"/>
                <a:gd name="T29" fmla="*/ 64 h 291"/>
                <a:gd name="T30" fmla="*/ 30 w 273"/>
                <a:gd name="T31" fmla="*/ 42 h 291"/>
                <a:gd name="T32" fmla="*/ 28 w 273"/>
                <a:gd name="T33" fmla="*/ 42 h 291"/>
                <a:gd name="T34" fmla="*/ 20 w 273"/>
                <a:gd name="T35" fmla="*/ 44 h 291"/>
                <a:gd name="T36" fmla="*/ 14 w 273"/>
                <a:gd name="T37" fmla="*/ 49 h 291"/>
                <a:gd name="T38" fmla="*/ 15 w 273"/>
                <a:gd name="T39" fmla="*/ 54 h 291"/>
                <a:gd name="T40" fmla="*/ 91 w 273"/>
                <a:gd name="T41" fmla="*/ 95 h 291"/>
                <a:gd name="T42" fmla="*/ 104 w 273"/>
                <a:gd name="T43" fmla="*/ 103 h 291"/>
                <a:gd name="T44" fmla="*/ 127 w 273"/>
                <a:gd name="T45" fmla="*/ 124 h 291"/>
                <a:gd name="T46" fmla="*/ 127 w 273"/>
                <a:gd name="T47" fmla="*/ 131 h 291"/>
                <a:gd name="T48" fmla="*/ 89 w 273"/>
                <a:gd name="T49" fmla="*/ 173 h 291"/>
                <a:gd name="T50" fmla="*/ 54 w 273"/>
                <a:gd name="T51" fmla="*/ 218 h 291"/>
                <a:gd name="T52" fmla="*/ 6 w 273"/>
                <a:gd name="T53" fmla="*/ 209 h 291"/>
                <a:gd name="T54" fmla="*/ 0 w 273"/>
                <a:gd name="T55" fmla="*/ 216 h 291"/>
                <a:gd name="T56" fmla="*/ 40 w 273"/>
                <a:gd name="T57" fmla="*/ 241 h 291"/>
                <a:gd name="T58" fmla="*/ 34 w 273"/>
                <a:gd name="T59" fmla="*/ 261 h 291"/>
                <a:gd name="T60" fmla="*/ 36 w 273"/>
                <a:gd name="T61" fmla="*/ 262 h 291"/>
                <a:gd name="T62" fmla="*/ 54 w 273"/>
                <a:gd name="T63" fmla="*/ 253 h 291"/>
                <a:gd name="T64" fmla="*/ 83 w 273"/>
                <a:gd name="T65" fmla="*/ 291 h 291"/>
                <a:gd name="T66" fmla="*/ 89 w 273"/>
                <a:gd name="T67" fmla="*/ 284 h 291"/>
                <a:gd name="T68" fmla="*/ 75 w 273"/>
                <a:gd name="T69" fmla="*/ 237 h 291"/>
                <a:gd name="T70" fmla="*/ 116 w 273"/>
                <a:gd name="T71" fmla="*/ 198 h 291"/>
                <a:gd name="T72" fmla="*/ 155 w 273"/>
                <a:gd name="T73" fmla="*/ 156 h 291"/>
                <a:gd name="T74" fmla="*/ 158 w 273"/>
                <a:gd name="T75" fmla="*/ 154 h 291"/>
                <a:gd name="T76" fmla="*/ 162 w 273"/>
                <a:gd name="T77" fmla="*/ 156 h 291"/>
                <a:gd name="T78" fmla="*/ 185 w 273"/>
                <a:gd name="T79" fmla="*/ 176 h 291"/>
                <a:gd name="T80" fmla="*/ 195 w 273"/>
                <a:gd name="T81" fmla="*/ 188 h 291"/>
                <a:gd name="T82" fmla="*/ 243 w 273"/>
                <a:gd name="T83" fmla="*/ 260 h 291"/>
                <a:gd name="T84" fmla="*/ 245 w 273"/>
                <a:gd name="T85" fmla="*/ 262 h 291"/>
                <a:gd name="T86" fmla="*/ 248 w 273"/>
                <a:gd name="T87" fmla="*/ 260 h 291"/>
                <a:gd name="T88" fmla="*/ 252 w 273"/>
                <a:gd name="T89" fmla="*/ 254 h 291"/>
                <a:gd name="T90" fmla="*/ 253 w 273"/>
                <a:gd name="T91" fmla="*/ 243 h 291"/>
                <a:gd name="T92" fmla="*/ 222 w 273"/>
                <a:gd name="T93" fmla="*/ 157 h 291"/>
                <a:gd name="T94" fmla="*/ 223 w 273"/>
                <a:gd name="T95" fmla="*/ 150 h 291"/>
                <a:gd name="T96" fmla="*/ 243 w 273"/>
                <a:gd name="T97" fmla="*/ 129 h 291"/>
                <a:gd name="T98" fmla="*/ 244 w 273"/>
                <a:gd name="T99" fmla="*/ 127 h 291"/>
                <a:gd name="T100" fmla="*/ 238 w 273"/>
                <a:gd name="T101" fmla="*/ 120 h 291"/>
                <a:gd name="T102" fmla="*/ 230 w 273"/>
                <a:gd name="T103" fmla="*/ 114 h 291"/>
                <a:gd name="T104" fmla="*/ 230 w 273"/>
                <a:gd name="T105" fmla="*/ 114 h 291"/>
                <a:gd name="T106" fmla="*/ 228 w 273"/>
                <a:gd name="T107" fmla="*/ 116 h 291"/>
                <a:gd name="T108" fmla="*/ 213 w 273"/>
                <a:gd name="T109" fmla="*/ 133 h 291"/>
                <a:gd name="T110" fmla="*/ 204 w 273"/>
                <a:gd name="T111" fmla="*/ 109 h 291"/>
                <a:gd name="T112" fmla="*/ 210 w 273"/>
                <a:gd name="T113" fmla="*/ 95 h 291"/>
                <a:gd name="T114" fmla="*/ 254 w 273"/>
                <a:gd name="T115" fmla="*/ 46 h 291"/>
                <a:gd name="T116" fmla="*/ 271 w 273"/>
                <a:gd name="T117" fmla="*/ 6 h 291"/>
                <a:gd name="T118" fmla="*/ 269 w 273"/>
                <a:gd name="T119" fmla="*/ 1 h 291"/>
                <a:gd name="T120" fmla="*/ 265 w 273"/>
                <a:gd name="T121" fmla="*/ 0 h 291"/>
                <a:gd name="T122" fmla="*/ 265 w 273"/>
                <a:gd name="T12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" h="291">
                  <a:moveTo>
                    <a:pt x="265" y="0"/>
                  </a:moveTo>
                  <a:cubicBezTo>
                    <a:pt x="252" y="0"/>
                    <a:pt x="233" y="15"/>
                    <a:pt x="227" y="21"/>
                  </a:cubicBezTo>
                  <a:cubicBezTo>
                    <a:pt x="226" y="22"/>
                    <a:pt x="207" y="43"/>
                    <a:pt x="183" y="70"/>
                  </a:cubicBezTo>
                  <a:cubicBezTo>
                    <a:pt x="178" y="75"/>
                    <a:pt x="174" y="77"/>
                    <a:pt x="170" y="77"/>
                  </a:cubicBezTo>
                  <a:cubicBezTo>
                    <a:pt x="170" y="77"/>
                    <a:pt x="169" y="77"/>
                    <a:pt x="169" y="77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4"/>
                    <a:pt x="159" y="55"/>
                    <a:pt x="160" y="54"/>
                  </a:cubicBezTo>
                  <a:cubicBezTo>
                    <a:pt x="160" y="53"/>
                    <a:pt x="160" y="53"/>
                    <a:pt x="161" y="52"/>
                  </a:cubicBezTo>
                  <a:cubicBezTo>
                    <a:pt x="161" y="51"/>
                    <a:pt x="159" y="48"/>
                    <a:pt x="155" y="44"/>
                  </a:cubicBezTo>
                  <a:cubicBezTo>
                    <a:pt x="151" y="41"/>
                    <a:pt x="148" y="39"/>
                    <a:pt x="147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1"/>
                    <a:pt x="129" y="57"/>
                    <a:pt x="126" y="63"/>
                  </a:cubicBezTo>
                  <a:cubicBezTo>
                    <a:pt x="125" y="64"/>
                    <a:pt x="124" y="65"/>
                    <a:pt x="122" y="65"/>
                  </a:cubicBezTo>
                  <a:cubicBezTo>
                    <a:pt x="122" y="65"/>
                    <a:pt x="120" y="65"/>
                    <a:pt x="119" y="64"/>
                  </a:cubicBezTo>
                  <a:cubicBezTo>
                    <a:pt x="119" y="64"/>
                    <a:pt x="53" y="48"/>
                    <a:pt x="30" y="42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2" y="43"/>
                    <a:pt x="20" y="44"/>
                  </a:cubicBezTo>
                  <a:cubicBezTo>
                    <a:pt x="19" y="46"/>
                    <a:pt x="15" y="48"/>
                    <a:pt x="14" y="49"/>
                  </a:cubicBezTo>
                  <a:cubicBezTo>
                    <a:pt x="12" y="50"/>
                    <a:pt x="12" y="52"/>
                    <a:pt x="15" y="54"/>
                  </a:cubicBezTo>
                  <a:cubicBezTo>
                    <a:pt x="35" y="64"/>
                    <a:pt x="91" y="95"/>
                    <a:pt x="91" y="95"/>
                  </a:cubicBezTo>
                  <a:cubicBezTo>
                    <a:pt x="91" y="95"/>
                    <a:pt x="101" y="100"/>
                    <a:pt x="104" y="103"/>
                  </a:cubicBezTo>
                  <a:cubicBezTo>
                    <a:pt x="110" y="109"/>
                    <a:pt x="122" y="119"/>
                    <a:pt x="127" y="124"/>
                  </a:cubicBezTo>
                  <a:cubicBezTo>
                    <a:pt x="130" y="126"/>
                    <a:pt x="130" y="128"/>
                    <a:pt x="127" y="131"/>
                  </a:cubicBezTo>
                  <a:cubicBezTo>
                    <a:pt x="98" y="163"/>
                    <a:pt x="90" y="172"/>
                    <a:pt x="89" y="173"/>
                  </a:cubicBezTo>
                  <a:cubicBezTo>
                    <a:pt x="67" y="198"/>
                    <a:pt x="64" y="203"/>
                    <a:pt x="54" y="218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35" y="251"/>
                    <a:pt x="32" y="259"/>
                    <a:pt x="34" y="261"/>
                  </a:cubicBezTo>
                  <a:cubicBezTo>
                    <a:pt x="35" y="262"/>
                    <a:pt x="35" y="262"/>
                    <a:pt x="36" y="262"/>
                  </a:cubicBezTo>
                  <a:cubicBezTo>
                    <a:pt x="40" y="262"/>
                    <a:pt x="46" y="259"/>
                    <a:pt x="54" y="253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9" y="284"/>
                    <a:pt x="89" y="284"/>
                    <a:pt x="89" y="284"/>
                  </a:cubicBezTo>
                  <a:cubicBezTo>
                    <a:pt x="75" y="237"/>
                    <a:pt x="75" y="237"/>
                    <a:pt x="75" y="237"/>
                  </a:cubicBezTo>
                  <a:cubicBezTo>
                    <a:pt x="89" y="226"/>
                    <a:pt x="94" y="222"/>
                    <a:pt x="116" y="198"/>
                  </a:cubicBezTo>
                  <a:cubicBezTo>
                    <a:pt x="117" y="197"/>
                    <a:pt x="125" y="188"/>
                    <a:pt x="155" y="156"/>
                  </a:cubicBezTo>
                  <a:cubicBezTo>
                    <a:pt x="156" y="154"/>
                    <a:pt x="157" y="154"/>
                    <a:pt x="158" y="154"/>
                  </a:cubicBezTo>
                  <a:cubicBezTo>
                    <a:pt x="159" y="154"/>
                    <a:pt x="160" y="154"/>
                    <a:pt x="162" y="156"/>
                  </a:cubicBezTo>
                  <a:cubicBezTo>
                    <a:pt x="167" y="160"/>
                    <a:pt x="178" y="170"/>
                    <a:pt x="185" y="176"/>
                  </a:cubicBezTo>
                  <a:cubicBezTo>
                    <a:pt x="188" y="179"/>
                    <a:pt x="195" y="188"/>
                    <a:pt x="195" y="188"/>
                  </a:cubicBezTo>
                  <a:cubicBezTo>
                    <a:pt x="195" y="188"/>
                    <a:pt x="230" y="241"/>
                    <a:pt x="243" y="260"/>
                  </a:cubicBezTo>
                  <a:cubicBezTo>
                    <a:pt x="244" y="261"/>
                    <a:pt x="244" y="262"/>
                    <a:pt x="245" y="262"/>
                  </a:cubicBezTo>
                  <a:cubicBezTo>
                    <a:pt x="246" y="262"/>
                    <a:pt x="247" y="261"/>
                    <a:pt x="248" y="260"/>
                  </a:cubicBezTo>
                  <a:cubicBezTo>
                    <a:pt x="248" y="259"/>
                    <a:pt x="251" y="255"/>
                    <a:pt x="252" y="254"/>
                  </a:cubicBezTo>
                  <a:cubicBezTo>
                    <a:pt x="253" y="251"/>
                    <a:pt x="255" y="247"/>
                    <a:pt x="253" y="243"/>
                  </a:cubicBezTo>
                  <a:cubicBezTo>
                    <a:pt x="245" y="221"/>
                    <a:pt x="222" y="157"/>
                    <a:pt x="222" y="157"/>
                  </a:cubicBezTo>
                  <a:cubicBezTo>
                    <a:pt x="220" y="153"/>
                    <a:pt x="220" y="152"/>
                    <a:pt x="223" y="150"/>
                  </a:cubicBezTo>
                  <a:cubicBezTo>
                    <a:pt x="228" y="146"/>
                    <a:pt x="242" y="130"/>
                    <a:pt x="243" y="129"/>
                  </a:cubicBezTo>
                  <a:cubicBezTo>
                    <a:pt x="244" y="128"/>
                    <a:pt x="244" y="128"/>
                    <a:pt x="244" y="127"/>
                  </a:cubicBezTo>
                  <a:cubicBezTo>
                    <a:pt x="245" y="126"/>
                    <a:pt x="242" y="123"/>
                    <a:pt x="238" y="120"/>
                  </a:cubicBezTo>
                  <a:cubicBezTo>
                    <a:pt x="235" y="116"/>
                    <a:pt x="231" y="114"/>
                    <a:pt x="230" y="114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29" y="115"/>
                    <a:pt x="229" y="115"/>
                    <a:pt x="228" y="116"/>
                  </a:cubicBezTo>
                  <a:cubicBezTo>
                    <a:pt x="227" y="116"/>
                    <a:pt x="219" y="126"/>
                    <a:pt x="213" y="133"/>
                  </a:cubicBezTo>
                  <a:cubicBezTo>
                    <a:pt x="213" y="133"/>
                    <a:pt x="206" y="115"/>
                    <a:pt x="204" y="109"/>
                  </a:cubicBezTo>
                  <a:cubicBezTo>
                    <a:pt x="203" y="105"/>
                    <a:pt x="205" y="100"/>
                    <a:pt x="210" y="95"/>
                  </a:cubicBezTo>
                  <a:cubicBezTo>
                    <a:pt x="234" y="68"/>
                    <a:pt x="253" y="47"/>
                    <a:pt x="254" y="46"/>
                  </a:cubicBezTo>
                  <a:cubicBezTo>
                    <a:pt x="260" y="39"/>
                    <a:pt x="273" y="18"/>
                    <a:pt x="271" y="6"/>
                  </a:cubicBezTo>
                  <a:cubicBezTo>
                    <a:pt x="271" y="4"/>
                    <a:pt x="271" y="3"/>
                    <a:pt x="269" y="1"/>
                  </a:cubicBezTo>
                  <a:cubicBezTo>
                    <a:pt x="268" y="0"/>
                    <a:pt x="266" y="0"/>
                    <a:pt x="265" y="0"/>
                  </a:cubicBezTo>
                  <a:cubicBezTo>
                    <a:pt x="265" y="0"/>
                    <a:pt x="265" y="0"/>
                    <a:pt x="265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37"/>
            <p:cNvSpPr>
              <a:spLocks/>
            </p:cNvSpPr>
            <p:nvPr/>
          </p:nvSpPr>
          <p:spPr bwMode="auto">
            <a:xfrm>
              <a:off x="3228976" y="1798638"/>
              <a:ext cx="1025525" cy="1096963"/>
            </a:xfrm>
            <a:custGeom>
              <a:avLst/>
              <a:gdLst>
                <a:gd name="T0" fmla="*/ 248 w 273"/>
                <a:gd name="T1" fmla="*/ 261 h 292"/>
                <a:gd name="T2" fmla="*/ 252 w 273"/>
                <a:gd name="T3" fmla="*/ 254 h 292"/>
                <a:gd name="T4" fmla="*/ 253 w 273"/>
                <a:gd name="T5" fmla="*/ 244 h 292"/>
                <a:gd name="T6" fmla="*/ 222 w 273"/>
                <a:gd name="T7" fmla="*/ 158 h 292"/>
                <a:gd name="T8" fmla="*/ 223 w 273"/>
                <a:gd name="T9" fmla="*/ 151 h 292"/>
                <a:gd name="T10" fmla="*/ 243 w 273"/>
                <a:gd name="T11" fmla="*/ 130 h 292"/>
                <a:gd name="T12" fmla="*/ 244 w 273"/>
                <a:gd name="T13" fmla="*/ 128 h 292"/>
                <a:gd name="T14" fmla="*/ 238 w 273"/>
                <a:gd name="T15" fmla="*/ 120 h 292"/>
                <a:gd name="T16" fmla="*/ 230 w 273"/>
                <a:gd name="T17" fmla="*/ 115 h 292"/>
                <a:gd name="T18" fmla="*/ 228 w 273"/>
                <a:gd name="T19" fmla="*/ 117 h 292"/>
                <a:gd name="T20" fmla="*/ 213 w 273"/>
                <a:gd name="T21" fmla="*/ 133 h 292"/>
                <a:gd name="T22" fmla="*/ 204 w 273"/>
                <a:gd name="T23" fmla="*/ 110 h 292"/>
                <a:gd name="T24" fmla="*/ 210 w 273"/>
                <a:gd name="T25" fmla="*/ 95 h 292"/>
                <a:gd name="T26" fmla="*/ 254 w 273"/>
                <a:gd name="T27" fmla="*/ 47 h 292"/>
                <a:gd name="T28" fmla="*/ 272 w 273"/>
                <a:gd name="T29" fmla="*/ 6 h 292"/>
                <a:gd name="T30" fmla="*/ 269 w 273"/>
                <a:gd name="T31" fmla="*/ 2 h 292"/>
                <a:gd name="T32" fmla="*/ 265 w 273"/>
                <a:gd name="T33" fmla="*/ 0 h 292"/>
                <a:gd name="T34" fmla="*/ 227 w 273"/>
                <a:gd name="T35" fmla="*/ 22 h 292"/>
                <a:gd name="T36" fmla="*/ 183 w 273"/>
                <a:gd name="T37" fmla="*/ 71 h 292"/>
                <a:gd name="T38" fmla="*/ 169 w 273"/>
                <a:gd name="T39" fmla="*/ 78 h 292"/>
                <a:gd name="T40" fmla="*/ 144 w 273"/>
                <a:gd name="T41" fmla="*/ 71 h 292"/>
                <a:gd name="T42" fmla="*/ 160 w 273"/>
                <a:gd name="T43" fmla="*/ 55 h 292"/>
                <a:gd name="T44" fmla="*/ 161 w 273"/>
                <a:gd name="T45" fmla="*/ 52 h 292"/>
                <a:gd name="T46" fmla="*/ 155 w 273"/>
                <a:gd name="T47" fmla="*/ 45 h 292"/>
                <a:gd name="T48" fmla="*/ 147 w 273"/>
                <a:gd name="T49" fmla="*/ 40 h 292"/>
                <a:gd name="T50" fmla="*/ 145 w 273"/>
                <a:gd name="T51" fmla="*/ 41 h 292"/>
                <a:gd name="T52" fmla="*/ 126 w 273"/>
                <a:gd name="T53" fmla="*/ 63 h 292"/>
                <a:gd name="T54" fmla="*/ 119 w 273"/>
                <a:gd name="T55" fmla="*/ 65 h 292"/>
                <a:gd name="T56" fmla="*/ 31 w 273"/>
                <a:gd name="T57" fmla="*/ 43 h 292"/>
                <a:gd name="T58" fmla="*/ 20 w 273"/>
                <a:gd name="T59" fmla="*/ 45 h 292"/>
                <a:gd name="T60" fmla="*/ 14 w 273"/>
                <a:gd name="T61" fmla="*/ 50 h 292"/>
                <a:gd name="T62" fmla="*/ 15 w 273"/>
                <a:gd name="T63" fmla="*/ 55 h 292"/>
                <a:gd name="T64" fmla="*/ 91 w 273"/>
                <a:gd name="T65" fmla="*/ 95 h 292"/>
                <a:gd name="T66" fmla="*/ 104 w 273"/>
                <a:gd name="T67" fmla="*/ 104 h 292"/>
                <a:gd name="T68" fmla="*/ 127 w 273"/>
                <a:gd name="T69" fmla="*/ 124 h 292"/>
                <a:gd name="T70" fmla="*/ 128 w 273"/>
                <a:gd name="T71" fmla="*/ 132 h 292"/>
                <a:gd name="T72" fmla="*/ 89 w 273"/>
                <a:gd name="T73" fmla="*/ 174 h 292"/>
                <a:gd name="T74" fmla="*/ 54 w 273"/>
                <a:gd name="T75" fmla="*/ 219 h 292"/>
                <a:gd name="T76" fmla="*/ 6 w 273"/>
                <a:gd name="T77" fmla="*/ 209 h 292"/>
                <a:gd name="T78" fmla="*/ 0 w 273"/>
                <a:gd name="T79" fmla="*/ 217 h 292"/>
                <a:gd name="T80" fmla="*/ 40 w 273"/>
                <a:gd name="T81" fmla="*/ 242 h 292"/>
                <a:gd name="T82" fmla="*/ 34 w 273"/>
                <a:gd name="T83" fmla="*/ 262 h 292"/>
                <a:gd name="T84" fmla="*/ 54 w 273"/>
                <a:gd name="T85" fmla="*/ 254 h 292"/>
                <a:gd name="T86" fmla="*/ 83 w 273"/>
                <a:gd name="T87" fmla="*/ 292 h 292"/>
                <a:gd name="T88" fmla="*/ 90 w 273"/>
                <a:gd name="T89" fmla="*/ 285 h 292"/>
                <a:gd name="T90" fmla="*/ 75 w 273"/>
                <a:gd name="T91" fmla="*/ 238 h 292"/>
                <a:gd name="T92" fmla="*/ 116 w 273"/>
                <a:gd name="T93" fmla="*/ 199 h 292"/>
                <a:gd name="T94" fmla="*/ 155 w 273"/>
                <a:gd name="T95" fmla="*/ 156 h 292"/>
                <a:gd name="T96" fmla="*/ 162 w 273"/>
                <a:gd name="T97" fmla="*/ 156 h 292"/>
                <a:gd name="T98" fmla="*/ 185 w 273"/>
                <a:gd name="T99" fmla="*/ 177 h 292"/>
                <a:gd name="T100" fmla="*/ 195 w 273"/>
                <a:gd name="T101" fmla="*/ 189 h 292"/>
                <a:gd name="T102" fmla="*/ 243 w 273"/>
                <a:gd name="T103" fmla="*/ 261 h 292"/>
                <a:gd name="T104" fmla="*/ 248 w 273"/>
                <a:gd name="T105" fmla="*/ 26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292">
                  <a:moveTo>
                    <a:pt x="248" y="261"/>
                  </a:moveTo>
                  <a:cubicBezTo>
                    <a:pt x="248" y="260"/>
                    <a:pt x="251" y="256"/>
                    <a:pt x="252" y="254"/>
                  </a:cubicBezTo>
                  <a:cubicBezTo>
                    <a:pt x="253" y="252"/>
                    <a:pt x="255" y="248"/>
                    <a:pt x="253" y="244"/>
                  </a:cubicBezTo>
                  <a:cubicBezTo>
                    <a:pt x="245" y="222"/>
                    <a:pt x="222" y="158"/>
                    <a:pt x="222" y="158"/>
                  </a:cubicBezTo>
                  <a:cubicBezTo>
                    <a:pt x="221" y="154"/>
                    <a:pt x="221" y="153"/>
                    <a:pt x="223" y="151"/>
                  </a:cubicBezTo>
                  <a:cubicBezTo>
                    <a:pt x="228" y="147"/>
                    <a:pt x="242" y="131"/>
                    <a:pt x="243" y="130"/>
                  </a:cubicBezTo>
                  <a:cubicBezTo>
                    <a:pt x="244" y="129"/>
                    <a:pt x="244" y="129"/>
                    <a:pt x="244" y="128"/>
                  </a:cubicBezTo>
                  <a:cubicBezTo>
                    <a:pt x="245" y="127"/>
                    <a:pt x="242" y="124"/>
                    <a:pt x="238" y="120"/>
                  </a:cubicBezTo>
                  <a:cubicBezTo>
                    <a:pt x="234" y="117"/>
                    <a:pt x="231" y="115"/>
                    <a:pt x="230" y="115"/>
                  </a:cubicBezTo>
                  <a:cubicBezTo>
                    <a:pt x="229" y="116"/>
                    <a:pt x="229" y="116"/>
                    <a:pt x="228" y="117"/>
                  </a:cubicBezTo>
                  <a:cubicBezTo>
                    <a:pt x="228" y="117"/>
                    <a:pt x="219" y="127"/>
                    <a:pt x="213" y="133"/>
                  </a:cubicBezTo>
                  <a:cubicBezTo>
                    <a:pt x="213" y="133"/>
                    <a:pt x="206" y="116"/>
                    <a:pt x="204" y="110"/>
                  </a:cubicBezTo>
                  <a:cubicBezTo>
                    <a:pt x="204" y="106"/>
                    <a:pt x="205" y="100"/>
                    <a:pt x="210" y="95"/>
                  </a:cubicBezTo>
                  <a:cubicBezTo>
                    <a:pt x="234" y="69"/>
                    <a:pt x="253" y="47"/>
                    <a:pt x="254" y="47"/>
                  </a:cubicBezTo>
                  <a:cubicBezTo>
                    <a:pt x="260" y="40"/>
                    <a:pt x="273" y="19"/>
                    <a:pt x="272" y="6"/>
                  </a:cubicBezTo>
                  <a:cubicBezTo>
                    <a:pt x="271" y="5"/>
                    <a:pt x="271" y="3"/>
                    <a:pt x="269" y="2"/>
                  </a:cubicBezTo>
                  <a:cubicBezTo>
                    <a:pt x="268" y="1"/>
                    <a:pt x="267" y="0"/>
                    <a:pt x="265" y="0"/>
                  </a:cubicBezTo>
                  <a:cubicBezTo>
                    <a:pt x="253" y="0"/>
                    <a:pt x="233" y="15"/>
                    <a:pt x="227" y="22"/>
                  </a:cubicBezTo>
                  <a:cubicBezTo>
                    <a:pt x="226" y="23"/>
                    <a:pt x="207" y="44"/>
                    <a:pt x="183" y="71"/>
                  </a:cubicBezTo>
                  <a:cubicBezTo>
                    <a:pt x="178" y="76"/>
                    <a:pt x="173" y="78"/>
                    <a:pt x="169" y="78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5"/>
                    <a:pt x="159" y="55"/>
                    <a:pt x="160" y="55"/>
                  </a:cubicBezTo>
                  <a:cubicBezTo>
                    <a:pt x="161" y="54"/>
                    <a:pt x="161" y="54"/>
                    <a:pt x="161" y="52"/>
                  </a:cubicBezTo>
                  <a:cubicBezTo>
                    <a:pt x="161" y="52"/>
                    <a:pt x="159" y="49"/>
                    <a:pt x="155" y="45"/>
                  </a:cubicBezTo>
                  <a:cubicBezTo>
                    <a:pt x="151" y="42"/>
                    <a:pt x="148" y="39"/>
                    <a:pt x="147" y="40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2"/>
                    <a:pt x="130" y="58"/>
                    <a:pt x="126" y="63"/>
                  </a:cubicBezTo>
                  <a:cubicBezTo>
                    <a:pt x="124" y="66"/>
                    <a:pt x="123" y="66"/>
                    <a:pt x="119" y="65"/>
                  </a:cubicBezTo>
                  <a:cubicBezTo>
                    <a:pt x="119" y="65"/>
                    <a:pt x="53" y="49"/>
                    <a:pt x="31" y="43"/>
                  </a:cubicBezTo>
                  <a:cubicBezTo>
                    <a:pt x="26" y="41"/>
                    <a:pt x="23" y="43"/>
                    <a:pt x="20" y="45"/>
                  </a:cubicBezTo>
                  <a:cubicBezTo>
                    <a:pt x="19" y="46"/>
                    <a:pt x="15" y="49"/>
                    <a:pt x="14" y="50"/>
                  </a:cubicBezTo>
                  <a:cubicBezTo>
                    <a:pt x="12" y="51"/>
                    <a:pt x="12" y="53"/>
                    <a:pt x="15" y="55"/>
                  </a:cubicBezTo>
                  <a:cubicBezTo>
                    <a:pt x="35" y="65"/>
                    <a:pt x="91" y="95"/>
                    <a:pt x="91" y="95"/>
                  </a:cubicBezTo>
                  <a:cubicBezTo>
                    <a:pt x="91" y="95"/>
                    <a:pt x="101" y="101"/>
                    <a:pt x="104" y="104"/>
                  </a:cubicBezTo>
                  <a:cubicBezTo>
                    <a:pt x="111" y="110"/>
                    <a:pt x="122" y="120"/>
                    <a:pt x="127" y="124"/>
                  </a:cubicBezTo>
                  <a:cubicBezTo>
                    <a:pt x="130" y="127"/>
                    <a:pt x="130" y="129"/>
                    <a:pt x="128" y="132"/>
                  </a:cubicBezTo>
                  <a:cubicBezTo>
                    <a:pt x="98" y="164"/>
                    <a:pt x="90" y="173"/>
                    <a:pt x="89" y="174"/>
                  </a:cubicBezTo>
                  <a:cubicBezTo>
                    <a:pt x="67" y="199"/>
                    <a:pt x="64" y="204"/>
                    <a:pt x="54" y="21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35" y="252"/>
                    <a:pt x="32" y="260"/>
                    <a:pt x="34" y="262"/>
                  </a:cubicBezTo>
                  <a:cubicBezTo>
                    <a:pt x="37" y="264"/>
                    <a:pt x="45" y="261"/>
                    <a:pt x="54" y="25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90" y="285"/>
                    <a:pt x="90" y="285"/>
                    <a:pt x="90" y="285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89" y="227"/>
                    <a:pt x="94" y="223"/>
                    <a:pt x="116" y="199"/>
                  </a:cubicBezTo>
                  <a:cubicBezTo>
                    <a:pt x="117" y="198"/>
                    <a:pt x="126" y="189"/>
                    <a:pt x="155" y="156"/>
                  </a:cubicBezTo>
                  <a:cubicBezTo>
                    <a:pt x="157" y="153"/>
                    <a:pt x="159" y="154"/>
                    <a:pt x="162" y="156"/>
                  </a:cubicBezTo>
                  <a:cubicBezTo>
                    <a:pt x="167" y="161"/>
                    <a:pt x="178" y="171"/>
                    <a:pt x="185" y="177"/>
                  </a:cubicBezTo>
                  <a:cubicBezTo>
                    <a:pt x="188" y="180"/>
                    <a:pt x="195" y="189"/>
                    <a:pt x="195" y="189"/>
                  </a:cubicBezTo>
                  <a:cubicBezTo>
                    <a:pt x="195" y="189"/>
                    <a:pt x="230" y="242"/>
                    <a:pt x="243" y="261"/>
                  </a:cubicBezTo>
                  <a:cubicBezTo>
                    <a:pt x="245" y="264"/>
                    <a:pt x="246" y="263"/>
                    <a:pt x="248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4" name="组合 1353"/>
          <p:cNvGrpSpPr/>
          <p:nvPr/>
        </p:nvGrpSpPr>
        <p:grpSpPr>
          <a:xfrm>
            <a:off x="236626" y="5312966"/>
            <a:ext cx="1487728" cy="1505745"/>
            <a:chOff x="2005013" y="3346450"/>
            <a:chExt cx="2752726" cy="2786063"/>
          </a:xfrm>
        </p:grpSpPr>
        <p:sp>
          <p:nvSpPr>
            <p:cNvPr id="1229" name="Freeform 238"/>
            <p:cNvSpPr>
              <a:spLocks noEditPoints="1"/>
            </p:cNvSpPr>
            <p:nvPr/>
          </p:nvSpPr>
          <p:spPr bwMode="auto">
            <a:xfrm>
              <a:off x="2628901" y="4378325"/>
              <a:ext cx="2128838" cy="1754188"/>
            </a:xfrm>
            <a:custGeom>
              <a:avLst/>
              <a:gdLst>
                <a:gd name="T0" fmla="*/ 153 w 567"/>
                <a:gd name="T1" fmla="*/ 244 h 467"/>
                <a:gd name="T2" fmla="*/ 153 w 567"/>
                <a:gd name="T3" fmla="*/ 244 h 467"/>
                <a:gd name="T4" fmla="*/ 153 w 567"/>
                <a:gd name="T5" fmla="*/ 244 h 467"/>
                <a:gd name="T6" fmla="*/ 153 w 567"/>
                <a:gd name="T7" fmla="*/ 244 h 467"/>
                <a:gd name="T8" fmla="*/ 467 w 567"/>
                <a:gd name="T9" fmla="*/ 0 h 467"/>
                <a:gd name="T10" fmla="*/ 457 w 567"/>
                <a:gd name="T11" fmla="*/ 0 h 467"/>
                <a:gd name="T12" fmla="*/ 238 w 567"/>
                <a:gd name="T13" fmla="*/ 172 h 467"/>
                <a:gd name="T14" fmla="*/ 171 w 567"/>
                <a:gd name="T15" fmla="*/ 209 h 467"/>
                <a:gd name="T16" fmla="*/ 145 w 567"/>
                <a:gd name="T17" fmla="*/ 250 h 467"/>
                <a:gd name="T18" fmla="*/ 61 w 567"/>
                <a:gd name="T19" fmla="*/ 303 h 467"/>
                <a:gd name="T20" fmla="*/ 48 w 567"/>
                <a:gd name="T21" fmla="*/ 311 h 467"/>
                <a:gd name="T22" fmla="*/ 45 w 567"/>
                <a:gd name="T23" fmla="*/ 313 h 467"/>
                <a:gd name="T24" fmla="*/ 26 w 567"/>
                <a:gd name="T25" fmla="*/ 430 h 467"/>
                <a:gd name="T26" fmla="*/ 96 w 567"/>
                <a:gd name="T27" fmla="*/ 467 h 467"/>
                <a:gd name="T28" fmla="*/ 144 w 567"/>
                <a:gd name="T29" fmla="*/ 452 h 467"/>
                <a:gd name="T30" fmla="*/ 257 w 567"/>
                <a:gd name="T31" fmla="*/ 385 h 467"/>
                <a:gd name="T32" fmla="*/ 260 w 567"/>
                <a:gd name="T33" fmla="*/ 384 h 467"/>
                <a:gd name="T34" fmla="*/ 260 w 567"/>
                <a:gd name="T35" fmla="*/ 384 h 467"/>
                <a:gd name="T36" fmla="*/ 315 w 567"/>
                <a:gd name="T37" fmla="*/ 360 h 467"/>
                <a:gd name="T38" fmla="*/ 355 w 567"/>
                <a:gd name="T39" fmla="*/ 327 h 467"/>
                <a:gd name="T40" fmla="*/ 464 w 567"/>
                <a:gd name="T41" fmla="*/ 258 h 467"/>
                <a:gd name="T42" fmla="*/ 525 w 567"/>
                <a:gd name="T43" fmla="*/ 30 h 467"/>
                <a:gd name="T44" fmla="*/ 467 w 567"/>
                <a:gd name="T45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7" h="467">
                  <a:moveTo>
                    <a:pt x="153" y="244"/>
                  </a:move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moveTo>
                    <a:pt x="467" y="0"/>
                  </a:moveTo>
                  <a:cubicBezTo>
                    <a:pt x="463" y="0"/>
                    <a:pt x="460" y="0"/>
                    <a:pt x="457" y="0"/>
                  </a:cubicBezTo>
                  <a:cubicBezTo>
                    <a:pt x="376" y="6"/>
                    <a:pt x="334" y="81"/>
                    <a:pt x="238" y="172"/>
                  </a:cubicBezTo>
                  <a:cubicBezTo>
                    <a:pt x="215" y="183"/>
                    <a:pt x="176" y="204"/>
                    <a:pt x="171" y="209"/>
                  </a:cubicBezTo>
                  <a:cubicBezTo>
                    <a:pt x="155" y="222"/>
                    <a:pt x="147" y="239"/>
                    <a:pt x="145" y="250"/>
                  </a:cubicBezTo>
                  <a:cubicBezTo>
                    <a:pt x="120" y="268"/>
                    <a:pt x="92" y="286"/>
                    <a:pt x="61" y="303"/>
                  </a:cubicBezTo>
                  <a:cubicBezTo>
                    <a:pt x="57" y="305"/>
                    <a:pt x="52" y="308"/>
                    <a:pt x="48" y="311"/>
                  </a:cubicBezTo>
                  <a:cubicBezTo>
                    <a:pt x="47" y="312"/>
                    <a:pt x="46" y="312"/>
                    <a:pt x="45" y="313"/>
                  </a:cubicBezTo>
                  <a:cubicBezTo>
                    <a:pt x="9" y="341"/>
                    <a:pt x="0" y="392"/>
                    <a:pt x="26" y="430"/>
                  </a:cubicBezTo>
                  <a:cubicBezTo>
                    <a:pt x="42" y="454"/>
                    <a:pt x="69" y="467"/>
                    <a:pt x="96" y="467"/>
                  </a:cubicBezTo>
                  <a:cubicBezTo>
                    <a:pt x="113" y="467"/>
                    <a:pt x="130" y="462"/>
                    <a:pt x="144" y="452"/>
                  </a:cubicBezTo>
                  <a:cubicBezTo>
                    <a:pt x="174" y="432"/>
                    <a:pt x="213" y="410"/>
                    <a:pt x="257" y="385"/>
                  </a:cubicBezTo>
                  <a:cubicBezTo>
                    <a:pt x="258" y="384"/>
                    <a:pt x="259" y="384"/>
                    <a:pt x="260" y="384"/>
                  </a:cubicBezTo>
                  <a:cubicBezTo>
                    <a:pt x="260" y="384"/>
                    <a:pt x="260" y="384"/>
                    <a:pt x="260" y="384"/>
                  </a:cubicBezTo>
                  <a:cubicBezTo>
                    <a:pt x="272" y="384"/>
                    <a:pt x="297" y="375"/>
                    <a:pt x="315" y="360"/>
                  </a:cubicBezTo>
                  <a:cubicBezTo>
                    <a:pt x="332" y="348"/>
                    <a:pt x="343" y="338"/>
                    <a:pt x="355" y="327"/>
                  </a:cubicBezTo>
                  <a:cubicBezTo>
                    <a:pt x="392" y="306"/>
                    <a:pt x="429" y="283"/>
                    <a:pt x="464" y="258"/>
                  </a:cubicBezTo>
                  <a:cubicBezTo>
                    <a:pt x="567" y="188"/>
                    <a:pt x="567" y="92"/>
                    <a:pt x="525" y="30"/>
                  </a:cubicBezTo>
                  <a:cubicBezTo>
                    <a:pt x="511" y="10"/>
                    <a:pt x="489" y="0"/>
                    <a:pt x="46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39"/>
            <p:cNvSpPr>
              <a:spLocks noEditPoints="1"/>
            </p:cNvSpPr>
            <p:nvPr/>
          </p:nvSpPr>
          <p:spPr bwMode="auto">
            <a:xfrm>
              <a:off x="2024063" y="3538538"/>
              <a:ext cx="1941513" cy="1917700"/>
            </a:xfrm>
            <a:custGeom>
              <a:avLst/>
              <a:gdLst>
                <a:gd name="T0" fmla="*/ 238 w 517"/>
                <a:gd name="T1" fmla="*/ 384 h 511"/>
                <a:gd name="T2" fmla="*/ 238 w 517"/>
                <a:gd name="T3" fmla="*/ 383 h 511"/>
                <a:gd name="T4" fmla="*/ 238 w 517"/>
                <a:gd name="T5" fmla="*/ 383 h 511"/>
                <a:gd name="T6" fmla="*/ 238 w 517"/>
                <a:gd name="T7" fmla="*/ 384 h 511"/>
                <a:gd name="T8" fmla="*/ 392 w 517"/>
                <a:gd name="T9" fmla="*/ 0 h 511"/>
                <a:gd name="T10" fmla="*/ 255 w 517"/>
                <a:gd name="T11" fmla="*/ 72 h 511"/>
                <a:gd name="T12" fmla="*/ 175 w 517"/>
                <a:gd name="T13" fmla="*/ 174 h 511"/>
                <a:gd name="T14" fmla="*/ 139 w 517"/>
                <a:gd name="T15" fmla="*/ 210 h 511"/>
                <a:gd name="T16" fmla="*/ 110 w 517"/>
                <a:gd name="T17" fmla="*/ 263 h 511"/>
                <a:gd name="T18" fmla="*/ 108 w 517"/>
                <a:gd name="T19" fmla="*/ 266 h 511"/>
                <a:gd name="T20" fmla="*/ 30 w 517"/>
                <a:gd name="T21" fmla="*/ 371 h 511"/>
                <a:gd name="T22" fmla="*/ 40 w 517"/>
                <a:gd name="T23" fmla="*/ 491 h 511"/>
                <a:gd name="T24" fmla="*/ 95 w 517"/>
                <a:gd name="T25" fmla="*/ 511 h 511"/>
                <a:gd name="T26" fmla="*/ 158 w 517"/>
                <a:gd name="T27" fmla="*/ 484 h 511"/>
                <a:gd name="T28" fmla="*/ 160 w 517"/>
                <a:gd name="T29" fmla="*/ 481 h 511"/>
                <a:gd name="T30" fmla="*/ 169 w 517"/>
                <a:gd name="T31" fmla="*/ 469 h 511"/>
                <a:gd name="T32" fmla="*/ 231 w 517"/>
                <a:gd name="T33" fmla="*/ 391 h 511"/>
                <a:gd name="T34" fmla="*/ 274 w 517"/>
                <a:gd name="T35" fmla="*/ 369 h 511"/>
                <a:gd name="T36" fmla="*/ 318 w 517"/>
                <a:gd name="T37" fmla="*/ 306 h 511"/>
                <a:gd name="T38" fmla="*/ 511 w 517"/>
                <a:gd name="T39" fmla="*/ 106 h 511"/>
                <a:gd name="T40" fmla="*/ 488 w 517"/>
                <a:gd name="T41" fmla="*/ 35 h 511"/>
                <a:gd name="T42" fmla="*/ 392 w 517"/>
                <a:gd name="T43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7" h="511">
                  <a:moveTo>
                    <a:pt x="238" y="384"/>
                  </a:moveTo>
                  <a:cubicBezTo>
                    <a:pt x="238" y="383"/>
                    <a:pt x="238" y="383"/>
                    <a:pt x="238" y="383"/>
                  </a:cubicBezTo>
                  <a:cubicBezTo>
                    <a:pt x="238" y="383"/>
                    <a:pt x="238" y="383"/>
                    <a:pt x="238" y="383"/>
                  </a:cubicBezTo>
                  <a:cubicBezTo>
                    <a:pt x="238" y="384"/>
                    <a:pt x="238" y="384"/>
                    <a:pt x="238" y="384"/>
                  </a:cubicBezTo>
                  <a:moveTo>
                    <a:pt x="392" y="0"/>
                  </a:moveTo>
                  <a:cubicBezTo>
                    <a:pt x="348" y="0"/>
                    <a:pt x="299" y="20"/>
                    <a:pt x="255" y="72"/>
                  </a:cubicBezTo>
                  <a:cubicBezTo>
                    <a:pt x="227" y="105"/>
                    <a:pt x="200" y="140"/>
                    <a:pt x="175" y="174"/>
                  </a:cubicBezTo>
                  <a:cubicBezTo>
                    <a:pt x="163" y="184"/>
                    <a:pt x="153" y="195"/>
                    <a:pt x="139" y="210"/>
                  </a:cubicBezTo>
                  <a:cubicBezTo>
                    <a:pt x="122" y="227"/>
                    <a:pt x="111" y="251"/>
                    <a:pt x="110" y="263"/>
                  </a:cubicBezTo>
                  <a:cubicBezTo>
                    <a:pt x="109" y="264"/>
                    <a:pt x="109" y="265"/>
                    <a:pt x="108" y="266"/>
                  </a:cubicBezTo>
                  <a:cubicBezTo>
                    <a:pt x="79" y="307"/>
                    <a:pt x="53" y="344"/>
                    <a:pt x="30" y="371"/>
                  </a:cubicBezTo>
                  <a:cubicBezTo>
                    <a:pt x="0" y="407"/>
                    <a:pt x="4" y="461"/>
                    <a:pt x="40" y="491"/>
                  </a:cubicBezTo>
                  <a:cubicBezTo>
                    <a:pt x="56" y="505"/>
                    <a:pt x="76" y="511"/>
                    <a:pt x="95" y="511"/>
                  </a:cubicBezTo>
                  <a:cubicBezTo>
                    <a:pt x="118" y="511"/>
                    <a:pt x="141" y="502"/>
                    <a:pt x="158" y="484"/>
                  </a:cubicBezTo>
                  <a:cubicBezTo>
                    <a:pt x="159" y="483"/>
                    <a:pt x="160" y="482"/>
                    <a:pt x="160" y="481"/>
                  </a:cubicBezTo>
                  <a:cubicBezTo>
                    <a:pt x="164" y="477"/>
                    <a:pt x="167" y="473"/>
                    <a:pt x="169" y="469"/>
                  </a:cubicBezTo>
                  <a:cubicBezTo>
                    <a:pt x="190" y="439"/>
                    <a:pt x="211" y="414"/>
                    <a:pt x="231" y="391"/>
                  </a:cubicBezTo>
                  <a:cubicBezTo>
                    <a:pt x="242" y="390"/>
                    <a:pt x="260" y="383"/>
                    <a:pt x="274" y="369"/>
                  </a:cubicBezTo>
                  <a:cubicBezTo>
                    <a:pt x="280" y="364"/>
                    <a:pt x="304" y="328"/>
                    <a:pt x="318" y="306"/>
                  </a:cubicBezTo>
                  <a:cubicBezTo>
                    <a:pt x="418" y="220"/>
                    <a:pt x="497" y="185"/>
                    <a:pt x="511" y="106"/>
                  </a:cubicBezTo>
                  <a:cubicBezTo>
                    <a:pt x="517" y="81"/>
                    <a:pt x="509" y="53"/>
                    <a:pt x="488" y="35"/>
                  </a:cubicBezTo>
                  <a:cubicBezTo>
                    <a:pt x="463" y="13"/>
                    <a:pt x="429" y="0"/>
                    <a:pt x="392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40"/>
            <p:cNvSpPr>
              <a:spLocks/>
            </p:cNvSpPr>
            <p:nvPr/>
          </p:nvSpPr>
          <p:spPr bwMode="auto">
            <a:xfrm>
              <a:off x="2609851" y="4259263"/>
              <a:ext cx="2128838" cy="1809750"/>
            </a:xfrm>
            <a:custGeom>
              <a:avLst/>
              <a:gdLst>
                <a:gd name="T0" fmla="*/ 48 w 567"/>
                <a:gd name="T1" fmla="*/ 315 h 482"/>
                <a:gd name="T2" fmla="*/ 61 w 567"/>
                <a:gd name="T3" fmla="*/ 307 h 482"/>
                <a:gd name="T4" fmla="*/ 457 w 567"/>
                <a:gd name="T5" fmla="*/ 4 h 482"/>
                <a:gd name="T6" fmla="*/ 525 w 567"/>
                <a:gd name="T7" fmla="*/ 34 h 482"/>
                <a:gd name="T8" fmla="*/ 464 w 567"/>
                <a:gd name="T9" fmla="*/ 262 h 482"/>
                <a:gd name="T10" fmla="*/ 145 w 567"/>
                <a:gd name="T11" fmla="*/ 456 h 482"/>
                <a:gd name="T12" fmla="*/ 26 w 567"/>
                <a:gd name="T13" fmla="*/ 433 h 482"/>
                <a:gd name="T14" fmla="*/ 45 w 567"/>
                <a:gd name="T15" fmla="*/ 317 h 482"/>
                <a:gd name="T16" fmla="*/ 48 w 567"/>
                <a:gd name="T17" fmla="*/ 31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7" h="482">
                  <a:moveTo>
                    <a:pt x="48" y="315"/>
                  </a:moveTo>
                  <a:cubicBezTo>
                    <a:pt x="52" y="312"/>
                    <a:pt x="57" y="309"/>
                    <a:pt x="61" y="307"/>
                  </a:cubicBezTo>
                  <a:cubicBezTo>
                    <a:pt x="304" y="169"/>
                    <a:pt x="339" y="13"/>
                    <a:pt x="457" y="4"/>
                  </a:cubicBezTo>
                  <a:cubicBezTo>
                    <a:pt x="483" y="0"/>
                    <a:pt x="510" y="11"/>
                    <a:pt x="525" y="34"/>
                  </a:cubicBezTo>
                  <a:cubicBezTo>
                    <a:pt x="567" y="96"/>
                    <a:pt x="567" y="192"/>
                    <a:pt x="464" y="262"/>
                  </a:cubicBezTo>
                  <a:cubicBezTo>
                    <a:pt x="349" y="341"/>
                    <a:pt x="217" y="407"/>
                    <a:pt x="145" y="456"/>
                  </a:cubicBezTo>
                  <a:cubicBezTo>
                    <a:pt x="106" y="482"/>
                    <a:pt x="53" y="472"/>
                    <a:pt x="26" y="433"/>
                  </a:cubicBezTo>
                  <a:cubicBezTo>
                    <a:pt x="0" y="396"/>
                    <a:pt x="9" y="344"/>
                    <a:pt x="45" y="317"/>
                  </a:cubicBezTo>
                  <a:cubicBezTo>
                    <a:pt x="46" y="316"/>
                    <a:pt x="47" y="315"/>
                    <a:pt x="48" y="315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41"/>
            <p:cNvSpPr>
              <a:spLocks/>
            </p:cNvSpPr>
            <p:nvPr/>
          </p:nvSpPr>
          <p:spPr bwMode="auto">
            <a:xfrm>
              <a:off x="3138488" y="5010150"/>
              <a:ext cx="338138" cy="307975"/>
            </a:xfrm>
            <a:custGeom>
              <a:avLst/>
              <a:gdLst>
                <a:gd name="T0" fmla="*/ 31 w 90"/>
                <a:gd name="T1" fmla="*/ 22 h 82"/>
                <a:gd name="T2" fmla="*/ 90 w 90"/>
                <a:gd name="T3" fmla="*/ 15 h 82"/>
                <a:gd name="T4" fmla="*/ 33 w 90"/>
                <a:gd name="T5" fmla="*/ 64 h 82"/>
                <a:gd name="T6" fmla="*/ 26 w 90"/>
                <a:gd name="T7" fmla="*/ 77 h 82"/>
                <a:gd name="T8" fmla="*/ 5 w 90"/>
                <a:gd name="T9" fmla="*/ 73 h 82"/>
                <a:gd name="T10" fmla="*/ 9 w 90"/>
                <a:gd name="T11" fmla="*/ 52 h 82"/>
                <a:gd name="T12" fmla="*/ 9 w 90"/>
                <a:gd name="T13" fmla="*/ 51 h 82"/>
                <a:gd name="T14" fmla="*/ 31 w 90"/>
                <a:gd name="T15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2">
                  <a:moveTo>
                    <a:pt x="31" y="22"/>
                  </a:moveTo>
                  <a:cubicBezTo>
                    <a:pt x="31" y="22"/>
                    <a:pt x="73" y="0"/>
                    <a:pt x="90" y="15"/>
                  </a:cubicBezTo>
                  <a:cubicBezTo>
                    <a:pt x="55" y="31"/>
                    <a:pt x="36" y="53"/>
                    <a:pt x="33" y="64"/>
                  </a:cubicBezTo>
                  <a:cubicBezTo>
                    <a:pt x="33" y="69"/>
                    <a:pt x="31" y="74"/>
                    <a:pt x="26" y="77"/>
                  </a:cubicBezTo>
                  <a:cubicBezTo>
                    <a:pt x="19" y="82"/>
                    <a:pt x="10" y="80"/>
                    <a:pt x="5" y="73"/>
                  </a:cubicBezTo>
                  <a:cubicBezTo>
                    <a:pt x="0" y="66"/>
                    <a:pt x="2" y="56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42"/>
            <p:cNvSpPr>
              <a:spLocks/>
            </p:cNvSpPr>
            <p:nvPr/>
          </p:nvSpPr>
          <p:spPr bwMode="auto">
            <a:xfrm>
              <a:off x="4141788" y="4619625"/>
              <a:ext cx="131763" cy="146050"/>
            </a:xfrm>
            <a:custGeom>
              <a:avLst/>
              <a:gdLst>
                <a:gd name="T0" fmla="*/ 15 w 35"/>
                <a:gd name="T1" fmla="*/ 39 h 39"/>
                <a:gd name="T2" fmla="*/ 31 w 35"/>
                <a:gd name="T3" fmla="*/ 18 h 39"/>
                <a:gd name="T4" fmla="*/ 29 w 35"/>
                <a:gd name="T5" fmla="*/ 3 h 39"/>
                <a:gd name="T6" fmla="*/ 16 w 35"/>
                <a:gd name="T7" fmla="*/ 10 h 39"/>
                <a:gd name="T8" fmla="*/ 6 w 35"/>
                <a:gd name="T9" fmla="*/ 25 h 39"/>
                <a:gd name="T10" fmla="*/ 15 w 35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cubicBezTo>
                    <a:pt x="20" y="32"/>
                    <a:pt x="27" y="26"/>
                    <a:pt x="31" y="18"/>
                  </a:cubicBezTo>
                  <a:cubicBezTo>
                    <a:pt x="35" y="10"/>
                    <a:pt x="33" y="5"/>
                    <a:pt x="29" y="3"/>
                  </a:cubicBezTo>
                  <a:cubicBezTo>
                    <a:pt x="25" y="0"/>
                    <a:pt x="20" y="4"/>
                    <a:pt x="16" y="10"/>
                  </a:cubicBezTo>
                  <a:cubicBezTo>
                    <a:pt x="12" y="16"/>
                    <a:pt x="11" y="19"/>
                    <a:pt x="6" y="25"/>
                  </a:cubicBezTo>
                  <a:cubicBezTo>
                    <a:pt x="0" y="31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43"/>
            <p:cNvSpPr>
              <a:spLocks/>
            </p:cNvSpPr>
            <p:nvPr/>
          </p:nvSpPr>
          <p:spPr bwMode="auto">
            <a:xfrm>
              <a:off x="3149601" y="4645025"/>
              <a:ext cx="1119188" cy="1077913"/>
            </a:xfrm>
            <a:custGeom>
              <a:avLst/>
              <a:gdLst>
                <a:gd name="T0" fmla="*/ 113 w 298"/>
                <a:gd name="T1" fmla="*/ 284 h 287"/>
                <a:gd name="T2" fmla="*/ 172 w 298"/>
                <a:gd name="T3" fmla="*/ 261 h 287"/>
                <a:gd name="T4" fmla="*/ 222 w 298"/>
                <a:gd name="T5" fmla="*/ 218 h 287"/>
                <a:gd name="T6" fmla="*/ 278 w 298"/>
                <a:gd name="T7" fmla="*/ 115 h 287"/>
                <a:gd name="T8" fmla="*/ 294 w 298"/>
                <a:gd name="T9" fmla="*/ 52 h 287"/>
                <a:gd name="T10" fmla="*/ 249 w 298"/>
                <a:gd name="T11" fmla="*/ 8 h 287"/>
                <a:gd name="T12" fmla="*/ 194 w 298"/>
                <a:gd name="T13" fmla="*/ 28 h 287"/>
                <a:gd name="T14" fmla="*/ 105 w 298"/>
                <a:gd name="T15" fmla="*/ 68 h 287"/>
                <a:gd name="T16" fmla="*/ 27 w 298"/>
                <a:gd name="T17" fmla="*/ 110 h 287"/>
                <a:gd name="T18" fmla="*/ 0 w 298"/>
                <a:gd name="T19" fmla="*/ 156 h 287"/>
                <a:gd name="T20" fmla="*/ 83 w 298"/>
                <a:gd name="T21" fmla="*/ 114 h 287"/>
                <a:gd name="T22" fmla="*/ 147 w 298"/>
                <a:gd name="T23" fmla="*/ 89 h 287"/>
                <a:gd name="T24" fmla="*/ 219 w 298"/>
                <a:gd name="T25" fmla="*/ 56 h 287"/>
                <a:gd name="T26" fmla="*/ 255 w 298"/>
                <a:gd name="T27" fmla="*/ 44 h 287"/>
                <a:gd name="T28" fmla="*/ 251 w 298"/>
                <a:gd name="T29" fmla="*/ 81 h 287"/>
                <a:gd name="T30" fmla="*/ 203 w 298"/>
                <a:gd name="T31" fmla="*/ 189 h 287"/>
                <a:gd name="T32" fmla="*/ 152 w 298"/>
                <a:gd name="T33" fmla="*/ 256 h 287"/>
                <a:gd name="T34" fmla="*/ 113 w 298"/>
                <a:gd name="T35" fmla="*/ 28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8" h="287">
                  <a:moveTo>
                    <a:pt x="113" y="284"/>
                  </a:moveTo>
                  <a:cubicBezTo>
                    <a:pt x="122" y="287"/>
                    <a:pt x="151" y="277"/>
                    <a:pt x="172" y="261"/>
                  </a:cubicBezTo>
                  <a:cubicBezTo>
                    <a:pt x="192" y="245"/>
                    <a:pt x="206" y="234"/>
                    <a:pt x="222" y="218"/>
                  </a:cubicBezTo>
                  <a:cubicBezTo>
                    <a:pt x="237" y="202"/>
                    <a:pt x="262" y="162"/>
                    <a:pt x="278" y="115"/>
                  </a:cubicBezTo>
                  <a:cubicBezTo>
                    <a:pt x="290" y="84"/>
                    <a:pt x="291" y="69"/>
                    <a:pt x="294" y="52"/>
                  </a:cubicBezTo>
                  <a:cubicBezTo>
                    <a:pt x="298" y="26"/>
                    <a:pt x="282" y="0"/>
                    <a:pt x="249" y="8"/>
                  </a:cubicBezTo>
                  <a:cubicBezTo>
                    <a:pt x="237" y="11"/>
                    <a:pt x="235" y="10"/>
                    <a:pt x="194" y="28"/>
                  </a:cubicBezTo>
                  <a:cubicBezTo>
                    <a:pt x="154" y="46"/>
                    <a:pt x="124" y="61"/>
                    <a:pt x="105" y="68"/>
                  </a:cubicBezTo>
                  <a:cubicBezTo>
                    <a:pt x="86" y="76"/>
                    <a:pt x="33" y="104"/>
                    <a:pt x="27" y="110"/>
                  </a:cubicBezTo>
                  <a:cubicBezTo>
                    <a:pt x="9" y="125"/>
                    <a:pt x="1" y="146"/>
                    <a:pt x="0" y="156"/>
                  </a:cubicBezTo>
                  <a:cubicBezTo>
                    <a:pt x="18" y="126"/>
                    <a:pt x="54" y="126"/>
                    <a:pt x="83" y="114"/>
                  </a:cubicBezTo>
                  <a:cubicBezTo>
                    <a:pt x="112" y="102"/>
                    <a:pt x="120" y="99"/>
                    <a:pt x="147" y="89"/>
                  </a:cubicBezTo>
                  <a:cubicBezTo>
                    <a:pt x="166" y="81"/>
                    <a:pt x="195" y="68"/>
                    <a:pt x="219" y="56"/>
                  </a:cubicBezTo>
                  <a:cubicBezTo>
                    <a:pt x="232" y="49"/>
                    <a:pt x="249" y="37"/>
                    <a:pt x="255" y="44"/>
                  </a:cubicBezTo>
                  <a:cubicBezTo>
                    <a:pt x="259" y="49"/>
                    <a:pt x="260" y="58"/>
                    <a:pt x="251" y="81"/>
                  </a:cubicBezTo>
                  <a:cubicBezTo>
                    <a:pt x="237" y="121"/>
                    <a:pt x="216" y="162"/>
                    <a:pt x="203" y="189"/>
                  </a:cubicBezTo>
                  <a:cubicBezTo>
                    <a:pt x="191" y="216"/>
                    <a:pt x="171" y="253"/>
                    <a:pt x="152" y="256"/>
                  </a:cubicBezTo>
                  <a:cubicBezTo>
                    <a:pt x="131" y="266"/>
                    <a:pt x="113" y="284"/>
                    <a:pt x="113" y="28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44"/>
            <p:cNvSpPr>
              <a:spLocks/>
            </p:cNvSpPr>
            <p:nvPr/>
          </p:nvSpPr>
          <p:spPr bwMode="auto">
            <a:xfrm>
              <a:off x="3413126" y="5486400"/>
              <a:ext cx="431800" cy="263525"/>
            </a:xfrm>
            <a:custGeom>
              <a:avLst/>
              <a:gdLst>
                <a:gd name="T0" fmla="*/ 26 w 115"/>
                <a:gd name="T1" fmla="*/ 24 h 70"/>
                <a:gd name="T2" fmla="*/ 26 w 115"/>
                <a:gd name="T3" fmla="*/ 24 h 70"/>
                <a:gd name="T4" fmla="*/ 26 w 115"/>
                <a:gd name="T5" fmla="*/ 24 h 70"/>
                <a:gd name="T6" fmla="*/ 27 w 115"/>
                <a:gd name="T7" fmla="*/ 24 h 70"/>
                <a:gd name="T8" fmla="*/ 115 w 115"/>
                <a:gd name="T9" fmla="*/ 0 h 70"/>
                <a:gd name="T10" fmla="*/ 15 w 115"/>
                <a:gd name="T11" fmla="*/ 59 h 70"/>
                <a:gd name="T12" fmla="*/ 6 w 115"/>
                <a:gd name="T13" fmla="*/ 52 h 70"/>
                <a:gd name="T14" fmla="*/ 11 w 115"/>
                <a:gd name="T15" fmla="*/ 26 h 70"/>
                <a:gd name="T16" fmla="*/ 26 w 115"/>
                <a:gd name="T17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0">
                  <a:moveTo>
                    <a:pt x="26" y="24"/>
                  </a:move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47" y="30"/>
                    <a:pt x="77" y="41"/>
                    <a:pt x="115" y="0"/>
                  </a:cubicBezTo>
                  <a:cubicBezTo>
                    <a:pt x="72" y="70"/>
                    <a:pt x="25" y="66"/>
                    <a:pt x="15" y="59"/>
                  </a:cubicBezTo>
                  <a:cubicBezTo>
                    <a:pt x="11" y="58"/>
                    <a:pt x="8" y="55"/>
                    <a:pt x="6" y="52"/>
                  </a:cubicBezTo>
                  <a:cubicBezTo>
                    <a:pt x="0" y="44"/>
                    <a:pt x="2" y="32"/>
                    <a:pt x="11" y="26"/>
                  </a:cubicBezTo>
                  <a:cubicBezTo>
                    <a:pt x="15" y="23"/>
                    <a:pt x="21" y="22"/>
                    <a:pt x="26" y="24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45"/>
            <p:cNvSpPr>
              <a:spLocks/>
            </p:cNvSpPr>
            <p:nvPr/>
          </p:nvSpPr>
          <p:spPr bwMode="auto">
            <a:xfrm>
              <a:off x="2005013" y="3346450"/>
              <a:ext cx="1944688" cy="2038350"/>
            </a:xfrm>
            <a:custGeom>
              <a:avLst/>
              <a:gdLst>
                <a:gd name="T0" fmla="*/ 161 w 518"/>
                <a:gd name="T1" fmla="*/ 504 h 543"/>
                <a:gd name="T2" fmla="*/ 169 w 518"/>
                <a:gd name="T3" fmla="*/ 491 h 543"/>
                <a:gd name="T4" fmla="*/ 511 w 518"/>
                <a:gd name="T5" fmla="*/ 129 h 543"/>
                <a:gd name="T6" fmla="*/ 488 w 518"/>
                <a:gd name="T7" fmla="*/ 58 h 543"/>
                <a:gd name="T8" fmla="*/ 255 w 518"/>
                <a:gd name="T9" fmla="*/ 95 h 543"/>
                <a:gd name="T10" fmla="*/ 30 w 518"/>
                <a:gd name="T11" fmla="*/ 393 h 543"/>
                <a:gd name="T12" fmla="*/ 40 w 518"/>
                <a:gd name="T13" fmla="*/ 514 h 543"/>
                <a:gd name="T14" fmla="*/ 158 w 518"/>
                <a:gd name="T15" fmla="*/ 507 h 543"/>
                <a:gd name="T16" fmla="*/ 161 w 518"/>
                <a:gd name="T17" fmla="*/ 5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8" h="543">
                  <a:moveTo>
                    <a:pt x="161" y="504"/>
                  </a:moveTo>
                  <a:cubicBezTo>
                    <a:pt x="164" y="500"/>
                    <a:pt x="167" y="496"/>
                    <a:pt x="169" y="491"/>
                  </a:cubicBezTo>
                  <a:cubicBezTo>
                    <a:pt x="331" y="264"/>
                    <a:pt x="490" y="245"/>
                    <a:pt x="511" y="129"/>
                  </a:cubicBezTo>
                  <a:cubicBezTo>
                    <a:pt x="518" y="103"/>
                    <a:pt x="510" y="76"/>
                    <a:pt x="488" y="58"/>
                  </a:cubicBezTo>
                  <a:cubicBezTo>
                    <a:pt x="431" y="10"/>
                    <a:pt x="335" y="0"/>
                    <a:pt x="255" y="95"/>
                  </a:cubicBezTo>
                  <a:cubicBezTo>
                    <a:pt x="165" y="202"/>
                    <a:pt x="86" y="327"/>
                    <a:pt x="30" y="393"/>
                  </a:cubicBezTo>
                  <a:cubicBezTo>
                    <a:pt x="0" y="429"/>
                    <a:pt x="4" y="483"/>
                    <a:pt x="40" y="514"/>
                  </a:cubicBezTo>
                  <a:cubicBezTo>
                    <a:pt x="75" y="543"/>
                    <a:pt x="127" y="540"/>
                    <a:pt x="158" y="507"/>
                  </a:cubicBezTo>
                  <a:cubicBezTo>
                    <a:pt x="159" y="506"/>
                    <a:pt x="160" y="505"/>
                    <a:pt x="161" y="504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46"/>
            <p:cNvSpPr>
              <a:spLocks/>
            </p:cNvSpPr>
            <p:nvPr/>
          </p:nvSpPr>
          <p:spPr bwMode="auto">
            <a:xfrm>
              <a:off x="2771776" y="4589463"/>
              <a:ext cx="325438" cy="319088"/>
            </a:xfrm>
            <a:custGeom>
              <a:avLst/>
              <a:gdLst>
                <a:gd name="T0" fmla="*/ 61 w 87"/>
                <a:gd name="T1" fmla="*/ 59 h 85"/>
                <a:gd name="T2" fmla="*/ 74 w 87"/>
                <a:gd name="T3" fmla="*/ 0 h 85"/>
                <a:gd name="T4" fmla="*/ 20 w 87"/>
                <a:gd name="T5" fmla="*/ 53 h 85"/>
                <a:gd name="T6" fmla="*/ 6 w 87"/>
                <a:gd name="T7" fmla="*/ 58 h 85"/>
                <a:gd name="T8" fmla="*/ 8 w 87"/>
                <a:gd name="T9" fmla="*/ 80 h 85"/>
                <a:gd name="T10" fmla="*/ 30 w 87"/>
                <a:gd name="T11" fmla="*/ 78 h 85"/>
                <a:gd name="T12" fmla="*/ 30 w 87"/>
                <a:gd name="T13" fmla="*/ 78 h 85"/>
                <a:gd name="T14" fmla="*/ 61 w 87"/>
                <a:gd name="T15" fmla="*/ 5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5">
                  <a:moveTo>
                    <a:pt x="61" y="59"/>
                  </a:moveTo>
                  <a:cubicBezTo>
                    <a:pt x="61" y="59"/>
                    <a:pt x="87" y="19"/>
                    <a:pt x="74" y="0"/>
                  </a:cubicBezTo>
                  <a:cubicBezTo>
                    <a:pt x="55" y="34"/>
                    <a:pt x="31" y="51"/>
                    <a:pt x="20" y="53"/>
                  </a:cubicBezTo>
                  <a:cubicBezTo>
                    <a:pt x="15" y="52"/>
                    <a:pt x="9" y="54"/>
                    <a:pt x="6" y="58"/>
                  </a:cubicBezTo>
                  <a:cubicBezTo>
                    <a:pt x="0" y="65"/>
                    <a:pt x="1" y="74"/>
                    <a:pt x="8" y="80"/>
                  </a:cubicBezTo>
                  <a:cubicBezTo>
                    <a:pt x="14" y="85"/>
                    <a:pt x="24" y="85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lnTo>
                    <a:pt x="61" y="59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47"/>
            <p:cNvSpPr>
              <a:spLocks/>
            </p:cNvSpPr>
            <p:nvPr/>
          </p:nvSpPr>
          <p:spPr bwMode="auto">
            <a:xfrm>
              <a:off x="3424238" y="3841750"/>
              <a:ext cx="146050" cy="123825"/>
            </a:xfrm>
            <a:custGeom>
              <a:avLst/>
              <a:gdLst>
                <a:gd name="T0" fmla="*/ 0 w 39"/>
                <a:gd name="T1" fmla="*/ 17 h 33"/>
                <a:gd name="T2" fmla="*/ 22 w 39"/>
                <a:gd name="T3" fmla="*/ 3 h 33"/>
                <a:gd name="T4" fmla="*/ 37 w 39"/>
                <a:gd name="T5" fmla="*/ 7 h 33"/>
                <a:gd name="T6" fmla="*/ 28 w 39"/>
                <a:gd name="T7" fmla="*/ 19 h 33"/>
                <a:gd name="T8" fmla="*/ 12 w 39"/>
                <a:gd name="T9" fmla="*/ 28 h 33"/>
                <a:gd name="T10" fmla="*/ 0 w 39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3">
                  <a:moveTo>
                    <a:pt x="0" y="17"/>
                  </a:moveTo>
                  <a:cubicBezTo>
                    <a:pt x="7" y="13"/>
                    <a:pt x="13" y="7"/>
                    <a:pt x="22" y="3"/>
                  </a:cubicBezTo>
                  <a:cubicBezTo>
                    <a:pt x="30" y="0"/>
                    <a:pt x="35" y="3"/>
                    <a:pt x="37" y="7"/>
                  </a:cubicBezTo>
                  <a:cubicBezTo>
                    <a:pt x="39" y="11"/>
                    <a:pt x="35" y="16"/>
                    <a:pt x="28" y="19"/>
                  </a:cubicBezTo>
                  <a:cubicBezTo>
                    <a:pt x="22" y="22"/>
                    <a:pt x="19" y="23"/>
                    <a:pt x="12" y="28"/>
                  </a:cubicBezTo>
                  <a:cubicBezTo>
                    <a:pt x="5" y="3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248"/>
            <p:cNvSpPr>
              <a:spLocks/>
            </p:cNvSpPr>
            <p:nvPr/>
          </p:nvSpPr>
          <p:spPr bwMode="auto">
            <a:xfrm>
              <a:off x="2409826" y="3838575"/>
              <a:ext cx="1130300" cy="1062038"/>
            </a:xfrm>
            <a:custGeom>
              <a:avLst/>
              <a:gdLst>
                <a:gd name="T0" fmla="*/ 2 w 301"/>
                <a:gd name="T1" fmla="*/ 158 h 283"/>
                <a:gd name="T2" fmla="*/ 31 w 301"/>
                <a:gd name="T3" fmla="*/ 102 h 283"/>
                <a:gd name="T4" fmla="*/ 79 w 301"/>
                <a:gd name="T5" fmla="*/ 56 h 283"/>
                <a:gd name="T6" fmla="*/ 187 w 301"/>
                <a:gd name="T7" fmla="*/ 10 h 283"/>
                <a:gd name="T8" fmla="*/ 251 w 301"/>
                <a:gd name="T9" fmla="*/ 1 h 283"/>
                <a:gd name="T10" fmla="*/ 290 w 301"/>
                <a:gd name="T11" fmla="*/ 50 h 283"/>
                <a:gd name="T12" fmla="*/ 265 w 301"/>
                <a:gd name="T13" fmla="*/ 103 h 283"/>
                <a:gd name="T14" fmla="*/ 216 w 301"/>
                <a:gd name="T15" fmla="*/ 188 h 283"/>
                <a:gd name="T16" fmla="*/ 166 w 301"/>
                <a:gd name="T17" fmla="*/ 261 h 283"/>
                <a:gd name="T18" fmla="*/ 118 w 301"/>
                <a:gd name="T19" fmla="*/ 283 h 283"/>
                <a:gd name="T20" fmla="*/ 168 w 301"/>
                <a:gd name="T21" fmla="*/ 205 h 283"/>
                <a:gd name="T22" fmla="*/ 200 w 301"/>
                <a:gd name="T23" fmla="*/ 143 h 283"/>
                <a:gd name="T24" fmla="*/ 240 w 301"/>
                <a:gd name="T25" fmla="*/ 76 h 283"/>
                <a:gd name="T26" fmla="*/ 255 w 301"/>
                <a:gd name="T27" fmla="*/ 41 h 283"/>
                <a:gd name="T28" fmla="*/ 218 w 301"/>
                <a:gd name="T29" fmla="*/ 41 h 283"/>
                <a:gd name="T30" fmla="*/ 105 w 301"/>
                <a:gd name="T31" fmla="*/ 78 h 283"/>
                <a:gd name="T32" fmla="*/ 34 w 301"/>
                <a:gd name="T33" fmla="*/ 121 h 283"/>
                <a:gd name="T34" fmla="*/ 2 w 301"/>
                <a:gd name="T35" fmla="*/ 15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1" h="283">
                  <a:moveTo>
                    <a:pt x="2" y="158"/>
                  </a:moveTo>
                  <a:cubicBezTo>
                    <a:pt x="0" y="148"/>
                    <a:pt x="13" y="121"/>
                    <a:pt x="31" y="102"/>
                  </a:cubicBezTo>
                  <a:cubicBezTo>
                    <a:pt x="49" y="82"/>
                    <a:pt x="61" y="70"/>
                    <a:pt x="79" y="56"/>
                  </a:cubicBezTo>
                  <a:cubicBezTo>
                    <a:pt x="96" y="43"/>
                    <a:pt x="138" y="22"/>
                    <a:pt x="187" y="10"/>
                  </a:cubicBezTo>
                  <a:cubicBezTo>
                    <a:pt x="219" y="2"/>
                    <a:pt x="234" y="2"/>
                    <a:pt x="251" y="1"/>
                  </a:cubicBezTo>
                  <a:cubicBezTo>
                    <a:pt x="278" y="0"/>
                    <a:pt x="301" y="19"/>
                    <a:pt x="290" y="50"/>
                  </a:cubicBezTo>
                  <a:cubicBezTo>
                    <a:pt x="286" y="62"/>
                    <a:pt x="287" y="65"/>
                    <a:pt x="265" y="103"/>
                  </a:cubicBezTo>
                  <a:cubicBezTo>
                    <a:pt x="243" y="141"/>
                    <a:pt x="225" y="169"/>
                    <a:pt x="216" y="188"/>
                  </a:cubicBezTo>
                  <a:cubicBezTo>
                    <a:pt x="206" y="206"/>
                    <a:pt x="173" y="255"/>
                    <a:pt x="166" y="261"/>
                  </a:cubicBezTo>
                  <a:cubicBezTo>
                    <a:pt x="149" y="278"/>
                    <a:pt x="128" y="283"/>
                    <a:pt x="118" y="283"/>
                  </a:cubicBezTo>
                  <a:cubicBezTo>
                    <a:pt x="149" y="268"/>
                    <a:pt x="153" y="232"/>
                    <a:pt x="168" y="205"/>
                  </a:cubicBezTo>
                  <a:cubicBezTo>
                    <a:pt x="182" y="177"/>
                    <a:pt x="187" y="169"/>
                    <a:pt x="200" y="143"/>
                  </a:cubicBezTo>
                  <a:cubicBezTo>
                    <a:pt x="209" y="126"/>
                    <a:pt x="225" y="98"/>
                    <a:pt x="240" y="76"/>
                  </a:cubicBezTo>
                  <a:cubicBezTo>
                    <a:pt x="248" y="63"/>
                    <a:pt x="262" y="48"/>
                    <a:pt x="255" y="41"/>
                  </a:cubicBezTo>
                  <a:cubicBezTo>
                    <a:pt x="250" y="36"/>
                    <a:pt x="241" y="35"/>
                    <a:pt x="218" y="41"/>
                  </a:cubicBezTo>
                  <a:cubicBezTo>
                    <a:pt x="176" y="51"/>
                    <a:pt x="134" y="68"/>
                    <a:pt x="105" y="78"/>
                  </a:cubicBezTo>
                  <a:cubicBezTo>
                    <a:pt x="77" y="87"/>
                    <a:pt x="39" y="103"/>
                    <a:pt x="34" y="121"/>
                  </a:cubicBezTo>
                  <a:cubicBezTo>
                    <a:pt x="22" y="141"/>
                    <a:pt x="2" y="158"/>
                    <a:pt x="2" y="15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49"/>
            <p:cNvSpPr>
              <a:spLocks/>
            </p:cNvSpPr>
            <p:nvPr/>
          </p:nvSpPr>
          <p:spPr bwMode="auto">
            <a:xfrm>
              <a:off x="2387601" y="4183063"/>
              <a:ext cx="282575" cy="414338"/>
            </a:xfrm>
            <a:custGeom>
              <a:avLst/>
              <a:gdLst>
                <a:gd name="T0" fmla="*/ 42 w 75"/>
                <a:gd name="T1" fmla="*/ 86 h 110"/>
                <a:gd name="T2" fmla="*/ 42 w 75"/>
                <a:gd name="T3" fmla="*/ 86 h 110"/>
                <a:gd name="T4" fmla="*/ 42 w 75"/>
                <a:gd name="T5" fmla="*/ 86 h 110"/>
                <a:gd name="T6" fmla="*/ 42 w 75"/>
                <a:gd name="T7" fmla="*/ 85 h 110"/>
                <a:gd name="T8" fmla="*/ 75 w 75"/>
                <a:gd name="T9" fmla="*/ 0 h 110"/>
                <a:gd name="T10" fmla="*/ 6 w 75"/>
                <a:gd name="T11" fmla="*/ 93 h 110"/>
                <a:gd name="T12" fmla="*/ 12 w 75"/>
                <a:gd name="T13" fmla="*/ 103 h 110"/>
                <a:gd name="T14" fmla="*/ 38 w 75"/>
                <a:gd name="T15" fmla="*/ 101 h 110"/>
                <a:gd name="T16" fmla="*/ 42 w 75"/>
                <a:gd name="T17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10">
                  <a:moveTo>
                    <a:pt x="42" y="86"/>
                  </a:move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8" y="64"/>
                    <a:pt x="30" y="33"/>
                    <a:pt x="75" y="0"/>
                  </a:cubicBezTo>
                  <a:cubicBezTo>
                    <a:pt x="1" y="35"/>
                    <a:pt x="0" y="83"/>
                    <a:pt x="6" y="93"/>
                  </a:cubicBezTo>
                  <a:cubicBezTo>
                    <a:pt x="7" y="97"/>
                    <a:pt x="9" y="101"/>
                    <a:pt x="12" y="103"/>
                  </a:cubicBezTo>
                  <a:cubicBezTo>
                    <a:pt x="20" y="110"/>
                    <a:pt x="31" y="109"/>
                    <a:pt x="38" y="101"/>
                  </a:cubicBezTo>
                  <a:cubicBezTo>
                    <a:pt x="42" y="97"/>
                    <a:pt x="43" y="91"/>
                    <a:pt x="42" y="86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53" name="组合 1352"/>
          <p:cNvGrpSpPr/>
          <p:nvPr/>
        </p:nvGrpSpPr>
        <p:grpSpPr>
          <a:xfrm>
            <a:off x="3731837" y="3627394"/>
            <a:ext cx="2868613" cy="2522538"/>
            <a:chOff x="3883026" y="5310188"/>
            <a:chExt cx="2868613" cy="2522538"/>
          </a:xfrm>
        </p:grpSpPr>
        <p:sp>
          <p:nvSpPr>
            <p:cNvPr id="1241" name="Freeform 250"/>
            <p:cNvSpPr>
              <a:spLocks/>
            </p:cNvSpPr>
            <p:nvPr/>
          </p:nvSpPr>
          <p:spPr bwMode="auto">
            <a:xfrm>
              <a:off x="3883026" y="5400675"/>
              <a:ext cx="2868613" cy="2384425"/>
            </a:xfrm>
            <a:custGeom>
              <a:avLst/>
              <a:gdLst>
                <a:gd name="T0" fmla="*/ 419 w 764"/>
                <a:gd name="T1" fmla="*/ 0 h 635"/>
                <a:gd name="T2" fmla="*/ 402 w 764"/>
                <a:gd name="T3" fmla="*/ 6 h 635"/>
                <a:gd name="T4" fmla="*/ 363 w 764"/>
                <a:gd name="T5" fmla="*/ 109 h 635"/>
                <a:gd name="T6" fmla="*/ 319 w 764"/>
                <a:gd name="T7" fmla="*/ 206 h 635"/>
                <a:gd name="T8" fmla="*/ 67 w 764"/>
                <a:gd name="T9" fmla="*/ 292 h 635"/>
                <a:gd name="T10" fmla="*/ 41 w 764"/>
                <a:gd name="T11" fmla="*/ 283 h 635"/>
                <a:gd name="T12" fmla="*/ 42 w 764"/>
                <a:gd name="T13" fmla="*/ 283 h 635"/>
                <a:gd name="T14" fmla="*/ 59 w 764"/>
                <a:gd name="T15" fmla="*/ 247 h 635"/>
                <a:gd name="T16" fmla="*/ 47 w 764"/>
                <a:gd name="T17" fmla="*/ 242 h 635"/>
                <a:gd name="T18" fmla="*/ 16 w 764"/>
                <a:gd name="T19" fmla="*/ 269 h 635"/>
                <a:gd name="T20" fmla="*/ 116 w 764"/>
                <a:gd name="T21" fmla="*/ 357 h 635"/>
                <a:gd name="T22" fmla="*/ 176 w 764"/>
                <a:gd name="T23" fmla="*/ 366 h 635"/>
                <a:gd name="T24" fmla="*/ 189 w 764"/>
                <a:gd name="T25" fmla="*/ 367 h 635"/>
                <a:gd name="T26" fmla="*/ 195 w 764"/>
                <a:gd name="T27" fmla="*/ 367 h 635"/>
                <a:gd name="T28" fmla="*/ 201 w 764"/>
                <a:gd name="T29" fmla="*/ 366 h 635"/>
                <a:gd name="T30" fmla="*/ 237 w 764"/>
                <a:gd name="T31" fmla="*/ 375 h 635"/>
                <a:gd name="T32" fmla="*/ 217 w 764"/>
                <a:gd name="T33" fmla="*/ 523 h 635"/>
                <a:gd name="T34" fmla="*/ 196 w 764"/>
                <a:gd name="T35" fmla="*/ 634 h 635"/>
                <a:gd name="T36" fmla="*/ 201 w 764"/>
                <a:gd name="T37" fmla="*/ 635 h 635"/>
                <a:gd name="T38" fmla="*/ 322 w 764"/>
                <a:gd name="T39" fmla="*/ 537 h 635"/>
                <a:gd name="T40" fmla="*/ 398 w 764"/>
                <a:gd name="T41" fmla="*/ 508 h 635"/>
                <a:gd name="T42" fmla="*/ 491 w 764"/>
                <a:gd name="T43" fmla="*/ 551 h 635"/>
                <a:gd name="T44" fmla="*/ 624 w 764"/>
                <a:gd name="T45" fmla="*/ 629 h 635"/>
                <a:gd name="T46" fmla="*/ 645 w 764"/>
                <a:gd name="T47" fmla="*/ 610 h 635"/>
                <a:gd name="T48" fmla="*/ 594 w 764"/>
                <a:gd name="T49" fmla="*/ 522 h 635"/>
                <a:gd name="T50" fmla="*/ 559 w 764"/>
                <a:gd name="T51" fmla="*/ 432 h 635"/>
                <a:gd name="T52" fmla="*/ 608 w 764"/>
                <a:gd name="T53" fmla="*/ 354 h 635"/>
                <a:gd name="T54" fmla="*/ 639 w 764"/>
                <a:gd name="T55" fmla="*/ 334 h 635"/>
                <a:gd name="T56" fmla="*/ 661 w 764"/>
                <a:gd name="T57" fmla="*/ 322 h 635"/>
                <a:gd name="T58" fmla="*/ 727 w 764"/>
                <a:gd name="T59" fmla="*/ 283 h 635"/>
                <a:gd name="T60" fmla="*/ 738 w 764"/>
                <a:gd name="T61" fmla="*/ 229 h 635"/>
                <a:gd name="T62" fmla="*/ 734 w 764"/>
                <a:gd name="T63" fmla="*/ 228 h 635"/>
                <a:gd name="T64" fmla="*/ 680 w 764"/>
                <a:gd name="T65" fmla="*/ 259 h 635"/>
                <a:gd name="T66" fmla="*/ 638 w 764"/>
                <a:gd name="T67" fmla="*/ 267 h 635"/>
                <a:gd name="T68" fmla="*/ 597 w 764"/>
                <a:gd name="T69" fmla="*/ 262 h 635"/>
                <a:gd name="T70" fmla="*/ 552 w 764"/>
                <a:gd name="T71" fmla="*/ 247 h 635"/>
                <a:gd name="T72" fmla="*/ 459 w 764"/>
                <a:gd name="T73" fmla="*/ 183 h 635"/>
                <a:gd name="T74" fmla="*/ 433 w 764"/>
                <a:gd name="T75" fmla="*/ 64 h 635"/>
                <a:gd name="T76" fmla="*/ 428 w 764"/>
                <a:gd name="T77" fmla="*/ 3 h 635"/>
                <a:gd name="T78" fmla="*/ 419 w 764"/>
                <a:gd name="T7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4" h="635">
                  <a:moveTo>
                    <a:pt x="419" y="0"/>
                  </a:moveTo>
                  <a:cubicBezTo>
                    <a:pt x="413" y="0"/>
                    <a:pt x="407" y="3"/>
                    <a:pt x="402" y="6"/>
                  </a:cubicBezTo>
                  <a:cubicBezTo>
                    <a:pt x="378" y="23"/>
                    <a:pt x="370" y="88"/>
                    <a:pt x="363" y="109"/>
                  </a:cubicBezTo>
                  <a:cubicBezTo>
                    <a:pt x="353" y="143"/>
                    <a:pt x="347" y="182"/>
                    <a:pt x="319" y="206"/>
                  </a:cubicBezTo>
                  <a:cubicBezTo>
                    <a:pt x="271" y="247"/>
                    <a:pt x="127" y="292"/>
                    <a:pt x="67" y="292"/>
                  </a:cubicBezTo>
                  <a:cubicBezTo>
                    <a:pt x="53" y="292"/>
                    <a:pt x="44" y="289"/>
                    <a:pt x="41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60" y="283"/>
                    <a:pt x="75" y="263"/>
                    <a:pt x="59" y="247"/>
                  </a:cubicBezTo>
                  <a:cubicBezTo>
                    <a:pt x="55" y="243"/>
                    <a:pt x="51" y="242"/>
                    <a:pt x="47" y="242"/>
                  </a:cubicBezTo>
                  <a:cubicBezTo>
                    <a:pt x="34" y="242"/>
                    <a:pt x="20" y="256"/>
                    <a:pt x="16" y="269"/>
                  </a:cubicBezTo>
                  <a:cubicBezTo>
                    <a:pt x="0" y="329"/>
                    <a:pt x="73" y="348"/>
                    <a:pt x="116" y="357"/>
                  </a:cubicBezTo>
                  <a:cubicBezTo>
                    <a:pt x="136" y="361"/>
                    <a:pt x="157" y="364"/>
                    <a:pt x="176" y="366"/>
                  </a:cubicBezTo>
                  <a:cubicBezTo>
                    <a:pt x="181" y="366"/>
                    <a:pt x="185" y="367"/>
                    <a:pt x="189" y="367"/>
                  </a:cubicBezTo>
                  <a:cubicBezTo>
                    <a:pt x="191" y="367"/>
                    <a:pt x="193" y="367"/>
                    <a:pt x="195" y="367"/>
                  </a:cubicBezTo>
                  <a:cubicBezTo>
                    <a:pt x="197" y="366"/>
                    <a:pt x="199" y="366"/>
                    <a:pt x="201" y="366"/>
                  </a:cubicBezTo>
                  <a:cubicBezTo>
                    <a:pt x="214" y="366"/>
                    <a:pt x="227" y="367"/>
                    <a:pt x="237" y="375"/>
                  </a:cubicBezTo>
                  <a:cubicBezTo>
                    <a:pt x="282" y="406"/>
                    <a:pt x="234" y="487"/>
                    <a:pt x="217" y="523"/>
                  </a:cubicBezTo>
                  <a:cubicBezTo>
                    <a:pt x="207" y="544"/>
                    <a:pt x="162" y="616"/>
                    <a:pt x="196" y="634"/>
                  </a:cubicBezTo>
                  <a:cubicBezTo>
                    <a:pt x="197" y="635"/>
                    <a:pt x="199" y="635"/>
                    <a:pt x="201" y="635"/>
                  </a:cubicBezTo>
                  <a:cubicBezTo>
                    <a:pt x="221" y="635"/>
                    <a:pt x="253" y="587"/>
                    <a:pt x="322" y="537"/>
                  </a:cubicBezTo>
                  <a:cubicBezTo>
                    <a:pt x="343" y="522"/>
                    <a:pt x="376" y="508"/>
                    <a:pt x="398" y="508"/>
                  </a:cubicBezTo>
                  <a:cubicBezTo>
                    <a:pt x="440" y="508"/>
                    <a:pt x="458" y="525"/>
                    <a:pt x="491" y="551"/>
                  </a:cubicBezTo>
                  <a:cubicBezTo>
                    <a:pt x="514" y="569"/>
                    <a:pt x="588" y="629"/>
                    <a:pt x="624" y="629"/>
                  </a:cubicBezTo>
                  <a:cubicBezTo>
                    <a:pt x="635" y="629"/>
                    <a:pt x="643" y="624"/>
                    <a:pt x="645" y="610"/>
                  </a:cubicBezTo>
                  <a:cubicBezTo>
                    <a:pt x="648" y="582"/>
                    <a:pt x="608" y="543"/>
                    <a:pt x="594" y="522"/>
                  </a:cubicBezTo>
                  <a:cubicBezTo>
                    <a:pt x="577" y="496"/>
                    <a:pt x="557" y="465"/>
                    <a:pt x="559" y="432"/>
                  </a:cubicBezTo>
                  <a:cubicBezTo>
                    <a:pt x="560" y="401"/>
                    <a:pt x="583" y="372"/>
                    <a:pt x="608" y="354"/>
                  </a:cubicBezTo>
                  <a:cubicBezTo>
                    <a:pt x="618" y="346"/>
                    <a:pt x="628" y="340"/>
                    <a:pt x="639" y="334"/>
                  </a:cubicBezTo>
                  <a:cubicBezTo>
                    <a:pt x="646" y="330"/>
                    <a:pt x="654" y="326"/>
                    <a:pt x="661" y="322"/>
                  </a:cubicBezTo>
                  <a:cubicBezTo>
                    <a:pt x="684" y="311"/>
                    <a:pt x="708" y="301"/>
                    <a:pt x="727" y="283"/>
                  </a:cubicBezTo>
                  <a:cubicBezTo>
                    <a:pt x="737" y="274"/>
                    <a:pt x="764" y="234"/>
                    <a:pt x="738" y="229"/>
                  </a:cubicBezTo>
                  <a:cubicBezTo>
                    <a:pt x="737" y="229"/>
                    <a:pt x="735" y="228"/>
                    <a:pt x="734" y="228"/>
                  </a:cubicBezTo>
                  <a:cubicBezTo>
                    <a:pt x="715" y="228"/>
                    <a:pt x="696" y="252"/>
                    <a:pt x="680" y="259"/>
                  </a:cubicBezTo>
                  <a:cubicBezTo>
                    <a:pt x="666" y="265"/>
                    <a:pt x="652" y="267"/>
                    <a:pt x="638" y="267"/>
                  </a:cubicBezTo>
                  <a:cubicBezTo>
                    <a:pt x="624" y="267"/>
                    <a:pt x="611" y="265"/>
                    <a:pt x="597" y="262"/>
                  </a:cubicBezTo>
                  <a:cubicBezTo>
                    <a:pt x="582" y="258"/>
                    <a:pt x="565" y="255"/>
                    <a:pt x="552" y="247"/>
                  </a:cubicBezTo>
                  <a:cubicBezTo>
                    <a:pt x="518" y="229"/>
                    <a:pt x="482" y="216"/>
                    <a:pt x="459" y="183"/>
                  </a:cubicBezTo>
                  <a:cubicBezTo>
                    <a:pt x="435" y="148"/>
                    <a:pt x="425" y="105"/>
                    <a:pt x="433" y="64"/>
                  </a:cubicBezTo>
                  <a:cubicBezTo>
                    <a:pt x="436" y="49"/>
                    <a:pt x="449" y="14"/>
                    <a:pt x="428" y="3"/>
                  </a:cubicBezTo>
                  <a:cubicBezTo>
                    <a:pt x="425" y="1"/>
                    <a:pt x="422" y="0"/>
                    <a:pt x="419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51"/>
            <p:cNvSpPr>
              <a:spLocks/>
            </p:cNvSpPr>
            <p:nvPr/>
          </p:nvSpPr>
          <p:spPr bwMode="auto">
            <a:xfrm>
              <a:off x="4073526" y="5310188"/>
              <a:ext cx="2532063" cy="2522538"/>
            </a:xfrm>
            <a:custGeom>
              <a:avLst/>
              <a:gdLst>
                <a:gd name="T0" fmla="*/ 322 w 674"/>
                <a:gd name="T1" fmla="*/ 9 h 672"/>
                <a:gd name="T2" fmla="*/ 348 w 674"/>
                <a:gd name="T3" fmla="*/ 5 h 672"/>
                <a:gd name="T4" fmla="*/ 353 w 674"/>
                <a:gd name="T5" fmla="*/ 66 h 672"/>
                <a:gd name="T6" fmla="*/ 416 w 674"/>
                <a:gd name="T7" fmla="*/ 222 h 672"/>
                <a:gd name="T8" fmla="*/ 511 w 674"/>
                <a:gd name="T9" fmla="*/ 242 h 672"/>
                <a:gd name="T10" fmla="*/ 642 w 674"/>
                <a:gd name="T11" fmla="*/ 196 h 672"/>
                <a:gd name="T12" fmla="*/ 556 w 674"/>
                <a:gd name="T13" fmla="*/ 323 h 672"/>
                <a:gd name="T14" fmla="*/ 482 w 674"/>
                <a:gd name="T15" fmla="*/ 394 h 672"/>
                <a:gd name="T16" fmla="*/ 565 w 674"/>
                <a:gd name="T17" fmla="*/ 612 h 672"/>
                <a:gd name="T18" fmla="*/ 411 w 674"/>
                <a:gd name="T19" fmla="*/ 554 h 672"/>
                <a:gd name="T20" fmla="*/ 318 w 674"/>
                <a:gd name="T21" fmla="*/ 511 h 672"/>
                <a:gd name="T22" fmla="*/ 242 w 674"/>
                <a:gd name="T23" fmla="*/ 540 h 672"/>
                <a:gd name="T24" fmla="*/ 116 w 674"/>
                <a:gd name="T25" fmla="*/ 637 h 672"/>
                <a:gd name="T26" fmla="*/ 170 w 674"/>
                <a:gd name="T27" fmla="*/ 395 h 672"/>
                <a:gd name="T28" fmla="*/ 60 w 674"/>
                <a:gd name="T29" fmla="*/ 307 h 672"/>
                <a:gd name="T30" fmla="*/ 9 w 674"/>
                <a:gd name="T31" fmla="*/ 208 h 672"/>
                <a:gd name="T32" fmla="*/ 52 w 674"/>
                <a:gd name="T33" fmla="*/ 186 h 672"/>
                <a:gd name="T34" fmla="*/ 34 w 674"/>
                <a:gd name="T35" fmla="*/ 222 h 672"/>
                <a:gd name="T36" fmla="*/ 240 w 674"/>
                <a:gd name="T37" fmla="*/ 208 h 672"/>
                <a:gd name="T38" fmla="*/ 283 w 674"/>
                <a:gd name="T39" fmla="*/ 112 h 672"/>
                <a:gd name="T40" fmla="*/ 322 w 674"/>
                <a:gd name="T41" fmla="*/ 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4" h="672">
                  <a:moveTo>
                    <a:pt x="322" y="9"/>
                  </a:moveTo>
                  <a:cubicBezTo>
                    <a:pt x="329" y="4"/>
                    <a:pt x="339" y="0"/>
                    <a:pt x="348" y="5"/>
                  </a:cubicBezTo>
                  <a:cubicBezTo>
                    <a:pt x="369" y="17"/>
                    <a:pt x="356" y="52"/>
                    <a:pt x="353" y="66"/>
                  </a:cubicBezTo>
                  <a:cubicBezTo>
                    <a:pt x="341" y="131"/>
                    <a:pt x="373" y="195"/>
                    <a:pt x="416" y="222"/>
                  </a:cubicBezTo>
                  <a:cubicBezTo>
                    <a:pt x="445" y="239"/>
                    <a:pt x="479" y="245"/>
                    <a:pt x="511" y="242"/>
                  </a:cubicBezTo>
                  <a:cubicBezTo>
                    <a:pt x="615" y="236"/>
                    <a:pt x="613" y="189"/>
                    <a:pt x="642" y="196"/>
                  </a:cubicBezTo>
                  <a:cubicBezTo>
                    <a:pt x="674" y="202"/>
                    <a:pt x="626" y="278"/>
                    <a:pt x="556" y="323"/>
                  </a:cubicBezTo>
                  <a:cubicBezTo>
                    <a:pt x="528" y="341"/>
                    <a:pt x="494" y="362"/>
                    <a:pt x="482" y="394"/>
                  </a:cubicBezTo>
                  <a:cubicBezTo>
                    <a:pt x="449" y="479"/>
                    <a:pt x="569" y="578"/>
                    <a:pt x="565" y="612"/>
                  </a:cubicBezTo>
                  <a:cubicBezTo>
                    <a:pt x="558" y="672"/>
                    <a:pt x="441" y="578"/>
                    <a:pt x="411" y="554"/>
                  </a:cubicBezTo>
                  <a:cubicBezTo>
                    <a:pt x="378" y="528"/>
                    <a:pt x="360" y="511"/>
                    <a:pt x="318" y="511"/>
                  </a:cubicBezTo>
                  <a:cubicBezTo>
                    <a:pt x="296" y="511"/>
                    <a:pt x="263" y="525"/>
                    <a:pt x="242" y="540"/>
                  </a:cubicBezTo>
                  <a:cubicBezTo>
                    <a:pt x="166" y="594"/>
                    <a:pt x="135" y="647"/>
                    <a:pt x="116" y="637"/>
                  </a:cubicBezTo>
                  <a:cubicBezTo>
                    <a:pt x="67" y="610"/>
                    <a:pt x="196" y="466"/>
                    <a:pt x="170" y="395"/>
                  </a:cubicBezTo>
                  <a:cubicBezTo>
                    <a:pt x="155" y="354"/>
                    <a:pt x="98" y="341"/>
                    <a:pt x="60" y="307"/>
                  </a:cubicBezTo>
                  <a:cubicBezTo>
                    <a:pt x="36" y="286"/>
                    <a:pt x="0" y="243"/>
                    <a:pt x="9" y="208"/>
                  </a:cubicBezTo>
                  <a:cubicBezTo>
                    <a:pt x="14" y="191"/>
                    <a:pt x="37" y="170"/>
                    <a:pt x="52" y="186"/>
                  </a:cubicBezTo>
                  <a:cubicBezTo>
                    <a:pt x="68" y="202"/>
                    <a:pt x="53" y="223"/>
                    <a:pt x="34" y="222"/>
                  </a:cubicBezTo>
                  <a:cubicBezTo>
                    <a:pt x="46" y="252"/>
                    <a:pt x="179" y="260"/>
                    <a:pt x="240" y="208"/>
                  </a:cubicBezTo>
                  <a:cubicBezTo>
                    <a:pt x="267" y="185"/>
                    <a:pt x="273" y="146"/>
                    <a:pt x="283" y="112"/>
                  </a:cubicBezTo>
                  <a:cubicBezTo>
                    <a:pt x="290" y="91"/>
                    <a:pt x="298" y="26"/>
                    <a:pt x="322" y="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52"/>
            <p:cNvSpPr>
              <a:spLocks/>
            </p:cNvSpPr>
            <p:nvPr/>
          </p:nvSpPr>
          <p:spPr bwMode="auto">
            <a:xfrm>
              <a:off x="5159376" y="6215063"/>
              <a:ext cx="239713" cy="239713"/>
            </a:xfrm>
            <a:custGeom>
              <a:avLst/>
              <a:gdLst>
                <a:gd name="T0" fmla="*/ 33 w 64"/>
                <a:gd name="T1" fmla="*/ 1 h 64"/>
                <a:gd name="T2" fmla="*/ 64 w 64"/>
                <a:gd name="T3" fmla="*/ 33 h 64"/>
                <a:gd name="T4" fmla="*/ 31 w 64"/>
                <a:gd name="T5" fmla="*/ 64 h 64"/>
                <a:gd name="T6" fmla="*/ 1 w 64"/>
                <a:gd name="T7" fmla="*/ 31 h 64"/>
                <a:gd name="T8" fmla="*/ 33 w 64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1"/>
                  </a:moveTo>
                  <a:cubicBezTo>
                    <a:pt x="51" y="1"/>
                    <a:pt x="64" y="16"/>
                    <a:pt x="64" y="33"/>
                  </a:cubicBezTo>
                  <a:cubicBezTo>
                    <a:pt x="63" y="51"/>
                    <a:pt x="48" y="64"/>
                    <a:pt x="31" y="64"/>
                  </a:cubicBezTo>
                  <a:cubicBezTo>
                    <a:pt x="14" y="63"/>
                    <a:pt x="0" y="49"/>
                    <a:pt x="1" y="31"/>
                  </a:cubicBezTo>
                  <a:cubicBezTo>
                    <a:pt x="1" y="14"/>
                    <a:pt x="16" y="0"/>
                    <a:pt x="3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53"/>
            <p:cNvSpPr>
              <a:spLocks/>
            </p:cNvSpPr>
            <p:nvPr/>
          </p:nvSpPr>
          <p:spPr bwMode="auto">
            <a:xfrm>
              <a:off x="5151438" y="5940425"/>
              <a:ext cx="200025" cy="200025"/>
            </a:xfrm>
            <a:custGeom>
              <a:avLst/>
              <a:gdLst>
                <a:gd name="T0" fmla="*/ 27 w 53"/>
                <a:gd name="T1" fmla="*/ 1 h 53"/>
                <a:gd name="T2" fmla="*/ 52 w 53"/>
                <a:gd name="T3" fmla="*/ 27 h 53"/>
                <a:gd name="T4" fmla="*/ 26 w 53"/>
                <a:gd name="T5" fmla="*/ 52 h 53"/>
                <a:gd name="T6" fmla="*/ 1 w 53"/>
                <a:gd name="T7" fmla="*/ 26 h 53"/>
                <a:gd name="T8" fmla="*/ 27 w 53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27" y="1"/>
                  </a:moveTo>
                  <a:cubicBezTo>
                    <a:pt x="41" y="1"/>
                    <a:pt x="53" y="13"/>
                    <a:pt x="52" y="27"/>
                  </a:cubicBezTo>
                  <a:cubicBezTo>
                    <a:pt x="52" y="42"/>
                    <a:pt x="40" y="53"/>
                    <a:pt x="26" y="52"/>
                  </a:cubicBezTo>
                  <a:cubicBezTo>
                    <a:pt x="11" y="52"/>
                    <a:pt x="0" y="40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54"/>
            <p:cNvSpPr>
              <a:spLocks/>
            </p:cNvSpPr>
            <p:nvPr/>
          </p:nvSpPr>
          <p:spPr bwMode="auto">
            <a:xfrm>
              <a:off x="5173663" y="5711825"/>
              <a:ext cx="153988" cy="153988"/>
            </a:xfrm>
            <a:custGeom>
              <a:avLst/>
              <a:gdLst>
                <a:gd name="T0" fmla="*/ 21 w 41"/>
                <a:gd name="T1" fmla="*/ 1 h 41"/>
                <a:gd name="T2" fmla="*/ 40 w 41"/>
                <a:gd name="T3" fmla="*/ 21 h 41"/>
                <a:gd name="T4" fmla="*/ 20 w 41"/>
                <a:gd name="T5" fmla="*/ 40 h 41"/>
                <a:gd name="T6" fmla="*/ 0 w 41"/>
                <a:gd name="T7" fmla="*/ 20 h 41"/>
                <a:gd name="T8" fmla="*/ 21 w 41"/>
                <a:gd name="T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1" y="1"/>
                  </a:moveTo>
                  <a:cubicBezTo>
                    <a:pt x="32" y="1"/>
                    <a:pt x="41" y="10"/>
                    <a:pt x="40" y="21"/>
                  </a:cubicBez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55"/>
            <p:cNvSpPr>
              <a:spLocks/>
            </p:cNvSpPr>
            <p:nvPr/>
          </p:nvSpPr>
          <p:spPr bwMode="auto">
            <a:xfrm>
              <a:off x="5226051" y="5519738"/>
              <a:ext cx="109538" cy="109538"/>
            </a:xfrm>
            <a:custGeom>
              <a:avLst/>
              <a:gdLst>
                <a:gd name="T0" fmla="*/ 15 w 29"/>
                <a:gd name="T1" fmla="*/ 0 h 29"/>
                <a:gd name="T2" fmla="*/ 28 w 29"/>
                <a:gd name="T3" fmla="*/ 15 h 29"/>
                <a:gd name="T4" fmla="*/ 14 w 29"/>
                <a:gd name="T5" fmla="*/ 29 h 29"/>
                <a:gd name="T6" fmla="*/ 0 w 29"/>
                <a:gd name="T7" fmla="*/ 14 h 29"/>
                <a:gd name="T8" fmla="*/ 15 w 2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22" y="1"/>
                    <a:pt x="29" y="7"/>
                    <a:pt x="28" y="15"/>
                  </a:cubicBezTo>
                  <a:cubicBezTo>
                    <a:pt x="28" y="23"/>
                    <a:pt x="21" y="29"/>
                    <a:pt x="14" y="29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56"/>
            <p:cNvSpPr>
              <a:spLocks/>
            </p:cNvSpPr>
            <p:nvPr/>
          </p:nvSpPr>
          <p:spPr bwMode="auto">
            <a:xfrm>
              <a:off x="5310188" y="5362575"/>
              <a:ext cx="63500" cy="63500"/>
            </a:xfrm>
            <a:custGeom>
              <a:avLst/>
              <a:gdLst>
                <a:gd name="T0" fmla="*/ 8 w 17"/>
                <a:gd name="T1" fmla="*/ 0 h 17"/>
                <a:gd name="T2" fmla="*/ 17 w 17"/>
                <a:gd name="T3" fmla="*/ 9 h 17"/>
                <a:gd name="T4" fmla="*/ 8 w 17"/>
                <a:gd name="T5" fmla="*/ 17 h 17"/>
                <a:gd name="T6" fmla="*/ 0 w 17"/>
                <a:gd name="T7" fmla="*/ 8 h 17"/>
                <a:gd name="T8" fmla="*/ 8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cubicBezTo>
                    <a:pt x="13" y="0"/>
                    <a:pt x="17" y="4"/>
                    <a:pt x="17" y="9"/>
                  </a:cubicBez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57"/>
            <p:cNvSpPr>
              <a:spLocks/>
            </p:cNvSpPr>
            <p:nvPr/>
          </p:nvSpPr>
          <p:spPr bwMode="auto">
            <a:xfrm>
              <a:off x="5418138" y="6429375"/>
              <a:ext cx="228600" cy="228600"/>
            </a:xfrm>
            <a:custGeom>
              <a:avLst/>
              <a:gdLst>
                <a:gd name="T0" fmla="*/ 32 w 61"/>
                <a:gd name="T1" fmla="*/ 1 h 61"/>
                <a:gd name="T2" fmla="*/ 61 w 61"/>
                <a:gd name="T3" fmla="*/ 32 h 61"/>
                <a:gd name="T4" fmla="*/ 30 w 61"/>
                <a:gd name="T5" fmla="*/ 61 h 61"/>
                <a:gd name="T6" fmla="*/ 1 w 61"/>
                <a:gd name="T7" fmla="*/ 30 h 61"/>
                <a:gd name="T8" fmla="*/ 32 w 61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32" y="1"/>
                  </a:moveTo>
                  <a:cubicBezTo>
                    <a:pt x="48" y="2"/>
                    <a:pt x="61" y="15"/>
                    <a:pt x="61" y="32"/>
                  </a:cubicBezTo>
                  <a:cubicBezTo>
                    <a:pt x="60" y="48"/>
                    <a:pt x="46" y="61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58"/>
            <p:cNvSpPr>
              <a:spLocks/>
            </p:cNvSpPr>
            <p:nvPr/>
          </p:nvSpPr>
          <p:spPr bwMode="auto">
            <a:xfrm>
              <a:off x="5726113" y="6350000"/>
              <a:ext cx="184150" cy="180975"/>
            </a:xfrm>
            <a:custGeom>
              <a:avLst/>
              <a:gdLst>
                <a:gd name="T0" fmla="*/ 25 w 49"/>
                <a:gd name="T1" fmla="*/ 0 h 48"/>
                <a:gd name="T2" fmla="*/ 48 w 49"/>
                <a:gd name="T3" fmla="*/ 25 h 48"/>
                <a:gd name="T4" fmla="*/ 24 w 49"/>
                <a:gd name="T5" fmla="*/ 48 h 48"/>
                <a:gd name="T6" fmla="*/ 1 w 49"/>
                <a:gd name="T7" fmla="*/ 23 h 48"/>
                <a:gd name="T8" fmla="*/ 25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25" y="0"/>
                  </a:moveTo>
                  <a:cubicBezTo>
                    <a:pt x="38" y="1"/>
                    <a:pt x="49" y="12"/>
                    <a:pt x="48" y="25"/>
                  </a:cubicBezTo>
                  <a:cubicBezTo>
                    <a:pt x="48" y="38"/>
                    <a:pt x="37" y="48"/>
                    <a:pt x="24" y="48"/>
                  </a:cubicBezTo>
                  <a:cubicBezTo>
                    <a:pt x="10" y="47"/>
                    <a:pt x="0" y="36"/>
                    <a:pt x="1" y="23"/>
                  </a:cubicBezTo>
                  <a:cubicBezTo>
                    <a:pt x="1" y="10"/>
                    <a:pt x="12" y="0"/>
                    <a:pt x="2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59"/>
            <p:cNvSpPr>
              <a:spLocks/>
            </p:cNvSpPr>
            <p:nvPr/>
          </p:nvSpPr>
          <p:spPr bwMode="auto">
            <a:xfrm>
              <a:off x="6037263" y="6278563"/>
              <a:ext cx="139700" cy="139700"/>
            </a:xfrm>
            <a:custGeom>
              <a:avLst/>
              <a:gdLst>
                <a:gd name="T0" fmla="*/ 19 w 37"/>
                <a:gd name="T1" fmla="*/ 0 h 37"/>
                <a:gd name="T2" fmla="*/ 36 w 37"/>
                <a:gd name="T3" fmla="*/ 19 h 37"/>
                <a:gd name="T4" fmla="*/ 18 w 37"/>
                <a:gd name="T5" fmla="*/ 36 h 37"/>
                <a:gd name="T6" fmla="*/ 1 w 37"/>
                <a:gd name="T7" fmla="*/ 18 h 37"/>
                <a:gd name="T8" fmla="*/ 19 w 3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29" y="1"/>
                    <a:pt x="37" y="9"/>
                    <a:pt x="36" y="19"/>
                  </a:cubicBezTo>
                  <a:cubicBezTo>
                    <a:pt x="36" y="29"/>
                    <a:pt x="28" y="37"/>
                    <a:pt x="18" y="36"/>
                  </a:cubicBezTo>
                  <a:cubicBezTo>
                    <a:pt x="8" y="36"/>
                    <a:pt x="0" y="28"/>
                    <a:pt x="1" y="18"/>
                  </a:cubicBezTo>
                  <a:cubicBezTo>
                    <a:pt x="1" y="8"/>
                    <a:pt x="9" y="0"/>
                    <a:pt x="19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60"/>
            <p:cNvSpPr>
              <a:spLocks/>
            </p:cNvSpPr>
            <p:nvPr/>
          </p:nvSpPr>
          <p:spPr bwMode="auto">
            <a:xfrm>
              <a:off x="6292851" y="6199188"/>
              <a:ext cx="90488" cy="95250"/>
            </a:xfrm>
            <a:custGeom>
              <a:avLst/>
              <a:gdLst>
                <a:gd name="T0" fmla="*/ 13 w 24"/>
                <a:gd name="T1" fmla="*/ 1 h 25"/>
                <a:gd name="T2" fmla="*/ 24 w 24"/>
                <a:gd name="T3" fmla="*/ 13 h 25"/>
                <a:gd name="T4" fmla="*/ 12 w 24"/>
                <a:gd name="T5" fmla="*/ 24 h 25"/>
                <a:gd name="T6" fmla="*/ 0 w 24"/>
                <a:gd name="T7" fmla="*/ 12 h 25"/>
                <a:gd name="T8" fmla="*/ 13 w 2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3" y="1"/>
                  </a:moveTo>
                  <a:cubicBezTo>
                    <a:pt x="19" y="1"/>
                    <a:pt x="24" y="6"/>
                    <a:pt x="24" y="13"/>
                  </a:cubicBezTo>
                  <a:cubicBezTo>
                    <a:pt x="24" y="19"/>
                    <a:pt x="18" y="25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61"/>
            <p:cNvSpPr>
              <a:spLocks/>
            </p:cNvSpPr>
            <p:nvPr/>
          </p:nvSpPr>
          <p:spPr bwMode="auto">
            <a:xfrm>
              <a:off x="6427788" y="6094413"/>
              <a:ext cx="46038" cy="46038"/>
            </a:xfrm>
            <a:custGeom>
              <a:avLst/>
              <a:gdLst>
                <a:gd name="T0" fmla="*/ 6 w 12"/>
                <a:gd name="T1" fmla="*/ 0 h 12"/>
                <a:gd name="T2" fmla="*/ 12 w 12"/>
                <a:gd name="T3" fmla="*/ 6 h 12"/>
                <a:gd name="T4" fmla="*/ 5 w 12"/>
                <a:gd name="T5" fmla="*/ 12 h 12"/>
                <a:gd name="T6" fmla="*/ 0 w 12"/>
                <a:gd name="T7" fmla="*/ 6 h 12"/>
                <a:gd name="T8" fmla="*/ 6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62"/>
            <p:cNvSpPr>
              <a:spLocks/>
            </p:cNvSpPr>
            <p:nvPr/>
          </p:nvSpPr>
          <p:spPr bwMode="auto">
            <a:xfrm>
              <a:off x="4911726" y="6424613"/>
              <a:ext cx="231775" cy="233363"/>
            </a:xfrm>
            <a:custGeom>
              <a:avLst/>
              <a:gdLst>
                <a:gd name="T0" fmla="*/ 32 w 62"/>
                <a:gd name="T1" fmla="*/ 1 h 62"/>
                <a:gd name="T2" fmla="*/ 61 w 62"/>
                <a:gd name="T3" fmla="*/ 32 h 62"/>
                <a:gd name="T4" fmla="*/ 30 w 62"/>
                <a:gd name="T5" fmla="*/ 61 h 62"/>
                <a:gd name="T6" fmla="*/ 1 w 62"/>
                <a:gd name="T7" fmla="*/ 30 h 62"/>
                <a:gd name="T8" fmla="*/ 32 w 62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32" y="1"/>
                  </a:moveTo>
                  <a:cubicBezTo>
                    <a:pt x="49" y="1"/>
                    <a:pt x="62" y="15"/>
                    <a:pt x="61" y="32"/>
                  </a:cubicBez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63"/>
            <p:cNvSpPr>
              <a:spLocks/>
            </p:cNvSpPr>
            <p:nvPr/>
          </p:nvSpPr>
          <p:spPr bwMode="auto">
            <a:xfrm>
              <a:off x="4645026" y="6342063"/>
              <a:ext cx="187325" cy="188913"/>
            </a:xfrm>
            <a:custGeom>
              <a:avLst/>
              <a:gdLst>
                <a:gd name="T0" fmla="*/ 26 w 50"/>
                <a:gd name="T1" fmla="*/ 1 h 50"/>
                <a:gd name="T2" fmla="*/ 50 w 50"/>
                <a:gd name="T3" fmla="*/ 26 h 50"/>
                <a:gd name="T4" fmla="*/ 24 w 50"/>
                <a:gd name="T5" fmla="*/ 50 h 50"/>
                <a:gd name="T6" fmla="*/ 0 w 50"/>
                <a:gd name="T7" fmla="*/ 25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40" y="1"/>
                    <a:pt x="50" y="13"/>
                    <a:pt x="50" y="26"/>
                  </a:cubicBezTo>
                  <a:cubicBezTo>
                    <a:pt x="49" y="40"/>
                    <a:pt x="38" y="50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64"/>
            <p:cNvSpPr>
              <a:spLocks/>
            </p:cNvSpPr>
            <p:nvPr/>
          </p:nvSpPr>
          <p:spPr bwMode="auto">
            <a:xfrm>
              <a:off x="4362451" y="6289675"/>
              <a:ext cx="142875" cy="146050"/>
            </a:xfrm>
            <a:custGeom>
              <a:avLst/>
              <a:gdLst>
                <a:gd name="T0" fmla="*/ 20 w 38"/>
                <a:gd name="T1" fmla="*/ 1 h 39"/>
                <a:gd name="T2" fmla="*/ 38 w 38"/>
                <a:gd name="T3" fmla="*/ 20 h 39"/>
                <a:gd name="T4" fmla="*/ 18 w 38"/>
                <a:gd name="T5" fmla="*/ 39 h 39"/>
                <a:gd name="T6" fmla="*/ 0 w 38"/>
                <a:gd name="T7" fmla="*/ 19 h 39"/>
                <a:gd name="T8" fmla="*/ 20 w 3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20" y="1"/>
                  </a:moveTo>
                  <a:cubicBezTo>
                    <a:pt x="30" y="1"/>
                    <a:pt x="38" y="10"/>
                    <a:pt x="38" y="20"/>
                  </a:cubicBezTo>
                  <a:cubicBezTo>
                    <a:pt x="38" y="31"/>
                    <a:pt x="29" y="39"/>
                    <a:pt x="18" y="39"/>
                  </a:cubicBez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9" y="0"/>
                    <a:pt x="20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65"/>
            <p:cNvSpPr>
              <a:spLocks/>
            </p:cNvSpPr>
            <p:nvPr/>
          </p:nvSpPr>
          <p:spPr bwMode="auto">
            <a:xfrm>
              <a:off x="4164013" y="6207125"/>
              <a:ext cx="101600" cy="101600"/>
            </a:xfrm>
            <a:custGeom>
              <a:avLst/>
              <a:gdLst>
                <a:gd name="T0" fmla="*/ 14 w 27"/>
                <a:gd name="T1" fmla="*/ 0 h 27"/>
                <a:gd name="T2" fmla="*/ 27 w 27"/>
                <a:gd name="T3" fmla="*/ 14 h 27"/>
                <a:gd name="T4" fmla="*/ 13 w 27"/>
                <a:gd name="T5" fmla="*/ 27 h 27"/>
                <a:gd name="T6" fmla="*/ 1 w 27"/>
                <a:gd name="T7" fmla="*/ 13 h 27"/>
                <a:gd name="T8" fmla="*/ 14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22" y="0"/>
                    <a:pt x="27" y="6"/>
                    <a:pt x="27" y="14"/>
                  </a:cubicBezTo>
                  <a:cubicBezTo>
                    <a:pt x="27" y="21"/>
                    <a:pt x="21" y="27"/>
                    <a:pt x="13" y="27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66"/>
            <p:cNvSpPr>
              <a:spLocks/>
            </p:cNvSpPr>
            <p:nvPr/>
          </p:nvSpPr>
          <p:spPr bwMode="auto">
            <a:xfrm>
              <a:off x="4160838" y="6027738"/>
              <a:ext cx="55563" cy="55563"/>
            </a:xfrm>
            <a:custGeom>
              <a:avLst/>
              <a:gdLst>
                <a:gd name="T0" fmla="*/ 8 w 15"/>
                <a:gd name="T1" fmla="*/ 0 h 15"/>
                <a:gd name="T2" fmla="*/ 15 w 15"/>
                <a:gd name="T3" fmla="*/ 8 h 15"/>
                <a:gd name="T4" fmla="*/ 7 w 15"/>
                <a:gd name="T5" fmla="*/ 15 h 15"/>
                <a:gd name="T6" fmla="*/ 0 w 15"/>
                <a:gd name="T7" fmla="*/ 7 h 15"/>
                <a:gd name="T8" fmla="*/ 8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12" y="0"/>
                    <a:pt x="15" y="3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67"/>
            <p:cNvSpPr>
              <a:spLocks/>
            </p:cNvSpPr>
            <p:nvPr/>
          </p:nvSpPr>
          <p:spPr bwMode="auto">
            <a:xfrm>
              <a:off x="5351463" y="6721475"/>
              <a:ext cx="231775" cy="233363"/>
            </a:xfrm>
            <a:custGeom>
              <a:avLst/>
              <a:gdLst>
                <a:gd name="T0" fmla="*/ 62 w 62"/>
                <a:gd name="T1" fmla="*/ 32 h 62"/>
                <a:gd name="T2" fmla="*/ 30 w 62"/>
                <a:gd name="T3" fmla="*/ 61 h 62"/>
                <a:gd name="T4" fmla="*/ 0 w 62"/>
                <a:gd name="T5" fmla="*/ 30 h 62"/>
                <a:gd name="T6" fmla="*/ 32 w 62"/>
                <a:gd name="T7" fmla="*/ 0 h 62"/>
                <a:gd name="T8" fmla="*/ 62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2" y="32"/>
                  </a:move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0" y="30"/>
                  </a:cubicBezTo>
                  <a:cubicBezTo>
                    <a:pt x="1" y="13"/>
                    <a:pt x="15" y="0"/>
                    <a:pt x="32" y="0"/>
                  </a:cubicBezTo>
                  <a:cubicBezTo>
                    <a:pt x="49" y="1"/>
                    <a:pt x="62" y="15"/>
                    <a:pt x="62" y="3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68"/>
            <p:cNvSpPr>
              <a:spLocks/>
            </p:cNvSpPr>
            <p:nvPr/>
          </p:nvSpPr>
          <p:spPr bwMode="auto">
            <a:xfrm>
              <a:off x="5575301" y="6938963"/>
              <a:ext cx="192088" cy="192088"/>
            </a:xfrm>
            <a:custGeom>
              <a:avLst/>
              <a:gdLst>
                <a:gd name="T0" fmla="*/ 50 w 51"/>
                <a:gd name="T1" fmla="*/ 26 h 51"/>
                <a:gd name="T2" fmla="*/ 24 w 51"/>
                <a:gd name="T3" fmla="*/ 50 h 51"/>
                <a:gd name="T4" fmla="*/ 0 w 51"/>
                <a:gd name="T5" fmla="*/ 25 h 51"/>
                <a:gd name="T6" fmla="*/ 26 w 51"/>
                <a:gd name="T7" fmla="*/ 0 h 51"/>
                <a:gd name="T8" fmla="*/ 50 w 51"/>
                <a:gd name="T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50" y="26"/>
                  </a:moveTo>
                  <a:cubicBezTo>
                    <a:pt x="50" y="40"/>
                    <a:pt x="38" y="51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0"/>
                  </a:cubicBezTo>
                  <a:cubicBezTo>
                    <a:pt x="40" y="1"/>
                    <a:pt x="51" y="12"/>
                    <a:pt x="50" y="26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269"/>
            <p:cNvSpPr>
              <a:spLocks/>
            </p:cNvSpPr>
            <p:nvPr/>
          </p:nvSpPr>
          <p:spPr bwMode="auto">
            <a:xfrm>
              <a:off x="5745163" y="7183438"/>
              <a:ext cx="149225" cy="146050"/>
            </a:xfrm>
            <a:custGeom>
              <a:avLst/>
              <a:gdLst>
                <a:gd name="T0" fmla="*/ 40 w 40"/>
                <a:gd name="T1" fmla="*/ 20 h 39"/>
                <a:gd name="T2" fmla="*/ 20 w 40"/>
                <a:gd name="T3" fmla="*/ 39 h 39"/>
                <a:gd name="T4" fmla="*/ 1 w 40"/>
                <a:gd name="T5" fmla="*/ 19 h 39"/>
                <a:gd name="T6" fmla="*/ 21 w 40"/>
                <a:gd name="T7" fmla="*/ 0 h 39"/>
                <a:gd name="T8" fmla="*/ 40 w 40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40" y="20"/>
                  </a:moveTo>
                  <a:cubicBezTo>
                    <a:pt x="39" y="31"/>
                    <a:pt x="30" y="39"/>
                    <a:pt x="20" y="39"/>
                  </a:cubicBezTo>
                  <a:cubicBezTo>
                    <a:pt x="9" y="39"/>
                    <a:pt x="0" y="30"/>
                    <a:pt x="1" y="19"/>
                  </a:cubicBezTo>
                  <a:cubicBezTo>
                    <a:pt x="1" y="8"/>
                    <a:pt x="10" y="0"/>
                    <a:pt x="21" y="0"/>
                  </a:cubicBezTo>
                  <a:cubicBezTo>
                    <a:pt x="32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70"/>
            <p:cNvSpPr>
              <a:spLocks/>
            </p:cNvSpPr>
            <p:nvPr/>
          </p:nvSpPr>
          <p:spPr bwMode="auto">
            <a:xfrm>
              <a:off x="5899151" y="74088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3 h 28"/>
                <a:gd name="T6" fmla="*/ 15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1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2" y="0"/>
                    <a:pt x="28" y="7"/>
                    <a:pt x="28" y="1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271"/>
            <p:cNvSpPr>
              <a:spLocks/>
            </p:cNvSpPr>
            <p:nvPr/>
          </p:nvSpPr>
          <p:spPr bwMode="auto">
            <a:xfrm>
              <a:off x="6067426" y="7570788"/>
              <a:ext cx="65088" cy="63500"/>
            </a:xfrm>
            <a:custGeom>
              <a:avLst/>
              <a:gdLst>
                <a:gd name="T0" fmla="*/ 16 w 17"/>
                <a:gd name="T1" fmla="*/ 9 h 17"/>
                <a:gd name="T2" fmla="*/ 8 w 17"/>
                <a:gd name="T3" fmla="*/ 17 h 17"/>
                <a:gd name="T4" fmla="*/ 0 w 17"/>
                <a:gd name="T5" fmla="*/ 8 h 17"/>
                <a:gd name="T6" fmla="*/ 8 w 17"/>
                <a:gd name="T7" fmla="*/ 0 h 17"/>
                <a:gd name="T8" fmla="*/ 16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6" y="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272"/>
            <p:cNvSpPr>
              <a:spLocks/>
            </p:cNvSpPr>
            <p:nvPr/>
          </p:nvSpPr>
          <p:spPr bwMode="auto">
            <a:xfrm>
              <a:off x="5013326" y="6726238"/>
              <a:ext cx="242888" cy="242888"/>
            </a:xfrm>
            <a:custGeom>
              <a:avLst/>
              <a:gdLst>
                <a:gd name="T0" fmla="*/ 32 w 65"/>
                <a:gd name="T1" fmla="*/ 64 h 65"/>
                <a:gd name="T2" fmla="*/ 1 w 65"/>
                <a:gd name="T3" fmla="*/ 31 h 65"/>
                <a:gd name="T4" fmla="*/ 34 w 65"/>
                <a:gd name="T5" fmla="*/ 1 h 65"/>
                <a:gd name="T6" fmla="*/ 64 w 65"/>
                <a:gd name="T7" fmla="*/ 33 h 65"/>
                <a:gd name="T8" fmla="*/ 32 w 6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2" y="64"/>
                  </a:moveTo>
                  <a:cubicBezTo>
                    <a:pt x="14" y="63"/>
                    <a:pt x="0" y="49"/>
                    <a:pt x="1" y="31"/>
                  </a:cubicBezTo>
                  <a:cubicBezTo>
                    <a:pt x="2" y="14"/>
                    <a:pt x="16" y="0"/>
                    <a:pt x="34" y="1"/>
                  </a:cubicBezTo>
                  <a:cubicBezTo>
                    <a:pt x="51" y="1"/>
                    <a:pt x="65" y="16"/>
                    <a:pt x="64" y="33"/>
                  </a:cubicBezTo>
                  <a:cubicBezTo>
                    <a:pt x="64" y="51"/>
                    <a:pt x="49" y="65"/>
                    <a:pt x="32" y="6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73"/>
            <p:cNvSpPr>
              <a:spLocks/>
            </p:cNvSpPr>
            <p:nvPr/>
          </p:nvSpPr>
          <p:spPr bwMode="auto">
            <a:xfrm>
              <a:off x="4914901" y="6985000"/>
              <a:ext cx="195263" cy="198438"/>
            </a:xfrm>
            <a:custGeom>
              <a:avLst/>
              <a:gdLst>
                <a:gd name="T0" fmla="*/ 25 w 52"/>
                <a:gd name="T1" fmla="*/ 52 h 53"/>
                <a:gd name="T2" fmla="*/ 0 w 52"/>
                <a:gd name="T3" fmla="*/ 25 h 53"/>
                <a:gd name="T4" fmla="*/ 27 w 52"/>
                <a:gd name="T5" fmla="*/ 0 h 53"/>
                <a:gd name="T6" fmla="*/ 52 w 52"/>
                <a:gd name="T7" fmla="*/ 27 h 53"/>
                <a:gd name="T8" fmla="*/ 25 w 52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25" y="52"/>
                  </a:moveTo>
                  <a:cubicBezTo>
                    <a:pt x="11" y="52"/>
                    <a:pt x="0" y="40"/>
                    <a:pt x="0" y="25"/>
                  </a:cubicBezTo>
                  <a:cubicBezTo>
                    <a:pt x="0" y="11"/>
                    <a:pt x="12" y="0"/>
                    <a:pt x="27" y="0"/>
                  </a:cubicBezTo>
                  <a:cubicBezTo>
                    <a:pt x="41" y="1"/>
                    <a:pt x="52" y="13"/>
                    <a:pt x="52" y="27"/>
                  </a:cubicBezTo>
                  <a:cubicBezTo>
                    <a:pt x="51" y="41"/>
                    <a:pt x="39" y="53"/>
                    <a:pt x="25" y="5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74"/>
            <p:cNvSpPr>
              <a:spLocks/>
            </p:cNvSpPr>
            <p:nvPr/>
          </p:nvSpPr>
          <p:spPr bwMode="auto">
            <a:xfrm>
              <a:off x="4760913" y="7194550"/>
              <a:ext cx="153988" cy="153988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0 h 41"/>
                <a:gd name="T4" fmla="*/ 21 w 41"/>
                <a:gd name="T5" fmla="*/ 0 h 41"/>
                <a:gd name="T6" fmla="*/ 41 w 41"/>
                <a:gd name="T7" fmla="*/ 21 h 41"/>
                <a:gd name="T8" fmla="*/ 20 w 4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0"/>
                  </a:cubicBezTo>
                  <a:cubicBezTo>
                    <a:pt x="32" y="1"/>
                    <a:pt x="41" y="10"/>
                    <a:pt x="41" y="21"/>
                  </a:cubicBezTo>
                  <a:cubicBezTo>
                    <a:pt x="40" y="32"/>
                    <a:pt x="31" y="41"/>
                    <a:pt x="20" y="4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275"/>
            <p:cNvSpPr>
              <a:spLocks/>
            </p:cNvSpPr>
            <p:nvPr/>
          </p:nvSpPr>
          <p:spPr bwMode="auto">
            <a:xfrm>
              <a:off x="4606926" y="7386638"/>
              <a:ext cx="112713" cy="107950"/>
            </a:xfrm>
            <a:custGeom>
              <a:avLst/>
              <a:gdLst>
                <a:gd name="T0" fmla="*/ 15 w 30"/>
                <a:gd name="T1" fmla="*/ 29 h 29"/>
                <a:gd name="T2" fmla="*/ 1 w 30"/>
                <a:gd name="T3" fmla="*/ 14 h 29"/>
                <a:gd name="T4" fmla="*/ 15 w 30"/>
                <a:gd name="T5" fmla="*/ 0 h 29"/>
                <a:gd name="T6" fmla="*/ 29 w 30"/>
                <a:gd name="T7" fmla="*/ 15 h 29"/>
                <a:gd name="T8" fmla="*/ 15 w 30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cubicBezTo>
                    <a:pt x="7" y="29"/>
                    <a:pt x="0" y="22"/>
                    <a:pt x="1" y="14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3" y="0"/>
                    <a:pt x="30" y="7"/>
                    <a:pt x="29" y="15"/>
                  </a:cubicBezTo>
                  <a:cubicBezTo>
                    <a:pt x="29" y="23"/>
                    <a:pt x="23" y="29"/>
                    <a:pt x="15" y="2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276"/>
            <p:cNvSpPr>
              <a:spLocks/>
            </p:cNvSpPr>
            <p:nvPr/>
          </p:nvSpPr>
          <p:spPr bwMode="auto">
            <a:xfrm>
              <a:off x="4505326" y="7585075"/>
              <a:ext cx="65088" cy="68263"/>
            </a:xfrm>
            <a:custGeom>
              <a:avLst/>
              <a:gdLst>
                <a:gd name="T0" fmla="*/ 8 w 17"/>
                <a:gd name="T1" fmla="*/ 18 h 18"/>
                <a:gd name="T2" fmla="*/ 0 w 17"/>
                <a:gd name="T3" fmla="*/ 9 h 18"/>
                <a:gd name="T4" fmla="*/ 9 w 17"/>
                <a:gd name="T5" fmla="*/ 1 h 18"/>
                <a:gd name="T6" fmla="*/ 17 w 17"/>
                <a:gd name="T7" fmla="*/ 10 h 18"/>
                <a:gd name="T8" fmla="*/ 8 w 1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8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1"/>
                    <a:pt x="17" y="5"/>
                    <a:pt x="17" y="10"/>
                  </a:cubicBezTo>
                  <a:cubicBezTo>
                    <a:pt x="17" y="14"/>
                    <a:pt x="13" y="18"/>
                    <a:pt x="8" y="1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7" name="组合 1346"/>
          <p:cNvGrpSpPr/>
          <p:nvPr/>
        </p:nvGrpSpPr>
        <p:grpSpPr>
          <a:xfrm>
            <a:off x="2865668" y="6132750"/>
            <a:ext cx="1284924" cy="1273222"/>
            <a:chOff x="7104063" y="6061075"/>
            <a:chExt cx="1743075" cy="1727200"/>
          </a:xfrm>
        </p:grpSpPr>
        <p:sp>
          <p:nvSpPr>
            <p:cNvPr id="1270" name="Freeform 277"/>
            <p:cNvSpPr>
              <a:spLocks/>
            </p:cNvSpPr>
            <p:nvPr/>
          </p:nvSpPr>
          <p:spPr bwMode="auto">
            <a:xfrm>
              <a:off x="8756651" y="734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278"/>
            <p:cNvSpPr>
              <a:spLocks/>
            </p:cNvSpPr>
            <p:nvPr/>
          </p:nvSpPr>
          <p:spPr bwMode="auto">
            <a:xfrm>
              <a:off x="7126288" y="6165850"/>
              <a:ext cx="1720850" cy="1622425"/>
            </a:xfrm>
            <a:custGeom>
              <a:avLst/>
              <a:gdLst>
                <a:gd name="T0" fmla="*/ 183 w 458"/>
                <a:gd name="T1" fmla="*/ 12 h 432"/>
                <a:gd name="T2" fmla="*/ 161 w 458"/>
                <a:gd name="T3" fmla="*/ 22 h 432"/>
                <a:gd name="T4" fmla="*/ 157 w 458"/>
                <a:gd name="T5" fmla="*/ 22 h 432"/>
                <a:gd name="T6" fmla="*/ 152 w 458"/>
                <a:gd name="T7" fmla="*/ 22 h 432"/>
                <a:gd name="T8" fmla="*/ 147 w 458"/>
                <a:gd name="T9" fmla="*/ 15 h 432"/>
                <a:gd name="T10" fmla="*/ 118 w 458"/>
                <a:gd name="T11" fmla="*/ 34 h 432"/>
                <a:gd name="T12" fmla="*/ 98 w 458"/>
                <a:gd name="T13" fmla="*/ 53 h 432"/>
                <a:gd name="T14" fmla="*/ 83 w 458"/>
                <a:gd name="T15" fmla="*/ 52 h 432"/>
                <a:gd name="T16" fmla="*/ 64 w 458"/>
                <a:gd name="T17" fmla="*/ 73 h 432"/>
                <a:gd name="T18" fmla="*/ 46 w 458"/>
                <a:gd name="T19" fmla="*/ 94 h 432"/>
                <a:gd name="T20" fmla="*/ 30 w 458"/>
                <a:gd name="T21" fmla="*/ 117 h 432"/>
                <a:gd name="T22" fmla="*/ 30 w 458"/>
                <a:gd name="T23" fmla="*/ 119 h 432"/>
                <a:gd name="T24" fmla="*/ 20 w 458"/>
                <a:gd name="T25" fmla="*/ 136 h 432"/>
                <a:gd name="T26" fmla="*/ 12 w 458"/>
                <a:gd name="T27" fmla="*/ 161 h 432"/>
                <a:gd name="T28" fmla="*/ 4 w 458"/>
                <a:gd name="T29" fmla="*/ 180 h 432"/>
                <a:gd name="T30" fmla="*/ 9 w 458"/>
                <a:gd name="T31" fmla="*/ 219 h 432"/>
                <a:gd name="T32" fmla="*/ 3 w 458"/>
                <a:gd name="T33" fmla="*/ 216 h 432"/>
                <a:gd name="T34" fmla="*/ 29 w 458"/>
                <a:gd name="T35" fmla="*/ 257 h 432"/>
                <a:gd name="T36" fmla="*/ 44 w 458"/>
                <a:gd name="T37" fmla="*/ 343 h 432"/>
                <a:gd name="T38" fmla="*/ 101 w 458"/>
                <a:gd name="T39" fmla="*/ 384 h 432"/>
                <a:gd name="T40" fmla="*/ 114 w 458"/>
                <a:gd name="T41" fmla="*/ 400 h 432"/>
                <a:gd name="T42" fmla="*/ 129 w 458"/>
                <a:gd name="T43" fmla="*/ 406 h 432"/>
                <a:gd name="T44" fmla="*/ 140 w 458"/>
                <a:gd name="T45" fmla="*/ 407 h 432"/>
                <a:gd name="T46" fmla="*/ 149 w 458"/>
                <a:gd name="T47" fmla="*/ 406 h 432"/>
                <a:gd name="T48" fmla="*/ 201 w 458"/>
                <a:gd name="T49" fmla="*/ 432 h 432"/>
                <a:gd name="T50" fmla="*/ 273 w 458"/>
                <a:gd name="T51" fmla="*/ 387 h 432"/>
                <a:gd name="T52" fmla="*/ 363 w 458"/>
                <a:gd name="T53" fmla="*/ 382 h 432"/>
                <a:gd name="T54" fmla="*/ 404 w 458"/>
                <a:gd name="T55" fmla="*/ 350 h 432"/>
                <a:gd name="T56" fmla="*/ 434 w 458"/>
                <a:gd name="T57" fmla="*/ 313 h 432"/>
                <a:gd name="T58" fmla="*/ 434 w 458"/>
                <a:gd name="T59" fmla="*/ 313 h 432"/>
                <a:gd name="T60" fmla="*/ 429 w 458"/>
                <a:gd name="T61" fmla="*/ 312 h 432"/>
                <a:gd name="T62" fmla="*/ 435 w 458"/>
                <a:gd name="T63" fmla="*/ 294 h 432"/>
                <a:gd name="T64" fmla="*/ 438 w 458"/>
                <a:gd name="T65" fmla="*/ 255 h 432"/>
                <a:gd name="T66" fmla="*/ 447 w 458"/>
                <a:gd name="T67" fmla="*/ 223 h 432"/>
                <a:gd name="T68" fmla="*/ 430 w 458"/>
                <a:gd name="T69" fmla="*/ 197 h 432"/>
                <a:gd name="T70" fmla="*/ 431 w 458"/>
                <a:gd name="T71" fmla="*/ 148 h 432"/>
                <a:gd name="T72" fmla="*/ 424 w 458"/>
                <a:gd name="T73" fmla="*/ 137 h 432"/>
                <a:gd name="T74" fmla="*/ 417 w 458"/>
                <a:gd name="T75" fmla="*/ 138 h 432"/>
                <a:gd name="T76" fmla="*/ 404 w 458"/>
                <a:gd name="T77" fmla="*/ 114 h 432"/>
                <a:gd name="T78" fmla="*/ 407 w 458"/>
                <a:gd name="T79" fmla="*/ 106 h 432"/>
                <a:gd name="T80" fmla="*/ 393 w 458"/>
                <a:gd name="T81" fmla="*/ 81 h 432"/>
                <a:gd name="T82" fmla="*/ 380 w 458"/>
                <a:gd name="T83" fmla="*/ 84 h 432"/>
                <a:gd name="T84" fmla="*/ 359 w 458"/>
                <a:gd name="T85" fmla="*/ 69 h 432"/>
                <a:gd name="T86" fmla="*/ 355 w 458"/>
                <a:gd name="T87" fmla="*/ 64 h 432"/>
                <a:gd name="T88" fmla="*/ 334 w 458"/>
                <a:gd name="T89" fmla="*/ 36 h 432"/>
                <a:gd name="T90" fmla="*/ 323 w 458"/>
                <a:gd name="T91" fmla="*/ 40 h 432"/>
                <a:gd name="T92" fmla="*/ 319 w 458"/>
                <a:gd name="T93" fmla="*/ 42 h 432"/>
                <a:gd name="T94" fmla="*/ 317 w 458"/>
                <a:gd name="T95" fmla="*/ 41 h 432"/>
                <a:gd name="T96" fmla="*/ 289 w 458"/>
                <a:gd name="T97" fmla="*/ 24 h 432"/>
                <a:gd name="T98" fmla="*/ 255 w 458"/>
                <a:gd name="T99" fmla="*/ 11 h 432"/>
                <a:gd name="T100" fmla="*/ 237 w 458"/>
                <a:gd name="T101" fmla="*/ 18 h 432"/>
                <a:gd name="T102" fmla="*/ 219 w 458"/>
                <a:gd name="T103" fmla="*/ 13 h 432"/>
                <a:gd name="T104" fmla="*/ 208 w 458"/>
                <a:gd name="T105" fmla="*/ 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8" h="432">
                  <a:moveTo>
                    <a:pt x="203" y="0"/>
                  </a:moveTo>
                  <a:cubicBezTo>
                    <a:pt x="195" y="0"/>
                    <a:pt x="187" y="4"/>
                    <a:pt x="183" y="12"/>
                  </a:cubicBezTo>
                  <a:cubicBezTo>
                    <a:pt x="180" y="16"/>
                    <a:pt x="177" y="15"/>
                    <a:pt x="174" y="17"/>
                  </a:cubicBezTo>
                  <a:cubicBezTo>
                    <a:pt x="170" y="20"/>
                    <a:pt x="166" y="21"/>
                    <a:pt x="161" y="22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0" y="22"/>
                    <a:pt x="159" y="22"/>
                    <a:pt x="157" y="22"/>
                  </a:cubicBezTo>
                  <a:cubicBezTo>
                    <a:pt x="156" y="21"/>
                    <a:pt x="155" y="21"/>
                    <a:pt x="154" y="21"/>
                  </a:cubicBezTo>
                  <a:cubicBezTo>
                    <a:pt x="153" y="21"/>
                    <a:pt x="152" y="21"/>
                    <a:pt x="152" y="22"/>
                  </a:cubicBezTo>
                  <a:cubicBezTo>
                    <a:pt x="151" y="19"/>
                    <a:pt x="153" y="15"/>
                    <a:pt x="148" y="15"/>
                  </a:cubicBezTo>
                  <a:cubicBezTo>
                    <a:pt x="148" y="15"/>
                    <a:pt x="147" y="15"/>
                    <a:pt x="147" y="15"/>
                  </a:cubicBezTo>
                  <a:cubicBezTo>
                    <a:pt x="140" y="16"/>
                    <a:pt x="132" y="20"/>
                    <a:pt x="127" y="24"/>
                  </a:cubicBezTo>
                  <a:cubicBezTo>
                    <a:pt x="123" y="26"/>
                    <a:pt x="120" y="30"/>
                    <a:pt x="118" y="34"/>
                  </a:cubicBezTo>
                  <a:cubicBezTo>
                    <a:pt x="116" y="38"/>
                    <a:pt x="114" y="39"/>
                    <a:pt x="112" y="41"/>
                  </a:cubicBezTo>
                  <a:cubicBezTo>
                    <a:pt x="108" y="46"/>
                    <a:pt x="103" y="50"/>
                    <a:pt x="98" y="53"/>
                  </a:cubicBezTo>
                  <a:cubicBezTo>
                    <a:pt x="96" y="54"/>
                    <a:pt x="90" y="54"/>
                    <a:pt x="89" y="56"/>
                  </a:cubicBezTo>
                  <a:cubicBezTo>
                    <a:pt x="86" y="54"/>
                    <a:pt x="85" y="52"/>
                    <a:pt x="83" y="52"/>
                  </a:cubicBezTo>
                  <a:cubicBezTo>
                    <a:pt x="82" y="52"/>
                    <a:pt x="80" y="53"/>
                    <a:pt x="77" y="55"/>
                  </a:cubicBezTo>
                  <a:cubicBezTo>
                    <a:pt x="71" y="59"/>
                    <a:pt x="64" y="66"/>
                    <a:pt x="64" y="73"/>
                  </a:cubicBezTo>
                  <a:cubicBezTo>
                    <a:pt x="64" y="78"/>
                    <a:pt x="61" y="78"/>
                    <a:pt x="59" y="82"/>
                  </a:cubicBezTo>
                  <a:cubicBezTo>
                    <a:pt x="56" y="87"/>
                    <a:pt x="48" y="90"/>
                    <a:pt x="46" y="94"/>
                  </a:cubicBezTo>
                  <a:cubicBezTo>
                    <a:pt x="44" y="92"/>
                    <a:pt x="42" y="92"/>
                    <a:pt x="41" y="92"/>
                  </a:cubicBezTo>
                  <a:cubicBezTo>
                    <a:pt x="35" y="92"/>
                    <a:pt x="31" y="111"/>
                    <a:pt x="30" y="117"/>
                  </a:cubicBezTo>
                  <a:cubicBezTo>
                    <a:pt x="30" y="117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24"/>
                    <a:pt x="22" y="131"/>
                    <a:pt x="20" y="136"/>
                  </a:cubicBezTo>
                  <a:cubicBezTo>
                    <a:pt x="19" y="135"/>
                    <a:pt x="18" y="134"/>
                    <a:pt x="17" y="134"/>
                  </a:cubicBezTo>
                  <a:cubicBezTo>
                    <a:pt x="11" y="134"/>
                    <a:pt x="11" y="157"/>
                    <a:pt x="12" y="161"/>
                  </a:cubicBezTo>
                  <a:cubicBezTo>
                    <a:pt x="11" y="161"/>
                    <a:pt x="6" y="179"/>
                    <a:pt x="6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0" y="180"/>
                    <a:pt x="0" y="194"/>
                    <a:pt x="0" y="196"/>
                  </a:cubicBezTo>
                  <a:cubicBezTo>
                    <a:pt x="0" y="205"/>
                    <a:pt x="4" y="212"/>
                    <a:pt x="9" y="219"/>
                  </a:cubicBezTo>
                  <a:cubicBezTo>
                    <a:pt x="7" y="216"/>
                    <a:pt x="5" y="213"/>
                    <a:pt x="3" y="210"/>
                  </a:cubicBezTo>
                  <a:cubicBezTo>
                    <a:pt x="3" y="212"/>
                    <a:pt x="4" y="214"/>
                    <a:pt x="3" y="216"/>
                  </a:cubicBezTo>
                  <a:cubicBezTo>
                    <a:pt x="3" y="224"/>
                    <a:pt x="5" y="225"/>
                    <a:pt x="10" y="231"/>
                  </a:cubicBezTo>
                  <a:cubicBezTo>
                    <a:pt x="16" y="240"/>
                    <a:pt x="23" y="248"/>
                    <a:pt x="29" y="257"/>
                  </a:cubicBezTo>
                  <a:cubicBezTo>
                    <a:pt x="38" y="270"/>
                    <a:pt x="51" y="283"/>
                    <a:pt x="54" y="298"/>
                  </a:cubicBezTo>
                  <a:cubicBezTo>
                    <a:pt x="58" y="315"/>
                    <a:pt x="42" y="327"/>
                    <a:pt x="44" y="343"/>
                  </a:cubicBezTo>
                  <a:cubicBezTo>
                    <a:pt x="46" y="363"/>
                    <a:pt x="71" y="368"/>
                    <a:pt x="86" y="375"/>
                  </a:cubicBezTo>
                  <a:cubicBezTo>
                    <a:pt x="90" y="377"/>
                    <a:pt x="100" y="379"/>
                    <a:pt x="101" y="384"/>
                  </a:cubicBezTo>
                  <a:cubicBezTo>
                    <a:pt x="102" y="388"/>
                    <a:pt x="103" y="391"/>
                    <a:pt x="106" y="394"/>
                  </a:cubicBezTo>
                  <a:cubicBezTo>
                    <a:pt x="108" y="396"/>
                    <a:pt x="111" y="398"/>
                    <a:pt x="114" y="400"/>
                  </a:cubicBezTo>
                  <a:cubicBezTo>
                    <a:pt x="118" y="402"/>
                    <a:pt x="123" y="406"/>
                    <a:pt x="128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31" y="407"/>
                    <a:pt x="132" y="408"/>
                    <a:pt x="133" y="408"/>
                  </a:cubicBezTo>
                  <a:cubicBezTo>
                    <a:pt x="135" y="408"/>
                    <a:pt x="138" y="407"/>
                    <a:pt x="140" y="407"/>
                  </a:cubicBezTo>
                  <a:cubicBezTo>
                    <a:pt x="142" y="406"/>
                    <a:pt x="144" y="406"/>
                    <a:pt x="146" y="406"/>
                  </a:cubicBezTo>
                  <a:cubicBezTo>
                    <a:pt x="147" y="406"/>
                    <a:pt x="148" y="406"/>
                    <a:pt x="149" y="406"/>
                  </a:cubicBezTo>
                  <a:cubicBezTo>
                    <a:pt x="163" y="414"/>
                    <a:pt x="181" y="430"/>
                    <a:pt x="197" y="432"/>
                  </a:cubicBezTo>
                  <a:cubicBezTo>
                    <a:pt x="198" y="432"/>
                    <a:pt x="200" y="432"/>
                    <a:pt x="201" y="432"/>
                  </a:cubicBezTo>
                  <a:cubicBezTo>
                    <a:pt x="219" y="432"/>
                    <a:pt x="221" y="412"/>
                    <a:pt x="232" y="401"/>
                  </a:cubicBezTo>
                  <a:cubicBezTo>
                    <a:pt x="242" y="390"/>
                    <a:pt x="258" y="388"/>
                    <a:pt x="273" y="387"/>
                  </a:cubicBezTo>
                  <a:cubicBezTo>
                    <a:pt x="294" y="385"/>
                    <a:pt x="315" y="385"/>
                    <a:pt x="337" y="383"/>
                  </a:cubicBezTo>
                  <a:cubicBezTo>
                    <a:pt x="345" y="383"/>
                    <a:pt x="354" y="382"/>
                    <a:pt x="363" y="382"/>
                  </a:cubicBezTo>
                  <a:cubicBezTo>
                    <a:pt x="372" y="382"/>
                    <a:pt x="375" y="377"/>
                    <a:pt x="382" y="372"/>
                  </a:cubicBezTo>
                  <a:cubicBezTo>
                    <a:pt x="385" y="370"/>
                    <a:pt x="417" y="352"/>
                    <a:pt x="404" y="350"/>
                  </a:cubicBezTo>
                  <a:cubicBezTo>
                    <a:pt x="406" y="348"/>
                    <a:pt x="417" y="334"/>
                    <a:pt x="416" y="333"/>
                  </a:cubicBezTo>
                  <a:cubicBezTo>
                    <a:pt x="422" y="331"/>
                    <a:pt x="437" y="321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3" y="312"/>
                    <a:pt x="433" y="312"/>
                    <a:pt x="432" y="312"/>
                  </a:cubicBezTo>
                  <a:cubicBezTo>
                    <a:pt x="431" y="312"/>
                    <a:pt x="430" y="312"/>
                    <a:pt x="429" y="312"/>
                  </a:cubicBezTo>
                  <a:cubicBezTo>
                    <a:pt x="430" y="309"/>
                    <a:pt x="435" y="294"/>
                    <a:pt x="435" y="294"/>
                  </a:cubicBezTo>
                  <a:cubicBezTo>
                    <a:pt x="435" y="294"/>
                    <a:pt x="435" y="294"/>
                    <a:pt x="435" y="294"/>
                  </a:cubicBezTo>
                  <a:cubicBezTo>
                    <a:pt x="440" y="289"/>
                    <a:pt x="458" y="270"/>
                    <a:pt x="440" y="269"/>
                  </a:cubicBezTo>
                  <a:cubicBezTo>
                    <a:pt x="441" y="267"/>
                    <a:pt x="437" y="259"/>
                    <a:pt x="438" y="255"/>
                  </a:cubicBezTo>
                  <a:cubicBezTo>
                    <a:pt x="439" y="251"/>
                    <a:pt x="438" y="245"/>
                    <a:pt x="442" y="243"/>
                  </a:cubicBezTo>
                  <a:cubicBezTo>
                    <a:pt x="448" y="239"/>
                    <a:pt x="448" y="229"/>
                    <a:pt x="447" y="223"/>
                  </a:cubicBezTo>
                  <a:cubicBezTo>
                    <a:pt x="446" y="213"/>
                    <a:pt x="443" y="214"/>
                    <a:pt x="436" y="214"/>
                  </a:cubicBezTo>
                  <a:cubicBezTo>
                    <a:pt x="437" y="212"/>
                    <a:pt x="430" y="201"/>
                    <a:pt x="430" y="197"/>
                  </a:cubicBezTo>
                  <a:cubicBezTo>
                    <a:pt x="429" y="191"/>
                    <a:pt x="429" y="183"/>
                    <a:pt x="432" y="178"/>
                  </a:cubicBezTo>
                  <a:cubicBezTo>
                    <a:pt x="437" y="169"/>
                    <a:pt x="435" y="157"/>
                    <a:pt x="431" y="148"/>
                  </a:cubicBezTo>
                  <a:cubicBezTo>
                    <a:pt x="430" y="145"/>
                    <a:pt x="429" y="141"/>
                    <a:pt x="426" y="139"/>
                  </a:cubicBezTo>
                  <a:cubicBezTo>
                    <a:pt x="425" y="138"/>
                    <a:pt x="424" y="137"/>
                    <a:pt x="424" y="137"/>
                  </a:cubicBezTo>
                  <a:cubicBezTo>
                    <a:pt x="422" y="137"/>
                    <a:pt x="420" y="140"/>
                    <a:pt x="418" y="140"/>
                  </a:cubicBezTo>
                  <a:cubicBezTo>
                    <a:pt x="418" y="139"/>
                    <a:pt x="418" y="138"/>
                    <a:pt x="417" y="138"/>
                  </a:cubicBezTo>
                  <a:cubicBezTo>
                    <a:pt x="410" y="135"/>
                    <a:pt x="406" y="122"/>
                    <a:pt x="406" y="116"/>
                  </a:cubicBezTo>
                  <a:cubicBezTo>
                    <a:pt x="406" y="115"/>
                    <a:pt x="405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5" y="111"/>
                    <a:pt x="406" y="108"/>
                    <a:pt x="407" y="106"/>
                  </a:cubicBezTo>
                  <a:cubicBezTo>
                    <a:pt x="408" y="101"/>
                    <a:pt x="407" y="97"/>
                    <a:pt x="405" y="92"/>
                  </a:cubicBezTo>
                  <a:cubicBezTo>
                    <a:pt x="402" y="87"/>
                    <a:pt x="398" y="83"/>
                    <a:pt x="393" y="81"/>
                  </a:cubicBezTo>
                  <a:cubicBezTo>
                    <a:pt x="392" y="80"/>
                    <a:pt x="391" y="80"/>
                    <a:pt x="390" y="80"/>
                  </a:cubicBezTo>
                  <a:cubicBezTo>
                    <a:pt x="386" y="80"/>
                    <a:pt x="384" y="83"/>
                    <a:pt x="380" y="84"/>
                  </a:cubicBezTo>
                  <a:cubicBezTo>
                    <a:pt x="380" y="82"/>
                    <a:pt x="376" y="82"/>
                    <a:pt x="375" y="81"/>
                  </a:cubicBezTo>
                  <a:cubicBezTo>
                    <a:pt x="369" y="79"/>
                    <a:pt x="363" y="74"/>
                    <a:pt x="359" y="69"/>
                  </a:cubicBezTo>
                  <a:cubicBezTo>
                    <a:pt x="359" y="68"/>
                    <a:pt x="358" y="63"/>
                    <a:pt x="356" y="63"/>
                  </a:cubicBezTo>
                  <a:cubicBezTo>
                    <a:pt x="356" y="63"/>
                    <a:pt x="355" y="64"/>
                    <a:pt x="355" y="64"/>
                  </a:cubicBezTo>
                  <a:cubicBezTo>
                    <a:pt x="355" y="58"/>
                    <a:pt x="358" y="54"/>
                    <a:pt x="355" y="49"/>
                  </a:cubicBezTo>
                  <a:cubicBezTo>
                    <a:pt x="350" y="42"/>
                    <a:pt x="342" y="36"/>
                    <a:pt x="334" y="36"/>
                  </a:cubicBezTo>
                  <a:cubicBezTo>
                    <a:pt x="333" y="35"/>
                    <a:pt x="333" y="35"/>
                    <a:pt x="332" y="35"/>
                  </a:cubicBezTo>
                  <a:cubicBezTo>
                    <a:pt x="329" y="35"/>
                    <a:pt x="326" y="37"/>
                    <a:pt x="323" y="40"/>
                  </a:cubicBezTo>
                  <a:cubicBezTo>
                    <a:pt x="321" y="42"/>
                    <a:pt x="321" y="43"/>
                    <a:pt x="320" y="43"/>
                  </a:cubicBezTo>
                  <a:cubicBezTo>
                    <a:pt x="320" y="43"/>
                    <a:pt x="319" y="42"/>
                    <a:pt x="319" y="42"/>
                  </a:cubicBezTo>
                  <a:cubicBezTo>
                    <a:pt x="319" y="41"/>
                    <a:pt x="319" y="40"/>
                    <a:pt x="318" y="40"/>
                  </a:cubicBezTo>
                  <a:cubicBezTo>
                    <a:pt x="318" y="40"/>
                    <a:pt x="317" y="40"/>
                    <a:pt x="317" y="41"/>
                  </a:cubicBezTo>
                  <a:cubicBezTo>
                    <a:pt x="316" y="41"/>
                    <a:pt x="316" y="41"/>
                    <a:pt x="315" y="41"/>
                  </a:cubicBezTo>
                  <a:cubicBezTo>
                    <a:pt x="306" y="41"/>
                    <a:pt x="286" y="31"/>
                    <a:pt x="289" y="24"/>
                  </a:cubicBezTo>
                  <a:cubicBezTo>
                    <a:pt x="294" y="14"/>
                    <a:pt x="278" y="9"/>
                    <a:pt x="266" y="9"/>
                  </a:cubicBezTo>
                  <a:cubicBezTo>
                    <a:pt x="261" y="9"/>
                    <a:pt x="257" y="10"/>
                    <a:pt x="255" y="11"/>
                  </a:cubicBezTo>
                  <a:cubicBezTo>
                    <a:pt x="249" y="16"/>
                    <a:pt x="251" y="17"/>
                    <a:pt x="244" y="18"/>
                  </a:cubicBezTo>
                  <a:cubicBezTo>
                    <a:pt x="241" y="18"/>
                    <a:pt x="239" y="18"/>
                    <a:pt x="237" y="18"/>
                  </a:cubicBezTo>
                  <a:cubicBezTo>
                    <a:pt x="236" y="18"/>
                    <a:pt x="234" y="18"/>
                    <a:pt x="233" y="18"/>
                  </a:cubicBezTo>
                  <a:cubicBezTo>
                    <a:pt x="228" y="18"/>
                    <a:pt x="222" y="13"/>
                    <a:pt x="219" y="13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3"/>
                    <a:pt x="214" y="2"/>
                    <a:pt x="208" y="1"/>
                  </a:cubicBezTo>
                  <a:cubicBezTo>
                    <a:pt x="206" y="0"/>
                    <a:pt x="204" y="0"/>
                    <a:pt x="203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279"/>
            <p:cNvSpPr>
              <a:spLocks/>
            </p:cNvSpPr>
            <p:nvPr/>
          </p:nvSpPr>
          <p:spPr bwMode="auto">
            <a:xfrm>
              <a:off x="7104063" y="6061075"/>
              <a:ext cx="1719263" cy="1636713"/>
            </a:xfrm>
            <a:custGeom>
              <a:avLst/>
              <a:gdLst>
                <a:gd name="T0" fmla="*/ 430 w 458"/>
                <a:gd name="T1" fmla="*/ 314 h 436"/>
                <a:gd name="T2" fmla="*/ 440 w 458"/>
                <a:gd name="T3" fmla="*/ 271 h 436"/>
                <a:gd name="T4" fmla="*/ 443 w 458"/>
                <a:gd name="T5" fmla="*/ 244 h 436"/>
                <a:gd name="T6" fmla="*/ 437 w 458"/>
                <a:gd name="T7" fmla="*/ 215 h 436"/>
                <a:gd name="T8" fmla="*/ 432 w 458"/>
                <a:gd name="T9" fmla="*/ 179 h 436"/>
                <a:gd name="T10" fmla="*/ 427 w 458"/>
                <a:gd name="T11" fmla="*/ 140 h 436"/>
                <a:gd name="T12" fmla="*/ 417 w 458"/>
                <a:gd name="T13" fmla="*/ 139 h 436"/>
                <a:gd name="T14" fmla="*/ 405 w 458"/>
                <a:gd name="T15" fmla="*/ 115 h 436"/>
                <a:gd name="T16" fmla="*/ 405 w 458"/>
                <a:gd name="T17" fmla="*/ 94 h 436"/>
                <a:gd name="T18" fmla="*/ 381 w 458"/>
                <a:gd name="T19" fmla="*/ 85 h 436"/>
                <a:gd name="T20" fmla="*/ 360 w 458"/>
                <a:gd name="T21" fmla="*/ 70 h 436"/>
                <a:gd name="T22" fmla="*/ 355 w 458"/>
                <a:gd name="T23" fmla="*/ 50 h 436"/>
                <a:gd name="T24" fmla="*/ 324 w 458"/>
                <a:gd name="T25" fmla="*/ 41 h 436"/>
                <a:gd name="T26" fmla="*/ 290 w 458"/>
                <a:gd name="T27" fmla="*/ 25 h 436"/>
                <a:gd name="T28" fmla="*/ 244 w 458"/>
                <a:gd name="T29" fmla="*/ 19 h 436"/>
                <a:gd name="T30" fmla="*/ 219 w 458"/>
                <a:gd name="T31" fmla="*/ 14 h 436"/>
                <a:gd name="T32" fmla="*/ 183 w 458"/>
                <a:gd name="T33" fmla="*/ 13 h 436"/>
                <a:gd name="T34" fmla="*/ 162 w 458"/>
                <a:gd name="T35" fmla="*/ 23 h 436"/>
                <a:gd name="T36" fmla="*/ 148 w 458"/>
                <a:gd name="T37" fmla="*/ 16 h 436"/>
                <a:gd name="T38" fmla="*/ 119 w 458"/>
                <a:gd name="T39" fmla="*/ 35 h 436"/>
                <a:gd name="T40" fmla="*/ 99 w 458"/>
                <a:gd name="T41" fmla="*/ 54 h 436"/>
                <a:gd name="T42" fmla="*/ 77 w 458"/>
                <a:gd name="T43" fmla="*/ 56 h 436"/>
                <a:gd name="T44" fmla="*/ 59 w 458"/>
                <a:gd name="T45" fmla="*/ 83 h 436"/>
                <a:gd name="T46" fmla="*/ 31 w 458"/>
                <a:gd name="T47" fmla="*/ 118 h 436"/>
                <a:gd name="T48" fmla="*/ 12 w 458"/>
                <a:gd name="T49" fmla="*/ 162 h 436"/>
                <a:gd name="T50" fmla="*/ 0 w 458"/>
                <a:gd name="T51" fmla="*/ 197 h 436"/>
                <a:gd name="T52" fmla="*/ 3 w 458"/>
                <a:gd name="T53" fmla="*/ 211 h 436"/>
                <a:gd name="T54" fmla="*/ 10 w 458"/>
                <a:gd name="T55" fmla="*/ 232 h 436"/>
                <a:gd name="T56" fmla="*/ 55 w 458"/>
                <a:gd name="T57" fmla="*/ 300 h 436"/>
                <a:gd name="T58" fmla="*/ 86 w 458"/>
                <a:gd name="T59" fmla="*/ 376 h 436"/>
                <a:gd name="T60" fmla="*/ 106 w 458"/>
                <a:gd name="T61" fmla="*/ 395 h 436"/>
                <a:gd name="T62" fmla="*/ 130 w 458"/>
                <a:gd name="T63" fmla="*/ 408 h 436"/>
                <a:gd name="T64" fmla="*/ 198 w 458"/>
                <a:gd name="T65" fmla="*/ 433 h 436"/>
                <a:gd name="T66" fmla="*/ 273 w 458"/>
                <a:gd name="T67" fmla="*/ 388 h 436"/>
                <a:gd name="T68" fmla="*/ 364 w 458"/>
                <a:gd name="T69" fmla="*/ 383 h 436"/>
                <a:gd name="T70" fmla="*/ 405 w 458"/>
                <a:gd name="T71" fmla="*/ 351 h 436"/>
                <a:gd name="T72" fmla="*/ 434 w 458"/>
                <a:gd name="T73" fmla="*/ 31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8" h="436">
                  <a:moveTo>
                    <a:pt x="434" y="314"/>
                  </a:moveTo>
                  <a:cubicBezTo>
                    <a:pt x="433" y="312"/>
                    <a:pt x="431" y="313"/>
                    <a:pt x="430" y="314"/>
                  </a:cubicBezTo>
                  <a:cubicBezTo>
                    <a:pt x="431" y="311"/>
                    <a:pt x="435" y="295"/>
                    <a:pt x="435" y="295"/>
                  </a:cubicBezTo>
                  <a:cubicBezTo>
                    <a:pt x="441" y="290"/>
                    <a:pt x="458" y="272"/>
                    <a:pt x="440" y="271"/>
                  </a:cubicBezTo>
                  <a:cubicBezTo>
                    <a:pt x="441" y="268"/>
                    <a:pt x="438" y="260"/>
                    <a:pt x="439" y="256"/>
                  </a:cubicBezTo>
                  <a:cubicBezTo>
                    <a:pt x="440" y="252"/>
                    <a:pt x="439" y="247"/>
                    <a:pt x="443" y="244"/>
                  </a:cubicBezTo>
                  <a:cubicBezTo>
                    <a:pt x="449" y="241"/>
                    <a:pt x="449" y="230"/>
                    <a:pt x="448" y="224"/>
                  </a:cubicBezTo>
                  <a:cubicBezTo>
                    <a:pt x="446" y="214"/>
                    <a:pt x="444" y="216"/>
                    <a:pt x="437" y="215"/>
                  </a:cubicBezTo>
                  <a:cubicBezTo>
                    <a:pt x="437" y="213"/>
                    <a:pt x="431" y="202"/>
                    <a:pt x="431" y="199"/>
                  </a:cubicBezTo>
                  <a:cubicBezTo>
                    <a:pt x="430" y="192"/>
                    <a:pt x="429" y="185"/>
                    <a:pt x="432" y="179"/>
                  </a:cubicBezTo>
                  <a:cubicBezTo>
                    <a:pt x="437" y="170"/>
                    <a:pt x="435" y="158"/>
                    <a:pt x="432" y="149"/>
                  </a:cubicBezTo>
                  <a:cubicBezTo>
                    <a:pt x="431" y="146"/>
                    <a:pt x="429" y="142"/>
                    <a:pt x="427" y="140"/>
                  </a:cubicBezTo>
                  <a:cubicBezTo>
                    <a:pt x="423" y="137"/>
                    <a:pt x="422" y="141"/>
                    <a:pt x="419" y="141"/>
                  </a:cubicBezTo>
                  <a:cubicBezTo>
                    <a:pt x="419" y="140"/>
                    <a:pt x="418" y="140"/>
                    <a:pt x="417" y="139"/>
                  </a:cubicBezTo>
                  <a:cubicBezTo>
                    <a:pt x="411" y="136"/>
                    <a:pt x="407" y="124"/>
                    <a:pt x="407" y="117"/>
                  </a:cubicBezTo>
                  <a:cubicBezTo>
                    <a:pt x="406" y="116"/>
                    <a:pt x="406" y="115"/>
                    <a:pt x="405" y="115"/>
                  </a:cubicBezTo>
                  <a:cubicBezTo>
                    <a:pt x="405" y="112"/>
                    <a:pt x="406" y="110"/>
                    <a:pt x="407" y="107"/>
                  </a:cubicBezTo>
                  <a:cubicBezTo>
                    <a:pt x="409" y="102"/>
                    <a:pt x="407" y="98"/>
                    <a:pt x="405" y="94"/>
                  </a:cubicBezTo>
                  <a:cubicBezTo>
                    <a:pt x="403" y="89"/>
                    <a:pt x="399" y="85"/>
                    <a:pt x="394" y="82"/>
                  </a:cubicBezTo>
                  <a:cubicBezTo>
                    <a:pt x="388" y="79"/>
                    <a:pt x="386" y="84"/>
                    <a:pt x="381" y="85"/>
                  </a:cubicBezTo>
                  <a:cubicBezTo>
                    <a:pt x="380" y="83"/>
                    <a:pt x="377" y="83"/>
                    <a:pt x="375" y="83"/>
                  </a:cubicBezTo>
                  <a:cubicBezTo>
                    <a:pt x="369" y="80"/>
                    <a:pt x="363" y="76"/>
                    <a:pt x="360" y="70"/>
                  </a:cubicBezTo>
                  <a:cubicBezTo>
                    <a:pt x="359" y="69"/>
                    <a:pt x="358" y="64"/>
                    <a:pt x="356" y="65"/>
                  </a:cubicBezTo>
                  <a:cubicBezTo>
                    <a:pt x="355" y="59"/>
                    <a:pt x="359" y="56"/>
                    <a:pt x="355" y="50"/>
                  </a:cubicBezTo>
                  <a:cubicBezTo>
                    <a:pt x="351" y="43"/>
                    <a:pt x="342" y="38"/>
                    <a:pt x="334" y="37"/>
                  </a:cubicBezTo>
                  <a:cubicBezTo>
                    <a:pt x="330" y="36"/>
                    <a:pt x="327" y="38"/>
                    <a:pt x="324" y="41"/>
                  </a:cubicBezTo>
                  <a:cubicBezTo>
                    <a:pt x="318" y="49"/>
                    <a:pt x="322" y="39"/>
                    <a:pt x="317" y="42"/>
                  </a:cubicBezTo>
                  <a:cubicBezTo>
                    <a:pt x="309" y="43"/>
                    <a:pt x="286" y="33"/>
                    <a:pt x="290" y="25"/>
                  </a:cubicBezTo>
                  <a:cubicBezTo>
                    <a:pt x="296" y="11"/>
                    <a:pt x="263" y="7"/>
                    <a:pt x="255" y="13"/>
                  </a:cubicBezTo>
                  <a:cubicBezTo>
                    <a:pt x="250" y="17"/>
                    <a:pt x="251" y="18"/>
                    <a:pt x="244" y="19"/>
                  </a:cubicBezTo>
                  <a:cubicBezTo>
                    <a:pt x="241" y="20"/>
                    <a:pt x="237" y="20"/>
                    <a:pt x="233" y="20"/>
                  </a:cubicBezTo>
                  <a:cubicBezTo>
                    <a:pt x="229" y="19"/>
                    <a:pt x="223" y="14"/>
                    <a:pt x="219" y="14"/>
                  </a:cubicBezTo>
                  <a:cubicBezTo>
                    <a:pt x="218" y="14"/>
                    <a:pt x="215" y="3"/>
                    <a:pt x="208" y="2"/>
                  </a:cubicBezTo>
                  <a:cubicBezTo>
                    <a:pt x="198" y="0"/>
                    <a:pt x="188" y="4"/>
                    <a:pt x="183" y="13"/>
                  </a:cubicBezTo>
                  <a:cubicBezTo>
                    <a:pt x="181" y="17"/>
                    <a:pt x="178" y="16"/>
                    <a:pt x="174" y="19"/>
                  </a:cubicBezTo>
                  <a:cubicBezTo>
                    <a:pt x="170" y="21"/>
                    <a:pt x="166" y="23"/>
                    <a:pt x="162" y="23"/>
                  </a:cubicBezTo>
                  <a:cubicBezTo>
                    <a:pt x="160" y="24"/>
                    <a:pt x="154" y="21"/>
                    <a:pt x="153" y="23"/>
                  </a:cubicBezTo>
                  <a:cubicBezTo>
                    <a:pt x="151" y="20"/>
                    <a:pt x="154" y="15"/>
                    <a:pt x="148" y="16"/>
                  </a:cubicBezTo>
                  <a:cubicBezTo>
                    <a:pt x="141" y="17"/>
                    <a:pt x="133" y="21"/>
                    <a:pt x="127" y="25"/>
                  </a:cubicBezTo>
                  <a:cubicBezTo>
                    <a:pt x="124" y="28"/>
                    <a:pt x="121" y="31"/>
                    <a:pt x="119" y="35"/>
                  </a:cubicBezTo>
                  <a:cubicBezTo>
                    <a:pt x="117" y="39"/>
                    <a:pt x="115" y="40"/>
                    <a:pt x="113" y="42"/>
                  </a:cubicBezTo>
                  <a:cubicBezTo>
                    <a:pt x="109" y="47"/>
                    <a:pt x="104" y="51"/>
                    <a:pt x="99" y="54"/>
                  </a:cubicBezTo>
                  <a:cubicBezTo>
                    <a:pt x="96" y="55"/>
                    <a:pt x="91" y="55"/>
                    <a:pt x="89" y="58"/>
                  </a:cubicBezTo>
                  <a:cubicBezTo>
                    <a:pt x="85" y="53"/>
                    <a:pt x="85" y="51"/>
                    <a:pt x="77" y="56"/>
                  </a:cubicBezTo>
                  <a:cubicBezTo>
                    <a:pt x="71" y="60"/>
                    <a:pt x="65" y="67"/>
                    <a:pt x="64" y="75"/>
                  </a:cubicBezTo>
                  <a:cubicBezTo>
                    <a:pt x="64" y="80"/>
                    <a:pt x="62" y="79"/>
                    <a:pt x="59" y="83"/>
                  </a:cubicBezTo>
                  <a:cubicBezTo>
                    <a:pt x="56" y="88"/>
                    <a:pt x="48" y="92"/>
                    <a:pt x="46" y="96"/>
                  </a:cubicBezTo>
                  <a:cubicBezTo>
                    <a:pt x="37" y="84"/>
                    <a:pt x="31" y="112"/>
                    <a:pt x="31" y="118"/>
                  </a:cubicBezTo>
                  <a:cubicBezTo>
                    <a:pt x="31" y="123"/>
                    <a:pt x="22" y="132"/>
                    <a:pt x="20" y="137"/>
                  </a:cubicBezTo>
                  <a:cubicBezTo>
                    <a:pt x="12" y="129"/>
                    <a:pt x="11" y="157"/>
                    <a:pt x="12" y="162"/>
                  </a:cubicBezTo>
                  <a:cubicBezTo>
                    <a:pt x="11" y="162"/>
                    <a:pt x="7" y="180"/>
                    <a:pt x="7" y="183"/>
                  </a:cubicBezTo>
                  <a:cubicBezTo>
                    <a:pt x="1" y="177"/>
                    <a:pt x="0" y="195"/>
                    <a:pt x="0" y="197"/>
                  </a:cubicBezTo>
                  <a:cubicBezTo>
                    <a:pt x="0" y="206"/>
                    <a:pt x="5" y="213"/>
                    <a:pt x="9" y="220"/>
                  </a:cubicBezTo>
                  <a:cubicBezTo>
                    <a:pt x="7" y="217"/>
                    <a:pt x="5" y="214"/>
                    <a:pt x="3" y="211"/>
                  </a:cubicBezTo>
                  <a:cubicBezTo>
                    <a:pt x="4" y="213"/>
                    <a:pt x="4" y="215"/>
                    <a:pt x="4" y="217"/>
                  </a:cubicBezTo>
                  <a:cubicBezTo>
                    <a:pt x="4" y="225"/>
                    <a:pt x="6" y="226"/>
                    <a:pt x="10" y="232"/>
                  </a:cubicBezTo>
                  <a:cubicBezTo>
                    <a:pt x="17" y="241"/>
                    <a:pt x="23" y="250"/>
                    <a:pt x="29" y="258"/>
                  </a:cubicBezTo>
                  <a:cubicBezTo>
                    <a:pt x="39" y="271"/>
                    <a:pt x="51" y="284"/>
                    <a:pt x="55" y="300"/>
                  </a:cubicBezTo>
                  <a:cubicBezTo>
                    <a:pt x="58" y="317"/>
                    <a:pt x="42" y="328"/>
                    <a:pt x="44" y="345"/>
                  </a:cubicBezTo>
                  <a:cubicBezTo>
                    <a:pt x="46" y="364"/>
                    <a:pt x="71" y="369"/>
                    <a:pt x="86" y="376"/>
                  </a:cubicBezTo>
                  <a:cubicBezTo>
                    <a:pt x="90" y="378"/>
                    <a:pt x="100" y="380"/>
                    <a:pt x="101" y="385"/>
                  </a:cubicBezTo>
                  <a:cubicBezTo>
                    <a:pt x="102" y="389"/>
                    <a:pt x="104" y="392"/>
                    <a:pt x="106" y="395"/>
                  </a:cubicBezTo>
                  <a:cubicBezTo>
                    <a:pt x="109" y="397"/>
                    <a:pt x="112" y="400"/>
                    <a:pt x="115" y="401"/>
                  </a:cubicBezTo>
                  <a:cubicBezTo>
                    <a:pt x="118" y="403"/>
                    <a:pt x="125" y="408"/>
                    <a:pt x="130" y="408"/>
                  </a:cubicBezTo>
                  <a:cubicBezTo>
                    <a:pt x="135" y="412"/>
                    <a:pt x="145" y="405"/>
                    <a:pt x="150" y="408"/>
                  </a:cubicBezTo>
                  <a:cubicBezTo>
                    <a:pt x="163" y="415"/>
                    <a:pt x="182" y="431"/>
                    <a:pt x="198" y="433"/>
                  </a:cubicBezTo>
                  <a:cubicBezTo>
                    <a:pt x="219" y="436"/>
                    <a:pt x="220" y="414"/>
                    <a:pt x="232" y="402"/>
                  </a:cubicBezTo>
                  <a:cubicBezTo>
                    <a:pt x="243" y="391"/>
                    <a:pt x="258" y="389"/>
                    <a:pt x="273" y="388"/>
                  </a:cubicBezTo>
                  <a:cubicBezTo>
                    <a:pt x="294" y="387"/>
                    <a:pt x="316" y="386"/>
                    <a:pt x="337" y="385"/>
                  </a:cubicBezTo>
                  <a:cubicBezTo>
                    <a:pt x="346" y="384"/>
                    <a:pt x="355" y="383"/>
                    <a:pt x="364" y="383"/>
                  </a:cubicBezTo>
                  <a:cubicBezTo>
                    <a:pt x="373" y="383"/>
                    <a:pt x="376" y="378"/>
                    <a:pt x="383" y="373"/>
                  </a:cubicBezTo>
                  <a:cubicBezTo>
                    <a:pt x="386" y="372"/>
                    <a:pt x="417" y="353"/>
                    <a:pt x="405" y="351"/>
                  </a:cubicBezTo>
                  <a:cubicBezTo>
                    <a:pt x="407" y="349"/>
                    <a:pt x="417" y="335"/>
                    <a:pt x="417" y="334"/>
                  </a:cubicBezTo>
                  <a:cubicBezTo>
                    <a:pt x="422" y="332"/>
                    <a:pt x="438" y="322"/>
                    <a:pt x="434" y="314"/>
                  </a:cubicBezTo>
                  <a:cubicBezTo>
                    <a:pt x="434" y="313"/>
                    <a:pt x="435" y="316"/>
                    <a:pt x="434" y="314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280"/>
            <p:cNvSpPr>
              <a:spLocks/>
            </p:cNvSpPr>
            <p:nvPr/>
          </p:nvSpPr>
          <p:spPr bwMode="auto">
            <a:xfrm>
              <a:off x="7134226" y="6672263"/>
              <a:ext cx="363538" cy="852488"/>
            </a:xfrm>
            <a:custGeom>
              <a:avLst/>
              <a:gdLst>
                <a:gd name="T0" fmla="*/ 92 w 97"/>
                <a:gd name="T1" fmla="*/ 202 h 227"/>
                <a:gd name="T2" fmla="*/ 25 w 97"/>
                <a:gd name="T3" fmla="*/ 44 h 227"/>
                <a:gd name="T4" fmla="*/ 23 w 97"/>
                <a:gd name="T5" fmla="*/ 39 h 227"/>
                <a:gd name="T6" fmla="*/ 18 w 97"/>
                <a:gd name="T7" fmla="*/ 30 h 227"/>
                <a:gd name="T8" fmla="*/ 4 w 97"/>
                <a:gd name="T9" fmla="*/ 0 h 227"/>
                <a:gd name="T10" fmla="*/ 4 w 97"/>
                <a:gd name="T11" fmla="*/ 0 h 227"/>
                <a:gd name="T12" fmla="*/ 4 w 97"/>
                <a:gd name="T13" fmla="*/ 7 h 227"/>
                <a:gd name="T14" fmla="*/ 3 w 97"/>
                <a:gd name="T15" fmla="*/ 13 h 227"/>
                <a:gd name="T16" fmla="*/ 2 w 97"/>
                <a:gd name="T17" fmla="*/ 16 h 227"/>
                <a:gd name="T18" fmla="*/ 1 w 97"/>
                <a:gd name="T19" fmla="*/ 21 h 227"/>
                <a:gd name="T20" fmla="*/ 1 w 97"/>
                <a:gd name="T21" fmla="*/ 21 h 227"/>
                <a:gd name="T22" fmla="*/ 7 w 97"/>
                <a:gd name="T23" fmla="*/ 31 h 227"/>
                <a:gd name="T24" fmla="*/ 17 w 97"/>
                <a:gd name="T25" fmla="*/ 49 h 227"/>
                <a:gd name="T26" fmla="*/ 17 w 97"/>
                <a:gd name="T27" fmla="*/ 49 h 227"/>
                <a:gd name="T28" fmla="*/ 29 w 97"/>
                <a:gd name="T29" fmla="*/ 71 h 227"/>
                <a:gd name="T30" fmla="*/ 36 w 97"/>
                <a:gd name="T31" fmla="*/ 84 h 227"/>
                <a:gd name="T32" fmla="*/ 45 w 97"/>
                <a:gd name="T33" fmla="*/ 100 h 227"/>
                <a:gd name="T34" fmla="*/ 48 w 97"/>
                <a:gd name="T35" fmla="*/ 107 h 227"/>
                <a:gd name="T36" fmla="*/ 51 w 97"/>
                <a:gd name="T37" fmla="*/ 112 h 227"/>
                <a:gd name="T38" fmla="*/ 59 w 97"/>
                <a:gd name="T39" fmla="*/ 128 h 227"/>
                <a:gd name="T40" fmla="*/ 65 w 97"/>
                <a:gd name="T41" fmla="*/ 140 h 227"/>
                <a:gd name="T42" fmla="*/ 73 w 97"/>
                <a:gd name="T43" fmla="*/ 157 h 227"/>
                <a:gd name="T44" fmla="*/ 77 w 97"/>
                <a:gd name="T45" fmla="*/ 166 h 227"/>
                <a:gd name="T46" fmla="*/ 79 w 97"/>
                <a:gd name="T47" fmla="*/ 171 h 227"/>
                <a:gd name="T48" fmla="*/ 80 w 97"/>
                <a:gd name="T49" fmla="*/ 175 h 227"/>
                <a:gd name="T50" fmla="*/ 88 w 97"/>
                <a:gd name="T51" fmla="*/ 196 h 227"/>
                <a:gd name="T52" fmla="*/ 89 w 97"/>
                <a:gd name="T53" fmla="*/ 198 h 227"/>
                <a:gd name="T54" fmla="*/ 91 w 97"/>
                <a:gd name="T55" fmla="*/ 206 h 227"/>
                <a:gd name="T56" fmla="*/ 93 w 97"/>
                <a:gd name="T57" fmla="*/ 211 h 227"/>
                <a:gd name="T58" fmla="*/ 93 w 97"/>
                <a:gd name="T59" fmla="*/ 212 h 227"/>
                <a:gd name="T60" fmla="*/ 94 w 97"/>
                <a:gd name="T61" fmla="*/ 214 h 227"/>
                <a:gd name="T62" fmla="*/ 95 w 97"/>
                <a:gd name="T63" fmla="*/ 218 h 227"/>
                <a:gd name="T64" fmla="*/ 96 w 97"/>
                <a:gd name="T65" fmla="*/ 224 h 227"/>
                <a:gd name="T66" fmla="*/ 97 w 97"/>
                <a:gd name="T67" fmla="*/ 226 h 227"/>
                <a:gd name="T68" fmla="*/ 97 w 97"/>
                <a:gd name="T69" fmla="*/ 227 h 227"/>
                <a:gd name="T70" fmla="*/ 97 w 97"/>
                <a:gd name="T71" fmla="*/ 227 h 227"/>
                <a:gd name="T72" fmla="*/ 92 w 97"/>
                <a:gd name="T73" fmla="*/ 205 h 227"/>
                <a:gd name="T74" fmla="*/ 92 w 97"/>
                <a:gd name="T75" fmla="*/ 20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227">
                  <a:moveTo>
                    <a:pt x="92" y="202"/>
                  </a:moveTo>
                  <a:cubicBezTo>
                    <a:pt x="77" y="147"/>
                    <a:pt x="50" y="95"/>
                    <a:pt x="25" y="44"/>
                  </a:cubicBezTo>
                  <a:cubicBezTo>
                    <a:pt x="24" y="42"/>
                    <a:pt x="24" y="41"/>
                    <a:pt x="23" y="39"/>
                  </a:cubicBezTo>
                  <a:cubicBezTo>
                    <a:pt x="22" y="36"/>
                    <a:pt x="20" y="33"/>
                    <a:pt x="18" y="30"/>
                  </a:cubicBezTo>
                  <a:cubicBezTo>
                    <a:pt x="14" y="20"/>
                    <a:pt x="9" y="10"/>
                    <a:pt x="4" y="0"/>
                  </a:cubicBezTo>
                  <a:cubicBezTo>
                    <a:pt x="4" y="0"/>
                    <a:pt x="38" y="73"/>
                    <a:pt x="4" y="0"/>
                  </a:cubicBezTo>
                  <a:cubicBezTo>
                    <a:pt x="5" y="2"/>
                    <a:pt x="4" y="5"/>
                    <a:pt x="4" y="7"/>
                  </a:cubicBezTo>
                  <a:cubicBezTo>
                    <a:pt x="4" y="9"/>
                    <a:pt x="3" y="11"/>
                    <a:pt x="3" y="13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9"/>
                    <a:pt x="0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4"/>
                    <a:pt x="5" y="28"/>
                    <a:pt x="7" y="31"/>
                  </a:cubicBezTo>
                  <a:cubicBezTo>
                    <a:pt x="10" y="37"/>
                    <a:pt x="13" y="43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1" y="56"/>
                    <a:pt x="25" y="64"/>
                    <a:pt x="29" y="71"/>
                  </a:cubicBezTo>
                  <a:cubicBezTo>
                    <a:pt x="31" y="75"/>
                    <a:pt x="34" y="80"/>
                    <a:pt x="36" y="84"/>
                  </a:cubicBezTo>
                  <a:cubicBezTo>
                    <a:pt x="39" y="89"/>
                    <a:pt x="42" y="95"/>
                    <a:pt x="45" y="100"/>
                  </a:cubicBezTo>
                  <a:cubicBezTo>
                    <a:pt x="46" y="102"/>
                    <a:pt x="47" y="104"/>
                    <a:pt x="48" y="107"/>
                  </a:cubicBezTo>
                  <a:cubicBezTo>
                    <a:pt x="49" y="108"/>
                    <a:pt x="50" y="110"/>
                    <a:pt x="51" y="112"/>
                  </a:cubicBezTo>
                  <a:cubicBezTo>
                    <a:pt x="54" y="117"/>
                    <a:pt x="57" y="123"/>
                    <a:pt x="59" y="128"/>
                  </a:cubicBezTo>
                  <a:cubicBezTo>
                    <a:pt x="61" y="132"/>
                    <a:pt x="63" y="136"/>
                    <a:pt x="65" y="140"/>
                  </a:cubicBezTo>
                  <a:cubicBezTo>
                    <a:pt x="68" y="146"/>
                    <a:pt x="70" y="151"/>
                    <a:pt x="73" y="157"/>
                  </a:cubicBezTo>
                  <a:cubicBezTo>
                    <a:pt x="74" y="160"/>
                    <a:pt x="75" y="163"/>
                    <a:pt x="77" y="166"/>
                  </a:cubicBezTo>
                  <a:cubicBezTo>
                    <a:pt x="77" y="167"/>
                    <a:pt x="78" y="169"/>
                    <a:pt x="79" y="171"/>
                  </a:cubicBezTo>
                  <a:cubicBezTo>
                    <a:pt x="79" y="172"/>
                    <a:pt x="80" y="173"/>
                    <a:pt x="80" y="175"/>
                  </a:cubicBezTo>
                  <a:cubicBezTo>
                    <a:pt x="83" y="182"/>
                    <a:pt x="86" y="189"/>
                    <a:pt x="88" y="196"/>
                  </a:cubicBezTo>
                  <a:cubicBezTo>
                    <a:pt x="88" y="197"/>
                    <a:pt x="89" y="198"/>
                    <a:pt x="89" y="198"/>
                  </a:cubicBezTo>
                  <a:cubicBezTo>
                    <a:pt x="90" y="201"/>
                    <a:pt x="91" y="204"/>
                    <a:pt x="91" y="206"/>
                  </a:cubicBezTo>
                  <a:cubicBezTo>
                    <a:pt x="92" y="208"/>
                    <a:pt x="92" y="209"/>
                    <a:pt x="93" y="211"/>
                  </a:cubicBezTo>
                  <a:cubicBezTo>
                    <a:pt x="93" y="211"/>
                    <a:pt x="93" y="212"/>
                    <a:pt x="93" y="212"/>
                  </a:cubicBezTo>
                  <a:cubicBezTo>
                    <a:pt x="93" y="213"/>
                    <a:pt x="93" y="213"/>
                    <a:pt x="94" y="214"/>
                  </a:cubicBezTo>
                  <a:cubicBezTo>
                    <a:pt x="94" y="215"/>
                    <a:pt x="94" y="217"/>
                    <a:pt x="95" y="218"/>
                  </a:cubicBezTo>
                  <a:cubicBezTo>
                    <a:pt x="95" y="220"/>
                    <a:pt x="96" y="222"/>
                    <a:pt x="96" y="224"/>
                  </a:cubicBezTo>
                  <a:cubicBezTo>
                    <a:pt x="96" y="225"/>
                    <a:pt x="97" y="226"/>
                    <a:pt x="97" y="226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6" y="219"/>
                    <a:pt x="94" y="212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281"/>
            <p:cNvSpPr>
              <a:spLocks/>
            </p:cNvSpPr>
            <p:nvPr/>
          </p:nvSpPr>
          <p:spPr bwMode="auto">
            <a:xfrm>
              <a:off x="7186613" y="6511925"/>
              <a:ext cx="323850" cy="1023938"/>
            </a:xfrm>
            <a:custGeom>
              <a:avLst/>
              <a:gdLst>
                <a:gd name="T0" fmla="*/ 81 w 86"/>
                <a:gd name="T1" fmla="*/ 245 h 273"/>
                <a:gd name="T2" fmla="*/ 80 w 86"/>
                <a:gd name="T3" fmla="*/ 235 h 273"/>
                <a:gd name="T4" fmla="*/ 74 w 86"/>
                <a:gd name="T5" fmla="*/ 209 h 273"/>
                <a:gd name="T6" fmla="*/ 72 w 86"/>
                <a:gd name="T7" fmla="*/ 200 h 273"/>
                <a:gd name="T8" fmla="*/ 67 w 86"/>
                <a:gd name="T9" fmla="*/ 184 h 273"/>
                <a:gd name="T10" fmla="*/ 60 w 86"/>
                <a:gd name="T11" fmla="*/ 160 h 273"/>
                <a:gd name="T12" fmla="*/ 58 w 86"/>
                <a:gd name="T13" fmla="*/ 152 h 273"/>
                <a:gd name="T14" fmla="*/ 49 w 86"/>
                <a:gd name="T15" fmla="*/ 126 h 273"/>
                <a:gd name="T16" fmla="*/ 48 w 86"/>
                <a:gd name="T17" fmla="*/ 122 h 273"/>
                <a:gd name="T18" fmla="*/ 26 w 86"/>
                <a:gd name="T19" fmla="*/ 55 h 273"/>
                <a:gd name="T20" fmla="*/ 21 w 86"/>
                <a:gd name="T21" fmla="*/ 42 h 273"/>
                <a:gd name="T22" fmla="*/ 15 w 86"/>
                <a:gd name="T23" fmla="*/ 20 h 273"/>
                <a:gd name="T24" fmla="*/ 14 w 86"/>
                <a:gd name="T25" fmla="*/ 18 h 273"/>
                <a:gd name="T26" fmla="*/ 13 w 86"/>
                <a:gd name="T27" fmla="*/ 16 h 273"/>
                <a:gd name="T28" fmla="*/ 9 w 86"/>
                <a:gd name="T29" fmla="*/ 3 h 273"/>
                <a:gd name="T30" fmla="*/ 9 w 86"/>
                <a:gd name="T31" fmla="*/ 0 h 273"/>
                <a:gd name="T32" fmla="*/ 7 w 86"/>
                <a:gd name="T33" fmla="*/ 6 h 273"/>
                <a:gd name="T34" fmla="*/ 5 w 86"/>
                <a:gd name="T35" fmla="*/ 11 h 273"/>
                <a:gd name="T36" fmla="*/ 3 w 86"/>
                <a:gd name="T37" fmla="*/ 14 h 273"/>
                <a:gd name="T38" fmla="*/ 0 w 86"/>
                <a:gd name="T39" fmla="*/ 17 h 273"/>
                <a:gd name="T40" fmla="*/ 0 w 86"/>
                <a:gd name="T41" fmla="*/ 17 h 273"/>
                <a:gd name="T42" fmla="*/ 1 w 86"/>
                <a:gd name="T43" fmla="*/ 19 h 273"/>
                <a:gd name="T44" fmla="*/ 1 w 86"/>
                <a:gd name="T45" fmla="*/ 19 h 273"/>
                <a:gd name="T46" fmla="*/ 12 w 86"/>
                <a:gd name="T47" fmla="*/ 48 h 273"/>
                <a:gd name="T48" fmla="*/ 12 w 86"/>
                <a:gd name="T49" fmla="*/ 50 h 273"/>
                <a:gd name="T50" fmla="*/ 13 w 86"/>
                <a:gd name="T51" fmla="*/ 51 h 273"/>
                <a:gd name="T52" fmla="*/ 22 w 86"/>
                <a:gd name="T53" fmla="*/ 75 h 273"/>
                <a:gd name="T54" fmla="*/ 36 w 86"/>
                <a:gd name="T55" fmla="*/ 111 h 273"/>
                <a:gd name="T56" fmla="*/ 78 w 86"/>
                <a:gd name="T57" fmla="*/ 236 h 273"/>
                <a:gd name="T58" fmla="*/ 78 w 86"/>
                <a:gd name="T59" fmla="*/ 236 h 273"/>
                <a:gd name="T60" fmla="*/ 78 w 86"/>
                <a:gd name="T61" fmla="*/ 236 h 273"/>
                <a:gd name="T62" fmla="*/ 82 w 86"/>
                <a:gd name="T63" fmla="*/ 256 h 273"/>
                <a:gd name="T64" fmla="*/ 82 w 86"/>
                <a:gd name="T65" fmla="*/ 256 h 273"/>
                <a:gd name="T66" fmla="*/ 84 w 86"/>
                <a:gd name="T67" fmla="*/ 266 h 273"/>
                <a:gd name="T68" fmla="*/ 84 w 86"/>
                <a:gd name="T69" fmla="*/ 268 h 273"/>
                <a:gd name="T70" fmla="*/ 85 w 86"/>
                <a:gd name="T71" fmla="*/ 270 h 273"/>
                <a:gd name="T72" fmla="*/ 86 w 86"/>
                <a:gd name="T73" fmla="*/ 273 h 273"/>
                <a:gd name="T74" fmla="*/ 85 w 86"/>
                <a:gd name="T75" fmla="*/ 270 h 273"/>
                <a:gd name="T76" fmla="*/ 85 w 86"/>
                <a:gd name="T77" fmla="*/ 267 h 273"/>
                <a:gd name="T78" fmla="*/ 81 w 86"/>
                <a:gd name="T79" fmla="*/ 24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" h="273">
                  <a:moveTo>
                    <a:pt x="81" y="245"/>
                  </a:moveTo>
                  <a:cubicBezTo>
                    <a:pt x="81" y="242"/>
                    <a:pt x="80" y="238"/>
                    <a:pt x="80" y="235"/>
                  </a:cubicBezTo>
                  <a:cubicBezTo>
                    <a:pt x="78" y="227"/>
                    <a:pt x="76" y="218"/>
                    <a:pt x="74" y="209"/>
                  </a:cubicBezTo>
                  <a:cubicBezTo>
                    <a:pt x="73" y="206"/>
                    <a:pt x="72" y="203"/>
                    <a:pt x="72" y="200"/>
                  </a:cubicBezTo>
                  <a:cubicBezTo>
                    <a:pt x="70" y="194"/>
                    <a:pt x="69" y="189"/>
                    <a:pt x="67" y="184"/>
                  </a:cubicBezTo>
                  <a:cubicBezTo>
                    <a:pt x="65" y="176"/>
                    <a:pt x="63" y="168"/>
                    <a:pt x="60" y="160"/>
                  </a:cubicBezTo>
                  <a:cubicBezTo>
                    <a:pt x="60" y="158"/>
                    <a:pt x="59" y="155"/>
                    <a:pt x="58" y="152"/>
                  </a:cubicBezTo>
                  <a:cubicBezTo>
                    <a:pt x="55" y="143"/>
                    <a:pt x="52" y="135"/>
                    <a:pt x="49" y="126"/>
                  </a:cubicBezTo>
                  <a:cubicBezTo>
                    <a:pt x="49" y="125"/>
                    <a:pt x="49" y="124"/>
                    <a:pt x="48" y="122"/>
                  </a:cubicBezTo>
                  <a:cubicBezTo>
                    <a:pt x="41" y="100"/>
                    <a:pt x="33" y="77"/>
                    <a:pt x="26" y="55"/>
                  </a:cubicBezTo>
                  <a:cubicBezTo>
                    <a:pt x="24" y="51"/>
                    <a:pt x="23" y="46"/>
                    <a:pt x="21" y="42"/>
                  </a:cubicBezTo>
                  <a:cubicBezTo>
                    <a:pt x="19" y="34"/>
                    <a:pt x="17" y="27"/>
                    <a:pt x="15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2"/>
                    <a:pt x="11" y="7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1"/>
                    <a:pt x="7" y="4"/>
                    <a:pt x="7" y="6"/>
                  </a:cubicBezTo>
                  <a:cubicBezTo>
                    <a:pt x="6" y="8"/>
                    <a:pt x="6" y="9"/>
                    <a:pt x="5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29"/>
                    <a:pt x="8" y="39"/>
                    <a:pt x="12" y="48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6" y="59"/>
                    <a:pt x="19" y="67"/>
                    <a:pt x="22" y="75"/>
                  </a:cubicBezTo>
                  <a:cubicBezTo>
                    <a:pt x="27" y="87"/>
                    <a:pt x="32" y="99"/>
                    <a:pt x="36" y="111"/>
                  </a:cubicBezTo>
                  <a:cubicBezTo>
                    <a:pt x="52" y="152"/>
                    <a:pt x="68" y="193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80" y="242"/>
                    <a:pt x="81" y="249"/>
                    <a:pt x="82" y="256"/>
                  </a:cubicBezTo>
                  <a:cubicBezTo>
                    <a:pt x="82" y="256"/>
                    <a:pt x="82" y="256"/>
                    <a:pt x="82" y="256"/>
                  </a:cubicBezTo>
                  <a:cubicBezTo>
                    <a:pt x="83" y="259"/>
                    <a:pt x="83" y="263"/>
                    <a:pt x="84" y="266"/>
                  </a:cubicBezTo>
                  <a:cubicBezTo>
                    <a:pt x="84" y="267"/>
                    <a:pt x="84" y="267"/>
                    <a:pt x="84" y="268"/>
                  </a:cubicBezTo>
                  <a:cubicBezTo>
                    <a:pt x="84" y="269"/>
                    <a:pt x="84" y="269"/>
                    <a:pt x="85" y="270"/>
                  </a:cubicBezTo>
                  <a:cubicBezTo>
                    <a:pt x="85" y="271"/>
                    <a:pt x="85" y="272"/>
                    <a:pt x="86" y="273"/>
                  </a:cubicBezTo>
                  <a:cubicBezTo>
                    <a:pt x="86" y="272"/>
                    <a:pt x="85" y="271"/>
                    <a:pt x="85" y="270"/>
                  </a:cubicBezTo>
                  <a:cubicBezTo>
                    <a:pt x="85" y="269"/>
                    <a:pt x="85" y="268"/>
                    <a:pt x="85" y="267"/>
                  </a:cubicBezTo>
                  <a:cubicBezTo>
                    <a:pt x="84" y="260"/>
                    <a:pt x="83" y="252"/>
                    <a:pt x="81" y="24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282"/>
            <p:cNvSpPr>
              <a:spLocks/>
            </p:cNvSpPr>
            <p:nvPr/>
          </p:nvSpPr>
          <p:spPr bwMode="auto">
            <a:xfrm>
              <a:off x="7285038" y="6361113"/>
              <a:ext cx="231775" cy="1182688"/>
            </a:xfrm>
            <a:custGeom>
              <a:avLst/>
              <a:gdLst>
                <a:gd name="T0" fmla="*/ 58 w 62"/>
                <a:gd name="T1" fmla="*/ 250 h 315"/>
                <a:gd name="T2" fmla="*/ 55 w 62"/>
                <a:gd name="T3" fmla="*/ 233 h 315"/>
                <a:gd name="T4" fmla="*/ 53 w 62"/>
                <a:gd name="T5" fmla="*/ 217 h 315"/>
                <a:gd name="T6" fmla="*/ 50 w 62"/>
                <a:gd name="T7" fmla="*/ 195 h 315"/>
                <a:gd name="T8" fmla="*/ 48 w 62"/>
                <a:gd name="T9" fmla="*/ 184 h 315"/>
                <a:gd name="T10" fmla="*/ 43 w 62"/>
                <a:gd name="T11" fmla="*/ 159 h 315"/>
                <a:gd name="T12" fmla="*/ 41 w 62"/>
                <a:gd name="T13" fmla="*/ 151 h 315"/>
                <a:gd name="T14" fmla="*/ 35 w 62"/>
                <a:gd name="T15" fmla="*/ 118 h 315"/>
                <a:gd name="T16" fmla="*/ 34 w 62"/>
                <a:gd name="T17" fmla="*/ 112 h 315"/>
                <a:gd name="T18" fmla="*/ 28 w 62"/>
                <a:gd name="T19" fmla="*/ 85 h 315"/>
                <a:gd name="T20" fmla="*/ 26 w 62"/>
                <a:gd name="T21" fmla="*/ 75 h 315"/>
                <a:gd name="T22" fmla="*/ 22 w 62"/>
                <a:gd name="T23" fmla="*/ 52 h 315"/>
                <a:gd name="T24" fmla="*/ 22 w 62"/>
                <a:gd name="T25" fmla="*/ 51 h 315"/>
                <a:gd name="T26" fmla="*/ 16 w 62"/>
                <a:gd name="T27" fmla="*/ 11 h 315"/>
                <a:gd name="T28" fmla="*/ 15 w 62"/>
                <a:gd name="T29" fmla="*/ 0 h 315"/>
                <a:gd name="T30" fmla="*/ 15 w 62"/>
                <a:gd name="T31" fmla="*/ 0 h 315"/>
                <a:gd name="T32" fmla="*/ 0 w 62"/>
                <a:gd name="T33" fmla="*/ 16 h 315"/>
                <a:gd name="T34" fmla="*/ 0 w 62"/>
                <a:gd name="T35" fmla="*/ 16 h 315"/>
                <a:gd name="T36" fmla="*/ 6 w 62"/>
                <a:gd name="T37" fmla="*/ 47 h 315"/>
                <a:gd name="T38" fmla="*/ 7 w 62"/>
                <a:gd name="T39" fmla="*/ 52 h 315"/>
                <a:gd name="T40" fmla="*/ 11 w 62"/>
                <a:gd name="T41" fmla="*/ 67 h 315"/>
                <a:gd name="T42" fmla="*/ 14 w 62"/>
                <a:gd name="T43" fmla="*/ 79 h 315"/>
                <a:gd name="T44" fmla="*/ 15 w 62"/>
                <a:gd name="T45" fmla="*/ 83 h 315"/>
                <a:gd name="T46" fmla="*/ 30 w 62"/>
                <a:gd name="T47" fmla="*/ 144 h 315"/>
                <a:gd name="T48" fmla="*/ 30 w 62"/>
                <a:gd name="T49" fmla="*/ 145 h 315"/>
                <a:gd name="T50" fmla="*/ 35 w 62"/>
                <a:gd name="T51" fmla="*/ 163 h 315"/>
                <a:gd name="T52" fmla="*/ 39 w 62"/>
                <a:gd name="T53" fmla="*/ 179 h 315"/>
                <a:gd name="T54" fmla="*/ 43 w 62"/>
                <a:gd name="T55" fmla="*/ 196 h 315"/>
                <a:gd name="T56" fmla="*/ 46 w 62"/>
                <a:gd name="T57" fmla="*/ 212 h 315"/>
                <a:gd name="T58" fmla="*/ 49 w 62"/>
                <a:gd name="T59" fmla="*/ 228 h 315"/>
                <a:gd name="T60" fmla="*/ 53 w 62"/>
                <a:gd name="T61" fmla="*/ 245 h 315"/>
                <a:gd name="T62" fmla="*/ 55 w 62"/>
                <a:gd name="T63" fmla="*/ 261 h 315"/>
                <a:gd name="T64" fmla="*/ 57 w 62"/>
                <a:gd name="T65" fmla="*/ 274 h 315"/>
                <a:gd name="T66" fmla="*/ 58 w 62"/>
                <a:gd name="T67" fmla="*/ 279 h 315"/>
                <a:gd name="T68" fmla="*/ 59 w 62"/>
                <a:gd name="T69" fmla="*/ 293 h 315"/>
                <a:gd name="T70" fmla="*/ 60 w 62"/>
                <a:gd name="T71" fmla="*/ 297 h 315"/>
                <a:gd name="T72" fmla="*/ 60 w 62"/>
                <a:gd name="T73" fmla="*/ 298 h 315"/>
                <a:gd name="T74" fmla="*/ 61 w 62"/>
                <a:gd name="T75" fmla="*/ 307 h 315"/>
                <a:gd name="T76" fmla="*/ 62 w 62"/>
                <a:gd name="T77" fmla="*/ 315 h 315"/>
                <a:gd name="T78" fmla="*/ 61 w 62"/>
                <a:gd name="T79" fmla="*/ 283 h 315"/>
                <a:gd name="T80" fmla="*/ 59 w 62"/>
                <a:gd name="T81" fmla="*/ 266 h 315"/>
                <a:gd name="T82" fmla="*/ 58 w 62"/>
                <a:gd name="T83" fmla="*/ 25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15">
                  <a:moveTo>
                    <a:pt x="58" y="250"/>
                  </a:moveTo>
                  <a:cubicBezTo>
                    <a:pt x="57" y="244"/>
                    <a:pt x="56" y="238"/>
                    <a:pt x="55" y="233"/>
                  </a:cubicBezTo>
                  <a:cubicBezTo>
                    <a:pt x="55" y="227"/>
                    <a:pt x="54" y="222"/>
                    <a:pt x="53" y="217"/>
                  </a:cubicBezTo>
                  <a:cubicBezTo>
                    <a:pt x="52" y="210"/>
                    <a:pt x="51" y="202"/>
                    <a:pt x="50" y="195"/>
                  </a:cubicBezTo>
                  <a:cubicBezTo>
                    <a:pt x="49" y="192"/>
                    <a:pt x="48" y="188"/>
                    <a:pt x="48" y="184"/>
                  </a:cubicBezTo>
                  <a:cubicBezTo>
                    <a:pt x="46" y="176"/>
                    <a:pt x="45" y="168"/>
                    <a:pt x="43" y="159"/>
                  </a:cubicBezTo>
                  <a:cubicBezTo>
                    <a:pt x="42" y="157"/>
                    <a:pt x="42" y="154"/>
                    <a:pt x="41" y="151"/>
                  </a:cubicBezTo>
                  <a:cubicBezTo>
                    <a:pt x="39" y="140"/>
                    <a:pt x="37" y="129"/>
                    <a:pt x="35" y="118"/>
                  </a:cubicBezTo>
                  <a:cubicBezTo>
                    <a:pt x="34" y="116"/>
                    <a:pt x="34" y="114"/>
                    <a:pt x="34" y="112"/>
                  </a:cubicBezTo>
                  <a:cubicBezTo>
                    <a:pt x="32" y="103"/>
                    <a:pt x="30" y="94"/>
                    <a:pt x="28" y="85"/>
                  </a:cubicBezTo>
                  <a:cubicBezTo>
                    <a:pt x="28" y="82"/>
                    <a:pt x="27" y="78"/>
                    <a:pt x="26" y="75"/>
                  </a:cubicBezTo>
                  <a:cubicBezTo>
                    <a:pt x="25" y="67"/>
                    <a:pt x="24" y="60"/>
                    <a:pt x="22" y="52"/>
                  </a:cubicBezTo>
                  <a:cubicBezTo>
                    <a:pt x="22" y="52"/>
                    <a:pt x="22" y="52"/>
                    <a:pt x="22" y="51"/>
                  </a:cubicBezTo>
                  <a:cubicBezTo>
                    <a:pt x="20" y="38"/>
                    <a:pt x="18" y="24"/>
                    <a:pt x="16" y="11"/>
                  </a:cubicBezTo>
                  <a:cubicBezTo>
                    <a:pt x="16" y="7"/>
                    <a:pt x="15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5"/>
                    <a:pt x="6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6"/>
                    <a:pt x="4" y="37"/>
                    <a:pt x="6" y="47"/>
                  </a:cubicBezTo>
                  <a:cubicBezTo>
                    <a:pt x="6" y="49"/>
                    <a:pt x="7" y="50"/>
                    <a:pt x="7" y="52"/>
                  </a:cubicBezTo>
                  <a:cubicBezTo>
                    <a:pt x="8" y="57"/>
                    <a:pt x="10" y="62"/>
                    <a:pt x="11" y="67"/>
                  </a:cubicBezTo>
                  <a:cubicBezTo>
                    <a:pt x="12" y="71"/>
                    <a:pt x="13" y="75"/>
                    <a:pt x="14" y="79"/>
                  </a:cubicBezTo>
                  <a:cubicBezTo>
                    <a:pt x="14" y="81"/>
                    <a:pt x="14" y="82"/>
                    <a:pt x="15" y="83"/>
                  </a:cubicBezTo>
                  <a:cubicBezTo>
                    <a:pt x="20" y="104"/>
                    <a:pt x="25" y="124"/>
                    <a:pt x="30" y="144"/>
                  </a:cubicBezTo>
                  <a:cubicBezTo>
                    <a:pt x="30" y="144"/>
                    <a:pt x="30" y="145"/>
                    <a:pt x="30" y="145"/>
                  </a:cubicBezTo>
                  <a:cubicBezTo>
                    <a:pt x="32" y="151"/>
                    <a:pt x="33" y="157"/>
                    <a:pt x="35" y="163"/>
                  </a:cubicBezTo>
                  <a:cubicBezTo>
                    <a:pt x="36" y="169"/>
                    <a:pt x="37" y="174"/>
                    <a:pt x="39" y="179"/>
                  </a:cubicBezTo>
                  <a:cubicBezTo>
                    <a:pt x="40" y="185"/>
                    <a:pt x="41" y="190"/>
                    <a:pt x="43" y="196"/>
                  </a:cubicBezTo>
                  <a:cubicBezTo>
                    <a:pt x="44" y="201"/>
                    <a:pt x="45" y="207"/>
                    <a:pt x="46" y="212"/>
                  </a:cubicBezTo>
                  <a:cubicBezTo>
                    <a:pt x="47" y="218"/>
                    <a:pt x="48" y="223"/>
                    <a:pt x="49" y="228"/>
                  </a:cubicBezTo>
                  <a:cubicBezTo>
                    <a:pt x="51" y="234"/>
                    <a:pt x="52" y="239"/>
                    <a:pt x="53" y="245"/>
                  </a:cubicBezTo>
                  <a:cubicBezTo>
                    <a:pt x="54" y="250"/>
                    <a:pt x="54" y="256"/>
                    <a:pt x="55" y="261"/>
                  </a:cubicBezTo>
                  <a:cubicBezTo>
                    <a:pt x="56" y="265"/>
                    <a:pt x="57" y="270"/>
                    <a:pt x="57" y="274"/>
                  </a:cubicBezTo>
                  <a:cubicBezTo>
                    <a:pt x="58" y="276"/>
                    <a:pt x="58" y="278"/>
                    <a:pt x="58" y="279"/>
                  </a:cubicBezTo>
                  <a:cubicBezTo>
                    <a:pt x="59" y="284"/>
                    <a:pt x="59" y="288"/>
                    <a:pt x="59" y="293"/>
                  </a:cubicBezTo>
                  <a:cubicBezTo>
                    <a:pt x="60" y="294"/>
                    <a:pt x="60" y="295"/>
                    <a:pt x="60" y="297"/>
                  </a:cubicBezTo>
                  <a:cubicBezTo>
                    <a:pt x="60" y="297"/>
                    <a:pt x="60" y="298"/>
                    <a:pt x="60" y="298"/>
                  </a:cubicBezTo>
                  <a:cubicBezTo>
                    <a:pt x="60" y="301"/>
                    <a:pt x="61" y="304"/>
                    <a:pt x="61" y="307"/>
                  </a:cubicBezTo>
                  <a:cubicBezTo>
                    <a:pt x="61" y="310"/>
                    <a:pt x="60" y="313"/>
                    <a:pt x="62" y="315"/>
                  </a:cubicBezTo>
                  <a:cubicBezTo>
                    <a:pt x="62" y="304"/>
                    <a:pt x="62" y="294"/>
                    <a:pt x="61" y="283"/>
                  </a:cubicBezTo>
                  <a:cubicBezTo>
                    <a:pt x="61" y="277"/>
                    <a:pt x="60" y="272"/>
                    <a:pt x="59" y="266"/>
                  </a:cubicBezTo>
                  <a:cubicBezTo>
                    <a:pt x="59" y="260"/>
                    <a:pt x="58" y="255"/>
                    <a:pt x="58" y="2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83"/>
            <p:cNvSpPr>
              <a:spLocks/>
            </p:cNvSpPr>
            <p:nvPr/>
          </p:nvSpPr>
          <p:spPr bwMode="auto">
            <a:xfrm>
              <a:off x="7442201" y="6223000"/>
              <a:ext cx="104775" cy="1328738"/>
            </a:xfrm>
            <a:custGeom>
              <a:avLst/>
              <a:gdLst>
                <a:gd name="T0" fmla="*/ 28 w 28"/>
                <a:gd name="T1" fmla="*/ 271 h 354"/>
                <a:gd name="T2" fmla="*/ 28 w 28"/>
                <a:gd name="T3" fmla="*/ 247 h 354"/>
                <a:gd name="T4" fmla="*/ 28 w 28"/>
                <a:gd name="T5" fmla="*/ 231 h 354"/>
                <a:gd name="T6" fmla="*/ 27 w 28"/>
                <a:gd name="T7" fmla="*/ 210 h 354"/>
                <a:gd name="T8" fmla="*/ 26 w 28"/>
                <a:gd name="T9" fmla="*/ 190 h 354"/>
                <a:gd name="T10" fmla="*/ 26 w 28"/>
                <a:gd name="T11" fmla="*/ 176 h 354"/>
                <a:gd name="T12" fmla="*/ 24 w 28"/>
                <a:gd name="T13" fmla="*/ 146 h 354"/>
                <a:gd name="T14" fmla="*/ 24 w 28"/>
                <a:gd name="T15" fmla="*/ 130 h 354"/>
                <a:gd name="T16" fmla="*/ 23 w 28"/>
                <a:gd name="T17" fmla="*/ 111 h 354"/>
                <a:gd name="T18" fmla="*/ 22 w 28"/>
                <a:gd name="T19" fmla="*/ 95 h 354"/>
                <a:gd name="T20" fmla="*/ 22 w 28"/>
                <a:gd name="T21" fmla="*/ 84 h 354"/>
                <a:gd name="T22" fmla="*/ 22 w 28"/>
                <a:gd name="T23" fmla="*/ 80 h 354"/>
                <a:gd name="T24" fmla="*/ 24 w 28"/>
                <a:gd name="T25" fmla="*/ 1 h 354"/>
                <a:gd name="T26" fmla="*/ 24 w 28"/>
                <a:gd name="T27" fmla="*/ 0 h 354"/>
                <a:gd name="T28" fmla="*/ 13 w 28"/>
                <a:gd name="T29" fmla="*/ 10 h 354"/>
                <a:gd name="T30" fmla="*/ 1 w 28"/>
                <a:gd name="T31" fmla="*/ 14 h 354"/>
                <a:gd name="T32" fmla="*/ 1 w 28"/>
                <a:gd name="T33" fmla="*/ 15 h 354"/>
                <a:gd name="T34" fmla="*/ 20 w 28"/>
                <a:gd name="T35" fmla="*/ 244 h 354"/>
                <a:gd name="T36" fmla="*/ 20 w 28"/>
                <a:gd name="T37" fmla="*/ 248 h 354"/>
                <a:gd name="T38" fmla="*/ 22 w 28"/>
                <a:gd name="T39" fmla="*/ 270 h 354"/>
                <a:gd name="T40" fmla="*/ 22 w 28"/>
                <a:gd name="T41" fmla="*/ 281 h 354"/>
                <a:gd name="T42" fmla="*/ 22 w 28"/>
                <a:gd name="T43" fmla="*/ 283 h 354"/>
                <a:gd name="T44" fmla="*/ 23 w 28"/>
                <a:gd name="T45" fmla="*/ 314 h 354"/>
                <a:gd name="T46" fmla="*/ 23 w 28"/>
                <a:gd name="T47" fmla="*/ 320 h 354"/>
                <a:gd name="T48" fmla="*/ 23 w 28"/>
                <a:gd name="T49" fmla="*/ 321 h 354"/>
                <a:gd name="T50" fmla="*/ 22 w 28"/>
                <a:gd name="T51" fmla="*/ 339 h 354"/>
                <a:gd name="T52" fmla="*/ 22 w 28"/>
                <a:gd name="T53" fmla="*/ 340 h 354"/>
                <a:gd name="T54" fmla="*/ 22 w 28"/>
                <a:gd name="T55" fmla="*/ 343 h 354"/>
                <a:gd name="T56" fmla="*/ 22 w 28"/>
                <a:gd name="T57" fmla="*/ 347 h 354"/>
                <a:gd name="T58" fmla="*/ 22 w 28"/>
                <a:gd name="T59" fmla="*/ 349 h 354"/>
                <a:gd name="T60" fmla="*/ 23 w 28"/>
                <a:gd name="T61" fmla="*/ 354 h 354"/>
                <a:gd name="T62" fmla="*/ 26 w 28"/>
                <a:gd name="T63" fmla="*/ 321 h 354"/>
                <a:gd name="T64" fmla="*/ 28 w 28"/>
                <a:gd name="T65" fmla="*/ 284 h 354"/>
                <a:gd name="T66" fmla="*/ 28 w 28"/>
                <a:gd name="T67" fmla="*/ 27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354">
                  <a:moveTo>
                    <a:pt x="28" y="271"/>
                  </a:moveTo>
                  <a:cubicBezTo>
                    <a:pt x="28" y="263"/>
                    <a:pt x="28" y="255"/>
                    <a:pt x="28" y="247"/>
                  </a:cubicBezTo>
                  <a:cubicBezTo>
                    <a:pt x="28" y="242"/>
                    <a:pt x="28" y="236"/>
                    <a:pt x="28" y="231"/>
                  </a:cubicBezTo>
                  <a:cubicBezTo>
                    <a:pt x="27" y="224"/>
                    <a:pt x="27" y="217"/>
                    <a:pt x="27" y="210"/>
                  </a:cubicBezTo>
                  <a:cubicBezTo>
                    <a:pt x="27" y="204"/>
                    <a:pt x="27" y="197"/>
                    <a:pt x="26" y="190"/>
                  </a:cubicBezTo>
                  <a:cubicBezTo>
                    <a:pt x="26" y="185"/>
                    <a:pt x="26" y="180"/>
                    <a:pt x="26" y="176"/>
                  </a:cubicBezTo>
                  <a:cubicBezTo>
                    <a:pt x="25" y="166"/>
                    <a:pt x="25" y="156"/>
                    <a:pt x="24" y="146"/>
                  </a:cubicBezTo>
                  <a:cubicBezTo>
                    <a:pt x="24" y="141"/>
                    <a:pt x="24" y="135"/>
                    <a:pt x="24" y="130"/>
                  </a:cubicBezTo>
                  <a:cubicBezTo>
                    <a:pt x="23" y="124"/>
                    <a:pt x="23" y="117"/>
                    <a:pt x="23" y="111"/>
                  </a:cubicBezTo>
                  <a:cubicBezTo>
                    <a:pt x="23" y="105"/>
                    <a:pt x="23" y="100"/>
                    <a:pt x="22" y="95"/>
                  </a:cubicBezTo>
                  <a:cubicBezTo>
                    <a:pt x="22" y="91"/>
                    <a:pt x="22" y="87"/>
                    <a:pt x="22" y="84"/>
                  </a:cubicBezTo>
                  <a:cubicBezTo>
                    <a:pt x="22" y="82"/>
                    <a:pt x="22" y="81"/>
                    <a:pt x="22" y="80"/>
                  </a:cubicBezTo>
                  <a:cubicBezTo>
                    <a:pt x="22" y="53"/>
                    <a:pt x="23" y="27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9" y="12"/>
                    <a:pt x="5" y="15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2"/>
                    <a:pt x="14" y="168"/>
                    <a:pt x="20" y="244"/>
                  </a:cubicBezTo>
                  <a:cubicBezTo>
                    <a:pt x="20" y="246"/>
                    <a:pt x="20" y="247"/>
                    <a:pt x="20" y="248"/>
                  </a:cubicBezTo>
                  <a:cubicBezTo>
                    <a:pt x="21" y="256"/>
                    <a:pt x="21" y="263"/>
                    <a:pt x="22" y="270"/>
                  </a:cubicBezTo>
                  <a:cubicBezTo>
                    <a:pt x="22" y="274"/>
                    <a:pt x="22" y="277"/>
                    <a:pt x="22" y="281"/>
                  </a:cubicBezTo>
                  <a:cubicBezTo>
                    <a:pt x="22" y="281"/>
                    <a:pt x="22" y="282"/>
                    <a:pt x="22" y="283"/>
                  </a:cubicBezTo>
                  <a:cubicBezTo>
                    <a:pt x="23" y="293"/>
                    <a:pt x="23" y="303"/>
                    <a:pt x="23" y="314"/>
                  </a:cubicBezTo>
                  <a:cubicBezTo>
                    <a:pt x="23" y="316"/>
                    <a:pt x="23" y="318"/>
                    <a:pt x="23" y="320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7"/>
                    <a:pt x="23" y="333"/>
                    <a:pt x="22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41"/>
                    <a:pt x="22" y="342"/>
                    <a:pt x="22" y="343"/>
                  </a:cubicBezTo>
                  <a:cubicBezTo>
                    <a:pt x="22" y="344"/>
                    <a:pt x="22" y="345"/>
                    <a:pt x="22" y="347"/>
                  </a:cubicBezTo>
                  <a:cubicBezTo>
                    <a:pt x="22" y="348"/>
                    <a:pt x="22" y="348"/>
                    <a:pt x="22" y="349"/>
                  </a:cubicBezTo>
                  <a:cubicBezTo>
                    <a:pt x="22" y="351"/>
                    <a:pt x="21" y="353"/>
                    <a:pt x="23" y="354"/>
                  </a:cubicBezTo>
                  <a:cubicBezTo>
                    <a:pt x="24" y="343"/>
                    <a:pt x="25" y="332"/>
                    <a:pt x="26" y="321"/>
                  </a:cubicBezTo>
                  <a:cubicBezTo>
                    <a:pt x="27" y="309"/>
                    <a:pt x="27" y="296"/>
                    <a:pt x="28" y="284"/>
                  </a:cubicBezTo>
                  <a:cubicBezTo>
                    <a:pt x="28" y="280"/>
                    <a:pt x="28" y="276"/>
                    <a:pt x="28" y="2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84"/>
            <p:cNvSpPr>
              <a:spLocks/>
            </p:cNvSpPr>
            <p:nvPr/>
          </p:nvSpPr>
          <p:spPr bwMode="auto">
            <a:xfrm>
              <a:off x="7532688" y="6124575"/>
              <a:ext cx="242888" cy="1435100"/>
            </a:xfrm>
            <a:custGeom>
              <a:avLst/>
              <a:gdLst>
                <a:gd name="T0" fmla="*/ 8 w 65"/>
                <a:gd name="T1" fmla="*/ 352 h 382"/>
                <a:gd name="T2" fmla="*/ 10 w 65"/>
                <a:gd name="T3" fmla="*/ 344 h 382"/>
                <a:gd name="T4" fmla="*/ 12 w 65"/>
                <a:gd name="T5" fmla="*/ 333 h 382"/>
                <a:gd name="T6" fmla="*/ 19 w 65"/>
                <a:gd name="T7" fmla="*/ 296 h 382"/>
                <a:gd name="T8" fmla="*/ 21 w 65"/>
                <a:gd name="T9" fmla="*/ 286 h 382"/>
                <a:gd name="T10" fmla="*/ 28 w 65"/>
                <a:gd name="T11" fmla="*/ 241 h 382"/>
                <a:gd name="T12" fmla="*/ 28 w 65"/>
                <a:gd name="T13" fmla="*/ 239 h 382"/>
                <a:gd name="T14" fmla="*/ 33 w 65"/>
                <a:gd name="T15" fmla="*/ 196 h 382"/>
                <a:gd name="T16" fmla="*/ 38 w 65"/>
                <a:gd name="T17" fmla="*/ 164 h 382"/>
                <a:gd name="T18" fmla="*/ 39 w 65"/>
                <a:gd name="T19" fmla="*/ 151 h 382"/>
                <a:gd name="T20" fmla="*/ 42 w 65"/>
                <a:gd name="T21" fmla="*/ 129 h 382"/>
                <a:gd name="T22" fmla="*/ 44 w 65"/>
                <a:gd name="T23" fmla="*/ 113 h 382"/>
                <a:gd name="T24" fmla="*/ 46 w 65"/>
                <a:gd name="T25" fmla="*/ 101 h 382"/>
                <a:gd name="T26" fmla="*/ 47 w 65"/>
                <a:gd name="T27" fmla="*/ 96 h 382"/>
                <a:gd name="T28" fmla="*/ 54 w 65"/>
                <a:gd name="T29" fmla="*/ 51 h 382"/>
                <a:gd name="T30" fmla="*/ 59 w 65"/>
                <a:gd name="T31" fmla="*/ 25 h 382"/>
                <a:gd name="T32" fmla="*/ 61 w 65"/>
                <a:gd name="T33" fmla="*/ 17 h 382"/>
                <a:gd name="T34" fmla="*/ 62 w 65"/>
                <a:gd name="T35" fmla="*/ 13 h 382"/>
                <a:gd name="T36" fmla="*/ 62 w 65"/>
                <a:gd name="T37" fmla="*/ 13 h 382"/>
                <a:gd name="T38" fmla="*/ 65 w 65"/>
                <a:gd name="T39" fmla="*/ 0 h 382"/>
                <a:gd name="T40" fmla="*/ 65 w 65"/>
                <a:gd name="T41" fmla="*/ 0 h 382"/>
                <a:gd name="T42" fmla="*/ 40 w 65"/>
                <a:gd name="T43" fmla="*/ 7 h 382"/>
                <a:gd name="T44" fmla="*/ 36 w 65"/>
                <a:gd name="T45" fmla="*/ 32 h 382"/>
                <a:gd name="T46" fmla="*/ 32 w 65"/>
                <a:gd name="T47" fmla="*/ 53 h 382"/>
                <a:gd name="T48" fmla="*/ 32 w 65"/>
                <a:gd name="T49" fmla="*/ 53 h 382"/>
                <a:gd name="T50" fmla="*/ 18 w 65"/>
                <a:gd name="T51" fmla="*/ 246 h 382"/>
                <a:gd name="T52" fmla="*/ 17 w 65"/>
                <a:gd name="T53" fmla="*/ 252 h 382"/>
                <a:gd name="T54" fmla="*/ 15 w 65"/>
                <a:gd name="T55" fmla="*/ 279 h 382"/>
                <a:gd name="T56" fmla="*/ 15 w 65"/>
                <a:gd name="T57" fmla="*/ 281 h 382"/>
                <a:gd name="T58" fmla="*/ 12 w 65"/>
                <a:gd name="T59" fmla="*/ 310 h 382"/>
                <a:gd name="T60" fmla="*/ 11 w 65"/>
                <a:gd name="T61" fmla="*/ 318 h 382"/>
                <a:gd name="T62" fmla="*/ 9 w 65"/>
                <a:gd name="T63" fmla="*/ 333 h 382"/>
                <a:gd name="T64" fmla="*/ 7 w 65"/>
                <a:gd name="T65" fmla="*/ 342 h 382"/>
                <a:gd name="T66" fmla="*/ 6 w 65"/>
                <a:gd name="T67" fmla="*/ 351 h 382"/>
                <a:gd name="T68" fmla="*/ 5 w 65"/>
                <a:gd name="T69" fmla="*/ 359 h 382"/>
                <a:gd name="T70" fmla="*/ 2 w 65"/>
                <a:gd name="T71" fmla="*/ 373 h 382"/>
                <a:gd name="T72" fmla="*/ 1 w 65"/>
                <a:gd name="T73" fmla="*/ 379 h 382"/>
                <a:gd name="T74" fmla="*/ 1 w 65"/>
                <a:gd name="T75" fmla="*/ 381 h 382"/>
                <a:gd name="T76" fmla="*/ 2 w 65"/>
                <a:gd name="T77" fmla="*/ 382 h 382"/>
                <a:gd name="T78" fmla="*/ 2 w 65"/>
                <a:gd name="T79" fmla="*/ 381 h 382"/>
                <a:gd name="T80" fmla="*/ 2 w 65"/>
                <a:gd name="T81" fmla="*/ 378 h 382"/>
                <a:gd name="T82" fmla="*/ 8 w 65"/>
                <a:gd name="T83" fmla="*/ 35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82">
                  <a:moveTo>
                    <a:pt x="8" y="352"/>
                  </a:moveTo>
                  <a:cubicBezTo>
                    <a:pt x="9" y="349"/>
                    <a:pt x="10" y="347"/>
                    <a:pt x="10" y="344"/>
                  </a:cubicBezTo>
                  <a:cubicBezTo>
                    <a:pt x="11" y="340"/>
                    <a:pt x="12" y="336"/>
                    <a:pt x="12" y="333"/>
                  </a:cubicBezTo>
                  <a:cubicBezTo>
                    <a:pt x="15" y="321"/>
                    <a:pt x="17" y="308"/>
                    <a:pt x="19" y="296"/>
                  </a:cubicBezTo>
                  <a:cubicBezTo>
                    <a:pt x="20" y="293"/>
                    <a:pt x="20" y="289"/>
                    <a:pt x="21" y="286"/>
                  </a:cubicBezTo>
                  <a:cubicBezTo>
                    <a:pt x="23" y="271"/>
                    <a:pt x="25" y="256"/>
                    <a:pt x="28" y="241"/>
                  </a:cubicBezTo>
                  <a:cubicBezTo>
                    <a:pt x="28" y="241"/>
                    <a:pt x="28" y="240"/>
                    <a:pt x="28" y="239"/>
                  </a:cubicBezTo>
                  <a:cubicBezTo>
                    <a:pt x="30" y="225"/>
                    <a:pt x="32" y="210"/>
                    <a:pt x="33" y="196"/>
                  </a:cubicBezTo>
                  <a:cubicBezTo>
                    <a:pt x="35" y="185"/>
                    <a:pt x="36" y="175"/>
                    <a:pt x="38" y="164"/>
                  </a:cubicBezTo>
                  <a:cubicBezTo>
                    <a:pt x="38" y="160"/>
                    <a:pt x="39" y="155"/>
                    <a:pt x="39" y="151"/>
                  </a:cubicBezTo>
                  <a:cubicBezTo>
                    <a:pt x="40" y="144"/>
                    <a:pt x="41" y="136"/>
                    <a:pt x="42" y="129"/>
                  </a:cubicBezTo>
                  <a:cubicBezTo>
                    <a:pt x="43" y="124"/>
                    <a:pt x="44" y="119"/>
                    <a:pt x="44" y="113"/>
                  </a:cubicBezTo>
                  <a:cubicBezTo>
                    <a:pt x="45" y="109"/>
                    <a:pt x="45" y="105"/>
                    <a:pt x="46" y="101"/>
                  </a:cubicBezTo>
                  <a:cubicBezTo>
                    <a:pt x="46" y="100"/>
                    <a:pt x="47" y="98"/>
                    <a:pt x="47" y="96"/>
                  </a:cubicBezTo>
                  <a:cubicBezTo>
                    <a:pt x="49" y="81"/>
                    <a:pt x="52" y="66"/>
                    <a:pt x="54" y="51"/>
                  </a:cubicBezTo>
                  <a:cubicBezTo>
                    <a:pt x="56" y="42"/>
                    <a:pt x="57" y="34"/>
                    <a:pt x="59" y="25"/>
                  </a:cubicBezTo>
                  <a:cubicBezTo>
                    <a:pt x="60" y="23"/>
                    <a:pt x="60" y="20"/>
                    <a:pt x="61" y="17"/>
                  </a:cubicBezTo>
                  <a:cubicBezTo>
                    <a:pt x="61" y="16"/>
                    <a:pt x="62" y="14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9"/>
                    <a:pt x="63" y="4"/>
                    <a:pt x="65" y="0"/>
                  </a:cubicBezTo>
                  <a:cubicBezTo>
                    <a:pt x="63" y="2"/>
                    <a:pt x="65" y="0"/>
                    <a:pt x="65" y="0"/>
                  </a:cubicBezTo>
                  <a:cubicBezTo>
                    <a:pt x="59" y="4"/>
                    <a:pt x="47" y="10"/>
                    <a:pt x="40" y="7"/>
                  </a:cubicBezTo>
                  <a:cubicBezTo>
                    <a:pt x="38" y="15"/>
                    <a:pt x="37" y="23"/>
                    <a:pt x="36" y="32"/>
                  </a:cubicBezTo>
                  <a:cubicBezTo>
                    <a:pt x="34" y="39"/>
                    <a:pt x="33" y="46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4" y="117"/>
                    <a:pt x="22" y="182"/>
                    <a:pt x="18" y="246"/>
                  </a:cubicBezTo>
                  <a:cubicBezTo>
                    <a:pt x="18" y="248"/>
                    <a:pt x="18" y="250"/>
                    <a:pt x="17" y="252"/>
                  </a:cubicBezTo>
                  <a:cubicBezTo>
                    <a:pt x="17" y="261"/>
                    <a:pt x="16" y="270"/>
                    <a:pt x="15" y="279"/>
                  </a:cubicBezTo>
                  <a:cubicBezTo>
                    <a:pt x="15" y="280"/>
                    <a:pt x="15" y="280"/>
                    <a:pt x="15" y="281"/>
                  </a:cubicBezTo>
                  <a:cubicBezTo>
                    <a:pt x="14" y="291"/>
                    <a:pt x="13" y="300"/>
                    <a:pt x="12" y="310"/>
                  </a:cubicBezTo>
                  <a:cubicBezTo>
                    <a:pt x="12" y="313"/>
                    <a:pt x="11" y="315"/>
                    <a:pt x="11" y="318"/>
                  </a:cubicBezTo>
                  <a:cubicBezTo>
                    <a:pt x="10" y="323"/>
                    <a:pt x="10" y="328"/>
                    <a:pt x="9" y="333"/>
                  </a:cubicBezTo>
                  <a:cubicBezTo>
                    <a:pt x="8" y="336"/>
                    <a:pt x="8" y="339"/>
                    <a:pt x="7" y="342"/>
                  </a:cubicBezTo>
                  <a:cubicBezTo>
                    <a:pt x="7" y="345"/>
                    <a:pt x="6" y="348"/>
                    <a:pt x="6" y="351"/>
                  </a:cubicBezTo>
                  <a:cubicBezTo>
                    <a:pt x="5" y="353"/>
                    <a:pt x="5" y="356"/>
                    <a:pt x="5" y="359"/>
                  </a:cubicBezTo>
                  <a:cubicBezTo>
                    <a:pt x="4" y="364"/>
                    <a:pt x="3" y="368"/>
                    <a:pt x="2" y="373"/>
                  </a:cubicBezTo>
                  <a:cubicBezTo>
                    <a:pt x="1" y="375"/>
                    <a:pt x="1" y="377"/>
                    <a:pt x="1" y="379"/>
                  </a:cubicBezTo>
                  <a:cubicBezTo>
                    <a:pt x="0" y="381"/>
                    <a:pt x="0" y="381"/>
                    <a:pt x="1" y="381"/>
                  </a:cubicBezTo>
                  <a:cubicBezTo>
                    <a:pt x="1" y="381"/>
                    <a:pt x="1" y="381"/>
                    <a:pt x="2" y="382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0"/>
                    <a:pt x="2" y="379"/>
                    <a:pt x="2" y="378"/>
                  </a:cubicBezTo>
                  <a:cubicBezTo>
                    <a:pt x="5" y="370"/>
                    <a:pt x="7" y="361"/>
                    <a:pt x="8" y="35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85"/>
            <p:cNvSpPr>
              <a:spLocks noEditPoints="1"/>
            </p:cNvSpPr>
            <p:nvPr/>
          </p:nvSpPr>
          <p:spPr bwMode="auto">
            <a:xfrm>
              <a:off x="7546976" y="6116638"/>
              <a:ext cx="488950" cy="1449388"/>
            </a:xfrm>
            <a:custGeom>
              <a:avLst/>
              <a:gdLst>
                <a:gd name="T0" fmla="*/ 29 w 130"/>
                <a:gd name="T1" fmla="*/ 305 h 386"/>
                <a:gd name="T2" fmla="*/ 63 w 130"/>
                <a:gd name="T3" fmla="*/ 203 h 386"/>
                <a:gd name="T4" fmla="*/ 92 w 130"/>
                <a:gd name="T5" fmla="*/ 115 h 386"/>
                <a:gd name="T6" fmla="*/ 110 w 130"/>
                <a:gd name="T7" fmla="*/ 60 h 386"/>
                <a:gd name="T8" fmla="*/ 114 w 130"/>
                <a:gd name="T9" fmla="*/ 47 h 386"/>
                <a:gd name="T10" fmla="*/ 123 w 130"/>
                <a:gd name="T11" fmla="*/ 6 h 386"/>
                <a:gd name="T12" fmla="*/ 101 w 130"/>
                <a:gd name="T13" fmla="*/ 0 h 386"/>
                <a:gd name="T14" fmla="*/ 100 w 130"/>
                <a:gd name="T15" fmla="*/ 3 h 386"/>
                <a:gd name="T16" fmla="*/ 91 w 130"/>
                <a:gd name="T17" fmla="*/ 35 h 386"/>
                <a:gd name="T18" fmla="*/ 84 w 130"/>
                <a:gd name="T19" fmla="*/ 58 h 386"/>
                <a:gd name="T20" fmla="*/ 78 w 130"/>
                <a:gd name="T21" fmla="*/ 82 h 386"/>
                <a:gd name="T22" fmla="*/ 63 w 130"/>
                <a:gd name="T23" fmla="*/ 142 h 386"/>
                <a:gd name="T24" fmla="*/ 44 w 130"/>
                <a:gd name="T25" fmla="*/ 223 h 386"/>
                <a:gd name="T26" fmla="*/ 28 w 130"/>
                <a:gd name="T27" fmla="*/ 286 h 386"/>
                <a:gd name="T28" fmla="*/ 16 w 130"/>
                <a:gd name="T29" fmla="*/ 328 h 386"/>
                <a:gd name="T30" fmla="*/ 12 w 130"/>
                <a:gd name="T31" fmla="*/ 345 h 386"/>
                <a:gd name="T32" fmla="*/ 7 w 130"/>
                <a:gd name="T33" fmla="*/ 362 h 386"/>
                <a:gd name="T34" fmla="*/ 4 w 130"/>
                <a:gd name="T35" fmla="*/ 370 h 386"/>
                <a:gd name="T36" fmla="*/ 1 w 130"/>
                <a:gd name="T37" fmla="*/ 381 h 386"/>
                <a:gd name="T38" fmla="*/ 0 w 130"/>
                <a:gd name="T39" fmla="*/ 385 h 386"/>
                <a:gd name="T40" fmla="*/ 1 w 130"/>
                <a:gd name="T41" fmla="*/ 385 h 386"/>
                <a:gd name="T42" fmla="*/ 1 w 130"/>
                <a:gd name="T43" fmla="*/ 385 h 386"/>
                <a:gd name="T44" fmla="*/ 110 w 130"/>
                <a:gd name="T45" fmla="*/ 57 h 386"/>
                <a:gd name="T46" fmla="*/ 110 w 130"/>
                <a:gd name="T47" fmla="*/ 57 h 386"/>
                <a:gd name="T48" fmla="*/ 116 w 130"/>
                <a:gd name="T49" fmla="*/ 41 h 386"/>
                <a:gd name="T50" fmla="*/ 118 w 130"/>
                <a:gd name="T51" fmla="*/ 35 h 386"/>
                <a:gd name="T52" fmla="*/ 118 w 130"/>
                <a:gd name="T53" fmla="*/ 35 h 386"/>
                <a:gd name="T54" fmla="*/ 125 w 130"/>
                <a:gd name="T55" fmla="*/ 17 h 386"/>
                <a:gd name="T56" fmla="*/ 128 w 130"/>
                <a:gd name="T57" fmla="*/ 10 h 386"/>
                <a:gd name="T58" fmla="*/ 128 w 130"/>
                <a:gd name="T59" fmla="*/ 9 h 386"/>
                <a:gd name="T60" fmla="*/ 128 w 130"/>
                <a:gd name="T61" fmla="*/ 10 h 386"/>
                <a:gd name="T62" fmla="*/ 130 w 130"/>
                <a:gd name="T63" fmla="*/ 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386">
                  <a:moveTo>
                    <a:pt x="24" y="321"/>
                  </a:moveTo>
                  <a:cubicBezTo>
                    <a:pt x="26" y="316"/>
                    <a:pt x="27" y="311"/>
                    <a:pt x="29" y="305"/>
                  </a:cubicBezTo>
                  <a:cubicBezTo>
                    <a:pt x="33" y="294"/>
                    <a:pt x="37" y="282"/>
                    <a:pt x="41" y="271"/>
                  </a:cubicBezTo>
                  <a:cubicBezTo>
                    <a:pt x="48" y="248"/>
                    <a:pt x="56" y="226"/>
                    <a:pt x="63" y="203"/>
                  </a:cubicBezTo>
                  <a:cubicBezTo>
                    <a:pt x="68" y="188"/>
                    <a:pt x="72" y="174"/>
                    <a:pt x="77" y="159"/>
                  </a:cubicBezTo>
                  <a:cubicBezTo>
                    <a:pt x="82" y="144"/>
                    <a:pt x="87" y="130"/>
                    <a:pt x="92" y="115"/>
                  </a:cubicBezTo>
                  <a:cubicBezTo>
                    <a:pt x="93" y="109"/>
                    <a:pt x="95" y="104"/>
                    <a:pt x="97" y="98"/>
                  </a:cubicBezTo>
                  <a:cubicBezTo>
                    <a:pt x="101" y="86"/>
                    <a:pt x="106" y="73"/>
                    <a:pt x="110" y="60"/>
                  </a:cubicBezTo>
                  <a:cubicBezTo>
                    <a:pt x="111" y="58"/>
                    <a:pt x="112" y="55"/>
                    <a:pt x="113" y="52"/>
                  </a:cubicBezTo>
                  <a:cubicBezTo>
                    <a:pt x="113" y="51"/>
                    <a:pt x="114" y="49"/>
                    <a:pt x="114" y="47"/>
                  </a:cubicBezTo>
                  <a:cubicBezTo>
                    <a:pt x="119" y="33"/>
                    <a:pt x="125" y="18"/>
                    <a:pt x="130" y="4"/>
                  </a:cubicBezTo>
                  <a:cubicBezTo>
                    <a:pt x="129" y="5"/>
                    <a:pt x="124" y="6"/>
                    <a:pt x="123" y="6"/>
                  </a:cubicBezTo>
                  <a:cubicBezTo>
                    <a:pt x="120" y="6"/>
                    <a:pt x="118" y="6"/>
                    <a:pt x="115" y="6"/>
                  </a:cubicBezTo>
                  <a:cubicBezTo>
                    <a:pt x="110" y="5"/>
                    <a:pt x="105" y="4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"/>
                    <a:pt x="101" y="2"/>
                    <a:pt x="100" y="3"/>
                  </a:cubicBezTo>
                  <a:cubicBezTo>
                    <a:pt x="99" y="9"/>
                    <a:pt x="97" y="15"/>
                    <a:pt x="95" y="21"/>
                  </a:cubicBezTo>
                  <a:cubicBezTo>
                    <a:pt x="94" y="25"/>
                    <a:pt x="92" y="30"/>
                    <a:pt x="91" y="35"/>
                  </a:cubicBezTo>
                  <a:cubicBezTo>
                    <a:pt x="90" y="38"/>
                    <a:pt x="89" y="41"/>
                    <a:pt x="88" y="44"/>
                  </a:cubicBezTo>
                  <a:cubicBezTo>
                    <a:pt x="87" y="49"/>
                    <a:pt x="86" y="53"/>
                    <a:pt x="84" y="58"/>
                  </a:cubicBezTo>
                  <a:cubicBezTo>
                    <a:pt x="83" y="62"/>
                    <a:pt x="82" y="66"/>
                    <a:pt x="81" y="70"/>
                  </a:cubicBezTo>
                  <a:cubicBezTo>
                    <a:pt x="80" y="74"/>
                    <a:pt x="79" y="78"/>
                    <a:pt x="78" y="82"/>
                  </a:cubicBezTo>
                  <a:cubicBezTo>
                    <a:pt x="74" y="97"/>
                    <a:pt x="71" y="112"/>
                    <a:pt x="67" y="127"/>
                  </a:cubicBezTo>
                  <a:cubicBezTo>
                    <a:pt x="66" y="132"/>
                    <a:pt x="64" y="137"/>
                    <a:pt x="63" y="142"/>
                  </a:cubicBezTo>
                  <a:cubicBezTo>
                    <a:pt x="61" y="150"/>
                    <a:pt x="59" y="158"/>
                    <a:pt x="57" y="166"/>
                  </a:cubicBezTo>
                  <a:cubicBezTo>
                    <a:pt x="53" y="185"/>
                    <a:pt x="48" y="204"/>
                    <a:pt x="44" y="223"/>
                  </a:cubicBezTo>
                  <a:cubicBezTo>
                    <a:pt x="41" y="235"/>
                    <a:pt x="38" y="248"/>
                    <a:pt x="34" y="260"/>
                  </a:cubicBezTo>
                  <a:cubicBezTo>
                    <a:pt x="32" y="269"/>
                    <a:pt x="30" y="278"/>
                    <a:pt x="28" y="286"/>
                  </a:cubicBezTo>
                  <a:cubicBezTo>
                    <a:pt x="26" y="292"/>
                    <a:pt x="25" y="298"/>
                    <a:pt x="23" y="304"/>
                  </a:cubicBezTo>
                  <a:cubicBezTo>
                    <a:pt x="21" y="312"/>
                    <a:pt x="19" y="320"/>
                    <a:pt x="16" y="328"/>
                  </a:cubicBezTo>
                  <a:cubicBezTo>
                    <a:pt x="16" y="331"/>
                    <a:pt x="15" y="334"/>
                    <a:pt x="14" y="336"/>
                  </a:cubicBezTo>
                  <a:cubicBezTo>
                    <a:pt x="13" y="339"/>
                    <a:pt x="13" y="342"/>
                    <a:pt x="12" y="345"/>
                  </a:cubicBezTo>
                  <a:cubicBezTo>
                    <a:pt x="10" y="350"/>
                    <a:pt x="9" y="355"/>
                    <a:pt x="7" y="359"/>
                  </a:cubicBezTo>
                  <a:cubicBezTo>
                    <a:pt x="7" y="360"/>
                    <a:pt x="7" y="361"/>
                    <a:pt x="7" y="362"/>
                  </a:cubicBezTo>
                  <a:cubicBezTo>
                    <a:pt x="6" y="363"/>
                    <a:pt x="6" y="364"/>
                    <a:pt x="6" y="366"/>
                  </a:cubicBezTo>
                  <a:cubicBezTo>
                    <a:pt x="5" y="367"/>
                    <a:pt x="5" y="368"/>
                    <a:pt x="4" y="370"/>
                  </a:cubicBezTo>
                  <a:cubicBezTo>
                    <a:pt x="4" y="371"/>
                    <a:pt x="3" y="373"/>
                    <a:pt x="3" y="375"/>
                  </a:cubicBezTo>
                  <a:cubicBezTo>
                    <a:pt x="2" y="377"/>
                    <a:pt x="2" y="379"/>
                    <a:pt x="1" y="381"/>
                  </a:cubicBezTo>
                  <a:cubicBezTo>
                    <a:pt x="1" y="381"/>
                    <a:pt x="0" y="382"/>
                    <a:pt x="0" y="383"/>
                  </a:cubicBezTo>
                  <a:cubicBezTo>
                    <a:pt x="0" y="383"/>
                    <a:pt x="0" y="384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9" y="364"/>
                    <a:pt x="16" y="343"/>
                    <a:pt x="24" y="321"/>
                  </a:cubicBezTo>
                  <a:close/>
                  <a:moveTo>
                    <a:pt x="110" y="57"/>
                  </a:moveTo>
                  <a:cubicBezTo>
                    <a:pt x="111" y="55"/>
                    <a:pt x="112" y="51"/>
                    <a:pt x="114" y="46"/>
                  </a:cubicBezTo>
                  <a:cubicBezTo>
                    <a:pt x="113" y="51"/>
                    <a:pt x="111" y="54"/>
                    <a:pt x="110" y="57"/>
                  </a:cubicBezTo>
                  <a:close/>
                  <a:moveTo>
                    <a:pt x="116" y="42"/>
                  </a:moveTo>
                  <a:cubicBezTo>
                    <a:pt x="116" y="41"/>
                    <a:pt x="116" y="41"/>
                    <a:pt x="116" y="41"/>
                  </a:cubicBezTo>
                  <a:lnTo>
                    <a:pt x="116" y="42"/>
                  </a:lnTo>
                  <a:close/>
                  <a:moveTo>
                    <a:pt x="118" y="35"/>
                  </a:moveTo>
                  <a:cubicBezTo>
                    <a:pt x="119" y="33"/>
                    <a:pt x="120" y="32"/>
                    <a:pt x="120" y="30"/>
                  </a:cubicBezTo>
                  <a:cubicBezTo>
                    <a:pt x="120" y="32"/>
                    <a:pt x="119" y="33"/>
                    <a:pt x="118" y="35"/>
                  </a:cubicBezTo>
                  <a:close/>
                  <a:moveTo>
                    <a:pt x="121" y="29"/>
                  </a:moveTo>
                  <a:cubicBezTo>
                    <a:pt x="122" y="25"/>
                    <a:pt x="123" y="21"/>
                    <a:pt x="125" y="17"/>
                  </a:cubicBezTo>
                  <a:cubicBezTo>
                    <a:pt x="124" y="21"/>
                    <a:pt x="122" y="25"/>
                    <a:pt x="121" y="29"/>
                  </a:cubicBezTo>
                  <a:close/>
                  <a:moveTo>
                    <a:pt x="128" y="10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lnTo>
                    <a:pt x="128" y="10"/>
                  </a:lnTo>
                  <a:close/>
                  <a:moveTo>
                    <a:pt x="129" y="7"/>
                  </a:moveTo>
                  <a:cubicBezTo>
                    <a:pt x="129" y="6"/>
                    <a:pt x="129" y="5"/>
                    <a:pt x="130" y="5"/>
                  </a:cubicBezTo>
                  <a:cubicBezTo>
                    <a:pt x="129" y="5"/>
                    <a:pt x="129" y="6"/>
                    <a:pt x="129" y="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86"/>
            <p:cNvSpPr>
              <a:spLocks/>
            </p:cNvSpPr>
            <p:nvPr/>
          </p:nvSpPr>
          <p:spPr bwMode="auto">
            <a:xfrm>
              <a:off x="7554913" y="6176963"/>
              <a:ext cx="742950" cy="1393825"/>
            </a:xfrm>
            <a:custGeom>
              <a:avLst/>
              <a:gdLst>
                <a:gd name="T0" fmla="*/ 47 w 198"/>
                <a:gd name="T1" fmla="*/ 287 h 371"/>
                <a:gd name="T2" fmla="*/ 62 w 198"/>
                <a:gd name="T3" fmla="*/ 259 h 371"/>
                <a:gd name="T4" fmla="*/ 94 w 198"/>
                <a:gd name="T5" fmla="*/ 201 h 371"/>
                <a:gd name="T6" fmla="*/ 123 w 198"/>
                <a:gd name="T7" fmla="*/ 149 h 371"/>
                <a:gd name="T8" fmla="*/ 142 w 198"/>
                <a:gd name="T9" fmla="*/ 115 h 371"/>
                <a:gd name="T10" fmla="*/ 149 w 198"/>
                <a:gd name="T11" fmla="*/ 102 h 371"/>
                <a:gd name="T12" fmla="*/ 156 w 198"/>
                <a:gd name="T13" fmla="*/ 90 h 371"/>
                <a:gd name="T14" fmla="*/ 198 w 198"/>
                <a:gd name="T15" fmla="*/ 12 h 371"/>
                <a:gd name="T16" fmla="*/ 190 w 198"/>
                <a:gd name="T17" fmla="*/ 12 h 371"/>
                <a:gd name="T18" fmla="*/ 184 w 198"/>
                <a:gd name="T19" fmla="*/ 10 h 371"/>
                <a:gd name="T20" fmla="*/ 170 w 198"/>
                <a:gd name="T21" fmla="*/ 0 h 371"/>
                <a:gd name="T22" fmla="*/ 170 w 198"/>
                <a:gd name="T23" fmla="*/ 2 h 371"/>
                <a:gd name="T24" fmla="*/ 139 w 198"/>
                <a:gd name="T25" fmla="*/ 68 h 371"/>
                <a:gd name="T26" fmla="*/ 132 w 198"/>
                <a:gd name="T27" fmla="*/ 83 h 371"/>
                <a:gd name="T28" fmla="*/ 120 w 198"/>
                <a:gd name="T29" fmla="*/ 109 h 371"/>
                <a:gd name="T30" fmla="*/ 107 w 198"/>
                <a:gd name="T31" fmla="*/ 138 h 371"/>
                <a:gd name="T32" fmla="*/ 60 w 198"/>
                <a:gd name="T33" fmla="*/ 240 h 371"/>
                <a:gd name="T34" fmla="*/ 43 w 198"/>
                <a:gd name="T35" fmla="*/ 277 h 371"/>
                <a:gd name="T36" fmla="*/ 20 w 198"/>
                <a:gd name="T37" fmla="*/ 327 h 371"/>
                <a:gd name="T38" fmla="*/ 9 w 198"/>
                <a:gd name="T39" fmla="*/ 352 h 371"/>
                <a:gd name="T40" fmla="*/ 3 w 198"/>
                <a:gd name="T41" fmla="*/ 365 h 371"/>
                <a:gd name="T42" fmla="*/ 3 w 198"/>
                <a:gd name="T43" fmla="*/ 365 h 371"/>
                <a:gd name="T44" fmla="*/ 1 w 198"/>
                <a:gd name="T45" fmla="*/ 370 h 371"/>
                <a:gd name="T46" fmla="*/ 1 w 198"/>
                <a:gd name="T47" fmla="*/ 371 h 371"/>
                <a:gd name="T48" fmla="*/ 1 w 198"/>
                <a:gd name="T49" fmla="*/ 371 h 371"/>
                <a:gd name="T50" fmla="*/ 1 w 198"/>
                <a:gd name="T51" fmla="*/ 371 h 371"/>
                <a:gd name="T52" fmla="*/ 47 w 198"/>
                <a:gd name="T53" fmla="*/ 28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371">
                  <a:moveTo>
                    <a:pt x="47" y="287"/>
                  </a:moveTo>
                  <a:cubicBezTo>
                    <a:pt x="52" y="278"/>
                    <a:pt x="57" y="269"/>
                    <a:pt x="62" y="259"/>
                  </a:cubicBezTo>
                  <a:cubicBezTo>
                    <a:pt x="73" y="240"/>
                    <a:pt x="83" y="221"/>
                    <a:pt x="94" y="201"/>
                  </a:cubicBezTo>
                  <a:cubicBezTo>
                    <a:pt x="104" y="184"/>
                    <a:pt x="113" y="167"/>
                    <a:pt x="123" y="149"/>
                  </a:cubicBezTo>
                  <a:cubicBezTo>
                    <a:pt x="129" y="138"/>
                    <a:pt x="136" y="126"/>
                    <a:pt x="142" y="115"/>
                  </a:cubicBezTo>
                  <a:cubicBezTo>
                    <a:pt x="144" y="111"/>
                    <a:pt x="147" y="106"/>
                    <a:pt x="149" y="102"/>
                  </a:cubicBezTo>
                  <a:cubicBezTo>
                    <a:pt x="151" y="98"/>
                    <a:pt x="153" y="94"/>
                    <a:pt x="156" y="90"/>
                  </a:cubicBezTo>
                  <a:cubicBezTo>
                    <a:pt x="170" y="64"/>
                    <a:pt x="184" y="38"/>
                    <a:pt x="198" y="12"/>
                  </a:cubicBezTo>
                  <a:cubicBezTo>
                    <a:pt x="198" y="13"/>
                    <a:pt x="191" y="12"/>
                    <a:pt x="190" y="12"/>
                  </a:cubicBezTo>
                  <a:cubicBezTo>
                    <a:pt x="188" y="11"/>
                    <a:pt x="186" y="10"/>
                    <a:pt x="184" y="10"/>
                  </a:cubicBezTo>
                  <a:cubicBezTo>
                    <a:pt x="179" y="8"/>
                    <a:pt x="173" y="5"/>
                    <a:pt x="170" y="0"/>
                  </a:cubicBezTo>
                  <a:cubicBezTo>
                    <a:pt x="170" y="0"/>
                    <a:pt x="170" y="1"/>
                    <a:pt x="170" y="2"/>
                  </a:cubicBezTo>
                  <a:cubicBezTo>
                    <a:pt x="159" y="23"/>
                    <a:pt x="149" y="46"/>
                    <a:pt x="139" y="68"/>
                  </a:cubicBezTo>
                  <a:cubicBezTo>
                    <a:pt x="137" y="73"/>
                    <a:pt x="134" y="78"/>
                    <a:pt x="132" y="83"/>
                  </a:cubicBezTo>
                  <a:cubicBezTo>
                    <a:pt x="128" y="91"/>
                    <a:pt x="124" y="100"/>
                    <a:pt x="120" y="109"/>
                  </a:cubicBezTo>
                  <a:cubicBezTo>
                    <a:pt x="116" y="118"/>
                    <a:pt x="112" y="128"/>
                    <a:pt x="107" y="138"/>
                  </a:cubicBezTo>
                  <a:cubicBezTo>
                    <a:pt x="91" y="172"/>
                    <a:pt x="76" y="206"/>
                    <a:pt x="60" y="240"/>
                  </a:cubicBezTo>
                  <a:cubicBezTo>
                    <a:pt x="55" y="253"/>
                    <a:pt x="49" y="265"/>
                    <a:pt x="43" y="277"/>
                  </a:cubicBezTo>
                  <a:cubicBezTo>
                    <a:pt x="36" y="294"/>
                    <a:pt x="28" y="311"/>
                    <a:pt x="20" y="327"/>
                  </a:cubicBezTo>
                  <a:cubicBezTo>
                    <a:pt x="16" y="336"/>
                    <a:pt x="13" y="344"/>
                    <a:pt x="9" y="352"/>
                  </a:cubicBezTo>
                  <a:cubicBezTo>
                    <a:pt x="7" y="357"/>
                    <a:pt x="5" y="361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6"/>
                    <a:pt x="0" y="368"/>
                    <a:pt x="1" y="370"/>
                  </a:cubicBezTo>
                  <a:cubicBezTo>
                    <a:pt x="1" y="370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6" y="343"/>
                    <a:pt x="31" y="315"/>
                    <a:pt x="47" y="28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87"/>
            <p:cNvSpPr>
              <a:spLocks/>
            </p:cNvSpPr>
            <p:nvPr/>
          </p:nvSpPr>
          <p:spPr bwMode="auto">
            <a:xfrm>
              <a:off x="8404226" y="652621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88"/>
            <p:cNvSpPr>
              <a:spLocks/>
            </p:cNvSpPr>
            <p:nvPr/>
          </p:nvSpPr>
          <p:spPr bwMode="auto">
            <a:xfrm>
              <a:off x="8404226" y="65452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89"/>
            <p:cNvSpPr>
              <a:spLocks/>
            </p:cNvSpPr>
            <p:nvPr/>
          </p:nvSpPr>
          <p:spPr bwMode="auto">
            <a:xfrm>
              <a:off x="8523288" y="6380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90"/>
            <p:cNvSpPr>
              <a:spLocks/>
            </p:cNvSpPr>
            <p:nvPr/>
          </p:nvSpPr>
          <p:spPr bwMode="auto">
            <a:xfrm>
              <a:off x="8426451" y="6443663"/>
              <a:ext cx="52388" cy="71438"/>
            </a:xfrm>
            <a:custGeom>
              <a:avLst/>
              <a:gdLst>
                <a:gd name="T0" fmla="*/ 14 w 14"/>
                <a:gd name="T1" fmla="*/ 0 h 19"/>
                <a:gd name="T2" fmla="*/ 0 w 14"/>
                <a:gd name="T3" fmla="*/ 19 h 19"/>
                <a:gd name="T4" fmla="*/ 14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9" y="6"/>
                    <a:pt x="4" y="13"/>
                    <a:pt x="0" y="19"/>
                  </a:cubicBezTo>
                  <a:cubicBezTo>
                    <a:pt x="4" y="14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Line 291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Line 292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93"/>
            <p:cNvSpPr>
              <a:spLocks/>
            </p:cNvSpPr>
            <p:nvPr/>
          </p:nvSpPr>
          <p:spPr bwMode="auto">
            <a:xfrm>
              <a:off x="7566026" y="6308725"/>
              <a:ext cx="957263" cy="1265238"/>
            </a:xfrm>
            <a:custGeom>
              <a:avLst/>
              <a:gdLst>
                <a:gd name="T0" fmla="*/ 3 w 255"/>
                <a:gd name="T1" fmla="*/ 335 h 337"/>
                <a:gd name="T2" fmla="*/ 4 w 255"/>
                <a:gd name="T3" fmla="*/ 334 h 337"/>
                <a:gd name="T4" fmla="*/ 9 w 255"/>
                <a:gd name="T5" fmla="*/ 327 h 337"/>
                <a:gd name="T6" fmla="*/ 15 w 255"/>
                <a:gd name="T7" fmla="*/ 318 h 337"/>
                <a:gd name="T8" fmla="*/ 18 w 255"/>
                <a:gd name="T9" fmla="*/ 314 h 337"/>
                <a:gd name="T10" fmla="*/ 20 w 255"/>
                <a:gd name="T11" fmla="*/ 311 h 337"/>
                <a:gd name="T12" fmla="*/ 23 w 255"/>
                <a:gd name="T13" fmla="*/ 308 h 337"/>
                <a:gd name="T14" fmla="*/ 35 w 255"/>
                <a:gd name="T15" fmla="*/ 291 h 337"/>
                <a:gd name="T16" fmla="*/ 43 w 255"/>
                <a:gd name="T17" fmla="*/ 281 h 337"/>
                <a:gd name="T18" fmla="*/ 60 w 255"/>
                <a:gd name="T19" fmla="*/ 260 h 337"/>
                <a:gd name="T20" fmla="*/ 64 w 255"/>
                <a:gd name="T21" fmla="*/ 254 h 337"/>
                <a:gd name="T22" fmla="*/ 89 w 255"/>
                <a:gd name="T23" fmla="*/ 224 h 337"/>
                <a:gd name="T24" fmla="*/ 92 w 255"/>
                <a:gd name="T25" fmla="*/ 220 h 337"/>
                <a:gd name="T26" fmla="*/ 137 w 255"/>
                <a:gd name="T27" fmla="*/ 166 h 337"/>
                <a:gd name="T28" fmla="*/ 181 w 255"/>
                <a:gd name="T29" fmla="*/ 114 h 337"/>
                <a:gd name="T30" fmla="*/ 184 w 255"/>
                <a:gd name="T31" fmla="*/ 110 h 337"/>
                <a:gd name="T32" fmla="*/ 188 w 255"/>
                <a:gd name="T33" fmla="*/ 105 h 337"/>
                <a:gd name="T34" fmla="*/ 217 w 255"/>
                <a:gd name="T35" fmla="*/ 69 h 337"/>
                <a:gd name="T36" fmla="*/ 221 w 255"/>
                <a:gd name="T37" fmla="*/ 64 h 337"/>
                <a:gd name="T38" fmla="*/ 252 w 255"/>
                <a:gd name="T39" fmla="*/ 23 h 337"/>
                <a:gd name="T40" fmla="*/ 255 w 255"/>
                <a:gd name="T41" fmla="*/ 19 h 337"/>
                <a:gd name="T42" fmla="*/ 255 w 255"/>
                <a:gd name="T43" fmla="*/ 19 h 337"/>
                <a:gd name="T44" fmla="*/ 249 w 255"/>
                <a:gd name="T45" fmla="*/ 17 h 337"/>
                <a:gd name="T46" fmla="*/ 243 w 255"/>
                <a:gd name="T47" fmla="*/ 13 h 337"/>
                <a:gd name="T48" fmla="*/ 233 w 255"/>
                <a:gd name="T49" fmla="*/ 0 h 337"/>
                <a:gd name="T50" fmla="*/ 225 w 255"/>
                <a:gd name="T51" fmla="*/ 12 h 337"/>
                <a:gd name="T52" fmla="*/ 224 w 255"/>
                <a:gd name="T53" fmla="*/ 14 h 337"/>
                <a:gd name="T54" fmla="*/ 213 w 255"/>
                <a:gd name="T55" fmla="*/ 30 h 337"/>
                <a:gd name="T56" fmla="*/ 198 w 255"/>
                <a:gd name="T57" fmla="*/ 52 h 337"/>
                <a:gd name="T58" fmla="*/ 192 w 255"/>
                <a:gd name="T59" fmla="*/ 61 h 337"/>
                <a:gd name="T60" fmla="*/ 184 w 255"/>
                <a:gd name="T61" fmla="*/ 72 h 337"/>
                <a:gd name="T62" fmla="*/ 149 w 255"/>
                <a:gd name="T63" fmla="*/ 122 h 337"/>
                <a:gd name="T64" fmla="*/ 149 w 255"/>
                <a:gd name="T65" fmla="*/ 123 h 337"/>
                <a:gd name="T66" fmla="*/ 140 w 255"/>
                <a:gd name="T67" fmla="*/ 135 h 337"/>
                <a:gd name="T68" fmla="*/ 103 w 255"/>
                <a:gd name="T69" fmla="*/ 186 h 337"/>
                <a:gd name="T70" fmla="*/ 62 w 255"/>
                <a:gd name="T71" fmla="*/ 244 h 337"/>
                <a:gd name="T72" fmla="*/ 61 w 255"/>
                <a:gd name="T73" fmla="*/ 245 h 337"/>
                <a:gd name="T74" fmla="*/ 59 w 255"/>
                <a:gd name="T75" fmla="*/ 249 h 337"/>
                <a:gd name="T76" fmla="*/ 34 w 255"/>
                <a:gd name="T77" fmla="*/ 285 h 337"/>
                <a:gd name="T78" fmla="*/ 27 w 255"/>
                <a:gd name="T79" fmla="*/ 295 h 337"/>
                <a:gd name="T80" fmla="*/ 0 w 255"/>
                <a:gd name="T81" fmla="*/ 337 h 337"/>
                <a:gd name="T82" fmla="*/ 0 w 255"/>
                <a:gd name="T83" fmla="*/ 337 h 337"/>
                <a:gd name="T84" fmla="*/ 0 w 255"/>
                <a:gd name="T85" fmla="*/ 337 h 337"/>
                <a:gd name="T86" fmla="*/ 1 w 255"/>
                <a:gd name="T87" fmla="*/ 337 h 337"/>
                <a:gd name="T88" fmla="*/ 3 w 255"/>
                <a:gd name="T89" fmla="*/ 3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" h="337">
                  <a:moveTo>
                    <a:pt x="3" y="335"/>
                  </a:moveTo>
                  <a:cubicBezTo>
                    <a:pt x="3" y="335"/>
                    <a:pt x="3" y="334"/>
                    <a:pt x="4" y="334"/>
                  </a:cubicBezTo>
                  <a:cubicBezTo>
                    <a:pt x="5" y="331"/>
                    <a:pt x="7" y="329"/>
                    <a:pt x="9" y="327"/>
                  </a:cubicBezTo>
                  <a:cubicBezTo>
                    <a:pt x="11" y="324"/>
                    <a:pt x="13" y="321"/>
                    <a:pt x="15" y="318"/>
                  </a:cubicBezTo>
                  <a:cubicBezTo>
                    <a:pt x="16" y="317"/>
                    <a:pt x="17" y="315"/>
                    <a:pt x="18" y="314"/>
                  </a:cubicBezTo>
                  <a:cubicBezTo>
                    <a:pt x="19" y="313"/>
                    <a:pt x="19" y="312"/>
                    <a:pt x="20" y="311"/>
                  </a:cubicBezTo>
                  <a:cubicBezTo>
                    <a:pt x="21" y="310"/>
                    <a:pt x="22" y="309"/>
                    <a:pt x="23" y="308"/>
                  </a:cubicBezTo>
                  <a:cubicBezTo>
                    <a:pt x="27" y="302"/>
                    <a:pt x="31" y="297"/>
                    <a:pt x="35" y="291"/>
                  </a:cubicBezTo>
                  <a:cubicBezTo>
                    <a:pt x="38" y="288"/>
                    <a:pt x="40" y="285"/>
                    <a:pt x="43" y="281"/>
                  </a:cubicBezTo>
                  <a:cubicBezTo>
                    <a:pt x="48" y="274"/>
                    <a:pt x="54" y="267"/>
                    <a:pt x="60" y="260"/>
                  </a:cubicBezTo>
                  <a:cubicBezTo>
                    <a:pt x="61" y="258"/>
                    <a:pt x="63" y="256"/>
                    <a:pt x="64" y="254"/>
                  </a:cubicBezTo>
                  <a:cubicBezTo>
                    <a:pt x="72" y="244"/>
                    <a:pt x="81" y="234"/>
                    <a:pt x="89" y="224"/>
                  </a:cubicBezTo>
                  <a:cubicBezTo>
                    <a:pt x="90" y="223"/>
                    <a:pt x="91" y="221"/>
                    <a:pt x="92" y="220"/>
                  </a:cubicBezTo>
                  <a:cubicBezTo>
                    <a:pt x="107" y="202"/>
                    <a:pt x="122" y="184"/>
                    <a:pt x="137" y="166"/>
                  </a:cubicBezTo>
                  <a:cubicBezTo>
                    <a:pt x="152" y="149"/>
                    <a:pt x="166" y="132"/>
                    <a:pt x="181" y="114"/>
                  </a:cubicBezTo>
                  <a:cubicBezTo>
                    <a:pt x="182" y="113"/>
                    <a:pt x="183" y="111"/>
                    <a:pt x="184" y="110"/>
                  </a:cubicBezTo>
                  <a:cubicBezTo>
                    <a:pt x="186" y="108"/>
                    <a:pt x="187" y="107"/>
                    <a:pt x="188" y="105"/>
                  </a:cubicBezTo>
                  <a:cubicBezTo>
                    <a:pt x="198" y="93"/>
                    <a:pt x="208" y="81"/>
                    <a:pt x="217" y="69"/>
                  </a:cubicBezTo>
                  <a:cubicBezTo>
                    <a:pt x="219" y="67"/>
                    <a:pt x="220" y="65"/>
                    <a:pt x="221" y="64"/>
                  </a:cubicBezTo>
                  <a:cubicBezTo>
                    <a:pt x="232" y="50"/>
                    <a:pt x="242" y="37"/>
                    <a:pt x="252" y="23"/>
                  </a:cubicBezTo>
                  <a:cubicBezTo>
                    <a:pt x="253" y="22"/>
                    <a:pt x="254" y="21"/>
                    <a:pt x="255" y="19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5" y="19"/>
                    <a:pt x="249" y="17"/>
                    <a:pt x="249" y="17"/>
                  </a:cubicBezTo>
                  <a:cubicBezTo>
                    <a:pt x="247" y="16"/>
                    <a:pt x="245" y="14"/>
                    <a:pt x="243" y="13"/>
                  </a:cubicBezTo>
                  <a:cubicBezTo>
                    <a:pt x="239" y="10"/>
                    <a:pt x="235" y="5"/>
                    <a:pt x="233" y="0"/>
                  </a:cubicBezTo>
                  <a:cubicBezTo>
                    <a:pt x="231" y="4"/>
                    <a:pt x="228" y="8"/>
                    <a:pt x="225" y="12"/>
                  </a:cubicBezTo>
                  <a:cubicBezTo>
                    <a:pt x="225" y="13"/>
                    <a:pt x="224" y="13"/>
                    <a:pt x="224" y="14"/>
                  </a:cubicBezTo>
                  <a:cubicBezTo>
                    <a:pt x="220" y="19"/>
                    <a:pt x="217" y="25"/>
                    <a:pt x="213" y="30"/>
                  </a:cubicBezTo>
                  <a:cubicBezTo>
                    <a:pt x="208" y="37"/>
                    <a:pt x="203" y="45"/>
                    <a:pt x="198" y="52"/>
                  </a:cubicBezTo>
                  <a:cubicBezTo>
                    <a:pt x="196" y="55"/>
                    <a:pt x="194" y="58"/>
                    <a:pt x="192" y="61"/>
                  </a:cubicBezTo>
                  <a:cubicBezTo>
                    <a:pt x="189" y="65"/>
                    <a:pt x="187" y="69"/>
                    <a:pt x="184" y="72"/>
                  </a:cubicBezTo>
                  <a:cubicBezTo>
                    <a:pt x="173" y="89"/>
                    <a:pt x="161" y="105"/>
                    <a:pt x="149" y="122"/>
                  </a:cubicBezTo>
                  <a:cubicBezTo>
                    <a:pt x="149" y="122"/>
                    <a:pt x="149" y="122"/>
                    <a:pt x="149" y="123"/>
                  </a:cubicBezTo>
                  <a:cubicBezTo>
                    <a:pt x="146" y="127"/>
                    <a:pt x="143" y="131"/>
                    <a:pt x="140" y="135"/>
                  </a:cubicBezTo>
                  <a:cubicBezTo>
                    <a:pt x="128" y="152"/>
                    <a:pt x="116" y="169"/>
                    <a:pt x="103" y="186"/>
                  </a:cubicBezTo>
                  <a:cubicBezTo>
                    <a:pt x="89" y="205"/>
                    <a:pt x="76" y="225"/>
                    <a:pt x="62" y="244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7"/>
                    <a:pt x="60" y="248"/>
                    <a:pt x="59" y="249"/>
                  </a:cubicBezTo>
                  <a:cubicBezTo>
                    <a:pt x="50" y="261"/>
                    <a:pt x="42" y="273"/>
                    <a:pt x="34" y="285"/>
                  </a:cubicBezTo>
                  <a:cubicBezTo>
                    <a:pt x="32" y="288"/>
                    <a:pt x="29" y="292"/>
                    <a:pt x="27" y="295"/>
                  </a:cubicBezTo>
                  <a:cubicBezTo>
                    <a:pt x="18" y="309"/>
                    <a:pt x="9" y="323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2" y="337"/>
                    <a:pt x="2" y="336"/>
                    <a:pt x="3" y="33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94"/>
            <p:cNvSpPr>
              <a:spLocks/>
            </p:cNvSpPr>
            <p:nvPr/>
          </p:nvSpPr>
          <p:spPr bwMode="auto">
            <a:xfrm>
              <a:off x="8418513" y="6515100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95"/>
            <p:cNvSpPr>
              <a:spLocks/>
            </p:cNvSpPr>
            <p:nvPr/>
          </p:nvSpPr>
          <p:spPr bwMode="auto">
            <a:xfrm>
              <a:off x="8478838" y="6380163"/>
              <a:ext cx="44450" cy="63500"/>
            </a:xfrm>
            <a:custGeom>
              <a:avLst/>
              <a:gdLst>
                <a:gd name="T0" fmla="*/ 12 w 12"/>
                <a:gd name="T1" fmla="*/ 0 h 17"/>
                <a:gd name="T2" fmla="*/ 0 w 12"/>
                <a:gd name="T3" fmla="*/ 17 h 17"/>
                <a:gd name="T4" fmla="*/ 12 w 12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7"/>
                    <a:pt x="3" y="12"/>
                    <a:pt x="0" y="17"/>
                  </a:cubicBezTo>
                  <a:cubicBezTo>
                    <a:pt x="5" y="9"/>
                    <a:pt x="10" y="3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96"/>
            <p:cNvSpPr>
              <a:spLocks/>
            </p:cNvSpPr>
            <p:nvPr/>
          </p:nvSpPr>
          <p:spPr bwMode="auto">
            <a:xfrm>
              <a:off x="8666163" y="65865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97"/>
            <p:cNvSpPr>
              <a:spLocks/>
            </p:cNvSpPr>
            <p:nvPr/>
          </p:nvSpPr>
          <p:spPr bwMode="auto">
            <a:xfrm>
              <a:off x="7577138" y="6496050"/>
              <a:ext cx="1092200" cy="1085850"/>
            </a:xfrm>
            <a:custGeom>
              <a:avLst/>
              <a:gdLst>
                <a:gd name="T0" fmla="*/ 21 w 291"/>
                <a:gd name="T1" fmla="*/ 267 h 289"/>
                <a:gd name="T2" fmla="*/ 24 w 291"/>
                <a:gd name="T3" fmla="*/ 264 h 289"/>
                <a:gd name="T4" fmla="*/ 42 w 291"/>
                <a:gd name="T5" fmla="*/ 246 h 289"/>
                <a:gd name="T6" fmla="*/ 46 w 291"/>
                <a:gd name="T7" fmla="*/ 243 h 289"/>
                <a:gd name="T8" fmla="*/ 48 w 291"/>
                <a:gd name="T9" fmla="*/ 240 h 289"/>
                <a:gd name="T10" fmla="*/ 70 w 291"/>
                <a:gd name="T11" fmla="*/ 220 h 289"/>
                <a:gd name="T12" fmla="*/ 97 w 291"/>
                <a:gd name="T13" fmla="*/ 196 h 289"/>
                <a:gd name="T14" fmla="*/ 102 w 291"/>
                <a:gd name="T15" fmla="*/ 192 h 289"/>
                <a:gd name="T16" fmla="*/ 150 w 291"/>
                <a:gd name="T17" fmla="*/ 151 h 289"/>
                <a:gd name="T18" fmla="*/ 200 w 291"/>
                <a:gd name="T19" fmla="*/ 110 h 289"/>
                <a:gd name="T20" fmla="*/ 204 w 291"/>
                <a:gd name="T21" fmla="*/ 106 h 289"/>
                <a:gd name="T22" fmla="*/ 218 w 291"/>
                <a:gd name="T23" fmla="*/ 94 h 289"/>
                <a:gd name="T24" fmla="*/ 223 w 291"/>
                <a:gd name="T25" fmla="*/ 89 h 289"/>
                <a:gd name="T26" fmla="*/ 272 w 291"/>
                <a:gd name="T27" fmla="*/ 44 h 289"/>
                <a:gd name="T28" fmla="*/ 287 w 291"/>
                <a:gd name="T29" fmla="*/ 28 h 289"/>
                <a:gd name="T30" fmla="*/ 290 w 291"/>
                <a:gd name="T31" fmla="*/ 25 h 289"/>
                <a:gd name="T32" fmla="*/ 291 w 291"/>
                <a:gd name="T33" fmla="*/ 24 h 289"/>
                <a:gd name="T34" fmla="*/ 282 w 291"/>
                <a:gd name="T35" fmla="*/ 14 h 289"/>
                <a:gd name="T36" fmla="*/ 279 w 291"/>
                <a:gd name="T37" fmla="*/ 0 h 289"/>
                <a:gd name="T38" fmla="*/ 253 w 291"/>
                <a:gd name="T39" fmla="*/ 29 h 289"/>
                <a:gd name="T40" fmla="*/ 251 w 291"/>
                <a:gd name="T41" fmla="*/ 31 h 289"/>
                <a:gd name="T42" fmla="*/ 233 w 291"/>
                <a:gd name="T43" fmla="*/ 51 h 289"/>
                <a:gd name="T44" fmla="*/ 228 w 291"/>
                <a:gd name="T45" fmla="*/ 56 h 289"/>
                <a:gd name="T46" fmla="*/ 206 w 291"/>
                <a:gd name="T47" fmla="*/ 78 h 289"/>
                <a:gd name="T48" fmla="*/ 205 w 291"/>
                <a:gd name="T49" fmla="*/ 79 h 289"/>
                <a:gd name="T50" fmla="*/ 181 w 291"/>
                <a:gd name="T51" fmla="*/ 102 h 289"/>
                <a:gd name="T52" fmla="*/ 180 w 291"/>
                <a:gd name="T53" fmla="*/ 104 h 289"/>
                <a:gd name="T54" fmla="*/ 125 w 291"/>
                <a:gd name="T55" fmla="*/ 156 h 289"/>
                <a:gd name="T56" fmla="*/ 118 w 291"/>
                <a:gd name="T57" fmla="*/ 163 h 289"/>
                <a:gd name="T58" fmla="*/ 100 w 291"/>
                <a:gd name="T59" fmla="*/ 180 h 289"/>
                <a:gd name="T60" fmla="*/ 90 w 291"/>
                <a:gd name="T61" fmla="*/ 191 h 289"/>
                <a:gd name="T62" fmla="*/ 78 w 291"/>
                <a:gd name="T63" fmla="*/ 202 h 289"/>
                <a:gd name="T64" fmla="*/ 75 w 291"/>
                <a:gd name="T65" fmla="*/ 206 h 289"/>
                <a:gd name="T66" fmla="*/ 67 w 291"/>
                <a:gd name="T67" fmla="*/ 213 h 289"/>
                <a:gd name="T68" fmla="*/ 52 w 291"/>
                <a:gd name="T69" fmla="*/ 230 h 289"/>
                <a:gd name="T70" fmla="*/ 43 w 291"/>
                <a:gd name="T71" fmla="*/ 238 h 289"/>
                <a:gd name="T72" fmla="*/ 28 w 291"/>
                <a:gd name="T73" fmla="*/ 255 h 289"/>
                <a:gd name="T74" fmla="*/ 21 w 291"/>
                <a:gd name="T75" fmla="*/ 263 h 289"/>
                <a:gd name="T76" fmla="*/ 0 w 291"/>
                <a:gd name="T77" fmla="*/ 288 h 289"/>
                <a:gd name="T78" fmla="*/ 0 w 291"/>
                <a:gd name="T79" fmla="*/ 288 h 289"/>
                <a:gd name="T80" fmla="*/ 0 w 291"/>
                <a:gd name="T81" fmla="*/ 288 h 289"/>
                <a:gd name="T82" fmla="*/ 3 w 291"/>
                <a:gd name="T83" fmla="*/ 286 h 289"/>
                <a:gd name="T84" fmla="*/ 9 w 291"/>
                <a:gd name="T85" fmla="*/ 280 h 289"/>
                <a:gd name="T86" fmla="*/ 19 w 291"/>
                <a:gd name="T87" fmla="*/ 269 h 289"/>
                <a:gd name="T88" fmla="*/ 21 w 291"/>
                <a:gd name="T89" fmla="*/ 26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1" h="289">
                  <a:moveTo>
                    <a:pt x="21" y="267"/>
                  </a:moveTo>
                  <a:cubicBezTo>
                    <a:pt x="22" y="266"/>
                    <a:pt x="23" y="265"/>
                    <a:pt x="24" y="264"/>
                  </a:cubicBezTo>
                  <a:cubicBezTo>
                    <a:pt x="30" y="258"/>
                    <a:pt x="36" y="252"/>
                    <a:pt x="42" y="246"/>
                  </a:cubicBezTo>
                  <a:cubicBezTo>
                    <a:pt x="43" y="245"/>
                    <a:pt x="44" y="244"/>
                    <a:pt x="46" y="243"/>
                  </a:cubicBezTo>
                  <a:cubicBezTo>
                    <a:pt x="46" y="242"/>
                    <a:pt x="47" y="241"/>
                    <a:pt x="48" y="240"/>
                  </a:cubicBezTo>
                  <a:cubicBezTo>
                    <a:pt x="55" y="233"/>
                    <a:pt x="62" y="227"/>
                    <a:pt x="70" y="220"/>
                  </a:cubicBezTo>
                  <a:cubicBezTo>
                    <a:pt x="79" y="212"/>
                    <a:pt x="88" y="204"/>
                    <a:pt x="97" y="196"/>
                  </a:cubicBezTo>
                  <a:cubicBezTo>
                    <a:pt x="99" y="194"/>
                    <a:pt x="100" y="193"/>
                    <a:pt x="102" y="192"/>
                  </a:cubicBezTo>
                  <a:cubicBezTo>
                    <a:pt x="118" y="178"/>
                    <a:pt x="134" y="165"/>
                    <a:pt x="150" y="151"/>
                  </a:cubicBezTo>
                  <a:cubicBezTo>
                    <a:pt x="167" y="137"/>
                    <a:pt x="183" y="124"/>
                    <a:pt x="200" y="110"/>
                  </a:cubicBezTo>
                  <a:cubicBezTo>
                    <a:pt x="201" y="108"/>
                    <a:pt x="202" y="107"/>
                    <a:pt x="204" y="106"/>
                  </a:cubicBezTo>
                  <a:cubicBezTo>
                    <a:pt x="208" y="102"/>
                    <a:pt x="213" y="98"/>
                    <a:pt x="218" y="94"/>
                  </a:cubicBezTo>
                  <a:cubicBezTo>
                    <a:pt x="220" y="92"/>
                    <a:pt x="222" y="90"/>
                    <a:pt x="223" y="89"/>
                  </a:cubicBezTo>
                  <a:cubicBezTo>
                    <a:pt x="240" y="74"/>
                    <a:pt x="256" y="59"/>
                    <a:pt x="272" y="44"/>
                  </a:cubicBezTo>
                  <a:cubicBezTo>
                    <a:pt x="277" y="39"/>
                    <a:pt x="282" y="33"/>
                    <a:pt x="287" y="28"/>
                  </a:cubicBezTo>
                  <a:cubicBezTo>
                    <a:pt x="288" y="27"/>
                    <a:pt x="289" y="26"/>
                    <a:pt x="290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89" y="26"/>
                    <a:pt x="283" y="15"/>
                    <a:pt x="282" y="14"/>
                  </a:cubicBezTo>
                  <a:cubicBezTo>
                    <a:pt x="280" y="10"/>
                    <a:pt x="279" y="5"/>
                    <a:pt x="279" y="0"/>
                  </a:cubicBezTo>
                  <a:cubicBezTo>
                    <a:pt x="270" y="10"/>
                    <a:pt x="261" y="20"/>
                    <a:pt x="253" y="29"/>
                  </a:cubicBezTo>
                  <a:cubicBezTo>
                    <a:pt x="252" y="30"/>
                    <a:pt x="252" y="30"/>
                    <a:pt x="251" y="31"/>
                  </a:cubicBezTo>
                  <a:cubicBezTo>
                    <a:pt x="245" y="38"/>
                    <a:pt x="239" y="44"/>
                    <a:pt x="233" y="51"/>
                  </a:cubicBezTo>
                  <a:cubicBezTo>
                    <a:pt x="231" y="52"/>
                    <a:pt x="230" y="54"/>
                    <a:pt x="228" y="56"/>
                  </a:cubicBezTo>
                  <a:cubicBezTo>
                    <a:pt x="221" y="63"/>
                    <a:pt x="214" y="70"/>
                    <a:pt x="206" y="78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197" y="87"/>
                    <a:pt x="189" y="94"/>
                    <a:pt x="181" y="102"/>
                  </a:cubicBezTo>
                  <a:cubicBezTo>
                    <a:pt x="181" y="103"/>
                    <a:pt x="180" y="103"/>
                    <a:pt x="180" y="104"/>
                  </a:cubicBezTo>
                  <a:cubicBezTo>
                    <a:pt x="162" y="121"/>
                    <a:pt x="143" y="139"/>
                    <a:pt x="125" y="156"/>
                  </a:cubicBezTo>
                  <a:cubicBezTo>
                    <a:pt x="123" y="159"/>
                    <a:pt x="121" y="161"/>
                    <a:pt x="118" y="163"/>
                  </a:cubicBezTo>
                  <a:cubicBezTo>
                    <a:pt x="112" y="169"/>
                    <a:pt x="106" y="175"/>
                    <a:pt x="100" y="180"/>
                  </a:cubicBezTo>
                  <a:cubicBezTo>
                    <a:pt x="97" y="184"/>
                    <a:pt x="93" y="187"/>
                    <a:pt x="90" y="191"/>
                  </a:cubicBezTo>
                  <a:cubicBezTo>
                    <a:pt x="86" y="195"/>
                    <a:pt x="82" y="199"/>
                    <a:pt x="78" y="202"/>
                  </a:cubicBezTo>
                  <a:cubicBezTo>
                    <a:pt x="77" y="204"/>
                    <a:pt x="76" y="205"/>
                    <a:pt x="75" y="206"/>
                  </a:cubicBezTo>
                  <a:cubicBezTo>
                    <a:pt x="72" y="208"/>
                    <a:pt x="70" y="211"/>
                    <a:pt x="67" y="213"/>
                  </a:cubicBezTo>
                  <a:cubicBezTo>
                    <a:pt x="62" y="219"/>
                    <a:pt x="57" y="224"/>
                    <a:pt x="52" y="230"/>
                  </a:cubicBezTo>
                  <a:cubicBezTo>
                    <a:pt x="49" y="232"/>
                    <a:pt x="46" y="235"/>
                    <a:pt x="43" y="238"/>
                  </a:cubicBezTo>
                  <a:cubicBezTo>
                    <a:pt x="38" y="244"/>
                    <a:pt x="33" y="249"/>
                    <a:pt x="28" y="255"/>
                  </a:cubicBezTo>
                  <a:cubicBezTo>
                    <a:pt x="26" y="258"/>
                    <a:pt x="23" y="260"/>
                    <a:pt x="21" y="263"/>
                  </a:cubicBezTo>
                  <a:cubicBezTo>
                    <a:pt x="14" y="271"/>
                    <a:pt x="7" y="280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9"/>
                    <a:pt x="2" y="288"/>
                    <a:pt x="3" y="286"/>
                  </a:cubicBezTo>
                  <a:cubicBezTo>
                    <a:pt x="5" y="284"/>
                    <a:pt x="7" y="282"/>
                    <a:pt x="9" y="280"/>
                  </a:cubicBezTo>
                  <a:cubicBezTo>
                    <a:pt x="12" y="277"/>
                    <a:pt x="15" y="273"/>
                    <a:pt x="19" y="269"/>
                  </a:cubicBezTo>
                  <a:cubicBezTo>
                    <a:pt x="20" y="269"/>
                    <a:pt x="20" y="268"/>
                    <a:pt x="21" y="26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Line 298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Line 299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300"/>
            <p:cNvSpPr>
              <a:spLocks/>
            </p:cNvSpPr>
            <p:nvPr/>
          </p:nvSpPr>
          <p:spPr bwMode="auto">
            <a:xfrm>
              <a:off x="8534401" y="67294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301"/>
            <p:cNvSpPr>
              <a:spLocks/>
            </p:cNvSpPr>
            <p:nvPr/>
          </p:nvSpPr>
          <p:spPr bwMode="auto">
            <a:xfrm>
              <a:off x="8662988" y="6589713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302"/>
            <p:cNvSpPr>
              <a:spLocks/>
            </p:cNvSpPr>
            <p:nvPr/>
          </p:nvSpPr>
          <p:spPr bwMode="auto">
            <a:xfrm>
              <a:off x="8523288" y="6732588"/>
              <a:ext cx="11113" cy="793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303"/>
            <p:cNvSpPr>
              <a:spLocks/>
            </p:cNvSpPr>
            <p:nvPr/>
          </p:nvSpPr>
          <p:spPr bwMode="auto">
            <a:xfrm>
              <a:off x="8605838" y="66468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304"/>
            <p:cNvSpPr>
              <a:spLocks/>
            </p:cNvSpPr>
            <p:nvPr/>
          </p:nvSpPr>
          <p:spPr bwMode="auto">
            <a:xfrm>
              <a:off x="8613776" y="6597650"/>
              <a:ext cx="44450" cy="49213"/>
            </a:xfrm>
            <a:custGeom>
              <a:avLst/>
              <a:gdLst>
                <a:gd name="T0" fmla="*/ 12 w 12"/>
                <a:gd name="T1" fmla="*/ 0 h 13"/>
                <a:gd name="T2" fmla="*/ 0 w 12"/>
                <a:gd name="T3" fmla="*/ 13 h 13"/>
                <a:gd name="T4" fmla="*/ 12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9" y="3"/>
                    <a:pt x="5" y="8"/>
                    <a:pt x="0" y="13"/>
                  </a:cubicBezTo>
                  <a:cubicBezTo>
                    <a:pt x="3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305"/>
            <p:cNvSpPr>
              <a:spLocks/>
            </p:cNvSpPr>
            <p:nvPr/>
          </p:nvSpPr>
          <p:spPr bwMode="auto">
            <a:xfrm>
              <a:off x="8534401" y="6707188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306"/>
            <p:cNvSpPr>
              <a:spLocks/>
            </p:cNvSpPr>
            <p:nvPr/>
          </p:nvSpPr>
          <p:spPr bwMode="auto">
            <a:xfrm>
              <a:off x="8658226" y="65944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307"/>
            <p:cNvSpPr>
              <a:spLocks/>
            </p:cNvSpPr>
            <p:nvPr/>
          </p:nvSpPr>
          <p:spPr bwMode="auto">
            <a:xfrm>
              <a:off x="8556626" y="6665913"/>
              <a:ext cx="38100" cy="41275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4"/>
                    <a:pt x="3" y="8"/>
                    <a:pt x="0" y="11"/>
                  </a:cubicBezTo>
                  <a:cubicBezTo>
                    <a:pt x="3" y="7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308"/>
            <p:cNvSpPr>
              <a:spLocks/>
            </p:cNvSpPr>
            <p:nvPr/>
          </p:nvSpPr>
          <p:spPr bwMode="auto">
            <a:xfrm>
              <a:off x="8594726" y="66500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309"/>
            <p:cNvSpPr>
              <a:spLocks/>
            </p:cNvSpPr>
            <p:nvPr/>
          </p:nvSpPr>
          <p:spPr bwMode="auto">
            <a:xfrm>
              <a:off x="7588251" y="6754813"/>
              <a:ext cx="1149350" cy="827088"/>
            </a:xfrm>
            <a:custGeom>
              <a:avLst/>
              <a:gdLst>
                <a:gd name="T0" fmla="*/ 2 w 306"/>
                <a:gd name="T1" fmla="*/ 219 h 220"/>
                <a:gd name="T2" fmla="*/ 3 w 306"/>
                <a:gd name="T3" fmla="*/ 218 h 220"/>
                <a:gd name="T4" fmla="*/ 9 w 306"/>
                <a:gd name="T5" fmla="*/ 213 h 220"/>
                <a:gd name="T6" fmla="*/ 24 w 306"/>
                <a:gd name="T7" fmla="*/ 203 h 220"/>
                <a:gd name="T8" fmla="*/ 29 w 306"/>
                <a:gd name="T9" fmla="*/ 199 h 220"/>
                <a:gd name="T10" fmla="*/ 41 w 306"/>
                <a:gd name="T11" fmla="*/ 191 h 220"/>
                <a:gd name="T12" fmla="*/ 52 w 306"/>
                <a:gd name="T13" fmla="*/ 183 h 220"/>
                <a:gd name="T14" fmla="*/ 60 w 306"/>
                <a:gd name="T15" fmla="*/ 179 h 220"/>
                <a:gd name="T16" fmla="*/ 72 w 306"/>
                <a:gd name="T17" fmla="*/ 170 h 220"/>
                <a:gd name="T18" fmla="*/ 91 w 306"/>
                <a:gd name="T19" fmla="*/ 159 h 220"/>
                <a:gd name="T20" fmla="*/ 105 w 306"/>
                <a:gd name="T21" fmla="*/ 150 h 220"/>
                <a:gd name="T22" fmla="*/ 110 w 306"/>
                <a:gd name="T23" fmla="*/ 147 h 220"/>
                <a:gd name="T24" fmla="*/ 122 w 306"/>
                <a:gd name="T25" fmla="*/ 140 h 220"/>
                <a:gd name="T26" fmla="*/ 139 w 306"/>
                <a:gd name="T27" fmla="*/ 131 h 220"/>
                <a:gd name="T28" fmla="*/ 149 w 306"/>
                <a:gd name="T29" fmla="*/ 125 h 220"/>
                <a:gd name="T30" fmla="*/ 178 w 306"/>
                <a:gd name="T31" fmla="*/ 108 h 220"/>
                <a:gd name="T32" fmla="*/ 194 w 306"/>
                <a:gd name="T33" fmla="*/ 99 h 220"/>
                <a:gd name="T34" fmla="*/ 209 w 306"/>
                <a:gd name="T35" fmla="*/ 90 h 220"/>
                <a:gd name="T36" fmla="*/ 224 w 306"/>
                <a:gd name="T37" fmla="*/ 81 h 220"/>
                <a:gd name="T38" fmla="*/ 229 w 306"/>
                <a:gd name="T39" fmla="*/ 78 h 220"/>
                <a:gd name="T40" fmla="*/ 234 w 306"/>
                <a:gd name="T41" fmla="*/ 75 h 220"/>
                <a:gd name="T42" fmla="*/ 261 w 306"/>
                <a:gd name="T43" fmla="*/ 58 h 220"/>
                <a:gd name="T44" fmla="*/ 268 w 306"/>
                <a:gd name="T45" fmla="*/ 54 h 220"/>
                <a:gd name="T46" fmla="*/ 272 w 306"/>
                <a:gd name="T47" fmla="*/ 51 h 220"/>
                <a:gd name="T48" fmla="*/ 302 w 306"/>
                <a:gd name="T49" fmla="*/ 31 h 220"/>
                <a:gd name="T50" fmla="*/ 304 w 306"/>
                <a:gd name="T51" fmla="*/ 29 h 220"/>
                <a:gd name="T52" fmla="*/ 306 w 306"/>
                <a:gd name="T53" fmla="*/ 28 h 220"/>
                <a:gd name="T54" fmla="*/ 300 w 306"/>
                <a:gd name="T55" fmla="*/ 0 h 220"/>
                <a:gd name="T56" fmla="*/ 300 w 306"/>
                <a:gd name="T57" fmla="*/ 0 h 220"/>
                <a:gd name="T58" fmla="*/ 294 w 306"/>
                <a:gd name="T59" fmla="*/ 5 h 220"/>
                <a:gd name="T60" fmla="*/ 287 w 306"/>
                <a:gd name="T61" fmla="*/ 11 h 220"/>
                <a:gd name="T62" fmla="*/ 274 w 306"/>
                <a:gd name="T63" fmla="*/ 21 h 220"/>
                <a:gd name="T64" fmla="*/ 272 w 306"/>
                <a:gd name="T65" fmla="*/ 23 h 220"/>
                <a:gd name="T66" fmla="*/ 270 w 306"/>
                <a:gd name="T67" fmla="*/ 24 h 220"/>
                <a:gd name="T68" fmla="*/ 250 w 306"/>
                <a:gd name="T69" fmla="*/ 39 h 220"/>
                <a:gd name="T70" fmla="*/ 247 w 306"/>
                <a:gd name="T71" fmla="*/ 42 h 220"/>
                <a:gd name="T72" fmla="*/ 245 w 306"/>
                <a:gd name="T73" fmla="*/ 43 h 220"/>
                <a:gd name="T74" fmla="*/ 220 w 306"/>
                <a:gd name="T75" fmla="*/ 61 h 220"/>
                <a:gd name="T76" fmla="*/ 200 w 306"/>
                <a:gd name="T77" fmla="*/ 75 h 220"/>
                <a:gd name="T78" fmla="*/ 192 w 306"/>
                <a:gd name="T79" fmla="*/ 80 h 220"/>
                <a:gd name="T80" fmla="*/ 191 w 306"/>
                <a:gd name="T81" fmla="*/ 81 h 220"/>
                <a:gd name="T82" fmla="*/ 166 w 306"/>
                <a:gd name="T83" fmla="*/ 97 h 220"/>
                <a:gd name="T84" fmla="*/ 163 w 306"/>
                <a:gd name="T85" fmla="*/ 99 h 220"/>
                <a:gd name="T86" fmla="*/ 135 w 306"/>
                <a:gd name="T87" fmla="*/ 118 h 220"/>
                <a:gd name="T88" fmla="*/ 120 w 306"/>
                <a:gd name="T89" fmla="*/ 128 h 220"/>
                <a:gd name="T90" fmla="*/ 107 w 306"/>
                <a:gd name="T91" fmla="*/ 137 h 220"/>
                <a:gd name="T92" fmla="*/ 93 w 306"/>
                <a:gd name="T93" fmla="*/ 147 h 220"/>
                <a:gd name="T94" fmla="*/ 78 w 306"/>
                <a:gd name="T95" fmla="*/ 157 h 220"/>
                <a:gd name="T96" fmla="*/ 77 w 306"/>
                <a:gd name="T97" fmla="*/ 158 h 220"/>
                <a:gd name="T98" fmla="*/ 54 w 306"/>
                <a:gd name="T99" fmla="*/ 175 h 220"/>
                <a:gd name="T100" fmla="*/ 48 w 306"/>
                <a:gd name="T101" fmla="*/ 180 h 220"/>
                <a:gd name="T102" fmla="*/ 29 w 306"/>
                <a:gd name="T103" fmla="*/ 195 h 220"/>
                <a:gd name="T104" fmla="*/ 21 w 306"/>
                <a:gd name="T105" fmla="*/ 202 h 220"/>
                <a:gd name="T106" fmla="*/ 16 w 306"/>
                <a:gd name="T107" fmla="*/ 206 h 220"/>
                <a:gd name="T108" fmla="*/ 0 w 306"/>
                <a:gd name="T109" fmla="*/ 220 h 220"/>
                <a:gd name="T110" fmla="*/ 0 w 306"/>
                <a:gd name="T111" fmla="*/ 220 h 220"/>
                <a:gd name="T112" fmla="*/ 0 w 306"/>
                <a:gd name="T113" fmla="*/ 220 h 220"/>
                <a:gd name="T114" fmla="*/ 0 w 306"/>
                <a:gd name="T115" fmla="*/ 220 h 220"/>
                <a:gd name="T116" fmla="*/ 0 w 306"/>
                <a:gd name="T117" fmla="*/ 220 h 220"/>
                <a:gd name="T118" fmla="*/ 1 w 306"/>
                <a:gd name="T119" fmla="*/ 220 h 220"/>
                <a:gd name="T120" fmla="*/ 2 w 306"/>
                <a:gd name="T121" fmla="*/ 2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6" h="220">
                  <a:moveTo>
                    <a:pt x="2" y="219"/>
                  </a:moveTo>
                  <a:cubicBezTo>
                    <a:pt x="2" y="219"/>
                    <a:pt x="2" y="219"/>
                    <a:pt x="3" y="218"/>
                  </a:cubicBezTo>
                  <a:cubicBezTo>
                    <a:pt x="5" y="217"/>
                    <a:pt x="7" y="215"/>
                    <a:pt x="9" y="213"/>
                  </a:cubicBezTo>
                  <a:cubicBezTo>
                    <a:pt x="14" y="210"/>
                    <a:pt x="19" y="206"/>
                    <a:pt x="24" y="203"/>
                  </a:cubicBezTo>
                  <a:cubicBezTo>
                    <a:pt x="25" y="202"/>
                    <a:pt x="27" y="201"/>
                    <a:pt x="29" y="199"/>
                  </a:cubicBezTo>
                  <a:cubicBezTo>
                    <a:pt x="33" y="197"/>
                    <a:pt x="37" y="194"/>
                    <a:pt x="41" y="191"/>
                  </a:cubicBezTo>
                  <a:cubicBezTo>
                    <a:pt x="44" y="189"/>
                    <a:pt x="48" y="186"/>
                    <a:pt x="52" y="183"/>
                  </a:cubicBezTo>
                  <a:cubicBezTo>
                    <a:pt x="54" y="182"/>
                    <a:pt x="57" y="180"/>
                    <a:pt x="60" y="179"/>
                  </a:cubicBezTo>
                  <a:cubicBezTo>
                    <a:pt x="64" y="176"/>
                    <a:pt x="68" y="173"/>
                    <a:pt x="72" y="170"/>
                  </a:cubicBezTo>
                  <a:cubicBezTo>
                    <a:pt x="78" y="167"/>
                    <a:pt x="85" y="163"/>
                    <a:pt x="91" y="159"/>
                  </a:cubicBezTo>
                  <a:cubicBezTo>
                    <a:pt x="96" y="156"/>
                    <a:pt x="100" y="153"/>
                    <a:pt x="105" y="150"/>
                  </a:cubicBezTo>
                  <a:cubicBezTo>
                    <a:pt x="107" y="149"/>
                    <a:pt x="108" y="148"/>
                    <a:pt x="110" y="147"/>
                  </a:cubicBezTo>
                  <a:cubicBezTo>
                    <a:pt x="114" y="145"/>
                    <a:pt x="118" y="143"/>
                    <a:pt x="122" y="140"/>
                  </a:cubicBezTo>
                  <a:cubicBezTo>
                    <a:pt x="127" y="137"/>
                    <a:pt x="133" y="134"/>
                    <a:pt x="139" y="131"/>
                  </a:cubicBezTo>
                  <a:cubicBezTo>
                    <a:pt x="142" y="129"/>
                    <a:pt x="145" y="127"/>
                    <a:pt x="149" y="125"/>
                  </a:cubicBezTo>
                  <a:cubicBezTo>
                    <a:pt x="159" y="119"/>
                    <a:pt x="168" y="113"/>
                    <a:pt x="178" y="108"/>
                  </a:cubicBezTo>
                  <a:cubicBezTo>
                    <a:pt x="183" y="105"/>
                    <a:pt x="188" y="102"/>
                    <a:pt x="194" y="99"/>
                  </a:cubicBezTo>
                  <a:cubicBezTo>
                    <a:pt x="199" y="96"/>
                    <a:pt x="204" y="93"/>
                    <a:pt x="209" y="90"/>
                  </a:cubicBezTo>
                  <a:cubicBezTo>
                    <a:pt x="214" y="87"/>
                    <a:pt x="219" y="84"/>
                    <a:pt x="224" y="81"/>
                  </a:cubicBezTo>
                  <a:cubicBezTo>
                    <a:pt x="226" y="80"/>
                    <a:pt x="227" y="79"/>
                    <a:pt x="229" y="78"/>
                  </a:cubicBezTo>
                  <a:cubicBezTo>
                    <a:pt x="231" y="77"/>
                    <a:pt x="232" y="76"/>
                    <a:pt x="234" y="75"/>
                  </a:cubicBezTo>
                  <a:cubicBezTo>
                    <a:pt x="243" y="69"/>
                    <a:pt x="252" y="64"/>
                    <a:pt x="261" y="58"/>
                  </a:cubicBezTo>
                  <a:cubicBezTo>
                    <a:pt x="263" y="57"/>
                    <a:pt x="266" y="55"/>
                    <a:pt x="268" y="54"/>
                  </a:cubicBezTo>
                  <a:cubicBezTo>
                    <a:pt x="270" y="53"/>
                    <a:pt x="271" y="52"/>
                    <a:pt x="272" y="51"/>
                  </a:cubicBezTo>
                  <a:cubicBezTo>
                    <a:pt x="282" y="44"/>
                    <a:pt x="292" y="38"/>
                    <a:pt x="302" y="31"/>
                  </a:cubicBezTo>
                  <a:cubicBezTo>
                    <a:pt x="303" y="30"/>
                    <a:pt x="303" y="30"/>
                    <a:pt x="304" y="29"/>
                  </a:cubicBezTo>
                  <a:cubicBezTo>
                    <a:pt x="305" y="29"/>
                    <a:pt x="305" y="28"/>
                    <a:pt x="306" y="28"/>
                  </a:cubicBezTo>
                  <a:cubicBezTo>
                    <a:pt x="299" y="23"/>
                    <a:pt x="299" y="8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98" y="2"/>
                    <a:pt x="296" y="4"/>
                    <a:pt x="294" y="5"/>
                  </a:cubicBezTo>
                  <a:cubicBezTo>
                    <a:pt x="292" y="7"/>
                    <a:pt x="289" y="9"/>
                    <a:pt x="287" y="11"/>
                  </a:cubicBezTo>
                  <a:cubicBezTo>
                    <a:pt x="283" y="15"/>
                    <a:pt x="279" y="18"/>
                    <a:pt x="274" y="21"/>
                  </a:cubicBezTo>
                  <a:cubicBezTo>
                    <a:pt x="273" y="22"/>
                    <a:pt x="273" y="22"/>
                    <a:pt x="272" y="23"/>
                  </a:cubicBezTo>
                  <a:cubicBezTo>
                    <a:pt x="271" y="24"/>
                    <a:pt x="271" y="24"/>
                    <a:pt x="270" y="24"/>
                  </a:cubicBezTo>
                  <a:cubicBezTo>
                    <a:pt x="264" y="29"/>
                    <a:pt x="257" y="34"/>
                    <a:pt x="250" y="39"/>
                  </a:cubicBezTo>
                  <a:cubicBezTo>
                    <a:pt x="249" y="40"/>
                    <a:pt x="248" y="41"/>
                    <a:pt x="247" y="42"/>
                  </a:cubicBezTo>
                  <a:cubicBezTo>
                    <a:pt x="246" y="42"/>
                    <a:pt x="245" y="43"/>
                    <a:pt x="245" y="43"/>
                  </a:cubicBezTo>
                  <a:cubicBezTo>
                    <a:pt x="237" y="49"/>
                    <a:pt x="228" y="55"/>
                    <a:pt x="220" y="61"/>
                  </a:cubicBezTo>
                  <a:cubicBezTo>
                    <a:pt x="213" y="66"/>
                    <a:pt x="207" y="70"/>
                    <a:pt x="200" y="75"/>
                  </a:cubicBezTo>
                  <a:cubicBezTo>
                    <a:pt x="197" y="77"/>
                    <a:pt x="195" y="78"/>
                    <a:pt x="192" y="80"/>
                  </a:cubicBezTo>
                  <a:cubicBezTo>
                    <a:pt x="192" y="80"/>
                    <a:pt x="191" y="81"/>
                    <a:pt x="191" y="81"/>
                  </a:cubicBezTo>
                  <a:cubicBezTo>
                    <a:pt x="182" y="87"/>
                    <a:pt x="174" y="92"/>
                    <a:pt x="166" y="97"/>
                  </a:cubicBezTo>
                  <a:cubicBezTo>
                    <a:pt x="165" y="98"/>
                    <a:pt x="164" y="99"/>
                    <a:pt x="163" y="99"/>
                  </a:cubicBezTo>
                  <a:cubicBezTo>
                    <a:pt x="154" y="106"/>
                    <a:pt x="144" y="112"/>
                    <a:pt x="135" y="118"/>
                  </a:cubicBezTo>
                  <a:cubicBezTo>
                    <a:pt x="130" y="121"/>
                    <a:pt x="125" y="125"/>
                    <a:pt x="120" y="128"/>
                  </a:cubicBezTo>
                  <a:cubicBezTo>
                    <a:pt x="116" y="131"/>
                    <a:pt x="111" y="134"/>
                    <a:pt x="107" y="137"/>
                  </a:cubicBezTo>
                  <a:cubicBezTo>
                    <a:pt x="102" y="141"/>
                    <a:pt x="97" y="144"/>
                    <a:pt x="93" y="147"/>
                  </a:cubicBezTo>
                  <a:cubicBezTo>
                    <a:pt x="88" y="151"/>
                    <a:pt x="83" y="154"/>
                    <a:pt x="78" y="157"/>
                  </a:cubicBezTo>
                  <a:cubicBezTo>
                    <a:pt x="78" y="158"/>
                    <a:pt x="77" y="158"/>
                    <a:pt x="77" y="158"/>
                  </a:cubicBezTo>
                  <a:cubicBezTo>
                    <a:pt x="69" y="164"/>
                    <a:pt x="61" y="170"/>
                    <a:pt x="54" y="175"/>
                  </a:cubicBezTo>
                  <a:cubicBezTo>
                    <a:pt x="52" y="177"/>
                    <a:pt x="50" y="178"/>
                    <a:pt x="48" y="180"/>
                  </a:cubicBezTo>
                  <a:cubicBezTo>
                    <a:pt x="41" y="185"/>
                    <a:pt x="35" y="190"/>
                    <a:pt x="29" y="195"/>
                  </a:cubicBezTo>
                  <a:cubicBezTo>
                    <a:pt x="26" y="197"/>
                    <a:pt x="23" y="199"/>
                    <a:pt x="21" y="202"/>
                  </a:cubicBezTo>
                  <a:cubicBezTo>
                    <a:pt x="19" y="203"/>
                    <a:pt x="17" y="204"/>
                    <a:pt x="16" y="206"/>
                  </a:cubicBezTo>
                  <a:cubicBezTo>
                    <a:pt x="10" y="210"/>
                    <a:pt x="5" y="215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1" y="220"/>
                    <a:pt x="1" y="220"/>
                  </a:cubicBezTo>
                  <a:lnTo>
                    <a:pt x="2" y="219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310"/>
            <p:cNvSpPr>
              <a:spLocks/>
            </p:cNvSpPr>
            <p:nvPr/>
          </p:nvSpPr>
          <p:spPr bwMode="auto">
            <a:xfrm>
              <a:off x="7596188" y="6991350"/>
              <a:ext cx="1155700" cy="590550"/>
            </a:xfrm>
            <a:custGeom>
              <a:avLst/>
              <a:gdLst>
                <a:gd name="T0" fmla="*/ 9 w 308"/>
                <a:gd name="T1" fmla="*/ 153 h 157"/>
                <a:gd name="T2" fmla="*/ 11 w 308"/>
                <a:gd name="T3" fmla="*/ 152 h 157"/>
                <a:gd name="T4" fmla="*/ 27 w 308"/>
                <a:gd name="T5" fmla="*/ 144 h 157"/>
                <a:gd name="T6" fmla="*/ 28 w 308"/>
                <a:gd name="T7" fmla="*/ 143 h 157"/>
                <a:gd name="T8" fmla="*/ 57 w 308"/>
                <a:gd name="T9" fmla="*/ 129 h 157"/>
                <a:gd name="T10" fmla="*/ 58 w 308"/>
                <a:gd name="T11" fmla="*/ 128 h 157"/>
                <a:gd name="T12" fmla="*/ 67 w 308"/>
                <a:gd name="T13" fmla="*/ 124 h 157"/>
                <a:gd name="T14" fmla="*/ 87 w 308"/>
                <a:gd name="T15" fmla="*/ 115 h 157"/>
                <a:gd name="T16" fmla="*/ 102 w 308"/>
                <a:gd name="T17" fmla="*/ 109 h 157"/>
                <a:gd name="T18" fmla="*/ 118 w 308"/>
                <a:gd name="T19" fmla="*/ 102 h 157"/>
                <a:gd name="T20" fmla="*/ 121 w 308"/>
                <a:gd name="T21" fmla="*/ 100 h 157"/>
                <a:gd name="T22" fmla="*/ 139 w 308"/>
                <a:gd name="T23" fmla="*/ 93 h 157"/>
                <a:gd name="T24" fmla="*/ 150 w 308"/>
                <a:gd name="T25" fmla="*/ 89 h 157"/>
                <a:gd name="T26" fmla="*/ 177 w 308"/>
                <a:gd name="T27" fmla="*/ 78 h 157"/>
                <a:gd name="T28" fmla="*/ 195 w 308"/>
                <a:gd name="T29" fmla="*/ 70 h 157"/>
                <a:gd name="T30" fmla="*/ 212 w 308"/>
                <a:gd name="T31" fmla="*/ 63 h 157"/>
                <a:gd name="T32" fmla="*/ 229 w 308"/>
                <a:gd name="T33" fmla="*/ 56 h 157"/>
                <a:gd name="T34" fmla="*/ 245 w 308"/>
                <a:gd name="T35" fmla="*/ 50 h 157"/>
                <a:gd name="T36" fmla="*/ 249 w 308"/>
                <a:gd name="T37" fmla="*/ 48 h 157"/>
                <a:gd name="T38" fmla="*/ 262 w 308"/>
                <a:gd name="T39" fmla="*/ 42 h 157"/>
                <a:gd name="T40" fmla="*/ 276 w 308"/>
                <a:gd name="T41" fmla="*/ 36 h 157"/>
                <a:gd name="T42" fmla="*/ 279 w 308"/>
                <a:gd name="T43" fmla="*/ 35 h 157"/>
                <a:gd name="T44" fmla="*/ 307 w 308"/>
                <a:gd name="T45" fmla="*/ 21 h 157"/>
                <a:gd name="T46" fmla="*/ 307 w 308"/>
                <a:gd name="T47" fmla="*/ 21 h 157"/>
                <a:gd name="T48" fmla="*/ 308 w 308"/>
                <a:gd name="T49" fmla="*/ 0 h 157"/>
                <a:gd name="T50" fmla="*/ 279 w 308"/>
                <a:gd name="T51" fmla="*/ 16 h 157"/>
                <a:gd name="T52" fmla="*/ 278 w 308"/>
                <a:gd name="T53" fmla="*/ 17 h 157"/>
                <a:gd name="T54" fmla="*/ 276 w 308"/>
                <a:gd name="T55" fmla="*/ 18 h 157"/>
                <a:gd name="T56" fmla="*/ 248 w 308"/>
                <a:gd name="T57" fmla="*/ 32 h 157"/>
                <a:gd name="T58" fmla="*/ 242 w 308"/>
                <a:gd name="T59" fmla="*/ 35 h 157"/>
                <a:gd name="T60" fmla="*/ 228 w 308"/>
                <a:gd name="T61" fmla="*/ 42 h 157"/>
                <a:gd name="T62" fmla="*/ 212 w 308"/>
                <a:gd name="T63" fmla="*/ 50 h 157"/>
                <a:gd name="T64" fmla="*/ 194 w 308"/>
                <a:gd name="T65" fmla="*/ 58 h 157"/>
                <a:gd name="T66" fmla="*/ 186 w 308"/>
                <a:gd name="T67" fmla="*/ 62 h 157"/>
                <a:gd name="T68" fmla="*/ 180 w 308"/>
                <a:gd name="T69" fmla="*/ 65 h 157"/>
                <a:gd name="T70" fmla="*/ 152 w 308"/>
                <a:gd name="T71" fmla="*/ 78 h 157"/>
                <a:gd name="T72" fmla="*/ 137 w 308"/>
                <a:gd name="T73" fmla="*/ 84 h 157"/>
                <a:gd name="T74" fmla="*/ 120 w 308"/>
                <a:gd name="T75" fmla="*/ 92 h 157"/>
                <a:gd name="T76" fmla="*/ 105 w 308"/>
                <a:gd name="T77" fmla="*/ 100 h 157"/>
                <a:gd name="T78" fmla="*/ 89 w 308"/>
                <a:gd name="T79" fmla="*/ 108 h 157"/>
                <a:gd name="T80" fmla="*/ 74 w 308"/>
                <a:gd name="T81" fmla="*/ 115 h 157"/>
                <a:gd name="T82" fmla="*/ 62 w 308"/>
                <a:gd name="T83" fmla="*/ 121 h 157"/>
                <a:gd name="T84" fmla="*/ 58 w 308"/>
                <a:gd name="T85" fmla="*/ 124 h 157"/>
                <a:gd name="T86" fmla="*/ 42 w 308"/>
                <a:gd name="T87" fmla="*/ 133 h 157"/>
                <a:gd name="T88" fmla="*/ 28 w 308"/>
                <a:gd name="T89" fmla="*/ 141 h 157"/>
                <a:gd name="T90" fmla="*/ 7 w 308"/>
                <a:gd name="T91" fmla="*/ 153 h 157"/>
                <a:gd name="T92" fmla="*/ 1 w 308"/>
                <a:gd name="T93" fmla="*/ 157 h 157"/>
                <a:gd name="T94" fmla="*/ 0 w 308"/>
                <a:gd name="T95" fmla="*/ 157 h 157"/>
                <a:gd name="T96" fmla="*/ 2 w 308"/>
                <a:gd name="T97" fmla="*/ 157 h 157"/>
                <a:gd name="T98" fmla="*/ 9 w 308"/>
                <a:gd name="T99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157">
                  <a:moveTo>
                    <a:pt x="9" y="153"/>
                  </a:moveTo>
                  <a:cubicBezTo>
                    <a:pt x="10" y="153"/>
                    <a:pt x="10" y="152"/>
                    <a:pt x="11" y="152"/>
                  </a:cubicBezTo>
                  <a:cubicBezTo>
                    <a:pt x="16" y="149"/>
                    <a:pt x="22" y="146"/>
                    <a:pt x="27" y="144"/>
                  </a:cubicBezTo>
                  <a:cubicBezTo>
                    <a:pt x="27" y="143"/>
                    <a:pt x="28" y="143"/>
                    <a:pt x="28" y="143"/>
                  </a:cubicBezTo>
                  <a:cubicBezTo>
                    <a:pt x="38" y="138"/>
                    <a:pt x="47" y="133"/>
                    <a:pt x="57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1" y="127"/>
                    <a:pt x="64" y="126"/>
                    <a:pt x="67" y="124"/>
                  </a:cubicBezTo>
                  <a:cubicBezTo>
                    <a:pt x="73" y="121"/>
                    <a:pt x="80" y="118"/>
                    <a:pt x="87" y="115"/>
                  </a:cubicBezTo>
                  <a:cubicBezTo>
                    <a:pt x="92" y="113"/>
                    <a:pt x="97" y="111"/>
                    <a:pt x="102" y="109"/>
                  </a:cubicBezTo>
                  <a:cubicBezTo>
                    <a:pt x="107" y="106"/>
                    <a:pt x="112" y="104"/>
                    <a:pt x="118" y="102"/>
                  </a:cubicBezTo>
                  <a:cubicBezTo>
                    <a:pt x="119" y="101"/>
                    <a:pt x="120" y="101"/>
                    <a:pt x="121" y="100"/>
                  </a:cubicBezTo>
                  <a:cubicBezTo>
                    <a:pt x="127" y="98"/>
                    <a:pt x="133" y="96"/>
                    <a:pt x="139" y="93"/>
                  </a:cubicBezTo>
                  <a:cubicBezTo>
                    <a:pt x="142" y="92"/>
                    <a:pt x="146" y="90"/>
                    <a:pt x="150" y="89"/>
                  </a:cubicBezTo>
                  <a:cubicBezTo>
                    <a:pt x="159" y="85"/>
                    <a:pt x="168" y="81"/>
                    <a:pt x="177" y="78"/>
                  </a:cubicBezTo>
                  <a:cubicBezTo>
                    <a:pt x="183" y="75"/>
                    <a:pt x="189" y="73"/>
                    <a:pt x="195" y="70"/>
                  </a:cubicBezTo>
                  <a:cubicBezTo>
                    <a:pt x="201" y="68"/>
                    <a:pt x="207" y="66"/>
                    <a:pt x="212" y="63"/>
                  </a:cubicBezTo>
                  <a:cubicBezTo>
                    <a:pt x="218" y="61"/>
                    <a:pt x="224" y="59"/>
                    <a:pt x="229" y="56"/>
                  </a:cubicBezTo>
                  <a:cubicBezTo>
                    <a:pt x="234" y="54"/>
                    <a:pt x="240" y="52"/>
                    <a:pt x="245" y="50"/>
                  </a:cubicBezTo>
                  <a:cubicBezTo>
                    <a:pt x="246" y="49"/>
                    <a:pt x="247" y="49"/>
                    <a:pt x="249" y="48"/>
                  </a:cubicBezTo>
                  <a:cubicBezTo>
                    <a:pt x="253" y="46"/>
                    <a:pt x="258" y="44"/>
                    <a:pt x="262" y="42"/>
                  </a:cubicBezTo>
                  <a:cubicBezTo>
                    <a:pt x="267" y="40"/>
                    <a:pt x="271" y="38"/>
                    <a:pt x="276" y="36"/>
                  </a:cubicBezTo>
                  <a:cubicBezTo>
                    <a:pt x="277" y="36"/>
                    <a:pt x="278" y="35"/>
                    <a:pt x="279" y="35"/>
                  </a:cubicBezTo>
                  <a:cubicBezTo>
                    <a:pt x="288" y="30"/>
                    <a:pt x="298" y="26"/>
                    <a:pt x="307" y="21"/>
                  </a:cubicBezTo>
                  <a:cubicBezTo>
                    <a:pt x="307" y="21"/>
                    <a:pt x="307" y="21"/>
                    <a:pt x="307" y="21"/>
                  </a:cubicBezTo>
                  <a:cubicBezTo>
                    <a:pt x="302" y="17"/>
                    <a:pt x="305" y="5"/>
                    <a:pt x="308" y="0"/>
                  </a:cubicBezTo>
                  <a:cubicBezTo>
                    <a:pt x="299" y="6"/>
                    <a:pt x="288" y="11"/>
                    <a:pt x="279" y="16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7" y="17"/>
                    <a:pt x="276" y="18"/>
                    <a:pt x="276" y="18"/>
                  </a:cubicBezTo>
                  <a:cubicBezTo>
                    <a:pt x="267" y="23"/>
                    <a:pt x="257" y="27"/>
                    <a:pt x="248" y="32"/>
                  </a:cubicBezTo>
                  <a:cubicBezTo>
                    <a:pt x="246" y="33"/>
                    <a:pt x="244" y="34"/>
                    <a:pt x="242" y="35"/>
                  </a:cubicBezTo>
                  <a:cubicBezTo>
                    <a:pt x="238" y="37"/>
                    <a:pt x="233" y="40"/>
                    <a:pt x="228" y="42"/>
                  </a:cubicBezTo>
                  <a:cubicBezTo>
                    <a:pt x="223" y="45"/>
                    <a:pt x="217" y="47"/>
                    <a:pt x="212" y="50"/>
                  </a:cubicBezTo>
                  <a:cubicBezTo>
                    <a:pt x="206" y="53"/>
                    <a:pt x="200" y="55"/>
                    <a:pt x="194" y="58"/>
                  </a:cubicBezTo>
                  <a:cubicBezTo>
                    <a:pt x="191" y="59"/>
                    <a:pt x="189" y="61"/>
                    <a:pt x="186" y="62"/>
                  </a:cubicBezTo>
                  <a:cubicBezTo>
                    <a:pt x="184" y="63"/>
                    <a:pt x="182" y="64"/>
                    <a:pt x="180" y="65"/>
                  </a:cubicBezTo>
                  <a:cubicBezTo>
                    <a:pt x="171" y="69"/>
                    <a:pt x="161" y="73"/>
                    <a:pt x="152" y="78"/>
                  </a:cubicBezTo>
                  <a:cubicBezTo>
                    <a:pt x="147" y="80"/>
                    <a:pt x="142" y="82"/>
                    <a:pt x="137" y="84"/>
                  </a:cubicBezTo>
                  <a:cubicBezTo>
                    <a:pt x="132" y="87"/>
                    <a:pt x="126" y="90"/>
                    <a:pt x="120" y="92"/>
                  </a:cubicBezTo>
                  <a:cubicBezTo>
                    <a:pt x="115" y="95"/>
                    <a:pt x="110" y="97"/>
                    <a:pt x="105" y="100"/>
                  </a:cubicBezTo>
                  <a:cubicBezTo>
                    <a:pt x="99" y="103"/>
                    <a:pt x="94" y="105"/>
                    <a:pt x="89" y="108"/>
                  </a:cubicBezTo>
                  <a:cubicBezTo>
                    <a:pt x="84" y="110"/>
                    <a:pt x="79" y="113"/>
                    <a:pt x="74" y="115"/>
                  </a:cubicBezTo>
                  <a:cubicBezTo>
                    <a:pt x="70" y="117"/>
                    <a:pt x="66" y="119"/>
                    <a:pt x="62" y="121"/>
                  </a:cubicBezTo>
                  <a:cubicBezTo>
                    <a:pt x="61" y="122"/>
                    <a:pt x="60" y="123"/>
                    <a:pt x="58" y="124"/>
                  </a:cubicBezTo>
                  <a:cubicBezTo>
                    <a:pt x="53" y="127"/>
                    <a:pt x="47" y="130"/>
                    <a:pt x="42" y="133"/>
                  </a:cubicBezTo>
                  <a:cubicBezTo>
                    <a:pt x="37" y="135"/>
                    <a:pt x="32" y="138"/>
                    <a:pt x="28" y="141"/>
                  </a:cubicBezTo>
                  <a:cubicBezTo>
                    <a:pt x="21" y="145"/>
                    <a:pt x="14" y="149"/>
                    <a:pt x="7" y="153"/>
                  </a:cubicBezTo>
                  <a:cubicBezTo>
                    <a:pt x="5" y="155"/>
                    <a:pt x="3" y="156"/>
                    <a:pt x="1" y="15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4" y="156"/>
                    <a:pt x="7" y="155"/>
                    <a:pt x="9" y="15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311"/>
            <p:cNvSpPr>
              <a:spLocks/>
            </p:cNvSpPr>
            <p:nvPr/>
          </p:nvSpPr>
          <p:spPr bwMode="auto">
            <a:xfrm>
              <a:off x="7618413" y="7315200"/>
              <a:ext cx="1044575" cy="266700"/>
            </a:xfrm>
            <a:custGeom>
              <a:avLst/>
              <a:gdLst>
                <a:gd name="T0" fmla="*/ 4 w 278"/>
                <a:gd name="T1" fmla="*/ 71 h 71"/>
                <a:gd name="T2" fmla="*/ 4 w 278"/>
                <a:gd name="T3" fmla="*/ 71 h 71"/>
                <a:gd name="T4" fmla="*/ 10 w 278"/>
                <a:gd name="T5" fmla="*/ 69 h 71"/>
                <a:gd name="T6" fmla="*/ 12 w 278"/>
                <a:gd name="T7" fmla="*/ 68 h 71"/>
                <a:gd name="T8" fmla="*/ 18 w 278"/>
                <a:gd name="T9" fmla="*/ 66 h 71"/>
                <a:gd name="T10" fmla="*/ 25 w 278"/>
                <a:gd name="T11" fmla="*/ 64 h 71"/>
                <a:gd name="T12" fmla="*/ 29 w 278"/>
                <a:gd name="T13" fmla="*/ 63 h 71"/>
                <a:gd name="T14" fmla="*/ 33 w 278"/>
                <a:gd name="T15" fmla="*/ 62 h 71"/>
                <a:gd name="T16" fmla="*/ 42 w 278"/>
                <a:gd name="T17" fmla="*/ 59 h 71"/>
                <a:gd name="T18" fmla="*/ 53 w 278"/>
                <a:gd name="T19" fmla="*/ 56 h 71"/>
                <a:gd name="T20" fmla="*/ 62 w 278"/>
                <a:gd name="T21" fmla="*/ 54 h 71"/>
                <a:gd name="T22" fmla="*/ 70 w 278"/>
                <a:gd name="T23" fmla="*/ 52 h 71"/>
                <a:gd name="T24" fmla="*/ 87 w 278"/>
                <a:gd name="T25" fmla="*/ 49 h 71"/>
                <a:gd name="T26" fmla="*/ 104 w 278"/>
                <a:gd name="T27" fmla="*/ 45 h 71"/>
                <a:gd name="T28" fmla="*/ 121 w 278"/>
                <a:gd name="T29" fmla="*/ 42 h 71"/>
                <a:gd name="T30" fmla="*/ 130 w 278"/>
                <a:gd name="T31" fmla="*/ 40 h 71"/>
                <a:gd name="T32" fmla="*/ 138 w 278"/>
                <a:gd name="T33" fmla="*/ 39 h 71"/>
                <a:gd name="T34" fmla="*/ 156 w 278"/>
                <a:gd name="T35" fmla="*/ 36 h 71"/>
                <a:gd name="T36" fmla="*/ 182 w 278"/>
                <a:gd name="T37" fmla="*/ 31 h 71"/>
                <a:gd name="T38" fmla="*/ 202 w 278"/>
                <a:gd name="T39" fmla="*/ 28 h 71"/>
                <a:gd name="T40" fmla="*/ 219 w 278"/>
                <a:gd name="T41" fmla="*/ 25 h 71"/>
                <a:gd name="T42" fmla="*/ 238 w 278"/>
                <a:gd name="T43" fmla="*/ 21 h 71"/>
                <a:gd name="T44" fmla="*/ 265 w 278"/>
                <a:gd name="T45" fmla="*/ 16 h 71"/>
                <a:gd name="T46" fmla="*/ 265 w 278"/>
                <a:gd name="T47" fmla="*/ 16 h 71"/>
                <a:gd name="T48" fmla="*/ 269 w 278"/>
                <a:gd name="T49" fmla="*/ 10 h 71"/>
                <a:gd name="T50" fmla="*/ 278 w 278"/>
                <a:gd name="T51" fmla="*/ 0 h 71"/>
                <a:gd name="T52" fmla="*/ 273 w 278"/>
                <a:gd name="T53" fmla="*/ 2 h 71"/>
                <a:gd name="T54" fmla="*/ 100 w 278"/>
                <a:gd name="T55" fmla="*/ 41 h 71"/>
                <a:gd name="T56" fmla="*/ 97 w 278"/>
                <a:gd name="T57" fmla="*/ 42 h 71"/>
                <a:gd name="T58" fmla="*/ 70 w 278"/>
                <a:gd name="T59" fmla="*/ 49 h 71"/>
                <a:gd name="T60" fmla="*/ 58 w 278"/>
                <a:gd name="T61" fmla="*/ 53 h 71"/>
                <a:gd name="T62" fmla="*/ 39 w 278"/>
                <a:gd name="T63" fmla="*/ 58 h 71"/>
                <a:gd name="T64" fmla="*/ 23 w 278"/>
                <a:gd name="T65" fmla="*/ 63 h 71"/>
                <a:gd name="T66" fmla="*/ 12 w 278"/>
                <a:gd name="T67" fmla="*/ 67 h 71"/>
                <a:gd name="T68" fmla="*/ 0 w 278"/>
                <a:gd name="T69" fmla="*/ 71 h 71"/>
                <a:gd name="T70" fmla="*/ 0 w 278"/>
                <a:gd name="T71" fmla="*/ 71 h 71"/>
                <a:gd name="T72" fmla="*/ 0 w 278"/>
                <a:gd name="T73" fmla="*/ 71 h 71"/>
                <a:gd name="T74" fmla="*/ 3 w 278"/>
                <a:gd name="T75" fmla="*/ 71 h 71"/>
                <a:gd name="T76" fmla="*/ 4 w 278"/>
                <a:gd name="T7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8" h="71">
                  <a:moveTo>
                    <a:pt x="4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6" y="70"/>
                    <a:pt x="8" y="69"/>
                    <a:pt x="10" y="69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4" y="67"/>
                    <a:pt x="16" y="67"/>
                    <a:pt x="18" y="66"/>
                  </a:cubicBezTo>
                  <a:cubicBezTo>
                    <a:pt x="20" y="65"/>
                    <a:pt x="23" y="65"/>
                    <a:pt x="25" y="64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30" y="62"/>
                    <a:pt x="31" y="62"/>
                    <a:pt x="33" y="62"/>
                  </a:cubicBezTo>
                  <a:cubicBezTo>
                    <a:pt x="36" y="61"/>
                    <a:pt x="39" y="60"/>
                    <a:pt x="42" y="59"/>
                  </a:cubicBezTo>
                  <a:cubicBezTo>
                    <a:pt x="46" y="58"/>
                    <a:pt x="50" y="57"/>
                    <a:pt x="53" y="56"/>
                  </a:cubicBezTo>
                  <a:cubicBezTo>
                    <a:pt x="56" y="56"/>
                    <a:pt x="59" y="55"/>
                    <a:pt x="62" y="54"/>
                  </a:cubicBezTo>
                  <a:cubicBezTo>
                    <a:pt x="65" y="53"/>
                    <a:pt x="67" y="53"/>
                    <a:pt x="70" y="52"/>
                  </a:cubicBezTo>
                  <a:cubicBezTo>
                    <a:pt x="75" y="51"/>
                    <a:pt x="81" y="50"/>
                    <a:pt x="87" y="49"/>
                  </a:cubicBezTo>
                  <a:cubicBezTo>
                    <a:pt x="92" y="47"/>
                    <a:pt x="98" y="46"/>
                    <a:pt x="104" y="45"/>
                  </a:cubicBezTo>
                  <a:cubicBezTo>
                    <a:pt x="109" y="44"/>
                    <a:pt x="115" y="43"/>
                    <a:pt x="121" y="42"/>
                  </a:cubicBezTo>
                  <a:cubicBezTo>
                    <a:pt x="124" y="41"/>
                    <a:pt x="127" y="41"/>
                    <a:pt x="130" y="40"/>
                  </a:cubicBezTo>
                  <a:cubicBezTo>
                    <a:pt x="133" y="40"/>
                    <a:pt x="136" y="39"/>
                    <a:pt x="138" y="39"/>
                  </a:cubicBezTo>
                  <a:cubicBezTo>
                    <a:pt x="144" y="38"/>
                    <a:pt x="150" y="37"/>
                    <a:pt x="156" y="36"/>
                  </a:cubicBezTo>
                  <a:cubicBezTo>
                    <a:pt x="165" y="34"/>
                    <a:pt x="173" y="33"/>
                    <a:pt x="182" y="31"/>
                  </a:cubicBezTo>
                  <a:cubicBezTo>
                    <a:pt x="189" y="30"/>
                    <a:pt x="196" y="29"/>
                    <a:pt x="202" y="28"/>
                  </a:cubicBezTo>
                  <a:cubicBezTo>
                    <a:pt x="208" y="27"/>
                    <a:pt x="213" y="26"/>
                    <a:pt x="219" y="25"/>
                  </a:cubicBezTo>
                  <a:cubicBezTo>
                    <a:pt x="225" y="24"/>
                    <a:pt x="231" y="22"/>
                    <a:pt x="238" y="21"/>
                  </a:cubicBezTo>
                  <a:cubicBezTo>
                    <a:pt x="247" y="20"/>
                    <a:pt x="256" y="18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7" y="15"/>
                    <a:pt x="268" y="12"/>
                    <a:pt x="269" y="10"/>
                  </a:cubicBezTo>
                  <a:cubicBezTo>
                    <a:pt x="271" y="6"/>
                    <a:pt x="274" y="3"/>
                    <a:pt x="278" y="0"/>
                  </a:cubicBezTo>
                  <a:cubicBezTo>
                    <a:pt x="276" y="1"/>
                    <a:pt x="275" y="1"/>
                    <a:pt x="273" y="2"/>
                  </a:cubicBezTo>
                  <a:cubicBezTo>
                    <a:pt x="216" y="16"/>
                    <a:pt x="157" y="27"/>
                    <a:pt x="100" y="41"/>
                  </a:cubicBezTo>
                  <a:cubicBezTo>
                    <a:pt x="99" y="42"/>
                    <a:pt x="98" y="42"/>
                    <a:pt x="97" y="42"/>
                  </a:cubicBezTo>
                  <a:cubicBezTo>
                    <a:pt x="88" y="44"/>
                    <a:pt x="79" y="47"/>
                    <a:pt x="70" y="49"/>
                  </a:cubicBezTo>
                  <a:cubicBezTo>
                    <a:pt x="66" y="50"/>
                    <a:pt x="62" y="51"/>
                    <a:pt x="58" y="53"/>
                  </a:cubicBezTo>
                  <a:cubicBezTo>
                    <a:pt x="52" y="54"/>
                    <a:pt x="45" y="56"/>
                    <a:pt x="39" y="58"/>
                  </a:cubicBezTo>
                  <a:cubicBezTo>
                    <a:pt x="33" y="60"/>
                    <a:pt x="28" y="62"/>
                    <a:pt x="23" y="63"/>
                  </a:cubicBezTo>
                  <a:cubicBezTo>
                    <a:pt x="19" y="65"/>
                    <a:pt x="16" y="66"/>
                    <a:pt x="12" y="67"/>
                  </a:cubicBezTo>
                  <a:cubicBezTo>
                    <a:pt x="8" y="69"/>
                    <a:pt x="4" y="7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1"/>
                    <a:pt x="2" y="71"/>
                    <a:pt x="3" y="71"/>
                  </a:cubicBezTo>
                  <a:cubicBezTo>
                    <a:pt x="78" y="45"/>
                    <a:pt x="17" y="66"/>
                    <a:pt x="4" y="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312"/>
            <p:cNvSpPr>
              <a:spLocks/>
            </p:cNvSpPr>
            <p:nvPr/>
          </p:nvSpPr>
          <p:spPr bwMode="auto">
            <a:xfrm>
              <a:off x="7618413" y="7458075"/>
              <a:ext cx="334963" cy="123825"/>
            </a:xfrm>
            <a:custGeom>
              <a:avLst/>
              <a:gdLst>
                <a:gd name="T0" fmla="*/ 0 w 89"/>
                <a:gd name="T1" fmla="*/ 33 h 33"/>
                <a:gd name="T2" fmla="*/ 0 w 89"/>
                <a:gd name="T3" fmla="*/ 33 h 33"/>
                <a:gd name="T4" fmla="*/ 0 w 89"/>
                <a:gd name="T5" fmla="*/ 33 h 33"/>
                <a:gd name="T6" fmla="*/ 0 w 89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89" y="0"/>
                    <a:pt x="0" y="3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313"/>
            <p:cNvSpPr>
              <a:spLocks/>
            </p:cNvSpPr>
            <p:nvPr/>
          </p:nvSpPr>
          <p:spPr bwMode="auto">
            <a:xfrm>
              <a:off x="7607301" y="7172325"/>
              <a:ext cx="1127125" cy="409575"/>
            </a:xfrm>
            <a:custGeom>
              <a:avLst/>
              <a:gdLst>
                <a:gd name="T0" fmla="*/ 9 w 300"/>
                <a:gd name="T1" fmla="*/ 106 h 109"/>
                <a:gd name="T2" fmla="*/ 12 w 300"/>
                <a:gd name="T3" fmla="*/ 105 h 109"/>
                <a:gd name="T4" fmla="*/ 28 w 300"/>
                <a:gd name="T5" fmla="*/ 98 h 109"/>
                <a:gd name="T6" fmla="*/ 29 w 300"/>
                <a:gd name="T7" fmla="*/ 98 h 109"/>
                <a:gd name="T8" fmla="*/ 59 w 300"/>
                <a:gd name="T9" fmla="*/ 87 h 109"/>
                <a:gd name="T10" fmla="*/ 61 w 300"/>
                <a:gd name="T11" fmla="*/ 86 h 109"/>
                <a:gd name="T12" fmla="*/ 78 w 300"/>
                <a:gd name="T13" fmla="*/ 81 h 109"/>
                <a:gd name="T14" fmla="*/ 92 w 300"/>
                <a:gd name="T15" fmla="*/ 76 h 109"/>
                <a:gd name="T16" fmla="*/ 111 w 300"/>
                <a:gd name="T17" fmla="*/ 70 h 109"/>
                <a:gd name="T18" fmla="*/ 126 w 300"/>
                <a:gd name="T19" fmla="*/ 66 h 109"/>
                <a:gd name="T20" fmla="*/ 127 w 300"/>
                <a:gd name="T21" fmla="*/ 66 h 109"/>
                <a:gd name="T22" fmla="*/ 147 w 300"/>
                <a:gd name="T23" fmla="*/ 60 h 109"/>
                <a:gd name="T24" fmla="*/ 159 w 300"/>
                <a:gd name="T25" fmla="*/ 56 h 109"/>
                <a:gd name="T26" fmla="*/ 192 w 300"/>
                <a:gd name="T27" fmla="*/ 47 h 109"/>
                <a:gd name="T28" fmla="*/ 203 w 300"/>
                <a:gd name="T29" fmla="*/ 44 h 109"/>
                <a:gd name="T30" fmla="*/ 225 w 300"/>
                <a:gd name="T31" fmla="*/ 38 h 109"/>
                <a:gd name="T32" fmla="*/ 241 w 300"/>
                <a:gd name="T33" fmla="*/ 33 h 109"/>
                <a:gd name="T34" fmla="*/ 258 w 300"/>
                <a:gd name="T35" fmla="*/ 28 h 109"/>
                <a:gd name="T36" fmla="*/ 260 w 300"/>
                <a:gd name="T37" fmla="*/ 27 h 109"/>
                <a:gd name="T38" fmla="*/ 271 w 300"/>
                <a:gd name="T39" fmla="*/ 23 h 109"/>
                <a:gd name="T40" fmla="*/ 291 w 300"/>
                <a:gd name="T41" fmla="*/ 17 h 109"/>
                <a:gd name="T42" fmla="*/ 292 w 300"/>
                <a:gd name="T43" fmla="*/ 16 h 109"/>
                <a:gd name="T44" fmla="*/ 294 w 300"/>
                <a:gd name="T45" fmla="*/ 16 h 109"/>
                <a:gd name="T46" fmla="*/ 294 w 300"/>
                <a:gd name="T47" fmla="*/ 10 h 109"/>
                <a:gd name="T48" fmla="*/ 300 w 300"/>
                <a:gd name="T49" fmla="*/ 0 h 109"/>
                <a:gd name="T50" fmla="*/ 299 w 300"/>
                <a:gd name="T51" fmla="*/ 0 h 109"/>
                <a:gd name="T52" fmla="*/ 274 w 300"/>
                <a:gd name="T53" fmla="*/ 9 h 109"/>
                <a:gd name="T54" fmla="*/ 257 w 300"/>
                <a:gd name="T55" fmla="*/ 16 h 109"/>
                <a:gd name="T56" fmla="*/ 249 w 300"/>
                <a:gd name="T57" fmla="*/ 19 h 109"/>
                <a:gd name="T58" fmla="*/ 139 w 300"/>
                <a:gd name="T59" fmla="*/ 55 h 109"/>
                <a:gd name="T60" fmla="*/ 137 w 300"/>
                <a:gd name="T61" fmla="*/ 56 h 109"/>
                <a:gd name="T62" fmla="*/ 111 w 300"/>
                <a:gd name="T63" fmla="*/ 65 h 109"/>
                <a:gd name="T64" fmla="*/ 100 w 300"/>
                <a:gd name="T65" fmla="*/ 69 h 109"/>
                <a:gd name="T66" fmla="*/ 80 w 300"/>
                <a:gd name="T67" fmla="*/ 76 h 109"/>
                <a:gd name="T68" fmla="*/ 66 w 300"/>
                <a:gd name="T69" fmla="*/ 81 h 109"/>
                <a:gd name="T70" fmla="*/ 49 w 300"/>
                <a:gd name="T71" fmla="*/ 88 h 109"/>
                <a:gd name="T72" fmla="*/ 41 w 300"/>
                <a:gd name="T73" fmla="*/ 91 h 109"/>
                <a:gd name="T74" fmla="*/ 28 w 300"/>
                <a:gd name="T75" fmla="*/ 97 h 109"/>
                <a:gd name="T76" fmla="*/ 23 w 300"/>
                <a:gd name="T77" fmla="*/ 99 h 109"/>
                <a:gd name="T78" fmla="*/ 20 w 300"/>
                <a:gd name="T79" fmla="*/ 100 h 109"/>
                <a:gd name="T80" fmla="*/ 18 w 300"/>
                <a:gd name="T81" fmla="*/ 101 h 109"/>
                <a:gd name="T82" fmla="*/ 3 w 300"/>
                <a:gd name="T83" fmla="*/ 108 h 109"/>
                <a:gd name="T84" fmla="*/ 1 w 300"/>
                <a:gd name="T85" fmla="*/ 109 h 109"/>
                <a:gd name="T86" fmla="*/ 0 w 300"/>
                <a:gd name="T87" fmla="*/ 109 h 109"/>
                <a:gd name="T88" fmla="*/ 2 w 300"/>
                <a:gd name="T89" fmla="*/ 109 h 109"/>
                <a:gd name="T90" fmla="*/ 9 w 300"/>
                <a:gd name="T91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0" h="109">
                  <a:moveTo>
                    <a:pt x="9" y="106"/>
                  </a:moveTo>
                  <a:cubicBezTo>
                    <a:pt x="10" y="106"/>
                    <a:pt x="11" y="105"/>
                    <a:pt x="12" y="105"/>
                  </a:cubicBezTo>
                  <a:cubicBezTo>
                    <a:pt x="17" y="103"/>
                    <a:pt x="23" y="101"/>
                    <a:pt x="28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9" y="94"/>
                    <a:pt x="49" y="91"/>
                    <a:pt x="59" y="87"/>
                  </a:cubicBezTo>
                  <a:cubicBezTo>
                    <a:pt x="60" y="87"/>
                    <a:pt x="60" y="87"/>
                    <a:pt x="61" y="86"/>
                  </a:cubicBezTo>
                  <a:cubicBezTo>
                    <a:pt x="67" y="84"/>
                    <a:pt x="72" y="83"/>
                    <a:pt x="78" y="81"/>
                  </a:cubicBezTo>
                  <a:cubicBezTo>
                    <a:pt x="83" y="79"/>
                    <a:pt x="88" y="78"/>
                    <a:pt x="92" y="76"/>
                  </a:cubicBezTo>
                  <a:cubicBezTo>
                    <a:pt x="98" y="74"/>
                    <a:pt x="105" y="72"/>
                    <a:pt x="111" y="70"/>
                  </a:cubicBezTo>
                  <a:cubicBezTo>
                    <a:pt x="116" y="69"/>
                    <a:pt x="121" y="67"/>
                    <a:pt x="126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33" y="64"/>
                    <a:pt x="140" y="62"/>
                    <a:pt x="147" y="60"/>
                  </a:cubicBezTo>
                  <a:cubicBezTo>
                    <a:pt x="151" y="59"/>
                    <a:pt x="155" y="57"/>
                    <a:pt x="159" y="56"/>
                  </a:cubicBezTo>
                  <a:cubicBezTo>
                    <a:pt x="170" y="53"/>
                    <a:pt x="181" y="50"/>
                    <a:pt x="192" y="47"/>
                  </a:cubicBezTo>
                  <a:cubicBezTo>
                    <a:pt x="195" y="46"/>
                    <a:pt x="199" y="45"/>
                    <a:pt x="203" y="44"/>
                  </a:cubicBezTo>
                  <a:cubicBezTo>
                    <a:pt x="210" y="42"/>
                    <a:pt x="217" y="40"/>
                    <a:pt x="225" y="38"/>
                  </a:cubicBezTo>
                  <a:cubicBezTo>
                    <a:pt x="230" y="36"/>
                    <a:pt x="236" y="34"/>
                    <a:pt x="241" y="33"/>
                  </a:cubicBezTo>
                  <a:cubicBezTo>
                    <a:pt x="247" y="31"/>
                    <a:pt x="252" y="29"/>
                    <a:pt x="258" y="28"/>
                  </a:cubicBezTo>
                  <a:cubicBezTo>
                    <a:pt x="259" y="27"/>
                    <a:pt x="259" y="27"/>
                    <a:pt x="260" y="27"/>
                  </a:cubicBezTo>
                  <a:cubicBezTo>
                    <a:pt x="263" y="26"/>
                    <a:pt x="267" y="25"/>
                    <a:pt x="271" y="23"/>
                  </a:cubicBezTo>
                  <a:cubicBezTo>
                    <a:pt x="278" y="21"/>
                    <a:pt x="284" y="19"/>
                    <a:pt x="291" y="17"/>
                  </a:cubicBezTo>
                  <a:cubicBezTo>
                    <a:pt x="291" y="17"/>
                    <a:pt x="292" y="17"/>
                    <a:pt x="292" y="16"/>
                  </a:cubicBezTo>
                  <a:cubicBezTo>
                    <a:pt x="293" y="16"/>
                    <a:pt x="293" y="16"/>
                    <a:pt x="294" y="16"/>
                  </a:cubicBezTo>
                  <a:cubicBezTo>
                    <a:pt x="293" y="16"/>
                    <a:pt x="294" y="11"/>
                    <a:pt x="294" y="10"/>
                  </a:cubicBezTo>
                  <a:cubicBezTo>
                    <a:pt x="295" y="6"/>
                    <a:pt x="297" y="3"/>
                    <a:pt x="300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1" y="3"/>
                    <a:pt x="282" y="6"/>
                    <a:pt x="274" y="9"/>
                  </a:cubicBezTo>
                  <a:cubicBezTo>
                    <a:pt x="268" y="12"/>
                    <a:pt x="263" y="14"/>
                    <a:pt x="257" y="16"/>
                  </a:cubicBezTo>
                  <a:cubicBezTo>
                    <a:pt x="254" y="17"/>
                    <a:pt x="252" y="18"/>
                    <a:pt x="249" y="19"/>
                  </a:cubicBezTo>
                  <a:cubicBezTo>
                    <a:pt x="212" y="31"/>
                    <a:pt x="175" y="43"/>
                    <a:pt x="139" y="55"/>
                  </a:cubicBezTo>
                  <a:cubicBezTo>
                    <a:pt x="138" y="56"/>
                    <a:pt x="137" y="56"/>
                    <a:pt x="137" y="56"/>
                  </a:cubicBezTo>
                  <a:cubicBezTo>
                    <a:pt x="128" y="59"/>
                    <a:pt x="120" y="62"/>
                    <a:pt x="111" y="65"/>
                  </a:cubicBezTo>
                  <a:cubicBezTo>
                    <a:pt x="107" y="66"/>
                    <a:pt x="104" y="67"/>
                    <a:pt x="100" y="69"/>
                  </a:cubicBezTo>
                  <a:cubicBezTo>
                    <a:pt x="93" y="71"/>
                    <a:pt x="87" y="73"/>
                    <a:pt x="80" y="76"/>
                  </a:cubicBezTo>
                  <a:cubicBezTo>
                    <a:pt x="76" y="78"/>
                    <a:pt x="71" y="79"/>
                    <a:pt x="66" y="81"/>
                  </a:cubicBezTo>
                  <a:cubicBezTo>
                    <a:pt x="60" y="83"/>
                    <a:pt x="55" y="86"/>
                    <a:pt x="49" y="88"/>
                  </a:cubicBezTo>
                  <a:cubicBezTo>
                    <a:pt x="46" y="89"/>
                    <a:pt x="43" y="90"/>
                    <a:pt x="41" y="91"/>
                  </a:cubicBezTo>
                  <a:cubicBezTo>
                    <a:pt x="36" y="93"/>
                    <a:pt x="32" y="95"/>
                    <a:pt x="28" y="97"/>
                  </a:cubicBezTo>
                  <a:cubicBezTo>
                    <a:pt x="27" y="97"/>
                    <a:pt x="25" y="98"/>
                    <a:pt x="23" y="99"/>
                  </a:cubicBezTo>
                  <a:cubicBezTo>
                    <a:pt x="22" y="99"/>
                    <a:pt x="21" y="100"/>
                    <a:pt x="20" y="100"/>
                  </a:cubicBezTo>
                  <a:cubicBezTo>
                    <a:pt x="20" y="100"/>
                    <a:pt x="19" y="101"/>
                    <a:pt x="18" y="101"/>
                  </a:cubicBezTo>
                  <a:cubicBezTo>
                    <a:pt x="13" y="103"/>
                    <a:pt x="8" y="106"/>
                    <a:pt x="3" y="108"/>
                  </a:cubicBezTo>
                  <a:cubicBezTo>
                    <a:pt x="2" y="109"/>
                    <a:pt x="2" y="109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" y="109"/>
                    <a:pt x="1" y="109"/>
                    <a:pt x="2" y="109"/>
                  </a:cubicBezTo>
                  <a:cubicBezTo>
                    <a:pt x="5" y="109"/>
                    <a:pt x="7" y="107"/>
                    <a:pt x="9" y="10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314"/>
            <p:cNvSpPr>
              <a:spLocks/>
            </p:cNvSpPr>
            <p:nvPr/>
          </p:nvSpPr>
          <p:spPr bwMode="auto">
            <a:xfrm>
              <a:off x="8377238" y="7232650"/>
              <a:ext cx="333375" cy="115888"/>
            </a:xfrm>
            <a:custGeom>
              <a:avLst/>
              <a:gdLst>
                <a:gd name="T0" fmla="*/ 87 w 89"/>
                <a:gd name="T1" fmla="*/ 0 h 31"/>
                <a:gd name="T2" fmla="*/ 89 w 89"/>
                <a:gd name="T3" fmla="*/ 0 h 31"/>
                <a:gd name="T4" fmla="*/ 87 w 89"/>
                <a:gd name="T5" fmla="*/ 0 h 31"/>
                <a:gd name="T6" fmla="*/ 87 w 89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1">
                  <a:moveTo>
                    <a:pt x="87" y="0"/>
                  </a:moveTo>
                  <a:cubicBezTo>
                    <a:pt x="88" y="0"/>
                    <a:pt x="89" y="0"/>
                    <a:pt x="89" y="0"/>
                  </a:cubicBezTo>
                  <a:cubicBezTo>
                    <a:pt x="88" y="0"/>
                    <a:pt x="88" y="0"/>
                    <a:pt x="87" y="0"/>
                  </a:cubicBezTo>
                  <a:cubicBezTo>
                    <a:pt x="0" y="31"/>
                    <a:pt x="76" y="4"/>
                    <a:pt x="87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6" name="组合 1345"/>
          <p:cNvGrpSpPr/>
          <p:nvPr/>
        </p:nvGrpSpPr>
        <p:grpSpPr>
          <a:xfrm>
            <a:off x="6832602" y="-527849"/>
            <a:ext cx="1652587" cy="1704975"/>
            <a:chOff x="5861051" y="-930275"/>
            <a:chExt cx="1652587" cy="1704975"/>
          </a:xfrm>
        </p:grpSpPr>
        <p:sp>
          <p:nvSpPr>
            <p:cNvPr id="1308" name="Oval 315"/>
            <p:cNvSpPr>
              <a:spLocks noChangeArrowheads="1"/>
            </p:cNvSpPr>
            <p:nvPr/>
          </p:nvSpPr>
          <p:spPr bwMode="auto">
            <a:xfrm>
              <a:off x="5978526" y="-644525"/>
              <a:ext cx="1588" cy="3175"/>
            </a:xfrm>
            <a:prstGeom prst="ellipse">
              <a:avLst/>
            </a:pr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316"/>
            <p:cNvSpPr>
              <a:spLocks/>
            </p:cNvSpPr>
            <p:nvPr/>
          </p:nvSpPr>
          <p:spPr bwMode="auto">
            <a:xfrm>
              <a:off x="5861051" y="-930275"/>
              <a:ext cx="1649413" cy="1595438"/>
            </a:xfrm>
            <a:custGeom>
              <a:avLst/>
              <a:gdLst>
                <a:gd name="T0" fmla="*/ 245 w 439"/>
                <a:gd name="T1" fmla="*/ 25 h 425"/>
                <a:gd name="T2" fmla="*/ 202 w 439"/>
                <a:gd name="T3" fmla="*/ 32 h 425"/>
                <a:gd name="T4" fmla="*/ 113 w 439"/>
                <a:gd name="T5" fmla="*/ 21 h 425"/>
                <a:gd name="T6" fmla="*/ 92 w 439"/>
                <a:gd name="T7" fmla="*/ 27 h 425"/>
                <a:gd name="T8" fmla="*/ 52 w 439"/>
                <a:gd name="T9" fmla="*/ 60 h 425"/>
                <a:gd name="T10" fmla="*/ 33 w 439"/>
                <a:gd name="T11" fmla="*/ 78 h 425"/>
                <a:gd name="T12" fmla="*/ 35 w 439"/>
                <a:gd name="T13" fmla="*/ 78 h 425"/>
                <a:gd name="T14" fmla="*/ 27 w 439"/>
                <a:gd name="T15" fmla="*/ 95 h 425"/>
                <a:gd name="T16" fmla="*/ 17 w 439"/>
                <a:gd name="T17" fmla="*/ 118 h 425"/>
                <a:gd name="T18" fmla="*/ 10 w 439"/>
                <a:gd name="T19" fmla="*/ 144 h 425"/>
                <a:gd name="T20" fmla="*/ 11 w 439"/>
                <a:gd name="T21" fmla="*/ 174 h 425"/>
                <a:gd name="T22" fmla="*/ 9 w 439"/>
                <a:gd name="T23" fmla="*/ 210 h 425"/>
                <a:gd name="T24" fmla="*/ 8 w 439"/>
                <a:gd name="T25" fmla="*/ 249 h 425"/>
                <a:gd name="T26" fmla="*/ 13 w 439"/>
                <a:gd name="T27" fmla="*/ 250 h 425"/>
                <a:gd name="T28" fmla="*/ 16 w 439"/>
                <a:gd name="T29" fmla="*/ 249 h 425"/>
                <a:gd name="T30" fmla="*/ 24 w 439"/>
                <a:gd name="T31" fmla="*/ 275 h 425"/>
                <a:gd name="T32" fmla="*/ 21 w 439"/>
                <a:gd name="T33" fmla="*/ 285 h 425"/>
                <a:gd name="T34" fmla="*/ 30 w 439"/>
                <a:gd name="T35" fmla="*/ 312 h 425"/>
                <a:gd name="T36" fmla="*/ 44 w 439"/>
                <a:gd name="T37" fmla="*/ 311 h 425"/>
                <a:gd name="T38" fmla="*/ 61 w 439"/>
                <a:gd name="T39" fmla="*/ 330 h 425"/>
                <a:gd name="T40" fmla="*/ 65 w 439"/>
                <a:gd name="T41" fmla="*/ 336 h 425"/>
                <a:gd name="T42" fmla="*/ 81 w 439"/>
                <a:gd name="T43" fmla="*/ 367 h 425"/>
                <a:gd name="T44" fmla="*/ 92 w 439"/>
                <a:gd name="T45" fmla="*/ 365 h 425"/>
                <a:gd name="T46" fmla="*/ 96 w 439"/>
                <a:gd name="T47" fmla="*/ 364 h 425"/>
                <a:gd name="T48" fmla="*/ 99 w 439"/>
                <a:gd name="T49" fmla="*/ 365 h 425"/>
                <a:gd name="T50" fmla="*/ 148 w 439"/>
                <a:gd name="T51" fmla="*/ 406 h 425"/>
                <a:gd name="T52" fmla="*/ 166 w 439"/>
                <a:gd name="T53" fmla="*/ 400 h 425"/>
                <a:gd name="T54" fmla="*/ 177 w 439"/>
                <a:gd name="T55" fmla="*/ 402 h 425"/>
                <a:gd name="T56" fmla="*/ 199 w 439"/>
                <a:gd name="T57" fmla="*/ 423 h 425"/>
                <a:gd name="T58" fmla="*/ 226 w 439"/>
                <a:gd name="T59" fmla="*/ 417 h 425"/>
                <a:gd name="T60" fmla="*/ 248 w 439"/>
                <a:gd name="T61" fmla="*/ 410 h 425"/>
                <a:gd name="T62" fmla="*/ 256 w 439"/>
                <a:gd name="T63" fmla="*/ 413 h 425"/>
                <a:gd name="T64" fmla="*/ 261 w 439"/>
                <a:gd name="T65" fmla="*/ 420 h 425"/>
                <a:gd name="T66" fmla="*/ 282 w 439"/>
                <a:gd name="T67" fmla="*/ 415 h 425"/>
                <a:gd name="T68" fmla="*/ 300 w 439"/>
                <a:gd name="T69" fmla="*/ 400 h 425"/>
                <a:gd name="T70" fmla="*/ 326 w 439"/>
                <a:gd name="T71" fmla="*/ 389 h 425"/>
                <a:gd name="T72" fmla="*/ 337 w 439"/>
                <a:gd name="T73" fmla="*/ 393 h 425"/>
                <a:gd name="T74" fmla="*/ 360 w 439"/>
                <a:gd name="T75" fmla="*/ 370 h 425"/>
                <a:gd name="T76" fmla="*/ 379 w 439"/>
                <a:gd name="T77" fmla="*/ 363 h 425"/>
                <a:gd name="T78" fmla="*/ 394 w 439"/>
                <a:gd name="T79" fmla="*/ 338 h 425"/>
                <a:gd name="T80" fmla="*/ 394 w 439"/>
                <a:gd name="T81" fmla="*/ 338 h 425"/>
                <a:gd name="T82" fmla="*/ 410 w 439"/>
                <a:gd name="T83" fmla="*/ 325 h 425"/>
                <a:gd name="T84" fmla="*/ 420 w 439"/>
                <a:gd name="T85" fmla="*/ 300 h 425"/>
                <a:gd name="T86" fmla="*/ 431 w 439"/>
                <a:gd name="T87" fmla="*/ 282 h 425"/>
                <a:gd name="T88" fmla="*/ 433 w 439"/>
                <a:gd name="T89" fmla="*/ 243 h 425"/>
                <a:gd name="T90" fmla="*/ 438 w 439"/>
                <a:gd name="T91" fmla="*/ 247 h 425"/>
                <a:gd name="T92" fmla="*/ 420 w 439"/>
                <a:gd name="T93" fmla="*/ 202 h 425"/>
                <a:gd name="T94" fmla="*/ 420 w 439"/>
                <a:gd name="T95" fmla="*/ 115 h 425"/>
                <a:gd name="T96" fmla="*/ 371 w 439"/>
                <a:gd name="T97" fmla="*/ 65 h 425"/>
                <a:gd name="T98" fmla="*/ 361 w 439"/>
                <a:gd name="T99" fmla="*/ 47 h 425"/>
                <a:gd name="T100" fmla="*/ 340 w 439"/>
                <a:gd name="T101" fmla="*/ 35 h 425"/>
                <a:gd name="T102" fmla="*/ 333 w 439"/>
                <a:gd name="T103" fmla="*/ 36 h 425"/>
                <a:gd name="T104" fmla="*/ 284 w 439"/>
                <a:gd name="T105" fmla="*/ 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9" h="425">
                  <a:moveTo>
                    <a:pt x="277" y="0"/>
                  </a:moveTo>
                  <a:cubicBezTo>
                    <a:pt x="262" y="0"/>
                    <a:pt x="257" y="17"/>
                    <a:pt x="245" y="25"/>
                  </a:cubicBezTo>
                  <a:cubicBezTo>
                    <a:pt x="237" y="31"/>
                    <a:pt x="227" y="33"/>
                    <a:pt x="217" y="33"/>
                  </a:cubicBezTo>
                  <a:cubicBezTo>
                    <a:pt x="212" y="33"/>
                    <a:pt x="207" y="32"/>
                    <a:pt x="202" y="32"/>
                  </a:cubicBezTo>
                  <a:cubicBezTo>
                    <a:pt x="181" y="30"/>
                    <a:pt x="160" y="27"/>
                    <a:pt x="139" y="24"/>
                  </a:cubicBezTo>
                  <a:cubicBezTo>
                    <a:pt x="130" y="23"/>
                    <a:pt x="121" y="23"/>
                    <a:pt x="113" y="21"/>
                  </a:cubicBezTo>
                  <a:cubicBezTo>
                    <a:pt x="111" y="21"/>
                    <a:pt x="110" y="21"/>
                    <a:pt x="109" y="21"/>
                  </a:cubicBezTo>
                  <a:cubicBezTo>
                    <a:pt x="102" y="21"/>
                    <a:pt x="99" y="24"/>
                    <a:pt x="92" y="27"/>
                  </a:cubicBezTo>
                  <a:cubicBezTo>
                    <a:pt x="89" y="28"/>
                    <a:pt x="55" y="41"/>
                    <a:pt x="66" y="45"/>
                  </a:cubicBezTo>
                  <a:cubicBezTo>
                    <a:pt x="64" y="46"/>
                    <a:pt x="51" y="59"/>
                    <a:pt x="52" y="60"/>
                  </a:cubicBezTo>
                  <a:cubicBezTo>
                    <a:pt x="46" y="61"/>
                    <a:pt x="29" y="68"/>
                    <a:pt x="31" y="76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4" y="78"/>
                    <a:pt x="34" y="78"/>
                  </a:cubicBezTo>
                  <a:cubicBezTo>
                    <a:pt x="34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3" y="80"/>
                    <a:pt x="27" y="95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0" y="99"/>
                    <a:pt x="0" y="114"/>
                    <a:pt x="17" y="118"/>
                  </a:cubicBezTo>
                  <a:cubicBezTo>
                    <a:pt x="16" y="121"/>
                    <a:pt x="18" y="129"/>
                    <a:pt x="16" y="133"/>
                  </a:cubicBezTo>
                  <a:cubicBezTo>
                    <a:pt x="15" y="137"/>
                    <a:pt x="15" y="142"/>
                    <a:pt x="10" y="144"/>
                  </a:cubicBezTo>
                  <a:cubicBezTo>
                    <a:pt x="4" y="146"/>
                    <a:pt x="2" y="156"/>
                    <a:pt x="2" y="163"/>
                  </a:cubicBezTo>
                  <a:cubicBezTo>
                    <a:pt x="2" y="173"/>
                    <a:pt x="4" y="172"/>
                    <a:pt x="11" y="174"/>
                  </a:cubicBezTo>
                  <a:cubicBezTo>
                    <a:pt x="10" y="175"/>
                    <a:pt x="15" y="187"/>
                    <a:pt x="14" y="191"/>
                  </a:cubicBezTo>
                  <a:cubicBezTo>
                    <a:pt x="14" y="198"/>
                    <a:pt x="13" y="205"/>
                    <a:pt x="9" y="210"/>
                  </a:cubicBezTo>
                  <a:cubicBezTo>
                    <a:pt x="3" y="218"/>
                    <a:pt x="3" y="230"/>
                    <a:pt x="5" y="240"/>
                  </a:cubicBezTo>
                  <a:cubicBezTo>
                    <a:pt x="5" y="243"/>
                    <a:pt x="6" y="247"/>
                    <a:pt x="8" y="249"/>
                  </a:cubicBezTo>
                  <a:cubicBezTo>
                    <a:pt x="9" y="251"/>
                    <a:pt x="10" y="251"/>
                    <a:pt x="10" y="251"/>
                  </a:cubicBezTo>
                  <a:cubicBezTo>
                    <a:pt x="11" y="251"/>
                    <a:pt x="12" y="251"/>
                    <a:pt x="13" y="250"/>
                  </a:cubicBezTo>
                  <a:cubicBezTo>
                    <a:pt x="14" y="250"/>
                    <a:pt x="15" y="249"/>
                    <a:pt x="16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1"/>
                    <a:pt x="17" y="252"/>
                  </a:cubicBezTo>
                  <a:cubicBezTo>
                    <a:pt x="23" y="256"/>
                    <a:pt x="25" y="269"/>
                    <a:pt x="24" y="275"/>
                  </a:cubicBezTo>
                  <a:cubicBezTo>
                    <a:pt x="24" y="277"/>
                    <a:pt x="24" y="277"/>
                    <a:pt x="25" y="278"/>
                  </a:cubicBezTo>
                  <a:cubicBezTo>
                    <a:pt x="24" y="280"/>
                    <a:pt x="23" y="283"/>
                    <a:pt x="21" y="285"/>
                  </a:cubicBezTo>
                  <a:cubicBezTo>
                    <a:pt x="19" y="290"/>
                    <a:pt x="20" y="294"/>
                    <a:pt x="21" y="299"/>
                  </a:cubicBezTo>
                  <a:cubicBezTo>
                    <a:pt x="23" y="304"/>
                    <a:pt x="26" y="309"/>
                    <a:pt x="30" y="312"/>
                  </a:cubicBezTo>
                  <a:cubicBezTo>
                    <a:pt x="32" y="313"/>
                    <a:pt x="33" y="314"/>
                    <a:pt x="34" y="314"/>
                  </a:cubicBezTo>
                  <a:cubicBezTo>
                    <a:pt x="37" y="314"/>
                    <a:pt x="40" y="311"/>
                    <a:pt x="44" y="311"/>
                  </a:cubicBezTo>
                  <a:cubicBezTo>
                    <a:pt x="44" y="314"/>
                    <a:pt x="47" y="314"/>
                    <a:pt x="48" y="315"/>
                  </a:cubicBezTo>
                  <a:cubicBezTo>
                    <a:pt x="54" y="318"/>
                    <a:pt x="59" y="324"/>
                    <a:pt x="61" y="330"/>
                  </a:cubicBezTo>
                  <a:cubicBezTo>
                    <a:pt x="62" y="331"/>
                    <a:pt x="62" y="336"/>
                    <a:pt x="64" y="336"/>
                  </a:cubicBezTo>
                  <a:cubicBezTo>
                    <a:pt x="64" y="336"/>
                    <a:pt x="64" y="336"/>
                    <a:pt x="65" y="336"/>
                  </a:cubicBezTo>
                  <a:cubicBezTo>
                    <a:pt x="64" y="341"/>
                    <a:pt x="60" y="344"/>
                    <a:pt x="63" y="351"/>
                  </a:cubicBezTo>
                  <a:cubicBezTo>
                    <a:pt x="66" y="358"/>
                    <a:pt x="73" y="365"/>
                    <a:pt x="81" y="367"/>
                  </a:cubicBezTo>
                  <a:cubicBezTo>
                    <a:pt x="82" y="367"/>
                    <a:pt x="83" y="368"/>
                    <a:pt x="85" y="368"/>
                  </a:cubicBezTo>
                  <a:cubicBezTo>
                    <a:pt x="87" y="368"/>
                    <a:pt x="90" y="367"/>
                    <a:pt x="92" y="365"/>
                  </a:cubicBezTo>
                  <a:cubicBezTo>
                    <a:pt x="94" y="363"/>
                    <a:pt x="95" y="362"/>
                    <a:pt x="95" y="362"/>
                  </a:cubicBezTo>
                  <a:cubicBezTo>
                    <a:pt x="96" y="362"/>
                    <a:pt x="96" y="363"/>
                    <a:pt x="96" y="364"/>
                  </a:cubicBezTo>
                  <a:cubicBezTo>
                    <a:pt x="96" y="364"/>
                    <a:pt x="96" y="365"/>
                    <a:pt x="97" y="365"/>
                  </a:cubicBezTo>
                  <a:cubicBezTo>
                    <a:pt x="98" y="365"/>
                    <a:pt x="98" y="365"/>
                    <a:pt x="99" y="365"/>
                  </a:cubicBezTo>
                  <a:cubicBezTo>
                    <a:pt x="107" y="365"/>
                    <a:pt x="128" y="379"/>
                    <a:pt x="123" y="386"/>
                  </a:cubicBezTo>
                  <a:cubicBezTo>
                    <a:pt x="116" y="397"/>
                    <a:pt x="137" y="406"/>
                    <a:pt x="148" y="406"/>
                  </a:cubicBezTo>
                  <a:cubicBezTo>
                    <a:pt x="151" y="406"/>
                    <a:pt x="153" y="405"/>
                    <a:pt x="154" y="405"/>
                  </a:cubicBezTo>
                  <a:cubicBezTo>
                    <a:pt x="161" y="401"/>
                    <a:pt x="159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70" y="400"/>
                    <a:pt x="174" y="401"/>
                    <a:pt x="177" y="402"/>
                  </a:cubicBezTo>
                  <a:cubicBezTo>
                    <a:pt x="182" y="403"/>
                    <a:pt x="186" y="409"/>
                    <a:pt x="190" y="409"/>
                  </a:cubicBezTo>
                  <a:cubicBezTo>
                    <a:pt x="191" y="409"/>
                    <a:pt x="192" y="421"/>
                    <a:pt x="199" y="423"/>
                  </a:cubicBezTo>
                  <a:cubicBezTo>
                    <a:pt x="202" y="425"/>
                    <a:pt x="205" y="425"/>
                    <a:pt x="208" y="425"/>
                  </a:cubicBezTo>
                  <a:cubicBezTo>
                    <a:pt x="215" y="425"/>
                    <a:pt x="221" y="422"/>
                    <a:pt x="226" y="417"/>
                  </a:cubicBezTo>
                  <a:cubicBezTo>
                    <a:pt x="228" y="413"/>
                    <a:pt x="231" y="414"/>
                    <a:pt x="235" y="413"/>
                  </a:cubicBezTo>
                  <a:cubicBezTo>
                    <a:pt x="239" y="411"/>
                    <a:pt x="243" y="410"/>
                    <a:pt x="248" y="410"/>
                  </a:cubicBezTo>
                  <a:cubicBezTo>
                    <a:pt x="248" y="410"/>
                    <a:pt x="248" y="410"/>
                    <a:pt x="248" y="410"/>
                  </a:cubicBezTo>
                  <a:cubicBezTo>
                    <a:pt x="250" y="410"/>
                    <a:pt x="254" y="413"/>
                    <a:pt x="256" y="413"/>
                  </a:cubicBezTo>
                  <a:cubicBezTo>
                    <a:pt x="257" y="413"/>
                    <a:pt x="257" y="413"/>
                    <a:pt x="257" y="412"/>
                  </a:cubicBezTo>
                  <a:cubicBezTo>
                    <a:pt x="258" y="416"/>
                    <a:pt x="255" y="420"/>
                    <a:pt x="261" y="420"/>
                  </a:cubicBezTo>
                  <a:cubicBezTo>
                    <a:pt x="262" y="420"/>
                    <a:pt x="262" y="420"/>
                    <a:pt x="263" y="420"/>
                  </a:cubicBezTo>
                  <a:cubicBezTo>
                    <a:pt x="269" y="420"/>
                    <a:pt x="277" y="418"/>
                    <a:pt x="282" y="415"/>
                  </a:cubicBezTo>
                  <a:cubicBezTo>
                    <a:pt x="286" y="413"/>
                    <a:pt x="290" y="410"/>
                    <a:pt x="293" y="407"/>
                  </a:cubicBezTo>
                  <a:cubicBezTo>
                    <a:pt x="295" y="403"/>
                    <a:pt x="298" y="402"/>
                    <a:pt x="300" y="400"/>
                  </a:cubicBezTo>
                  <a:cubicBezTo>
                    <a:pt x="305" y="396"/>
                    <a:pt x="310" y="393"/>
                    <a:pt x="316" y="391"/>
                  </a:cubicBezTo>
                  <a:cubicBezTo>
                    <a:pt x="318" y="390"/>
                    <a:pt x="324" y="391"/>
                    <a:pt x="326" y="389"/>
                  </a:cubicBezTo>
                  <a:cubicBezTo>
                    <a:pt x="328" y="393"/>
                    <a:pt x="329" y="395"/>
                    <a:pt x="331" y="395"/>
                  </a:cubicBezTo>
                  <a:cubicBezTo>
                    <a:pt x="333" y="395"/>
                    <a:pt x="334" y="394"/>
                    <a:pt x="337" y="393"/>
                  </a:cubicBezTo>
                  <a:cubicBezTo>
                    <a:pt x="344" y="390"/>
                    <a:pt x="351" y="385"/>
                    <a:pt x="353" y="377"/>
                  </a:cubicBezTo>
                  <a:cubicBezTo>
                    <a:pt x="354" y="372"/>
                    <a:pt x="357" y="373"/>
                    <a:pt x="360" y="370"/>
                  </a:cubicBezTo>
                  <a:cubicBezTo>
                    <a:pt x="364" y="365"/>
                    <a:pt x="372" y="363"/>
                    <a:pt x="375" y="359"/>
                  </a:cubicBezTo>
                  <a:cubicBezTo>
                    <a:pt x="376" y="362"/>
                    <a:pt x="378" y="363"/>
                    <a:pt x="379" y="363"/>
                  </a:cubicBezTo>
                  <a:cubicBezTo>
                    <a:pt x="386" y="363"/>
                    <a:pt x="392" y="345"/>
                    <a:pt x="394" y="340"/>
                  </a:cubicBezTo>
                  <a:cubicBezTo>
                    <a:pt x="394" y="339"/>
                    <a:pt x="394" y="339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7" y="333"/>
                    <a:pt x="405" y="327"/>
                    <a:pt x="408" y="323"/>
                  </a:cubicBezTo>
                  <a:cubicBezTo>
                    <a:pt x="409" y="324"/>
                    <a:pt x="409" y="325"/>
                    <a:pt x="410" y="325"/>
                  </a:cubicBezTo>
                  <a:cubicBezTo>
                    <a:pt x="416" y="325"/>
                    <a:pt x="420" y="304"/>
                    <a:pt x="420" y="300"/>
                  </a:cubicBezTo>
                  <a:cubicBezTo>
                    <a:pt x="420" y="300"/>
                    <a:pt x="420" y="300"/>
                    <a:pt x="420" y="300"/>
                  </a:cubicBezTo>
                  <a:cubicBezTo>
                    <a:pt x="421" y="300"/>
                    <a:pt x="428" y="283"/>
                    <a:pt x="429" y="281"/>
                  </a:cubicBezTo>
                  <a:cubicBezTo>
                    <a:pt x="430" y="282"/>
                    <a:pt x="430" y="282"/>
                    <a:pt x="431" y="282"/>
                  </a:cubicBezTo>
                  <a:cubicBezTo>
                    <a:pt x="434" y="282"/>
                    <a:pt x="437" y="270"/>
                    <a:pt x="438" y="267"/>
                  </a:cubicBezTo>
                  <a:cubicBezTo>
                    <a:pt x="439" y="259"/>
                    <a:pt x="436" y="251"/>
                    <a:pt x="433" y="243"/>
                  </a:cubicBezTo>
                  <a:cubicBezTo>
                    <a:pt x="434" y="247"/>
                    <a:pt x="436" y="250"/>
                    <a:pt x="437" y="253"/>
                  </a:cubicBezTo>
                  <a:cubicBezTo>
                    <a:pt x="437" y="251"/>
                    <a:pt x="437" y="249"/>
                    <a:pt x="438" y="247"/>
                  </a:cubicBezTo>
                  <a:cubicBezTo>
                    <a:pt x="439" y="240"/>
                    <a:pt x="437" y="238"/>
                    <a:pt x="434" y="231"/>
                  </a:cubicBezTo>
                  <a:cubicBezTo>
                    <a:pt x="429" y="221"/>
                    <a:pt x="424" y="212"/>
                    <a:pt x="420" y="202"/>
                  </a:cubicBezTo>
                  <a:cubicBezTo>
                    <a:pt x="413" y="188"/>
                    <a:pt x="403" y="173"/>
                    <a:pt x="402" y="157"/>
                  </a:cubicBezTo>
                  <a:cubicBezTo>
                    <a:pt x="402" y="140"/>
                    <a:pt x="419" y="131"/>
                    <a:pt x="420" y="115"/>
                  </a:cubicBezTo>
                  <a:cubicBezTo>
                    <a:pt x="422" y="95"/>
                    <a:pt x="398" y="86"/>
                    <a:pt x="384" y="76"/>
                  </a:cubicBezTo>
                  <a:cubicBezTo>
                    <a:pt x="381" y="74"/>
                    <a:pt x="371" y="70"/>
                    <a:pt x="371" y="65"/>
                  </a:cubicBezTo>
                  <a:cubicBezTo>
                    <a:pt x="371" y="61"/>
                    <a:pt x="370" y="58"/>
                    <a:pt x="368" y="54"/>
                  </a:cubicBezTo>
                  <a:cubicBezTo>
                    <a:pt x="366" y="51"/>
                    <a:pt x="363" y="49"/>
                    <a:pt x="361" y="47"/>
                  </a:cubicBezTo>
                  <a:cubicBezTo>
                    <a:pt x="357" y="44"/>
                    <a:pt x="352" y="38"/>
                    <a:pt x="347" y="38"/>
                  </a:cubicBezTo>
                  <a:cubicBezTo>
                    <a:pt x="345" y="36"/>
                    <a:pt x="343" y="35"/>
                    <a:pt x="340" y="35"/>
                  </a:cubicBezTo>
                  <a:cubicBezTo>
                    <a:pt x="339" y="35"/>
                    <a:pt x="338" y="35"/>
                    <a:pt x="337" y="36"/>
                  </a:cubicBezTo>
                  <a:cubicBezTo>
                    <a:pt x="336" y="36"/>
                    <a:pt x="334" y="36"/>
                    <a:pt x="333" y="36"/>
                  </a:cubicBezTo>
                  <a:cubicBezTo>
                    <a:pt x="331" y="36"/>
                    <a:pt x="329" y="35"/>
                    <a:pt x="327" y="34"/>
                  </a:cubicBezTo>
                  <a:cubicBezTo>
                    <a:pt x="315" y="24"/>
                    <a:pt x="300" y="6"/>
                    <a:pt x="284" y="1"/>
                  </a:cubicBezTo>
                  <a:cubicBezTo>
                    <a:pt x="282" y="0"/>
                    <a:pt x="280" y="0"/>
                    <a:pt x="27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317"/>
            <p:cNvSpPr>
              <a:spLocks/>
            </p:cNvSpPr>
            <p:nvPr/>
          </p:nvSpPr>
          <p:spPr bwMode="auto">
            <a:xfrm>
              <a:off x="5865813" y="-847725"/>
              <a:ext cx="1647825" cy="1622425"/>
            </a:xfrm>
            <a:custGeom>
              <a:avLst/>
              <a:gdLst>
                <a:gd name="T0" fmla="*/ 35 w 439"/>
                <a:gd name="T1" fmla="*/ 83 h 432"/>
                <a:gd name="T2" fmla="*/ 17 w 439"/>
                <a:gd name="T3" fmla="*/ 124 h 432"/>
                <a:gd name="T4" fmla="*/ 10 w 439"/>
                <a:gd name="T5" fmla="*/ 149 h 432"/>
                <a:gd name="T6" fmla="*/ 11 w 439"/>
                <a:gd name="T7" fmla="*/ 179 h 432"/>
                <a:gd name="T8" fmla="*/ 9 w 439"/>
                <a:gd name="T9" fmla="*/ 215 h 432"/>
                <a:gd name="T10" fmla="*/ 8 w 439"/>
                <a:gd name="T11" fmla="*/ 255 h 432"/>
                <a:gd name="T12" fmla="*/ 17 w 439"/>
                <a:gd name="T13" fmla="*/ 257 h 432"/>
                <a:gd name="T14" fmla="*/ 25 w 439"/>
                <a:gd name="T15" fmla="*/ 283 h 432"/>
                <a:gd name="T16" fmla="*/ 21 w 439"/>
                <a:gd name="T17" fmla="*/ 304 h 432"/>
                <a:gd name="T18" fmla="*/ 43 w 439"/>
                <a:gd name="T19" fmla="*/ 316 h 432"/>
                <a:gd name="T20" fmla="*/ 61 w 439"/>
                <a:gd name="T21" fmla="*/ 335 h 432"/>
                <a:gd name="T22" fmla="*/ 62 w 439"/>
                <a:gd name="T23" fmla="*/ 356 h 432"/>
                <a:gd name="T24" fmla="*/ 92 w 439"/>
                <a:gd name="T25" fmla="*/ 370 h 432"/>
                <a:gd name="T26" fmla="*/ 123 w 439"/>
                <a:gd name="T27" fmla="*/ 392 h 432"/>
                <a:gd name="T28" fmla="*/ 166 w 439"/>
                <a:gd name="T29" fmla="*/ 405 h 432"/>
                <a:gd name="T30" fmla="*/ 190 w 439"/>
                <a:gd name="T31" fmla="*/ 415 h 432"/>
                <a:gd name="T32" fmla="*/ 225 w 439"/>
                <a:gd name="T33" fmla="*/ 422 h 432"/>
                <a:gd name="T34" fmla="*/ 248 w 439"/>
                <a:gd name="T35" fmla="*/ 416 h 432"/>
                <a:gd name="T36" fmla="*/ 261 w 439"/>
                <a:gd name="T37" fmla="*/ 425 h 432"/>
                <a:gd name="T38" fmla="*/ 292 w 439"/>
                <a:gd name="T39" fmla="*/ 412 h 432"/>
                <a:gd name="T40" fmla="*/ 316 w 439"/>
                <a:gd name="T41" fmla="*/ 397 h 432"/>
                <a:gd name="T42" fmla="*/ 337 w 439"/>
                <a:gd name="T43" fmla="*/ 398 h 432"/>
                <a:gd name="T44" fmla="*/ 359 w 439"/>
                <a:gd name="T45" fmla="*/ 375 h 432"/>
                <a:gd name="T46" fmla="*/ 393 w 439"/>
                <a:gd name="T47" fmla="*/ 345 h 432"/>
                <a:gd name="T48" fmla="*/ 419 w 439"/>
                <a:gd name="T49" fmla="*/ 305 h 432"/>
                <a:gd name="T50" fmla="*/ 437 w 439"/>
                <a:gd name="T51" fmla="*/ 273 h 432"/>
                <a:gd name="T52" fmla="*/ 437 w 439"/>
                <a:gd name="T53" fmla="*/ 258 h 432"/>
                <a:gd name="T54" fmla="*/ 434 w 439"/>
                <a:gd name="T55" fmla="*/ 236 h 432"/>
                <a:gd name="T56" fmla="*/ 402 w 439"/>
                <a:gd name="T57" fmla="*/ 162 h 432"/>
                <a:gd name="T58" fmla="*/ 384 w 439"/>
                <a:gd name="T59" fmla="*/ 82 h 432"/>
                <a:gd name="T60" fmla="*/ 368 w 439"/>
                <a:gd name="T61" fmla="*/ 60 h 432"/>
                <a:gd name="T62" fmla="*/ 347 w 439"/>
                <a:gd name="T63" fmla="*/ 43 h 432"/>
                <a:gd name="T64" fmla="*/ 284 w 439"/>
                <a:gd name="T65" fmla="*/ 6 h 432"/>
                <a:gd name="T66" fmla="*/ 202 w 439"/>
                <a:gd name="T67" fmla="*/ 37 h 432"/>
                <a:gd name="T68" fmla="*/ 112 w 439"/>
                <a:gd name="T69" fmla="*/ 26 h 432"/>
                <a:gd name="T70" fmla="*/ 66 w 439"/>
                <a:gd name="T71" fmla="*/ 50 h 432"/>
                <a:gd name="T72" fmla="*/ 31 w 439"/>
                <a:gd name="T73" fmla="*/ 8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9" h="432">
                  <a:moveTo>
                    <a:pt x="31" y="82"/>
                  </a:moveTo>
                  <a:cubicBezTo>
                    <a:pt x="31" y="84"/>
                    <a:pt x="34" y="83"/>
                    <a:pt x="35" y="83"/>
                  </a:cubicBezTo>
                  <a:cubicBezTo>
                    <a:pt x="33" y="86"/>
                    <a:pt x="26" y="100"/>
                    <a:pt x="26" y="100"/>
                  </a:cubicBezTo>
                  <a:cubicBezTo>
                    <a:pt x="20" y="104"/>
                    <a:pt x="0" y="120"/>
                    <a:pt x="17" y="124"/>
                  </a:cubicBezTo>
                  <a:cubicBezTo>
                    <a:pt x="16" y="126"/>
                    <a:pt x="18" y="134"/>
                    <a:pt x="16" y="138"/>
                  </a:cubicBezTo>
                  <a:cubicBezTo>
                    <a:pt x="14" y="142"/>
                    <a:pt x="14" y="147"/>
                    <a:pt x="10" y="149"/>
                  </a:cubicBezTo>
                  <a:cubicBezTo>
                    <a:pt x="3" y="152"/>
                    <a:pt x="2" y="162"/>
                    <a:pt x="1" y="168"/>
                  </a:cubicBezTo>
                  <a:cubicBezTo>
                    <a:pt x="1" y="178"/>
                    <a:pt x="4" y="177"/>
                    <a:pt x="11" y="179"/>
                  </a:cubicBezTo>
                  <a:cubicBezTo>
                    <a:pt x="10" y="181"/>
                    <a:pt x="14" y="193"/>
                    <a:pt x="14" y="196"/>
                  </a:cubicBezTo>
                  <a:cubicBezTo>
                    <a:pt x="13" y="203"/>
                    <a:pt x="13" y="210"/>
                    <a:pt x="9" y="215"/>
                  </a:cubicBezTo>
                  <a:cubicBezTo>
                    <a:pt x="2" y="223"/>
                    <a:pt x="3" y="235"/>
                    <a:pt x="4" y="245"/>
                  </a:cubicBezTo>
                  <a:cubicBezTo>
                    <a:pt x="5" y="248"/>
                    <a:pt x="6" y="252"/>
                    <a:pt x="8" y="255"/>
                  </a:cubicBezTo>
                  <a:cubicBezTo>
                    <a:pt x="10" y="258"/>
                    <a:pt x="12" y="254"/>
                    <a:pt x="16" y="255"/>
                  </a:cubicBezTo>
                  <a:cubicBezTo>
                    <a:pt x="16" y="256"/>
                    <a:pt x="16" y="256"/>
                    <a:pt x="17" y="257"/>
                  </a:cubicBezTo>
                  <a:cubicBezTo>
                    <a:pt x="22" y="261"/>
                    <a:pt x="24" y="274"/>
                    <a:pt x="23" y="281"/>
                  </a:cubicBezTo>
                  <a:cubicBezTo>
                    <a:pt x="23" y="282"/>
                    <a:pt x="24" y="283"/>
                    <a:pt x="25" y="283"/>
                  </a:cubicBezTo>
                  <a:cubicBezTo>
                    <a:pt x="24" y="285"/>
                    <a:pt x="22" y="288"/>
                    <a:pt x="21" y="290"/>
                  </a:cubicBezTo>
                  <a:cubicBezTo>
                    <a:pt x="18" y="295"/>
                    <a:pt x="19" y="299"/>
                    <a:pt x="21" y="304"/>
                  </a:cubicBezTo>
                  <a:cubicBezTo>
                    <a:pt x="22" y="309"/>
                    <a:pt x="25" y="314"/>
                    <a:pt x="30" y="317"/>
                  </a:cubicBezTo>
                  <a:cubicBezTo>
                    <a:pt x="35" y="321"/>
                    <a:pt x="38" y="317"/>
                    <a:pt x="43" y="316"/>
                  </a:cubicBezTo>
                  <a:cubicBezTo>
                    <a:pt x="43" y="319"/>
                    <a:pt x="47" y="319"/>
                    <a:pt x="48" y="320"/>
                  </a:cubicBezTo>
                  <a:cubicBezTo>
                    <a:pt x="54" y="323"/>
                    <a:pt x="59" y="329"/>
                    <a:pt x="61" y="335"/>
                  </a:cubicBezTo>
                  <a:cubicBezTo>
                    <a:pt x="62" y="337"/>
                    <a:pt x="62" y="341"/>
                    <a:pt x="64" y="341"/>
                  </a:cubicBezTo>
                  <a:cubicBezTo>
                    <a:pt x="64" y="347"/>
                    <a:pt x="60" y="350"/>
                    <a:pt x="62" y="356"/>
                  </a:cubicBezTo>
                  <a:cubicBezTo>
                    <a:pt x="65" y="364"/>
                    <a:pt x="73" y="370"/>
                    <a:pt x="81" y="372"/>
                  </a:cubicBezTo>
                  <a:cubicBezTo>
                    <a:pt x="85" y="373"/>
                    <a:pt x="88" y="373"/>
                    <a:pt x="92" y="370"/>
                  </a:cubicBezTo>
                  <a:cubicBezTo>
                    <a:pt x="99" y="363"/>
                    <a:pt x="93" y="373"/>
                    <a:pt x="98" y="370"/>
                  </a:cubicBezTo>
                  <a:cubicBezTo>
                    <a:pt x="107" y="371"/>
                    <a:pt x="127" y="385"/>
                    <a:pt x="123" y="392"/>
                  </a:cubicBezTo>
                  <a:cubicBezTo>
                    <a:pt x="114" y="404"/>
                    <a:pt x="146" y="415"/>
                    <a:pt x="154" y="410"/>
                  </a:cubicBezTo>
                  <a:cubicBezTo>
                    <a:pt x="161" y="406"/>
                    <a:pt x="159" y="405"/>
                    <a:pt x="166" y="405"/>
                  </a:cubicBezTo>
                  <a:cubicBezTo>
                    <a:pt x="170" y="405"/>
                    <a:pt x="173" y="406"/>
                    <a:pt x="177" y="407"/>
                  </a:cubicBezTo>
                  <a:cubicBezTo>
                    <a:pt x="181" y="408"/>
                    <a:pt x="186" y="414"/>
                    <a:pt x="190" y="415"/>
                  </a:cubicBezTo>
                  <a:cubicBezTo>
                    <a:pt x="191" y="415"/>
                    <a:pt x="192" y="426"/>
                    <a:pt x="199" y="429"/>
                  </a:cubicBezTo>
                  <a:cubicBezTo>
                    <a:pt x="208" y="432"/>
                    <a:pt x="219" y="430"/>
                    <a:pt x="225" y="422"/>
                  </a:cubicBezTo>
                  <a:cubicBezTo>
                    <a:pt x="228" y="419"/>
                    <a:pt x="231" y="420"/>
                    <a:pt x="235" y="418"/>
                  </a:cubicBezTo>
                  <a:cubicBezTo>
                    <a:pt x="239" y="417"/>
                    <a:pt x="244" y="416"/>
                    <a:pt x="248" y="416"/>
                  </a:cubicBezTo>
                  <a:cubicBezTo>
                    <a:pt x="250" y="416"/>
                    <a:pt x="255" y="419"/>
                    <a:pt x="257" y="418"/>
                  </a:cubicBezTo>
                  <a:cubicBezTo>
                    <a:pt x="258" y="421"/>
                    <a:pt x="254" y="425"/>
                    <a:pt x="261" y="425"/>
                  </a:cubicBezTo>
                  <a:cubicBezTo>
                    <a:pt x="268" y="426"/>
                    <a:pt x="276" y="423"/>
                    <a:pt x="282" y="420"/>
                  </a:cubicBezTo>
                  <a:cubicBezTo>
                    <a:pt x="286" y="418"/>
                    <a:pt x="290" y="416"/>
                    <a:pt x="292" y="412"/>
                  </a:cubicBezTo>
                  <a:cubicBezTo>
                    <a:pt x="295" y="408"/>
                    <a:pt x="297" y="407"/>
                    <a:pt x="300" y="405"/>
                  </a:cubicBezTo>
                  <a:cubicBezTo>
                    <a:pt x="304" y="402"/>
                    <a:pt x="310" y="399"/>
                    <a:pt x="316" y="397"/>
                  </a:cubicBezTo>
                  <a:cubicBezTo>
                    <a:pt x="318" y="396"/>
                    <a:pt x="324" y="397"/>
                    <a:pt x="325" y="395"/>
                  </a:cubicBezTo>
                  <a:cubicBezTo>
                    <a:pt x="329" y="400"/>
                    <a:pt x="329" y="402"/>
                    <a:pt x="337" y="398"/>
                  </a:cubicBezTo>
                  <a:cubicBezTo>
                    <a:pt x="344" y="395"/>
                    <a:pt x="351" y="390"/>
                    <a:pt x="353" y="382"/>
                  </a:cubicBezTo>
                  <a:cubicBezTo>
                    <a:pt x="354" y="377"/>
                    <a:pt x="356" y="379"/>
                    <a:pt x="359" y="375"/>
                  </a:cubicBezTo>
                  <a:cubicBezTo>
                    <a:pt x="363" y="370"/>
                    <a:pt x="372" y="368"/>
                    <a:pt x="375" y="365"/>
                  </a:cubicBezTo>
                  <a:cubicBezTo>
                    <a:pt x="382" y="378"/>
                    <a:pt x="392" y="352"/>
                    <a:pt x="393" y="345"/>
                  </a:cubicBezTo>
                  <a:cubicBezTo>
                    <a:pt x="395" y="340"/>
                    <a:pt x="404" y="333"/>
                    <a:pt x="407" y="328"/>
                  </a:cubicBezTo>
                  <a:cubicBezTo>
                    <a:pt x="414" y="338"/>
                    <a:pt x="419" y="310"/>
                    <a:pt x="419" y="305"/>
                  </a:cubicBezTo>
                  <a:cubicBezTo>
                    <a:pt x="421" y="305"/>
                    <a:pt x="428" y="288"/>
                    <a:pt x="429" y="286"/>
                  </a:cubicBezTo>
                  <a:cubicBezTo>
                    <a:pt x="433" y="292"/>
                    <a:pt x="437" y="275"/>
                    <a:pt x="437" y="273"/>
                  </a:cubicBezTo>
                  <a:cubicBezTo>
                    <a:pt x="439" y="264"/>
                    <a:pt x="436" y="256"/>
                    <a:pt x="432" y="249"/>
                  </a:cubicBezTo>
                  <a:cubicBezTo>
                    <a:pt x="434" y="252"/>
                    <a:pt x="435" y="255"/>
                    <a:pt x="437" y="258"/>
                  </a:cubicBezTo>
                  <a:cubicBezTo>
                    <a:pt x="437" y="256"/>
                    <a:pt x="437" y="254"/>
                    <a:pt x="437" y="252"/>
                  </a:cubicBezTo>
                  <a:cubicBezTo>
                    <a:pt x="439" y="245"/>
                    <a:pt x="437" y="243"/>
                    <a:pt x="434" y="236"/>
                  </a:cubicBezTo>
                  <a:cubicBezTo>
                    <a:pt x="429" y="227"/>
                    <a:pt x="424" y="217"/>
                    <a:pt x="419" y="207"/>
                  </a:cubicBezTo>
                  <a:cubicBezTo>
                    <a:pt x="413" y="194"/>
                    <a:pt x="403" y="178"/>
                    <a:pt x="402" y="162"/>
                  </a:cubicBezTo>
                  <a:cubicBezTo>
                    <a:pt x="401" y="145"/>
                    <a:pt x="419" y="136"/>
                    <a:pt x="420" y="120"/>
                  </a:cubicBezTo>
                  <a:cubicBezTo>
                    <a:pt x="421" y="101"/>
                    <a:pt x="397" y="91"/>
                    <a:pt x="384" y="82"/>
                  </a:cubicBezTo>
                  <a:cubicBezTo>
                    <a:pt x="380" y="79"/>
                    <a:pt x="371" y="75"/>
                    <a:pt x="371" y="70"/>
                  </a:cubicBezTo>
                  <a:cubicBezTo>
                    <a:pt x="371" y="66"/>
                    <a:pt x="370" y="63"/>
                    <a:pt x="368" y="60"/>
                  </a:cubicBezTo>
                  <a:cubicBezTo>
                    <a:pt x="366" y="57"/>
                    <a:pt x="363" y="54"/>
                    <a:pt x="360" y="52"/>
                  </a:cubicBezTo>
                  <a:cubicBezTo>
                    <a:pt x="357" y="49"/>
                    <a:pt x="352" y="43"/>
                    <a:pt x="347" y="43"/>
                  </a:cubicBezTo>
                  <a:cubicBezTo>
                    <a:pt x="343" y="38"/>
                    <a:pt x="332" y="43"/>
                    <a:pt x="327" y="39"/>
                  </a:cubicBezTo>
                  <a:cubicBezTo>
                    <a:pt x="315" y="29"/>
                    <a:pt x="300" y="11"/>
                    <a:pt x="284" y="6"/>
                  </a:cubicBezTo>
                  <a:cubicBezTo>
                    <a:pt x="264" y="0"/>
                    <a:pt x="259" y="21"/>
                    <a:pt x="245" y="30"/>
                  </a:cubicBezTo>
                  <a:cubicBezTo>
                    <a:pt x="233" y="39"/>
                    <a:pt x="217" y="39"/>
                    <a:pt x="202" y="37"/>
                  </a:cubicBezTo>
                  <a:cubicBezTo>
                    <a:pt x="181" y="35"/>
                    <a:pt x="160" y="32"/>
                    <a:pt x="138" y="29"/>
                  </a:cubicBezTo>
                  <a:cubicBezTo>
                    <a:pt x="130" y="28"/>
                    <a:pt x="121" y="28"/>
                    <a:pt x="112" y="26"/>
                  </a:cubicBezTo>
                  <a:cubicBezTo>
                    <a:pt x="103" y="25"/>
                    <a:pt x="100" y="29"/>
                    <a:pt x="92" y="32"/>
                  </a:cubicBezTo>
                  <a:cubicBezTo>
                    <a:pt x="88" y="34"/>
                    <a:pt x="54" y="47"/>
                    <a:pt x="66" y="50"/>
                  </a:cubicBezTo>
                  <a:cubicBezTo>
                    <a:pt x="64" y="52"/>
                    <a:pt x="51" y="64"/>
                    <a:pt x="51" y="65"/>
                  </a:cubicBezTo>
                  <a:cubicBezTo>
                    <a:pt x="46" y="66"/>
                    <a:pt x="29" y="73"/>
                    <a:pt x="31" y="82"/>
                  </a:cubicBezTo>
                  <a:cubicBezTo>
                    <a:pt x="31" y="83"/>
                    <a:pt x="30" y="80"/>
                    <a:pt x="31" y="82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318"/>
            <p:cNvSpPr>
              <a:spLocks/>
            </p:cNvSpPr>
            <p:nvPr/>
          </p:nvSpPr>
          <p:spPr bwMode="auto">
            <a:xfrm>
              <a:off x="7246938" y="-603250"/>
              <a:ext cx="222250" cy="896938"/>
            </a:xfrm>
            <a:custGeom>
              <a:avLst/>
              <a:gdLst>
                <a:gd name="T0" fmla="*/ 1 w 59"/>
                <a:gd name="T1" fmla="*/ 25 h 239"/>
                <a:gd name="T2" fmla="*/ 39 w 59"/>
                <a:gd name="T3" fmla="*/ 193 h 239"/>
                <a:gd name="T4" fmla="*/ 40 w 59"/>
                <a:gd name="T5" fmla="*/ 197 h 239"/>
                <a:gd name="T6" fmla="*/ 43 w 59"/>
                <a:gd name="T7" fmla="*/ 207 h 239"/>
                <a:gd name="T8" fmla="*/ 51 w 59"/>
                <a:gd name="T9" fmla="*/ 239 h 239"/>
                <a:gd name="T10" fmla="*/ 51 w 59"/>
                <a:gd name="T11" fmla="*/ 239 h 239"/>
                <a:gd name="T12" fmla="*/ 53 w 59"/>
                <a:gd name="T13" fmla="*/ 232 h 239"/>
                <a:gd name="T14" fmla="*/ 55 w 59"/>
                <a:gd name="T15" fmla="*/ 227 h 239"/>
                <a:gd name="T16" fmla="*/ 57 w 59"/>
                <a:gd name="T17" fmla="*/ 224 h 239"/>
                <a:gd name="T18" fmla="*/ 58 w 59"/>
                <a:gd name="T19" fmla="*/ 219 h 239"/>
                <a:gd name="T20" fmla="*/ 58 w 59"/>
                <a:gd name="T21" fmla="*/ 219 h 239"/>
                <a:gd name="T22" fmla="*/ 55 w 59"/>
                <a:gd name="T23" fmla="*/ 208 h 239"/>
                <a:gd name="T24" fmla="*/ 48 w 59"/>
                <a:gd name="T25" fmla="*/ 189 h 239"/>
                <a:gd name="T26" fmla="*/ 48 w 59"/>
                <a:gd name="T27" fmla="*/ 189 h 239"/>
                <a:gd name="T28" fmla="*/ 40 w 59"/>
                <a:gd name="T29" fmla="*/ 165 h 239"/>
                <a:gd name="T30" fmla="*/ 35 w 59"/>
                <a:gd name="T31" fmla="*/ 151 h 239"/>
                <a:gd name="T32" fmla="*/ 29 w 59"/>
                <a:gd name="T33" fmla="*/ 134 h 239"/>
                <a:gd name="T34" fmla="*/ 27 w 59"/>
                <a:gd name="T35" fmla="*/ 127 h 239"/>
                <a:gd name="T36" fmla="*/ 25 w 59"/>
                <a:gd name="T37" fmla="*/ 121 h 239"/>
                <a:gd name="T38" fmla="*/ 20 w 59"/>
                <a:gd name="T39" fmla="*/ 103 h 239"/>
                <a:gd name="T40" fmla="*/ 16 w 59"/>
                <a:gd name="T41" fmla="*/ 91 h 239"/>
                <a:gd name="T42" fmla="*/ 12 w 59"/>
                <a:gd name="T43" fmla="*/ 73 h 239"/>
                <a:gd name="T44" fmla="*/ 9 w 59"/>
                <a:gd name="T45" fmla="*/ 64 h 239"/>
                <a:gd name="T46" fmla="*/ 8 w 59"/>
                <a:gd name="T47" fmla="*/ 58 h 239"/>
                <a:gd name="T48" fmla="*/ 7 w 59"/>
                <a:gd name="T49" fmla="*/ 54 h 239"/>
                <a:gd name="T50" fmla="*/ 3 w 59"/>
                <a:gd name="T51" fmla="*/ 32 h 239"/>
                <a:gd name="T52" fmla="*/ 3 w 59"/>
                <a:gd name="T53" fmla="*/ 29 h 239"/>
                <a:gd name="T54" fmla="*/ 2 w 59"/>
                <a:gd name="T55" fmla="*/ 21 h 239"/>
                <a:gd name="T56" fmla="*/ 1 w 59"/>
                <a:gd name="T57" fmla="*/ 16 h 239"/>
                <a:gd name="T58" fmla="*/ 1 w 59"/>
                <a:gd name="T59" fmla="*/ 15 h 239"/>
                <a:gd name="T60" fmla="*/ 1 w 59"/>
                <a:gd name="T61" fmla="*/ 14 h 239"/>
                <a:gd name="T62" fmla="*/ 1 w 59"/>
                <a:gd name="T63" fmla="*/ 9 h 239"/>
                <a:gd name="T64" fmla="*/ 0 w 59"/>
                <a:gd name="T65" fmla="*/ 2 h 239"/>
                <a:gd name="T66" fmla="*/ 0 w 59"/>
                <a:gd name="T67" fmla="*/ 0 h 239"/>
                <a:gd name="T68" fmla="*/ 0 w 59"/>
                <a:gd name="T69" fmla="*/ 0 h 239"/>
                <a:gd name="T70" fmla="*/ 0 w 59"/>
                <a:gd name="T71" fmla="*/ 0 h 239"/>
                <a:gd name="T72" fmla="*/ 1 w 59"/>
                <a:gd name="T73" fmla="*/ 22 h 239"/>
                <a:gd name="T74" fmla="*/ 1 w 59"/>
                <a:gd name="T75" fmla="*/ 2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239">
                  <a:moveTo>
                    <a:pt x="1" y="25"/>
                  </a:moveTo>
                  <a:cubicBezTo>
                    <a:pt x="6" y="82"/>
                    <a:pt x="23" y="138"/>
                    <a:pt x="39" y="193"/>
                  </a:cubicBezTo>
                  <a:cubicBezTo>
                    <a:pt x="39" y="194"/>
                    <a:pt x="40" y="196"/>
                    <a:pt x="40" y="197"/>
                  </a:cubicBezTo>
                  <a:cubicBezTo>
                    <a:pt x="41" y="201"/>
                    <a:pt x="42" y="204"/>
                    <a:pt x="43" y="207"/>
                  </a:cubicBezTo>
                  <a:cubicBezTo>
                    <a:pt x="46" y="218"/>
                    <a:pt x="49" y="228"/>
                    <a:pt x="51" y="239"/>
                  </a:cubicBezTo>
                  <a:cubicBezTo>
                    <a:pt x="51" y="239"/>
                    <a:pt x="31" y="161"/>
                    <a:pt x="51" y="239"/>
                  </a:cubicBezTo>
                  <a:cubicBezTo>
                    <a:pt x="51" y="237"/>
                    <a:pt x="53" y="234"/>
                    <a:pt x="53" y="232"/>
                  </a:cubicBezTo>
                  <a:cubicBezTo>
                    <a:pt x="54" y="230"/>
                    <a:pt x="54" y="229"/>
                    <a:pt x="55" y="227"/>
                  </a:cubicBezTo>
                  <a:cubicBezTo>
                    <a:pt x="56" y="226"/>
                    <a:pt x="56" y="225"/>
                    <a:pt x="57" y="224"/>
                  </a:cubicBezTo>
                  <a:cubicBezTo>
                    <a:pt x="59" y="221"/>
                    <a:pt x="59" y="222"/>
                    <a:pt x="58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6"/>
                    <a:pt x="56" y="212"/>
                    <a:pt x="55" y="208"/>
                  </a:cubicBezTo>
                  <a:cubicBezTo>
                    <a:pt x="52" y="202"/>
                    <a:pt x="50" y="195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5" y="181"/>
                    <a:pt x="43" y="173"/>
                    <a:pt x="40" y="165"/>
                  </a:cubicBezTo>
                  <a:cubicBezTo>
                    <a:pt x="38" y="160"/>
                    <a:pt x="37" y="156"/>
                    <a:pt x="35" y="151"/>
                  </a:cubicBezTo>
                  <a:cubicBezTo>
                    <a:pt x="33" y="145"/>
                    <a:pt x="31" y="139"/>
                    <a:pt x="29" y="134"/>
                  </a:cubicBezTo>
                  <a:cubicBezTo>
                    <a:pt x="28" y="131"/>
                    <a:pt x="28" y="129"/>
                    <a:pt x="27" y="127"/>
                  </a:cubicBezTo>
                  <a:cubicBezTo>
                    <a:pt x="26" y="125"/>
                    <a:pt x="26" y="123"/>
                    <a:pt x="25" y="121"/>
                  </a:cubicBezTo>
                  <a:cubicBezTo>
                    <a:pt x="23" y="115"/>
                    <a:pt x="22" y="109"/>
                    <a:pt x="20" y="103"/>
                  </a:cubicBezTo>
                  <a:cubicBezTo>
                    <a:pt x="19" y="99"/>
                    <a:pt x="17" y="95"/>
                    <a:pt x="16" y="91"/>
                  </a:cubicBezTo>
                  <a:cubicBezTo>
                    <a:pt x="15" y="85"/>
                    <a:pt x="13" y="79"/>
                    <a:pt x="12" y="73"/>
                  </a:cubicBezTo>
                  <a:cubicBezTo>
                    <a:pt x="11" y="70"/>
                    <a:pt x="10" y="67"/>
                    <a:pt x="9" y="64"/>
                  </a:cubicBezTo>
                  <a:cubicBezTo>
                    <a:pt x="9" y="62"/>
                    <a:pt x="9" y="60"/>
                    <a:pt x="8" y="58"/>
                  </a:cubicBezTo>
                  <a:cubicBezTo>
                    <a:pt x="8" y="57"/>
                    <a:pt x="8" y="55"/>
                    <a:pt x="7" y="54"/>
                  </a:cubicBezTo>
                  <a:cubicBezTo>
                    <a:pt x="6" y="47"/>
                    <a:pt x="5" y="39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2" y="20"/>
                    <a:pt x="2" y="18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7"/>
                    <a:pt x="1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15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319"/>
            <p:cNvSpPr>
              <a:spLocks/>
            </p:cNvSpPr>
            <p:nvPr/>
          </p:nvSpPr>
          <p:spPr bwMode="auto">
            <a:xfrm>
              <a:off x="7235826" y="-614363"/>
              <a:ext cx="153988" cy="1058863"/>
            </a:xfrm>
            <a:custGeom>
              <a:avLst/>
              <a:gdLst>
                <a:gd name="T0" fmla="*/ 0 w 41"/>
                <a:gd name="T1" fmla="*/ 28 h 282"/>
                <a:gd name="T2" fmla="*/ 0 w 41"/>
                <a:gd name="T3" fmla="*/ 37 h 282"/>
                <a:gd name="T4" fmla="*/ 1 w 41"/>
                <a:gd name="T5" fmla="*/ 64 h 282"/>
                <a:gd name="T6" fmla="*/ 2 w 41"/>
                <a:gd name="T7" fmla="*/ 74 h 282"/>
                <a:gd name="T8" fmla="*/ 3 w 41"/>
                <a:gd name="T9" fmla="*/ 91 h 282"/>
                <a:gd name="T10" fmla="*/ 6 w 41"/>
                <a:gd name="T11" fmla="*/ 115 h 282"/>
                <a:gd name="T12" fmla="*/ 7 w 41"/>
                <a:gd name="T13" fmla="*/ 123 h 282"/>
                <a:gd name="T14" fmla="*/ 11 w 41"/>
                <a:gd name="T15" fmla="*/ 150 h 282"/>
                <a:gd name="T16" fmla="*/ 11 w 41"/>
                <a:gd name="T17" fmla="*/ 154 h 282"/>
                <a:gd name="T18" fmla="*/ 22 w 41"/>
                <a:gd name="T19" fmla="*/ 224 h 282"/>
                <a:gd name="T20" fmla="*/ 24 w 41"/>
                <a:gd name="T21" fmla="*/ 238 h 282"/>
                <a:gd name="T22" fmla="*/ 27 w 41"/>
                <a:gd name="T23" fmla="*/ 261 h 282"/>
                <a:gd name="T24" fmla="*/ 27 w 41"/>
                <a:gd name="T25" fmla="*/ 263 h 282"/>
                <a:gd name="T26" fmla="*/ 27 w 41"/>
                <a:gd name="T27" fmla="*/ 265 h 282"/>
                <a:gd name="T28" fmla="*/ 29 w 41"/>
                <a:gd name="T29" fmla="*/ 278 h 282"/>
                <a:gd name="T30" fmla="*/ 29 w 41"/>
                <a:gd name="T31" fmla="*/ 282 h 282"/>
                <a:gd name="T32" fmla="*/ 32 w 41"/>
                <a:gd name="T33" fmla="*/ 276 h 282"/>
                <a:gd name="T34" fmla="*/ 35 w 41"/>
                <a:gd name="T35" fmla="*/ 271 h 282"/>
                <a:gd name="T36" fmla="*/ 37 w 41"/>
                <a:gd name="T37" fmla="*/ 268 h 282"/>
                <a:gd name="T38" fmla="*/ 40 w 41"/>
                <a:gd name="T39" fmla="*/ 266 h 282"/>
                <a:gd name="T40" fmla="*/ 41 w 41"/>
                <a:gd name="T41" fmla="*/ 266 h 282"/>
                <a:gd name="T42" fmla="*/ 40 w 41"/>
                <a:gd name="T43" fmla="*/ 264 h 282"/>
                <a:gd name="T44" fmla="*/ 40 w 41"/>
                <a:gd name="T45" fmla="*/ 264 h 282"/>
                <a:gd name="T46" fmla="*/ 35 w 41"/>
                <a:gd name="T47" fmla="*/ 233 h 282"/>
                <a:gd name="T48" fmla="*/ 34 w 41"/>
                <a:gd name="T49" fmla="*/ 232 h 282"/>
                <a:gd name="T50" fmla="*/ 34 w 41"/>
                <a:gd name="T51" fmla="*/ 230 h 282"/>
                <a:gd name="T52" fmla="*/ 29 w 41"/>
                <a:gd name="T53" fmla="*/ 205 h 282"/>
                <a:gd name="T54" fmla="*/ 21 w 41"/>
                <a:gd name="T55" fmla="*/ 167 h 282"/>
                <a:gd name="T56" fmla="*/ 2 w 41"/>
                <a:gd name="T57" fmla="*/ 37 h 282"/>
                <a:gd name="T58" fmla="*/ 2 w 41"/>
                <a:gd name="T59" fmla="*/ 37 h 282"/>
                <a:gd name="T60" fmla="*/ 2 w 41"/>
                <a:gd name="T61" fmla="*/ 37 h 282"/>
                <a:gd name="T62" fmla="*/ 1 w 41"/>
                <a:gd name="T63" fmla="*/ 17 h 282"/>
                <a:gd name="T64" fmla="*/ 1 w 41"/>
                <a:gd name="T65" fmla="*/ 16 h 282"/>
                <a:gd name="T66" fmla="*/ 1 w 41"/>
                <a:gd name="T67" fmla="*/ 6 h 282"/>
                <a:gd name="T68" fmla="*/ 1 w 41"/>
                <a:gd name="T69" fmla="*/ 5 h 282"/>
                <a:gd name="T70" fmla="*/ 2 w 41"/>
                <a:gd name="T71" fmla="*/ 2 h 282"/>
                <a:gd name="T72" fmla="*/ 1 w 41"/>
                <a:gd name="T73" fmla="*/ 0 h 282"/>
                <a:gd name="T74" fmla="*/ 1 w 41"/>
                <a:gd name="T75" fmla="*/ 2 h 282"/>
                <a:gd name="T76" fmla="*/ 1 w 41"/>
                <a:gd name="T77" fmla="*/ 5 h 282"/>
                <a:gd name="T78" fmla="*/ 0 w 41"/>
                <a:gd name="T79" fmla="*/ 2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282">
                  <a:moveTo>
                    <a:pt x="0" y="28"/>
                  </a:moveTo>
                  <a:cubicBezTo>
                    <a:pt x="0" y="31"/>
                    <a:pt x="0" y="34"/>
                    <a:pt x="0" y="37"/>
                  </a:cubicBezTo>
                  <a:cubicBezTo>
                    <a:pt x="0" y="46"/>
                    <a:pt x="1" y="55"/>
                    <a:pt x="1" y="64"/>
                  </a:cubicBezTo>
                  <a:cubicBezTo>
                    <a:pt x="1" y="67"/>
                    <a:pt x="2" y="71"/>
                    <a:pt x="2" y="74"/>
                  </a:cubicBezTo>
                  <a:cubicBezTo>
                    <a:pt x="2" y="79"/>
                    <a:pt x="3" y="85"/>
                    <a:pt x="3" y="91"/>
                  </a:cubicBezTo>
                  <a:cubicBezTo>
                    <a:pt x="4" y="99"/>
                    <a:pt x="5" y="107"/>
                    <a:pt x="6" y="115"/>
                  </a:cubicBezTo>
                  <a:cubicBezTo>
                    <a:pt x="6" y="117"/>
                    <a:pt x="7" y="120"/>
                    <a:pt x="7" y="123"/>
                  </a:cubicBezTo>
                  <a:cubicBezTo>
                    <a:pt x="8" y="132"/>
                    <a:pt x="10" y="141"/>
                    <a:pt x="11" y="150"/>
                  </a:cubicBezTo>
                  <a:cubicBezTo>
                    <a:pt x="11" y="152"/>
                    <a:pt x="11" y="153"/>
                    <a:pt x="11" y="154"/>
                  </a:cubicBezTo>
                  <a:cubicBezTo>
                    <a:pt x="15" y="177"/>
                    <a:pt x="18" y="201"/>
                    <a:pt x="22" y="224"/>
                  </a:cubicBezTo>
                  <a:cubicBezTo>
                    <a:pt x="23" y="229"/>
                    <a:pt x="23" y="234"/>
                    <a:pt x="24" y="238"/>
                  </a:cubicBezTo>
                  <a:cubicBezTo>
                    <a:pt x="25" y="246"/>
                    <a:pt x="26" y="253"/>
                    <a:pt x="27" y="261"/>
                  </a:cubicBezTo>
                  <a:cubicBezTo>
                    <a:pt x="27" y="262"/>
                    <a:pt x="27" y="262"/>
                    <a:pt x="27" y="263"/>
                  </a:cubicBezTo>
                  <a:cubicBezTo>
                    <a:pt x="27" y="264"/>
                    <a:pt x="27" y="264"/>
                    <a:pt x="27" y="265"/>
                  </a:cubicBezTo>
                  <a:cubicBezTo>
                    <a:pt x="28" y="270"/>
                    <a:pt x="28" y="274"/>
                    <a:pt x="29" y="278"/>
                  </a:cubicBezTo>
                  <a:cubicBezTo>
                    <a:pt x="29" y="279"/>
                    <a:pt x="29" y="280"/>
                    <a:pt x="29" y="282"/>
                  </a:cubicBezTo>
                  <a:cubicBezTo>
                    <a:pt x="29" y="280"/>
                    <a:pt x="31" y="277"/>
                    <a:pt x="32" y="276"/>
                  </a:cubicBezTo>
                  <a:cubicBezTo>
                    <a:pt x="33" y="274"/>
                    <a:pt x="34" y="273"/>
                    <a:pt x="35" y="271"/>
                  </a:cubicBezTo>
                  <a:cubicBezTo>
                    <a:pt x="36" y="270"/>
                    <a:pt x="36" y="269"/>
                    <a:pt x="37" y="268"/>
                  </a:cubicBezTo>
                  <a:cubicBezTo>
                    <a:pt x="38" y="268"/>
                    <a:pt x="39" y="267"/>
                    <a:pt x="40" y="266"/>
                  </a:cubicBezTo>
                  <a:cubicBezTo>
                    <a:pt x="40" y="266"/>
                    <a:pt x="41" y="266"/>
                    <a:pt x="41" y="266"/>
                  </a:cubicBezTo>
                  <a:cubicBezTo>
                    <a:pt x="41" y="265"/>
                    <a:pt x="40" y="265"/>
                    <a:pt x="40" y="264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39" y="254"/>
                    <a:pt x="37" y="243"/>
                    <a:pt x="35" y="233"/>
                  </a:cubicBezTo>
                  <a:cubicBezTo>
                    <a:pt x="35" y="233"/>
                    <a:pt x="35" y="232"/>
                    <a:pt x="34" y="232"/>
                  </a:cubicBezTo>
                  <a:cubicBezTo>
                    <a:pt x="34" y="231"/>
                    <a:pt x="34" y="231"/>
                    <a:pt x="34" y="230"/>
                  </a:cubicBezTo>
                  <a:cubicBezTo>
                    <a:pt x="32" y="222"/>
                    <a:pt x="31" y="213"/>
                    <a:pt x="29" y="205"/>
                  </a:cubicBezTo>
                  <a:cubicBezTo>
                    <a:pt x="26" y="193"/>
                    <a:pt x="24" y="180"/>
                    <a:pt x="21" y="167"/>
                  </a:cubicBezTo>
                  <a:cubicBezTo>
                    <a:pt x="12" y="124"/>
                    <a:pt x="4" y="81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0"/>
                    <a:pt x="1" y="24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3"/>
                    <a:pt x="1" y="10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13"/>
                    <a:pt x="0" y="20"/>
                    <a:pt x="0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320"/>
            <p:cNvSpPr>
              <a:spLocks/>
            </p:cNvSpPr>
            <p:nvPr/>
          </p:nvSpPr>
          <p:spPr bwMode="auto">
            <a:xfrm>
              <a:off x="7197726" y="-625475"/>
              <a:ext cx="71438" cy="1193800"/>
            </a:xfrm>
            <a:custGeom>
              <a:avLst/>
              <a:gdLst>
                <a:gd name="T0" fmla="*/ 2 w 19"/>
                <a:gd name="T1" fmla="*/ 65 h 318"/>
                <a:gd name="T2" fmla="*/ 1 w 19"/>
                <a:gd name="T3" fmla="*/ 82 h 318"/>
                <a:gd name="T4" fmla="*/ 0 w 19"/>
                <a:gd name="T5" fmla="*/ 98 h 318"/>
                <a:gd name="T6" fmla="*/ 0 w 19"/>
                <a:gd name="T7" fmla="*/ 120 h 318"/>
                <a:gd name="T8" fmla="*/ 0 w 19"/>
                <a:gd name="T9" fmla="*/ 131 h 318"/>
                <a:gd name="T10" fmla="*/ 1 w 19"/>
                <a:gd name="T11" fmla="*/ 157 h 318"/>
                <a:gd name="T12" fmla="*/ 1 w 19"/>
                <a:gd name="T13" fmla="*/ 165 h 318"/>
                <a:gd name="T14" fmla="*/ 1 w 19"/>
                <a:gd name="T15" fmla="*/ 198 h 318"/>
                <a:gd name="T16" fmla="*/ 2 w 19"/>
                <a:gd name="T17" fmla="*/ 204 h 318"/>
                <a:gd name="T18" fmla="*/ 2 w 19"/>
                <a:gd name="T19" fmla="*/ 232 h 318"/>
                <a:gd name="T20" fmla="*/ 2 w 19"/>
                <a:gd name="T21" fmla="*/ 243 h 318"/>
                <a:gd name="T22" fmla="*/ 2 w 19"/>
                <a:gd name="T23" fmla="*/ 265 h 318"/>
                <a:gd name="T24" fmla="*/ 2 w 19"/>
                <a:gd name="T25" fmla="*/ 266 h 318"/>
                <a:gd name="T26" fmla="*/ 1 w 19"/>
                <a:gd name="T27" fmla="*/ 308 h 318"/>
                <a:gd name="T28" fmla="*/ 0 w 19"/>
                <a:gd name="T29" fmla="*/ 318 h 318"/>
                <a:gd name="T30" fmla="*/ 0 w 19"/>
                <a:gd name="T31" fmla="*/ 318 h 318"/>
                <a:gd name="T32" fmla="*/ 18 w 19"/>
                <a:gd name="T33" fmla="*/ 305 h 318"/>
                <a:gd name="T34" fmla="*/ 18 w 19"/>
                <a:gd name="T35" fmla="*/ 305 h 318"/>
                <a:gd name="T36" fmla="*/ 17 w 19"/>
                <a:gd name="T37" fmla="*/ 274 h 318"/>
                <a:gd name="T38" fmla="*/ 17 w 19"/>
                <a:gd name="T39" fmla="*/ 268 h 318"/>
                <a:gd name="T40" fmla="*/ 16 w 19"/>
                <a:gd name="T41" fmla="*/ 253 h 318"/>
                <a:gd name="T42" fmla="*/ 16 w 19"/>
                <a:gd name="T43" fmla="*/ 240 h 318"/>
                <a:gd name="T44" fmla="*/ 15 w 19"/>
                <a:gd name="T45" fmla="*/ 236 h 318"/>
                <a:gd name="T46" fmla="*/ 11 w 19"/>
                <a:gd name="T47" fmla="*/ 174 h 318"/>
                <a:gd name="T48" fmla="*/ 11 w 19"/>
                <a:gd name="T49" fmla="*/ 173 h 318"/>
                <a:gd name="T50" fmla="*/ 9 w 19"/>
                <a:gd name="T51" fmla="*/ 154 h 318"/>
                <a:gd name="T52" fmla="*/ 8 w 19"/>
                <a:gd name="T53" fmla="*/ 138 h 318"/>
                <a:gd name="T54" fmla="*/ 7 w 19"/>
                <a:gd name="T55" fmla="*/ 121 h 318"/>
                <a:gd name="T56" fmla="*/ 6 w 19"/>
                <a:gd name="T57" fmla="*/ 104 h 318"/>
                <a:gd name="T58" fmla="*/ 6 w 19"/>
                <a:gd name="T59" fmla="*/ 88 h 318"/>
                <a:gd name="T60" fmla="*/ 6 w 19"/>
                <a:gd name="T61" fmla="*/ 70 h 318"/>
                <a:gd name="T62" fmla="*/ 6 w 19"/>
                <a:gd name="T63" fmla="*/ 54 h 318"/>
                <a:gd name="T64" fmla="*/ 6 w 19"/>
                <a:gd name="T65" fmla="*/ 41 h 318"/>
                <a:gd name="T66" fmla="*/ 7 w 19"/>
                <a:gd name="T67" fmla="*/ 36 h 318"/>
                <a:gd name="T68" fmla="*/ 8 w 19"/>
                <a:gd name="T69" fmla="*/ 22 h 318"/>
                <a:gd name="T70" fmla="*/ 8 w 19"/>
                <a:gd name="T71" fmla="*/ 18 h 318"/>
                <a:gd name="T72" fmla="*/ 8 w 19"/>
                <a:gd name="T73" fmla="*/ 16 h 318"/>
                <a:gd name="T74" fmla="*/ 9 w 19"/>
                <a:gd name="T75" fmla="*/ 8 h 318"/>
                <a:gd name="T76" fmla="*/ 9 w 19"/>
                <a:gd name="T77" fmla="*/ 0 h 318"/>
                <a:gd name="T78" fmla="*/ 4 w 19"/>
                <a:gd name="T79" fmla="*/ 32 h 318"/>
                <a:gd name="T80" fmla="*/ 3 w 19"/>
                <a:gd name="T81" fmla="*/ 49 h 318"/>
                <a:gd name="T82" fmla="*/ 2 w 19"/>
                <a:gd name="T8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318">
                  <a:moveTo>
                    <a:pt x="2" y="65"/>
                  </a:moveTo>
                  <a:cubicBezTo>
                    <a:pt x="1" y="71"/>
                    <a:pt x="1" y="76"/>
                    <a:pt x="1" y="82"/>
                  </a:cubicBezTo>
                  <a:cubicBezTo>
                    <a:pt x="1" y="87"/>
                    <a:pt x="1" y="93"/>
                    <a:pt x="0" y="98"/>
                  </a:cubicBezTo>
                  <a:cubicBezTo>
                    <a:pt x="0" y="105"/>
                    <a:pt x="0" y="113"/>
                    <a:pt x="0" y="120"/>
                  </a:cubicBezTo>
                  <a:cubicBezTo>
                    <a:pt x="0" y="124"/>
                    <a:pt x="0" y="127"/>
                    <a:pt x="0" y="131"/>
                  </a:cubicBezTo>
                  <a:cubicBezTo>
                    <a:pt x="0" y="140"/>
                    <a:pt x="0" y="148"/>
                    <a:pt x="1" y="157"/>
                  </a:cubicBezTo>
                  <a:cubicBezTo>
                    <a:pt x="1" y="159"/>
                    <a:pt x="1" y="162"/>
                    <a:pt x="1" y="165"/>
                  </a:cubicBezTo>
                  <a:cubicBezTo>
                    <a:pt x="1" y="176"/>
                    <a:pt x="1" y="187"/>
                    <a:pt x="1" y="198"/>
                  </a:cubicBezTo>
                  <a:cubicBezTo>
                    <a:pt x="1" y="200"/>
                    <a:pt x="1" y="202"/>
                    <a:pt x="2" y="204"/>
                  </a:cubicBezTo>
                  <a:cubicBezTo>
                    <a:pt x="2" y="213"/>
                    <a:pt x="2" y="223"/>
                    <a:pt x="2" y="232"/>
                  </a:cubicBezTo>
                  <a:cubicBezTo>
                    <a:pt x="2" y="235"/>
                    <a:pt x="2" y="239"/>
                    <a:pt x="2" y="243"/>
                  </a:cubicBezTo>
                  <a:cubicBezTo>
                    <a:pt x="2" y="250"/>
                    <a:pt x="2" y="258"/>
                    <a:pt x="2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80"/>
                    <a:pt x="2" y="294"/>
                    <a:pt x="1" y="308"/>
                  </a:cubicBezTo>
                  <a:cubicBezTo>
                    <a:pt x="1" y="311"/>
                    <a:pt x="1" y="315"/>
                    <a:pt x="0" y="318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3" y="314"/>
                    <a:pt x="12" y="304"/>
                    <a:pt x="18" y="305"/>
                  </a:cubicBezTo>
                  <a:cubicBezTo>
                    <a:pt x="18" y="305"/>
                    <a:pt x="18" y="305"/>
                    <a:pt x="18" y="305"/>
                  </a:cubicBezTo>
                  <a:cubicBezTo>
                    <a:pt x="19" y="295"/>
                    <a:pt x="18" y="284"/>
                    <a:pt x="17" y="274"/>
                  </a:cubicBezTo>
                  <a:cubicBezTo>
                    <a:pt x="17" y="272"/>
                    <a:pt x="17" y="270"/>
                    <a:pt x="17" y="268"/>
                  </a:cubicBezTo>
                  <a:cubicBezTo>
                    <a:pt x="17" y="263"/>
                    <a:pt x="16" y="258"/>
                    <a:pt x="16" y="253"/>
                  </a:cubicBezTo>
                  <a:cubicBezTo>
                    <a:pt x="16" y="249"/>
                    <a:pt x="16" y="244"/>
                    <a:pt x="16" y="240"/>
                  </a:cubicBezTo>
                  <a:cubicBezTo>
                    <a:pt x="15" y="239"/>
                    <a:pt x="15" y="238"/>
                    <a:pt x="15" y="236"/>
                  </a:cubicBezTo>
                  <a:cubicBezTo>
                    <a:pt x="14" y="215"/>
                    <a:pt x="12" y="195"/>
                    <a:pt x="11" y="174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0" y="166"/>
                    <a:pt x="10" y="160"/>
                    <a:pt x="9" y="154"/>
                  </a:cubicBezTo>
                  <a:cubicBezTo>
                    <a:pt x="9" y="148"/>
                    <a:pt x="8" y="143"/>
                    <a:pt x="8" y="138"/>
                  </a:cubicBezTo>
                  <a:cubicBezTo>
                    <a:pt x="8" y="132"/>
                    <a:pt x="8" y="126"/>
                    <a:pt x="7" y="121"/>
                  </a:cubicBezTo>
                  <a:cubicBezTo>
                    <a:pt x="7" y="115"/>
                    <a:pt x="7" y="109"/>
                    <a:pt x="6" y="104"/>
                  </a:cubicBezTo>
                  <a:cubicBezTo>
                    <a:pt x="6" y="98"/>
                    <a:pt x="6" y="93"/>
                    <a:pt x="6" y="88"/>
                  </a:cubicBezTo>
                  <a:cubicBezTo>
                    <a:pt x="6" y="82"/>
                    <a:pt x="6" y="76"/>
                    <a:pt x="6" y="70"/>
                  </a:cubicBezTo>
                  <a:cubicBezTo>
                    <a:pt x="6" y="65"/>
                    <a:pt x="6" y="60"/>
                    <a:pt x="6" y="54"/>
                  </a:cubicBezTo>
                  <a:cubicBezTo>
                    <a:pt x="6" y="50"/>
                    <a:pt x="6" y="45"/>
                    <a:pt x="6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7" y="31"/>
                    <a:pt x="7" y="27"/>
                    <a:pt x="8" y="22"/>
                  </a:cubicBezTo>
                  <a:cubicBezTo>
                    <a:pt x="8" y="21"/>
                    <a:pt x="8" y="19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3"/>
                    <a:pt x="9" y="10"/>
                    <a:pt x="9" y="8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7" y="10"/>
                    <a:pt x="6" y="21"/>
                    <a:pt x="4" y="32"/>
                  </a:cubicBezTo>
                  <a:cubicBezTo>
                    <a:pt x="4" y="37"/>
                    <a:pt x="3" y="43"/>
                    <a:pt x="3" y="49"/>
                  </a:cubicBezTo>
                  <a:cubicBezTo>
                    <a:pt x="3" y="54"/>
                    <a:pt x="2" y="60"/>
                    <a:pt x="2" y="6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321"/>
            <p:cNvSpPr>
              <a:spLocks/>
            </p:cNvSpPr>
            <p:nvPr/>
          </p:nvSpPr>
          <p:spPr bwMode="auto">
            <a:xfrm>
              <a:off x="6983413" y="-633413"/>
              <a:ext cx="244475" cy="1306513"/>
            </a:xfrm>
            <a:custGeom>
              <a:avLst/>
              <a:gdLst>
                <a:gd name="T0" fmla="*/ 44 w 65"/>
                <a:gd name="T1" fmla="*/ 80 h 348"/>
                <a:gd name="T2" fmla="*/ 40 w 65"/>
                <a:gd name="T3" fmla="*/ 104 h 348"/>
                <a:gd name="T4" fmla="*/ 37 w 65"/>
                <a:gd name="T5" fmla="*/ 120 h 348"/>
                <a:gd name="T6" fmla="*/ 34 w 65"/>
                <a:gd name="T7" fmla="*/ 140 h 348"/>
                <a:gd name="T8" fmla="*/ 32 w 65"/>
                <a:gd name="T9" fmla="*/ 160 h 348"/>
                <a:gd name="T10" fmla="*/ 30 w 65"/>
                <a:gd name="T11" fmla="*/ 175 h 348"/>
                <a:gd name="T12" fmla="*/ 26 w 65"/>
                <a:gd name="T13" fmla="*/ 204 h 348"/>
                <a:gd name="T14" fmla="*/ 24 w 65"/>
                <a:gd name="T15" fmla="*/ 220 h 348"/>
                <a:gd name="T16" fmla="*/ 21 w 65"/>
                <a:gd name="T17" fmla="*/ 239 h 348"/>
                <a:gd name="T18" fmla="*/ 19 w 65"/>
                <a:gd name="T19" fmla="*/ 255 h 348"/>
                <a:gd name="T20" fmla="*/ 17 w 65"/>
                <a:gd name="T21" fmla="*/ 266 h 348"/>
                <a:gd name="T22" fmla="*/ 16 w 65"/>
                <a:gd name="T23" fmla="*/ 269 h 348"/>
                <a:gd name="T24" fmla="*/ 0 w 65"/>
                <a:gd name="T25" fmla="*/ 347 h 348"/>
                <a:gd name="T26" fmla="*/ 0 w 65"/>
                <a:gd name="T27" fmla="*/ 348 h 348"/>
                <a:gd name="T28" fmla="*/ 13 w 65"/>
                <a:gd name="T29" fmla="*/ 340 h 348"/>
                <a:gd name="T30" fmla="*/ 26 w 65"/>
                <a:gd name="T31" fmla="*/ 338 h 348"/>
                <a:gd name="T32" fmla="*/ 26 w 65"/>
                <a:gd name="T33" fmla="*/ 337 h 348"/>
                <a:gd name="T34" fmla="*/ 47 w 65"/>
                <a:gd name="T35" fmla="*/ 108 h 348"/>
                <a:gd name="T36" fmla="*/ 47 w 65"/>
                <a:gd name="T37" fmla="*/ 104 h 348"/>
                <a:gd name="T38" fmla="*/ 50 w 65"/>
                <a:gd name="T39" fmla="*/ 82 h 348"/>
                <a:gd name="T40" fmla="*/ 51 w 65"/>
                <a:gd name="T41" fmla="*/ 72 h 348"/>
                <a:gd name="T42" fmla="*/ 52 w 65"/>
                <a:gd name="T43" fmla="*/ 69 h 348"/>
                <a:gd name="T44" fmla="*/ 56 w 65"/>
                <a:gd name="T45" fmla="*/ 39 h 348"/>
                <a:gd name="T46" fmla="*/ 57 w 65"/>
                <a:gd name="T47" fmla="*/ 33 h 348"/>
                <a:gd name="T48" fmla="*/ 58 w 65"/>
                <a:gd name="T49" fmla="*/ 32 h 348"/>
                <a:gd name="T50" fmla="*/ 61 w 65"/>
                <a:gd name="T51" fmla="*/ 14 h 348"/>
                <a:gd name="T52" fmla="*/ 61 w 65"/>
                <a:gd name="T53" fmla="*/ 13 h 348"/>
                <a:gd name="T54" fmla="*/ 62 w 65"/>
                <a:gd name="T55" fmla="*/ 11 h 348"/>
                <a:gd name="T56" fmla="*/ 63 w 65"/>
                <a:gd name="T57" fmla="*/ 7 h 348"/>
                <a:gd name="T58" fmla="*/ 64 w 65"/>
                <a:gd name="T59" fmla="*/ 4 h 348"/>
                <a:gd name="T60" fmla="*/ 64 w 65"/>
                <a:gd name="T61" fmla="*/ 0 h 348"/>
                <a:gd name="T62" fmla="*/ 55 w 65"/>
                <a:gd name="T63" fmla="*/ 32 h 348"/>
                <a:gd name="T64" fmla="*/ 47 w 65"/>
                <a:gd name="T65" fmla="*/ 67 h 348"/>
                <a:gd name="T66" fmla="*/ 44 w 65"/>
                <a:gd name="T67" fmla="*/ 8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48">
                  <a:moveTo>
                    <a:pt x="44" y="80"/>
                  </a:moveTo>
                  <a:cubicBezTo>
                    <a:pt x="43" y="88"/>
                    <a:pt x="41" y="96"/>
                    <a:pt x="40" y="104"/>
                  </a:cubicBezTo>
                  <a:cubicBezTo>
                    <a:pt x="39" y="109"/>
                    <a:pt x="38" y="114"/>
                    <a:pt x="37" y="120"/>
                  </a:cubicBezTo>
                  <a:cubicBezTo>
                    <a:pt x="36" y="126"/>
                    <a:pt x="35" y="133"/>
                    <a:pt x="34" y="140"/>
                  </a:cubicBezTo>
                  <a:cubicBezTo>
                    <a:pt x="33" y="147"/>
                    <a:pt x="32" y="153"/>
                    <a:pt x="32" y="160"/>
                  </a:cubicBezTo>
                  <a:cubicBezTo>
                    <a:pt x="31" y="165"/>
                    <a:pt x="30" y="170"/>
                    <a:pt x="30" y="175"/>
                  </a:cubicBezTo>
                  <a:cubicBezTo>
                    <a:pt x="28" y="184"/>
                    <a:pt x="27" y="194"/>
                    <a:pt x="26" y="204"/>
                  </a:cubicBezTo>
                  <a:cubicBezTo>
                    <a:pt x="25" y="209"/>
                    <a:pt x="24" y="214"/>
                    <a:pt x="24" y="220"/>
                  </a:cubicBezTo>
                  <a:cubicBezTo>
                    <a:pt x="23" y="226"/>
                    <a:pt x="22" y="232"/>
                    <a:pt x="21" y="239"/>
                  </a:cubicBezTo>
                  <a:cubicBezTo>
                    <a:pt x="20" y="244"/>
                    <a:pt x="19" y="249"/>
                    <a:pt x="19" y="255"/>
                  </a:cubicBezTo>
                  <a:cubicBezTo>
                    <a:pt x="18" y="258"/>
                    <a:pt x="18" y="262"/>
                    <a:pt x="17" y="266"/>
                  </a:cubicBezTo>
                  <a:cubicBezTo>
                    <a:pt x="17" y="267"/>
                    <a:pt x="16" y="268"/>
                    <a:pt x="16" y="269"/>
                  </a:cubicBezTo>
                  <a:cubicBezTo>
                    <a:pt x="12" y="295"/>
                    <a:pt x="6" y="321"/>
                    <a:pt x="0" y="347"/>
                  </a:cubicBezTo>
                  <a:cubicBezTo>
                    <a:pt x="0" y="347"/>
                    <a:pt x="0" y="347"/>
                    <a:pt x="0" y="348"/>
                  </a:cubicBezTo>
                  <a:cubicBezTo>
                    <a:pt x="4" y="344"/>
                    <a:pt x="9" y="342"/>
                    <a:pt x="13" y="340"/>
                  </a:cubicBezTo>
                  <a:cubicBezTo>
                    <a:pt x="17" y="338"/>
                    <a:pt x="22" y="336"/>
                    <a:pt x="26" y="338"/>
                  </a:cubicBezTo>
                  <a:cubicBezTo>
                    <a:pt x="26" y="337"/>
                    <a:pt x="26" y="337"/>
                    <a:pt x="26" y="337"/>
                  </a:cubicBezTo>
                  <a:cubicBezTo>
                    <a:pt x="40" y="261"/>
                    <a:pt x="40" y="184"/>
                    <a:pt x="47" y="108"/>
                  </a:cubicBezTo>
                  <a:cubicBezTo>
                    <a:pt x="47" y="106"/>
                    <a:pt x="47" y="105"/>
                    <a:pt x="47" y="104"/>
                  </a:cubicBezTo>
                  <a:cubicBezTo>
                    <a:pt x="48" y="97"/>
                    <a:pt x="49" y="89"/>
                    <a:pt x="50" y="82"/>
                  </a:cubicBezTo>
                  <a:cubicBezTo>
                    <a:pt x="50" y="79"/>
                    <a:pt x="51" y="75"/>
                    <a:pt x="51" y="72"/>
                  </a:cubicBezTo>
                  <a:cubicBezTo>
                    <a:pt x="51" y="71"/>
                    <a:pt x="51" y="70"/>
                    <a:pt x="52" y="69"/>
                  </a:cubicBezTo>
                  <a:cubicBezTo>
                    <a:pt x="53" y="59"/>
                    <a:pt x="55" y="49"/>
                    <a:pt x="56" y="39"/>
                  </a:cubicBezTo>
                  <a:cubicBezTo>
                    <a:pt x="57" y="37"/>
                    <a:pt x="57" y="35"/>
                    <a:pt x="57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26"/>
                    <a:pt x="60" y="20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9"/>
                    <a:pt x="63" y="8"/>
                    <a:pt x="63" y="7"/>
                  </a:cubicBezTo>
                  <a:cubicBezTo>
                    <a:pt x="63" y="6"/>
                    <a:pt x="63" y="5"/>
                    <a:pt x="64" y="4"/>
                  </a:cubicBezTo>
                  <a:cubicBezTo>
                    <a:pt x="64" y="3"/>
                    <a:pt x="65" y="1"/>
                    <a:pt x="64" y="0"/>
                  </a:cubicBezTo>
                  <a:cubicBezTo>
                    <a:pt x="60" y="10"/>
                    <a:pt x="57" y="21"/>
                    <a:pt x="55" y="32"/>
                  </a:cubicBezTo>
                  <a:cubicBezTo>
                    <a:pt x="52" y="43"/>
                    <a:pt x="49" y="55"/>
                    <a:pt x="47" y="67"/>
                  </a:cubicBezTo>
                  <a:cubicBezTo>
                    <a:pt x="46" y="71"/>
                    <a:pt x="45" y="76"/>
                    <a:pt x="44" y="8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322"/>
            <p:cNvSpPr>
              <a:spLocks/>
            </p:cNvSpPr>
            <p:nvPr/>
          </p:nvSpPr>
          <p:spPr bwMode="auto">
            <a:xfrm>
              <a:off x="6729413" y="-644525"/>
              <a:ext cx="487363" cy="1370013"/>
            </a:xfrm>
            <a:custGeom>
              <a:avLst/>
              <a:gdLst>
                <a:gd name="T0" fmla="*/ 117 w 130"/>
                <a:gd name="T1" fmla="*/ 28 h 365"/>
                <a:gd name="T2" fmla="*/ 114 w 130"/>
                <a:gd name="T3" fmla="*/ 36 h 365"/>
                <a:gd name="T4" fmla="*/ 110 w 130"/>
                <a:gd name="T5" fmla="*/ 46 h 365"/>
                <a:gd name="T6" fmla="*/ 97 w 130"/>
                <a:gd name="T7" fmla="*/ 81 h 365"/>
                <a:gd name="T8" fmla="*/ 93 w 130"/>
                <a:gd name="T9" fmla="*/ 91 h 365"/>
                <a:gd name="T10" fmla="*/ 79 w 130"/>
                <a:gd name="T11" fmla="*/ 134 h 365"/>
                <a:gd name="T12" fmla="*/ 78 w 130"/>
                <a:gd name="T13" fmla="*/ 136 h 365"/>
                <a:gd name="T14" fmla="*/ 65 w 130"/>
                <a:gd name="T15" fmla="*/ 177 h 365"/>
                <a:gd name="T16" fmla="*/ 56 w 130"/>
                <a:gd name="T17" fmla="*/ 208 h 365"/>
                <a:gd name="T18" fmla="*/ 52 w 130"/>
                <a:gd name="T19" fmla="*/ 221 h 365"/>
                <a:gd name="T20" fmla="*/ 45 w 130"/>
                <a:gd name="T21" fmla="*/ 242 h 365"/>
                <a:gd name="T22" fmla="*/ 40 w 130"/>
                <a:gd name="T23" fmla="*/ 257 h 365"/>
                <a:gd name="T24" fmla="*/ 36 w 130"/>
                <a:gd name="T25" fmla="*/ 269 h 365"/>
                <a:gd name="T26" fmla="*/ 35 w 130"/>
                <a:gd name="T27" fmla="*/ 273 h 365"/>
                <a:gd name="T28" fmla="*/ 19 w 130"/>
                <a:gd name="T29" fmla="*/ 317 h 365"/>
                <a:gd name="T30" fmla="*/ 10 w 130"/>
                <a:gd name="T31" fmla="*/ 341 h 365"/>
                <a:gd name="T32" fmla="*/ 7 w 130"/>
                <a:gd name="T33" fmla="*/ 349 h 365"/>
                <a:gd name="T34" fmla="*/ 5 w 130"/>
                <a:gd name="T35" fmla="*/ 353 h 365"/>
                <a:gd name="T36" fmla="*/ 5 w 130"/>
                <a:gd name="T37" fmla="*/ 353 h 365"/>
                <a:gd name="T38" fmla="*/ 0 w 130"/>
                <a:gd name="T39" fmla="*/ 365 h 365"/>
                <a:gd name="T40" fmla="*/ 0 w 130"/>
                <a:gd name="T41" fmla="*/ 365 h 365"/>
                <a:gd name="T42" fmla="*/ 26 w 130"/>
                <a:gd name="T43" fmla="*/ 363 h 365"/>
                <a:gd name="T44" fmla="*/ 34 w 130"/>
                <a:gd name="T45" fmla="*/ 339 h 365"/>
                <a:gd name="T46" fmla="*/ 41 w 130"/>
                <a:gd name="T47" fmla="*/ 318 h 365"/>
                <a:gd name="T48" fmla="*/ 41 w 130"/>
                <a:gd name="T49" fmla="*/ 318 h 365"/>
                <a:gd name="T50" fmla="*/ 89 w 130"/>
                <a:gd name="T51" fmla="*/ 131 h 365"/>
                <a:gd name="T52" fmla="*/ 91 w 130"/>
                <a:gd name="T53" fmla="*/ 125 h 365"/>
                <a:gd name="T54" fmla="*/ 98 w 130"/>
                <a:gd name="T55" fmla="*/ 99 h 365"/>
                <a:gd name="T56" fmla="*/ 98 w 130"/>
                <a:gd name="T57" fmla="*/ 97 h 365"/>
                <a:gd name="T58" fmla="*/ 106 w 130"/>
                <a:gd name="T59" fmla="*/ 69 h 365"/>
                <a:gd name="T60" fmla="*/ 109 w 130"/>
                <a:gd name="T61" fmla="*/ 62 h 365"/>
                <a:gd name="T62" fmla="*/ 113 w 130"/>
                <a:gd name="T63" fmla="*/ 47 h 365"/>
                <a:gd name="T64" fmla="*/ 116 w 130"/>
                <a:gd name="T65" fmla="*/ 39 h 365"/>
                <a:gd name="T66" fmla="*/ 119 w 130"/>
                <a:gd name="T67" fmla="*/ 30 h 365"/>
                <a:gd name="T68" fmla="*/ 122 w 130"/>
                <a:gd name="T69" fmla="*/ 22 h 365"/>
                <a:gd name="T70" fmla="*/ 127 w 130"/>
                <a:gd name="T71" fmla="*/ 9 h 365"/>
                <a:gd name="T72" fmla="*/ 130 w 130"/>
                <a:gd name="T73" fmla="*/ 3 h 365"/>
                <a:gd name="T74" fmla="*/ 130 w 130"/>
                <a:gd name="T75" fmla="*/ 1 h 365"/>
                <a:gd name="T76" fmla="*/ 129 w 130"/>
                <a:gd name="T77" fmla="*/ 0 h 365"/>
                <a:gd name="T78" fmla="*/ 129 w 130"/>
                <a:gd name="T79" fmla="*/ 1 h 365"/>
                <a:gd name="T80" fmla="*/ 128 w 130"/>
                <a:gd name="T81" fmla="*/ 3 h 365"/>
                <a:gd name="T82" fmla="*/ 117 w 130"/>
                <a:gd name="T83" fmla="*/ 2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0" h="365">
                  <a:moveTo>
                    <a:pt x="117" y="28"/>
                  </a:moveTo>
                  <a:cubicBezTo>
                    <a:pt x="116" y="31"/>
                    <a:pt x="115" y="33"/>
                    <a:pt x="114" y="36"/>
                  </a:cubicBezTo>
                  <a:cubicBezTo>
                    <a:pt x="112" y="40"/>
                    <a:pt x="111" y="43"/>
                    <a:pt x="110" y="46"/>
                  </a:cubicBezTo>
                  <a:cubicBezTo>
                    <a:pt x="105" y="58"/>
                    <a:pt x="101" y="70"/>
                    <a:pt x="97" y="81"/>
                  </a:cubicBezTo>
                  <a:cubicBezTo>
                    <a:pt x="96" y="85"/>
                    <a:pt x="94" y="88"/>
                    <a:pt x="93" y="91"/>
                  </a:cubicBezTo>
                  <a:cubicBezTo>
                    <a:pt x="88" y="105"/>
                    <a:pt x="84" y="120"/>
                    <a:pt x="79" y="134"/>
                  </a:cubicBezTo>
                  <a:cubicBezTo>
                    <a:pt x="79" y="135"/>
                    <a:pt x="79" y="135"/>
                    <a:pt x="78" y="136"/>
                  </a:cubicBezTo>
                  <a:cubicBezTo>
                    <a:pt x="74" y="150"/>
                    <a:pt x="70" y="164"/>
                    <a:pt x="65" y="177"/>
                  </a:cubicBezTo>
                  <a:cubicBezTo>
                    <a:pt x="62" y="188"/>
                    <a:pt x="59" y="198"/>
                    <a:pt x="56" y="208"/>
                  </a:cubicBezTo>
                  <a:cubicBezTo>
                    <a:pt x="54" y="212"/>
                    <a:pt x="53" y="217"/>
                    <a:pt x="52" y="221"/>
                  </a:cubicBezTo>
                  <a:cubicBezTo>
                    <a:pt x="49" y="228"/>
                    <a:pt x="47" y="235"/>
                    <a:pt x="45" y="242"/>
                  </a:cubicBezTo>
                  <a:cubicBezTo>
                    <a:pt x="43" y="247"/>
                    <a:pt x="42" y="252"/>
                    <a:pt x="40" y="257"/>
                  </a:cubicBezTo>
                  <a:cubicBezTo>
                    <a:pt x="39" y="261"/>
                    <a:pt x="38" y="265"/>
                    <a:pt x="36" y="269"/>
                  </a:cubicBezTo>
                  <a:cubicBezTo>
                    <a:pt x="36" y="270"/>
                    <a:pt x="35" y="272"/>
                    <a:pt x="35" y="273"/>
                  </a:cubicBezTo>
                  <a:cubicBezTo>
                    <a:pt x="30" y="288"/>
                    <a:pt x="25" y="303"/>
                    <a:pt x="19" y="317"/>
                  </a:cubicBezTo>
                  <a:cubicBezTo>
                    <a:pt x="16" y="325"/>
                    <a:pt x="13" y="333"/>
                    <a:pt x="10" y="341"/>
                  </a:cubicBezTo>
                  <a:cubicBezTo>
                    <a:pt x="9" y="344"/>
                    <a:pt x="8" y="346"/>
                    <a:pt x="7" y="349"/>
                  </a:cubicBezTo>
                  <a:cubicBezTo>
                    <a:pt x="6" y="350"/>
                    <a:pt x="6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4" y="357"/>
                    <a:pt x="3" y="362"/>
                    <a:pt x="0" y="365"/>
                  </a:cubicBezTo>
                  <a:cubicBezTo>
                    <a:pt x="2" y="364"/>
                    <a:pt x="0" y="365"/>
                    <a:pt x="0" y="365"/>
                  </a:cubicBezTo>
                  <a:cubicBezTo>
                    <a:pt x="6" y="362"/>
                    <a:pt x="20" y="358"/>
                    <a:pt x="26" y="363"/>
                  </a:cubicBezTo>
                  <a:cubicBezTo>
                    <a:pt x="29" y="355"/>
                    <a:pt x="32" y="347"/>
                    <a:pt x="34" y="339"/>
                  </a:cubicBezTo>
                  <a:cubicBezTo>
                    <a:pt x="37" y="332"/>
                    <a:pt x="39" y="325"/>
                    <a:pt x="41" y="318"/>
                  </a:cubicBezTo>
                  <a:cubicBezTo>
                    <a:pt x="41" y="318"/>
                    <a:pt x="41" y="318"/>
                    <a:pt x="41" y="318"/>
                  </a:cubicBezTo>
                  <a:cubicBezTo>
                    <a:pt x="61" y="257"/>
                    <a:pt x="74" y="193"/>
                    <a:pt x="89" y="131"/>
                  </a:cubicBezTo>
                  <a:cubicBezTo>
                    <a:pt x="90" y="129"/>
                    <a:pt x="90" y="127"/>
                    <a:pt x="91" y="125"/>
                  </a:cubicBezTo>
                  <a:cubicBezTo>
                    <a:pt x="93" y="116"/>
                    <a:pt x="95" y="107"/>
                    <a:pt x="98" y="99"/>
                  </a:cubicBezTo>
                  <a:cubicBezTo>
                    <a:pt x="98" y="98"/>
                    <a:pt x="98" y="98"/>
                    <a:pt x="98" y="97"/>
                  </a:cubicBezTo>
                  <a:cubicBezTo>
                    <a:pt x="101" y="88"/>
                    <a:pt x="104" y="78"/>
                    <a:pt x="106" y="69"/>
                  </a:cubicBezTo>
                  <a:cubicBezTo>
                    <a:pt x="107" y="66"/>
                    <a:pt x="108" y="64"/>
                    <a:pt x="109" y="62"/>
                  </a:cubicBezTo>
                  <a:cubicBezTo>
                    <a:pt x="110" y="57"/>
                    <a:pt x="112" y="52"/>
                    <a:pt x="113" y="47"/>
                  </a:cubicBezTo>
                  <a:cubicBezTo>
                    <a:pt x="114" y="44"/>
                    <a:pt x="115" y="41"/>
                    <a:pt x="116" y="39"/>
                  </a:cubicBezTo>
                  <a:cubicBezTo>
                    <a:pt x="117" y="36"/>
                    <a:pt x="118" y="33"/>
                    <a:pt x="119" y="30"/>
                  </a:cubicBezTo>
                  <a:cubicBezTo>
                    <a:pt x="120" y="27"/>
                    <a:pt x="121" y="25"/>
                    <a:pt x="122" y="22"/>
                  </a:cubicBezTo>
                  <a:cubicBezTo>
                    <a:pt x="124" y="18"/>
                    <a:pt x="125" y="13"/>
                    <a:pt x="127" y="9"/>
                  </a:cubicBezTo>
                  <a:cubicBezTo>
                    <a:pt x="128" y="7"/>
                    <a:pt x="129" y="5"/>
                    <a:pt x="130" y="3"/>
                  </a:cubicBezTo>
                  <a:cubicBezTo>
                    <a:pt x="130" y="2"/>
                    <a:pt x="130" y="1"/>
                    <a:pt x="130" y="1"/>
                  </a:cubicBezTo>
                  <a:cubicBezTo>
                    <a:pt x="130" y="1"/>
                    <a:pt x="129" y="1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8" y="2"/>
                    <a:pt x="128" y="2"/>
                    <a:pt x="128" y="3"/>
                  </a:cubicBezTo>
                  <a:cubicBezTo>
                    <a:pt x="124" y="11"/>
                    <a:pt x="121" y="20"/>
                    <a:pt x="117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323"/>
            <p:cNvSpPr>
              <a:spLocks noEditPoints="1"/>
            </p:cNvSpPr>
            <p:nvPr/>
          </p:nvSpPr>
          <p:spPr bwMode="auto">
            <a:xfrm>
              <a:off x="6477001" y="-652463"/>
              <a:ext cx="728663" cy="1355725"/>
            </a:xfrm>
            <a:custGeom>
              <a:avLst/>
              <a:gdLst>
                <a:gd name="T0" fmla="*/ 151 w 194"/>
                <a:gd name="T1" fmla="*/ 74 h 361"/>
                <a:gd name="T2" fmla="*/ 100 w 194"/>
                <a:gd name="T3" fmla="*/ 169 h 361"/>
                <a:gd name="T4" fmla="*/ 57 w 194"/>
                <a:gd name="T5" fmla="*/ 250 h 361"/>
                <a:gd name="T6" fmla="*/ 29 w 194"/>
                <a:gd name="T7" fmla="*/ 301 h 361"/>
                <a:gd name="T8" fmla="*/ 22 w 194"/>
                <a:gd name="T9" fmla="*/ 313 h 361"/>
                <a:gd name="T10" fmla="*/ 7 w 194"/>
                <a:gd name="T11" fmla="*/ 352 h 361"/>
                <a:gd name="T12" fmla="*/ 27 w 194"/>
                <a:gd name="T13" fmla="*/ 361 h 361"/>
                <a:gd name="T14" fmla="*/ 28 w 194"/>
                <a:gd name="T15" fmla="*/ 359 h 361"/>
                <a:gd name="T16" fmla="*/ 43 w 194"/>
                <a:gd name="T17" fmla="*/ 330 h 361"/>
                <a:gd name="T18" fmla="*/ 54 w 194"/>
                <a:gd name="T19" fmla="*/ 308 h 361"/>
                <a:gd name="T20" fmla="*/ 64 w 194"/>
                <a:gd name="T21" fmla="*/ 286 h 361"/>
                <a:gd name="T22" fmla="*/ 90 w 194"/>
                <a:gd name="T23" fmla="*/ 228 h 361"/>
                <a:gd name="T24" fmla="*/ 123 w 194"/>
                <a:gd name="T25" fmla="*/ 152 h 361"/>
                <a:gd name="T26" fmla="*/ 149 w 194"/>
                <a:gd name="T27" fmla="*/ 93 h 361"/>
                <a:gd name="T28" fmla="*/ 168 w 194"/>
                <a:gd name="T29" fmla="*/ 54 h 361"/>
                <a:gd name="T30" fmla="*/ 175 w 194"/>
                <a:gd name="T31" fmla="*/ 38 h 361"/>
                <a:gd name="T32" fmla="*/ 183 w 194"/>
                <a:gd name="T33" fmla="*/ 22 h 361"/>
                <a:gd name="T34" fmla="*/ 187 w 194"/>
                <a:gd name="T35" fmla="*/ 15 h 361"/>
                <a:gd name="T36" fmla="*/ 192 w 194"/>
                <a:gd name="T37" fmla="*/ 5 h 361"/>
                <a:gd name="T38" fmla="*/ 194 w 194"/>
                <a:gd name="T39" fmla="*/ 1 h 361"/>
                <a:gd name="T40" fmla="*/ 193 w 194"/>
                <a:gd name="T41" fmla="*/ 0 h 361"/>
                <a:gd name="T42" fmla="*/ 193 w 194"/>
                <a:gd name="T43" fmla="*/ 1 h 361"/>
                <a:gd name="T44" fmla="*/ 28 w 194"/>
                <a:gd name="T45" fmla="*/ 304 h 361"/>
                <a:gd name="T46" fmla="*/ 28 w 194"/>
                <a:gd name="T47" fmla="*/ 304 h 361"/>
                <a:gd name="T48" fmla="*/ 19 w 194"/>
                <a:gd name="T49" fmla="*/ 319 h 361"/>
                <a:gd name="T50" fmla="*/ 16 w 194"/>
                <a:gd name="T51" fmla="*/ 324 h 361"/>
                <a:gd name="T52" fmla="*/ 16 w 194"/>
                <a:gd name="T53" fmla="*/ 324 h 361"/>
                <a:gd name="T54" fmla="*/ 6 w 194"/>
                <a:gd name="T55" fmla="*/ 341 h 361"/>
                <a:gd name="T56" fmla="*/ 3 w 194"/>
                <a:gd name="T57" fmla="*/ 347 h 361"/>
                <a:gd name="T58" fmla="*/ 2 w 194"/>
                <a:gd name="T59" fmla="*/ 349 h 361"/>
                <a:gd name="T60" fmla="*/ 3 w 194"/>
                <a:gd name="T61" fmla="*/ 347 h 361"/>
                <a:gd name="T62" fmla="*/ 0 w 194"/>
                <a:gd name="T63" fmla="*/ 35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61">
                  <a:moveTo>
                    <a:pt x="160" y="59"/>
                  </a:moveTo>
                  <a:cubicBezTo>
                    <a:pt x="157" y="64"/>
                    <a:pt x="154" y="69"/>
                    <a:pt x="151" y="74"/>
                  </a:cubicBezTo>
                  <a:cubicBezTo>
                    <a:pt x="145" y="85"/>
                    <a:pt x="140" y="95"/>
                    <a:pt x="134" y="106"/>
                  </a:cubicBezTo>
                  <a:cubicBezTo>
                    <a:pt x="123" y="127"/>
                    <a:pt x="111" y="148"/>
                    <a:pt x="100" y="169"/>
                  </a:cubicBezTo>
                  <a:cubicBezTo>
                    <a:pt x="93" y="182"/>
                    <a:pt x="86" y="196"/>
                    <a:pt x="79" y="209"/>
                  </a:cubicBezTo>
                  <a:cubicBezTo>
                    <a:pt x="71" y="223"/>
                    <a:pt x="64" y="237"/>
                    <a:pt x="57" y="250"/>
                  </a:cubicBezTo>
                  <a:cubicBezTo>
                    <a:pt x="54" y="256"/>
                    <a:pt x="51" y="261"/>
                    <a:pt x="48" y="266"/>
                  </a:cubicBezTo>
                  <a:cubicBezTo>
                    <a:pt x="42" y="278"/>
                    <a:pt x="36" y="289"/>
                    <a:pt x="29" y="301"/>
                  </a:cubicBezTo>
                  <a:cubicBezTo>
                    <a:pt x="28" y="303"/>
                    <a:pt x="26" y="306"/>
                    <a:pt x="25" y="308"/>
                  </a:cubicBezTo>
                  <a:cubicBezTo>
                    <a:pt x="24" y="310"/>
                    <a:pt x="23" y="312"/>
                    <a:pt x="22" y="313"/>
                  </a:cubicBezTo>
                  <a:cubicBezTo>
                    <a:pt x="15" y="326"/>
                    <a:pt x="7" y="340"/>
                    <a:pt x="0" y="353"/>
                  </a:cubicBezTo>
                  <a:cubicBezTo>
                    <a:pt x="0" y="352"/>
                    <a:pt x="6" y="352"/>
                    <a:pt x="7" y="352"/>
                  </a:cubicBezTo>
                  <a:cubicBezTo>
                    <a:pt x="9" y="353"/>
                    <a:pt x="12" y="353"/>
                    <a:pt x="14" y="354"/>
                  </a:cubicBezTo>
                  <a:cubicBezTo>
                    <a:pt x="19" y="355"/>
                    <a:pt x="24" y="357"/>
                    <a:pt x="27" y="361"/>
                  </a:cubicBezTo>
                  <a:cubicBezTo>
                    <a:pt x="27" y="361"/>
                    <a:pt x="27" y="361"/>
                    <a:pt x="27" y="361"/>
                  </a:cubicBezTo>
                  <a:cubicBezTo>
                    <a:pt x="28" y="361"/>
                    <a:pt x="28" y="360"/>
                    <a:pt x="28" y="359"/>
                  </a:cubicBezTo>
                  <a:cubicBezTo>
                    <a:pt x="31" y="354"/>
                    <a:pt x="34" y="348"/>
                    <a:pt x="37" y="342"/>
                  </a:cubicBezTo>
                  <a:cubicBezTo>
                    <a:pt x="39" y="338"/>
                    <a:pt x="41" y="334"/>
                    <a:pt x="43" y="330"/>
                  </a:cubicBezTo>
                  <a:cubicBezTo>
                    <a:pt x="45" y="327"/>
                    <a:pt x="46" y="324"/>
                    <a:pt x="47" y="321"/>
                  </a:cubicBezTo>
                  <a:cubicBezTo>
                    <a:pt x="49" y="316"/>
                    <a:pt x="52" y="312"/>
                    <a:pt x="54" y="308"/>
                  </a:cubicBezTo>
                  <a:cubicBezTo>
                    <a:pt x="55" y="304"/>
                    <a:pt x="57" y="300"/>
                    <a:pt x="59" y="296"/>
                  </a:cubicBezTo>
                  <a:cubicBezTo>
                    <a:pt x="61" y="293"/>
                    <a:pt x="62" y="289"/>
                    <a:pt x="64" y="286"/>
                  </a:cubicBezTo>
                  <a:cubicBezTo>
                    <a:pt x="70" y="271"/>
                    <a:pt x="77" y="257"/>
                    <a:pt x="83" y="243"/>
                  </a:cubicBezTo>
                  <a:cubicBezTo>
                    <a:pt x="85" y="238"/>
                    <a:pt x="87" y="233"/>
                    <a:pt x="90" y="228"/>
                  </a:cubicBezTo>
                  <a:cubicBezTo>
                    <a:pt x="93" y="221"/>
                    <a:pt x="96" y="213"/>
                    <a:pt x="99" y="206"/>
                  </a:cubicBezTo>
                  <a:cubicBezTo>
                    <a:pt x="107" y="188"/>
                    <a:pt x="115" y="170"/>
                    <a:pt x="123" y="152"/>
                  </a:cubicBezTo>
                  <a:cubicBezTo>
                    <a:pt x="128" y="141"/>
                    <a:pt x="133" y="129"/>
                    <a:pt x="138" y="118"/>
                  </a:cubicBezTo>
                  <a:cubicBezTo>
                    <a:pt x="142" y="109"/>
                    <a:pt x="146" y="101"/>
                    <a:pt x="149" y="93"/>
                  </a:cubicBezTo>
                  <a:cubicBezTo>
                    <a:pt x="152" y="87"/>
                    <a:pt x="155" y="82"/>
                    <a:pt x="157" y="76"/>
                  </a:cubicBezTo>
                  <a:cubicBezTo>
                    <a:pt x="161" y="69"/>
                    <a:pt x="164" y="61"/>
                    <a:pt x="168" y="54"/>
                  </a:cubicBezTo>
                  <a:cubicBezTo>
                    <a:pt x="169" y="51"/>
                    <a:pt x="170" y="48"/>
                    <a:pt x="172" y="46"/>
                  </a:cubicBezTo>
                  <a:cubicBezTo>
                    <a:pt x="173" y="43"/>
                    <a:pt x="174" y="40"/>
                    <a:pt x="175" y="38"/>
                  </a:cubicBezTo>
                  <a:cubicBezTo>
                    <a:pt x="178" y="33"/>
                    <a:pt x="180" y="29"/>
                    <a:pt x="182" y="24"/>
                  </a:cubicBezTo>
                  <a:cubicBezTo>
                    <a:pt x="183" y="24"/>
                    <a:pt x="183" y="23"/>
                    <a:pt x="183" y="22"/>
                  </a:cubicBezTo>
                  <a:cubicBezTo>
                    <a:pt x="184" y="21"/>
                    <a:pt x="185" y="20"/>
                    <a:pt x="185" y="19"/>
                  </a:cubicBezTo>
                  <a:cubicBezTo>
                    <a:pt x="186" y="17"/>
                    <a:pt x="186" y="16"/>
                    <a:pt x="187" y="15"/>
                  </a:cubicBezTo>
                  <a:cubicBezTo>
                    <a:pt x="188" y="13"/>
                    <a:pt x="189" y="12"/>
                    <a:pt x="190" y="10"/>
                  </a:cubicBezTo>
                  <a:cubicBezTo>
                    <a:pt x="190" y="8"/>
                    <a:pt x="191" y="6"/>
                    <a:pt x="192" y="5"/>
                  </a:cubicBezTo>
                  <a:cubicBezTo>
                    <a:pt x="193" y="4"/>
                    <a:pt x="193" y="3"/>
                    <a:pt x="193" y="3"/>
                  </a:cubicBezTo>
                  <a:cubicBezTo>
                    <a:pt x="194" y="2"/>
                    <a:pt x="194" y="1"/>
                    <a:pt x="194" y="1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81" y="20"/>
                    <a:pt x="170" y="39"/>
                    <a:pt x="160" y="59"/>
                  </a:cubicBezTo>
                  <a:close/>
                  <a:moveTo>
                    <a:pt x="28" y="304"/>
                  </a:moveTo>
                  <a:cubicBezTo>
                    <a:pt x="27" y="306"/>
                    <a:pt x="25" y="309"/>
                    <a:pt x="22" y="314"/>
                  </a:cubicBezTo>
                  <a:cubicBezTo>
                    <a:pt x="25" y="310"/>
                    <a:pt x="27" y="307"/>
                    <a:pt x="28" y="304"/>
                  </a:cubicBezTo>
                  <a:close/>
                  <a:moveTo>
                    <a:pt x="20" y="318"/>
                  </a:moveTo>
                  <a:cubicBezTo>
                    <a:pt x="19" y="319"/>
                    <a:pt x="19" y="319"/>
                    <a:pt x="19" y="319"/>
                  </a:cubicBezTo>
                  <a:lnTo>
                    <a:pt x="20" y="318"/>
                  </a:lnTo>
                  <a:close/>
                  <a:moveTo>
                    <a:pt x="16" y="324"/>
                  </a:moveTo>
                  <a:cubicBezTo>
                    <a:pt x="15" y="326"/>
                    <a:pt x="15" y="327"/>
                    <a:pt x="14" y="329"/>
                  </a:cubicBezTo>
                  <a:cubicBezTo>
                    <a:pt x="15" y="327"/>
                    <a:pt x="15" y="326"/>
                    <a:pt x="16" y="324"/>
                  </a:cubicBezTo>
                  <a:close/>
                  <a:moveTo>
                    <a:pt x="13" y="330"/>
                  </a:moveTo>
                  <a:cubicBezTo>
                    <a:pt x="11" y="333"/>
                    <a:pt x="9" y="337"/>
                    <a:pt x="6" y="341"/>
                  </a:cubicBezTo>
                  <a:cubicBezTo>
                    <a:pt x="8" y="338"/>
                    <a:pt x="11" y="334"/>
                    <a:pt x="13" y="330"/>
                  </a:cubicBezTo>
                  <a:close/>
                  <a:moveTo>
                    <a:pt x="3" y="347"/>
                  </a:moveTo>
                  <a:cubicBezTo>
                    <a:pt x="2" y="348"/>
                    <a:pt x="2" y="348"/>
                    <a:pt x="2" y="348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2" y="348"/>
                    <a:pt x="2" y="348"/>
                    <a:pt x="2" y="348"/>
                  </a:cubicBezTo>
                  <a:lnTo>
                    <a:pt x="3" y="347"/>
                  </a:lnTo>
                  <a:close/>
                  <a:moveTo>
                    <a:pt x="1" y="350"/>
                  </a:moveTo>
                  <a:cubicBezTo>
                    <a:pt x="1" y="351"/>
                    <a:pt x="0" y="352"/>
                    <a:pt x="0" y="352"/>
                  </a:cubicBezTo>
                  <a:cubicBezTo>
                    <a:pt x="0" y="352"/>
                    <a:pt x="0" y="351"/>
                    <a:pt x="1" y="3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324"/>
            <p:cNvSpPr>
              <a:spLocks/>
            </p:cNvSpPr>
            <p:nvPr/>
          </p:nvSpPr>
          <p:spPr bwMode="auto">
            <a:xfrm>
              <a:off x="6229351" y="-660400"/>
              <a:ext cx="968375" cy="1262063"/>
            </a:xfrm>
            <a:custGeom>
              <a:avLst/>
              <a:gdLst>
                <a:gd name="T0" fmla="*/ 197 w 258"/>
                <a:gd name="T1" fmla="*/ 75 h 336"/>
                <a:gd name="T2" fmla="*/ 178 w 258"/>
                <a:gd name="T3" fmla="*/ 99 h 336"/>
                <a:gd name="T4" fmla="*/ 136 w 258"/>
                <a:gd name="T5" fmla="*/ 151 h 336"/>
                <a:gd name="T6" fmla="*/ 98 w 258"/>
                <a:gd name="T7" fmla="*/ 197 h 336"/>
                <a:gd name="T8" fmla="*/ 74 w 258"/>
                <a:gd name="T9" fmla="*/ 227 h 336"/>
                <a:gd name="T10" fmla="*/ 65 w 258"/>
                <a:gd name="T11" fmla="*/ 239 h 336"/>
                <a:gd name="T12" fmla="*/ 56 w 258"/>
                <a:gd name="T13" fmla="*/ 249 h 336"/>
                <a:gd name="T14" fmla="*/ 0 w 258"/>
                <a:gd name="T15" fmla="*/ 319 h 336"/>
                <a:gd name="T16" fmla="*/ 8 w 258"/>
                <a:gd name="T17" fmla="*/ 321 h 336"/>
                <a:gd name="T18" fmla="*/ 14 w 258"/>
                <a:gd name="T19" fmla="*/ 324 h 336"/>
                <a:gd name="T20" fmla="*/ 26 w 258"/>
                <a:gd name="T21" fmla="*/ 336 h 336"/>
                <a:gd name="T22" fmla="*/ 27 w 258"/>
                <a:gd name="T23" fmla="*/ 334 h 336"/>
                <a:gd name="T24" fmla="*/ 69 w 258"/>
                <a:gd name="T25" fmla="*/ 274 h 336"/>
                <a:gd name="T26" fmla="*/ 78 w 258"/>
                <a:gd name="T27" fmla="*/ 261 h 336"/>
                <a:gd name="T28" fmla="*/ 94 w 258"/>
                <a:gd name="T29" fmla="*/ 238 h 336"/>
                <a:gd name="T30" fmla="*/ 112 w 258"/>
                <a:gd name="T31" fmla="*/ 211 h 336"/>
                <a:gd name="T32" fmla="*/ 176 w 258"/>
                <a:gd name="T33" fmla="*/ 118 h 336"/>
                <a:gd name="T34" fmla="*/ 199 w 258"/>
                <a:gd name="T35" fmla="*/ 85 h 336"/>
                <a:gd name="T36" fmla="*/ 231 w 258"/>
                <a:gd name="T37" fmla="*/ 40 h 336"/>
                <a:gd name="T38" fmla="*/ 247 w 258"/>
                <a:gd name="T39" fmla="*/ 17 h 336"/>
                <a:gd name="T40" fmla="*/ 254 w 258"/>
                <a:gd name="T41" fmla="*/ 6 h 336"/>
                <a:gd name="T42" fmla="*/ 255 w 258"/>
                <a:gd name="T43" fmla="*/ 6 h 336"/>
                <a:gd name="T44" fmla="*/ 258 w 258"/>
                <a:gd name="T45" fmla="*/ 1 h 336"/>
                <a:gd name="T46" fmla="*/ 257 w 258"/>
                <a:gd name="T47" fmla="*/ 0 h 336"/>
                <a:gd name="T48" fmla="*/ 257 w 258"/>
                <a:gd name="T49" fmla="*/ 0 h 336"/>
                <a:gd name="T50" fmla="*/ 257 w 258"/>
                <a:gd name="T51" fmla="*/ 0 h 336"/>
                <a:gd name="T52" fmla="*/ 197 w 258"/>
                <a:gd name="T53" fmla="*/ 7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336">
                  <a:moveTo>
                    <a:pt x="197" y="75"/>
                  </a:moveTo>
                  <a:cubicBezTo>
                    <a:pt x="191" y="83"/>
                    <a:pt x="184" y="91"/>
                    <a:pt x="178" y="99"/>
                  </a:cubicBezTo>
                  <a:cubicBezTo>
                    <a:pt x="164" y="116"/>
                    <a:pt x="150" y="134"/>
                    <a:pt x="136" y="151"/>
                  </a:cubicBezTo>
                  <a:cubicBezTo>
                    <a:pt x="124" y="166"/>
                    <a:pt x="111" y="182"/>
                    <a:pt x="98" y="197"/>
                  </a:cubicBezTo>
                  <a:cubicBezTo>
                    <a:pt x="90" y="207"/>
                    <a:pt x="82" y="217"/>
                    <a:pt x="74" y="227"/>
                  </a:cubicBezTo>
                  <a:cubicBezTo>
                    <a:pt x="71" y="231"/>
                    <a:pt x="68" y="235"/>
                    <a:pt x="65" y="239"/>
                  </a:cubicBezTo>
                  <a:cubicBezTo>
                    <a:pt x="62" y="242"/>
                    <a:pt x="59" y="246"/>
                    <a:pt x="56" y="249"/>
                  </a:cubicBezTo>
                  <a:cubicBezTo>
                    <a:pt x="37" y="273"/>
                    <a:pt x="19" y="296"/>
                    <a:pt x="0" y="319"/>
                  </a:cubicBezTo>
                  <a:cubicBezTo>
                    <a:pt x="1" y="318"/>
                    <a:pt x="7" y="320"/>
                    <a:pt x="8" y="321"/>
                  </a:cubicBezTo>
                  <a:cubicBezTo>
                    <a:pt x="10" y="322"/>
                    <a:pt x="12" y="323"/>
                    <a:pt x="14" y="324"/>
                  </a:cubicBezTo>
                  <a:cubicBezTo>
                    <a:pt x="19" y="327"/>
                    <a:pt x="24" y="331"/>
                    <a:pt x="26" y="336"/>
                  </a:cubicBezTo>
                  <a:cubicBezTo>
                    <a:pt x="26" y="335"/>
                    <a:pt x="26" y="335"/>
                    <a:pt x="27" y="334"/>
                  </a:cubicBezTo>
                  <a:cubicBezTo>
                    <a:pt x="41" y="315"/>
                    <a:pt x="55" y="294"/>
                    <a:pt x="69" y="274"/>
                  </a:cubicBezTo>
                  <a:cubicBezTo>
                    <a:pt x="72" y="270"/>
                    <a:pt x="75" y="265"/>
                    <a:pt x="78" y="261"/>
                  </a:cubicBezTo>
                  <a:cubicBezTo>
                    <a:pt x="83" y="253"/>
                    <a:pt x="89" y="245"/>
                    <a:pt x="94" y="238"/>
                  </a:cubicBezTo>
                  <a:cubicBezTo>
                    <a:pt x="100" y="229"/>
                    <a:pt x="106" y="220"/>
                    <a:pt x="112" y="211"/>
                  </a:cubicBezTo>
                  <a:cubicBezTo>
                    <a:pt x="134" y="180"/>
                    <a:pt x="155" y="149"/>
                    <a:pt x="176" y="118"/>
                  </a:cubicBezTo>
                  <a:cubicBezTo>
                    <a:pt x="184" y="107"/>
                    <a:pt x="192" y="96"/>
                    <a:pt x="199" y="85"/>
                  </a:cubicBezTo>
                  <a:cubicBezTo>
                    <a:pt x="210" y="70"/>
                    <a:pt x="220" y="55"/>
                    <a:pt x="231" y="40"/>
                  </a:cubicBezTo>
                  <a:cubicBezTo>
                    <a:pt x="236" y="32"/>
                    <a:pt x="241" y="25"/>
                    <a:pt x="247" y="17"/>
                  </a:cubicBezTo>
                  <a:cubicBezTo>
                    <a:pt x="249" y="13"/>
                    <a:pt x="252" y="9"/>
                    <a:pt x="254" y="6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5" y="4"/>
                    <a:pt x="257" y="3"/>
                    <a:pt x="258" y="1"/>
                  </a:cubicBezTo>
                  <a:cubicBezTo>
                    <a:pt x="258" y="1"/>
                    <a:pt x="258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7" y="25"/>
                    <a:pt x="218" y="50"/>
                    <a:pt x="197" y="7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325"/>
            <p:cNvSpPr>
              <a:spLocks/>
            </p:cNvSpPr>
            <p:nvPr/>
          </p:nvSpPr>
          <p:spPr bwMode="auto">
            <a:xfrm>
              <a:off x="6169026" y="203200"/>
              <a:ext cx="15875" cy="1587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326"/>
            <p:cNvSpPr>
              <a:spLocks/>
            </p:cNvSpPr>
            <p:nvPr/>
          </p:nvSpPr>
          <p:spPr bwMode="auto">
            <a:xfrm>
              <a:off x="6184901" y="2000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327"/>
            <p:cNvSpPr>
              <a:spLocks/>
            </p:cNvSpPr>
            <p:nvPr/>
          </p:nvSpPr>
          <p:spPr bwMode="auto">
            <a:xfrm>
              <a:off x="6034088" y="342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328"/>
            <p:cNvSpPr>
              <a:spLocks/>
            </p:cNvSpPr>
            <p:nvPr/>
          </p:nvSpPr>
          <p:spPr bwMode="auto">
            <a:xfrm>
              <a:off x="6094413" y="230188"/>
              <a:ext cx="63500" cy="60325"/>
            </a:xfrm>
            <a:custGeom>
              <a:avLst/>
              <a:gdLst>
                <a:gd name="T0" fmla="*/ 0 w 17"/>
                <a:gd name="T1" fmla="*/ 16 h 16"/>
                <a:gd name="T2" fmla="*/ 17 w 17"/>
                <a:gd name="T3" fmla="*/ 0 h 16"/>
                <a:gd name="T4" fmla="*/ 0 w 1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5" y="10"/>
                    <a:pt x="11" y="5"/>
                    <a:pt x="17" y="0"/>
                  </a:cubicBezTo>
                  <a:cubicBezTo>
                    <a:pt x="12" y="4"/>
                    <a:pt x="7" y="9"/>
                    <a:pt x="0" y="1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Line 329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Line 330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331"/>
            <p:cNvSpPr>
              <a:spLocks/>
            </p:cNvSpPr>
            <p:nvPr/>
          </p:nvSpPr>
          <p:spPr bwMode="auto">
            <a:xfrm>
              <a:off x="6034088" y="-666750"/>
              <a:ext cx="1157288" cy="1095375"/>
            </a:xfrm>
            <a:custGeom>
              <a:avLst/>
              <a:gdLst>
                <a:gd name="T0" fmla="*/ 305 w 308"/>
                <a:gd name="T1" fmla="*/ 2 h 292"/>
                <a:gd name="T2" fmla="*/ 304 w 308"/>
                <a:gd name="T3" fmla="*/ 3 h 292"/>
                <a:gd name="T4" fmla="*/ 297 w 308"/>
                <a:gd name="T5" fmla="*/ 9 h 292"/>
                <a:gd name="T6" fmla="*/ 290 w 308"/>
                <a:gd name="T7" fmla="*/ 17 h 292"/>
                <a:gd name="T8" fmla="*/ 286 w 308"/>
                <a:gd name="T9" fmla="*/ 20 h 292"/>
                <a:gd name="T10" fmla="*/ 283 w 308"/>
                <a:gd name="T11" fmla="*/ 23 h 292"/>
                <a:gd name="T12" fmla="*/ 280 w 308"/>
                <a:gd name="T13" fmla="*/ 26 h 292"/>
                <a:gd name="T14" fmla="*/ 265 w 308"/>
                <a:gd name="T15" fmla="*/ 40 h 292"/>
                <a:gd name="T16" fmla="*/ 256 w 308"/>
                <a:gd name="T17" fmla="*/ 48 h 292"/>
                <a:gd name="T18" fmla="*/ 235 w 308"/>
                <a:gd name="T19" fmla="*/ 66 h 292"/>
                <a:gd name="T20" fmla="*/ 230 w 308"/>
                <a:gd name="T21" fmla="*/ 71 h 292"/>
                <a:gd name="T22" fmla="*/ 200 w 308"/>
                <a:gd name="T23" fmla="*/ 97 h 292"/>
                <a:gd name="T24" fmla="*/ 197 w 308"/>
                <a:gd name="T25" fmla="*/ 100 h 292"/>
                <a:gd name="T26" fmla="*/ 142 w 308"/>
                <a:gd name="T27" fmla="*/ 145 h 292"/>
                <a:gd name="T28" fmla="*/ 91 w 308"/>
                <a:gd name="T29" fmla="*/ 188 h 292"/>
                <a:gd name="T30" fmla="*/ 86 w 308"/>
                <a:gd name="T31" fmla="*/ 192 h 292"/>
                <a:gd name="T32" fmla="*/ 82 w 308"/>
                <a:gd name="T33" fmla="*/ 196 h 292"/>
                <a:gd name="T34" fmla="*/ 47 w 308"/>
                <a:gd name="T35" fmla="*/ 227 h 292"/>
                <a:gd name="T36" fmla="*/ 42 w 308"/>
                <a:gd name="T37" fmla="*/ 231 h 292"/>
                <a:gd name="T38" fmla="*/ 5 w 308"/>
                <a:gd name="T39" fmla="*/ 266 h 292"/>
                <a:gd name="T40" fmla="*/ 1 w 308"/>
                <a:gd name="T41" fmla="*/ 269 h 292"/>
                <a:gd name="T42" fmla="*/ 0 w 308"/>
                <a:gd name="T43" fmla="*/ 270 h 292"/>
                <a:gd name="T44" fmla="*/ 7 w 308"/>
                <a:gd name="T45" fmla="*/ 273 h 292"/>
                <a:gd name="T46" fmla="*/ 11 w 308"/>
                <a:gd name="T47" fmla="*/ 277 h 292"/>
                <a:gd name="T48" fmla="*/ 19 w 308"/>
                <a:gd name="T49" fmla="*/ 292 h 292"/>
                <a:gd name="T50" fmla="*/ 29 w 308"/>
                <a:gd name="T51" fmla="*/ 281 h 292"/>
                <a:gd name="T52" fmla="*/ 30 w 308"/>
                <a:gd name="T53" fmla="*/ 280 h 292"/>
                <a:gd name="T54" fmla="*/ 44 w 308"/>
                <a:gd name="T55" fmla="*/ 266 h 292"/>
                <a:gd name="T56" fmla="*/ 62 w 308"/>
                <a:gd name="T57" fmla="*/ 247 h 292"/>
                <a:gd name="T58" fmla="*/ 70 w 308"/>
                <a:gd name="T59" fmla="*/ 239 h 292"/>
                <a:gd name="T60" fmla="*/ 80 w 308"/>
                <a:gd name="T61" fmla="*/ 229 h 292"/>
                <a:gd name="T62" fmla="*/ 123 w 308"/>
                <a:gd name="T63" fmla="*/ 187 h 292"/>
                <a:gd name="T64" fmla="*/ 124 w 308"/>
                <a:gd name="T65" fmla="*/ 186 h 292"/>
                <a:gd name="T66" fmla="*/ 135 w 308"/>
                <a:gd name="T67" fmla="*/ 175 h 292"/>
                <a:gd name="T68" fmla="*/ 179 w 308"/>
                <a:gd name="T69" fmla="*/ 132 h 292"/>
                <a:gd name="T70" fmla="*/ 231 w 308"/>
                <a:gd name="T71" fmla="*/ 81 h 292"/>
                <a:gd name="T72" fmla="*/ 231 w 308"/>
                <a:gd name="T73" fmla="*/ 80 h 292"/>
                <a:gd name="T74" fmla="*/ 234 w 308"/>
                <a:gd name="T75" fmla="*/ 77 h 292"/>
                <a:gd name="T76" fmla="*/ 265 w 308"/>
                <a:gd name="T77" fmla="*/ 46 h 292"/>
                <a:gd name="T78" fmla="*/ 274 w 308"/>
                <a:gd name="T79" fmla="*/ 37 h 292"/>
                <a:gd name="T80" fmla="*/ 308 w 308"/>
                <a:gd name="T81" fmla="*/ 1 h 292"/>
                <a:gd name="T82" fmla="*/ 308 w 308"/>
                <a:gd name="T83" fmla="*/ 1 h 292"/>
                <a:gd name="T84" fmla="*/ 308 w 308"/>
                <a:gd name="T85" fmla="*/ 1 h 292"/>
                <a:gd name="T86" fmla="*/ 307 w 308"/>
                <a:gd name="T87" fmla="*/ 1 h 292"/>
                <a:gd name="T88" fmla="*/ 305 w 308"/>
                <a:gd name="T89" fmla="*/ 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8" h="292">
                  <a:moveTo>
                    <a:pt x="305" y="2"/>
                  </a:moveTo>
                  <a:cubicBezTo>
                    <a:pt x="304" y="2"/>
                    <a:pt x="304" y="3"/>
                    <a:pt x="304" y="3"/>
                  </a:cubicBezTo>
                  <a:cubicBezTo>
                    <a:pt x="301" y="5"/>
                    <a:pt x="299" y="7"/>
                    <a:pt x="297" y="9"/>
                  </a:cubicBezTo>
                  <a:cubicBezTo>
                    <a:pt x="295" y="12"/>
                    <a:pt x="292" y="14"/>
                    <a:pt x="290" y="17"/>
                  </a:cubicBezTo>
                  <a:cubicBezTo>
                    <a:pt x="288" y="18"/>
                    <a:pt x="287" y="19"/>
                    <a:pt x="286" y="20"/>
                  </a:cubicBezTo>
                  <a:cubicBezTo>
                    <a:pt x="285" y="21"/>
                    <a:pt x="284" y="22"/>
                    <a:pt x="283" y="23"/>
                  </a:cubicBezTo>
                  <a:cubicBezTo>
                    <a:pt x="282" y="24"/>
                    <a:pt x="281" y="25"/>
                    <a:pt x="280" y="26"/>
                  </a:cubicBezTo>
                  <a:cubicBezTo>
                    <a:pt x="275" y="30"/>
                    <a:pt x="270" y="35"/>
                    <a:pt x="265" y="40"/>
                  </a:cubicBezTo>
                  <a:cubicBezTo>
                    <a:pt x="262" y="43"/>
                    <a:pt x="259" y="45"/>
                    <a:pt x="256" y="48"/>
                  </a:cubicBezTo>
                  <a:cubicBezTo>
                    <a:pt x="249" y="54"/>
                    <a:pt x="242" y="60"/>
                    <a:pt x="235" y="66"/>
                  </a:cubicBezTo>
                  <a:cubicBezTo>
                    <a:pt x="233" y="68"/>
                    <a:pt x="232" y="69"/>
                    <a:pt x="230" y="71"/>
                  </a:cubicBezTo>
                  <a:cubicBezTo>
                    <a:pt x="220" y="80"/>
                    <a:pt x="210" y="88"/>
                    <a:pt x="200" y="97"/>
                  </a:cubicBezTo>
                  <a:cubicBezTo>
                    <a:pt x="199" y="98"/>
                    <a:pt x="198" y="99"/>
                    <a:pt x="197" y="100"/>
                  </a:cubicBezTo>
                  <a:cubicBezTo>
                    <a:pt x="179" y="115"/>
                    <a:pt x="160" y="130"/>
                    <a:pt x="142" y="145"/>
                  </a:cubicBezTo>
                  <a:cubicBezTo>
                    <a:pt x="125" y="159"/>
                    <a:pt x="108" y="174"/>
                    <a:pt x="91" y="188"/>
                  </a:cubicBezTo>
                  <a:cubicBezTo>
                    <a:pt x="89" y="190"/>
                    <a:pt x="88" y="191"/>
                    <a:pt x="86" y="192"/>
                  </a:cubicBezTo>
                  <a:cubicBezTo>
                    <a:pt x="85" y="193"/>
                    <a:pt x="83" y="195"/>
                    <a:pt x="82" y="196"/>
                  </a:cubicBezTo>
                  <a:cubicBezTo>
                    <a:pt x="70" y="206"/>
                    <a:pt x="58" y="216"/>
                    <a:pt x="47" y="227"/>
                  </a:cubicBezTo>
                  <a:cubicBezTo>
                    <a:pt x="45" y="228"/>
                    <a:pt x="44" y="230"/>
                    <a:pt x="42" y="231"/>
                  </a:cubicBezTo>
                  <a:cubicBezTo>
                    <a:pt x="29" y="242"/>
                    <a:pt x="17" y="254"/>
                    <a:pt x="5" y="266"/>
                  </a:cubicBezTo>
                  <a:cubicBezTo>
                    <a:pt x="4" y="267"/>
                    <a:pt x="2" y="268"/>
                    <a:pt x="1" y="269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1" y="269"/>
                    <a:pt x="6" y="272"/>
                    <a:pt x="7" y="273"/>
                  </a:cubicBezTo>
                  <a:cubicBezTo>
                    <a:pt x="8" y="274"/>
                    <a:pt x="10" y="276"/>
                    <a:pt x="11" y="277"/>
                  </a:cubicBezTo>
                  <a:cubicBezTo>
                    <a:pt x="15" y="281"/>
                    <a:pt x="18" y="286"/>
                    <a:pt x="19" y="292"/>
                  </a:cubicBezTo>
                  <a:cubicBezTo>
                    <a:pt x="22" y="288"/>
                    <a:pt x="26" y="285"/>
                    <a:pt x="29" y="281"/>
                  </a:cubicBezTo>
                  <a:cubicBezTo>
                    <a:pt x="30" y="281"/>
                    <a:pt x="30" y="280"/>
                    <a:pt x="30" y="280"/>
                  </a:cubicBezTo>
                  <a:cubicBezTo>
                    <a:pt x="35" y="275"/>
                    <a:pt x="39" y="270"/>
                    <a:pt x="44" y="266"/>
                  </a:cubicBezTo>
                  <a:cubicBezTo>
                    <a:pt x="50" y="259"/>
                    <a:pt x="56" y="253"/>
                    <a:pt x="62" y="247"/>
                  </a:cubicBezTo>
                  <a:cubicBezTo>
                    <a:pt x="65" y="244"/>
                    <a:pt x="68" y="241"/>
                    <a:pt x="70" y="239"/>
                  </a:cubicBezTo>
                  <a:cubicBezTo>
                    <a:pt x="74" y="235"/>
                    <a:pt x="77" y="232"/>
                    <a:pt x="80" y="229"/>
                  </a:cubicBezTo>
                  <a:cubicBezTo>
                    <a:pt x="94" y="215"/>
                    <a:pt x="108" y="201"/>
                    <a:pt x="123" y="187"/>
                  </a:cubicBezTo>
                  <a:cubicBezTo>
                    <a:pt x="123" y="186"/>
                    <a:pt x="123" y="186"/>
                    <a:pt x="124" y="186"/>
                  </a:cubicBezTo>
                  <a:cubicBezTo>
                    <a:pt x="127" y="182"/>
                    <a:pt x="131" y="178"/>
                    <a:pt x="135" y="175"/>
                  </a:cubicBezTo>
                  <a:cubicBezTo>
                    <a:pt x="150" y="160"/>
                    <a:pt x="164" y="146"/>
                    <a:pt x="179" y="132"/>
                  </a:cubicBezTo>
                  <a:cubicBezTo>
                    <a:pt x="196" y="115"/>
                    <a:pt x="214" y="98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79"/>
                    <a:pt x="233" y="78"/>
                    <a:pt x="234" y="77"/>
                  </a:cubicBezTo>
                  <a:cubicBezTo>
                    <a:pt x="245" y="67"/>
                    <a:pt x="255" y="56"/>
                    <a:pt x="265" y="46"/>
                  </a:cubicBezTo>
                  <a:cubicBezTo>
                    <a:pt x="268" y="43"/>
                    <a:pt x="271" y="40"/>
                    <a:pt x="274" y="37"/>
                  </a:cubicBezTo>
                  <a:cubicBezTo>
                    <a:pt x="285" y="25"/>
                    <a:pt x="296" y="13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6" y="0"/>
                    <a:pt x="305" y="1"/>
                    <a:pt x="305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332"/>
            <p:cNvSpPr>
              <a:spLocks/>
            </p:cNvSpPr>
            <p:nvPr/>
          </p:nvSpPr>
          <p:spPr bwMode="auto">
            <a:xfrm>
              <a:off x="6157913" y="219075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333"/>
            <p:cNvSpPr>
              <a:spLocks/>
            </p:cNvSpPr>
            <p:nvPr/>
          </p:nvSpPr>
          <p:spPr bwMode="auto">
            <a:xfrm>
              <a:off x="6037263" y="290513"/>
              <a:ext cx="57150" cy="52388"/>
            </a:xfrm>
            <a:custGeom>
              <a:avLst/>
              <a:gdLst>
                <a:gd name="T0" fmla="*/ 0 w 15"/>
                <a:gd name="T1" fmla="*/ 14 h 14"/>
                <a:gd name="T2" fmla="*/ 15 w 15"/>
                <a:gd name="T3" fmla="*/ 0 h 14"/>
                <a:gd name="T4" fmla="*/ 0 w 15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6" y="8"/>
                    <a:pt x="11" y="4"/>
                    <a:pt x="15" y="0"/>
                  </a:cubicBezTo>
                  <a:cubicBezTo>
                    <a:pt x="8" y="6"/>
                    <a:pt x="2" y="12"/>
                    <a:pt x="0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334"/>
            <p:cNvSpPr>
              <a:spLocks/>
            </p:cNvSpPr>
            <p:nvPr/>
          </p:nvSpPr>
          <p:spPr bwMode="auto">
            <a:xfrm>
              <a:off x="5932488" y="114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335"/>
            <p:cNvSpPr>
              <a:spLocks/>
            </p:cNvSpPr>
            <p:nvPr/>
          </p:nvSpPr>
          <p:spPr bwMode="auto">
            <a:xfrm>
              <a:off x="5932488" y="-674688"/>
              <a:ext cx="1246188" cy="885825"/>
            </a:xfrm>
            <a:custGeom>
              <a:avLst/>
              <a:gdLst>
                <a:gd name="T0" fmla="*/ 307 w 332"/>
                <a:gd name="T1" fmla="*/ 18 h 236"/>
                <a:gd name="T2" fmla="*/ 304 w 332"/>
                <a:gd name="T3" fmla="*/ 21 h 236"/>
                <a:gd name="T4" fmla="*/ 283 w 332"/>
                <a:gd name="T5" fmla="*/ 35 h 236"/>
                <a:gd name="T6" fmla="*/ 279 w 332"/>
                <a:gd name="T7" fmla="*/ 38 h 236"/>
                <a:gd name="T8" fmla="*/ 276 w 332"/>
                <a:gd name="T9" fmla="*/ 40 h 236"/>
                <a:gd name="T10" fmla="*/ 251 w 332"/>
                <a:gd name="T11" fmla="*/ 56 h 236"/>
                <a:gd name="T12" fmla="*/ 220 w 332"/>
                <a:gd name="T13" fmla="*/ 75 h 236"/>
                <a:gd name="T14" fmla="*/ 214 w 332"/>
                <a:gd name="T15" fmla="*/ 78 h 236"/>
                <a:gd name="T16" fmla="*/ 160 w 332"/>
                <a:gd name="T17" fmla="*/ 110 h 236"/>
                <a:gd name="T18" fmla="*/ 104 w 332"/>
                <a:gd name="T19" fmla="*/ 142 h 236"/>
                <a:gd name="T20" fmla="*/ 100 w 332"/>
                <a:gd name="T21" fmla="*/ 145 h 236"/>
                <a:gd name="T22" fmla="*/ 83 w 332"/>
                <a:gd name="T23" fmla="*/ 154 h 236"/>
                <a:gd name="T24" fmla="*/ 77 w 332"/>
                <a:gd name="T25" fmla="*/ 158 h 236"/>
                <a:gd name="T26" fmla="*/ 22 w 332"/>
                <a:gd name="T27" fmla="*/ 194 h 236"/>
                <a:gd name="T28" fmla="*/ 4 w 332"/>
                <a:gd name="T29" fmla="*/ 207 h 236"/>
                <a:gd name="T30" fmla="*/ 1 w 332"/>
                <a:gd name="T31" fmla="*/ 210 h 236"/>
                <a:gd name="T32" fmla="*/ 0 w 332"/>
                <a:gd name="T33" fmla="*/ 210 h 236"/>
                <a:gd name="T34" fmla="*/ 6 w 332"/>
                <a:gd name="T35" fmla="*/ 222 h 236"/>
                <a:gd name="T36" fmla="*/ 7 w 332"/>
                <a:gd name="T37" fmla="*/ 236 h 236"/>
                <a:gd name="T38" fmla="*/ 38 w 332"/>
                <a:gd name="T39" fmla="*/ 212 h 236"/>
                <a:gd name="T40" fmla="*/ 40 w 332"/>
                <a:gd name="T41" fmla="*/ 210 h 236"/>
                <a:gd name="T42" fmla="*/ 61 w 332"/>
                <a:gd name="T43" fmla="*/ 194 h 236"/>
                <a:gd name="T44" fmla="*/ 67 w 332"/>
                <a:gd name="T45" fmla="*/ 190 h 236"/>
                <a:gd name="T46" fmla="*/ 92 w 332"/>
                <a:gd name="T47" fmla="*/ 172 h 236"/>
                <a:gd name="T48" fmla="*/ 93 w 332"/>
                <a:gd name="T49" fmla="*/ 171 h 236"/>
                <a:gd name="T50" fmla="*/ 121 w 332"/>
                <a:gd name="T51" fmla="*/ 152 h 236"/>
                <a:gd name="T52" fmla="*/ 123 w 332"/>
                <a:gd name="T53" fmla="*/ 151 h 236"/>
                <a:gd name="T54" fmla="*/ 186 w 332"/>
                <a:gd name="T55" fmla="*/ 109 h 236"/>
                <a:gd name="T56" fmla="*/ 193 w 332"/>
                <a:gd name="T57" fmla="*/ 104 h 236"/>
                <a:gd name="T58" fmla="*/ 214 w 332"/>
                <a:gd name="T59" fmla="*/ 90 h 236"/>
                <a:gd name="T60" fmla="*/ 227 w 332"/>
                <a:gd name="T61" fmla="*/ 81 h 236"/>
                <a:gd name="T62" fmla="*/ 240 w 332"/>
                <a:gd name="T63" fmla="*/ 72 h 236"/>
                <a:gd name="T64" fmla="*/ 244 w 332"/>
                <a:gd name="T65" fmla="*/ 69 h 236"/>
                <a:gd name="T66" fmla="*/ 252 w 332"/>
                <a:gd name="T67" fmla="*/ 63 h 236"/>
                <a:gd name="T68" fmla="*/ 271 w 332"/>
                <a:gd name="T69" fmla="*/ 50 h 236"/>
                <a:gd name="T70" fmla="*/ 280 w 332"/>
                <a:gd name="T71" fmla="*/ 43 h 236"/>
                <a:gd name="T72" fmla="*/ 298 w 332"/>
                <a:gd name="T73" fmla="*/ 29 h 236"/>
                <a:gd name="T74" fmla="*/ 307 w 332"/>
                <a:gd name="T75" fmla="*/ 22 h 236"/>
                <a:gd name="T76" fmla="*/ 332 w 332"/>
                <a:gd name="T77" fmla="*/ 1 h 236"/>
                <a:gd name="T78" fmla="*/ 332 w 332"/>
                <a:gd name="T79" fmla="*/ 1 h 236"/>
                <a:gd name="T80" fmla="*/ 332 w 332"/>
                <a:gd name="T81" fmla="*/ 1 h 236"/>
                <a:gd name="T82" fmla="*/ 329 w 332"/>
                <a:gd name="T83" fmla="*/ 2 h 236"/>
                <a:gd name="T84" fmla="*/ 322 w 332"/>
                <a:gd name="T85" fmla="*/ 7 h 236"/>
                <a:gd name="T86" fmla="*/ 310 w 332"/>
                <a:gd name="T87" fmla="*/ 16 h 236"/>
                <a:gd name="T88" fmla="*/ 307 w 332"/>
                <a:gd name="T89" fmla="*/ 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36">
                  <a:moveTo>
                    <a:pt x="307" y="18"/>
                  </a:moveTo>
                  <a:cubicBezTo>
                    <a:pt x="306" y="19"/>
                    <a:pt x="305" y="20"/>
                    <a:pt x="304" y="21"/>
                  </a:cubicBezTo>
                  <a:cubicBezTo>
                    <a:pt x="297" y="26"/>
                    <a:pt x="290" y="31"/>
                    <a:pt x="283" y="35"/>
                  </a:cubicBezTo>
                  <a:cubicBezTo>
                    <a:pt x="282" y="36"/>
                    <a:pt x="280" y="37"/>
                    <a:pt x="279" y="38"/>
                  </a:cubicBezTo>
                  <a:cubicBezTo>
                    <a:pt x="278" y="39"/>
                    <a:pt x="277" y="39"/>
                    <a:pt x="276" y="40"/>
                  </a:cubicBezTo>
                  <a:cubicBezTo>
                    <a:pt x="268" y="45"/>
                    <a:pt x="260" y="51"/>
                    <a:pt x="251" y="56"/>
                  </a:cubicBezTo>
                  <a:cubicBezTo>
                    <a:pt x="241" y="62"/>
                    <a:pt x="231" y="69"/>
                    <a:pt x="220" y="75"/>
                  </a:cubicBezTo>
                  <a:cubicBezTo>
                    <a:pt x="218" y="76"/>
                    <a:pt x="216" y="77"/>
                    <a:pt x="214" y="78"/>
                  </a:cubicBezTo>
                  <a:cubicBezTo>
                    <a:pt x="196" y="89"/>
                    <a:pt x="178" y="99"/>
                    <a:pt x="160" y="110"/>
                  </a:cubicBezTo>
                  <a:cubicBezTo>
                    <a:pt x="141" y="120"/>
                    <a:pt x="123" y="131"/>
                    <a:pt x="104" y="142"/>
                  </a:cubicBezTo>
                  <a:cubicBezTo>
                    <a:pt x="103" y="143"/>
                    <a:pt x="101" y="144"/>
                    <a:pt x="100" y="145"/>
                  </a:cubicBezTo>
                  <a:cubicBezTo>
                    <a:pt x="94" y="148"/>
                    <a:pt x="89" y="151"/>
                    <a:pt x="83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58" y="170"/>
                    <a:pt x="40" y="182"/>
                    <a:pt x="22" y="194"/>
                  </a:cubicBezTo>
                  <a:cubicBezTo>
                    <a:pt x="16" y="198"/>
                    <a:pt x="10" y="203"/>
                    <a:pt x="4" y="207"/>
                  </a:cubicBezTo>
                  <a:cubicBezTo>
                    <a:pt x="3" y="208"/>
                    <a:pt x="2" y="209"/>
                    <a:pt x="1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" y="209"/>
                    <a:pt x="6" y="220"/>
                    <a:pt x="6" y="222"/>
                  </a:cubicBezTo>
                  <a:cubicBezTo>
                    <a:pt x="7" y="226"/>
                    <a:pt x="8" y="231"/>
                    <a:pt x="7" y="236"/>
                  </a:cubicBezTo>
                  <a:cubicBezTo>
                    <a:pt x="17" y="227"/>
                    <a:pt x="28" y="219"/>
                    <a:pt x="38" y="212"/>
                  </a:cubicBezTo>
                  <a:cubicBezTo>
                    <a:pt x="38" y="211"/>
                    <a:pt x="39" y="211"/>
                    <a:pt x="40" y="210"/>
                  </a:cubicBezTo>
                  <a:cubicBezTo>
                    <a:pt x="47" y="205"/>
                    <a:pt x="54" y="199"/>
                    <a:pt x="61" y="194"/>
                  </a:cubicBezTo>
                  <a:cubicBezTo>
                    <a:pt x="63" y="193"/>
                    <a:pt x="65" y="191"/>
                    <a:pt x="67" y="190"/>
                  </a:cubicBezTo>
                  <a:cubicBezTo>
                    <a:pt x="75" y="184"/>
                    <a:pt x="83" y="178"/>
                    <a:pt x="92" y="172"/>
                  </a:cubicBezTo>
                  <a:cubicBezTo>
                    <a:pt x="92" y="172"/>
                    <a:pt x="93" y="172"/>
                    <a:pt x="93" y="171"/>
                  </a:cubicBezTo>
                  <a:cubicBezTo>
                    <a:pt x="102" y="165"/>
                    <a:pt x="112" y="159"/>
                    <a:pt x="121" y="152"/>
                  </a:cubicBezTo>
                  <a:cubicBezTo>
                    <a:pt x="121" y="152"/>
                    <a:pt x="122" y="152"/>
                    <a:pt x="123" y="151"/>
                  </a:cubicBezTo>
                  <a:cubicBezTo>
                    <a:pt x="144" y="137"/>
                    <a:pt x="165" y="123"/>
                    <a:pt x="186" y="109"/>
                  </a:cubicBezTo>
                  <a:cubicBezTo>
                    <a:pt x="188" y="107"/>
                    <a:pt x="191" y="105"/>
                    <a:pt x="193" y="104"/>
                  </a:cubicBezTo>
                  <a:cubicBezTo>
                    <a:pt x="200" y="99"/>
                    <a:pt x="207" y="94"/>
                    <a:pt x="214" y="90"/>
                  </a:cubicBezTo>
                  <a:cubicBezTo>
                    <a:pt x="218" y="87"/>
                    <a:pt x="222" y="84"/>
                    <a:pt x="227" y="81"/>
                  </a:cubicBezTo>
                  <a:cubicBezTo>
                    <a:pt x="231" y="78"/>
                    <a:pt x="236" y="75"/>
                    <a:pt x="240" y="72"/>
                  </a:cubicBezTo>
                  <a:cubicBezTo>
                    <a:pt x="241" y="71"/>
                    <a:pt x="243" y="70"/>
                    <a:pt x="244" y="69"/>
                  </a:cubicBezTo>
                  <a:cubicBezTo>
                    <a:pt x="247" y="67"/>
                    <a:pt x="250" y="65"/>
                    <a:pt x="252" y="63"/>
                  </a:cubicBezTo>
                  <a:cubicBezTo>
                    <a:pt x="259" y="59"/>
                    <a:pt x="265" y="54"/>
                    <a:pt x="271" y="50"/>
                  </a:cubicBezTo>
                  <a:cubicBezTo>
                    <a:pt x="274" y="47"/>
                    <a:pt x="277" y="45"/>
                    <a:pt x="280" y="43"/>
                  </a:cubicBezTo>
                  <a:cubicBezTo>
                    <a:pt x="286" y="38"/>
                    <a:pt x="292" y="33"/>
                    <a:pt x="298" y="29"/>
                  </a:cubicBezTo>
                  <a:cubicBezTo>
                    <a:pt x="301" y="27"/>
                    <a:pt x="304" y="24"/>
                    <a:pt x="307" y="22"/>
                  </a:cubicBezTo>
                  <a:cubicBezTo>
                    <a:pt x="315" y="15"/>
                    <a:pt x="324" y="8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0" y="0"/>
                    <a:pt x="330" y="1"/>
                    <a:pt x="329" y="2"/>
                  </a:cubicBezTo>
                  <a:cubicBezTo>
                    <a:pt x="326" y="4"/>
                    <a:pt x="324" y="6"/>
                    <a:pt x="322" y="7"/>
                  </a:cubicBezTo>
                  <a:cubicBezTo>
                    <a:pt x="318" y="10"/>
                    <a:pt x="314" y="13"/>
                    <a:pt x="310" y="16"/>
                  </a:cubicBezTo>
                  <a:cubicBezTo>
                    <a:pt x="309" y="17"/>
                    <a:pt x="308" y="18"/>
                    <a:pt x="307" y="1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Line 336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Line 337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338"/>
            <p:cNvSpPr>
              <a:spLocks/>
            </p:cNvSpPr>
            <p:nvPr/>
          </p:nvSpPr>
          <p:spPr bwMode="auto">
            <a:xfrm>
              <a:off x="6086476" y="-31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339"/>
            <p:cNvSpPr>
              <a:spLocks/>
            </p:cNvSpPr>
            <p:nvPr/>
          </p:nvSpPr>
          <p:spPr bwMode="auto">
            <a:xfrm>
              <a:off x="5932488" y="1095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340"/>
            <p:cNvSpPr>
              <a:spLocks/>
            </p:cNvSpPr>
            <p:nvPr/>
          </p:nvSpPr>
          <p:spPr bwMode="auto">
            <a:xfrm>
              <a:off x="6089651" y="-11113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341"/>
            <p:cNvSpPr>
              <a:spLocks/>
            </p:cNvSpPr>
            <p:nvPr/>
          </p:nvSpPr>
          <p:spPr bwMode="auto">
            <a:xfrm>
              <a:off x="5995988" y="60325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342"/>
            <p:cNvSpPr>
              <a:spLocks/>
            </p:cNvSpPr>
            <p:nvPr/>
          </p:nvSpPr>
          <p:spPr bwMode="auto">
            <a:xfrm>
              <a:off x="5943601" y="65088"/>
              <a:ext cx="52388" cy="41275"/>
            </a:xfrm>
            <a:custGeom>
              <a:avLst/>
              <a:gdLst>
                <a:gd name="T0" fmla="*/ 0 w 14"/>
                <a:gd name="T1" fmla="*/ 11 h 11"/>
                <a:gd name="T2" fmla="*/ 14 w 14"/>
                <a:gd name="T3" fmla="*/ 0 h 11"/>
                <a:gd name="T4" fmla="*/ 0 w 1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3" y="9"/>
                    <a:pt x="8" y="5"/>
                    <a:pt x="14" y="0"/>
                  </a:cubicBezTo>
                  <a:cubicBezTo>
                    <a:pt x="10" y="3"/>
                    <a:pt x="5" y="7"/>
                    <a:pt x="0" y="1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343"/>
            <p:cNvSpPr>
              <a:spLocks/>
            </p:cNvSpPr>
            <p:nvPr/>
          </p:nvSpPr>
          <p:spPr bwMode="auto">
            <a:xfrm>
              <a:off x="6061076" y="-3175"/>
              <a:ext cx="25400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344"/>
            <p:cNvSpPr>
              <a:spLocks/>
            </p:cNvSpPr>
            <p:nvPr/>
          </p:nvSpPr>
          <p:spPr bwMode="auto">
            <a:xfrm>
              <a:off x="5940426" y="1063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345"/>
            <p:cNvSpPr>
              <a:spLocks/>
            </p:cNvSpPr>
            <p:nvPr/>
          </p:nvSpPr>
          <p:spPr bwMode="auto">
            <a:xfrm>
              <a:off x="6015038" y="15875"/>
              <a:ext cx="46038" cy="33338"/>
            </a:xfrm>
            <a:custGeom>
              <a:avLst/>
              <a:gdLst>
                <a:gd name="T0" fmla="*/ 0 w 12"/>
                <a:gd name="T1" fmla="*/ 9 h 9"/>
                <a:gd name="T2" fmla="*/ 12 w 12"/>
                <a:gd name="T3" fmla="*/ 0 h 9"/>
                <a:gd name="T4" fmla="*/ 0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5" y="6"/>
                    <a:pt x="9" y="3"/>
                    <a:pt x="12" y="0"/>
                  </a:cubicBezTo>
                  <a:cubicBezTo>
                    <a:pt x="8" y="3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346"/>
            <p:cNvSpPr>
              <a:spLocks/>
            </p:cNvSpPr>
            <p:nvPr/>
          </p:nvSpPr>
          <p:spPr bwMode="auto">
            <a:xfrm>
              <a:off x="6003926" y="49213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347"/>
            <p:cNvSpPr>
              <a:spLocks/>
            </p:cNvSpPr>
            <p:nvPr/>
          </p:nvSpPr>
          <p:spPr bwMode="auto">
            <a:xfrm>
              <a:off x="5913438" y="-674688"/>
              <a:ext cx="1254125" cy="615950"/>
            </a:xfrm>
            <a:custGeom>
              <a:avLst/>
              <a:gdLst>
                <a:gd name="T0" fmla="*/ 332 w 334"/>
                <a:gd name="T1" fmla="*/ 0 h 164"/>
                <a:gd name="T2" fmla="*/ 331 w 334"/>
                <a:gd name="T3" fmla="*/ 1 h 164"/>
                <a:gd name="T4" fmla="*/ 324 w 334"/>
                <a:gd name="T5" fmla="*/ 5 h 164"/>
                <a:gd name="T6" fmla="*/ 308 w 334"/>
                <a:gd name="T7" fmla="*/ 12 h 164"/>
                <a:gd name="T8" fmla="*/ 302 w 334"/>
                <a:gd name="T9" fmla="*/ 15 h 164"/>
                <a:gd name="T10" fmla="*/ 289 w 334"/>
                <a:gd name="T11" fmla="*/ 21 h 164"/>
                <a:gd name="T12" fmla="*/ 277 w 334"/>
                <a:gd name="T13" fmla="*/ 27 h 164"/>
                <a:gd name="T14" fmla="*/ 268 w 334"/>
                <a:gd name="T15" fmla="*/ 30 h 164"/>
                <a:gd name="T16" fmla="*/ 254 w 334"/>
                <a:gd name="T17" fmla="*/ 36 h 164"/>
                <a:gd name="T18" fmla="*/ 234 w 334"/>
                <a:gd name="T19" fmla="*/ 44 h 164"/>
                <a:gd name="T20" fmla="*/ 219 w 334"/>
                <a:gd name="T21" fmla="*/ 50 h 164"/>
                <a:gd name="T22" fmla="*/ 213 w 334"/>
                <a:gd name="T23" fmla="*/ 52 h 164"/>
                <a:gd name="T24" fmla="*/ 200 w 334"/>
                <a:gd name="T25" fmla="*/ 57 h 164"/>
                <a:gd name="T26" fmla="*/ 182 w 334"/>
                <a:gd name="T27" fmla="*/ 63 h 164"/>
                <a:gd name="T28" fmla="*/ 171 w 334"/>
                <a:gd name="T29" fmla="*/ 67 h 164"/>
                <a:gd name="T30" fmla="*/ 139 w 334"/>
                <a:gd name="T31" fmla="*/ 79 h 164"/>
                <a:gd name="T32" fmla="*/ 122 w 334"/>
                <a:gd name="T33" fmla="*/ 85 h 164"/>
                <a:gd name="T34" fmla="*/ 106 w 334"/>
                <a:gd name="T35" fmla="*/ 91 h 164"/>
                <a:gd name="T36" fmla="*/ 89 w 334"/>
                <a:gd name="T37" fmla="*/ 97 h 164"/>
                <a:gd name="T38" fmla="*/ 84 w 334"/>
                <a:gd name="T39" fmla="*/ 99 h 164"/>
                <a:gd name="T40" fmla="*/ 78 w 334"/>
                <a:gd name="T41" fmla="*/ 102 h 164"/>
                <a:gd name="T42" fmla="*/ 49 w 334"/>
                <a:gd name="T43" fmla="*/ 113 h 164"/>
                <a:gd name="T44" fmla="*/ 41 w 334"/>
                <a:gd name="T45" fmla="*/ 116 h 164"/>
                <a:gd name="T46" fmla="*/ 36 w 334"/>
                <a:gd name="T47" fmla="*/ 119 h 164"/>
                <a:gd name="T48" fmla="*/ 4 w 334"/>
                <a:gd name="T49" fmla="*/ 133 h 164"/>
                <a:gd name="T50" fmla="*/ 1 w 334"/>
                <a:gd name="T51" fmla="*/ 134 h 164"/>
                <a:gd name="T52" fmla="*/ 0 w 334"/>
                <a:gd name="T53" fmla="*/ 135 h 164"/>
                <a:gd name="T54" fmla="*/ 0 w 334"/>
                <a:gd name="T55" fmla="*/ 164 h 164"/>
                <a:gd name="T56" fmla="*/ 0 w 334"/>
                <a:gd name="T57" fmla="*/ 164 h 164"/>
                <a:gd name="T58" fmla="*/ 7 w 334"/>
                <a:gd name="T59" fmla="*/ 160 h 164"/>
                <a:gd name="T60" fmla="*/ 15 w 334"/>
                <a:gd name="T61" fmla="*/ 155 h 164"/>
                <a:gd name="T62" fmla="*/ 29 w 334"/>
                <a:gd name="T63" fmla="*/ 148 h 164"/>
                <a:gd name="T64" fmla="*/ 32 w 334"/>
                <a:gd name="T65" fmla="*/ 146 h 164"/>
                <a:gd name="T66" fmla="*/ 34 w 334"/>
                <a:gd name="T67" fmla="*/ 145 h 164"/>
                <a:gd name="T68" fmla="*/ 56 w 334"/>
                <a:gd name="T69" fmla="*/ 134 h 164"/>
                <a:gd name="T70" fmla="*/ 60 w 334"/>
                <a:gd name="T71" fmla="*/ 132 h 164"/>
                <a:gd name="T72" fmla="*/ 62 w 334"/>
                <a:gd name="T73" fmla="*/ 131 h 164"/>
                <a:gd name="T74" fmla="*/ 90 w 334"/>
                <a:gd name="T75" fmla="*/ 118 h 164"/>
                <a:gd name="T76" fmla="*/ 112 w 334"/>
                <a:gd name="T77" fmla="*/ 108 h 164"/>
                <a:gd name="T78" fmla="*/ 120 w 334"/>
                <a:gd name="T79" fmla="*/ 104 h 164"/>
                <a:gd name="T80" fmla="*/ 122 w 334"/>
                <a:gd name="T81" fmla="*/ 103 h 164"/>
                <a:gd name="T82" fmla="*/ 149 w 334"/>
                <a:gd name="T83" fmla="*/ 91 h 164"/>
                <a:gd name="T84" fmla="*/ 152 w 334"/>
                <a:gd name="T85" fmla="*/ 90 h 164"/>
                <a:gd name="T86" fmla="*/ 183 w 334"/>
                <a:gd name="T87" fmla="*/ 76 h 164"/>
                <a:gd name="T88" fmla="*/ 199 w 334"/>
                <a:gd name="T89" fmla="*/ 69 h 164"/>
                <a:gd name="T90" fmla="*/ 215 w 334"/>
                <a:gd name="T91" fmla="*/ 62 h 164"/>
                <a:gd name="T92" fmla="*/ 230 w 334"/>
                <a:gd name="T93" fmla="*/ 55 h 164"/>
                <a:gd name="T94" fmla="*/ 246 w 334"/>
                <a:gd name="T95" fmla="*/ 48 h 164"/>
                <a:gd name="T96" fmla="*/ 248 w 334"/>
                <a:gd name="T97" fmla="*/ 47 h 164"/>
                <a:gd name="T98" fmla="*/ 273 w 334"/>
                <a:gd name="T99" fmla="*/ 34 h 164"/>
                <a:gd name="T100" fmla="*/ 280 w 334"/>
                <a:gd name="T101" fmla="*/ 31 h 164"/>
                <a:gd name="T102" fmla="*/ 301 w 334"/>
                <a:gd name="T103" fmla="*/ 19 h 164"/>
                <a:gd name="T104" fmla="*/ 310 w 334"/>
                <a:gd name="T105" fmla="*/ 14 h 164"/>
                <a:gd name="T106" fmla="*/ 316 w 334"/>
                <a:gd name="T107" fmla="*/ 11 h 164"/>
                <a:gd name="T108" fmla="*/ 334 w 334"/>
                <a:gd name="T109" fmla="*/ 0 h 164"/>
                <a:gd name="T110" fmla="*/ 334 w 334"/>
                <a:gd name="T111" fmla="*/ 0 h 164"/>
                <a:gd name="T112" fmla="*/ 334 w 334"/>
                <a:gd name="T113" fmla="*/ 0 h 164"/>
                <a:gd name="T114" fmla="*/ 334 w 334"/>
                <a:gd name="T115" fmla="*/ 0 h 164"/>
                <a:gd name="T116" fmla="*/ 334 w 334"/>
                <a:gd name="T117" fmla="*/ 0 h 164"/>
                <a:gd name="T118" fmla="*/ 333 w 334"/>
                <a:gd name="T119" fmla="*/ 0 h 164"/>
                <a:gd name="T120" fmla="*/ 332 w 334"/>
                <a:gd name="T1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164">
                  <a:moveTo>
                    <a:pt x="332" y="0"/>
                  </a:moveTo>
                  <a:cubicBezTo>
                    <a:pt x="332" y="0"/>
                    <a:pt x="332" y="1"/>
                    <a:pt x="331" y="1"/>
                  </a:cubicBezTo>
                  <a:cubicBezTo>
                    <a:pt x="329" y="2"/>
                    <a:pt x="326" y="3"/>
                    <a:pt x="324" y="5"/>
                  </a:cubicBezTo>
                  <a:cubicBezTo>
                    <a:pt x="318" y="7"/>
                    <a:pt x="313" y="10"/>
                    <a:pt x="308" y="12"/>
                  </a:cubicBezTo>
                  <a:cubicBezTo>
                    <a:pt x="306" y="13"/>
                    <a:pt x="304" y="14"/>
                    <a:pt x="302" y="15"/>
                  </a:cubicBezTo>
                  <a:cubicBezTo>
                    <a:pt x="298" y="17"/>
                    <a:pt x="293" y="19"/>
                    <a:pt x="289" y="21"/>
                  </a:cubicBezTo>
                  <a:cubicBezTo>
                    <a:pt x="285" y="23"/>
                    <a:pt x="281" y="25"/>
                    <a:pt x="277" y="27"/>
                  </a:cubicBezTo>
                  <a:cubicBezTo>
                    <a:pt x="274" y="28"/>
                    <a:pt x="271" y="29"/>
                    <a:pt x="268" y="30"/>
                  </a:cubicBezTo>
                  <a:cubicBezTo>
                    <a:pt x="264" y="32"/>
                    <a:pt x="259" y="34"/>
                    <a:pt x="254" y="36"/>
                  </a:cubicBezTo>
                  <a:cubicBezTo>
                    <a:pt x="247" y="39"/>
                    <a:pt x="241" y="41"/>
                    <a:pt x="234" y="44"/>
                  </a:cubicBezTo>
                  <a:cubicBezTo>
                    <a:pt x="229" y="46"/>
                    <a:pt x="224" y="48"/>
                    <a:pt x="219" y="50"/>
                  </a:cubicBezTo>
                  <a:cubicBezTo>
                    <a:pt x="217" y="51"/>
                    <a:pt x="215" y="51"/>
                    <a:pt x="213" y="52"/>
                  </a:cubicBezTo>
                  <a:cubicBezTo>
                    <a:pt x="209" y="54"/>
                    <a:pt x="204" y="55"/>
                    <a:pt x="200" y="57"/>
                  </a:cubicBezTo>
                  <a:cubicBezTo>
                    <a:pt x="194" y="59"/>
                    <a:pt x="188" y="61"/>
                    <a:pt x="182" y="63"/>
                  </a:cubicBezTo>
                  <a:cubicBezTo>
                    <a:pt x="178" y="65"/>
                    <a:pt x="175" y="66"/>
                    <a:pt x="171" y="67"/>
                  </a:cubicBezTo>
                  <a:cubicBezTo>
                    <a:pt x="160" y="71"/>
                    <a:pt x="150" y="75"/>
                    <a:pt x="139" y="79"/>
                  </a:cubicBezTo>
                  <a:cubicBezTo>
                    <a:pt x="133" y="81"/>
                    <a:pt x="128" y="83"/>
                    <a:pt x="122" y="85"/>
                  </a:cubicBezTo>
                  <a:cubicBezTo>
                    <a:pt x="117" y="87"/>
                    <a:pt x="111" y="89"/>
                    <a:pt x="106" y="91"/>
                  </a:cubicBezTo>
                  <a:cubicBezTo>
                    <a:pt x="100" y="93"/>
                    <a:pt x="95" y="95"/>
                    <a:pt x="89" y="97"/>
                  </a:cubicBezTo>
                  <a:cubicBezTo>
                    <a:pt x="87" y="98"/>
                    <a:pt x="86" y="99"/>
                    <a:pt x="84" y="99"/>
                  </a:cubicBezTo>
                  <a:cubicBezTo>
                    <a:pt x="82" y="100"/>
                    <a:pt x="80" y="101"/>
                    <a:pt x="78" y="102"/>
                  </a:cubicBezTo>
                  <a:cubicBezTo>
                    <a:pt x="68" y="105"/>
                    <a:pt x="59" y="109"/>
                    <a:pt x="49" y="113"/>
                  </a:cubicBezTo>
                  <a:cubicBezTo>
                    <a:pt x="46" y="114"/>
                    <a:pt x="44" y="115"/>
                    <a:pt x="41" y="116"/>
                  </a:cubicBezTo>
                  <a:cubicBezTo>
                    <a:pt x="39" y="117"/>
                    <a:pt x="38" y="118"/>
                    <a:pt x="36" y="119"/>
                  </a:cubicBezTo>
                  <a:cubicBezTo>
                    <a:pt x="25" y="123"/>
                    <a:pt x="15" y="128"/>
                    <a:pt x="4" y="133"/>
                  </a:cubicBezTo>
                  <a:cubicBezTo>
                    <a:pt x="3" y="134"/>
                    <a:pt x="2" y="134"/>
                    <a:pt x="1" y="13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" y="142"/>
                    <a:pt x="3" y="156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3" y="162"/>
                    <a:pt x="5" y="161"/>
                    <a:pt x="7" y="160"/>
                  </a:cubicBezTo>
                  <a:cubicBezTo>
                    <a:pt x="10" y="158"/>
                    <a:pt x="12" y="157"/>
                    <a:pt x="15" y="155"/>
                  </a:cubicBezTo>
                  <a:cubicBezTo>
                    <a:pt x="20" y="153"/>
                    <a:pt x="24" y="150"/>
                    <a:pt x="29" y="148"/>
                  </a:cubicBezTo>
                  <a:cubicBezTo>
                    <a:pt x="30" y="147"/>
                    <a:pt x="31" y="147"/>
                    <a:pt x="32" y="146"/>
                  </a:cubicBezTo>
                  <a:cubicBezTo>
                    <a:pt x="33" y="146"/>
                    <a:pt x="33" y="145"/>
                    <a:pt x="34" y="145"/>
                  </a:cubicBezTo>
                  <a:cubicBezTo>
                    <a:pt x="41" y="141"/>
                    <a:pt x="48" y="138"/>
                    <a:pt x="56" y="134"/>
                  </a:cubicBezTo>
                  <a:cubicBezTo>
                    <a:pt x="57" y="133"/>
                    <a:pt x="58" y="133"/>
                    <a:pt x="60" y="132"/>
                  </a:cubicBezTo>
                  <a:cubicBezTo>
                    <a:pt x="61" y="132"/>
                    <a:pt x="61" y="131"/>
                    <a:pt x="62" y="131"/>
                  </a:cubicBezTo>
                  <a:cubicBezTo>
                    <a:pt x="71" y="126"/>
                    <a:pt x="80" y="122"/>
                    <a:pt x="90" y="118"/>
                  </a:cubicBezTo>
                  <a:cubicBezTo>
                    <a:pt x="97" y="114"/>
                    <a:pt x="104" y="111"/>
                    <a:pt x="112" y="108"/>
                  </a:cubicBezTo>
                  <a:cubicBezTo>
                    <a:pt x="115" y="106"/>
                    <a:pt x="117" y="105"/>
                    <a:pt x="120" y="104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31" y="99"/>
                    <a:pt x="140" y="95"/>
                    <a:pt x="149" y="91"/>
                  </a:cubicBezTo>
                  <a:cubicBezTo>
                    <a:pt x="150" y="91"/>
                    <a:pt x="151" y="90"/>
                    <a:pt x="152" y="90"/>
                  </a:cubicBezTo>
                  <a:cubicBezTo>
                    <a:pt x="162" y="85"/>
                    <a:pt x="173" y="81"/>
                    <a:pt x="183" y="76"/>
                  </a:cubicBezTo>
                  <a:cubicBezTo>
                    <a:pt x="189" y="74"/>
                    <a:pt x="194" y="72"/>
                    <a:pt x="199" y="69"/>
                  </a:cubicBezTo>
                  <a:cubicBezTo>
                    <a:pt x="205" y="67"/>
                    <a:pt x="210" y="65"/>
                    <a:pt x="215" y="62"/>
                  </a:cubicBezTo>
                  <a:cubicBezTo>
                    <a:pt x="220" y="60"/>
                    <a:pt x="225" y="58"/>
                    <a:pt x="230" y="55"/>
                  </a:cubicBezTo>
                  <a:cubicBezTo>
                    <a:pt x="235" y="53"/>
                    <a:pt x="241" y="50"/>
                    <a:pt x="246" y="48"/>
                  </a:cubicBezTo>
                  <a:cubicBezTo>
                    <a:pt x="247" y="47"/>
                    <a:pt x="247" y="47"/>
                    <a:pt x="248" y="47"/>
                  </a:cubicBezTo>
                  <a:cubicBezTo>
                    <a:pt x="256" y="43"/>
                    <a:pt x="265" y="39"/>
                    <a:pt x="273" y="34"/>
                  </a:cubicBezTo>
                  <a:cubicBezTo>
                    <a:pt x="275" y="33"/>
                    <a:pt x="278" y="32"/>
                    <a:pt x="280" y="31"/>
                  </a:cubicBezTo>
                  <a:cubicBezTo>
                    <a:pt x="287" y="27"/>
                    <a:pt x="294" y="23"/>
                    <a:pt x="301" y="19"/>
                  </a:cubicBezTo>
                  <a:cubicBezTo>
                    <a:pt x="304" y="18"/>
                    <a:pt x="307" y="16"/>
                    <a:pt x="310" y="14"/>
                  </a:cubicBezTo>
                  <a:cubicBezTo>
                    <a:pt x="312" y="13"/>
                    <a:pt x="314" y="12"/>
                    <a:pt x="316" y="11"/>
                  </a:cubicBezTo>
                  <a:cubicBezTo>
                    <a:pt x="322" y="7"/>
                    <a:pt x="328" y="4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3" y="0"/>
                    <a:pt x="333" y="0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348"/>
            <p:cNvSpPr>
              <a:spLocks/>
            </p:cNvSpPr>
            <p:nvPr/>
          </p:nvSpPr>
          <p:spPr bwMode="auto">
            <a:xfrm>
              <a:off x="5921376" y="-679450"/>
              <a:ext cx="1239838" cy="379413"/>
            </a:xfrm>
            <a:custGeom>
              <a:avLst/>
              <a:gdLst>
                <a:gd name="T0" fmla="*/ 320 w 330"/>
                <a:gd name="T1" fmla="*/ 2 h 101"/>
                <a:gd name="T2" fmla="*/ 318 w 330"/>
                <a:gd name="T3" fmla="*/ 3 h 101"/>
                <a:gd name="T4" fmla="*/ 301 w 330"/>
                <a:gd name="T5" fmla="*/ 9 h 101"/>
                <a:gd name="T6" fmla="*/ 300 w 330"/>
                <a:gd name="T7" fmla="*/ 9 h 101"/>
                <a:gd name="T8" fmla="*/ 269 w 330"/>
                <a:gd name="T9" fmla="*/ 18 h 101"/>
                <a:gd name="T10" fmla="*/ 268 w 330"/>
                <a:gd name="T11" fmla="*/ 18 h 101"/>
                <a:gd name="T12" fmla="*/ 259 w 330"/>
                <a:gd name="T13" fmla="*/ 21 h 101"/>
                <a:gd name="T14" fmla="*/ 237 w 330"/>
                <a:gd name="T15" fmla="*/ 27 h 101"/>
                <a:gd name="T16" fmla="*/ 222 w 330"/>
                <a:gd name="T17" fmla="*/ 30 h 101"/>
                <a:gd name="T18" fmla="*/ 205 w 330"/>
                <a:gd name="T19" fmla="*/ 34 h 101"/>
                <a:gd name="T20" fmla="*/ 201 w 330"/>
                <a:gd name="T21" fmla="*/ 35 h 101"/>
                <a:gd name="T22" fmla="*/ 183 w 330"/>
                <a:gd name="T23" fmla="*/ 39 h 101"/>
                <a:gd name="T24" fmla="*/ 170 w 330"/>
                <a:gd name="T25" fmla="*/ 41 h 101"/>
                <a:gd name="T26" fmla="*/ 142 w 330"/>
                <a:gd name="T27" fmla="*/ 47 h 101"/>
                <a:gd name="T28" fmla="*/ 123 w 330"/>
                <a:gd name="T29" fmla="*/ 52 h 101"/>
                <a:gd name="T30" fmla="*/ 105 w 330"/>
                <a:gd name="T31" fmla="*/ 56 h 101"/>
                <a:gd name="T32" fmla="*/ 87 w 330"/>
                <a:gd name="T33" fmla="*/ 59 h 101"/>
                <a:gd name="T34" fmla="*/ 70 w 330"/>
                <a:gd name="T35" fmla="*/ 63 h 101"/>
                <a:gd name="T36" fmla="*/ 66 w 330"/>
                <a:gd name="T37" fmla="*/ 64 h 101"/>
                <a:gd name="T38" fmla="*/ 52 w 330"/>
                <a:gd name="T39" fmla="*/ 68 h 101"/>
                <a:gd name="T40" fmla="*/ 37 w 330"/>
                <a:gd name="T41" fmla="*/ 71 h 101"/>
                <a:gd name="T42" fmla="*/ 34 w 330"/>
                <a:gd name="T43" fmla="*/ 72 h 101"/>
                <a:gd name="T44" fmla="*/ 4 w 330"/>
                <a:gd name="T45" fmla="*/ 80 h 101"/>
                <a:gd name="T46" fmla="*/ 4 w 330"/>
                <a:gd name="T47" fmla="*/ 80 h 101"/>
                <a:gd name="T48" fmla="*/ 0 w 330"/>
                <a:gd name="T49" fmla="*/ 101 h 101"/>
                <a:gd name="T50" fmla="*/ 31 w 330"/>
                <a:gd name="T51" fmla="*/ 90 h 101"/>
                <a:gd name="T52" fmla="*/ 32 w 330"/>
                <a:gd name="T53" fmla="*/ 90 h 101"/>
                <a:gd name="T54" fmla="*/ 34 w 330"/>
                <a:gd name="T55" fmla="*/ 89 h 101"/>
                <a:gd name="T56" fmla="*/ 64 w 330"/>
                <a:gd name="T57" fmla="*/ 80 h 101"/>
                <a:gd name="T58" fmla="*/ 70 w 330"/>
                <a:gd name="T59" fmla="*/ 78 h 101"/>
                <a:gd name="T60" fmla="*/ 85 w 330"/>
                <a:gd name="T61" fmla="*/ 74 h 101"/>
                <a:gd name="T62" fmla="*/ 103 w 330"/>
                <a:gd name="T63" fmla="*/ 69 h 101"/>
                <a:gd name="T64" fmla="*/ 122 w 330"/>
                <a:gd name="T65" fmla="*/ 64 h 101"/>
                <a:gd name="T66" fmla="*/ 130 w 330"/>
                <a:gd name="T67" fmla="*/ 62 h 101"/>
                <a:gd name="T68" fmla="*/ 137 w 330"/>
                <a:gd name="T69" fmla="*/ 60 h 101"/>
                <a:gd name="T70" fmla="*/ 167 w 330"/>
                <a:gd name="T71" fmla="*/ 52 h 101"/>
                <a:gd name="T72" fmla="*/ 182 w 330"/>
                <a:gd name="T73" fmla="*/ 48 h 101"/>
                <a:gd name="T74" fmla="*/ 200 w 330"/>
                <a:gd name="T75" fmla="*/ 43 h 101"/>
                <a:gd name="T76" fmla="*/ 217 w 330"/>
                <a:gd name="T77" fmla="*/ 38 h 101"/>
                <a:gd name="T78" fmla="*/ 234 w 330"/>
                <a:gd name="T79" fmla="*/ 33 h 101"/>
                <a:gd name="T80" fmla="*/ 250 w 330"/>
                <a:gd name="T81" fmla="*/ 28 h 101"/>
                <a:gd name="T82" fmla="*/ 263 w 330"/>
                <a:gd name="T83" fmla="*/ 24 h 101"/>
                <a:gd name="T84" fmla="*/ 267 w 330"/>
                <a:gd name="T85" fmla="*/ 23 h 101"/>
                <a:gd name="T86" fmla="*/ 285 w 330"/>
                <a:gd name="T87" fmla="*/ 17 h 101"/>
                <a:gd name="T88" fmla="*/ 300 w 330"/>
                <a:gd name="T89" fmla="*/ 12 h 101"/>
                <a:gd name="T90" fmla="*/ 323 w 330"/>
                <a:gd name="T91" fmla="*/ 3 h 101"/>
                <a:gd name="T92" fmla="*/ 329 w 330"/>
                <a:gd name="T93" fmla="*/ 0 h 101"/>
                <a:gd name="T94" fmla="*/ 330 w 330"/>
                <a:gd name="T95" fmla="*/ 0 h 101"/>
                <a:gd name="T96" fmla="*/ 328 w 330"/>
                <a:gd name="T97" fmla="*/ 0 h 101"/>
                <a:gd name="T98" fmla="*/ 320 w 330"/>
                <a:gd name="T9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0" h="101">
                  <a:moveTo>
                    <a:pt x="320" y="2"/>
                  </a:moveTo>
                  <a:cubicBezTo>
                    <a:pt x="320" y="3"/>
                    <a:pt x="319" y="3"/>
                    <a:pt x="318" y="3"/>
                  </a:cubicBezTo>
                  <a:cubicBezTo>
                    <a:pt x="313" y="5"/>
                    <a:pt x="307" y="7"/>
                    <a:pt x="301" y="9"/>
                  </a:cubicBezTo>
                  <a:cubicBezTo>
                    <a:pt x="301" y="9"/>
                    <a:pt x="300" y="9"/>
                    <a:pt x="300" y="9"/>
                  </a:cubicBezTo>
                  <a:cubicBezTo>
                    <a:pt x="290" y="12"/>
                    <a:pt x="279" y="15"/>
                    <a:pt x="269" y="18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5" y="19"/>
                    <a:pt x="262" y="20"/>
                    <a:pt x="259" y="21"/>
                  </a:cubicBezTo>
                  <a:cubicBezTo>
                    <a:pt x="251" y="23"/>
                    <a:pt x="244" y="25"/>
                    <a:pt x="237" y="27"/>
                  </a:cubicBezTo>
                  <a:cubicBezTo>
                    <a:pt x="232" y="28"/>
                    <a:pt x="227" y="29"/>
                    <a:pt x="222" y="30"/>
                  </a:cubicBezTo>
                  <a:cubicBezTo>
                    <a:pt x="216" y="31"/>
                    <a:pt x="210" y="33"/>
                    <a:pt x="205" y="34"/>
                  </a:cubicBezTo>
                  <a:cubicBezTo>
                    <a:pt x="204" y="34"/>
                    <a:pt x="202" y="35"/>
                    <a:pt x="201" y="35"/>
                  </a:cubicBezTo>
                  <a:cubicBezTo>
                    <a:pt x="195" y="36"/>
                    <a:pt x="189" y="38"/>
                    <a:pt x="183" y="39"/>
                  </a:cubicBezTo>
                  <a:cubicBezTo>
                    <a:pt x="179" y="40"/>
                    <a:pt x="174" y="41"/>
                    <a:pt x="170" y="41"/>
                  </a:cubicBezTo>
                  <a:cubicBezTo>
                    <a:pt x="161" y="43"/>
                    <a:pt x="152" y="45"/>
                    <a:pt x="142" y="47"/>
                  </a:cubicBezTo>
                  <a:cubicBezTo>
                    <a:pt x="136" y="49"/>
                    <a:pt x="129" y="50"/>
                    <a:pt x="123" y="52"/>
                  </a:cubicBezTo>
                  <a:cubicBezTo>
                    <a:pt x="117" y="53"/>
                    <a:pt x="111" y="54"/>
                    <a:pt x="105" y="56"/>
                  </a:cubicBezTo>
                  <a:cubicBezTo>
                    <a:pt x="99" y="57"/>
                    <a:pt x="93" y="58"/>
                    <a:pt x="87" y="59"/>
                  </a:cubicBezTo>
                  <a:cubicBezTo>
                    <a:pt x="81" y="61"/>
                    <a:pt x="76" y="62"/>
                    <a:pt x="70" y="63"/>
                  </a:cubicBezTo>
                  <a:cubicBezTo>
                    <a:pt x="69" y="64"/>
                    <a:pt x="68" y="64"/>
                    <a:pt x="66" y="64"/>
                  </a:cubicBezTo>
                  <a:cubicBezTo>
                    <a:pt x="61" y="65"/>
                    <a:pt x="57" y="67"/>
                    <a:pt x="52" y="68"/>
                  </a:cubicBezTo>
                  <a:cubicBezTo>
                    <a:pt x="47" y="69"/>
                    <a:pt x="42" y="70"/>
                    <a:pt x="37" y="71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24" y="75"/>
                    <a:pt x="14" y="77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6"/>
                    <a:pt x="3" y="96"/>
                    <a:pt x="0" y="101"/>
                  </a:cubicBezTo>
                  <a:cubicBezTo>
                    <a:pt x="10" y="96"/>
                    <a:pt x="21" y="93"/>
                    <a:pt x="31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3" y="89"/>
                    <a:pt x="33" y="89"/>
                    <a:pt x="34" y="89"/>
                  </a:cubicBezTo>
                  <a:cubicBezTo>
                    <a:pt x="44" y="86"/>
                    <a:pt x="54" y="83"/>
                    <a:pt x="64" y="80"/>
                  </a:cubicBezTo>
                  <a:cubicBezTo>
                    <a:pt x="66" y="79"/>
                    <a:pt x="68" y="79"/>
                    <a:pt x="70" y="78"/>
                  </a:cubicBezTo>
                  <a:cubicBezTo>
                    <a:pt x="75" y="77"/>
                    <a:pt x="80" y="75"/>
                    <a:pt x="85" y="74"/>
                  </a:cubicBezTo>
                  <a:cubicBezTo>
                    <a:pt x="91" y="72"/>
                    <a:pt x="97" y="70"/>
                    <a:pt x="103" y="69"/>
                  </a:cubicBezTo>
                  <a:cubicBezTo>
                    <a:pt x="109" y="67"/>
                    <a:pt x="116" y="65"/>
                    <a:pt x="122" y="64"/>
                  </a:cubicBezTo>
                  <a:cubicBezTo>
                    <a:pt x="125" y="63"/>
                    <a:pt x="127" y="62"/>
                    <a:pt x="130" y="62"/>
                  </a:cubicBezTo>
                  <a:cubicBezTo>
                    <a:pt x="132" y="61"/>
                    <a:pt x="135" y="60"/>
                    <a:pt x="137" y="60"/>
                  </a:cubicBezTo>
                  <a:cubicBezTo>
                    <a:pt x="147" y="57"/>
                    <a:pt x="157" y="55"/>
                    <a:pt x="167" y="52"/>
                  </a:cubicBezTo>
                  <a:cubicBezTo>
                    <a:pt x="172" y="51"/>
                    <a:pt x="177" y="49"/>
                    <a:pt x="182" y="48"/>
                  </a:cubicBezTo>
                  <a:cubicBezTo>
                    <a:pt x="188" y="46"/>
                    <a:pt x="194" y="44"/>
                    <a:pt x="200" y="43"/>
                  </a:cubicBezTo>
                  <a:cubicBezTo>
                    <a:pt x="206" y="41"/>
                    <a:pt x="211" y="40"/>
                    <a:pt x="217" y="38"/>
                  </a:cubicBezTo>
                  <a:cubicBezTo>
                    <a:pt x="223" y="36"/>
                    <a:pt x="228" y="35"/>
                    <a:pt x="234" y="33"/>
                  </a:cubicBezTo>
                  <a:cubicBezTo>
                    <a:pt x="239" y="32"/>
                    <a:pt x="244" y="30"/>
                    <a:pt x="250" y="28"/>
                  </a:cubicBezTo>
                  <a:cubicBezTo>
                    <a:pt x="254" y="27"/>
                    <a:pt x="258" y="26"/>
                    <a:pt x="263" y="24"/>
                  </a:cubicBezTo>
                  <a:cubicBezTo>
                    <a:pt x="264" y="24"/>
                    <a:pt x="265" y="23"/>
                    <a:pt x="267" y="23"/>
                  </a:cubicBezTo>
                  <a:cubicBezTo>
                    <a:pt x="273" y="21"/>
                    <a:pt x="279" y="19"/>
                    <a:pt x="285" y="17"/>
                  </a:cubicBezTo>
                  <a:cubicBezTo>
                    <a:pt x="290" y="15"/>
                    <a:pt x="295" y="13"/>
                    <a:pt x="300" y="12"/>
                  </a:cubicBezTo>
                  <a:cubicBezTo>
                    <a:pt x="308" y="9"/>
                    <a:pt x="315" y="6"/>
                    <a:pt x="323" y="3"/>
                  </a:cubicBezTo>
                  <a:cubicBezTo>
                    <a:pt x="325" y="2"/>
                    <a:pt x="327" y="1"/>
                    <a:pt x="329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9" y="0"/>
                    <a:pt x="328" y="0"/>
                  </a:cubicBezTo>
                  <a:cubicBezTo>
                    <a:pt x="326" y="0"/>
                    <a:pt x="323" y="1"/>
                    <a:pt x="32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349"/>
            <p:cNvSpPr>
              <a:spLocks/>
            </p:cNvSpPr>
            <p:nvPr/>
          </p:nvSpPr>
          <p:spPr bwMode="auto">
            <a:xfrm>
              <a:off x="6064251" y="-682625"/>
              <a:ext cx="1073150" cy="79375"/>
            </a:xfrm>
            <a:custGeom>
              <a:avLst/>
              <a:gdLst>
                <a:gd name="T0" fmla="*/ 282 w 286"/>
                <a:gd name="T1" fmla="*/ 0 h 21"/>
                <a:gd name="T2" fmla="*/ 282 w 286"/>
                <a:gd name="T3" fmla="*/ 0 h 21"/>
                <a:gd name="T4" fmla="*/ 276 w 286"/>
                <a:gd name="T5" fmla="*/ 1 h 21"/>
                <a:gd name="T6" fmla="*/ 274 w 286"/>
                <a:gd name="T7" fmla="*/ 1 h 21"/>
                <a:gd name="T8" fmla="*/ 268 w 286"/>
                <a:gd name="T9" fmla="*/ 2 h 21"/>
                <a:gd name="T10" fmla="*/ 260 w 286"/>
                <a:gd name="T11" fmla="*/ 3 h 21"/>
                <a:gd name="T12" fmla="*/ 256 w 286"/>
                <a:gd name="T13" fmla="*/ 3 h 21"/>
                <a:gd name="T14" fmla="*/ 252 w 286"/>
                <a:gd name="T15" fmla="*/ 4 h 21"/>
                <a:gd name="T16" fmla="*/ 242 w 286"/>
                <a:gd name="T17" fmla="*/ 5 h 21"/>
                <a:gd name="T18" fmla="*/ 231 w 286"/>
                <a:gd name="T19" fmla="*/ 5 h 21"/>
                <a:gd name="T20" fmla="*/ 222 w 286"/>
                <a:gd name="T21" fmla="*/ 6 h 21"/>
                <a:gd name="T22" fmla="*/ 214 w 286"/>
                <a:gd name="T23" fmla="*/ 6 h 21"/>
                <a:gd name="T24" fmla="*/ 197 w 286"/>
                <a:gd name="T25" fmla="*/ 7 h 21"/>
                <a:gd name="T26" fmla="*/ 180 w 286"/>
                <a:gd name="T27" fmla="*/ 8 h 21"/>
                <a:gd name="T28" fmla="*/ 162 w 286"/>
                <a:gd name="T29" fmla="*/ 8 h 21"/>
                <a:gd name="T30" fmla="*/ 153 w 286"/>
                <a:gd name="T31" fmla="*/ 8 h 21"/>
                <a:gd name="T32" fmla="*/ 144 w 286"/>
                <a:gd name="T33" fmla="*/ 8 h 21"/>
                <a:gd name="T34" fmla="*/ 127 w 286"/>
                <a:gd name="T35" fmla="*/ 8 h 21"/>
                <a:gd name="T36" fmla="*/ 100 w 286"/>
                <a:gd name="T37" fmla="*/ 8 h 21"/>
                <a:gd name="T38" fmla="*/ 79 w 286"/>
                <a:gd name="T39" fmla="*/ 8 h 21"/>
                <a:gd name="T40" fmla="*/ 63 w 286"/>
                <a:gd name="T41" fmla="*/ 8 h 21"/>
                <a:gd name="T42" fmla="*/ 44 w 286"/>
                <a:gd name="T43" fmla="*/ 8 h 21"/>
                <a:gd name="T44" fmla="*/ 16 w 286"/>
                <a:gd name="T45" fmla="*/ 8 h 21"/>
                <a:gd name="T46" fmla="*/ 15 w 286"/>
                <a:gd name="T47" fmla="*/ 8 h 21"/>
                <a:gd name="T48" fmla="*/ 11 w 286"/>
                <a:gd name="T49" fmla="*/ 13 h 21"/>
                <a:gd name="T50" fmla="*/ 0 w 286"/>
                <a:gd name="T51" fmla="*/ 21 h 21"/>
                <a:gd name="T52" fmla="*/ 5 w 286"/>
                <a:gd name="T53" fmla="*/ 21 h 21"/>
                <a:gd name="T54" fmla="*/ 182 w 286"/>
                <a:gd name="T55" fmla="*/ 12 h 21"/>
                <a:gd name="T56" fmla="*/ 185 w 286"/>
                <a:gd name="T57" fmla="*/ 12 h 21"/>
                <a:gd name="T58" fmla="*/ 213 w 286"/>
                <a:gd name="T59" fmla="*/ 10 h 21"/>
                <a:gd name="T60" fmla="*/ 226 w 286"/>
                <a:gd name="T61" fmla="*/ 8 h 21"/>
                <a:gd name="T62" fmla="*/ 246 w 286"/>
                <a:gd name="T63" fmla="*/ 6 h 21"/>
                <a:gd name="T64" fmla="*/ 262 w 286"/>
                <a:gd name="T65" fmla="*/ 4 h 21"/>
                <a:gd name="T66" fmla="*/ 274 w 286"/>
                <a:gd name="T67" fmla="*/ 2 h 21"/>
                <a:gd name="T68" fmla="*/ 286 w 286"/>
                <a:gd name="T69" fmla="*/ 0 h 21"/>
                <a:gd name="T70" fmla="*/ 286 w 286"/>
                <a:gd name="T71" fmla="*/ 0 h 21"/>
                <a:gd name="T72" fmla="*/ 286 w 286"/>
                <a:gd name="T73" fmla="*/ 0 h 21"/>
                <a:gd name="T74" fmla="*/ 283 w 286"/>
                <a:gd name="T75" fmla="*/ 0 h 21"/>
                <a:gd name="T76" fmla="*/ 282 w 286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1">
                  <a:moveTo>
                    <a:pt x="282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80" y="0"/>
                    <a:pt x="278" y="1"/>
                    <a:pt x="276" y="1"/>
                  </a:cubicBezTo>
                  <a:cubicBezTo>
                    <a:pt x="275" y="1"/>
                    <a:pt x="274" y="1"/>
                    <a:pt x="274" y="1"/>
                  </a:cubicBezTo>
                  <a:cubicBezTo>
                    <a:pt x="272" y="2"/>
                    <a:pt x="270" y="2"/>
                    <a:pt x="268" y="2"/>
                  </a:cubicBezTo>
                  <a:cubicBezTo>
                    <a:pt x="265" y="2"/>
                    <a:pt x="263" y="3"/>
                    <a:pt x="260" y="3"/>
                  </a:cubicBezTo>
                  <a:cubicBezTo>
                    <a:pt x="259" y="3"/>
                    <a:pt x="257" y="3"/>
                    <a:pt x="256" y="3"/>
                  </a:cubicBezTo>
                  <a:cubicBezTo>
                    <a:pt x="255" y="4"/>
                    <a:pt x="254" y="4"/>
                    <a:pt x="252" y="4"/>
                  </a:cubicBezTo>
                  <a:cubicBezTo>
                    <a:pt x="249" y="4"/>
                    <a:pt x="246" y="4"/>
                    <a:pt x="242" y="5"/>
                  </a:cubicBezTo>
                  <a:cubicBezTo>
                    <a:pt x="239" y="5"/>
                    <a:pt x="235" y="5"/>
                    <a:pt x="231" y="5"/>
                  </a:cubicBezTo>
                  <a:cubicBezTo>
                    <a:pt x="228" y="6"/>
                    <a:pt x="225" y="6"/>
                    <a:pt x="222" y="6"/>
                  </a:cubicBezTo>
                  <a:cubicBezTo>
                    <a:pt x="219" y="6"/>
                    <a:pt x="217" y="6"/>
                    <a:pt x="214" y="6"/>
                  </a:cubicBezTo>
                  <a:cubicBezTo>
                    <a:pt x="209" y="7"/>
                    <a:pt x="203" y="7"/>
                    <a:pt x="197" y="7"/>
                  </a:cubicBezTo>
                  <a:cubicBezTo>
                    <a:pt x="191" y="7"/>
                    <a:pt x="185" y="8"/>
                    <a:pt x="180" y="8"/>
                  </a:cubicBezTo>
                  <a:cubicBezTo>
                    <a:pt x="174" y="8"/>
                    <a:pt x="168" y="8"/>
                    <a:pt x="162" y="8"/>
                  </a:cubicBezTo>
                  <a:cubicBezTo>
                    <a:pt x="159" y="8"/>
                    <a:pt x="156" y="8"/>
                    <a:pt x="153" y="8"/>
                  </a:cubicBezTo>
                  <a:cubicBezTo>
                    <a:pt x="150" y="8"/>
                    <a:pt x="147" y="8"/>
                    <a:pt x="144" y="8"/>
                  </a:cubicBezTo>
                  <a:cubicBezTo>
                    <a:pt x="138" y="8"/>
                    <a:pt x="132" y="8"/>
                    <a:pt x="127" y="8"/>
                  </a:cubicBezTo>
                  <a:cubicBezTo>
                    <a:pt x="118" y="8"/>
                    <a:pt x="109" y="8"/>
                    <a:pt x="100" y="8"/>
                  </a:cubicBezTo>
                  <a:cubicBezTo>
                    <a:pt x="93" y="8"/>
                    <a:pt x="86" y="8"/>
                    <a:pt x="79" y="8"/>
                  </a:cubicBezTo>
                  <a:cubicBezTo>
                    <a:pt x="74" y="8"/>
                    <a:pt x="68" y="8"/>
                    <a:pt x="63" y="8"/>
                  </a:cubicBezTo>
                  <a:cubicBezTo>
                    <a:pt x="56" y="8"/>
                    <a:pt x="50" y="8"/>
                    <a:pt x="44" y="8"/>
                  </a:cubicBezTo>
                  <a:cubicBezTo>
                    <a:pt x="34" y="8"/>
                    <a:pt x="2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2" y="12"/>
                    <a:pt x="11" y="13"/>
                  </a:cubicBezTo>
                  <a:cubicBezTo>
                    <a:pt x="8" y="16"/>
                    <a:pt x="4" y="19"/>
                    <a:pt x="0" y="21"/>
                  </a:cubicBezTo>
                  <a:cubicBezTo>
                    <a:pt x="2" y="21"/>
                    <a:pt x="3" y="21"/>
                    <a:pt x="5" y="21"/>
                  </a:cubicBezTo>
                  <a:cubicBezTo>
                    <a:pt x="64" y="16"/>
                    <a:pt x="123" y="16"/>
                    <a:pt x="182" y="12"/>
                  </a:cubicBezTo>
                  <a:cubicBezTo>
                    <a:pt x="183" y="12"/>
                    <a:pt x="184" y="12"/>
                    <a:pt x="185" y="12"/>
                  </a:cubicBezTo>
                  <a:cubicBezTo>
                    <a:pt x="194" y="11"/>
                    <a:pt x="204" y="10"/>
                    <a:pt x="213" y="10"/>
                  </a:cubicBezTo>
                  <a:cubicBezTo>
                    <a:pt x="217" y="9"/>
                    <a:pt x="222" y="9"/>
                    <a:pt x="226" y="8"/>
                  </a:cubicBezTo>
                  <a:cubicBezTo>
                    <a:pt x="232" y="8"/>
                    <a:pt x="239" y="7"/>
                    <a:pt x="246" y="6"/>
                  </a:cubicBezTo>
                  <a:cubicBezTo>
                    <a:pt x="251" y="5"/>
                    <a:pt x="257" y="4"/>
                    <a:pt x="262" y="4"/>
                  </a:cubicBezTo>
                  <a:cubicBezTo>
                    <a:pt x="266" y="3"/>
                    <a:pt x="270" y="3"/>
                    <a:pt x="274" y="2"/>
                  </a:cubicBezTo>
                  <a:cubicBezTo>
                    <a:pt x="278" y="1"/>
                    <a:pt x="282" y="1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205" y="12"/>
                    <a:pt x="269" y="2"/>
                    <a:pt x="28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350"/>
            <p:cNvSpPr>
              <a:spLocks/>
            </p:cNvSpPr>
            <p:nvPr/>
          </p:nvSpPr>
          <p:spPr bwMode="auto">
            <a:xfrm>
              <a:off x="6784976" y="-682625"/>
              <a:ext cx="352425" cy="63500"/>
            </a:xfrm>
            <a:custGeom>
              <a:avLst/>
              <a:gdLst>
                <a:gd name="T0" fmla="*/ 94 w 94"/>
                <a:gd name="T1" fmla="*/ 0 h 17"/>
                <a:gd name="T2" fmla="*/ 94 w 94"/>
                <a:gd name="T3" fmla="*/ 0 h 17"/>
                <a:gd name="T4" fmla="*/ 94 w 94"/>
                <a:gd name="T5" fmla="*/ 0 h 17"/>
                <a:gd name="T6" fmla="*/ 94 w 9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7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0" y="17"/>
                    <a:pt x="9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351"/>
            <p:cNvSpPr>
              <a:spLocks/>
            </p:cNvSpPr>
            <p:nvPr/>
          </p:nvSpPr>
          <p:spPr bwMode="auto">
            <a:xfrm>
              <a:off x="5970588" y="-682625"/>
              <a:ext cx="1177925" cy="211138"/>
            </a:xfrm>
            <a:custGeom>
              <a:avLst/>
              <a:gdLst>
                <a:gd name="T0" fmla="*/ 304 w 314"/>
                <a:gd name="T1" fmla="*/ 2 h 56"/>
                <a:gd name="T2" fmla="*/ 302 w 314"/>
                <a:gd name="T3" fmla="*/ 3 h 56"/>
                <a:gd name="T4" fmla="*/ 284 w 314"/>
                <a:gd name="T5" fmla="*/ 6 h 56"/>
                <a:gd name="T6" fmla="*/ 284 w 314"/>
                <a:gd name="T7" fmla="*/ 6 h 56"/>
                <a:gd name="T8" fmla="*/ 252 w 314"/>
                <a:gd name="T9" fmla="*/ 12 h 56"/>
                <a:gd name="T10" fmla="*/ 250 w 314"/>
                <a:gd name="T11" fmla="*/ 12 h 56"/>
                <a:gd name="T12" fmla="*/ 232 w 314"/>
                <a:gd name="T13" fmla="*/ 15 h 56"/>
                <a:gd name="T14" fmla="*/ 217 w 314"/>
                <a:gd name="T15" fmla="*/ 17 h 56"/>
                <a:gd name="T16" fmla="*/ 198 w 314"/>
                <a:gd name="T17" fmla="*/ 19 h 56"/>
                <a:gd name="T18" fmla="*/ 183 w 314"/>
                <a:gd name="T19" fmla="*/ 21 h 56"/>
                <a:gd name="T20" fmla="*/ 182 w 314"/>
                <a:gd name="T21" fmla="*/ 21 h 56"/>
                <a:gd name="T22" fmla="*/ 161 w 314"/>
                <a:gd name="T23" fmla="*/ 24 h 56"/>
                <a:gd name="T24" fmla="*/ 149 w 314"/>
                <a:gd name="T25" fmla="*/ 25 h 56"/>
                <a:gd name="T26" fmla="*/ 115 w 314"/>
                <a:gd name="T27" fmla="*/ 28 h 56"/>
                <a:gd name="T28" fmla="*/ 103 w 314"/>
                <a:gd name="T29" fmla="*/ 30 h 56"/>
                <a:gd name="T30" fmla="*/ 80 w 314"/>
                <a:gd name="T31" fmla="*/ 32 h 56"/>
                <a:gd name="T32" fmla="*/ 63 w 314"/>
                <a:gd name="T33" fmla="*/ 34 h 56"/>
                <a:gd name="T34" fmla="*/ 46 w 314"/>
                <a:gd name="T35" fmla="*/ 36 h 56"/>
                <a:gd name="T36" fmla="*/ 44 w 314"/>
                <a:gd name="T37" fmla="*/ 36 h 56"/>
                <a:gd name="T38" fmla="*/ 32 w 314"/>
                <a:gd name="T39" fmla="*/ 38 h 56"/>
                <a:gd name="T40" fmla="*/ 12 w 314"/>
                <a:gd name="T41" fmla="*/ 41 h 56"/>
                <a:gd name="T42" fmla="*/ 10 w 314"/>
                <a:gd name="T43" fmla="*/ 41 h 56"/>
                <a:gd name="T44" fmla="*/ 9 w 314"/>
                <a:gd name="T45" fmla="*/ 41 h 56"/>
                <a:gd name="T46" fmla="*/ 7 w 314"/>
                <a:gd name="T47" fmla="*/ 47 h 56"/>
                <a:gd name="T48" fmla="*/ 0 w 314"/>
                <a:gd name="T49" fmla="*/ 56 h 56"/>
                <a:gd name="T50" fmla="*/ 1 w 314"/>
                <a:gd name="T51" fmla="*/ 56 h 56"/>
                <a:gd name="T52" fmla="*/ 27 w 314"/>
                <a:gd name="T53" fmla="*/ 51 h 56"/>
                <a:gd name="T54" fmla="*/ 45 w 314"/>
                <a:gd name="T55" fmla="*/ 48 h 56"/>
                <a:gd name="T56" fmla="*/ 53 w 314"/>
                <a:gd name="T57" fmla="*/ 46 h 56"/>
                <a:gd name="T58" fmla="*/ 168 w 314"/>
                <a:gd name="T59" fmla="*/ 29 h 56"/>
                <a:gd name="T60" fmla="*/ 170 w 314"/>
                <a:gd name="T61" fmla="*/ 29 h 56"/>
                <a:gd name="T62" fmla="*/ 197 w 314"/>
                <a:gd name="T63" fmla="*/ 25 h 56"/>
                <a:gd name="T64" fmla="*/ 209 w 314"/>
                <a:gd name="T65" fmla="*/ 23 h 56"/>
                <a:gd name="T66" fmla="*/ 229 w 314"/>
                <a:gd name="T67" fmla="*/ 19 h 56"/>
                <a:gd name="T68" fmla="*/ 244 w 314"/>
                <a:gd name="T69" fmla="*/ 17 h 56"/>
                <a:gd name="T70" fmla="*/ 262 w 314"/>
                <a:gd name="T71" fmla="*/ 13 h 56"/>
                <a:gd name="T72" fmla="*/ 271 w 314"/>
                <a:gd name="T73" fmla="*/ 11 h 56"/>
                <a:gd name="T74" fmla="*/ 284 w 314"/>
                <a:gd name="T75" fmla="*/ 8 h 56"/>
                <a:gd name="T76" fmla="*/ 290 w 314"/>
                <a:gd name="T77" fmla="*/ 7 h 56"/>
                <a:gd name="T78" fmla="*/ 293 w 314"/>
                <a:gd name="T79" fmla="*/ 6 h 56"/>
                <a:gd name="T80" fmla="*/ 295 w 314"/>
                <a:gd name="T81" fmla="*/ 5 h 56"/>
                <a:gd name="T82" fmla="*/ 311 w 314"/>
                <a:gd name="T83" fmla="*/ 1 h 56"/>
                <a:gd name="T84" fmla="*/ 313 w 314"/>
                <a:gd name="T85" fmla="*/ 1 h 56"/>
                <a:gd name="T86" fmla="*/ 314 w 314"/>
                <a:gd name="T87" fmla="*/ 0 h 56"/>
                <a:gd name="T88" fmla="*/ 312 w 314"/>
                <a:gd name="T89" fmla="*/ 0 h 56"/>
                <a:gd name="T90" fmla="*/ 304 w 314"/>
                <a:gd name="T9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4" h="56">
                  <a:moveTo>
                    <a:pt x="304" y="2"/>
                  </a:moveTo>
                  <a:cubicBezTo>
                    <a:pt x="304" y="2"/>
                    <a:pt x="303" y="2"/>
                    <a:pt x="302" y="3"/>
                  </a:cubicBezTo>
                  <a:cubicBezTo>
                    <a:pt x="296" y="4"/>
                    <a:pt x="290" y="5"/>
                    <a:pt x="284" y="6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73" y="8"/>
                    <a:pt x="263" y="10"/>
                    <a:pt x="252" y="12"/>
                  </a:cubicBezTo>
                  <a:cubicBezTo>
                    <a:pt x="251" y="12"/>
                    <a:pt x="251" y="12"/>
                    <a:pt x="250" y="12"/>
                  </a:cubicBezTo>
                  <a:cubicBezTo>
                    <a:pt x="244" y="13"/>
                    <a:pt x="238" y="14"/>
                    <a:pt x="232" y="15"/>
                  </a:cubicBezTo>
                  <a:cubicBezTo>
                    <a:pt x="227" y="16"/>
                    <a:pt x="222" y="16"/>
                    <a:pt x="217" y="17"/>
                  </a:cubicBezTo>
                  <a:cubicBezTo>
                    <a:pt x="211" y="18"/>
                    <a:pt x="205" y="19"/>
                    <a:pt x="198" y="19"/>
                  </a:cubicBezTo>
                  <a:cubicBezTo>
                    <a:pt x="193" y="20"/>
                    <a:pt x="188" y="21"/>
                    <a:pt x="183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75" y="22"/>
                    <a:pt x="168" y="23"/>
                    <a:pt x="161" y="24"/>
                  </a:cubicBezTo>
                  <a:cubicBezTo>
                    <a:pt x="157" y="24"/>
                    <a:pt x="153" y="24"/>
                    <a:pt x="149" y="25"/>
                  </a:cubicBezTo>
                  <a:cubicBezTo>
                    <a:pt x="137" y="26"/>
                    <a:pt x="126" y="27"/>
                    <a:pt x="115" y="28"/>
                  </a:cubicBezTo>
                  <a:cubicBezTo>
                    <a:pt x="111" y="29"/>
                    <a:pt x="107" y="29"/>
                    <a:pt x="103" y="30"/>
                  </a:cubicBezTo>
                  <a:cubicBezTo>
                    <a:pt x="95" y="30"/>
                    <a:pt x="88" y="31"/>
                    <a:pt x="80" y="32"/>
                  </a:cubicBezTo>
                  <a:cubicBezTo>
                    <a:pt x="75" y="32"/>
                    <a:pt x="69" y="33"/>
                    <a:pt x="63" y="34"/>
                  </a:cubicBezTo>
                  <a:cubicBezTo>
                    <a:pt x="57" y="35"/>
                    <a:pt x="52" y="35"/>
                    <a:pt x="46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0" y="37"/>
                    <a:pt x="36" y="37"/>
                    <a:pt x="32" y="38"/>
                  </a:cubicBezTo>
                  <a:cubicBezTo>
                    <a:pt x="25" y="39"/>
                    <a:pt x="19" y="40"/>
                    <a:pt x="12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1"/>
                    <a:pt x="8" y="46"/>
                    <a:pt x="7" y="47"/>
                  </a:cubicBezTo>
                  <a:cubicBezTo>
                    <a:pt x="6" y="50"/>
                    <a:pt x="3" y="54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10" y="54"/>
                    <a:pt x="18" y="52"/>
                    <a:pt x="27" y="51"/>
                  </a:cubicBezTo>
                  <a:cubicBezTo>
                    <a:pt x="33" y="50"/>
                    <a:pt x="39" y="49"/>
                    <a:pt x="45" y="48"/>
                  </a:cubicBezTo>
                  <a:cubicBezTo>
                    <a:pt x="48" y="47"/>
                    <a:pt x="50" y="47"/>
                    <a:pt x="53" y="46"/>
                  </a:cubicBezTo>
                  <a:cubicBezTo>
                    <a:pt x="91" y="40"/>
                    <a:pt x="130" y="35"/>
                    <a:pt x="168" y="29"/>
                  </a:cubicBezTo>
                  <a:cubicBezTo>
                    <a:pt x="169" y="29"/>
                    <a:pt x="170" y="29"/>
                    <a:pt x="170" y="29"/>
                  </a:cubicBezTo>
                  <a:cubicBezTo>
                    <a:pt x="179" y="28"/>
                    <a:pt x="188" y="26"/>
                    <a:pt x="197" y="25"/>
                  </a:cubicBezTo>
                  <a:cubicBezTo>
                    <a:pt x="201" y="24"/>
                    <a:pt x="205" y="24"/>
                    <a:pt x="209" y="23"/>
                  </a:cubicBezTo>
                  <a:cubicBezTo>
                    <a:pt x="215" y="22"/>
                    <a:pt x="222" y="21"/>
                    <a:pt x="229" y="19"/>
                  </a:cubicBezTo>
                  <a:cubicBezTo>
                    <a:pt x="234" y="18"/>
                    <a:pt x="239" y="17"/>
                    <a:pt x="244" y="17"/>
                  </a:cubicBezTo>
                  <a:cubicBezTo>
                    <a:pt x="250" y="15"/>
                    <a:pt x="256" y="14"/>
                    <a:pt x="262" y="13"/>
                  </a:cubicBezTo>
                  <a:cubicBezTo>
                    <a:pt x="265" y="12"/>
                    <a:pt x="268" y="12"/>
                    <a:pt x="271" y="11"/>
                  </a:cubicBezTo>
                  <a:cubicBezTo>
                    <a:pt x="275" y="10"/>
                    <a:pt x="280" y="9"/>
                    <a:pt x="284" y="8"/>
                  </a:cubicBezTo>
                  <a:cubicBezTo>
                    <a:pt x="286" y="8"/>
                    <a:pt x="288" y="7"/>
                    <a:pt x="290" y="7"/>
                  </a:cubicBezTo>
                  <a:cubicBezTo>
                    <a:pt x="291" y="6"/>
                    <a:pt x="292" y="6"/>
                    <a:pt x="293" y="6"/>
                  </a:cubicBezTo>
                  <a:cubicBezTo>
                    <a:pt x="293" y="6"/>
                    <a:pt x="294" y="6"/>
                    <a:pt x="295" y="5"/>
                  </a:cubicBezTo>
                  <a:cubicBezTo>
                    <a:pt x="300" y="4"/>
                    <a:pt x="306" y="2"/>
                    <a:pt x="311" y="1"/>
                  </a:cubicBezTo>
                  <a:cubicBezTo>
                    <a:pt x="312" y="1"/>
                    <a:pt x="312" y="1"/>
                    <a:pt x="313" y="1"/>
                  </a:cubicBezTo>
                  <a:cubicBezTo>
                    <a:pt x="313" y="0"/>
                    <a:pt x="314" y="0"/>
                    <a:pt x="314" y="0"/>
                  </a:cubicBezTo>
                  <a:cubicBezTo>
                    <a:pt x="313" y="0"/>
                    <a:pt x="313" y="0"/>
                    <a:pt x="312" y="0"/>
                  </a:cubicBezTo>
                  <a:cubicBezTo>
                    <a:pt x="310" y="0"/>
                    <a:pt x="307" y="1"/>
                    <a:pt x="304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352"/>
            <p:cNvSpPr>
              <a:spLocks/>
            </p:cNvSpPr>
            <p:nvPr/>
          </p:nvSpPr>
          <p:spPr bwMode="auto">
            <a:xfrm>
              <a:off x="6003926" y="-581025"/>
              <a:ext cx="349250" cy="52388"/>
            </a:xfrm>
            <a:custGeom>
              <a:avLst/>
              <a:gdLst>
                <a:gd name="T0" fmla="*/ 1 w 93"/>
                <a:gd name="T1" fmla="*/ 14 h 14"/>
                <a:gd name="T2" fmla="*/ 0 w 93"/>
                <a:gd name="T3" fmla="*/ 14 h 14"/>
                <a:gd name="T4" fmla="*/ 1 w 93"/>
                <a:gd name="T5" fmla="*/ 14 h 14"/>
                <a:gd name="T6" fmla="*/ 1 w 9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4">
                  <a:moveTo>
                    <a:pt x="1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93" y="0"/>
                    <a:pt x="13" y="12"/>
                    <a:pt x="1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364" name="图片 3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1644046" y="2476499"/>
            <a:ext cx="1860231" cy="3338108"/>
          </a:xfrm>
          <a:prstGeom prst="rect">
            <a:avLst/>
          </a:prstGeom>
        </p:spPr>
      </p:pic>
      <p:grpSp>
        <p:nvGrpSpPr>
          <p:cNvPr id="1360" name="组合 1359"/>
          <p:cNvGrpSpPr/>
          <p:nvPr/>
        </p:nvGrpSpPr>
        <p:grpSpPr>
          <a:xfrm>
            <a:off x="3824095" y="1912138"/>
            <a:ext cx="4173455" cy="1308653"/>
            <a:chOff x="4662160" y="2371723"/>
            <a:chExt cx="4173455" cy="1308653"/>
          </a:xfrm>
        </p:grpSpPr>
        <p:sp>
          <p:nvSpPr>
            <p:cNvPr id="382" name="任意多边形 381"/>
            <p:cNvSpPr/>
            <p:nvPr/>
          </p:nvSpPr>
          <p:spPr>
            <a:xfrm>
              <a:off x="8591536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5022757" y="3074748"/>
              <a:ext cx="3413007" cy="605628"/>
            </a:xfrm>
            <a:custGeom>
              <a:avLst/>
              <a:gdLst/>
              <a:ahLst/>
              <a:cxnLst/>
              <a:rect l="l" t="t" r="r" b="b"/>
              <a:pathLst>
                <a:path w="3413007" h="605628">
                  <a:moveTo>
                    <a:pt x="3257931" y="450551"/>
                  </a:moveTo>
                  <a:lnTo>
                    <a:pt x="3401520" y="450551"/>
                  </a:lnTo>
                  <a:lnTo>
                    <a:pt x="3401520" y="599884"/>
                  </a:lnTo>
                  <a:lnTo>
                    <a:pt x="3257931" y="599884"/>
                  </a:lnTo>
                  <a:close/>
                  <a:moveTo>
                    <a:pt x="2619756" y="450551"/>
                  </a:moveTo>
                  <a:lnTo>
                    <a:pt x="2763345" y="450551"/>
                  </a:lnTo>
                  <a:lnTo>
                    <a:pt x="2763345" y="599884"/>
                  </a:lnTo>
                  <a:lnTo>
                    <a:pt x="2619756" y="599884"/>
                  </a:lnTo>
                  <a:close/>
                  <a:moveTo>
                    <a:pt x="1991106" y="450551"/>
                  </a:moveTo>
                  <a:lnTo>
                    <a:pt x="2134695" y="450551"/>
                  </a:lnTo>
                  <a:lnTo>
                    <a:pt x="2134695" y="599884"/>
                  </a:lnTo>
                  <a:lnTo>
                    <a:pt x="1991106" y="599884"/>
                  </a:lnTo>
                  <a:close/>
                  <a:moveTo>
                    <a:pt x="1730092" y="442255"/>
                  </a:moveTo>
                  <a:lnTo>
                    <a:pt x="1859642" y="442255"/>
                  </a:lnTo>
                  <a:lnTo>
                    <a:pt x="1878787" y="603713"/>
                  </a:lnTo>
                  <a:lnTo>
                    <a:pt x="1749237" y="603713"/>
                  </a:lnTo>
                  <a:close/>
                  <a:moveTo>
                    <a:pt x="1584588" y="442255"/>
                  </a:moveTo>
                  <a:lnTo>
                    <a:pt x="1714776" y="442255"/>
                  </a:lnTo>
                  <a:lnTo>
                    <a:pt x="1733921" y="603713"/>
                  </a:lnTo>
                  <a:lnTo>
                    <a:pt x="1604372" y="603713"/>
                  </a:lnTo>
                  <a:close/>
                  <a:moveTo>
                    <a:pt x="1438446" y="442255"/>
                  </a:moveTo>
                  <a:lnTo>
                    <a:pt x="1567996" y="442255"/>
                  </a:lnTo>
                  <a:lnTo>
                    <a:pt x="1587141" y="603713"/>
                  </a:lnTo>
                  <a:lnTo>
                    <a:pt x="1457591" y="603713"/>
                  </a:lnTo>
                  <a:close/>
                  <a:moveTo>
                    <a:pt x="1296133" y="442255"/>
                  </a:moveTo>
                  <a:lnTo>
                    <a:pt x="1426321" y="442255"/>
                  </a:lnTo>
                  <a:lnTo>
                    <a:pt x="1406537" y="603713"/>
                  </a:lnTo>
                  <a:lnTo>
                    <a:pt x="1277626" y="603713"/>
                  </a:lnTo>
                  <a:close/>
                  <a:moveTo>
                    <a:pt x="377799" y="333765"/>
                  </a:moveTo>
                  <a:lnTo>
                    <a:pt x="377799" y="447999"/>
                  </a:lnTo>
                  <a:lnTo>
                    <a:pt x="428215" y="447999"/>
                  </a:lnTo>
                  <a:lnTo>
                    <a:pt x="428215" y="333765"/>
                  </a:lnTo>
                  <a:close/>
                  <a:moveTo>
                    <a:pt x="174860" y="333765"/>
                  </a:moveTo>
                  <a:lnTo>
                    <a:pt x="174860" y="447999"/>
                  </a:lnTo>
                  <a:lnTo>
                    <a:pt x="225914" y="447999"/>
                  </a:lnTo>
                  <a:lnTo>
                    <a:pt x="225914" y="333765"/>
                  </a:lnTo>
                  <a:close/>
                  <a:moveTo>
                    <a:pt x="651576" y="326107"/>
                  </a:moveTo>
                  <a:lnTo>
                    <a:pt x="713479" y="326107"/>
                  </a:lnTo>
                  <a:lnTo>
                    <a:pt x="698801" y="580101"/>
                  </a:lnTo>
                  <a:lnTo>
                    <a:pt x="637537" y="580101"/>
                  </a:lnTo>
                  <a:close/>
                  <a:moveTo>
                    <a:pt x="1453762" y="224637"/>
                  </a:moveTo>
                  <a:lnTo>
                    <a:pt x="1453762" y="359930"/>
                  </a:lnTo>
                  <a:lnTo>
                    <a:pt x="1684143" y="359930"/>
                  </a:lnTo>
                  <a:cubicBezTo>
                    <a:pt x="1689076" y="359784"/>
                    <a:pt x="1693251" y="358003"/>
                    <a:pt x="1696668" y="354586"/>
                  </a:cubicBezTo>
                  <a:cubicBezTo>
                    <a:pt x="1700085" y="351169"/>
                    <a:pt x="1701866" y="346994"/>
                    <a:pt x="1702013" y="342062"/>
                  </a:cubicBezTo>
                  <a:lnTo>
                    <a:pt x="1702013" y="224637"/>
                  </a:lnTo>
                  <a:close/>
                  <a:moveTo>
                    <a:pt x="377799" y="170392"/>
                  </a:moveTo>
                  <a:lnTo>
                    <a:pt x="377799" y="285264"/>
                  </a:lnTo>
                  <a:lnTo>
                    <a:pt x="428215" y="285264"/>
                  </a:lnTo>
                  <a:lnTo>
                    <a:pt x="428215" y="170392"/>
                  </a:lnTo>
                  <a:close/>
                  <a:moveTo>
                    <a:pt x="174860" y="170392"/>
                  </a:moveTo>
                  <a:lnTo>
                    <a:pt x="174860" y="285264"/>
                  </a:lnTo>
                  <a:lnTo>
                    <a:pt x="225914" y="285264"/>
                  </a:lnTo>
                  <a:lnTo>
                    <a:pt x="225914" y="170392"/>
                  </a:lnTo>
                  <a:close/>
                  <a:moveTo>
                    <a:pt x="991086" y="126358"/>
                  </a:moveTo>
                  <a:lnTo>
                    <a:pt x="1097661" y="126358"/>
                  </a:lnTo>
                  <a:lnTo>
                    <a:pt x="1097661" y="319725"/>
                  </a:lnTo>
                  <a:lnTo>
                    <a:pt x="1123826" y="319725"/>
                  </a:lnTo>
                  <a:cubicBezTo>
                    <a:pt x="1128732" y="319473"/>
                    <a:pt x="1132800" y="317266"/>
                    <a:pt x="1136031" y="313104"/>
                  </a:cubicBezTo>
                  <a:cubicBezTo>
                    <a:pt x="1139262" y="308943"/>
                    <a:pt x="1140937" y="304343"/>
                    <a:pt x="1141057" y="299304"/>
                  </a:cubicBezTo>
                  <a:lnTo>
                    <a:pt x="1141057" y="277606"/>
                  </a:lnTo>
                  <a:lnTo>
                    <a:pt x="1110424" y="277606"/>
                  </a:lnTo>
                  <a:lnTo>
                    <a:pt x="1110424" y="229105"/>
                  </a:lnTo>
                  <a:lnTo>
                    <a:pt x="1141057" y="229105"/>
                  </a:lnTo>
                  <a:lnTo>
                    <a:pt x="1141057" y="187623"/>
                  </a:lnTo>
                  <a:lnTo>
                    <a:pt x="1110424" y="187623"/>
                  </a:lnTo>
                  <a:lnTo>
                    <a:pt x="1110424" y="139122"/>
                  </a:lnTo>
                  <a:lnTo>
                    <a:pt x="1238059" y="139122"/>
                  </a:lnTo>
                  <a:lnTo>
                    <a:pt x="1238059" y="305686"/>
                  </a:lnTo>
                  <a:cubicBezTo>
                    <a:pt x="1237661" y="322783"/>
                    <a:pt x="1231917" y="337249"/>
                    <a:pt x="1220829" y="349081"/>
                  </a:cubicBezTo>
                  <a:cubicBezTo>
                    <a:pt x="1209740" y="360914"/>
                    <a:pt x="1195700" y="367083"/>
                    <a:pt x="1178709" y="367589"/>
                  </a:cubicBezTo>
                  <a:lnTo>
                    <a:pt x="1097661" y="367589"/>
                  </a:lnTo>
                  <a:lnTo>
                    <a:pt x="1097661" y="395030"/>
                  </a:lnTo>
                  <a:lnTo>
                    <a:pt x="1236145" y="395030"/>
                  </a:lnTo>
                  <a:lnTo>
                    <a:pt x="1236145" y="476078"/>
                  </a:lnTo>
                  <a:lnTo>
                    <a:pt x="1132122" y="530961"/>
                  </a:lnTo>
                  <a:lnTo>
                    <a:pt x="1212532" y="567337"/>
                  </a:lnTo>
                  <a:lnTo>
                    <a:pt x="1242527" y="567337"/>
                  </a:lnTo>
                  <a:lnTo>
                    <a:pt x="1242527" y="603713"/>
                  </a:lnTo>
                  <a:lnTo>
                    <a:pt x="1099575" y="603713"/>
                  </a:lnTo>
                  <a:lnTo>
                    <a:pt x="1043416" y="577548"/>
                  </a:lnTo>
                  <a:lnTo>
                    <a:pt x="994276" y="603713"/>
                  </a:lnTo>
                  <a:lnTo>
                    <a:pt x="850687" y="603713"/>
                  </a:lnTo>
                  <a:lnTo>
                    <a:pt x="850687" y="567337"/>
                  </a:lnTo>
                  <a:lnTo>
                    <a:pt x="880681" y="567337"/>
                  </a:lnTo>
                  <a:lnTo>
                    <a:pt x="947690" y="533514"/>
                  </a:lnTo>
                  <a:lnTo>
                    <a:pt x="857707" y="492033"/>
                  </a:lnTo>
                  <a:lnTo>
                    <a:pt x="857707" y="463315"/>
                  </a:lnTo>
                  <a:lnTo>
                    <a:pt x="982789" y="463315"/>
                  </a:lnTo>
                  <a:lnTo>
                    <a:pt x="1037672" y="488842"/>
                  </a:lnTo>
                  <a:lnTo>
                    <a:pt x="1127655" y="443531"/>
                  </a:lnTo>
                  <a:lnTo>
                    <a:pt x="856431" y="443531"/>
                  </a:lnTo>
                  <a:lnTo>
                    <a:pt x="856431" y="395030"/>
                  </a:lnTo>
                  <a:lnTo>
                    <a:pt x="991086" y="395030"/>
                  </a:lnTo>
                  <a:lnTo>
                    <a:pt x="991086" y="367589"/>
                  </a:lnTo>
                  <a:lnTo>
                    <a:pt x="850049" y="367589"/>
                  </a:lnTo>
                  <a:lnTo>
                    <a:pt x="850049" y="139122"/>
                  </a:lnTo>
                  <a:lnTo>
                    <a:pt x="978960" y="139122"/>
                  </a:lnTo>
                  <a:lnTo>
                    <a:pt x="978960" y="187623"/>
                  </a:lnTo>
                  <a:lnTo>
                    <a:pt x="948328" y="187623"/>
                  </a:lnTo>
                  <a:lnTo>
                    <a:pt x="948328" y="229105"/>
                  </a:lnTo>
                  <a:lnTo>
                    <a:pt x="978960" y="229105"/>
                  </a:lnTo>
                  <a:lnTo>
                    <a:pt x="978960" y="277606"/>
                  </a:lnTo>
                  <a:lnTo>
                    <a:pt x="948328" y="277606"/>
                  </a:lnTo>
                  <a:lnTo>
                    <a:pt x="948328" y="319725"/>
                  </a:lnTo>
                  <a:lnTo>
                    <a:pt x="991086" y="319725"/>
                  </a:lnTo>
                  <a:close/>
                  <a:moveTo>
                    <a:pt x="637537" y="89982"/>
                  </a:moveTo>
                  <a:lnTo>
                    <a:pt x="698801" y="89982"/>
                  </a:lnTo>
                  <a:lnTo>
                    <a:pt x="713479" y="294198"/>
                  </a:lnTo>
                  <a:lnTo>
                    <a:pt x="651576" y="294198"/>
                  </a:lnTo>
                  <a:close/>
                  <a:moveTo>
                    <a:pt x="0" y="14040"/>
                  </a:moveTo>
                  <a:lnTo>
                    <a:pt x="603713" y="14040"/>
                  </a:lnTo>
                  <a:lnTo>
                    <a:pt x="603713" y="62541"/>
                  </a:lnTo>
                  <a:lnTo>
                    <a:pt x="377799" y="62541"/>
                  </a:lnTo>
                  <a:lnTo>
                    <a:pt x="377799" y="121891"/>
                  </a:lnTo>
                  <a:lnTo>
                    <a:pt x="579463" y="121891"/>
                  </a:lnTo>
                  <a:lnTo>
                    <a:pt x="579463" y="447999"/>
                  </a:lnTo>
                  <a:lnTo>
                    <a:pt x="603713" y="447999"/>
                  </a:lnTo>
                  <a:lnTo>
                    <a:pt x="603713" y="496500"/>
                  </a:lnTo>
                  <a:lnTo>
                    <a:pt x="579463" y="496500"/>
                  </a:lnTo>
                  <a:lnTo>
                    <a:pt x="579463" y="545001"/>
                  </a:lnTo>
                  <a:cubicBezTo>
                    <a:pt x="579011" y="562046"/>
                    <a:pt x="573054" y="576298"/>
                    <a:pt x="561594" y="587759"/>
                  </a:cubicBezTo>
                  <a:cubicBezTo>
                    <a:pt x="550133" y="599220"/>
                    <a:pt x="535881" y="605176"/>
                    <a:pt x="518836" y="605628"/>
                  </a:cubicBezTo>
                  <a:lnTo>
                    <a:pt x="355463" y="605628"/>
                  </a:lnTo>
                  <a:lnTo>
                    <a:pt x="355463" y="557127"/>
                  </a:lnTo>
                  <a:lnTo>
                    <a:pt x="409708" y="557127"/>
                  </a:lnTo>
                  <a:cubicBezTo>
                    <a:pt x="414946" y="556954"/>
                    <a:pt x="419307" y="555066"/>
                    <a:pt x="422791" y="551463"/>
                  </a:cubicBezTo>
                  <a:cubicBezTo>
                    <a:pt x="426274" y="547860"/>
                    <a:pt x="428082" y="543579"/>
                    <a:pt x="428215" y="538619"/>
                  </a:cubicBezTo>
                  <a:lnTo>
                    <a:pt x="428215" y="496500"/>
                  </a:lnTo>
                  <a:lnTo>
                    <a:pt x="174860" y="496500"/>
                  </a:lnTo>
                  <a:lnTo>
                    <a:pt x="174860" y="605628"/>
                  </a:lnTo>
                  <a:lnTo>
                    <a:pt x="24250" y="605628"/>
                  </a:lnTo>
                  <a:lnTo>
                    <a:pt x="24250" y="496500"/>
                  </a:lnTo>
                  <a:lnTo>
                    <a:pt x="0" y="496500"/>
                  </a:lnTo>
                  <a:lnTo>
                    <a:pt x="0" y="447999"/>
                  </a:lnTo>
                  <a:lnTo>
                    <a:pt x="24250" y="447999"/>
                  </a:lnTo>
                  <a:lnTo>
                    <a:pt x="24250" y="121891"/>
                  </a:lnTo>
                  <a:lnTo>
                    <a:pt x="225914" y="121891"/>
                  </a:lnTo>
                  <a:lnTo>
                    <a:pt x="225914" y="62541"/>
                  </a:lnTo>
                  <a:lnTo>
                    <a:pt x="0" y="62541"/>
                  </a:lnTo>
                  <a:close/>
                  <a:moveTo>
                    <a:pt x="3246444" y="1276"/>
                  </a:moveTo>
                  <a:lnTo>
                    <a:pt x="3413007" y="1276"/>
                  </a:lnTo>
                  <a:lnTo>
                    <a:pt x="3400882" y="407155"/>
                  </a:lnTo>
                  <a:lnTo>
                    <a:pt x="3258569" y="407155"/>
                  </a:lnTo>
                  <a:close/>
                  <a:moveTo>
                    <a:pt x="2608269" y="1276"/>
                  </a:moveTo>
                  <a:lnTo>
                    <a:pt x="2774832" y="1276"/>
                  </a:lnTo>
                  <a:lnTo>
                    <a:pt x="2762707" y="407155"/>
                  </a:lnTo>
                  <a:lnTo>
                    <a:pt x="2620394" y="407155"/>
                  </a:lnTo>
                  <a:close/>
                  <a:moveTo>
                    <a:pt x="1979619" y="1276"/>
                  </a:moveTo>
                  <a:lnTo>
                    <a:pt x="2146182" y="1276"/>
                  </a:lnTo>
                  <a:lnTo>
                    <a:pt x="2134057" y="407155"/>
                  </a:lnTo>
                  <a:lnTo>
                    <a:pt x="1991744" y="407155"/>
                  </a:lnTo>
                  <a:close/>
                  <a:moveTo>
                    <a:pt x="936202" y="638"/>
                  </a:moveTo>
                  <a:lnTo>
                    <a:pt x="1091279" y="638"/>
                  </a:lnTo>
                  <a:lnTo>
                    <a:pt x="1091279" y="59988"/>
                  </a:lnTo>
                  <a:lnTo>
                    <a:pt x="1242527" y="59988"/>
                  </a:lnTo>
                  <a:lnTo>
                    <a:pt x="1242527" y="108490"/>
                  </a:lnTo>
                  <a:lnTo>
                    <a:pt x="837285" y="108490"/>
                  </a:lnTo>
                  <a:lnTo>
                    <a:pt x="837285" y="603713"/>
                  </a:lnTo>
                  <a:lnTo>
                    <a:pt x="721776" y="603713"/>
                  </a:lnTo>
                  <a:lnTo>
                    <a:pt x="721776" y="59988"/>
                  </a:lnTo>
                  <a:lnTo>
                    <a:pt x="936202" y="59988"/>
                  </a:lnTo>
                  <a:close/>
                  <a:moveTo>
                    <a:pt x="1502264" y="0"/>
                  </a:moveTo>
                  <a:lnTo>
                    <a:pt x="1654149" y="0"/>
                  </a:lnTo>
                  <a:lnTo>
                    <a:pt x="1654149" y="56159"/>
                  </a:lnTo>
                  <a:lnTo>
                    <a:pt x="1878787" y="56159"/>
                  </a:lnTo>
                  <a:lnTo>
                    <a:pt x="1878787" y="104660"/>
                  </a:lnTo>
                  <a:lnTo>
                    <a:pt x="1654149" y="104660"/>
                  </a:lnTo>
                  <a:lnTo>
                    <a:pt x="1654149" y="176136"/>
                  </a:lnTo>
                  <a:lnTo>
                    <a:pt x="1853260" y="176136"/>
                  </a:lnTo>
                  <a:lnTo>
                    <a:pt x="1853260" y="347805"/>
                  </a:lnTo>
                  <a:cubicBezTo>
                    <a:pt x="1852848" y="364850"/>
                    <a:pt x="1846971" y="379102"/>
                    <a:pt x="1835630" y="390563"/>
                  </a:cubicBezTo>
                  <a:cubicBezTo>
                    <a:pt x="1824289" y="402023"/>
                    <a:pt x="1809957" y="407980"/>
                    <a:pt x="1792633" y="408432"/>
                  </a:cubicBezTo>
                  <a:lnTo>
                    <a:pt x="1303153" y="408432"/>
                  </a:lnTo>
                  <a:lnTo>
                    <a:pt x="1303153" y="176136"/>
                  </a:lnTo>
                  <a:lnTo>
                    <a:pt x="1502264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5066729" y="2371724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6857903" y="2371723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3" name="任意多边形 382"/>
            <p:cNvSpPr/>
            <p:nvPr/>
          </p:nvSpPr>
          <p:spPr>
            <a:xfrm flipH="1">
              <a:off x="4662160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5" name="组合 384"/>
          <p:cNvGrpSpPr/>
          <p:nvPr/>
        </p:nvGrpSpPr>
        <p:grpSpPr>
          <a:xfrm>
            <a:off x="6615074" y="3136720"/>
            <a:ext cx="5469357" cy="3657751"/>
            <a:chOff x="3352361" y="953397"/>
            <a:chExt cx="8036535" cy="5374607"/>
          </a:xfrm>
        </p:grpSpPr>
        <p:sp>
          <p:nvSpPr>
            <p:cNvPr id="386" name="任意多边形 385"/>
            <p:cNvSpPr/>
            <p:nvPr/>
          </p:nvSpPr>
          <p:spPr>
            <a:xfrm>
              <a:off x="7468270" y="2729557"/>
              <a:ext cx="3158795" cy="1719720"/>
            </a:xfrm>
            <a:custGeom>
              <a:avLst/>
              <a:gdLst/>
              <a:ahLst/>
              <a:cxnLst/>
              <a:rect l="l" t="t" r="r" b="b"/>
              <a:pathLst>
                <a:path w="3158795" h="1719720">
                  <a:moveTo>
                    <a:pt x="1383373" y="1532496"/>
                  </a:moveTo>
                  <a:lnTo>
                    <a:pt x="1538592" y="1532496"/>
                  </a:lnTo>
                  <a:lnTo>
                    <a:pt x="1556994" y="1710118"/>
                  </a:lnTo>
                  <a:lnTo>
                    <a:pt x="1400175" y="1710118"/>
                  </a:lnTo>
                  <a:close/>
                  <a:moveTo>
                    <a:pt x="818502" y="1526895"/>
                  </a:moveTo>
                  <a:lnTo>
                    <a:pt x="972921" y="1526895"/>
                  </a:lnTo>
                  <a:lnTo>
                    <a:pt x="955319" y="1710118"/>
                  </a:lnTo>
                  <a:lnTo>
                    <a:pt x="800900" y="1710118"/>
                  </a:lnTo>
                  <a:close/>
                  <a:moveTo>
                    <a:pt x="2678087" y="1525295"/>
                  </a:moveTo>
                  <a:lnTo>
                    <a:pt x="2858109" y="1525295"/>
                  </a:lnTo>
                  <a:lnTo>
                    <a:pt x="2858109" y="1712519"/>
                  </a:lnTo>
                  <a:lnTo>
                    <a:pt x="2678087" y="1712519"/>
                  </a:lnTo>
                  <a:close/>
                  <a:moveTo>
                    <a:pt x="987323" y="1522095"/>
                  </a:moveTo>
                  <a:lnTo>
                    <a:pt x="1173746" y="1522095"/>
                  </a:lnTo>
                  <a:lnTo>
                    <a:pt x="1173746" y="1664513"/>
                  </a:lnTo>
                  <a:lnTo>
                    <a:pt x="1385773" y="1664513"/>
                  </a:lnTo>
                  <a:lnTo>
                    <a:pt x="1385773" y="1718119"/>
                  </a:lnTo>
                  <a:lnTo>
                    <a:pt x="987323" y="1718119"/>
                  </a:lnTo>
                  <a:close/>
                  <a:moveTo>
                    <a:pt x="1198549" y="1512494"/>
                  </a:moveTo>
                  <a:lnTo>
                    <a:pt x="1354569" y="1512494"/>
                  </a:lnTo>
                  <a:lnTo>
                    <a:pt x="1369771" y="1646110"/>
                  </a:lnTo>
                  <a:lnTo>
                    <a:pt x="1213751" y="1646110"/>
                  </a:lnTo>
                  <a:close/>
                  <a:moveTo>
                    <a:pt x="2093861" y="1494091"/>
                  </a:moveTo>
                  <a:lnTo>
                    <a:pt x="2093861" y="1657312"/>
                  </a:lnTo>
                  <a:lnTo>
                    <a:pt x="2173871" y="1657312"/>
                  </a:lnTo>
                  <a:cubicBezTo>
                    <a:pt x="2180089" y="1657178"/>
                    <a:pt x="2185456" y="1655045"/>
                    <a:pt x="2189973" y="1650911"/>
                  </a:cubicBezTo>
                  <a:cubicBezTo>
                    <a:pt x="2194491" y="1646777"/>
                    <a:pt x="2196857" y="1641443"/>
                    <a:pt x="2197074" y="1634909"/>
                  </a:cubicBezTo>
                  <a:lnTo>
                    <a:pt x="2197074" y="1494091"/>
                  </a:lnTo>
                  <a:close/>
                  <a:moveTo>
                    <a:pt x="1935442" y="1433284"/>
                  </a:moveTo>
                  <a:lnTo>
                    <a:pt x="2353894" y="1433284"/>
                  </a:lnTo>
                  <a:lnTo>
                    <a:pt x="2353894" y="1626908"/>
                  </a:lnTo>
                  <a:cubicBezTo>
                    <a:pt x="2353277" y="1652761"/>
                    <a:pt x="2344509" y="1674264"/>
                    <a:pt x="2327591" y="1691416"/>
                  </a:cubicBezTo>
                  <a:cubicBezTo>
                    <a:pt x="2310672" y="1708568"/>
                    <a:pt x="2289303" y="1717469"/>
                    <a:pt x="2263483" y="1718119"/>
                  </a:cubicBezTo>
                  <a:lnTo>
                    <a:pt x="1935442" y="1718119"/>
                  </a:lnTo>
                  <a:close/>
                  <a:moveTo>
                    <a:pt x="1024128" y="1395679"/>
                  </a:moveTo>
                  <a:lnTo>
                    <a:pt x="1024128" y="1437284"/>
                  </a:lnTo>
                  <a:lnTo>
                    <a:pt x="1313764" y="1437284"/>
                  </a:lnTo>
                  <a:cubicBezTo>
                    <a:pt x="1320331" y="1437118"/>
                    <a:pt x="1325799" y="1434851"/>
                    <a:pt x="1330166" y="1430483"/>
                  </a:cubicBezTo>
                  <a:cubicBezTo>
                    <a:pt x="1334533" y="1426116"/>
                    <a:pt x="1336800" y="1420649"/>
                    <a:pt x="1336967" y="1414081"/>
                  </a:cubicBezTo>
                  <a:lnTo>
                    <a:pt x="1336967" y="1395679"/>
                  </a:lnTo>
                  <a:close/>
                  <a:moveTo>
                    <a:pt x="44005" y="1364475"/>
                  </a:moveTo>
                  <a:lnTo>
                    <a:pt x="199225" y="1364475"/>
                  </a:lnTo>
                  <a:lnTo>
                    <a:pt x="161620" y="1718920"/>
                  </a:lnTo>
                  <a:lnTo>
                    <a:pt x="6401" y="1718920"/>
                  </a:lnTo>
                  <a:close/>
                  <a:moveTo>
                    <a:pt x="1024128" y="1298867"/>
                  </a:moveTo>
                  <a:lnTo>
                    <a:pt x="1024128" y="1338872"/>
                  </a:lnTo>
                  <a:lnTo>
                    <a:pt x="1336967" y="1338872"/>
                  </a:lnTo>
                  <a:lnTo>
                    <a:pt x="1336967" y="1298867"/>
                  </a:lnTo>
                  <a:close/>
                  <a:moveTo>
                    <a:pt x="835304" y="1242060"/>
                  </a:moveTo>
                  <a:lnTo>
                    <a:pt x="1523390" y="1242060"/>
                  </a:lnTo>
                  <a:lnTo>
                    <a:pt x="1523390" y="1418082"/>
                  </a:lnTo>
                  <a:cubicBezTo>
                    <a:pt x="1522873" y="1439451"/>
                    <a:pt x="1515506" y="1457320"/>
                    <a:pt x="1501287" y="1471689"/>
                  </a:cubicBezTo>
                  <a:cubicBezTo>
                    <a:pt x="1487069" y="1486057"/>
                    <a:pt x="1469100" y="1493525"/>
                    <a:pt x="1447381" y="1494091"/>
                  </a:cubicBezTo>
                  <a:lnTo>
                    <a:pt x="835304" y="1494091"/>
                  </a:lnTo>
                  <a:close/>
                  <a:moveTo>
                    <a:pt x="6401" y="1161250"/>
                  </a:moveTo>
                  <a:lnTo>
                    <a:pt x="161620" y="1161250"/>
                  </a:lnTo>
                  <a:lnTo>
                    <a:pt x="199225" y="1326870"/>
                  </a:lnTo>
                  <a:lnTo>
                    <a:pt x="44005" y="1326870"/>
                  </a:lnTo>
                  <a:close/>
                  <a:moveTo>
                    <a:pt x="1733016" y="1098042"/>
                  </a:moveTo>
                  <a:lnTo>
                    <a:pt x="1733016" y="1627708"/>
                  </a:lnTo>
                  <a:lnTo>
                    <a:pt x="1756219" y="1627708"/>
                  </a:lnTo>
                  <a:cubicBezTo>
                    <a:pt x="1762370" y="1627575"/>
                    <a:pt x="1767471" y="1625441"/>
                    <a:pt x="1771521" y="1621307"/>
                  </a:cubicBezTo>
                  <a:cubicBezTo>
                    <a:pt x="1775572" y="1617173"/>
                    <a:pt x="1777672" y="1611839"/>
                    <a:pt x="1777822" y="1605305"/>
                  </a:cubicBezTo>
                  <a:lnTo>
                    <a:pt x="1777822" y="1098042"/>
                  </a:lnTo>
                  <a:close/>
                  <a:moveTo>
                    <a:pt x="237630" y="1090841"/>
                  </a:moveTo>
                  <a:lnTo>
                    <a:pt x="749694" y="1090841"/>
                  </a:lnTo>
                  <a:lnTo>
                    <a:pt x="749694" y="1151649"/>
                  </a:lnTo>
                  <a:lnTo>
                    <a:pt x="581673" y="1151649"/>
                  </a:lnTo>
                  <a:lnTo>
                    <a:pt x="581673" y="1368476"/>
                  </a:lnTo>
                  <a:lnTo>
                    <a:pt x="740092" y="1368476"/>
                  </a:lnTo>
                  <a:lnTo>
                    <a:pt x="740092" y="1429283"/>
                  </a:lnTo>
                  <a:lnTo>
                    <a:pt x="581673" y="1429283"/>
                  </a:lnTo>
                  <a:lnTo>
                    <a:pt x="581673" y="1658912"/>
                  </a:lnTo>
                  <a:lnTo>
                    <a:pt x="758495" y="1658912"/>
                  </a:lnTo>
                  <a:lnTo>
                    <a:pt x="758495" y="1719720"/>
                  </a:lnTo>
                  <a:lnTo>
                    <a:pt x="228828" y="1719720"/>
                  </a:lnTo>
                  <a:lnTo>
                    <a:pt x="228828" y="1658912"/>
                  </a:lnTo>
                  <a:lnTo>
                    <a:pt x="406451" y="1658912"/>
                  </a:lnTo>
                  <a:lnTo>
                    <a:pt x="406451" y="1429283"/>
                  </a:lnTo>
                  <a:lnTo>
                    <a:pt x="247231" y="1429283"/>
                  </a:lnTo>
                  <a:lnTo>
                    <a:pt x="247231" y="1368476"/>
                  </a:lnTo>
                  <a:lnTo>
                    <a:pt x="406451" y="1368476"/>
                  </a:lnTo>
                  <a:lnTo>
                    <a:pt x="406451" y="1151649"/>
                  </a:lnTo>
                  <a:lnTo>
                    <a:pt x="237630" y="1151649"/>
                  </a:lnTo>
                  <a:close/>
                  <a:moveTo>
                    <a:pt x="876909" y="1086841"/>
                  </a:moveTo>
                  <a:lnTo>
                    <a:pt x="1065733" y="1086841"/>
                  </a:lnTo>
                  <a:lnTo>
                    <a:pt x="1088136" y="1151649"/>
                  </a:lnTo>
                  <a:lnTo>
                    <a:pt x="1270559" y="1151649"/>
                  </a:lnTo>
                  <a:lnTo>
                    <a:pt x="1292961" y="1086841"/>
                  </a:lnTo>
                  <a:lnTo>
                    <a:pt x="1481785" y="1086841"/>
                  </a:lnTo>
                  <a:lnTo>
                    <a:pt x="1459382" y="1151649"/>
                  </a:lnTo>
                  <a:lnTo>
                    <a:pt x="1556994" y="1151649"/>
                  </a:lnTo>
                  <a:lnTo>
                    <a:pt x="1556994" y="1212456"/>
                  </a:lnTo>
                  <a:lnTo>
                    <a:pt x="800900" y="1212456"/>
                  </a:lnTo>
                  <a:lnTo>
                    <a:pt x="800900" y="1151649"/>
                  </a:lnTo>
                  <a:lnTo>
                    <a:pt x="899312" y="1151649"/>
                  </a:lnTo>
                  <a:close/>
                  <a:moveTo>
                    <a:pt x="2101062" y="1080440"/>
                  </a:moveTo>
                  <a:lnTo>
                    <a:pt x="2093861" y="1098842"/>
                  </a:lnTo>
                  <a:lnTo>
                    <a:pt x="2145868" y="1160450"/>
                  </a:lnTo>
                  <a:lnTo>
                    <a:pt x="2218677" y="1080440"/>
                  </a:lnTo>
                  <a:close/>
                  <a:moveTo>
                    <a:pt x="1601800" y="1036434"/>
                  </a:moveTo>
                  <a:lnTo>
                    <a:pt x="1908238" y="1036434"/>
                  </a:lnTo>
                  <a:lnTo>
                    <a:pt x="1908238" y="1612506"/>
                  </a:lnTo>
                  <a:cubicBezTo>
                    <a:pt x="1907705" y="1633842"/>
                    <a:pt x="1900571" y="1651578"/>
                    <a:pt x="1886835" y="1665713"/>
                  </a:cubicBezTo>
                  <a:cubicBezTo>
                    <a:pt x="1873100" y="1679848"/>
                    <a:pt x="1855965" y="1687182"/>
                    <a:pt x="1835429" y="1687716"/>
                  </a:cubicBezTo>
                  <a:lnTo>
                    <a:pt x="1601800" y="1687716"/>
                  </a:lnTo>
                  <a:close/>
                  <a:moveTo>
                    <a:pt x="1084135" y="962825"/>
                  </a:moveTo>
                  <a:lnTo>
                    <a:pt x="1274559" y="962825"/>
                  </a:lnTo>
                  <a:lnTo>
                    <a:pt x="1274559" y="1007631"/>
                  </a:lnTo>
                  <a:lnTo>
                    <a:pt x="1536192" y="1007631"/>
                  </a:lnTo>
                  <a:lnTo>
                    <a:pt x="1536192" y="1068438"/>
                  </a:lnTo>
                  <a:lnTo>
                    <a:pt x="822503" y="1068438"/>
                  </a:lnTo>
                  <a:lnTo>
                    <a:pt x="822503" y="1007631"/>
                  </a:lnTo>
                  <a:lnTo>
                    <a:pt x="1084135" y="1007631"/>
                  </a:lnTo>
                  <a:close/>
                  <a:moveTo>
                    <a:pt x="6401" y="962825"/>
                  </a:moveTo>
                  <a:lnTo>
                    <a:pt x="161620" y="962825"/>
                  </a:lnTo>
                  <a:lnTo>
                    <a:pt x="197625" y="1128446"/>
                  </a:lnTo>
                  <a:lnTo>
                    <a:pt x="42405" y="1128446"/>
                  </a:lnTo>
                  <a:close/>
                  <a:moveTo>
                    <a:pt x="2663685" y="962025"/>
                  </a:moveTo>
                  <a:lnTo>
                    <a:pt x="2872511" y="962025"/>
                  </a:lnTo>
                  <a:lnTo>
                    <a:pt x="2857309" y="1470888"/>
                  </a:lnTo>
                  <a:lnTo>
                    <a:pt x="2678887" y="1470888"/>
                  </a:lnTo>
                  <a:close/>
                  <a:moveTo>
                    <a:pt x="396849" y="962025"/>
                  </a:moveTo>
                  <a:lnTo>
                    <a:pt x="587273" y="962025"/>
                  </a:lnTo>
                  <a:lnTo>
                    <a:pt x="606476" y="1062837"/>
                  </a:lnTo>
                  <a:lnTo>
                    <a:pt x="416852" y="1062837"/>
                  </a:lnTo>
                  <a:close/>
                  <a:moveTo>
                    <a:pt x="1999449" y="960425"/>
                  </a:moveTo>
                  <a:lnTo>
                    <a:pt x="2149868" y="960425"/>
                  </a:lnTo>
                  <a:lnTo>
                    <a:pt x="2125065" y="1020432"/>
                  </a:lnTo>
                  <a:lnTo>
                    <a:pt x="2345093" y="1020432"/>
                  </a:lnTo>
                  <a:lnTo>
                    <a:pt x="2345093" y="1130046"/>
                  </a:lnTo>
                  <a:lnTo>
                    <a:pt x="2228278" y="1256462"/>
                  </a:lnTo>
                  <a:lnTo>
                    <a:pt x="2359495" y="1410081"/>
                  </a:lnTo>
                  <a:lnTo>
                    <a:pt x="2189073" y="1410081"/>
                  </a:lnTo>
                  <a:lnTo>
                    <a:pt x="2139467" y="1352474"/>
                  </a:lnTo>
                  <a:lnTo>
                    <a:pt x="2086661" y="1410081"/>
                  </a:lnTo>
                  <a:lnTo>
                    <a:pt x="1918639" y="1410081"/>
                  </a:lnTo>
                  <a:lnTo>
                    <a:pt x="2057857" y="1257262"/>
                  </a:lnTo>
                  <a:lnTo>
                    <a:pt x="1993849" y="1182853"/>
                  </a:lnTo>
                  <a:lnTo>
                    <a:pt x="1917839" y="1182853"/>
                  </a:lnTo>
                  <a:close/>
                  <a:moveTo>
                    <a:pt x="2653931" y="483260"/>
                  </a:moveTo>
                  <a:lnTo>
                    <a:pt x="2653931" y="516064"/>
                  </a:lnTo>
                  <a:lnTo>
                    <a:pt x="2778747" y="566471"/>
                  </a:lnTo>
                  <a:lnTo>
                    <a:pt x="2904363" y="516064"/>
                  </a:lnTo>
                  <a:lnTo>
                    <a:pt x="2904363" y="483260"/>
                  </a:lnTo>
                  <a:close/>
                  <a:moveTo>
                    <a:pt x="2472309" y="390449"/>
                  </a:moveTo>
                  <a:lnTo>
                    <a:pt x="2653931" y="390449"/>
                  </a:lnTo>
                  <a:lnTo>
                    <a:pt x="2653931" y="422453"/>
                  </a:lnTo>
                  <a:lnTo>
                    <a:pt x="3158795" y="422453"/>
                  </a:lnTo>
                  <a:lnTo>
                    <a:pt x="3158795" y="483260"/>
                  </a:lnTo>
                  <a:lnTo>
                    <a:pt x="3086785" y="483260"/>
                  </a:lnTo>
                  <a:lnTo>
                    <a:pt x="3086785" y="588073"/>
                  </a:lnTo>
                  <a:lnTo>
                    <a:pt x="2960370" y="638480"/>
                  </a:lnTo>
                  <a:lnTo>
                    <a:pt x="3110789" y="697687"/>
                  </a:lnTo>
                  <a:lnTo>
                    <a:pt x="3158795" y="697687"/>
                  </a:lnTo>
                  <a:lnTo>
                    <a:pt x="3158795" y="758495"/>
                  </a:lnTo>
                  <a:lnTo>
                    <a:pt x="2901162" y="758495"/>
                  </a:lnTo>
                  <a:lnTo>
                    <a:pt x="2779547" y="709689"/>
                  </a:lnTo>
                  <a:lnTo>
                    <a:pt x="2657932" y="758495"/>
                  </a:lnTo>
                  <a:lnTo>
                    <a:pt x="2399499" y="758495"/>
                  </a:lnTo>
                  <a:lnTo>
                    <a:pt x="2399499" y="697687"/>
                  </a:lnTo>
                  <a:lnTo>
                    <a:pt x="2448306" y="697687"/>
                  </a:lnTo>
                  <a:lnTo>
                    <a:pt x="2597925" y="638480"/>
                  </a:lnTo>
                  <a:lnTo>
                    <a:pt x="2472309" y="588073"/>
                  </a:lnTo>
                  <a:lnTo>
                    <a:pt x="2472309" y="483260"/>
                  </a:lnTo>
                  <a:lnTo>
                    <a:pt x="2399499" y="483260"/>
                  </a:lnTo>
                  <a:lnTo>
                    <a:pt x="2399499" y="422453"/>
                  </a:lnTo>
                  <a:lnTo>
                    <a:pt x="2472309" y="422453"/>
                  </a:lnTo>
                  <a:close/>
                  <a:moveTo>
                    <a:pt x="800900" y="339242"/>
                  </a:moveTo>
                  <a:lnTo>
                    <a:pt x="1557794" y="339242"/>
                  </a:lnTo>
                  <a:lnTo>
                    <a:pt x="1557794" y="400050"/>
                  </a:lnTo>
                  <a:lnTo>
                    <a:pt x="800900" y="400050"/>
                  </a:lnTo>
                  <a:close/>
                  <a:moveTo>
                    <a:pt x="1613801" y="277635"/>
                  </a:moveTo>
                  <a:lnTo>
                    <a:pt x="2338692" y="277635"/>
                  </a:lnTo>
                  <a:lnTo>
                    <a:pt x="2338692" y="338442"/>
                  </a:lnTo>
                  <a:lnTo>
                    <a:pt x="2090661" y="338442"/>
                  </a:lnTo>
                  <a:lnTo>
                    <a:pt x="2090661" y="486461"/>
                  </a:lnTo>
                  <a:lnTo>
                    <a:pt x="2326691" y="486461"/>
                  </a:lnTo>
                  <a:lnTo>
                    <a:pt x="2326691" y="546468"/>
                  </a:lnTo>
                  <a:lnTo>
                    <a:pt x="2090661" y="546468"/>
                  </a:lnTo>
                  <a:lnTo>
                    <a:pt x="2090661" y="691286"/>
                  </a:lnTo>
                  <a:lnTo>
                    <a:pt x="2358694" y="691286"/>
                  </a:lnTo>
                  <a:lnTo>
                    <a:pt x="2358694" y="752094"/>
                  </a:lnTo>
                  <a:lnTo>
                    <a:pt x="1833829" y="752094"/>
                  </a:lnTo>
                  <a:lnTo>
                    <a:pt x="1779422" y="677685"/>
                  </a:lnTo>
                  <a:lnTo>
                    <a:pt x="1769821" y="756094"/>
                  </a:lnTo>
                  <a:lnTo>
                    <a:pt x="1599400" y="756094"/>
                  </a:lnTo>
                  <a:lnTo>
                    <a:pt x="1643405" y="403250"/>
                  </a:lnTo>
                  <a:lnTo>
                    <a:pt x="1813826" y="403250"/>
                  </a:lnTo>
                  <a:lnTo>
                    <a:pt x="1801825" y="496862"/>
                  </a:lnTo>
                  <a:lnTo>
                    <a:pt x="1904238" y="641680"/>
                  </a:lnTo>
                  <a:lnTo>
                    <a:pt x="1904238" y="338442"/>
                  </a:lnTo>
                  <a:lnTo>
                    <a:pt x="1613801" y="338442"/>
                  </a:lnTo>
                  <a:close/>
                  <a:moveTo>
                    <a:pt x="199225" y="237630"/>
                  </a:moveTo>
                  <a:lnTo>
                    <a:pt x="199225" y="570471"/>
                  </a:lnTo>
                  <a:lnTo>
                    <a:pt x="258432" y="570471"/>
                  </a:lnTo>
                  <a:cubicBezTo>
                    <a:pt x="264616" y="570304"/>
                    <a:pt x="269850" y="568037"/>
                    <a:pt x="274134" y="563670"/>
                  </a:cubicBezTo>
                  <a:cubicBezTo>
                    <a:pt x="278418" y="559303"/>
                    <a:pt x="280652" y="553836"/>
                    <a:pt x="280835" y="547268"/>
                  </a:cubicBezTo>
                  <a:lnTo>
                    <a:pt x="280835" y="237630"/>
                  </a:lnTo>
                  <a:close/>
                  <a:moveTo>
                    <a:pt x="2941967" y="185623"/>
                  </a:moveTo>
                  <a:lnTo>
                    <a:pt x="2941967" y="315239"/>
                  </a:lnTo>
                  <a:lnTo>
                    <a:pt x="2951569" y="315239"/>
                  </a:lnTo>
                  <a:cubicBezTo>
                    <a:pt x="2958103" y="315123"/>
                    <a:pt x="2963437" y="312956"/>
                    <a:pt x="2967571" y="308738"/>
                  </a:cubicBezTo>
                  <a:cubicBezTo>
                    <a:pt x="2971705" y="304521"/>
                    <a:pt x="2973838" y="298954"/>
                    <a:pt x="2973971" y="292036"/>
                  </a:cubicBezTo>
                  <a:lnTo>
                    <a:pt x="2973971" y="185623"/>
                  </a:lnTo>
                  <a:close/>
                  <a:moveTo>
                    <a:pt x="2762745" y="185623"/>
                  </a:moveTo>
                  <a:lnTo>
                    <a:pt x="2762745" y="315239"/>
                  </a:lnTo>
                  <a:lnTo>
                    <a:pt x="2795549" y="315239"/>
                  </a:lnTo>
                  <a:lnTo>
                    <a:pt x="2795549" y="185623"/>
                  </a:lnTo>
                  <a:close/>
                  <a:moveTo>
                    <a:pt x="2584323" y="185623"/>
                  </a:moveTo>
                  <a:lnTo>
                    <a:pt x="2584323" y="315239"/>
                  </a:lnTo>
                  <a:lnTo>
                    <a:pt x="2617127" y="315239"/>
                  </a:lnTo>
                  <a:lnTo>
                    <a:pt x="2617127" y="185623"/>
                  </a:lnTo>
                  <a:close/>
                  <a:moveTo>
                    <a:pt x="25603" y="175222"/>
                  </a:moveTo>
                  <a:lnTo>
                    <a:pt x="455257" y="175222"/>
                  </a:lnTo>
                  <a:lnTo>
                    <a:pt x="455257" y="555269"/>
                  </a:lnTo>
                  <a:cubicBezTo>
                    <a:pt x="454723" y="577089"/>
                    <a:pt x="447389" y="595458"/>
                    <a:pt x="433254" y="610376"/>
                  </a:cubicBezTo>
                  <a:cubicBezTo>
                    <a:pt x="419119" y="625295"/>
                    <a:pt x="401383" y="633062"/>
                    <a:pt x="380047" y="633679"/>
                  </a:cubicBezTo>
                  <a:lnTo>
                    <a:pt x="25603" y="633679"/>
                  </a:lnTo>
                  <a:close/>
                  <a:moveTo>
                    <a:pt x="2762745" y="80810"/>
                  </a:moveTo>
                  <a:lnTo>
                    <a:pt x="2762745" y="124815"/>
                  </a:lnTo>
                  <a:lnTo>
                    <a:pt x="2795549" y="124815"/>
                  </a:lnTo>
                  <a:lnTo>
                    <a:pt x="2795549" y="80810"/>
                  </a:lnTo>
                  <a:close/>
                  <a:moveTo>
                    <a:pt x="0" y="22403"/>
                  </a:moveTo>
                  <a:lnTo>
                    <a:pt x="757695" y="22403"/>
                  </a:lnTo>
                  <a:lnTo>
                    <a:pt x="757695" y="83210"/>
                  </a:lnTo>
                  <a:lnTo>
                    <a:pt x="700887" y="83210"/>
                  </a:lnTo>
                  <a:lnTo>
                    <a:pt x="700887" y="667283"/>
                  </a:lnTo>
                  <a:cubicBezTo>
                    <a:pt x="700221" y="693136"/>
                    <a:pt x="691353" y="714639"/>
                    <a:pt x="674284" y="731791"/>
                  </a:cubicBezTo>
                  <a:cubicBezTo>
                    <a:pt x="657215" y="748943"/>
                    <a:pt x="635946" y="757845"/>
                    <a:pt x="610476" y="758495"/>
                  </a:cubicBezTo>
                  <a:lnTo>
                    <a:pt x="421653" y="758495"/>
                  </a:lnTo>
                  <a:lnTo>
                    <a:pt x="421653" y="697687"/>
                  </a:lnTo>
                  <a:lnTo>
                    <a:pt x="488861" y="697687"/>
                  </a:lnTo>
                  <a:cubicBezTo>
                    <a:pt x="495045" y="697520"/>
                    <a:pt x="500279" y="695253"/>
                    <a:pt x="504563" y="690886"/>
                  </a:cubicBezTo>
                  <a:cubicBezTo>
                    <a:pt x="508847" y="686519"/>
                    <a:pt x="511080" y="681052"/>
                    <a:pt x="511264" y="674484"/>
                  </a:cubicBezTo>
                  <a:lnTo>
                    <a:pt x="511264" y="83210"/>
                  </a:lnTo>
                  <a:lnTo>
                    <a:pt x="0" y="83210"/>
                  </a:lnTo>
                  <a:close/>
                  <a:moveTo>
                    <a:pt x="2399499" y="20002"/>
                  </a:moveTo>
                  <a:lnTo>
                    <a:pt x="3158795" y="20002"/>
                  </a:lnTo>
                  <a:lnTo>
                    <a:pt x="3158795" y="80810"/>
                  </a:lnTo>
                  <a:lnTo>
                    <a:pt x="2941967" y="80810"/>
                  </a:lnTo>
                  <a:lnTo>
                    <a:pt x="2941967" y="124815"/>
                  </a:lnTo>
                  <a:lnTo>
                    <a:pt x="3133991" y="124815"/>
                  </a:lnTo>
                  <a:lnTo>
                    <a:pt x="3133991" y="300037"/>
                  </a:lnTo>
                  <a:cubicBezTo>
                    <a:pt x="3133425" y="321407"/>
                    <a:pt x="3125957" y="339276"/>
                    <a:pt x="3111589" y="353644"/>
                  </a:cubicBezTo>
                  <a:cubicBezTo>
                    <a:pt x="3097220" y="368013"/>
                    <a:pt x="3079351" y="375480"/>
                    <a:pt x="3057982" y="376047"/>
                  </a:cubicBezTo>
                  <a:lnTo>
                    <a:pt x="2425103" y="376047"/>
                  </a:lnTo>
                  <a:lnTo>
                    <a:pt x="2425103" y="124815"/>
                  </a:lnTo>
                  <a:lnTo>
                    <a:pt x="2617127" y="124815"/>
                  </a:lnTo>
                  <a:lnTo>
                    <a:pt x="2617127" y="80810"/>
                  </a:lnTo>
                  <a:lnTo>
                    <a:pt x="2399499" y="80810"/>
                  </a:lnTo>
                  <a:close/>
                  <a:moveTo>
                    <a:pt x="1881035" y="0"/>
                  </a:moveTo>
                  <a:lnTo>
                    <a:pt x="2071459" y="0"/>
                  </a:lnTo>
                  <a:lnTo>
                    <a:pt x="2071459" y="78410"/>
                  </a:lnTo>
                  <a:lnTo>
                    <a:pt x="2353094" y="78410"/>
                  </a:lnTo>
                  <a:lnTo>
                    <a:pt x="2353094" y="233629"/>
                  </a:lnTo>
                  <a:lnTo>
                    <a:pt x="2168271" y="233629"/>
                  </a:lnTo>
                  <a:lnTo>
                    <a:pt x="2168271" y="139217"/>
                  </a:lnTo>
                  <a:lnTo>
                    <a:pt x="1785823" y="139217"/>
                  </a:lnTo>
                  <a:lnTo>
                    <a:pt x="1785823" y="233629"/>
                  </a:lnTo>
                  <a:lnTo>
                    <a:pt x="1599400" y="233629"/>
                  </a:lnTo>
                  <a:lnTo>
                    <a:pt x="1599400" y="78410"/>
                  </a:lnTo>
                  <a:lnTo>
                    <a:pt x="1881035" y="784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954396" y="3893679"/>
              <a:ext cx="2376221" cy="1157021"/>
            </a:xfrm>
            <a:custGeom>
              <a:avLst/>
              <a:gdLst/>
              <a:ahLst/>
              <a:cxnLst/>
              <a:rect l="l" t="t" r="r" b="b"/>
              <a:pathLst>
                <a:path w="2376221" h="1157021">
                  <a:moveTo>
                    <a:pt x="387706" y="737616"/>
                  </a:moveTo>
                  <a:lnTo>
                    <a:pt x="387706" y="787604"/>
                  </a:lnTo>
                  <a:lnTo>
                    <a:pt x="577901" y="864413"/>
                  </a:lnTo>
                  <a:lnTo>
                    <a:pt x="769315" y="787604"/>
                  </a:lnTo>
                  <a:lnTo>
                    <a:pt x="769315" y="737616"/>
                  </a:lnTo>
                  <a:close/>
                  <a:moveTo>
                    <a:pt x="1247242" y="621792"/>
                  </a:moveTo>
                  <a:lnTo>
                    <a:pt x="1365504" y="621792"/>
                  </a:lnTo>
                  <a:lnTo>
                    <a:pt x="1337463" y="1107034"/>
                  </a:lnTo>
                  <a:lnTo>
                    <a:pt x="1220419" y="1107034"/>
                  </a:lnTo>
                  <a:close/>
                  <a:moveTo>
                    <a:pt x="110947" y="596189"/>
                  </a:moveTo>
                  <a:lnTo>
                    <a:pt x="387706" y="596189"/>
                  </a:lnTo>
                  <a:lnTo>
                    <a:pt x="387706" y="644957"/>
                  </a:lnTo>
                  <a:lnTo>
                    <a:pt x="1157021" y="644957"/>
                  </a:lnTo>
                  <a:lnTo>
                    <a:pt x="1157021" y="737616"/>
                  </a:lnTo>
                  <a:lnTo>
                    <a:pt x="1047293" y="737616"/>
                  </a:lnTo>
                  <a:lnTo>
                    <a:pt x="1047293" y="897332"/>
                  </a:lnTo>
                  <a:lnTo>
                    <a:pt x="854659" y="974141"/>
                  </a:lnTo>
                  <a:lnTo>
                    <a:pt x="1083869" y="1064362"/>
                  </a:lnTo>
                  <a:lnTo>
                    <a:pt x="1157021" y="1064362"/>
                  </a:lnTo>
                  <a:lnTo>
                    <a:pt x="1157021" y="1157021"/>
                  </a:lnTo>
                  <a:lnTo>
                    <a:pt x="764439" y="1157021"/>
                  </a:lnTo>
                  <a:lnTo>
                    <a:pt x="579120" y="1082650"/>
                  </a:lnTo>
                  <a:lnTo>
                    <a:pt x="393802" y="1157021"/>
                  </a:lnTo>
                  <a:lnTo>
                    <a:pt x="0" y="1157021"/>
                  </a:lnTo>
                  <a:lnTo>
                    <a:pt x="0" y="1064362"/>
                  </a:lnTo>
                  <a:lnTo>
                    <a:pt x="74371" y="1064362"/>
                  </a:lnTo>
                  <a:lnTo>
                    <a:pt x="302362" y="974141"/>
                  </a:lnTo>
                  <a:lnTo>
                    <a:pt x="110947" y="897332"/>
                  </a:lnTo>
                  <a:lnTo>
                    <a:pt x="110947" y="737616"/>
                  </a:lnTo>
                  <a:lnTo>
                    <a:pt x="0" y="737616"/>
                  </a:lnTo>
                  <a:lnTo>
                    <a:pt x="0" y="644957"/>
                  </a:lnTo>
                  <a:lnTo>
                    <a:pt x="110947" y="644957"/>
                  </a:lnTo>
                  <a:close/>
                  <a:moveTo>
                    <a:pt x="826618" y="284074"/>
                  </a:moveTo>
                  <a:lnTo>
                    <a:pt x="826618" y="481584"/>
                  </a:lnTo>
                  <a:lnTo>
                    <a:pt x="841248" y="481584"/>
                  </a:lnTo>
                  <a:cubicBezTo>
                    <a:pt x="851205" y="481407"/>
                    <a:pt x="859333" y="478105"/>
                    <a:pt x="865632" y="471678"/>
                  </a:cubicBezTo>
                  <a:cubicBezTo>
                    <a:pt x="871931" y="465252"/>
                    <a:pt x="875183" y="456769"/>
                    <a:pt x="875386" y="446228"/>
                  </a:cubicBezTo>
                  <a:lnTo>
                    <a:pt x="875386" y="284074"/>
                  </a:lnTo>
                  <a:close/>
                  <a:moveTo>
                    <a:pt x="553517" y="284074"/>
                  </a:moveTo>
                  <a:lnTo>
                    <a:pt x="553517" y="481584"/>
                  </a:lnTo>
                  <a:lnTo>
                    <a:pt x="603504" y="481584"/>
                  </a:lnTo>
                  <a:lnTo>
                    <a:pt x="603504" y="284074"/>
                  </a:lnTo>
                  <a:close/>
                  <a:moveTo>
                    <a:pt x="281635" y="284074"/>
                  </a:moveTo>
                  <a:lnTo>
                    <a:pt x="281635" y="481584"/>
                  </a:lnTo>
                  <a:lnTo>
                    <a:pt x="331623" y="481584"/>
                  </a:lnTo>
                  <a:lnTo>
                    <a:pt x="331623" y="284074"/>
                  </a:lnTo>
                  <a:close/>
                  <a:moveTo>
                    <a:pt x="1895856" y="240183"/>
                  </a:moveTo>
                  <a:lnTo>
                    <a:pt x="2099463" y="240183"/>
                  </a:lnTo>
                  <a:lnTo>
                    <a:pt x="2099463" y="609600"/>
                  </a:lnTo>
                  <a:lnTo>
                    <a:pt x="2149450" y="609600"/>
                  </a:lnTo>
                  <a:cubicBezTo>
                    <a:pt x="2158822" y="609118"/>
                    <a:pt x="2166595" y="604901"/>
                    <a:pt x="2172767" y="596951"/>
                  </a:cubicBezTo>
                  <a:cubicBezTo>
                    <a:pt x="2178939" y="589001"/>
                    <a:pt x="2182140" y="580213"/>
                    <a:pt x="2182368" y="570586"/>
                  </a:cubicBezTo>
                  <a:lnTo>
                    <a:pt x="2182368" y="529133"/>
                  </a:lnTo>
                  <a:lnTo>
                    <a:pt x="2123847" y="529133"/>
                  </a:lnTo>
                  <a:lnTo>
                    <a:pt x="2123847" y="436474"/>
                  </a:lnTo>
                  <a:lnTo>
                    <a:pt x="2182368" y="436474"/>
                  </a:lnTo>
                  <a:lnTo>
                    <a:pt x="2182368" y="357226"/>
                  </a:lnTo>
                  <a:lnTo>
                    <a:pt x="2123847" y="357226"/>
                  </a:lnTo>
                  <a:lnTo>
                    <a:pt x="2123847" y="264567"/>
                  </a:lnTo>
                  <a:lnTo>
                    <a:pt x="2367687" y="264567"/>
                  </a:lnTo>
                  <a:lnTo>
                    <a:pt x="2367687" y="582778"/>
                  </a:lnTo>
                  <a:cubicBezTo>
                    <a:pt x="2366924" y="615442"/>
                    <a:pt x="2355952" y="643078"/>
                    <a:pt x="2334768" y="665684"/>
                  </a:cubicBezTo>
                  <a:cubicBezTo>
                    <a:pt x="2313585" y="688290"/>
                    <a:pt x="2286762" y="700075"/>
                    <a:pt x="2254301" y="701040"/>
                  </a:cubicBezTo>
                  <a:lnTo>
                    <a:pt x="2099463" y="701040"/>
                  </a:lnTo>
                  <a:lnTo>
                    <a:pt x="2099463" y="753466"/>
                  </a:lnTo>
                  <a:lnTo>
                    <a:pt x="2364029" y="753466"/>
                  </a:lnTo>
                  <a:lnTo>
                    <a:pt x="2364029" y="908304"/>
                  </a:lnTo>
                  <a:lnTo>
                    <a:pt x="2165299" y="1013156"/>
                  </a:lnTo>
                  <a:lnTo>
                    <a:pt x="2318919" y="1082650"/>
                  </a:lnTo>
                  <a:lnTo>
                    <a:pt x="2376221" y="1082650"/>
                  </a:lnTo>
                  <a:lnTo>
                    <a:pt x="2376221" y="1152144"/>
                  </a:lnTo>
                  <a:lnTo>
                    <a:pt x="2103120" y="1152144"/>
                  </a:lnTo>
                  <a:lnTo>
                    <a:pt x="1995831" y="1102157"/>
                  </a:lnTo>
                  <a:lnTo>
                    <a:pt x="1901952" y="1152144"/>
                  </a:lnTo>
                  <a:lnTo>
                    <a:pt x="1627632" y="1152144"/>
                  </a:lnTo>
                  <a:lnTo>
                    <a:pt x="1627632" y="1082650"/>
                  </a:lnTo>
                  <a:lnTo>
                    <a:pt x="1684935" y="1082650"/>
                  </a:lnTo>
                  <a:lnTo>
                    <a:pt x="1812951" y="1018032"/>
                  </a:lnTo>
                  <a:lnTo>
                    <a:pt x="1641044" y="938784"/>
                  </a:lnTo>
                  <a:lnTo>
                    <a:pt x="1641044" y="883920"/>
                  </a:lnTo>
                  <a:lnTo>
                    <a:pt x="1880007" y="883920"/>
                  </a:lnTo>
                  <a:lnTo>
                    <a:pt x="1984858" y="932688"/>
                  </a:lnTo>
                  <a:lnTo>
                    <a:pt x="2156765" y="846125"/>
                  </a:lnTo>
                  <a:lnTo>
                    <a:pt x="1638605" y="846125"/>
                  </a:lnTo>
                  <a:lnTo>
                    <a:pt x="1638605" y="753466"/>
                  </a:lnTo>
                  <a:lnTo>
                    <a:pt x="1895856" y="753466"/>
                  </a:lnTo>
                  <a:lnTo>
                    <a:pt x="1895856" y="701040"/>
                  </a:lnTo>
                  <a:lnTo>
                    <a:pt x="1626413" y="701040"/>
                  </a:lnTo>
                  <a:lnTo>
                    <a:pt x="1626413" y="264567"/>
                  </a:lnTo>
                  <a:lnTo>
                    <a:pt x="1872691" y="264567"/>
                  </a:lnTo>
                  <a:lnTo>
                    <a:pt x="1872691" y="357226"/>
                  </a:lnTo>
                  <a:lnTo>
                    <a:pt x="1814170" y="357226"/>
                  </a:lnTo>
                  <a:lnTo>
                    <a:pt x="1814170" y="436474"/>
                  </a:lnTo>
                  <a:lnTo>
                    <a:pt x="1872691" y="436474"/>
                  </a:lnTo>
                  <a:lnTo>
                    <a:pt x="1872691" y="529133"/>
                  </a:lnTo>
                  <a:lnTo>
                    <a:pt x="1814170" y="529133"/>
                  </a:lnTo>
                  <a:lnTo>
                    <a:pt x="1814170" y="609600"/>
                  </a:lnTo>
                  <a:lnTo>
                    <a:pt x="1895856" y="609600"/>
                  </a:lnTo>
                  <a:close/>
                  <a:moveTo>
                    <a:pt x="1220419" y="170688"/>
                  </a:moveTo>
                  <a:lnTo>
                    <a:pt x="1337463" y="170688"/>
                  </a:lnTo>
                  <a:lnTo>
                    <a:pt x="1365504" y="560832"/>
                  </a:lnTo>
                  <a:lnTo>
                    <a:pt x="1247242" y="560832"/>
                  </a:lnTo>
                  <a:close/>
                  <a:moveTo>
                    <a:pt x="553517" y="124359"/>
                  </a:moveTo>
                  <a:lnTo>
                    <a:pt x="553517" y="191415"/>
                  </a:lnTo>
                  <a:lnTo>
                    <a:pt x="603504" y="191415"/>
                  </a:lnTo>
                  <a:lnTo>
                    <a:pt x="603504" y="124359"/>
                  </a:lnTo>
                  <a:close/>
                  <a:moveTo>
                    <a:pt x="0" y="31700"/>
                  </a:moveTo>
                  <a:lnTo>
                    <a:pt x="1157021" y="31700"/>
                  </a:lnTo>
                  <a:lnTo>
                    <a:pt x="1157021" y="124359"/>
                  </a:lnTo>
                  <a:lnTo>
                    <a:pt x="826618" y="124359"/>
                  </a:lnTo>
                  <a:lnTo>
                    <a:pt x="826618" y="191415"/>
                  </a:lnTo>
                  <a:lnTo>
                    <a:pt x="1119226" y="191415"/>
                  </a:lnTo>
                  <a:lnTo>
                    <a:pt x="1119226" y="458420"/>
                  </a:lnTo>
                  <a:cubicBezTo>
                    <a:pt x="1118362" y="490982"/>
                    <a:pt x="1106983" y="518211"/>
                    <a:pt x="1085088" y="540106"/>
                  </a:cubicBezTo>
                  <a:cubicBezTo>
                    <a:pt x="1063193" y="562001"/>
                    <a:pt x="1035965" y="573380"/>
                    <a:pt x="1003402" y="574244"/>
                  </a:cubicBezTo>
                  <a:lnTo>
                    <a:pt x="39015" y="574244"/>
                  </a:lnTo>
                  <a:lnTo>
                    <a:pt x="39015" y="191415"/>
                  </a:lnTo>
                  <a:lnTo>
                    <a:pt x="331623" y="191415"/>
                  </a:lnTo>
                  <a:lnTo>
                    <a:pt x="331623" y="124359"/>
                  </a:lnTo>
                  <a:lnTo>
                    <a:pt x="0" y="124359"/>
                  </a:lnTo>
                  <a:close/>
                  <a:moveTo>
                    <a:pt x="1791005" y="0"/>
                  </a:moveTo>
                  <a:lnTo>
                    <a:pt x="2087271" y="0"/>
                  </a:lnTo>
                  <a:lnTo>
                    <a:pt x="2087271" y="113386"/>
                  </a:lnTo>
                  <a:lnTo>
                    <a:pt x="2376221" y="113386"/>
                  </a:lnTo>
                  <a:lnTo>
                    <a:pt x="2376221" y="206045"/>
                  </a:lnTo>
                  <a:lnTo>
                    <a:pt x="1602029" y="206045"/>
                  </a:lnTo>
                  <a:lnTo>
                    <a:pt x="1602029" y="1152144"/>
                  </a:lnTo>
                  <a:lnTo>
                    <a:pt x="1381354" y="1152144"/>
                  </a:lnTo>
                  <a:lnTo>
                    <a:pt x="1381354" y="113386"/>
                  </a:lnTo>
                  <a:lnTo>
                    <a:pt x="1791005" y="113386"/>
                  </a:lnTo>
                  <a:close/>
                </a:path>
              </a:pathLst>
            </a:custGeom>
            <a:solidFill>
              <a:srgbClr val="FF9C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椭圆 2"/>
            <p:cNvSpPr/>
            <p:nvPr/>
          </p:nvSpPr>
          <p:spPr>
            <a:xfrm rot="18082392">
              <a:off x="3352359" y="2756068"/>
              <a:ext cx="3571938" cy="3571934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A66639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89" name="椭圆 2"/>
            <p:cNvSpPr/>
            <p:nvPr/>
          </p:nvSpPr>
          <p:spPr>
            <a:xfrm rot="18082392">
              <a:off x="6439707" y="1070355"/>
              <a:ext cx="4947802" cy="4950577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FF9C8F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90" name="任意多边形 389"/>
            <p:cNvSpPr/>
            <p:nvPr/>
          </p:nvSpPr>
          <p:spPr>
            <a:xfrm rot="20968856">
              <a:off x="9695900" y="953397"/>
              <a:ext cx="1288454" cy="1731001"/>
            </a:xfrm>
            <a:custGeom>
              <a:avLst/>
              <a:gdLst>
                <a:gd name="connsiteX0" fmla="*/ 644227 w 1288454"/>
                <a:gd name="connsiteY0" fmla="*/ 0 h 1731001"/>
                <a:gd name="connsiteX1" fmla="*/ 668069 w 1288454"/>
                <a:gd name="connsiteY1" fmla="*/ 819415 h 1731001"/>
                <a:gd name="connsiteX2" fmla="*/ 1193965 w 1288454"/>
                <a:gd name="connsiteY2" fmla="*/ 529620 h 1731001"/>
                <a:gd name="connsiteX3" fmla="*/ 738663 w 1288454"/>
                <a:gd name="connsiteY3" fmla="*/ 836629 h 1731001"/>
                <a:gd name="connsiteX4" fmla="*/ 1288454 w 1288454"/>
                <a:gd name="connsiteY4" fmla="*/ 865501 h 1731001"/>
                <a:gd name="connsiteX5" fmla="*/ 690870 w 1288454"/>
                <a:gd name="connsiteY5" fmla="*/ 896882 h 1731001"/>
                <a:gd name="connsiteX6" fmla="*/ 1029524 w 1288454"/>
                <a:gd name="connsiteY6" fmla="*/ 1496117 h 1731001"/>
                <a:gd name="connsiteX7" fmla="*/ 667070 w 1288454"/>
                <a:gd name="connsiteY7" fmla="*/ 945924 h 1731001"/>
                <a:gd name="connsiteX8" fmla="*/ 644227 w 1288454"/>
                <a:gd name="connsiteY8" fmla="*/ 1731001 h 1731001"/>
                <a:gd name="connsiteX9" fmla="*/ 620386 w 1288454"/>
                <a:gd name="connsiteY9" fmla="*/ 911588 h 1731001"/>
                <a:gd name="connsiteX10" fmla="*/ 94490 w 1288454"/>
                <a:gd name="connsiteY10" fmla="*/ 1201384 h 1731001"/>
                <a:gd name="connsiteX11" fmla="*/ 549795 w 1288454"/>
                <a:gd name="connsiteY11" fmla="*/ 894373 h 1731001"/>
                <a:gd name="connsiteX12" fmla="*/ 0 w 1288454"/>
                <a:gd name="connsiteY12" fmla="*/ 865501 h 1731001"/>
                <a:gd name="connsiteX13" fmla="*/ 597583 w 1288454"/>
                <a:gd name="connsiteY13" fmla="*/ 834119 h 1731001"/>
                <a:gd name="connsiteX14" fmla="*/ 258930 w 1288454"/>
                <a:gd name="connsiteY14" fmla="*/ 234886 h 1731001"/>
                <a:gd name="connsiteX15" fmla="*/ 621384 w 1288454"/>
                <a:gd name="connsiteY15" fmla="*/ 785078 h 17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8454" h="1731001">
                  <a:moveTo>
                    <a:pt x="644227" y="0"/>
                  </a:moveTo>
                  <a:lnTo>
                    <a:pt x="668069" y="819415"/>
                  </a:lnTo>
                  <a:lnTo>
                    <a:pt x="1193965" y="529620"/>
                  </a:lnTo>
                  <a:lnTo>
                    <a:pt x="738663" y="836629"/>
                  </a:lnTo>
                  <a:lnTo>
                    <a:pt x="1288454" y="865501"/>
                  </a:lnTo>
                  <a:lnTo>
                    <a:pt x="690870" y="896882"/>
                  </a:lnTo>
                  <a:lnTo>
                    <a:pt x="1029524" y="1496117"/>
                  </a:lnTo>
                  <a:lnTo>
                    <a:pt x="667070" y="945924"/>
                  </a:lnTo>
                  <a:lnTo>
                    <a:pt x="644227" y="1731001"/>
                  </a:lnTo>
                  <a:lnTo>
                    <a:pt x="620386" y="911588"/>
                  </a:lnTo>
                  <a:lnTo>
                    <a:pt x="94490" y="1201384"/>
                  </a:lnTo>
                  <a:lnTo>
                    <a:pt x="549795" y="894373"/>
                  </a:lnTo>
                  <a:lnTo>
                    <a:pt x="0" y="865501"/>
                  </a:lnTo>
                  <a:lnTo>
                    <a:pt x="597583" y="834119"/>
                  </a:lnTo>
                  <a:lnTo>
                    <a:pt x="258930" y="234886"/>
                  </a:lnTo>
                  <a:lnTo>
                    <a:pt x="621384" y="7850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glow rad="1905000">
                <a:schemeClr val="bg1">
                  <a:alpha val="34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2547478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1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961865" y="-1333500"/>
            <a:ext cx="10252360" cy="8589963"/>
          </a:xfrm>
          <a:custGeom>
            <a:avLst/>
            <a:gdLst>
              <a:gd name="T0" fmla="*/ 2279 w 3412"/>
              <a:gd name="T1" fmla="*/ 2938 h 2938"/>
              <a:gd name="T2" fmla="*/ 1178 w 3412"/>
              <a:gd name="T3" fmla="*/ 2423 h 2938"/>
              <a:gd name="T4" fmla="*/ 634 w 3412"/>
              <a:gd name="T5" fmla="*/ 659 h 2938"/>
              <a:gd name="T6" fmla="*/ 1755 w 3412"/>
              <a:gd name="T7" fmla="*/ 736 h 2938"/>
              <a:gd name="T8" fmla="*/ 2708 w 3412"/>
              <a:gd name="T9" fmla="*/ 137 h 2938"/>
              <a:gd name="T10" fmla="*/ 3354 w 3412"/>
              <a:gd name="T11" fmla="*/ 882 h 2938"/>
              <a:gd name="T12" fmla="*/ 2992 w 3412"/>
              <a:gd name="T13" fmla="*/ 2042 h 2938"/>
              <a:gd name="T14" fmla="*/ 2505 w 3412"/>
              <a:gd name="T15" fmla="*/ 2616 h 2938"/>
              <a:gd name="T16" fmla="*/ 2279 w 3412"/>
              <a:gd name="T17" fmla="*/ 2938 h 2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12" h="2938">
                <a:moveTo>
                  <a:pt x="2279" y="2938"/>
                </a:moveTo>
                <a:cubicBezTo>
                  <a:pt x="2279" y="2938"/>
                  <a:pt x="2356" y="2772"/>
                  <a:pt x="1178" y="2423"/>
                </a:cubicBezTo>
                <a:cubicBezTo>
                  <a:pt x="0" y="2075"/>
                  <a:pt x="202" y="943"/>
                  <a:pt x="634" y="659"/>
                </a:cubicBezTo>
                <a:cubicBezTo>
                  <a:pt x="1065" y="375"/>
                  <a:pt x="1563" y="558"/>
                  <a:pt x="1755" y="736"/>
                </a:cubicBezTo>
                <a:cubicBezTo>
                  <a:pt x="1755" y="736"/>
                  <a:pt x="1907" y="0"/>
                  <a:pt x="2708" y="137"/>
                </a:cubicBezTo>
                <a:cubicBezTo>
                  <a:pt x="3086" y="201"/>
                  <a:pt x="3305" y="519"/>
                  <a:pt x="3354" y="882"/>
                </a:cubicBezTo>
                <a:cubicBezTo>
                  <a:pt x="3412" y="1310"/>
                  <a:pt x="3253" y="1708"/>
                  <a:pt x="2992" y="2042"/>
                </a:cubicBezTo>
                <a:cubicBezTo>
                  <a:pt x="2838" y="2239"/>
                  <a:pt x="2667" y="2424"/>
                  <a:pt x="2505" y="2616"/>
                </a:cubicBezTo>
                <a:cubicBezTo>
                  <a:pt x="2442" y="2692"/>
                  <a:pt x="2284" y="2830"/>
                  <a:pt x="2279" y="2938"/>
                </a:cubicBezTo>
                <a:close/>
              </a:path>
            </a:pathLst>
          </a:custGeom>
          <a:solidFill>
            <a:srgbClr val="81D0E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0359" y="381031"/>
            <a:ext cx="5049159" cy="3355248"/>
          </a:xfrm>
          <a:prstGeom prst="rect">
            <a:avLst/>
          </a:prstGeom>
        </p:spPr>
      </p:pic>
      <p:pic>
        <p:nvPicPr>
          <p:cNvPr id="2154" name="图片 215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371771" y="-23897"/>
            <a:ext cx="5805715" cy="6796936"/>
          </a:xfrm>
          <a:prstGeom prst="rect">
            <a:avLst/>
          </a:prstGeom>
        </p:spPr>
      </p:pic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92427" y="214221"/>
            <a:ext cx="597218" cy="1154106"/>
          </a:xfrm>
          <a:custGeom>
            <a:avLst/>
            <a:gdLst/>
            <a:ahLst/>
            <a:cxnLst/>
            <a:rect l="l" t="t" r="r" b="b"/>
            <a:pathLst>
              <a:path w="1268909" h="2452129">
                <a:moveTo>
                  <a:pt x="926158" y="32816"/>
                </a:moveTo>
                <a:lnTo>
                  <a:pt x="975383" y="56517"/>
                </a:lnTo>
                <a:lnTo>
                  <a:pt x="975383" y="2113024"/>
                </a:lnTo>
                <a:lnTo>
                  <a:pt x="1268909" y="2452129"/>
                </a:lnTo>
                <a:lnTo>
                  <a:pt x="335459" y="2452129"/>
                </a:lnTo>
                <a:lnTo>
                  <a:pt x="295350" y="2402904"/>
                </a:lnTo>
                <a:lnTo>
                  <a:pt x="1163166" y="2402904"/>
                </a:lnTo>
                <a:lnTo>
                  <a:pt x="926158" y="2127609"/>
                </a:lnTo>
                <a:close/>
                <a:moveTo>
                  <a:pt x="618046" y="0"/>
                </a:moveTo>
                <a:lnTo>
                  <a:pt x="835000" y="0"/>
                </a:lnTo>
                <a:lnTo>
                  <a:pt x="835000" y="2113024"/>
                </a:lnTo>
                <a:lnTo>
                  <a:pt x="1057424" y="2302631"/>
                </a:lnTo>
                <a:lnTo>
                  <a:pt x="271649" y="2302631"/>
                </a:lnTo>
                <a:lnTo>
                  <a:pt x="503188" y="2113024"/>
                </a:lnTo>
                <a:lnTo>
                  <a:pt x="503188" y="508657"/>
                </a:lnTo>
                <a:cubicBezTo>
                  <a:pt x="432693" y="545120"/>
                  <a:pt x="361590" y="563351"/>
                  <a:pt x="289880" y="563351"/>
                </a:cubicBezTo>
                <a:cubicBezTo>
                  <a:pt x="178061" y="563351"/>
                  <a:pt x="91765" y="517773"/>
                  <a:pt x="30994" y="426616"/>
                </a:cubicBezTo>
                <a:lnTo>
                  <a:pt x="45579" y="426616"/>
                </a:lnTo>
                <a:cubicBezTo>
                  <a:pt x="119720" y="487387"/>
                  <a:pt x="199938" y="517773"/>
                  <a:pt x="286234" y="517773"/>
                </a:cubicBezTo>
                <a:cubicBezTo>
                  <a:pt x="367668" y="517773"/>
                  <a:pt x="439986" y="496503"/>
                  <a:pt x="503188" y="453963"/>
                </a:cubicBezTo>
                <a:lnTo>
                  <a:pt x="503188" y="340928"/>
                </a:lnTo>
                <a:cubicBezTo>
                  <a:pt x="420539" y="401699"/>
                  <a:pt x="323912" y="432085"/>
                  <a:pt x="213308" y="432085"/>
                </a:cubicBezTo>
                <a:cubicBezTo>
                  <a:pt x="152537" y="432085"/>
                  <a:pt x="101792" y="418108"/>
                  <a:pt x="61076" y="390153"/>
                </a:cubicBezTo>
                <a:cubicBezTo>
                  <a:pt x="20359" y="362198"/>
                  <a:pt x="0" y="327558"/>
                  <a:pt x="0" y="286234"/>
                </a:cubicBezTo>
                <a:cubicBezTo>
                  <a:pt x="0" y="225462"/>
                  <a:pt x="28563" y="193861"/>
                  <a:pt x="85688" y="191430"/>
                </a:cubicBezTo>
                <a:cubicBezTo>
                  <a:pt x="136736" y="188999"/>
                  <a:pt x="162260" y="212092"/>
                  <a:pt x="162260" y="260709"/>
                </a:cubicBezTo>
                <a:cubicBezTo>
                  <a:pt x="162260" y="269217"/>
                  <a:pt x="161045" y="277725"/>
                  <a:pt x="158614" y="286234"/>
                </a:cubicBezTo>
                <a:cubicBezTo>
                  <a:pt x="157398" y="292311"/>
                  <a:pt x="156791" y="296564"/>
                  <a:pt x="156791" y="298995"/>
                </a:cubicBezTo>
                <a:cubicBezTo>
                  <a:pt x="158006" y="318442"/>
                  <a:pt x="174414" y="328166"/>
                  <a:pt x="206016" y="328166"/>
                </a:cubicBezTo>
                <a:cubicBezTo>
                  <a:pt x="286234" y="328166"/>
                  <a:pt x="365237" y="297172"/>
                  <a:pt x="443024" y="235185"/>
                </a:cubicBezTo>
                <a:cubicBezTo>
                  <a:pt x="520812" y="173198"/>
                  <a:pt x="579152" y="94803"/>
                  <a:pt x="618046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670001" y="1798155"/>
            <a:ext cx="895768" cy="955831"/>
          </a:xfrm>
          <a:custGeom>
            <a:avLst/>
            <a:gdLst/>
            <a:ahLst/>
            <a:cxnLst/>
            <a:rect l="l" t="t" r="r" b="b"/>
            <a:pathLst>
              <a:path w="1903238" h="2030854">
                <a:moveTo>
                  <a:pt x="521465" y="1500588"/>
                </a:moveTo>
                <a:lnTo>
                  <a:pt x="521465" y="1865833"/>
                </a:lnTo>
                <a:lnTo>
                  <a:pt x="1320165" y="1865833"/>
                </a:lnTo>
                <a:cubicBezTo>
                  <a:pt x="1337171" y="1865237"/>
                  <a:pt x="1351564" y="1858728"/>
                  <a:pt x="1363345" y="1846306"/>
                </a:cubicBezTo>
                <a:cubicBezTo>
                  <a:pt x="1375126" y="1833884"/>
                  <a:pt x="1381268" y="1819123"/>
                  <a:pt x="1381772" y="1802025"/>
                </a:cubicBezTo>
                <a:lnTo>
                  <a:pt x="1381772" y="1500588"/>
                </a:lnTo>
                <a:close/>
                <a:moveTo>
                  <a:pt x="521465" y="972522"/>
                </a:moveTo>
                <a:lnTo>
                  <a:pt x="521465" y="1333367"/>
                </a:lnTo>
                <a:lnTo>
                  <a:pt x="1381772" y="1333367"/>
                </a:lnTo>
                <a:lnTo>
                  <a:pt x="1381772" y="972522"/>
                </a:lnTo>
                <a:close/>
                <a:moveTo>
                  <a:pt x="521465" y="462058"/>
                </a:moveTo>
                <a:lnTo>
                  <a:pt x="521465" y="805301"/>
                </a:lnTo>
                <a:lnTo>
                  <a:pt x="1381772" y="805301"/>
                </a:lnTo>
                <a:lnTo>
                  <a:pt x="1381772" y="462058"/>
                </a:lnTo>
                <a:close/>
                <a:moveTo>
                  <a:pt x="576472" y="0"/>
                </a:moveTo>
                <a:lnTo>
                  <a:pt x="1119940" y="0"/>
                </a:lnTo>
                <a:lnTo>
                  <a:pt x="990123" y="297037"/>
                </a:lnTo>
                <a:lnTo>
                  <a:pt x="1903238" y="297037"/>
                </a:lnTo>
                <a:lnTo>
                  <a:pt x="1903238" y="1824028"/>
                </a:lnTo>
                <a:cubicBezTo>
                  <a:pt x="1901679" y="1882702"/>
                  <a:pt x="1881143" y="1931475"/>
                  <a:pt x="1841630" y="1970346"/>
                </a:cubicBezTo>
                <a:cubicBezTo>
                  <a:pt x="1802117" y="2009218"/>
                  <a:pt x="1752977" y="2029387"/>
                  <a:pt x="1694211" y="2030854"/>
                </a:cubicBezTo>
                <a:lnTo>
                  <a:pt x="0" y="2030854"/>
                </a:lnTo>
                <a:lnTo>
                  <a:pt x="0" y="297037"/>
                </a:lnTo>
                <a:lnTo>
                  <a:pt x="446655" y="29703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1483950" y="1798154"/>
            <a:ext cx="955831" cy="955831"/>
          </a:xfrm>
          <a:custGeom>
            <a:avLst/>
            <a:gdLst/>
            <a:ahLst/>
            <a:cxnLst/>
            <a:rect l="l" t="t" r="r" b="b"/>
            <a:pathLst>
              <a:path w="1381544" h="1381544">
                <a:moveTo>
                  <a:pt x="0" y="357045"/>
                </a:moveTo>
                <a:lnTo>
                  <a:pt x="390563" y="357045"/>
                </a:lnTo>
                <a:lnTo>
                  <a:pt x="390563" y="1270787"/>
                </a:lnTo>
                <a:lnTo>
                  <a:pt x="444484" y="1270787"/>
                </a:lnTo>
                <a:lnTo>
                  <a:pt x="444484" y="1381544"/>
                </a:lnTo>
                <a:lnTo>
                  <a:pt x="69951" y="1381544"/>
                </a:lnTo>
                <a:lnTo>
                  <a:pt x="69951" y="467801"/>
                </a:lnTo>
                <a:lnTo>
                  <a:pt x="0" y="467801"/>
                </a:lnTo>
                <a:close/>
                <a:moveTo>
                  <a:pt x="744693" y="2915"/>
                </a:moveTo>
                <a:lnTo>
                  <a:pt x="1068219" y="2915"/>
                </a:lnTo>
                <a:lnTo>
                  <a:pt x="1068219" y="444484"/>
                </a:lnTo>
                <a:lnTo>
                  <a:pt x="1340739" y="444484"/>
                </a:lnTo>
                <a:lnTo>
                  <a:pt x="1340739" y="555241"/>
                </a:lnTo>
                <a:lnTo>
                  <a:pt x="1068219" y="555241"/>
                </a:lnTo>
                <a:lnTo>
                  <a:pt x="1068219" y="1269330"/>
                </a:lnTo>
                <a:lnTo>
                  <a:pt x="1381544" y="1269330"/>
                </a:lnTo>
                <a:lnTo>
                  <a:pt x="1381544" y="1378630"/>
                </a:lnTo>
                <a:lnTo>
                  <a:pt x="511521" y="1378630"/>
                </a:lnTo>
                <a:lnTo>
                  <a:pt x="511521" y="1269330"/>
                </a:lnTo>
                <a:lnTo>
                  <a:pt x="744693" y="1269330"/>
                </a:lnTo>
                <a:close/>
                <a:moveTo>
                  <a:pt x="69951" y="0"/>
                </a:moveTo>
                <a:lnTo>
                  <a:pt x="390563" y="0"/>
                </a:lnTo>
                <a:lnTo>
                  <a:pt x="390563" y="287093"/>
                </a:lnTo>
                <a:lnTo>
                  <a:pt x="69951" y="28709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3817839" y="1798155"/>
            <a:ext cx="955830" cy="955830"/>
          </a:xfrm>
          <a:custGeom>
            <a:avLst/>
            <a:gdLst/>
            <a:ahLst/>
            <a:cxnLst/>
            <a:rect l="l" t="t" r="r" b="b"/>
            <a:pathLst>
              <a:path w="1286818" h="1286818">
                <a:moveTo>
                  <a:pt x="0" y="0"/>
                </a:moveTo>
                <a:lnTo>
                  <a:pt x="1222696" y="0"/>
                </a:lnTo>
                <a:lnTo>
                  <a:pt x="1222696" y="518808"/>
                </a:lnTo>
                <a:cubicBezTo>
                  <a:pt x="1221663" y="557731"/>
                  <a:pt x="1208062" y="590278"/>
                  <a:pt x="1181891" y="616449"/>
                </a:cubicBezTo>
                <a:cubicBezTo>
                  <a:pt x="1155719" y="642620"/>
                  <a:pt x="1123172" y="656222"/>
                  <a:pt x="1084250" y="657254"/>
                </a:cubicBezTo>
                <a:lnTo>
                  <a:pt x="346843" y="657254"/>
                </a:lnTo>
                <a:lnTo>
                  <a:pt x="346843" y="1176062"/>
                </a:lnTo>
                <a:lnTo>
                  <a:pt x="1286818" y="1176062"/>
                </a:lnTo>
                <a:lnTo>
                  <a:pt x="1286818" y="1286818"/>
                </a:lnTo>
                <a:lnTo>
                  <a:pt x="0" y="1286818"/>
                </a:lnTo>
                <a:lnTo>
                  <a:pt x="0" y="546497"/>
                </a:lnTo>
                <a:lnTo>
                  <a:pt x="821931" y="546497"/>
                </a:lnTo>
                <a:cubicBezTo>
                  <a:pt x="836990" y="546011"/>
                  <a:pt x="849863" y="540425"/>
                  <a:pt x="860550" y="529738"/>
                </a:cubicBezTo>
                <a:cubicBezTo>
                  <a:pt x="871237" y="519051"/>
                  <a:pt x="876824" y="506178"/>
                  <a:pt x="877310" y="491119"/>
                </a:cubicBezTo>
                <a:lnTo>
                  <a:pt x="877310" y="109300"/>
                </a:lnTo>
                <a:lnTo>
                  <a:pt x="0" y="1093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15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1961865" y="3212838"/>
            <a:ext cx="983974" cy="991264"/>
          </a:xfrm>
          <a:custGeom>
            <a:avLst/>
            <a:gdLst/>
            <a:ahLst/>
            <a:cxnLst/>
            <a:rect l="l" t="t" r="r" b="b"/>
            <a:pathLst>
              <a:path w="1377172" h="1387374">
                <a:moveTo>
                  <a:pt x="578558" y="437198"/>
                </a:moveTo>
                <a:lnTo>
                  <a:pt x="827761" y="437198"/>
                </a:lnTo>
                <a:lnTo>
                  <a:pt x="808815" y="552326"/>
                </a:lnTo>
                <a:lnTo>
                  <a:pt x="1343654" y="552326"/>
                </a:lnTo>
                <a:lnTo>
                  <a:pt x="1343654" y="663083"/>
                </a:lnTo>
                <a:lnTo>
                  <a:pt x="1142543" y="663083"/>
                </a:lnTo>
                <a:lnTo>
                  <a:pt x="1142543" y="910828"/>
                </a:lnTo>
                <a:lnTo>
                  <a:pt x="1377172" y="910828"/>
                </a:lnTo>
                <a:lnTo>
                  <a:pt x="1377172" y="1023042"/>
                </a:lnTo>
                <a:lnTo>
                  <a:pt x="1205208" y="1023042"/>
                </a:lnTo>
                <a:lnTo>
                  <a:pt x="1377172" y="1387374"/>
                </a:lnTo>
                <a:lnTo>
                  <a:pt x="1069676" y="1387374"/>
                </a:lnTo>
                <a:lnTo>
                  <a:pt x="985152" y="1211037"/>
                </a:lnTo>
                <a:lnTo>
                  <a:pt x="890425" y="1387374"/>
                </a:lnTo>
                <a:lnTo>
                  <a:pt x="577101" y="1387374"/>
                </a:lnTo>
                <a:lnTo>
                  <a:pt x="776754" y="1023042"/>
                </a:lnTo>
                <a:lnTo>
                  <a:pt x="536296" y="1023042"/>
                </a:lnTo>
                <a:lnTo>
                  <a:pt x="536296" y="910828"/>
                </a:lnTo>
                <a:lnTo>
                  <a:pt x="837962" y="910828"/>
                </a:lnTo>
                <a:lnTo>
                  <a:pt x="837962" y="663083"/>
                </a:lnTo>
                <a:lnTo>
                  <a:pt x="791327" y="663083"/>
                </a:lnTo>
                <a:lnTo>
                  <a:pt x="769468" y="802986"/>
                </a:lnTo>
                <a:lnTo>
                  <a:pt x="521722" y="802986"/>
                </a:lnTo>
                <a:close/>
                <a:moveTo>
                  <a:pt x="684943" y="0"/>
                </a:moveTo>
                <a:lnTo>
                  <a:pt x="974950" y="0"/>
                </a:lnTo>
                <a:lnTo>
                  <a:pt x="888968" y="284178"/>
                </a:lnTo>
                <a:lnTo>
                  <a:pt x="1049274" y="284178"/>
                </a:lnTo>
                <a:cubicBezTo>
                  <a:pt x="1058018" y="283935"/>
                  <a:pt x="1063847" y="280049"/>
                  <a:pt x="1066762" y="272520"/>
                </a:cubicBezTo>
                <a:cubicBezTo>
                  <a:pt x="1071377" y="265233"/>
                  <a:pt x="1072348" y="256489"/>
                  <a:pt x="1069676" y="246288"/>
                </a:cubicBezTo>
                <a:lnTo>
                  <a:pt x="1024499" y="87440"/>
                </a:lnTo>
                <a:lnTo>
                  <a:pt x="1311592" y="87440"/>
                </a:lnTo>
                <a:lnTo>
                  <a:pt x="1368428" y="284178"/>
                </a:lnTo>
                <a:cubicBezTo>
                  <a:pt x="1372071" y="297355"/>
                  <a:pt x="1373165" y="310349"/>
                  <a:pt x="1371707" y="323162"/>
                </a:cubicBezTo>
                <a:cubicBezTo>
                  <a:pt x="1370250" y="335974"/>
                  <a:pt x="1366242" y="348240"/>
                  <a:pt x="1359684" y="359959"/>
                </a:cubicBezTo>
                <a:cubicBezTo>
                  <a:pt x="1353825" y="370980"/>
                  <a:pt x="1346599" y="379542"/>
                  <a:pt x="1338007" y="385645"/>
                </a:cubicBezTo>
                <a:cubicBezTo>
                  <a:pt x="1329414" y="391747"/>
                  <a:pt x="1319638" y="394844"/>
                  <a:pt x="1308678" y="394935"/>
                </a:cubicBezTo>
                <a:lnTo>
                  <a:pt x="558155" y="394935"/>
                </a:lnTo>
                <a:close/>
                <a:moveTo>
                  <a:pt x="90354" y="0"/>
                </a:moveTo>
                <a:lnTo>
                  <a:pt x="394935" y="0"/>
                </a:lnTo>
                <a:lnTo>
                  <a:pt x="394935" y="271063"/>
                </a:lnTo>
                <a:lnTo>
                  <a:pt x="486747" y="271063"/>
                </a:lnTo>
                <a:lnTo>
                  <a:pt x="486747" y="383277"/>
                </a:lnTo>
                <a:lnTo>
                  <a:pt x="394935" y="383277"/>
                </a:lnTo>
                <a:lnTo>
                  <a:pt x="394935" y="789870"/>
                </a:lnTo>
                <a:lnTo>
                  <a:pt x="486747" y="769468"/>
                </a:lnTo>
                <a:lnTo>
                  <a:pt x="486747" y="880224"/>
                </a:lnTo>
                <a:lnTo>
                  <a:pt x="394935" y="902084"/>
                </a:lnTo>
                <a:lnTo>
                  <a:pt x="394935" y="1246013"/>
                </a:lnTo>
                <a:cubicBezTo>
                  <a:pt x="393660" y="1285634"/>
                  <a:pt x="376901" y="1318606"/>
                  <a:pt x="344657" y="1344929"/>
                </a:cubicBezTo>
                <a:cubicBezTo>
                  <a:pt x="312414" y="1371252"/>
                  <a:pt x="272338" y="1384914"/>
                  <a:pt x="224428" y="1385916"/>
                </a:cubicBezTo>
                <a:lnTo>
                  <a:pt x="8744" y="1385916"/>
                </a:lnTo>
                <a:lnTo>
                  <a:pt x="8744" y="1273702"/>
                </a:lnTo>
                <a:lnTo>
                  <a:pt x="37891" y="1273702"/>
                </a:lnTo>
                <a:cubicBezTo>
                  <a:pt x="52191" y="1273459"/>
                  <a:pt x="64396" y="1269573"/>
                  <a:pt x="74506" y="1262044"/>
                </a:cubicBezTo>
                <a:cubicBezTo>
                  <a:pt x="84616" y="1254514"/>
                  <a:pt x="89899" y="1244798"/>
                  <a:pt x="90354" y="1232897"/>
                </a:cubicBezTo>
                <a:lnTo>
                  <a:pt x="90354" y="970579"/>
                </a:lnTo>
                <a:lnTo>
                  <a:pt x="0" y="990981"/>
                </a:lnTo>
                <a:lnTo>
                  <a:pt x="0" y="878767"/>
                </a:lnTo>
                <a:lnTo>
                  <a:pt x="90354" y="858364"/>
                </a:lnTo>
                <a:lnTo>
                  <a:pt x="90354" y="383277"/>
                </a:lnTo>
                <a:lnTo>
                  <a:pt x="0" y="383277"/>
                </a:lnTo>
                <a:lnTo>
                  <a:pt x="0" y="271063"/>
                </a:lnTo>
                <a:lnTo>
                  <a:pt x="90354" y="27106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3429510" y="3212838"/>
            <a:ext cx="989175" cy="991264"/>
          </a:xfrm>
          <a:custGeom>
            <a:avLst/>
            <a:gdLst/>
            <a:ahLst/>
            <a:cxnLst/>
            <a:rect l="l" t="t" r="r" b="b"/>
            <a:pathLst>
              <a:path w="2101701" h="2106139">
                <a:moveTo>
                  <a:pt x="186424" y="914362"/>
                </a:moveTo>
                <a:lnTo>
                  <a:pt x="572586" y="914362"/>
                </a:lnTo>
                <a:lnTo>
                  <a:pt x="572586" y="1933032"/>
                </a:lnTo>
                <a:lnTo>
                  <a:pt x="696868" y="1933032"/>
                </a:lnTo>
                <a:lnTo>
                  <a:pt x="696868" y="2101701"/>
                </a:lnTo>
                <a:lnTo>
                  <a:pt x="186424" y="2101701"/>
                </a:lnTo>
                <a:close/>
                <a:moveTo>
                  <a:pt x="1877549" y="64360"/>
                </a:moveTo>
                <a:lnTo>
                  <a:pt x="2057315" y="64360"/>
                </a:lnTo>
                <a:lnTo>
                  <a:pt x="2101701" y="506006"/>
                </a:lnTo>
                <a:lnTo>
                  <a:pt x="1924155" y="506006"/>
                </a:lnTo>
                <a:close/>
                <a:moveTo>
                  <a:pt x="130941" y="4439"/>
                </a:moveTo>
                <a:lnTo>
                  <a:pt x="448304" y="4439"/>
                </a:lnTo>
                <a:lnTo>
                  <a:pt x="408356" y="248564"/>
                </a:lnTo>
                <a:lnTo>
                  <a:pt x="814493" y="248564"/>
                </a:lnTo>
                <a:lnTo>
                  <a:pt x="736816" y="830028"/>
                </a:lnTo>
                <a:lnTo>
                  <a:pt x="423892" y="830028"/>
                </a:lnTo>
                <a:lnTo>
                  <a:pt x="486033" y="417233"/>
                </a:lnTo>
                <a:lnTo>
                  <a:pt x="379505" y="417233"/>
                </a:lnTo>
                <a:lnTo>
                  <a:pt x="312925" y="830028"/>
                </a:lnTo>
                <a:lnTo>
                  <a:pt x="0" y="830028"/>
                </a:lnTo>
                <a:close/>
                <a:moveTo>
                  <a:pt x="1471413" y="0"/>
                </a:moveTo>
                <a:lnTo>
                  <a:pt x="1830944" y="0"/>
                </a:lnTo>
                <a:lnTo>
                  <a:pt x="1895304" y="652482"/>
                </a:lnTo>
                <a:lnTo>
                  <a:pt x="2101701" y="652482"/>
                </a:lnTo>
                <a:lnTo>
                  <a:pt x="2101701" y="821150"/>
                </a:lnTo>
                <a:lnTo>
                  <a:pt x="1910839" y="821150"/>
                </a:lnTo>
                <a:lnTo>
                  <a:pt x="1955226" y="1258357"/>
                </a:lnTo>
                <a:lnTo>
                  <a:pt x="2101701" y="1105224"/>
                </a:lnTo>
                <a:lnTo>
                  <a:pt x="2101701" y="1367104"/>
                </a:lnTo>
                <a:lnTo>
                  <a:pt x="1977419" y="1495825"/>
                </a:lnTo>
                <a:lnTo>
                  <a:pt x="2021806" y="1937471"/>
                </a:lnTo>
                <a:lnTo>
                  <a:pt x="2101701" y="1937471"/>
                </a:lnTo>
                <a:lnTo>
                  <a:pt x="2101701" y="2106139"/>
                </a:lnTo>
                <a:lnTo>
                  <a:pt x="1682249" y="2106139"/>
                </a:lnTo>
                <a:lnTo>
                  <a:pt x="1653398" y="1830943"/>
                </a:lnTo>
                <a:lnTo>
                  <a:pt x="1427026" y="2068411"/>
                </a:lnTo>
                <a:lnTo>
                  <a:pt x="1427026" y="1804311"/>
                </a:lnTo>
                <a:lnTo>
                  <a:pt x="1631204" y="1593475"/>
                </a:lnTo>
                <a:lnTo>
                  <a:pt x="1553528" y="821150"/>
                </a:lnTo>
                <a:lnTo>
                  <a:pt x="1338254" y="821150"/>
                </a:lnTo>
                <a:lnTo>
                  <a:pt x="1338254" y="1200655"/>
                </a:lnTo>
                <a:lnTo>
                  <a:pt x="1475852" y="1165146"/>
                </a:lnTo>
                <a:lnTo>
                  <a:pt x="1475852" y="1367104"/>
                </a:lnTo>
                <a:lnTo>
                  <a:pt x="1338254" y="1402613"/>
                </a:lnTo>
                <a:lnTo>
                  <a:pt x="1338254" y="1895304"/>
                </a:lnTo>
                <a:cubicBezTo>
                  <a:pt x="1336774" y="1954578"/>
                  <a:pt x="1316430" y="2004143"/>
                  <a:pt x="1277222" y="2043998"/>
                </a:cubicBezTo>
                <a:cubicBezTo>
                  <a:pt x="1238014" y="2083854"/>
                  <a:pt x="1188819" y="2104567"/>
                  <a:pt x="1129637" y="2106139"/>
                </a:cubicBezTo>
                <a:lnTo>
                  <a:pt x="843344" y="2106139"/>
                </a:lnTo>
                <a:lnTo>
                  <a:pt x="843344" y="1937471"/>
                </a:lnTo>
                <a:lnTo>
                  <a:pt x="898827" y="1937471"/>
                </a:lnTo>
                <a:cubicBezTo>
                  <a:pt x="915981" y="1937101"/>
                  <a:pt x="930499" y="1931183"/>
                  <a:pt x="942381" y="1919716"/>
                </a:cubicBezTo>
                <a:cubicBezTo>
                  <a:pt x="954264" y="1908250"/>
                  <a:pt x="960460" y="1893454"/>
                  <a:pt x="960968" y="1875330"/>
                </a:cubicBezTo>
                <a:lnTo>
                  <a:pt x="960968" y="1498044"/>
                </a:lnTo>
                <a:lnTo>
                  <a:pt x="807835" y="1535773"/>
                </a:lnTo>
                <a:lnTo>
                  <a:pt x="807835" y="1333814"/>
                </a:lnTo>
                <a:lnTo>
                  <a:pt x="960968" y="1296086"/>
                </a:lnTo>
                <a:lnTo>
                  <a:pt x="960968" y="821150"/>
                </a:lnTo>
                <a:lnTo>
                  <a:pt x="807835" y="821150"/>
                </a:lnTo>
                <a:lnTo>
                  <a:pt x="807835" y="652482"/>
                </a:lnTo>
                <a:lnTo>
                  <a:pt x="960968" y="652482"/>
                </a:lnTo>
                <a:lnTo>
                  <a:pt x="960968" y="186423"/>
                </a:lnTo>
                <a:lnTo>
                  <a:pt x="827809" y="186423"/>
                </a:lnTo>
                <a:lnTo>
                  <a:pt x="827809" y="17755"/>
                </a:lnTo>
                <a:lnTo>
                  <a:pt x="1442562" y="17755"/>
                </a:lnTo>
                <a:lnTo>
                  <a:pt x="1442562" y="186423"/>
                </a:lnTo>
                <a:lnTo>
                  <a:pt x="1338254" y="186423"/>
                </a:lnTo>
                <a:lnTo>
                  <a:pt x="1338254" y="652482"/>
                </a:lnTo>
                <a:lnTo>
                  <a:pt x="1535774" y="652482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如果</a:t>
            </a:r>
            <a:r>
              <a:rPr lang="zh-CN" altLang="en-US" sz="2800" dirty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你经常大吃一顿，再饿一顿，</a:t>
            </a:r>
            <a:r>
              <a:rPr lang="zh-CN" altLang="en-US" sz="2800" dirty="0" smtClean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身体会</a:t>
            </a:r>
            <a:r>
              <a:rPr lang="zh-CN" altLang="en-US" sz="2800" dirty="0">
                <a:solidFill>
                  <a:srgbClr val="92D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形成储存食物的惯性，这会直接导致我们发胖。</a:t>
            </a:r>
          </a:p>
        </p:txBody>
      </p:sp>
    </p:spTree>
    <p:extLst>
      <p:ext uri="{BB962C8B-B14F-4D97-AF65-F5344CB8AC3E}">
        <p14:creationId xmlns:p14="http://schemas.microsoft.com/office/powerpoint/2010/main" xmlns="" val="40487126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D7D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背景"/>
          <p:cNvGrpSpPr/>
          <p:nvPr/>
        </p:nvGrpSpPr>
        <p:grpSpPr>
          <a:xfrm>
            <a:off x="-74611" y="0"/>
            <a:ext cx="13011926" cy="6870879"/>
            <a:chOff x="-74611" y="0"/>
            <a:chExt cx="13011926" cy="6870879"/>
          </a:xfrm>
        </p:grpSpPr>
        <p:sp>
          <p:nvSpPr>
            <p:cNvPr id="30" name="Freeform 123"/>
            <p:cNvSpPr>
              <a:spLocks noEditPoints="1"/>
            </p:cNvSpPr>
            <p:nvPr/>
          </p:nvSpPr>
          <p:spPr bwMode="auto">
            <a:xfrm>
              <a:off x="114300" y="87312"/>
              <a:ext cx="11934825" cy="4552950"/>
            </a:xfrm>
            <a:custGeom>
              <a:avLst/>
              <a:gdLst>
                <a:gd name="T0" fmla="*/ 930 w 7518"/>
                <a:gd name="T1" fmla="*/ 413 h 2868"/>
                <a:gd name="T2" fmla="*/ 7248 w 7518"/>
                <a:gd name="T3" fmla="*/ 300 h 2868"/>
                <a:gd name="T4" fmla="*/ 4879 w 7518"/>
                <a:gd name="T5" fmla="*/ 203 h 2868"/>
                <a:gd name="T6" fmla="*/ 4799 w 7518"/>
                <a:gd name="T7" fmla="*/ 939 h 2868"/>
                <a:gd name="T8" fmla="*/ 6348 w 7518"/>
                <a:gd name="T9" fmla="*/ 653 h 2868"/>
                <a:gd name="T10" fmla="*/ 2340 w 7518"/>
                <a:gd name="T11" fmla="*/ 773 h 2868"/>
                <a:gd name="T12" fmla="*/ 270 w 7518"/>
                <a:gd name="T13" fmla="*/ 653 h 2868"/>
                <a:gd name="T14" fmla="*/ 4599 w 7518"/>
                <a:gd name="T15" fmla="*/ 608 h 2868"/>
                <a:gd name="T16" fmla="*/ 6458 w 7518"/>
                <a:gd name="T17" fmla="*/ 1156 h 2868"/>
                <a:gd name="T18" fmla="*/ 6358 w 7518"/>
                <a:gd name="T19" fmla="*/ 143 h 2868"/>
                <a:gd name="T20" fmla="*/ 2649 w 7518"/>
                <a:gd name="T21" fmla="*/ 586 h 2868"/>
                <a:gd name="T22" fmla="*/ 4459 w 7518"/>
                <a:gd name="T23" fmla="*/ 1096 h 2868"/>
                <a:gd name="T24" fmla="*/ 6718 w 7518"/>
                <a:gd name="T25" fmla="*/ 383 h 2868"/>
                <a:gd name="T26" fmla="*/ 3519 w 7518"/>
                <a:gd name="T27" fmla="*/ 1209 h 2868"/>
                <a:gd name="T28" fmla="*/ 1850 w 7518"/>
                <a:gd name="T29" fmla="*/ 1382 h 2868"/>
                <a:gd name="T30" fmla="*/ 5218 w 7518"/>
                <a:gd name="T31" fmla="*/ 1532 h 2868"/>
                <a:gd name="T32" fmla="*/ 3909 w 7518"/>
                <a:gd name="T33" fmla="*/ 811 h 2868"/>
                <a:gd name="T34" fmla="*/ 3159 w 7518"/>
                <a:gd name="T35" fmla="*/ 728 h 2868"/>
                <a:gd name="T36" fmla="*/ 2400 w 7518"/>
                <a:gd name="T37" fmla="*/ 1652 h 2868"/>
                <a:gd name="T38" fmla="*/ 5328 w 7518"/>
                <a:gd name="T39" fmla="*/ 1066 h 2868"/>
                <a:gd name="T40" fmla="*/ 5158 w 7518"/>
                <a:gd name="T41" fmla="*/ 68 h 2868"/>
                <a:gd name="T42" fmla="*/ 1900 w 7518"/>
                <a:gd name="T43" fmla="*/ 353 h 2868"/>
                <a:gd name="T44" fmla="*/ 1040 w 7518"/>
                <a:gd name="T45" fmla="*/ 909 h 2868"/>
                <a:gd name="T46" fmla="*/ 5098 w 7518"/>
                <a:gd name="T47" fmla="*/ 210 h 2868"/>
                <a:gd name="T48" fmla="*/ 1740 w 7518"/>
                <a:gd name="T49" fmla="*/ 646 h 2868"/>
                <a:gd name="T50" fmla="*/ 7498 w 7518"/>
                <a:gd name="T51" fmla="*/ 1314 h 2868"/>
                <a:gd name="T52" fmla="*/ 40 w 7518"/>
                <a:gd name="T53" fmla="*/ 120 h 2868"/>
                <a:gd name="T54" fmla="*/ 2270 w 7518"/>
                <a:gd name="T55" fmla="*/ 263 h 2868"/>
                <a:gd name="T56" fmla="*/ 950 w 7518"/>
                <a:gd name="T57" fmla="*/ 1269 h 2868"/>
                <a:gd name="T58" fmla="*/ 1490 w 7518"/>
                <a:gd name="T59" fmla="*/ 195 h 2868"/>
                <a:gd name="T60" fmla="*/ 6428 w 7518"/>
                <a:gd name="T61" fmla="*/ 1029 h 2868"/>
                <a:gd name="T62" fmla="*/ 3289 w 7518"/>
                <a:gd name="T63" fmla="*/ 496 h 2868"/>
                <a:gd name="T64" fmla="*/ 690 w 7518"/>
                <a:gd name="T65" fmla="*/ 518 h 2868"/>
                <a:gd name="T66" fmla="*/ 4629 w 7518"/>
                <a:gd name="T67" fmla="*/ 330 h 2868"/>
                <a:gd name="T68" fmla="*/ 6658 w 7518"/>
                <a:gd name="T69" fmla="*/ 345 h 2868"/>
                <a:gd name="T70" fmla="*/ 330 w 7518"/>
                <a:gd name="T71" fmla="*/ 871 h 2868"/>
                <a:gd name="T72" fmla="*/ 2609 w 7518"/>
                <a:gd name="T73" fmla="*/ 1156 h 2868"/>
                <a:gd name="T74" fmla="*/ 3919 w 7518"/>
                <a:gd name="T75" fmla="*/ 518 h 2868"/>
                <a:gd name="T76" fmla="*/ 3689 w 7518"/>
                <a:gd name="T77" fmla="*/ 638 h 2868"/>
                <a:gd name="T78" fmla="*/ 1020 w 7518"/>
                <a:gd name="T79" fmla="*/ 38 h 2868"/>
                <a:gd name="T80" fmla="*/ 5548 w 7518"/>
                <a:gd name="T81" fmla="*/ 901 h 2868"/>
                <a:gd name="T82" fmla="*/ 5348 w 7518"/>
                <a:gd name="T83" fmla="*/ 83 h 2868"/>
                <a:gd name="T84" fmla="*/ 2899 w 7518"/>
                <a:gd name="T85" fmla="*/ 1667 h 2868"/>
                <a:gd name="T86" fmla="*/ 7148 w 7518"/>
                <a:gd name="T87" fmla="*/ 1667 h 2868"/>
                <a:gd name="T88" fmla="*/ 1620 w 7518"/>
                <a:gd name="T89" fmla="*/ 1982 h 2868"/>
                <a:gd name="T90" fmla="*/ 6428 w 7518"/>
                <a:gd name="T91" fmla="*/ 1877 h 2868"/>
                <a:gd name="T92" fmla="*/ 2989 w 7518"/>
                <a:gd name="T93" fmla="*/ 2080 h 2868"/>
                <a:gd name="T94" fmla="*/ 600 w 7518"/>
                <a:gd name="T95" fmla="*/ 2538 h 2868"/>
                <a:gd name="T96" fmla="*/ 1320 w 7518"/>
                <a:gd name="T97" fmla="*/ 1937 h 2868"/>
                <a:gd name="T98" fmla="*/ 1700 w 7518"/>
                <a:gd name="T99" fmla="*/ 2313 h 2868"/>
                <a:gd name="T100" fmla="*/ 4939 w 7518"/>
                <a:gd name="T101" fmla="*/ 1862 h 2868"/>
                <a:gd name="T102" fmla="*/ 7308 w 7518"/>
                <a:gd name="T103" fmla="*/ 2861 h 2868"/>
                <a:gd name="T104" fmla="*/ 3259 w 7518"/>
                <a:gd name="T105" fmla="*/ 1855 h 2868"/>
                <a:gd name="T106" fmla="*/ 690 w 7518"/>
                <a:gd name="T107" fmla="*/ 1855 h 2868"/>
                <a:gd name="T108" fmla="*/ 4809 w 7518"/>
                <a:gd name="T109" fmla="*/ 2320 h 2868"/>
                <a:gd name="T110" fmla="*/ 7518 w 7518"/>
                <a:gd name="T111" fmla="*/ 1509 h 2868"/>
                <a:gd name="T112" fmla="*/ 340 w 7518"/>
                <a:gd name="T113" fmla="*/ 2253 h 2868"/>
                <a:gd name="T114" fmla="*/ 5428 w 7518"/>
                <a:gd name="T115" fmla="*/ 2613 h 2868"/>
                <a:gd name="T116" fmla="*/ 3949 w 7518"/>
                <a:gd name="T117" fmla="*/ 1877 h 2868"/>
                <a:gd name="T118" fmla="*/ 2410 w 7518"/>
                <a:gd name="T119" fmla="*/ 2320 h 2868"/>
                <a:gd name="T120" fmla="*/ 3079 w 7518"/>
                <a:gd name="T121" fmla="*/ 2733 h 2868"/>
                <a:gd name="T122" fmla="*/ 3799 w 7518"/>
                <a:gd name="T123" fmla="*/ 1487 h 2868"/>
                <a:gd name="T124" fmla="*/ 5998 w 7518"/>
                <a:gd name="T125" fmla="*/ 2583 h 2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18" h="2868">
                  <a:moveTo>
                    <a:pt x="5868" y="1607"/>
                  </a:moveTo>
                  <a:lnTo>
                    <a:pt x="5818" y="1652"/>
                  </a:lnTo>
                  <a:lnTo>
                    <a:pt x="5808" y="1622"/>
                  </a:lnTo>
                  <a:lnTo>
                    <a:pt x="5818" y="1652"/>
                  </a:lnTo>
                  <a:lnTo>
                    <a:pt x="5748" y="1629"/>
                  </a:lnTo>
                  <a:lnTo>
                    <a:pt x="5808" y="1659"/>
                  </a:lnTo>
                  <a:lnTo>
                    <a:pt x="5778" y="1667"/>
                  </a:lnTo>
                  <a:lnTo>
                    <a:pt x="5808" y="1667"/>
                  </a:lnTo>
                  <a:lnTo>
                    <a:pt x="5778" y="1712"/>
                  </a:lnTo>
                  <a:lnTo>
                    <a:pt x="5818" y="1675"/>
                  </a:lnTo>
                  <a:lnTo>
                    <a:pt x="5828" y="1697"/>
                  </a:lnTo>
                  <a:lnTo>
                    <a:pt x="5828" y="1667"/>
                  </a:lnTo>
                  <a:lnTo>
                    <a:pt x="5888" y="1690"/>
                  </a:lnTo>
                  <a:lnTo>
                    <a:pt x="5838" y="1659"/>
                  </a:lnTo>
                  <a:lnTo>
                    <a:pt x="5868" y="1652"/>
                  </a:lnTo>
                  <a:lnTo>
                    <a:pt x="5838" y="1659"/>
                  </a:lnTo>
                  <a:lnTo>
                    <a:pt x="5868" y="1607"/>
                  </a:lnTo>
                  <a:lnTo>
                    <a:pt x="5868" y="1607"/>
                  </a:lnTo>
                  <a:close/>
                  <a:moveTo>
                    <a:pt x="5738" y="270"/>
                  </a:moveTo>
                  <a:lnTo>
                    <a:pt x="5688" y="323"/>
                  </a:lnTo>
                  <a:lnTo>
                    <a:pt x="5678" y="293"/>
                  </a:lnTo>
                  <a:lnTo>
                    <a:pt x="5678" y="323"/>
                  </a:lnTo>
                  <a:lnTo>
                    <a:pt x="5598" y="293"/>
                  </a:lnTo>
                  <a:lnTo>
                    <a:pt x="5668" y="330"/>
                  </a:lnTo>
                  <a:lnTo>
                    <a:pt x="5628" y="345"/>
                  </a:lnTo>
                  <a:lnTo>
                    <a:pt x="5668" y="338"/>
                  </a:lnTo>
                  <a:lnTo>
                    <a:pt x="5638" y="398"/>
                  </a:lnTo>
                  <a:lnTo>
                    <a:pt x="5688" y="345"/>
                  </a:lnTo>
                  <a:lnTo>
                    <a:pt x="5698" y="376"/>
                  </a:lnTo>
                  <a:lnTo>
                    <a:pt x="5688" y="345"/>
                  </a:lnTo>
                  <a:lnTo>
                    <a:pt x="5768" y="368"/>
                  </a:lnTo>
                  <a:lnTo>
                    <a:pt x="5708" y="338"/>
                  </a:lnTo>
                  <a:lnTo>
                    <a:pt x="5748" y="323"/>
                  </a:lnTo>
                  <a:lnTo>
                    <a:pt x="5698" y="330"/>
                  </a:lnTo>
                  <a:lnTo>
                    <a:pt x="5738" y="270"/>
                  </a:lnTo>
                  <a:lnTo>
                    <a:pt x="5738" y="270"/>
                  </a:lnTo>
                  <a:close/>
                  <a:moveTo>
                    <a:pt x="970" y="338"/>
                  </a:moveTo>
                  <a:lnTo>
                    <a:pt x="920" y="391"/>
                  </a:lnTo>
                  <a:lnTo>
                    <a:pt x="910" y="353"/>
                  </a:lnTo>
                  <a:lnTo>
                    <a:pt x="910" y="391"/>
                  </a:lnTo>
                  <a:lnTo>
                    <a:pt x="840" y="360"/>
                  </a:lnTo>
                  <a:lnTo>
                    <a:pt x="910" y="398"/>
                  </a:lnTo>
                  <a:lnTo>
                    <a:pt x="860" y="413"/>
                  </a:lnTo>
                  <a:lnTo>
                    <a:pt x="910" y="406"/>
                  </a:lnTo>
                  <a:lnTo>
                    <a:pt x="870" y="466"/>
                  </a:lnTo>
                  <a:lnTo>
                    <a:pt x="920" y="413"/>
                  </a:lnTo>
                  <a:lnTo>
                    <a:pt x="930" y="443"/>
                  </a:lnTo>
                  <a:lnTo>
                    <a:pt x="930" y="413"/>
                  </a:lnTo>
                  <a:lnTo>
                    <a:pt x="1000" y="436"/>
                  </a:lnTo>
                  <a:lnTo>
                    <a:pt x="940" y="398"/>
                  </a:lnTo>
                  <a:lnTo>
                    <a:pt x="980" y="391"/>
                  </a:lnTo>
                  <a:lnTo>
                    <a:pt x="940" y="398"/>
                  </a:lnTo>
                  <a:lnTo>
                    <a:pt x="970" y="338"/>
                  </a:lnTo>
                  <a:lnTo>
                    <a:pt x="970" y="338"/>
                  </a:lnTo>
                  <a:close/>
                  <a:moveTo>
                    <a:pt x="2180" y="338"/>
                  </a:moveTo>
                  <a:lnTo>
                    <a:pt x="2130" y="391"/>
                  </a:lnTo>
                  <a:lnTo>
                    <a:pt x="2120" y="353"/>
                  </a:lnTo>
                  <a:lnTo>
                    <a:pt x="2120" y="391"/>
                  </a:lnTo>
                  <a:lnTo>
                    <a:pt x="2050" y="360"/>
                  </a:lnTo>
                  <a:lnTo>
                    <a:pt x="2120" y="398"/>
                  </a:lnTo>
                  <a:lnTo>
                    <a:pt x="2070" y="413"/>
                  </a:lnTo>
                  <a:lnTo>
                    <a:pt x="2120" y="406"/>
                  </a:lnTo>
                  <a:lnTo>
                    <a:pt x="2080" y="466"/>
                  </a:lnTo>
                  <a:lnTo>
                    <a:pt x="2130" y="413"/>
                  </a:lnTo>
                  <a:lnTo>
                    <a:pt x="2140" y="443"/>
                  </a:lnTo>
                  <a:lnTo>
                    <a:pt x="2140" y="413"/>
                  </a:lnTo>
                  <a:lnTo>
                    <a:pt x="2210" y="436"/>
                  </a:lnTo>
                  <a:lnTo>
                    <a:pt x="2150" y="398"/>
                  </a:lnTo>
                  <a:lnTo>
                    <a:pt x="2190" y="391"/>
                  </a:lnTo>
                  <a:lnTo>
                    <a:pt x="2150" y="398"/>
                  </a:lnTo>
                  <a:lnTo>
                    <a:pt x="2180" y="338"/>
                  </a:lnTo>
                  <a:lnTo>
                    <a:pt x="2180" y="338"/>
                  </a:lnTo>
                  <a:close/>
                  <a:moveTo>
                    <a:pt x="0" y="991"/>
                  </a:moveTo>
                  <a:lnTo>
                    <a:pt x="0" y="976"/>
                  </a:lnTo>
                  <a:lnTo>
                    <a:pt x="40" y="939"/>
                  </a:lnTo>
                  <a:lnTo>
                    <a:pt x="10" y="991"/>
                  </a:lnTo>
                  <a:lnTo>
                    <a:pt x="50" y="991"/>
                  </a:lnTo>
                  <a:lnTo>
                    <a:pt x="10" y="999"/>
                  </a:lnTo>
                  <a:lnTo>
                    <a:pt x="70" y="1036"/>
                  </a:lnTo>
                  <a:lnTo>
                    <a:pt x="0" y="1006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0" y="991"/>
                  </a:lnTo>
                  <a:close/>
                  <a:moveTo>
                    <a:pt x="0" y="1036"/>
                  </a:moveTo>
                  <a:lnTo>
                    <a:pt x="0" y="1044"/>
                  </a:lnTo>
                  <a:lnTo>
                    <a:pt x="0" y="1021"/>
                  </a:lnTo>
                  <a:lnTo>
                    <a:pt x="0" y="1036"/>
                  </a:lnTo>
                  <a:lnTo>
                    <a:pt x="0" y="1036"/>
                  </a:lnTo>
                  <a:close/>
                  <a:moveTo>
                    <a:pt x="7318" y="240"/>
                  </a:moveTo>
                  <a:lnTo>
                    <a:pt x="7268" y="285"/>
                  </a:lnTo>
                  <a:lnTo>
                    <a:pt x="7248" y="255"/>
                  </a:lnTo>
                  <a:lnTo>
                    <a:pt x="7258" y="293"/>
                  </a:lnTo>
                  <a:lnTo>
                    <a:pt x="7178" y="263"/>
                  </a:lnTo>
                  <a:lnTo>
                    <a:pt x="7248" y="300"/>
                  </a:lnTo>
                  <a:lnTo>
                    <a:pt x="7208" y="308"/>
                  </a:lnTo>
                  <a:lnTo>
                    <a:pt x="7248" y="308"/>
                  </a:lnTo>
                  <a:lnTo>
                    <a:pt x="7218" y="360"/>
                  </a:lnTo>
                  <a:lnTo>
                    <a:pt x="7268" y="315"/>
                  </a:lnTo>
                  <a:lnTo>
                    <a:pt x="7278" y="345"/>
                  </a:lnTo>
                  <a:lnTo>
                    <a:pt x="7268" y="308"/>
                  </a:lnTo>
                  <a:lnTo>
                    <a:pt x="7348" y="338"/>
                  </a:lnTo>
                  <a:lnTo>
                    <a:pt x="7278" y="300"/>
                  </a:lnTo>
                  <a:lnTo>
                    <a:pt x="7318" y="293"/>
                  </a:lnTo>
                  <a:lnTo>
                    <a:pt x="7278" y="293"/>
                  </a:lnTo>
                  <a:lnTo>
                    <a:pt x="7318" y="240"/>
                  </a:lnTo>
                  <a:lnTo>
                    <a:pt x="7318" y="240"/>
                  </a:lnTo>
                  <a:close/>
                  <a:moveTo>
                    <a:pt x="7288" y="969"/>
                  </a:moveTo>
                  <a:lnTo>
                    <a:pt x="7238" y="1021"/>
                  </a:lnTo>
                  <a:lnTo>
                    <a:pt x="7218" y="984"/>
                  </a:lnTo>
                  <a:lnTo>
                    <a:pt x="7228" y="1021"/>
                  </a:lnTo>
                  <a:lnTo>
                    <a:pt x="7148" y="991"/>
                  </a:lnTo>
                  <a:lnTo>
                    <a:pt x="7218" y="1029"/>
                  </a:lnTo>
                  <a:lnTo>
                    <a:pt x="7178" y="1044"/>
                  </a:lnTo>
                  <a:lnTo>
                    <a:pt x="7218" y="1036"/>
                  </a:lnTo>
                  <a:lnTo>
                    <a:pt x="7188" y="1096"/>
                  </a:lnTo>
                  <a:lnTo>
                    <a:pt x="7238" y="1044"/>
                  </a:lnTo>
                  <a:lnTo>
                    <a:pt x="7248" y="1074"/>
                  </a:lnTo>
                  <a:lnTo>
                    <a:pt x="7238" y="1044"/>
                  </a:lnTo>
                  <a:lnTo>
                    <a:pt x="7318" y="1066"/>
                  </a:lnTo>
                  <a:lnTo>
                    <a:pt x="7248" y="1029"/>
                  </a:lnTo>
                  <a:lnTo>
                    <a:pt x="7288" y="1021"/>
                  </a:lnTo>
                  <a:lnTo>
                    <a:pt x="7248" y="1029"/>
                  </a:lnTo>
                  <a:lnTo>
                    <a:pt x="7288" y="969"/>
                  </a:lnTo>
                  <a:lnTo>
                    <a:pt x="7288" y="969"/>
                  </a:lnTo>
                  <a:close/>
                  <a:moveTo>
                    <a:pt x="4879" y="203"/>
                  </a:moveTo>
                  <a:lnTo>
                    <a:pt x="4829" y="255"/>
                  </a:lnTo>
                  <a:lnTo>
                    <a:pt x="4819" y="225"/>
                  </a:lnTo>
                  <a:lnTo>
                    <a:pt x="4819" y="255"/>
                  </a:lnTo>
                  <a:lnTo>
                    <a:pt x="4749" y="225"/>
                  </a:lnTo>
                  <a:lnTo>
                    <a:pt x="4819" y="270"/>
                  </a:lnTo>
                  <a:lnTo>
                    <a:pt x="4769" y="278"/>
                  </a:lnTo>
                  <a:lnTo>
                    <a:pt x="4819" y="270"/>
                  </a:lnTo>
                  <a:lnTo>
                    <a:pt x="4779" y="330"/>
                  </a:lnTo>
                  <a:lnTo>
                    <a:pt x="4829" y="278"/>
                  </a:lnTo>
                  <a:lnTo>
                    <a:pt x="4839" y="308"/>
                  </a:lnTo>
                  <a:lnTo>
                    <a:pt x="4839" y="278"/>
                  </a:lnTo>
                  <a:lnTo>
                    <a:pt x="4909" y="300"/>
                  </a:lnTo>
                  <a:lnTo>
                    <a:pt x="4849" y="270"/>
                  </a:lnTo>
                  <a:lnTo>
                    <a:pt x="4889" y="255"/>
                  </a:lnTo>
                  <a:lnTo>
                    <a:pt x="4849" y="263"/>
                  </a:lnTo>
                  <a:lnTo>
                    <a:pt x="4879" y="203"/>
                  </a:lnTo>
                  <a:lnTo>
                    <a:pt x="4879" y="203"/>
                  </a:lnTo>
                  <a:close/>
                  <a:moveTo>
                    <a:pt x="320" y="1231"/>
                  </a:moveTo>
                  <a:lnTo>
                    <a:pt x="270" y="1284"/>
                  </a:lnTo>
                  <a:lnTo>
                    <a:pt x="260" y="1254"/>
                  </a:lnTo>
                  <a:lnTo>
                    <a:pt x="270" y="1284"/>
                  </a:lnTo>
                  <a:lnTo>
                    <a:pt x="190" y="1262"/>
                  </a:lnTo>
                  <a:lnTo>
                    <a:pt x="260" y="1299"/>
                  </a:lnTo>
                  <a:lnTo>
                    <a:pt x="220" y="1307"/>
                  </a:lnTo>
                  <a:lnTo>
                    <a:pt x="260" y="1307"/>
                  </a:lnTo>
                  <a:lnTo>
                    <a:pt x="220" y="1359"/>
                  </a:lnTo>
                  <a:lnTo>
                    <a:pt x="270" y="1314"/>
                  </a:lnTo>
                  <a:lnTo>
                    <a:pt x="280" y="1337"/>
                  </a:lnTo>
                  <a:lnTo>
                    <a:pt x="280" y="1307"/>
                  </a:lnTo>
                  <a:lnTo>
                    <a:pt x="350" y="1337"/>
                  </a:lnTo>
                  <a:lnTo>
                    <a:pt x="290" y="1299"/>
                  </a:lnTo>
                  <a:lnTo>
                    <a:pt x="330" y="1292"/>
                  </a:lnTo>
                  <a:lnTo>
                    <a:pt x="290" y="1292"/>
                  </a:lnTo>
                  <a:lnTo>
                    <a:pt x="320" y="1231"/>
                  </a:lnTo>
                  <a:lnTo>
                    <a:pt x="320" y="1231"/>
                  </a:lnTo>
                  <a:close/>
                  <a:moveTo>
                    <a:pt x="780" y="691"/>
                  </a:moveTo>
                  <a:lnTo>
                    <a:pt x="730" y="743"/>
                  </a:lnTo>
                  <a:lnTo>
                    <a:pt x="720" y="713"/>
                  </a:lnTo>
                  <a:lnTo>
                    <a:pt x="720" y="743"/>
                  </a:lnTo>
                  <a:lnTo>
                    <a:pt x="650" y="713"/>
                  </a:lnTo>
                  <a:lnTo>
                    <a:pt x="710" y="751"/>
                  </a:lnTo>
                  <a:lnTo>
                    <a:pt x="670" y="766"/>
                  </a:lnTo>
                  <a:lnTo>
                    <a:pt x="720" y="758"/>
                  </a:lnTo>
                  <a:lnTo>
                    <a:pt x="680" y="819"/>
                  </a:lnTo>
                  <a:lnTo>
                    <a:pt x="730" y="766"/>
                  </a:lnTo>
                  <a:lnTo>
                    <a:pt x="740" y="796"/>
                  </a:lnTo>
                  <a:lnTo>
                    <a:pt x="740" y="766"/>
                  </a:lnTo>
                  <a:lnTo>
                    <a:pt x="810" y="788"/>
                  </a:lnTo>
                  <a:lnTo>
                    <a:pt x="750" y="758"/>
                  </a:lnTo>
                  <a:lnTo>
                    <a:pt x="790" y="743"/>
                  </a:lnTo>
                  <a:lnTo>
                    <a:pt x="740" y="751"/>
                  </a:lnTo>
                  <a:lnTo>
                    <a:pt x="780" y="691"/>
                  </a:lnTo>
                  <a:lnTo>
                    <a:pt x="780" y="691"/>
                  </a:lnTo>
                  <a:close/>
                  <a:moveTo>
                    <a:pt x="4899" y="826"/>
                  </a:moveTo>
                  <a:lnTo>
                    <a:pt x="4849" y="879"/>
                  </a:lnTo>
                  <a:lnTo>
                    <a:pt x="4829" y="841"/>
                  </a:lnTo>
                  <a:lnTo>
                    <a:pt x="4839" y="879"/>
                  </a:lnTo>
                  <a:lnTo>
                    <a:pt x="4759" y="849"/>
                  </a:lnTo>
                  <a:lnTo>
                    <a:pt x="4829" y="886"/>
                  </a:lnTo>
                  <a:lnTo>
                    <a:pt x="4789" y="901"/>
                  </a:lnTo>
                  <a:lnTo>
                    <a:pt x="4829" y="894"/>
                  </a:lnTo>
                  <a:lnTo>
                    <a:pt x="4809" y="939"/>
                  </a:lnTo>
                  <a:lnTo>
                    <a:pt x="4799" y="939"/>
                  </a:lnTo>
                  <a:lnTo>
                    <a:pt x="4799" y="931"/>
                  </a:lnTo>
                  <a:lnTo>
                    <a:pt x="4799" y="939"/>
                  </a:lnTo>
                  <a:lnTo>
                    <a:pt x="4769" y="931"/>
                  </a:lnTo>
                  <a:lnTo>
                    <a:pt x="4799" y="946"/>
                  </a:lnTo>
                  <a:lnTo>
                    <a:pt x="4779" y="946"/>
                  </a:lnTo>
                  <a:lnTo>
                    <a:pt x="4799" y="946"/>
                  </a:lnTo>
                  <a:lnTo>
                    <a:pt x="4789" y="969"/>
                  </a:lnTo>
                  <a:lnTo>
                    <a:pt x="4799" y="946"/>
                  </a:lnTo>
                  <a:lnTo>
                    <a:pt x="4809" y="961"/>
                  </a:lnTo>
                  <a:lnTo>
                    <a:pt x="4809" y="946"/>
                  </a:lnTo>
                  <a:lnTo>
                    <a:pt x="4829" y="961"/>
                  </a:lnTo>
                  <a:lnTo>
                    <a:pt x="4809" y="946"/>
                  </a:lnTo>
                  <a:lnTo>
                    <a:pt x="4819" y="939"/>
                  </a:lnTo>
                  <a:lnTo>
                    <a:pt x="4809" y="946"/>
                  </a:lnTo>
                  <a:lnTo>
                    <a:pt x="4809" y="931"/>
                  </a:lnTo>
                  <a:lnTo>
                    <a:pt x="4849" y="901"/>
                  </a:lnTo>
                  <a:lnTo>
                    <a:pt x="4859" y="931"/>
                  </a:lnTo>
                  <a:lnTo>
                    <a:pt x="4849" y="901"/>
                  </a:lnTo>
                  <a:lnTo>
                    <a:pt x="4929" y="924"/>
                  </a:lnTo>
                  <a:lnTo>
                    <a:pt x="4859" y="886"/>
                  </a:lnTo>
                  <a:lnTo>
                    <a:pt x="4899" y="879"/>
                  </a:lnTo>
                  <a:lnTo>
                    <a:pt x="4859" y="886"/>
                  </a:lnTo>
                  <a:lnTo>
                    <a:pt x="4899" y="826"/>
                  </a:lnTo>
                  <a:lnTo>
                    <a:pt x="4899" y="826"/>
                  </a:lnTo>
                  <a:close/>
                  <a:moveTo>
                    <a:pt x="6418" y="593"/>
                  </a:moveTo>
                  <a:lnTo>
                    <a:pt x="6368" y="646"/>
                  </a:lnTo>
                  <a:lnTo>
                    <a:pt x="6358" y="616"/>
                  </a:lnTo>
                  <a:lnTo>
                    <a:pt x="6388" y="578"/>
                  </a:lnTo>
                  <a:lnTo>
                    <a:pt x="6398" y="608"/>
                  </a:lnTo>
                  <a:lnTo>
                    <a:pt x="6398" y="578"/>
                  </a:lnTo>
                  <a:lnTo>
                    <a:pt x="6458" y="601"/>
                  </a:lnTo>
                  <a:lnTo>
                    <a:pt x="6398" y="571"/>
                  </a:lnTo>
                  <a:lnTo>
                    <a:pt x="6438" y="563"/>
                  </a:lnTo>
                  <a:lnTo>
                    <a:pt x="6398" y="563"/>
                  </a:lnTo>
                  <a:lnTo>
                    <a:pt x="6428" y="518"/>
                  </a:lnTo>
                  <a:lnTo>
                    <a:pt x="6388" y="563"/>
                  </a:lnTo>
                  <a:lnTo>
                    <a:pt x="6378" y="533"/>
                  </a:lnTo>
                  <a:lnTo>
                    <a:pt x="6378" y="563"/>
                  </a:lnTo>
                  <a:lnTo>
                    <a:pt x="6318" y="541"/>
                  </a:lnTo>
                  <a:lnTo>
                    <a:pt x="6378" y="571"/>
                  </a:lnTo>
                  <a:lnTo>
                    <a:pt x="6338" y="578"/>
                  </a:lnTo>
                  <a:lnTo>
                    <a:pt x="6378" y="578"/>
                  </a:lnTo>
                  <a:lnTo>
                    <a:pt x="6358" y="616"/>
                  </a:lnTo>
                  <a:lnTo>
                    <a:pt x="6348" y="608"/>
                  </a:lnTo>
                  <a:lnTo>
                    <a:pt x="6348" y="616"/>
                  </a:lnTo>
                  <a:lnTo>
                    <a:pt x="6348" y="623"/>
                  </a:lnTo>
                  <a:lnTo>
                    <a:pt x="6348" y="616"/>
                  </a:lnTo>
                  <a:lnTo>
                    <a:pt x="6358" y="646"/>
                  </a:lnTo>
                  <a:lnTo>
                    <a:pt x="6278" y="616"/>
                  </a:lnTo>
                  <a:lnTo>
                    <a:pt x="6348" y="653"/>
                  </a:lnTo>
                  <a:lnTo>
                    <a:pt x="6308" y="668"/>
                  </a:lnTo>
                  <a:lnTo>
                    <a:pt x="6348" y="661"/>
                  </a:lnTo>
                  <a:lnTo>
                    <a:pt x="6318" y="713"/>
                  </a:lnTo>
                  <a:lnTo>
                    <a:pt x="6368" y="668"/>
                  </a:lnTo>
                  <a:lnTo>
                    <a:pt x="6378" y="698"/>
                  </a:lnTo>
                  <a:lnTo>
                    <a:pt x="6368" y="668"/>
                  </a:lnTo>
                  <a:lnTo>
                    <a:pt x="6448" y="691"/>
                  </a:lnTo>
                  <a:lnTo>
                    <a:pt x="6378" y="653"/>
                  </a:lnTo>
                  <a:lnTo>
                    <a:pt x="6418" y="646"/>
                  </a:lnTo>
                  <a:lnTo>
                    <a:pt x="6378" y="653"/>
                  </a:lnTo>
                  <a:lnTo>
                    <a:pt x="6418" y="593"/>
                  </a:lnTo>
                  <a:lnTo>
                    <a:pt x="6418" y="593"/>
                  </a:lnTo>
                  <a:close/>
                  <a:moveTo>
                    <a:pt x="6608" y="1404"/>
                  </a:moveTo>
                  <a:lnTo>
                    <a:pt x="6558" y="1449"/>
                  </a:lnTo>
                  <a:lnTo>
                    <a:pt x="6548" y="1419"/>
                  </a:lnTo>
                  <a:lnTo>
                    <a:pt x="6548" y="1449"/>
                  </a:lnTo>
                  <a:lnTo>
                    <a:pt x="6468" y="1427"/>
                  </a:lnTo>
                  <a:lnTo>
                    <a:pt x="6538" y="1464"/>
                  </a:lnTo>
                  <a:lnTo>
                    <a:pt x="6498" y="1472"/>
                  </a:lnTo>
                  <a:lnTo>
                    <a:pt x="6538" y="1472"/>
                  </a:lnTo>
                  <a:lnTo>
                    <a:pt x="6508" y="1524"/>
                  </a:lnTo>
                  <a:lnTo>
                    <a:pt x="6558" y="1479"/>
                  </a:lnTo>
                  <a:lnTo>
                    <a:pt x="6568" y="1509"/>
                  </a:lnTo>
                  <a:lnTo>
                    <a:pt x="6558" y="1472"/>
                  </a:lnTo>
                  <a:lnTo>
                    <a:pt x="6638" y="1502"/>
                  </a:lnTo>
                  <a:lnTo>
                    <a:pt x="6578" y="1464"/>
                  </a:lnTo>
                  <a:lnTo>
                    <a:pt x="6618" y="1457"/>
                  </a:lnTo>
                  <a:lnTo>
                    <a:pt x="6568" y="1457"/>
                  </a:lnTo>
                  <a:lnTo>
                    <a:pt x="6608" y="1404"/>
                  </a:lnTo>
                  <a:lnTo>
                    <a:pt x="6608" y="1404"/>
                  </a:lnTo>
                  <a:close/>
                  <a:moveTo>
                    <a:pt x="2340" y="773"/>
                  </a:moveTo>
                  <a:lnTo>
                    <a:pt x="2290" y="819"/>
                  </a:lnTo>
                  <a:lnTo>
                    <a:pt x="2280" y="788"/>
                  </a:lnTo>
                  <a:lnTo>
                    <a:pt x="2290" y="819"/>
                  </a:lnTo>
                  <a:lnTo>
                    <a:pt x="2210" y="796"/>
                  </a:lnTo>
                  <a:lnTo>
                    <a:pt x="2280" y="834"/>
                  </a:lnTo>
                  <a:lnTo>
                    <a:pt x="2240" y="841"/>
                  </a:lnTo>
                  <a:lnTo>
                    <a:pt x="2280" y="841"/>
                  </a:lnTo>
                  <a:lnTo>
                    <a:pt x="2250" y="894"/>
                  </a:lnTo>
                  <a:lnTo>
                    <a:pt x="2290" y="849"/>
                  </a:lnTo>
                  <a:lnTo>
                    <a:pt x="2310" y="871"/>
                  </a:lnTo>
                  <a:lnTo>
                    <a:pt x="2300" y="841"/>
                  </a:lnTo>
                  <a:lnTo>
                    <a:pt x="2370" y="871"/>
                  </a:lnTo>
                  <a:lnTo>
                    <a:pt x="2310" y="834"/>
                  </a:lnTo>
                  <a:lnTo>
                    <a:pt x="2350" y="826"/>
                  </a:lnTo>
                  <a:lnTo>
                    <a:pt x="2310" y="826"/>
                  </a:lnTo>
                  <a:lnTo>
                    <a:pt x="2340" y="773"/>
                  </a:lnTo>
                  <a:lnTo>
                    <a:pt x="2340" y="773"/>
                  </a:lnTo>
                  <a:close/>
                  <a:moveTo>
                    <a:pt x="3939" y="113"/>
                  </a:moveTo>
                  <a:lnTo>
                    <a:pt x="3919" y="135"/>
                  </a:lnTo>
                  <a:lnTo>
                    <a:pt x="3909" y="120"/>
                  </a:lnTo>
                  <a:lnTo>
                    <a:pt x="3909" y="135"/>
                  </a:lnTo>
                  <a:lnTo>
                    <a:pt x="3879" y="120"/>
                  </a:lnTo>
                  <a:lnTo>
                    <a:pt x="3909" y="143"/>
                  </a:lnTo>
                  <a:lnTo>
                    <a:pt x="3889" y="143"/>
                  </a:lnTo>
                  <a:lnTo>
                    <a:pt x="3909" y="143"/>
                  </a:lnTo>
                  <a:lnTo>
                    <a:pt x="3899" y="165"/>
                  </a:lnTo>
                  <a:lnTo>
                    <a:pt x="3919" y="143"/>
                  </a:lnTo>
                  <a:lnTo>
                    <a:pt x="3919" y="158"/>
                  </a:lnTo>
                  <a:lnTo>
                    <a:pt x="3919" y="143"/>
                  </a:lnTo>
                  <a:lnTo>
                    <a:pt x="3949" y="158"/>
                  </a:lnTo>
                  <a:lnTo>
                    <a:pt x="3919" y="143"/>
                  </a:lnTo>
                  <a:lnTo>
                    <a:pt x="3939" y="135"/>
                  </a:lnTo>
                  <a:lnTo>
                    <a:pt x="3919" y="135"/>
                  </a:lnTo>
                  <a:lnTo>
                    <a:pt x="3939" y="113"/>
                  </a:lnTo>
                  <a:lnTo>
                    <a:pt x="3939" y="113"/>
                  </a:lnTo>
                  <a:close/>
                  <a:moveTo>
                    <a:pt x="1460" y="233"/>
                  </a:moveTo>
                  <a:lnTo>
                    <a:pt x="1440" y="255"/>
                  </a:lnTo>
                  <a:lnTo>
                    <a:pt x="1430" y="240"/>
                  </a:lnTo>
                  <a:lnTo>
                    <a:pt x="1430" y="255"/>
                  </a:lnTo>
                  <a:lnTo>
                    <a:pt x="1400" y="248"/>
                  </a:lnTo>
                  <a:lnTo>
                    <a:pt x="1430" y="263"/>
                  </a:lnTo>
                  <a:lnTo>
                    <a:pt x="1410" y="263"/>
                  </a:lnTo>
                  <a:lnTo>
                    <a:pt x="1430" y="263"/>
                  </a:lnTo>
                  <a:lnTo>
                    <a:pt x="1420" y="285"/>
                  </a:lnTo>
                  <a:lnTo>
                    <a:pt x="1440" y="270"/>
                  </a:lnTo>
                  <a:lnTo>
                    <a:pt x="1440" y="278"/>
                  </a:lnTo>
                  <a:lnTo>
                    <a:pt x="1440" y="263"/>
                  </a:lnTo>
                  <a:lnTo>
                    <a:pt x="1470" y="278"/>
                  </a:lnTo>
                  <a:lnTo>
                    <a:pt x="1440" y="263"/>
                  </a:lnTo>
                  <a:lnTo>
                    <a:pt x="1460" y="255"/>
                  </a:lnTo>
                  <a:lnTo>
                    <a:pt x="1440" y="263"/>
                  </a:lnTo>
                  <a:lnTo>
                    <a:pt x="1460" y="233"/>
                  </a:lnTo>
                  <a:lnTo>
                    <a:pt x="1460" y="233"/>
                  </a:lnTo>
                  <a:close/>
                  <a:moveTo>
                    <a:pt x="290" y="623"/>
                  </a:moveTo>
                  <a:lnTo>
                    <a:pt x="270" y="646"/>
                  </a:lnTo>
                  <a:lnTo>
                    <a:pt x="270" y="631"/>
                  </a:lnTo>
                  <a:lnTo>
                    <a:pt x="270" y="646"/>
                  </a:lnTo>
                  <a:lnTo>
                    <a:pt x="240" y="631"/>
                  </a:lnTo>
                  <a:lnTo>
                    <a:pt x="260" y="646"/>
                  </a:lnTo>
                  <a:lnTo>
                    <a:pt x="250" y="653"/>
                  </a:lnTo>
                  <a:lnTo>
                    <a:pt x="270" y="653"/>
                  </a:lnTo>
                  <a:lnTo>
                    <a:pt x="250" y="676"/>
                  </a:lnTo>
                  <a:lnTo>
                    <a:pt x="270" y="653"/>
                  </a:lnTo>
                  <a:lnTo>
                    <a:pt x="280" y="668"/>
                  </a:lnTo>
                  <a:lnTo>
                    <a:pt x="270" y="653"/>
                  </a:lnTo>
                  <a:lnTo>
                    <a:pt x="310" y="661"/>
                  </a:lnTo>
                  <a:lnTo>
                    <a:pt x="280" y="653"/>
                  </a:lnTo>
                  <a:lnTo>
                    <a:pt x="300" y="646"/>
                  </a:lnTo>
                  <a:lnTo>
                    <a:pt x="280" y="646"/>
                  </a:lnTo>
                  <a:lnTo>
                    <a:pt x="290" y="623"/>
                  </a:lnTo>
                  <a:lnTo>
                    <a:pt x="290" y="623"/>
                  </a:lnTo>
                  <a:close/>
                  <a:moveTo>
                    <a:pt x="790" y="1111"/>
                  </a:moveTo>
                  <a:lnTo>
                    <a:pt x="770" y="1134"/>
                  </a:lnTo>
                  <a:lnTo>
                    <a:pt x="770" y="1119"/>
                  </a:lnTo>
                  <a:lnTo>
                    <a:pt x="770" y="1134"/>
                  </a:lnTo>
                  <a:lnTo>
                    <a:pt x="740" y="1119"/>
                  </a:lnTo>
                  <a:lnTo>
                    <a:pt x="770" y="1134"/>
                  </a:lnTo>
                  <a:lnTo>
                    <a:pt x="750" y="1141"/>
                  </a:lnTo>
                  <a:lnTo>
                    <a:pt x="770" y="1141"/>
                  </a:lnTo>
                  <a:lnTo>
                    <a:pt x="750" y="1164"/>
                  </a:lnTo>
                  <a:lnTo>
                    <a:pt x="770" y="1141"/>
                  </a:lnTo>
                  <a:lnTo>
                    <a:pt x="780" y="1156"/>
                  </a:lnTo>
                  <a:lnTo>
                    <a:pt x="780" y="1141"/>
                  </a:lnTo>
                  <a:lnTo>
                    <a:pt x="810" y="1149"/>
                  </a:lnTo>
                  <a:lnTo>
                    <a:pt x="780" y="1134"/>
                  </a:lnTo>
                  <a:lnTo>
                    <a:pt x="800" y="1134"/>
                  </a:lnTo>
                  <a:lnTo>
                    <a:pt x="780" y="1134"/>
                  </a:lnTo>
                  <a:lnTo>
                    <a:pt x="790" y="1111"/>
                  </a:lnTo>
                  <a:lnTo>
                    <a:pt x="790" y="1111"/>
                  </a:lnTo>
                  <a:close/>
                  <a:moveTo>
                    <a:pt x="480" y="180"/>
                  </a:moveTo>
                  <a:lnTo>
                    <a:pt x="460" y="203"/>
                  </a:lnTo>
                  <a:lnTo>
                    <a:pt x="460" y="188"/>
                  </a:lnTo>
                  <a:lnTo>
                    <a:pt x="460" y="203"/>
                  </a:lnTo>
                  <a:lnTo>
                    <a:pt x="430" y="188"/>
                  </a:lnTo>
                  <a:lnTo>
                    <a:pt x="460" y="203"/>
                  </a:lnTo>
                  <a:lnTo>
                    <a:pt x="440" y="210"/>
                  </a:lnTo>
                  <a:lnTo>
                    <a:pt x="460" y="210"/>
                  </a:lnTo>
                  <a:lnTo>
                    <a:pt x="440" y="233"/>
                  </a:lnTo>
                  <a:lnTo>
                    <a:pt x="460" y="210"/>
                  </a:lnTo>
                  <a:lnTo>
                    <a:pt x="470" y="225"/>
                  </a:lnTo>
                  <a:lnTo>
                    <a:pt x="470" y="210"/>
                  </a:lnTo>
                  <a:lnTo>
                    <a:pt x="500" y="218"/>
                  </a:lnTo>
                  <a:lnTo>
                    <a:pt x="470" y="203"/>
                  </a:lnTo>
                  <a:lnTo>
                    <a:pt x="490" y="203"/>
                  </a:lnTo>
                  <a:lnTo>
                    <a:pt x="470" y="203"/>
                  </a:lnTo>
                  <a:lnTo>
                    <a:pt x="480" y="180"/>
                  </a:lnTo>
                  <a:lnTo>
                    <a:pt x="480" y="180"/>
                  </a:lnTo>
                  <a:close/>
                  <a:moveTo>
                    <a:pt x="4629" y="578"/>
                  </a:moveTo>
                  <a:lnTo>
                    <a:pt x="4609" y="601"/>
                  </a:lnTo>
                  <a:lnTo>
                    <a:pt x="4599" y="586"/>
                  </a:lnTo>
                  <a:lnTo>
                    <a:pt x="4609" y="601"/>
                  </a:lnTo>
                  <a:lnTo>
                    <a:pt x="4569" y="586"/>
                  </a:lnTo>
                  <a:lnTo>
                    <a:pt x="4599" y="608"/>
                  </a:lnTo>
                  <a:lnTo>
                    <a:pt x="4579" y="608"/>
                  </a:lnTo>
                  <a:lnTo>
                    <a:pt x="4599" y="608"/>
                  </a:lnTo>
                  <a:lnTo>
                    <a:pt x="4589" y="631"/>
                  </a:lnTo>
                  <a:lnTo>
                    <a:pt x="4609" y="608"/>
                  </a:lnTo>
                  <a:lnTo>
                    <a:pt x="4609" y="623"/>
                  </a:lnTo>
                  <a:lnTo>
                    <a:pt x="4609" y="608"/>
                  </a:lnTo>
                  <a:lnTo>
                    <a:pt x="4639" y="623"/>
                  </a:lnTo>
                  <a:lnTo>
                    <a:pt x="4619" y="608"/>
                  </a:lnTo>
                  <a:lnTo>
                    <a:pt x="4629" y="601"/>
                  </a:lnTo>
                  <a:lnTo>
                    <a:pt x="4619" y="601"/>
                  </a:lnTo>
                  <a:lnTo>
                    <a:pt x="4629" y="578"/>
                  </a:lnTo>
                  <a:lnTo>
                    <a:pt x="4629" y="578"/>
                  </a:lnTo>
                  <a:close/>
                  <a:moveTo>
                    <a:pt x="2559" y="180"/>
                  </a:moveTo>
                  <a:lnTo>
                    <a:pt x="2539" y="203"/>
                  </a:lnTo>
                  <a:lnTo>
                    <a:pt x="2539" y="188"/>
                  </a:lnTo>
                  <a:lnTo>
                    <a:pt x="2539" y="203"/>
                  </a:lnTo>
                  <a:lnTo>
                    <a:pt x="2509" y="188"/>
                  </a:lnTo>
                  <a:lnTo>
                    <a:pt x="2539" y="203"/>
                  </a:lnTo>
                  <a:lnTo>
                    <a:pt x="2519" y="210"/>
                  </a:lnTo>
                  <a:lnTo>
                    <a:pt x="2539" y="210"/>
                  </a:lnTo>
                  <a:lnTo>
                    <a:pt x="2519" y="233"/>
                  </a:lnTo>
                  <a:lnTo>
                    <a:pt x="2539" y="210"/>
                  </a:lnTo>
                  <a:lnTo>
                    <a:pt x="2549" y="225"/>
                  </a:lnTo>
                  <a:lnTo>
                    <a:pt x="2549" y="210"/>
                  </a:lnTo>
                  <a:lnTo>
                    <a:pt x="2579" y="218"/>
                  </a:lnTo>
                  <a:lnTo>
                    <a:pt x="2549" y="203"/>
                  </a:lnTo>
                  <a:lnTo>
                    <a:pt x="2569" y="203"/>
                  </a:lnTo>
                  <a:lnTo>
                    <a:pt x="2549" y="203"/>
                  </a:lnTo>
                  <a:lnTo>
                    <a:pt x="2559" y="180"/>
                  </a:lnTo>
                  <a:lnTo>
                    <a:pt x="2559" y="180"/>
                  </a:lnTo>
                  <a:close/>
                  <a:moveTo>
                    <a:pt x="6458" y="1156"/>
                  </a:moveTo>
                  <a:lnTo>
                    <a:pt x="6438" y="1179"/>
                  </a:lnTo>
                  <a:lnTo>
                    <a:pt x="6428" y="1164"/>
                  </a:lnTo>
                  <a:lnTo>
                    <a:pt x="6438" y="1179"/>
                  </a:lnTo>
                  <a:lnTo>
                    <a:pt x="6398" y="1164"/>
                  </a:lnTo>
                  <a:lnTo>
                    <a:pt x="6428" y="1179"/>
                  </a:lnTo>
                  <a:lnTo>
                    <a:pt x="6408" y="1186"/>
                  </a:lnTo>
                  <a:lnTo>
                    <a:pt x="6428" y="1186"/>
                  </a:lnTo>
                  <a:lnTo>
                    <a:pt x="6418" y="1209"/>
                  </a:lnTo>
                  <a:lnTo>
                    <a:pt x="6438" y="1186"/>
                  </a:lnTo>
                  <a:lnTo>
                    <a:pt x="6438" y="1201"/>
                  </a:lnTo>
                  <a:lnTo>
                    <a:pt x="6438" y="1186"/>
                  </a:lnTo>
                  <a:lnTo>
                    <a:pt x="6468" y="1194"/>
                  </a:lnTo>
                  <a:lnTo>
                    <a:pt x="6448" y="1179"/>
                  </a:lnTo>
                  <a:lnTo>
                    <a:pt x="6458" y="1179"/>
                  </a:lnTo>
                  <a:lnTo>
                    <a:pt x="6438" y="1179"/>
                  </a:lnTo>
                  <a:lnTo>
                    <a:pt x="6458" y="1156"/>
                  </a:lnTo>
                  <a:lnTo>
                    <a:pt x="6458" y="1156"/>
                  </a:lnTo>
                  <a:close/>
                  <a:moveTo>
                    <a:pt x="7488" y="1727"/>
                  </a:moveTo>
                  <a:lnTo>
                    <a:pt x="7468" y="1750"/>
                  </a:lnTo>
                  <a:lnTo>
                    <a:pt x="7468" y="1742"/>
                  </a:lnTo>
                  <a:lnTo>
                    <a:pt x="7468" y="1750"/>
                  </a:lnTo>
                  <a:lnTo>
                    <a:pt x="7438" y="1742"/>
                  </a:lnTo>
                  <a:lnTo>
                    <a:pt x="7458" y="1757"/>
                  </a:lnTo>
                  <a:lnTo>
                    <a:pt x="7448" y="1765"/>
                  </a:lnTo>
                  <a:lnTo>
                    <a:pt x="7468" y="1757"/>
                  </a:lnTo>
                  <a:lnTo>
                    <a:pt x="7448" y="1787"/>
                  </a:lnTo>
                  <a:lnTo>
                    <a:pt x="7468" y="1765"/>
                  </a:lnTo>
                  <a:lnTo>
                    <a:pt x="7478" y="1772"/>
                  </a:lnTo>
                  <a:lnTo>
                    <a:pt x="7468" y="1765"/>
                  </a:lnTo>
                  <a:lnTo>
                    <a:pt x="7508" y="1772"/>
                  </a:lnTo>
                  <a:lnTo>
                    <a:pt x="7478" y="1757"/>
                  </a:lnTo>
                  <a:lnTo>
                    <a:pt x="7498" y="1757"/>
                  </a:lnTo>
                  <a:lnTo>
                    <a:pt x="7478" y="1757"/>
                  </a:lnTo>
                  <a:lnTo>
                    <a:pt x="7488" y="1727"/>
                  </a:lnTo>
                  <a:lnTo>
                    <a:pt x="7488" y="1727"/>
                  </a:lnTo>
                  <a:close/>
                  <a:moveTo>
                    <a:pt x="6358" y="135"/>
                  </a:moveTo>
                  <a:lnTo>
                    <a:pt x="6338" y="150"/>
                  </a:lnTo>
                  <a:lnTo>
                    <a:pt x="6328" y="150"/>
                  </a:lnTo>
                  <a:lnTo>
                    <a:pt x="6338" y="150"/>
                  </a:lnTo>
                  <a:lnTo>
                    <a:pt x="6338" y="158"/>
                  </a:lnTo>
                  <a:lnTo>
                    <a:pt x="6328" y="143"/>
                  </a:lnTo>
                  <a:lnTo>
                    <a:pt x="6328" y="158"/>
                  </a:lnTo>
                  <a:lnTo>
                    <a:pt x="6298" y="143"/>
                  </a:lnTo>
                  <a:lnTo>
                    <a:pt x="6328" y="165"/>
                  </a:lnTo>
                  <a:lnTo>
                    <a:pt x="6308" y="165"/>
                  </a:lnTo>
                  <a:lnTo>
                    <a:pt x="6328" y="165"/>
                  </a:lnTo>
                  <a:lnTo>
                    <a:pt x="6308" y="188"/>
                  </a:lnTo>
                  <a:lnTo>
                    <a:pt x="6328" y="165"/>
                  </a:lnTo>
                  <a:lnTo>
                    <a:pt x="6338" y="180"/>
                  </a:lnTo>
                  <a:lnTo>
                    <a:pt x="6338" y="165"/>
                  </a:lnTo>
                  <a:lnTo>
                    <a:pt x="6348" y="173"/>
                  </a:lnTo>
                  <a:lnTo>
                    <a:pt x="6348" y="180"/>
                  </a:lnTo>
                  <a:lnTo>
                    <a:pt x="6358" y="173"/>
                  </a:lnTo>
                  <a:lnTo>
                    <a:pt x="6368" y="180"/>
                  </a:lnTo>
                  <a:lnTo>
                    <a:pt x="6358" y="173"/>
                  </a:lnTo>
                  <a:lnTo>
                    <a:pt x="6358" y="165"/>
                  </a:lnTo>
                  <a:lnTo>
                    <a:pt x="6368" y="173"/>
                  </a:lnTo>
                  <a:lnTo>
                    <a:pt x="6368" y="165"/>
                  </a:lnTo>
                  <a:lnTo>
                    <a:pt x="6388" y="173"/>
                  </a:lnTo>
                  <a:lnTo>
                    <a:pt x="6368" y="158"/>
                  </a:lnTo>
                  <a:lnTo>
                    <a:pt x="6378" y="158"/>
                  </a:lnTo>
                  <a:lnTo>
                    <a:pt x="6368" y="158"/>
                  </a:lnTo>
                  <a:lnTo>
                    <a:pt x="6378" y="135"/>
                  </a:lnTo>
                  <a:lnTo>
                    <a:pt x="6358" y="158"/>
                  </a:lnTo>
                  <a:lnTo>
                    <a:pt x="6358" y="143"/>
                  </a:lnTo>
                  <a:lnTo>
                    <a:pt x="6358" y="158"/>
                  </a:lnTo>
                  <a:lnTo>
                    <a:pt x="6348" y="150"/>
                  </a:lnTo>
                  <a:lnTo>
                    <a:pt x="6358" y="135"/>
                  </a:lnTo>
                  <a:lnTo>
                    <a:pt x="6358" y="135"/>
                  </a:lnTo>
                  <a:close/>
                  <a:moveTo>
                    <a:pt x="6338" y="158"/>
                  </a:moveTo>
                  <a:lnTo>
                    <a:pt x="6348" y="150"/>
                  </a:lnTo>
                  <a:lnTo>
                    <a:pt x="6358" y="158"/>
                  </a:lnTo>
                  <a:lnTo>
                    <a:pt x="6338" y="158"/>
                  </a:lnTo>
                  <a:lnTo>
                    <a:pt x="6338" y="158"/>
                  </a:lnTo>
                  <a:close/>
                  <a:moveTo>
                    <a:pt x="6358" y="173"/>
                  </a:moveTo>
                  <a:lnTo>
                    <a:pt x="6348" y="165"/>
                  </a:lnTo>
                  <a:lnTo>
                    <a:pt x="6358" y="165"/>
                  </a:lnTo>
                  <a:lnTo>
                    <a:pt x="6358" y="173"/>
                  </a:lnTo>
                  <a:lnTo>
                    <a:pt x="6358" y="173"/>
                  </a:lnTo>
                  <a:close/>
                  <a:moveTo>
                    <a:pt x="6348" y="165"/>
                  </a:moveTo>
                  <a:lnTo>
                    <a:pt x="6338" y="165"/>
                  </a:lnTo>
                  <a:lnTo>
                    <a:pt x="6358" y="158"/>
                  </a:lnTo>
                  <a:lnTo>
                    <a:pt x="6358" y="158"/>
                  </a:lnTo>
                  <a:lnTo>
                    <a:pt x="6348" y="165"/>
                  </a:lnTo>
                  <a:lnTo>
                    <a:pt x="6348" y="165"/>
                  </a:lnTo>
                  <a:close/>
                  <a:moveTo>
                    <a:pt x="5718" y="691"/>
                  </a:moveTo>
                  <a:lnTo>
                    <a:pt x="5698" y="713"/>
                  </a:lnTo>
                  <a:lnTo>
                    <a:pt x="5698" y="698"/>
                  </a:lnTo>
                  <a:lnTo>
                    <a:pt x="5698" y="713"/>
                  </a:lnTo>
                  <a:lnTo>
                    <a:pt x="5668" y="698"/>
                  </a:lnTo>
                  <a:lnTo>
                    <a:pt x="5688" y="713"/>
                  </a:lnTo>
                  <a:lnTo>
                    <a:pt x="5678" y="721"/>
                  </a:lnTo>
                  <a:lnTo>
                    <a:pt x="5698" y="721"/>
                  </a:lnTo>
                  <a:lnTo>
                    <a:pt x="5678" y="743"/>
                  </a:lnTo>
                  <a:lnTo>
                    <a:pt x="5698" y="721"/>
                  </a:lnTo>
                  <a:lnTo>
                    <a:pt x="5708" y="736"/>
                  </a:lnTo>
                  <a:lnTo>
                    <a:pt x="5698" y="721"/>
                  </a:lnTo>
                  <a:lnTo>
                    <a:pt x="5728" y="728"/>
                  </a:lnTo>
                  <a:lnTo>
                    <a:pt x="5708" y="713"/>
                  </a:lnTo>
                  <a:lnTo>
                    <a:pt x="5728" y="713"/>
                  </a:lnTo>
                  <a:lnTo>
                    <a:pt x="5708" y="713"/>
                  </a:lnTo>
                  <a:lnTo>
                    <a:pt x="5718" y="691"/>
                  </a:lnTo>
                  <a:lnTo>
                    <a:pt x="5718" y="691"/>
                  </a:lnTo>
                  <a:close/>
                  <a:moveTo>
                    <a:pt x="2669" y="556"/>
                  </a:moveTo>
                  <a:lnTo>
                    <a:pt x="2649" y="578"/>
                  </a:lnTo>
                  <a:lnTo>
                    <a:pt x="2639" y="563"/>
                  </a:lnTo>
                  <a:lnTo>
                    <a:pt x="2639" y="578"/>
                  </a:lnTo>
                  <a:lnTo>
                    <a:pt x="2609" y="563"/>
                  </a:lnTo>
                  <a:lnTo>
                    <a:pt x="2639" y="586"/>
                  </a:lnTo>
                  <a:lnTo>
                    <a:pt x="2619" y="586"/>
                  </a:lnTo>
                  <a:lnTo>
                    <a:pt x="2639" y="586"/>
                  </a:lnTo>
                  <a:lnTo>
                    <a:pt x="2629" y="608"/>
                  </a:lnTo>
                  <a:lnTo>
                    <a:pt x="2649" y="586"/>
                  </a:lnTo>
                  <a:lnTo>
                    <a:pt x="2649" y="601"/>
                  </a:lnTo>
                  <a:lnTo>
                    <a:pt x="2649" y="586"/>
                  </a:lnTo>
                  <a:lnTo>
                    <a:pt x="2679" y="601"/>
                  </a:lnTo>
                  <a:lnTo>
                    <a:pt x="2649" y="586"/>
                  </a:lnTo>
                  <a:lnTo>
                    <a:pt x="2669" y="578"/>
                  </a:lnTo>
                  <a:lnTo>
                    <a:pt x="2649" y="578"/>
                  </a:lnTo>
                  <a:lnTo>
                    <a:pt x="2669" y="556"/>
                  </a:lnTo>
                  <a:lnTo>
                    <a:pt x="2669" y="556"/>
                  </a:lnTo>
                  <a:close/>
                  <a:moveTo>
                    <a:pt x="1440" y="646"/>
                  </a:moveTo>
                  <a:lnTo>
                    <a:pt x="1420" y="668"/>
                  </a:lnTo>
                  <a:lnTo>
                    <a:pt x="1420" y="653"/>
                  </a:lnTo>
                  <a:lnTo>
                    <a:pt x="1420" y="668"/>
                  </a:lnTo>
                  <a:lnTo>
                    <a:pt x="1390" y="653"/>
                  </a:lnTo>
                  <a:lnTo>
                    <a:pt x="1420" y="668"/>
                  </a:lnTo>
                  <a:lnTo>
                    <a:pt x="1400" y="676"/>
                  </a:lnTo>
                  <a:lnTo>
                    <a:pt x="1420" y="676"/>
                  </a:lnTo>
                  <a:lnTo>
                    <a:pt x="1400" y="698"/>
                  </a:lnTo>
                  <a:lnTo>
                    <a:pt x="1420" y="676"/>
                  </a:lnTo>
                  <a:lnTo>
                    <a:pt x="1430" y="691"/>
                  </a:lnTo>
                  <a:lnTo>
                    <a:pt x="1430" y="676"/>
                  </a:lnTo>
                  <a:lnTo>
                    <a:pt x="1460" y="683"/>
                  </a:lnTo>
                  <a:lnTo>
                    <a:pt x="1430" y="668"/>
                  </a:lnTo>
                  <a:lnTo>
                    <a:pt x="1450" y="668"/>
                  </a:lnTo>
                  <a:lnTo>
                    <a:pt x="1430" y="668"/>
                  </a:lnTo>
                  <a:lnTo>
                    <a:pt x="1440" y="646"/>
                  </a:lnTo>
                  <a:lnTo>
                    <a:pt x="1440" y="646"/>
                  </a:lnTo>
                  <a:close/>
                  <a:moveTo>
                    <a:pt x="2519" y="1044"/>
                  </a:moveTo>
                  <a:lnTo>
                    <a:pt x="2499" y="1066"/>
                  </a:lnTo>
                  <a:lnTo>
                    <a:pt x="2489" y="1051"/>
                  </a:lnTo>
                  <a:lnTo>
                    <a:pt x="2499" y="1066"/>
                  </a:lnTo>
                  <a:lnTo>
                    <a:pt x="2460" y="1051"/>
                  </a:lnTo>
                  <a:lnTo>
                    <a:pt x="2489" y="1074"/>
                  </a:lnTo>
                  <a:lnTo>
                    <a:pt x="2470" y="1074"/>
                  </a:lnTo>
                  <a:lnTo>
                    <a:pt x="2489" y="1074"/>
                  </a:lnTo>
                  <a:lnTo>
                    <a:pt x="2479" y="1096"/>
                  </a:lnTo>
                  <a:lnTo>
                    <a:pt x="2499" y="1074"/>
                  </a:lnTo>
                  <a:lnTo>
                    <a:pt x="2499" y="1089"/>
                  </a:lnTo>
                  <a:lnTo>
                    <a:pt x="2499" y="1074"/>
                  </a:lnTo>
                  <a:lnTo>
                    <a:pt x="2529" y="1089"/>
                  </a:lnTo>
                  <a:lnTo>
                    <a:pt x="2509" y="1074"/>
                  </a:lnTo>
                  <a:lnTo>
                    <a:pt x="2519" y="1066"/>
                  </a:lnTo>
                  <a:lnTo>
                    <a:pt x="2509" y="1066"/>
                  </a:lnTo>
                  <a:lnTo>
                    <a:pt x="2519" y="1044"/>
                  </a:lnTo>
                  <a:lnTo>
                    <a:pt x="2519" y="1044"/>
                  </a:lnTo>
                  <a:close/>
                  <a:moveTo>
                    <a:pt x="4479" y="1074"/>
                  </a:moveTo>
                  <a:lnTo>
                    <a:pt x="4459" y="1096"/>
                  </a:lnTo>
                  <a:lnTo>
                    <a:pt x="4459" y="1081"/>
                  </a:lnTo>
                  <a:lnTo>
                    <a:pt x="4459" y="1096"/>
                  </a:lnTo>
                  <a:lnTo>
                    <a:pt x="4429" y="1089"/>
                  </a:lnTo>
                  <a:lnTo>
                    <a:pt x="4459" y="1104"/>
                  </a:lnTo>
                  <a:lnTo>
                    <a:pt x="4439" y="1111"/>
                  </a:lnTo>
                  <a:lnTo>
                    <a:pt x="4459" y="1104"/>
                  </a:lnTo>
                  <a:lnTo>
                    <a:pt x="4439" y="1126"/>
                  </a:lnTo>
                  <a:lnTo>
                    <a:pt x="4459" y="1111"/>
                  </a:lnTo>
                  <a:lnTo>
                    <a:pt x="4469" y="1119"/>
                  </a:lnTo>
                  <a:lnTo>
                    <a:pt x="4459" y="1111"/>
                  </a:lnTo>
                  <a:lnTo>
                    <a:pt x="4499" y="1119"/>
                  </a:lnTo>
                  <a:lnTo>
                    <a:pt x="4469" y="1104"/>
                  </a:lnTo>
                  <a:lnTo>
                    <a:pt x="4489" y="1096"/>
                  </a:lnTo>
                  <a:lnTo>
                    <a:pt x="4469" y="1104"/>
                  </a:lnTo>
                  <a:lnTo>
                    <a:pt x="4479" y="1074"/>
                  </a:lnTo>
                  <a:lnTo>
                    <a:pt x="4479" y="1074"/>
                  </a:lnTo>
                  <a:close/>
                  <a:moveTo>
                    <a:pt x="4289" y="315"/>
                  </a:moveTo>
                  <a:lnTo>
                    <a:pt x="4269" y="330"/>
                  </a:lnTo>
                  <a:lnTo>
                    <a:pt x="4259" y="323"/>
                  </a:lnTo>
                  <a:lnTo>
                    <a:pt x="4269" y="338"/>
                  </a:lnTo>
                  <a:lnTo>
                    <a:pt x="4229" y="323"/>
                  </a:lnTo>
                  <a:lnTo>
                    <a:pt x="4259" y="338"/>
                  </a:lnTo>
                  <a:lnTo>
                    <a:pt x="4249" y="345"/>
                  </a:lnTo>
                  <a:lnTo>
                    <a:pt x="4259" y="338"/>
                  </a:lnTo>
                  <a:lnTo>
                    <a:pt x="4249" y="368"/>
                  </a:lnTo>
                  <a:lnTo>
                    <a:pt x="4269" y="345"/>
                  </a:lnTo>
                  <a:lnTo>
                    <a:pt x="4269" y="360"/>
                  </a:lnTo>
                  <a:lnTo>
                    <a:pt x="4269" y="345"/>
                  </a:lnTo>
                  <a:lnTo>
                    <a:pt x="4299" y="353"/>
                  </a:lnTo>
                  <a:lnTo>
                    <a:pt x="4279" y="338"/>
                  </a:lnTo>
                  <a:lnTo>
                    <a:pt x="4289" y="338"/>
                  </a:lnTo>
                  <a:lnTo>
                    <a:pt x="4279" y="338"/>
                  </a:lnTo>
                  <a:lnTo>
                    <a:pt x="4289" y="315"/>
                  </a:lnTo>
                  <a:lnTo>
                    <a:pt x="4289" y="315"/>
                  </a:lnTo>
                  <a:close/>
                  <a:moveTo>
                    <a:pt x="6738" y="360"/>
                  </a:moveTo>
                  <a:lnTo>
                    <a:pt x="6718" y="376"/>
                  </a:lnTo>
                  <a:lnTo>
                    <a:pt x="6708" y="368"/>
                  </a:lnTo>
                  <a:lnTo>
                    <a:pt x="6718" y="376"/>
                  </a:lnTo>
                  <a:lnTo>
                    <a:pt x="6678" y="368"/>
                  </a:lnTo>
                  <a:lnTo>
                    <a:pt x="6708" y="383"/>
                  </a:lnTo>
                  <a:lnTo>
                    <a:pt x="6688" y="391"/>
                  </a:lnTo>
                  <a:lnTo>
                    <a:pt x="6708" y="383"/>
                  </a:lnTo>
                  <a:lnTo>
                    <a:pt x="6698" y="413"/>
                  </a:lnTo>
                  <a:lnTo>
                    <a:pt x="6718" y="391"/>
                  </a:lnTo>
                  <a:lnTo>
                    <a:pt x="6718" y="398"/>
                  </a:lnTo>
                  <a:lnTo>
                    <a:pt x="6718" y="391"/>
                  </a:lnTo>
                  <a:lnTo>
                    <a:pt x="6748" y="398"/>
                  </a:lnTo>
                  <a:lnTo>
                    <a:pt x="6728" y="383"/>
                  </a:lnTo>
                  <a:lnTo>
                    <a:pt x="6738" y="383"/>
                  </a:lnTo>
                  <a:lnTo>
                    <a:pt x="6718" y="383"/>
                  </a:lnTo>
                  <a:lnTo>
                    <a:pt x="6738" y="360"/>
                  </a:lnTo>
                  <a:lnTo>
                    <a:pt x="6738" y="360"/>
                  </a:lnTo>
                  <a:close/>
                  <a:moveTo>
                    <a:pt x="930" y="90"/>
                  </a:moveTo>
                  <a:lnTo>
                    <a:pt x="910" y="113"/>
                  </a:lnTo>
                  <a:lnTo>
                    <a:pt x="900" y="98"/>
                  </a:lnTo>
                  <a:lnTo>
                    <a:pt x="900" y="113"/>
                  </a:lnTo>
                  <a:lnTo>
                    <a:pt x="870" y="98"/>
                  </a:lnTo>
                  <a:lnTo>
                    <a:pt x="900" y="120"/>
                  </a:lnTo>
                  <a:lnTo>
                    <a:pt x="880" y="120"/>
                  </a:lnTo>
                  <a:lnTo>
                    <a:pt x="900" y="120"/>
                  </a:lnTo>
                  <a:lnTo>
                    <a:pt x="890" y="143"/>
                  </a:lnTo>
                  <a:lnTo>
                    <a:pt x="910" y="120"/>
                  </a:lnTo>
                  <a:lnTo>
                    <a:pt x="910" y="135"/>
                  </a:lnTo>
                  <a:lnTo>
                    <a:pt x="910" y="120"/>
                  </a:lnTo>
                  <a:lnTo>
                    <a:pt x="940" y="135"/>
                  </a:lnTo>
                  <a:lnTo>
                    <a:pt x="910" y="120"/>
                  </a:lnTo>
                  <a:lnTo>
                    <a:pt x="930" y="113"/>
                  </a:lnTo>
                  <a:lnTo>
                    <a:pt x="910" y="113"/>
                  </a:lnTo>
                  <a:lnTo>
                    <a:pt x="930" y="90"/>
                  </a:lnTo>
                  <a:lnTo>
                    <a:pt x="930" y="90"/>
                  </a:lnTo>
                  <a:close/>
                  <a:moveTo>
                    <a:pt x="3479" y="1141"/>
                  </a:moveTo>
                  <a:lnTo>
                    <a:pt x="3429" y="1194"/>
                  </a:lnTo>
                  <a:lnTo>
                    <a:pt x="3419" y="1156"/>
                  </a:lnTo>
                  <a:lnTo>
                    <a:pt x="3419" y="1194"/>
                  </a:lnTo>
                  <a:lnTo>
                    <a:pt x="3339" y="1164"/>
                  </a:lnTo>
                  <a:lnTo>
                    <a:pt x="3409" y="1201"/>
                  </a:lnTo>
                  <a:lnTo>
                    <a:pt x="3369" y="1216"/>
                  </a:lnTo>
                  <a:lnTo>
                    <a:pt x="3419" y="1209"/>
                  </a:lnTo>
                  <a:lnTo>
                    <a:pt x="3379" y="1269"/>
                  </a:lnTo>
                  <a:lnTo>
                    <a:pt x="3429" y="1216"/>
                  </a:lnTo>
                  <a:lnTo>
                    <a:pt x="3439" y="1247"/>
                  </a:lnTo>
                  <a:lnTo>
                    <a:pt x="3439" y="1216"/>
                  </a:lnTo>
                  <a:lnTo>
                    <a:pt x="3519" y="1247"/>
                  </a:lnTo>
                  <a:lnTo>
                    <a:pt x="3449" y="1209"/>
                  </a:lnTo>
                  <a:lnTo>
                    <a:pt x="3489" y="1194"/>
                  </a:lnTo>
                  <a:lnTo>
                    <a:pt x="3519" y="1209"/>
                  </a:lnTo>
                  <a:lnTo>
                    <a:pt x="3499" y="1216"/>
                  </a:lnTo>
                  <a:lnTo>
                    <a:pt x="3519" y="1216"/>
                  </a:lnTo>
                  <a:lnTo>
                    <a:pt x="3499" y="1239"/>
                  </a:lnTo>
                  <a:lnTo>
                    <a:pt x="3519" y="1216"/>
                  </a:lnTo>
                  <a:lnTo>
                    <a:pt x="3529" y="1231"/>
                  </a:lnTo>
                  <a:lnTo>
                    <a:pt x="3529" y="1216"/>
                  </a:lnTo>
                  <a:lnTo>
                    <a:pt x="3559" y="1224"/>
                  </a:lnTo>
                  <a:lnTo>
                    <a:pt x="3529" y="1209"/>
                  </a:lnTo>
                  <a:lnTo>
                    <a:pt x="3549" y="1209"/>
                  </a:lnTo>
                  <a:lnTo>
                    <a:pt x="3529" y="1209"/>
                  </a:lnTo>
                  <a:lnTo>
                    <a:pt x="3539" y="1186"/>
                  </a:lnTo>
                  <a:lnTo>
                    <a:pt x="3519" y="1209"/>
                  </a:lnTo>
                  <a:lnTo>
                    <a:pt x="3519" y="1194"/>
                  </a:lnTo>
                  <a:lnTo>
                    <a:pt x="3519" y="1209"/>
                  </a:lnTo>
                  <a:lnTo>
                    <a:pt x="3489" y="1194"/>
                  </a:lnTo>
                  <a:lnTo>
                    <a:pt x="3489" y="1194"/>
                  </a:lnTo>
                  <a:lnTo>
                    <a:pt x="3449" y="1201"/>
                  </a:lnTo>
                  <a:lnTo>
                    <a:pt x="3479" y="1141"/>
                  </a:lnTo>
                  <a:lnTo>
                    <a:pt x="3479" y="1141"/>
                  </a:lnTo>
                  <a:close/>
                  <a:moveTo>
                    <a:pt x="1830" y="1359"/>
                  </a:moveTo>
                  <a:lnTo>
                    <a:pt x="1830" y="1359"/>
                  </a:lnTo>
                  <a:lnTo>
                    <a:pt x="1810" y="1352"/>
                  </a:lnTo>
                  <a:lnTo>
                    <a:pt x="1830" y="1359"/>
                  </a:lnTo>
                  <a:lnTo>
                    <a:pt x="1780" y="1412"/>
                  </a:lnTo>
                  <a:lnTo>
                    <a:pt x="1770" y="1382"/>
                  </a:lnTo>
                  <a:lnTo>
                    <a:pt x="1770" y="1412"/>
                  </a:lnTo>
                  <a:lnTo>
                    <a:pt x="1690" y="1382"/>
                  </a:lnTo>
                  <a:lnTo>
                    <a:pt x="1770" y="1427"/>
                  </a:lnTo>
                  <a:lnTo>
                    <a:pt x="1720" y="1434"/>
                  </a:lnTo>
                  <a:lnTo>
                    <a:pt x="1770" y="1434"/>
                  </a:lnTo>
                  <a:lnTo>
                    <a:pt x="1730" y="1494"/>
                  </a:lnTo>
                  <a:lnTo>
                    <a:pt x="1780" y="1442"/>
                  </a:lnTo>
                  <a:lnTo>
                    <a:pt x="1790" y="1472"/>
                  </a:lnTo>
                  <a:lnTo>
                    <a:pt x="1790" y="1434"/>
                  </a:lnTo>
                  <a:lnTo>
                    <a:pt x="1860" y="1457"/>
                  </a:lnTo>
                  <a:lnTo>
                    <a:pt x="1840" y="1479"/>
                  </a:lnTo>
                  <a:lnTo>
                    <a:pt x="1840" y="1464"/>
                  </a:lnTo>
                  <a:lnTo>
                    <a:pt x="1840" y="1479"/>
                  </a:lnTo>
                  <a:lnTo>
                    <a:pt x="1810" y="1464"/>
                  </a:lnTo>
                  <a:lnTo>
                    <a:pt x="1840" y="1479"/>
                  </a:lnTo>
                  <a:lnTo>
                    <a:pt x="1820" y="1487"/>
                  </a:lnTo>
                  <a:lnTo>
                    <a:pt x="1840" y="1479"/>
                  </a:lnTo>
                  <a:lnTo>
                    <a:pt x="1820" y="1502"/>
                  </a:lnTo>
                  <a:lnTo>
                    <a:pt x="1840" y="1487"/>
                  </a:lnTo>
                  <a:lnTo>
                    <a:pt x="1840" y="1494"/>
                  </a:lnTo>
                  <a:lnTo>
                    <a:pt x="1840" y="1487"/>
                  </a:lnTo>
                  <a:lnTo>
                    <a:pt x="1870" y="1494"/>
                  </a:lnTo>
                  <a:lnTo>
                    <a:pt x="1850" y="1479"/>
                  </a:lnTo>
                  <a:lnTo>
                    <a:pt x="1860" y="1479"/>
                  </a:lnTo>
                  <a:lnTo>
                    <a:pt x="1850" y="1479"/>
                  </a:lnTo>
                  <a:lnTo>
                    <a:pt x="1860" y="1457"/>
                  </a:lnTo>
                  <a:lnTo>
                    <a:pt x="1870" y="1464"/>
                  </a:lnTo>
                  <a:lnTo>
                    <a:pt x="1800" y="1427"/>
                  </a:lnTo>
                  <a:lnTo>
                    <a:pt x="1840" y="1419"/>
                  </a:lnTo>
                  <a:lnTo>
                    <a:pt x="1800" y="1419"/>
                  </a:lnTo>
                  <a:lnTo>
                    <a:pt x="1830" y="1374"/>
                  </a:lnTo>
                  <a:lnTo>
                    <a:pt x="1840" y="1367"/>
                  </a:lnTo>
                  <a:lnTo>
                    <a:pt x="1830" y="1397"/>
                  </a:lnTo>
                  <a:lnTo>
                    <a:pt x="1850" y="1374"/>
                  </a:lnTo>
                  <a:lnTo>
                    <a:pt x="1850" y="1382"/>
                  </a:lnTo>
                  <a:lnTo>
                    <a:pt x="1850" y="1374"/>
                  </a:lnTo>
                  <a:lnTo>
                    <a:pt x="1880" y="1382"/>
                  </a:lnTo>
                  <a:lnTo>
                    <a:pt x="1850" y="1367"/>
                  </a:lnTo>
                  <a:lnTo>
                    <a:pt x="1870" y="1367"/>
                  </a:lnTo>
                  <a:lnTo>
                    <a:pt x="1850" y="1367"/>
                  </a:lnTo>
                  <a:lnTo>
                    <a:pt x="1870" y="1344"/>
                  </a:lnTo>
                  <a:lnTo>
                    <a:pt x="1850" y="1359"/>
                  </a:lnTo>
                  <a:lnTo>
                    <a:pt x="1840" y="1352"/>
                  </a:lnTo>
                  <a:lnTo>
                    <a:pt x="1840" y="1367"/>
                  </a:lnTo>
                  <a:lnTo>
                    <a:pt x="1830" y="1359"/>
                  </a:lnTo>
                  <a:lnTo>
                    <a:pt x="1830" y="1359"/>
                  </a:lnTo>
                  <a:lnTo>
                    <a:pt x="1830" y="1359"/>
                  </a:lnTo>
                  <a:close/>
                  <a:moveTo>
                    <a:pt x="1830" y="1374"/>
                  </a:moveTo>
                  <a:lnTo>
                    <a:pt x="1830" y="1359"/>
                  </a:lnTo>
                  <a:lnTo>
                    <a:pt x="1840" y="1367"/>
                  </a:lnTo>
                  <a:lnTo>
                    <a:pt x="1830" y="1374"/>
                  </a:lnTo>
                  <a:lnTo>
                    <a:pt x="1830" y="1374"/>
                  </a:lnTo>
                  <a:close/>
                  <a:moveTo>
                    <a:pt x="5218" y="1472"/>
                  </a:moveTo>
                  <a:lnTo>
                    <a:pt x="5158" y="1524"/>
                  </a:lnTo>
                  <a:lnTo>
                    <a:pt x="5148" y="1494"/>
                  </a:lnTo>
                  <a:lnTo>
                    <a:pt x="5158" y="1532"/>
                  </a:lnTo>
                  <a:lnTo>
                    <a:pt x="5068" y="1502"/>
                  </a:lnTo>
                  <a:lnTo>
                    <a:pt x="5148" y="1539"/>
                  </a:lnTo>
                  <a:lnTo>
                    <a:pt x="5098" y="1554"/>
                  </a:lnTo>
                  <a:lnTo>
                    <a:pt x="5148" y="1547"/>
                  </a:lnTo>
                  <a:lnTo>
                    <a:pt x="5128" y="1577"/>
                  </a:lnTo>
                  <a:lnTo>
                    <a:pt x="5108" y="1592"/>
                  </a:lnTo>
                  <a:lnTo>
                    <a:pt x="5098" y="1569"/>
                  </a:lnTo>
                  <a:lnTo>
                    <a:pt x="5108" y="1599"/>
                  </a:lnTo>
                  <a:lnTo>
                    <a:pt x="5038" y="1577"/>
                  </a:lnTo>
                  <a:lnTo>
                    <a:pt x="5098" y="1607"/>
                  </a:lnTo>
                  <a:lnTo>
                    <a:pt x="5058" y="1614"/>
                  </a:lnTo>
                  <a:lnTo>
                    <a:pt x="5098" y="1607"/>
                  </a:lnTo>
                  <a:lnTo>
                    <a:pt x="5068" y="1659"/>
                  </a:lnTo>
                  <a:lnTo>
                    <a:pt x="5108" y="1614"/>
                  </a:lnTo>
                  <a:lnTo>
                    <a:pt x="5118" y="1644"/>
                  </a:lnTo>
                  <a:lnTo>
                    <a:pt x="5118" y="1614"/>
                  </a:lnTo>
                  <a:lnTo>
                    <a:pt x="5178" y="1637"/>
                  </a:lnTo>
                  <a:lnTo>
                    <a:pt x="5128" y="1607"/>
                  </a:lnTo>
                  <a:lnTo>
                    <a:pt x="5158" y="1599"/>
                  </a:lnTo>
                  <a:lnTo>
                    <a:pt x="5118" y="1599"/>
                  </a:lnTo>
                  <a:lnTo>
                    <a:pt x="5128" y="1584"/>
                  </a:lnTo>
                  <a:lnTo>
                    <a:pt x="5158" y="1554"/>
                  </a:lnTo>
                  <a:lnTo>
                    <a:pt x="5178" y="1584"/>
                  </a:lnTo>
                  <a:lnTo>
                    <a:pt x="5168" y="1554"/>
                  </a:lnTo>
                  <a:lnTo>
                    <a:pt x="5248" y="1577"/>
                  </a:lnTo>
                  <a:lnTo>
                    <a:pt x="5178" y="1539"/>
                  </a:lnTo>
                  <a:lnTo>
                    <a:pt x="5218" y="1532"/>
                  </a:lnTo>
                  <a:lnTo>
                    <a:pt x="5178" y="1532"/>
                  </a:lnTo>
                  <a:lnTo>
                    <a:pt x="5218" y="1472"/>
                  </a:lnTo>
                  <a:lnTo>
                    <a:pt x="5218" y="1472"/>
                  </a:lnTo>
                  <a:close/>
                  <a:moveTo>
                    <a:pt x="4249" y="1412"/>
                  </a:moveTo>
                  <a:lnTo>
                    <a:pt x="4229" y="1434"/>
                  </a:lnTo>
                  <a:lnTo>
                    <a:pt x="4219" y="1419"/>
                  </a:lnTo>
                  <a:lnTo>
                    <a:pt x="4219" y="1442"/>
                  </a:lnTo>
                  <a:lnTo>
                    <a:pt x="4179" y="1427"/>
                  </a:lnTo>
                  <a:lnTo>
                    <a:pt x="4219" y="1442"/>
                  </a:lnTo>
                  <a:lnTo>
                    <a:pt x="4199" y="1449"/>
                  </a:lnTo>
                  <a:lnTo>
                    <a:pt x="4219" y="1449"/>
                  </a:lnTo>
                  <a:lnTo>
                    <a:pt x="4199" y="1472"/>
                  </a:lnTo>
                  <a:lnTo>
                    <a:pt x="4229" y="1449"/>
                  </a:lnTo>
                  <a:lnTo>
                    <a:pt x="4229" y="1464"/>
                  </a:lnTo>
                  <a:lnTo>
                    <a:pt x="4229" y="1449"/>
                  </a:lnTo>
                  <a:lnTo>
                    <a:pt x="4259" y="1464"/>
                  </a:lnTo>
                  <a:lnTo>
                    <a:pt x="4229" y="1442"/>
                  </a:lnTo>
                  <a:lnTo>
                    <a:pt x="4249" y="1442"/>
                  </a:lnTo>
                  <a:lnTo>
                    <a:pt x="4229" y="1442"/>
                  </a:lnTo>
                  <a:lnTo>
                    <a:pt x="4249" y="1412"/>
                  </a:lnTo>
                  <a:lnTo>
                    <a:pt x="4249" y="1412"/>
                  </a:lnTo>
                  <a:close/>
                  <a:moveTo>
                    <a:pt x="3429" y="541"/>
                  </a:moveTo>
                  <a:lnTo>
                    <a:pt x="3399" y="563"/>
                  </a:lnTo>
                  <a:lnTo>
                    <a:pt x="3399" y="548"/>
                  </a:lnTo>
                  <a:lnTo>
                    <a:pt x="3399" y="571"/>
                  </a:lnTo>
                  <a:lnTo>
                    <a:pt x="3359" y="556"/>
                  </a:lnTo>
                  <a:lnTo>
                    <a:pt x="3389" y="571"/>
                  </a:lnTo>
                  <a:lnTo>
                    <a:pt x="3369" y="578"/>
                  </a:lnTo>
                  <a:lnTo>
                    <a:pt x="3389" y="578"/>
                  </a:lnTo>
                  <a:lnTo>
                    <a:pt x="3379" y="601"/>
                  </a:lnTo>
                  <a:lnTo>
                    <a:pt x="3399" y="578"/>
                  </a:lnTo>
                  <a:lnTo>
                    <a:pt x="3409" y="593"/>
                  </a:lnTo>
                  <a:lnTo>
                    <a:pt x="3399" y="578"/>
                  </a:lnTo>
                  <a:lnTo>
                    <a:pt x="3439" y="593"/>
                  </a:lnTo>
                  <a:lnTo>
                    <a:pt x="3409" y="571"/>
                  </a:lnTo>
                  <a:lnTo>
                    <a:pt x="3429" y="571"/>
                  </a:lnTo>
                  <a:lnTo>
                    <a:pt x="3409" y="571"/>
                  </a:lnTo>
                  <a:lnTo>
                    <a:pt x="3429" y="541"/>
                  </a:lnTo>
                  <a:lnTo>
                    <a:pt x="3429" y="541"/>
                  </a:lnTo>
                  <a:close/>
                  <a:moveTo>
                    <a:pt x="3959" y="751"/>
                  </a:moveTo>
                  <a:lnTo>
                    <a:pt x="3929" y="773"/>
                  </a:lnTo>
                  <a:lnTo>
                    <a:pt x="3929" y="758"/>
                  </a:lnTo>
                  <a:lnTo>
                    <a:pt x="3929" y="773"/>
                  </a:lnTo>
                  <a:lnTo>
                    <a:pt x="3889" y="766"/>
                  </a:lnTo>
                  <a:lnTo>
                    <a:pt x="3919" y="781"/>
                  </a:lnTo>
                  <a:lnTo>
                    <a:pt x="3899" y="788"/>
                  </a:lnTo>
                  <a:lnTo>
                    <a:pt x="3929" y="788"/>
                  </a:lnTo>
                  <a:lnTo>
                    <a:pt x="3909" y="811"/>
                  </a:lnTo>
                  <a:lnTo>
                    <a:pt x="3929" y="788"/>
                  </a:lnTo>
                  <a:lnTo>
                    <a:pt x="3939" y="803"/>
                  </a:lnTo>
                  <a:lnTo>
                    <a:pt x="3939" y="788"/>
                  </a:lnTo>
                  <a:lnTo>
                    <a:pt x="3969" y="803"/>
                  </a:lnTo>
                  <a:lnTo>
                    <a:pt x="3939" y="781"/>
                  </a:lnTo>
                  <a:lnTo>
                    <a:pt x="3959" y="781"/>
                  </a:lnTo>
                  <a:lnTo>
                    <a:pt x="3939" y="781"/>
                  </a:lnTo>
                  <a:lnTo>
                    <a:pt x="3959" y="751"/>
                  </a:lnTo>
                  <a:lnTo>
                    <a:pt x="3959" y="751"/>
                  </a:lnTo>
                  <a:close/>
                  <a:moveTo>
                    <a:pt x="2949" y="1389"/>
                  </a:moveTo>
                  <a:lnTo>
                    <a:pt x="2929" y="1419"/>
                  </a:lnTo>
                  <a:lnTo>
                    <a:pt x="2919" y="1404"/>
                  </a:lnTo>
                  <a:lnTo>
                    <a:pt x="2919" y="1419"/>
                  </a:lnTo>
                  <a:lnTo>
                    <a:pt x="2879" y="1404"/>
                  </a:lnTo>
                  <a:lnTo>
                    <a:pt x="2919" y="1419"/>
                  </a:lnTo>
                  <a:lnTo>
                    <a:pt x="2899" y="1427"/>
                  </a:lnTo>
                  <a:lnTo>
                    <a:pt x="2919" y="1427"/>
                  </a:lnTo>
                  <a:lnTo>
                    <a:pt x="2899" y="1449"/>
                  </a:lnTo>
                  <a:lnTo>
                    <a:pt x="2929" y="1427"/>
                  </a:lnTo>
                  <a:lnTo>
                    <a:pt x="2929" y="1442"/>
                  </a:lnTo>
                  <a:lnTo>
                    <a:pt x="2929" y="1427"/>
                  </a:lnTo>
                  <a:lnTo>
                    <a:pt x="2969" y="1442"/>
                  </a:lnTo>
                  <a:lnTo>
                    <a:pt x="2939" y="1419"/>
                  </a:lnTo>
                  <a:lnTo>
                    <a:pt x="2949" y="1419"/>
                  </a:lnTo>
                  <a:lnTo>
                    <a:pt x="2929" y="1419"/>
                  </a:lnTo>
                  <a:lnTo>
                    <a:pt x="2949" y="1389"/>
                  </a:lnTo>
                  <a:lnTo>
                    <a:pt x="2949" y="1389"/>
                  </a:lnTo>
                  <a:close/>
                  <a:moveTo>
                    <a:pt x="1640" y="1089"/>
                  </a:moveTo>
                  <a:lnTo>
                    <a:pt x="1610" y="1111"/>
                  </a:lnTo>
                  <a:lnTo>
                    <a:pt x="1610" y="1096"/>
                  </a:lnTo>
                  <a:lnTo>
                    <a:pt x="1610" y="1111"/>
                  </a:lnTo>
                  <a:lnTo>
                    <a:pt x="1570" y="1096"/>
                  </a:lnTo>
                  <a:lnTo>
                    <a:pt x="1610" y="1119"/>
                  </a:lnTo>
                  <a:lnTo>
                    <a:pt x="1580" y="1126"/>
                  </a:lnTo>
                  <a:lnTo>
                    <a:pt x="1610" y="1119"/>
                  </a:lnTo>
                  <a:lnTo>
                    <a:pt x="1590" y="1149"/>
                  </a:lnTo>
                  <a:lnTo>
                    <a:pt x="1610" y="1126"/>
                  </a:lnTo>
                  <a:lnTo>
                    <a:pt x="1620" y="1141"/>
                  </a:lnTo>
                  <a:lnTo>
                    <a:pt x="1620" y="1126"/>
                  </a:lnTo>
                  <a:lnTo>
                    <a:pt x="1650" y="1134"/>
                  </a:lnTo>
                  <a:lnTo>
                    <a:pt x="1620" y="1119"/>
                  </a:lnTo>
                  <a:lnTo>
                    <a:pt x="1640" y="1111"/>
                  </a:lnTo>
                  <a:lnTo>
                    <a:pt x="1620" y="1119"/>
                  </a:lnTo>
                  <a:lnTo>
                    <a:pt x="1640" y="1089"/>
                  </a:lnTo>
                  <a:lnTo>
                    <a:pt x="1640" y="1089"/>
                  </a:lnTo>
                  <a:close/>
                  <a:moveTo>
                    <a:pt x="3189" y="721"/>
                  </a:moveTo>
                  <a:lnTo>
                    <a:pt x="3159" y="743"/>
                  </a:lnTo>
                  <a:lnTo>
                    <a:pt x="3159" y="728"/>
                  </a:lnTo>
                  <a:lnTo>
                    <a:pt x="3159" y="743"/>
                  </a:lnTo>
                  <a:lnTo>
                    <a:pt x="3119" y="728"/>
                  </a:lnTo>
                  <a:lnTo>
                    <a:pt x="3159" y="751"/>
                  </a:lnTo>
                  <a:lnTo>
                    <a:pt x="3139" y="758"/>
                  </a:lnTo>
                  <a:lnTo>
                    <a:pt x="3159" y="751"/>
                  </a:lnTo>
                  <a:lnTo>
                    <a:pt x="3139" y="781"/>
                  </a:lnTo>
                  <a:lnTo>
                    <a:pt x="3159" y="758"/>
                  </a:lnTo>
                  <a:lnTo>
                    <a:pt x="3169" y="773"/>
                  </a:lnTo>
                  <a:lnTo>
                    <a:pt x="3169" y="758"/>
                  </a:lnTo>
                  <a:lnTo>
                    <a:pt x="3199" y="766"/>
                  </a:lnTo>
                  <a:lnTo>
                    <a:pt x="3169" y="751"/>
                  </a:lnTo>
                  <a:lnTo>
                    <a:pt x="3189" y="743"/>
                  </a:lnTo>
                  <a:lnTo>
                    <a:pt x="3169" y="751"/>
                  </a:lnTo>
                  <a:lnTo>
                    <a:pt x="3189" y="721"/>
                  </a:lnTo>
                  <a:lnTo>
                    <a:pt x="3189" y="721"/>
                  </a:lnTo>
                  <a:close/>
                  <a:moveTo>
                    <a:pt x="940" y="1584"/>
                  </a:moveTo>
                  <a:lnTo>
                    <a:pt x="910" y="1607"/>
                  </a:lnTo>
                  <a:lnTo>
                    <a:pt x="910" y="1592"/>
                  </a:lnTo>
                  <a:lnTo>
                    <a:pt x="910" y="1607"/>
                  </a:lnTo>
                  <a:lnTo>
                    <a:pt x="870" y="1592"/>
                  </a:lnTo>
                  <a:lnTo>
                    <a:pt x="910" y="1614"/>
                  </a:lnTo>
                  <a:lnTo>
                    <a:pt x="890" y="1614"/>
                  </a:lnTo>
                  <a:lnTo>
                    <a:pt x="910" y="1614"/>
                  </a:lnTo>
                  <a:lnTo>
                    <a:pt x="890" y="1644"/>
                  </a:lnTo>
                  <a:lnTo>
                    <a:pt x="910" y="1614"/>
                  </a:lnTo>
                  <a:lnTo>
                    <a:pt x="920" y="1629"/>
                  </a:lnTo>
                  <a:lnTo>
                    <a:pt x="920" y="1614"/>
                  </a:lnTo>
                  <a:lnTo>
                    <a:pt x="950" y="1629"/>
                  </a:lnTo>
                  <a:lnTo>
                    <a:pt x="920" y="1614"/>
                  </a:lnTo>
                  <a:lnTo>
                    <a:pt x="940" y="1607"/>
                  </a:lnTo>
                  <a:lnTo>
                    <a:pt x="920" y="1607"/>
                  </a:lnTo>
                  <a:lnTo>
                    <a:pt x="940" y="1584"/>
                  </a:lnTo>
                  <a:lnTo>
                    <a:pt x="940" y="1584"/>
                  </a:lnTo>
                  <a:close/>
                  <a:moveTo>
                    <a:pt x="2390" y="1622"/>
                  </a:moveTo>
                  <a:lnTo>
                    <a:pt x="2370" y="1644"/>
                  </a:lnTo>
                  <a:lnTo>
                    <a:pt x="2360" y="1629"/>
                  </a:lnTo>
                  <a:lnTo>
                    <a:pt x="2360" y="1644"/>
                  </a:lnTo>
                  <a:lnTo>
                    <a:pt x="2330" y="1637"/>
                  </a:lnTo>
                  <a:lnTo>
                    <a:pt x="2360" y="1652"/>
                  </a:lnTo>
                  <a:lnTo>
                    <a:pt x="2340" y="1659"/>
                  </a:lnTo>
                  <a:lnTo>
                    <a:pt x="2360" y="1659"/>
                  </a:lnTo>
                  <a:lnTo>
                    <a:pt x="2340" y="1682"/>
                  </a:lnTo>
                  <a:lnTo>
                    <a:pt x="2370" y="1659"/>
                  </a:lnTo>
                  <a:lnTo>
                    <a:pt x="2370" y="1675"/>
                  </a:lnTo>
                  <a:lnTo>
                    <a:pt x="2370" y="1659"/>
                  </a:lnTo>
                  <a:lnTo>
                    <a:pt x="2410" y="1675"/>
                  </a:lnTo>
                  <a:lnTo>
                    <a:pt x="2380" y="1652"/>
                  </a:lnTo>
                  <a:lnTo>
                    <a:pt x="2400" y="1652"/>
                  </a:lnTo>
                  <a:lnTo>
                    <a:pt x="2370" y="1652"/>
                  </a:lnTo>
                  <a:lnTo>
                    <a:pt x="2390" y="1622"/>
                  </a:lnTo>
                  <a:lnTo>
                    <a:pt x="2390" y="1622"/>
                  </a:lnTo>
                  <a:close/>
                  <a:moveTo>
                    <a:pt x="3239" y="83"/>
                  </a:moveTo>
                  <a:lnTo>
                    <a:pt x="3219" y="105"/>
                  </a:lnTo>
                  <a:lnTo>
                    <a:pt x="3209" y="90"/>
                  </a:lnTo>
                  <a:lnTo>
                    <a:pt x="3219" y="105"/>
                  </a:lnTo>
                  <a:lnTo>
                    <a:pt x="3179" y="90"/>
                  </a:lnTo>
                  <a:lnTo>
                    <a:pt x="3209" y="113"/>
                  </a:lnTo>
                  <a:lnTo>
                    <a:pt x="3189" y="113"/>
                  </a:lnTo>
                  <a:lnTo>
                    <a:pt x="3209" y="113"/>
                  </a:lnTo>
                  <a:lnTo>
                    <a:pt x="3199" y="143"/>
                  </a:lnTo>
                  <a:lnTo>
                    <a:pt x="3219" y="120"/>
                  </a:lnTo>
                  <a:lnTo>
                    <a:pt x="3229" y="135"/>
                  </a:lnTo>
                  <a:lnTo>
                    <a:pt x="3219" y="113"/>
                  </a:lnTo>
                  <a:lnTo>
                    <a:pt x="3259" y="128"/>
                  </a:lnTo>
                  <a:lnTo>
                    <a:pt x="3229" y="113"/>
                  </a:lnTo>
                  <a:lnTo>
                    <a:pt x="3249" y="105"/>
                  </a:lnTo>
                  <a:lnTo>
                    <a:pt x="3229" y="105"/>
                  </a:lnTo>
                  <a:lnTo>
                    <a:pt x="3239" y="83"/>
                  </a:lnTo>
                  <a:lnTo>
                    <a:pt x="3239" y="83"/>
                  </a:lnTo>
                  <a:close/>
                  <a:moveTo>
                    <a:pt x="5758" y="1074"/>
                  </a:moveTo>
                  <a:lnTo>
                    <a:pt x="5708" y="1126"/>
                  </a:lnTo>
                  <a:lnTo>
                    <a:pt x="5698" y="1096"/>
                  </a:lnTo>
                  <a:lnTo>
                    <a:pt x="5698" y="1134"/>
                  </a:lnTo>
                  <a:lnTo>
                    <a:pt x="5618" y="1104"/>
                  </a:lnTo>
                  <a:lnTo>
                    <a:pt x="5688" y="1141"/>
                  </a:lnTo>
                  <a:lnTo>
                    <a:pt x="5648" y="1149"/>
                  </a:lnTo>
                  <a:lnTo>
                    <a:pt x="5688" y="1149"/>
                  </a:lnTo>
                  <a:lnTo>
                    <a:pt x="5658" y="1209"/>
                  </a:lnTo>
                  <a:lnTo>
                    <a:pt x="5708" y="1156"/>
                  </a:lnTo>
                  <a:lnTo>
                    <a:pt x="5718" y="1186"/>
                  </a:lnTo>
                  <a:lnTo>
                    <a:pt x="5718" y="1149"/>
                  </a:lnTo>
                  <a:lnTo>
                    <a:pt x="5788" y="1179"/>
                  </a:lnTo>
                  <a:lnTo>
                    <a:pt x="5728" y="1141"/>
                  </a:lnTo>
                  <a:lnTo>
                    <a:pt x="5768" y="1134"/>
                  </a:lnTo>
                  <a:lnTo>
                    <a:pt x="5718" y="1134"/>
                  </a:lnTo>
                  <a:lnTo>
                    <a:pt x="5758" y="1074"/>
                  </a:lnTo>
                  <a:lnTo>
                    <a:pt x="5758" y="1074"/>
                  </a:lnTo>
                  <a:close/>
                  <a:moveTo>
                    <a:pt x="5378" y="1006"/>
                  </a:moveTo>
                  <a:lnTo>
                    <a:pt x="5358" y="1029"/>
                  </a:lnTo>
                  <a:lnTo>
                    <a:pt x="5348" y="1014"/>
                  </a:lnTo>
                  <a:lnTo>
                    <a:pt x="5348" y="1029"/>
                  </a:lnTo>
                  <a:lnTo>
                    <a:pt x="5318" y="1014"/>
                  </a:lnTo>
                  <a:lnTo>
                    <a:pt x="5348" y="1036"/>
                  </a:lnTo>
                  <a:lnTo>
                    <a:pt x="5328" y="1036"/>
                  </a:lnTo>
                  <a:lnTo>
                    <a:pt x="5348" y="1036"/>
                  </a:lnTo>
                  <a:lnTo>
                    <a:pt x="5328" y="1066"/>
                  </a:lnTo>
                  <a:lnTo>
                    <a:pt x="5358" y="1044"/>
                  </a:lnTo>
                  <a:lnTo>
                    <a:pt x="5358" y="1059"/>
                  </a:lnTo>
                  <a:lnTo>
                    <a:pt x="5358" y="1036"/>
                  </a:lnTo>
                  <a:lnTo>
                    <a:pt x="5398" y="1051"/>
                  </a:lnTo>
                  <a:lnTo>
                    <a:pt x="5368" y="1036"/>
                  </a:lnTo>
                  <a:lnTo>
                    <a:pt x="5388" y="1029"/>
                  </a:lnTo>
                  <a:lnTo>
                    <a:pt x="5358" y="1029"/>
                  </a:lnTo>
                  <a:lnTo>
                    <a:pt x="5378" y="1006"/>
                  </a:lnTo>
                  <a:lnTo>
                    <a:pt x="5378" y="1006"/>
                  </a:lnTo>
                  <a:close/>
                  <a:moveTo>
                    <a:pt x="5948" y="1404"/>
                  </a:moveTo>
                  <a:lnTo>
                    <a:pt x="5928" y="1427"/>
                  </a:lnTo>
                  <a:lnTo>
                    <a:pt x="5918" y="1412"/>
                  </a:lnTo>
                  <a:lnTo>
                    <a:pt x="5928" y="1427"/>
                  </a:lnTo>
                  <a:lnTo>
                    <a:pt x="5888" y="1412"/>
                  </a:lnTo>
                  <a:lnTo>
                    <a:pt x="5918" y="1434"/>
                  </a:lnTo>
                  <a:lnTo>
                    <a:pt x="5898" y="1434"/>
                  </a:lnTo>
                  <a:lnTo>
                    <a:pt x="5918" y="1434"/>
                  </a:lnTo>
                  <a:lnTo>
                    <a:pt x="5908" y="1464"/>
                  </a:lnTo>
                  <a:lnTo>
                    <a:pt x="5928" y="1442"/>
                  </a:lnTo>
                  <a:lnTo>
                    <a:pt x="5938" y="1457"/>
                  </a:lnTo>
                  <a:lnTo>
                    <a:pt x="5928" y="1434"/>
                  </a:lnTo>
                  <a:lnTo>
                    <a:pt x="5968" y="1449"/>
                  </a:lnTo>
                  <a:lnTo>
                    <a:pt x="5938" y="1434"/>
                  </a:lnTo>
                  <a:lnTo>
                    <a:pt x="5958" y="1427"/>
                  </a:lnTo>
                  <a:lnTo>
                    <a:pt x="5938" y="1427"/>
                  </a:lnTo>
                  <a:lnTo>
                    <a:pt x="5948" y="1404"/>
                  </a:lnTo>
                  <a:lnTo>
                    <a:pt x="5948" y="1404"/>
                  </a:lnTo>
                  <a:close/>
                  <a:moveTo>
                    <a:pt x="7488" y="0"/>
                  </a:moveTo>
                  <a:lnTo>
                    <a:pt x="7468" y="23"/>
                  </a:lnTo>
                  <a:lnTo>
                    <a:pt x="7458" y="8"/>
                  </a:lnTo>
                  <a:lnTo>
                    <a:pt x="7458" y="23"/>
                  </a:lnTo>
                  <a:lnTo>
                    <a:pt x="7428" y="8"/>
                  </a:lnTo>
                  <a:lnTo>
                    <a:pt x="7458" y="30"/>
                  </a:lnTo>
                  <a:lnTo>
                    <a:pt x="7438" y="30"/>
                  </a:lnTo>
                  <a:lnTo>
                    <a:pt x="7458" y="30"/>
                  </a:lnTo>
                  <a:lnTo>
                    <a:pt x="7438" y="60"/>
                  </a:lnTo>
                  <a:lnTo>
                    <a:pt x="7468" y="30"/>
                  </a:lnTo>
                  <a:lnTo>
                    <a:pt x="7468" y="45"/>
                  </a:lnTo>
                  <a:lnTo>
                    <a:pt x="7468" y="30"/>
                  </a:lnTo>
                  <a:lnTo>
                    <a:pt x="7508" y="45"/>
                  </a:lnTo>
                  <a:lnTo>
                    <a:pt x="7478" y="30"/>
                  </a:lnTo>
                  <a:lnTo>
                    <a:pt x="7498" y="23"/>
                  </a:lnTo>
                  <a:lnTo>
                    <a:pt x="7468" y="23"/>
                  </a:lnTo>
                  <a:lnTo>
                    <a:pt x="7488" y="0"/>
                  </a:lnTo>
                  <a:lnTo>
                    <a:pt x="7488" y="0"/>
                  </a:lnTo>
                  <a:close/>
                  <a:moveTo>
                    <a:pt x="5188" y="60"/>
                  </a:moveTo>
                  <a:lnTo>
                    <a:pt x="5158" y="83"/>
                  </a:lnTo>
                  <a:lnTo>
                    <a:pt x="5158" y="68"/>
                  </a:lnTo>
                  <a:lnTo>
                    <a:pt x="5158" y="83"/>
                  </a:lnTo>
                  <a:lnTo>
                    <a:pt x="5118" y="68"/>
                  </a:lnTo>
                  <a:lnTo>
                    <a:pt x="5148" y="90"/>
                  </a:lnTo>
                  <a:lnTo>
                    <a:pt x="5128" y="98"/>
                  </a:lnTo>
                  <a:lnTo>
                    <a:pt x="5158" y="90"/>
                  </a:lnTo>
                  <a:lnTo>
                    <a:pt x="5138" y="120"/>
                  </a:lnTo>
                  <a:lnTo>
                    <a:pt x="5158" y="98"/>
                  </a:lnTo>
                  <a:lnTo>
                    <a:pt x="5168" y="113"/>
                  </a:lnTo>
                  <a:lnTo>
                    <a:pt x="5168" y="98"/>
                  </a:lnTo>
                  <a:lnTo>
                    <a:pt x="5198" y="105"/>
                  </a:lnTo>
                  <a:lnTo>
                    <a:pt x="5168" y="90"/>
                  </a:lnTo>
                  <a:lnTo>
                    <a:pt x="5188" y="83"/>
                  </a:lnTo>
                  <a:lnTo>
                    <a:pt x="5168" y="90"/>
                  </a:lnTo>
                  <a:lnTo>
                    <a:pt x="5188" y="60"/>
                  </a:lnTo>
                  <a:lnTo>
                    <a:pt x="5188" y="60"/>
                  </a:lnTo>
                  <a:close/>
                  <a:moveTo>
                    <a:pt x="5868" y="248"/>
                  </a:moveTo>
                  <a:lnTo>
                    <a:pt x="5838" y="300"/>
                  </a:lnTo>
                  <a:lnTo>
                    <a:pt x="5868" y="293"/>
                  </a:lnTo>
                  <a:lnTo>
                    <a:pt x="5838" y="300"/>
                  </a:lnTo>
                  <a:lnTo>
                    <a:pt x="5888" y="330"/>
                  </a:lnTo>
                  <a:lnTo>
                    <a:pt x="5828" y="315"/>
                  </a:lnTo>
                  <a:lnTo>
                    <a:pt x="5828" y="338"/>
                  </a:lnTo>
                  <a:lnTo>
                    <a:pt x="5818" y="315"/>
                  </a:lnTo>
                  <a:lnTo>
                    <a:pt x="5778" y="353"/>
                  </a:lnTo>
                  <a:lnTo>
                    <a:pt x="5808" y="308"/>
                  </a:lnTo>
                  <a:lnTo>
                    <a:pt x="5778" y="315"/>
                  </a:lnTo>
                  <a:lnTo>
                    <a:pt x="5808" y="300"/>
                  </a:lnTo>
                  <a:lnTo>
                    <a:pt x="5748" y="270"/>
                  </a:lnTo>
                  <a:lnTo>
                    <a:pt x="5818" y="293"/>
                  </a:lnTo>
                  <a:lnTo>
                    <a:pt x="5808" y="270"/>
                  </a:lnTo>
                  <a:lnTo>
                    <a:pt x="5818" y="293"/>
                  </a:lnTo>
                  <a:lnTo>
                    <a:pt x="5868" y="248"/>
                  </a:lnTo>
                  <a:lnTo>
                    <a:pt x="5868" y="248"/>
                  </a:lnTo>
                  <a:close/>
                  <a:moveTo>
                    <a:pt x="1900" y="308"/>
                  </a:moveTo>
                  <a:lnTo>
                    <a:pt x="1850" y="345"/>
                  </a:lnTo>
                  <a:lnTo>
                    <a:pt x="1840" y="323"/>
                  </a:lnTo>
                  <a:lnTo>
                    <a:pt x="1850" y="353"/>
                  </a:lnTo>
                  <a:lnTo>
                    <a:pt x="1780" y="330"/>
                  </a:lnTo>
                  <a:lnTo>
                    <a:pt x="1840" y="360"/>
                  </a:lnTo>
                  <a:lnTo>
                    <a:pt x="1810" y="368"/>
                  </a:lnTo>
                  <a:lnTo>
                    <a:pt x="1840" y="360"/>
                  </a:lnTo>
                  <a:lnTo>
                    <a:pt x="1810" y="413"/>
                  </a:lnTo>
                  <a:lnTo>
                    <a:pt x="1850" y="368"/>
                  </a:lnTo>
                  <a:lnTo>
                    <a:pt x="1860" y="391"/>
                  </a:lnTo>
                  <a:lnTo>
                    <a:pt x="1860" y="368"/>
                  </a:lnTo>
                  <a:lnTo>
                    <a:pt x="1920" y="391"/>
                  </a:lnTo>
                  <a:lnTo>
                    <a:pt x="1870" y="360"/>
                  </a:lnTo>
                  <a:lnTo>
                    <a:pt x="1900" y="353"/>
                  </a:lnTo>
                  <a:lnTo>
                    <a:pt x="1870" y="353"/>
                  </a:lnTo>
                  <a:lnTo>
                    <a:pt x="1900" y="308"/>
                  </a:lnTo>
                  <a:lnTo>
                    <a:pt x="1900" y="308"/>
                  </a:lnTo>
                  <a:close/>
                  <a:moveTo>
                    <a:pt x="2899" y="308"/>
                  </a:moveTo>
                  <a:lnTo>
                    <a:pt x="2859" y="345"/>
                  </a:lnTo>
                  <a:lnTo>
                    <a:pt x="2849" y="323"/>
                  </a:lnTo>
                  <a:lnTo>
                    <a:pt x="2859" y="353"/>
                  </a:lnTo>
                  <a:lnTo>
                    <a:pt x="2789" y="330"/>
                  </a:lnTo>
                  <a:lnTo>
                    <a:pt x="2849" y="360"/>
                  </a:lnTo>
                  <a:lnTo>
                    <a:pt x="2809" y="368"/>
                  </a:lnTo>
                  <a:lnTo>
                    <a:pt x="2849" y="360"/>
                  </a:lnTo>
                  <a:lnTo>
                    <a:pt x="2819" y="413"/>
                  </a:lnTo>
                  <a:lnTo>
                    <a:pt x="2859" y="368"/>
                  </a:lnTo>
                  <a:lnTo>
                    <a:pt x="2869" y="391"/>
                  </a:lnTo>
                  <a:lnTo>
                    <a:pt x="2869" y="368"/>
                  </a:lnTo>
                  <a:lnTo>
                    <a:pt x="2929" y="391"/>
                  </a:lnTo>
                  <a:lnTo>
                    <a:pt x="2879" y="360"/>
                  </a:lnTo>
                  <a:lnTo>
                    <a:pt x="2909" y="353"/>
                  </a:lnTo>
                  <a:lnTo>
                    <a:pt x="2869" y="353"/>
                  </a:lnTo>
                  <a:lnTo>
                    <a:pt x="2899" y="308"/>
                  </a:lnTo>
                  <a:lnTo>
                    <a:pt x="2899" y="308"/>
                  </a:lnTo>
                  <a:close/>
                  <a:moveTo>
                    <a:pt x="1050" y="263"/>
                  </a:moveTo>
                  <a:lnTo>
                    <a:pt x="1020" y="308"/>
                  </a:lnTo>
                  <a:lnTo>
                    <a:pt x="1050" y="308"/>
                  </a:lnTo>
                  <a:lnTo>
                    <a:pt x="1020" y="315"/>
                  </a:lnTo>
                  <a:lnTo>
                    <a:pt x="1070" y="345"/>
                  </a:lnTo>
                  <a:lnTo>
                    <a:pt x="1010" y="323"/>
                  </a:lnTo>
                  <a:lnTo>
                    <a:pt x="1020" y="345"/>
                  </a:lnTo>
                  <a:lnTo>
                    <a:pt x="1010" y="323"/>
                  </a:lnTo>
                  <a:lnTo>
                    <a:pt x="970" y="368"/>
                  </a:lnTo>
                  <a:lnTo>
                    <a:pt x="1000" y="315"/>
                  </a:lnTo>
                  <a:lnTo>
                    <a:pt x="960" y="323"/>
                  </a:lnTo>
                  <a:lnTo>
                    <a:pt x="990" y="315"/>
                  </a:lnTo>
                  <a:lnTo>
                    <a:pt x="940" y="278"/>
                  </a:lnTo>
                  <a:lnTo>
                    <a:pt x="1000" y="300"/>
                  </a:lnTo>
                  <a:lnTo>
                    <a:pt x="1000" y="278"/>
                  </a:lnTo>
                  <a:lnTo>
                    <a:pt x="1010" y="300"/>
                  </a:lnTo>
                  <a:lnTo>
                    <a:pt x="1050" y="263"/>
                  </a:lnTo>
                  <a:lnTo>
                    <a:pt x="1050" y="263"/>
                  </a:lnTo>
                  <a:close/>
                  <a:moveTo>
                    <a:pt x="1120" y="803"/>
                  </a:moveTo>
                  <a:lnTo>
                    <a:pt x="1080" y="849"/>
                  </a:lnTo>
                  <a:lnTo>
                    <a:pt x="1070" y="819"/>
                  </a:lnTo>
                  <a:lnTo>
                    <a:pt x="1070" y="849"/>
                  </a:lnTo>
                  <a:lnTo>
                    <a:pt x="1010" y="826"/>
                  </a:lnTo>
                  <a:lnTo>
                    <a:pt x="1070" y="856"/>
                  </a:lnTo>
                  <a:lnTo>
                    <a:pt x="1030" y="864"/>
                  </a:lnTo>
                  <a:lnTo>
                    <a:pt x="1070" y="864"/>
                  </a:lnTo>
                  <a:lnTo>
                    <a:pt x="1040" y="909"/>
                  </a:lnTo>
                  <a:lnTo>
                    <a:pt x="1080" y="871"/>
                  </a:lnTo>
                  <a:lnTo>
                    <a:pt x="1090" y="894"/>
                  </a:lnTo>
                  <a:lnTo>
                    <a:pt x="1090" y="864"/>
                  </a:lnTo>
                  <a:lnTo>
                    <a:pt x="1150" y="886"/>
                  </a:lnTo>
                  <a:lnTo>
                    <a:pt x="1090" y="856"/>
                  </a:lnTo>
                  <a:lnTo>
                    <a:pt x="1130" y="849"/>
                  </a:lnTo>
                  <a:lnTo>
                    <a:pt x="1090" y="856"/>
                  </a:lnTo>
                  <a:lnTo>
                    <a:pt x="1120" y="803"/>
                  </a:lnTo>
                  <a:lnTo>
                    <a:pt x="1120" y="803"/>
                  </a:lnTo>
                  <a:close/>
                  <a:moveTo>
                    <a:pt x="7178" y="225"/>
                  </a:moveTo>
                  <a:lnTo>
                    <a:pt x="7148" y="270"/>
                  </a:lnTo>
                  <a:lnTo>
                    <a:pt x="7188" y="270"/>
                  </a:lnTo>
                  <a:lnTo>
                    <a:pt x="7148" y="278"/>
                  </a:lnTo>
                  <a:lnTo>
                    <a:pt x="7208" y="308"/>
                  </a:lnTo>
                  <a:lnTo>
                    <a:pt x="7148" y="285"/>
                  </a:lnTo>
                  <a:lnTo>
                    <a:pt x="7148" y="308"/>
                  </a:lnTo>
                  <a:lnTo>
                    <a:pt x="7138" y="285"/>
                  </a:lnTo>
                  <a:lnTo>
                    <a:pt x="7098" y="330"/>
                  </a:lnTo>
                  <a:lnTo>
                    <a:pt x="7128" y="278"/>
                  </a:lnTo>
                  <a:lnTo>
                    <a:pt x="7088" y="285"/>
                  </a:lnTo>
                  <a:lnTo>
                    <a:pt x="7128" y="278"/>
                  </a:lnTo>
                  <a:lnTo>
                    <a:pt x="7068" y="240"/>
                  </a:lnTo>
                  <a:lnTo>
                    <a:pt x="7128" y="270"/>
                  </a:lnTo>
                  <a:lnTo>
                    <a:pt x="7128" y="240"/>
                  </a:lnTo>
                  <a:lnTo>
                    <a:pt x="7138" y="263"/>
                  </a:lnTo>
                  <a:lnTo>
                    <a:pt x="7178" y="225"/>
                  </a:lnTo>
                  <a:lnTo>
                    <a:pt x="7178" y="225"/>
                  </a:lnTo>
                  <a:close/>
                  <a:moveTo>
                    <a:pt x="7158" y="834"/>
                  </a:moveTo>
                  <a:lnTo>
                    <a:pt x="7118" y="871"/>
                  </a:lnTo>
                  <a:lnTo>
                    <a:pt x="7098" y="849"/>
                  </a:lnTo>
                  <a:lnTo>
                    <a:pt x="7108" y="879"/>
                  </a:lnTo>
                  <a:lnTo>
                    <a:pt x="7038" y="856"/>
                  </a:lnTo>
                  <a:lnTo>
                    <a:pt x="7098" y="886"/>
                  </a:lnTo>
                  <a:lnTo>
                    <a:pt x="7068" y="894"/>
                  </a:lnTo>
                  <a:lnTo>
                    <a:pt x="7098" y="894"/>
                  </a:lnTo>
                  <a:lnTo>
                    <a:pt x="7078" y="939"/>
                  </a:lnTo>
                  <a:lnTo>
                    <a:pt x="7108" y="894"/>
                  </a:lnTo>
                  <a:lnTo>
                    <a:pt x="7118" y="924"/>
                  </a:lnTo>
                  <a:lnTo>
                    <a:pt x="7118" y="894"/>
                  </a:lnTo>
                  <a:lnTo>
                    <a:pt x="7178" y="916"/>
                  </a:lnTo>
                  <a:lnTo>
                    <a:pt x="7128" y="886"/>
                  </a:lnTo>
                  <a:lnTo>
                    <a:pt x="7158" y="879"/>
                  </a:lnTo>
                  <a:lnTo>
                    <a:pt x="7128" y="879"/>
                  </a:lnTo>
                  <a:lnTo>
                    <a:pt x="7158" y="834"/>
                  </a:lnTo>
                  <a:lnTo>
                    <a:pt x="7158" y="834"/>
                  </a:lnTo>
                  <a:close/>
                  <a:moveTo>
                    <a:pt x="5148" y="195"/>
                  </a:moveTo>
                  <a:lnTo>
                    <a:pt x="5108" y="240"/>
                  </a:lnTo>
                  <a:lnTo>
                    <a:pt x="5098" y="210"/>
                  </a:lnTo>
                  <a:lnTo>
                    <a:pt x="5108" y="240"/>
                  </a:lnTo>
                  <a:lnTo>
                    <a:pt x="5038" y="218"/>
                  </a:lnTo>
                  <a:lnTo>
                    <a:pt x="5098" y="248"/>
                  </a:lnTo>
                  <a:lnTo>
                    <a:pt x="5058" y="255"/>
                  </a:lnTo>
                  <a:lnTo>
                    <a:pt x="5098" y="255"/>
                  </a:lnTo>
                  <a:lnTo>
                    <a:pt x="5068" y="300"/>
                  </a:lnTo>
                  <a:lnTo>
                    <a:pt x="5108" y="255"/>
                  </a:lnTo>
                  <a:lnTo>
                    <a:pt x="5118" y="285"/>
                  </a:lnTo>
                  <a:lnTo>
                    <a:pt x="5118" y="255"/>
                  </a:lnTo>
                  <a:lnTo>
                    <a:pt x="5178" y="278"/>
                  </a:lnTo>
                  <a:lnTo>
                    <a:pt x="5128" y="248"/>
                  </a:lnTo>
                  <a:lnTo>
                    <a:pt x="5158" y="240"/>
                  </a:lnTo>
                  <a:lnTo>
                    <a:pt x="5118" y="240"/>
                  </a:lnTo>
                  <a:lnTo>
                    <a:pt x="5148" y="195"/>
                  </a:lnTo>
                  <a:lnTo>
                    <a:pt x="5148" y="195"/>
                  </a:lnTo>
                  <a:close/>
                  <a:moveTo>
                    <a:pt x="1350" y="1051"/>
                  </a:moveTo>
                  <a:lnTo>
                    <a:pt x="1310" y="1096"/>
                  </a:lnTo>
                  <a:lnTo>
                    <a:pt x="1300" y="1066"/>
                  </a:lnTo>
                  <a:lnTo>
                    <a:pt x="1310" y="1096"/>
                  </a:lnTo>
                  <a:lnTo>
                    <a:pt x="1240" y="1074"/>
                  </a:lnTo>
                  <a:lnTo>
                    <a:pt x="1300" y="1104"/>
                  </a:lnTo>
                  <a:lnTo>
                    <a:pt x="1270" y="1111"/>
                  </a:lnTo>
                  <a:lnTo>
                    <a:pt x="1300" y="1111"/>
                  </a:lnTo>
                  <a:lnTo>
                    <a:pt x="1270" y="1156"/>
                  </a:lnTo>
                  <a:lnTo>
                    <a:pt x="1310" y="1119"/>
                  </a:lnTo>
                  <a:lnTo>
                    <a:pt x="1320" y="1141"/>
                  </a:lnTo>
                  <a:lnTo>
                    <a:pt x="1320" y="1111"/>
                  </a:lnTo>
                  <a:lnTo>
                    <a:pt x="1380" y="1134"/>
                  </a:lnTo>
                  <a:lnTo>
                    <a:pt x="1330" y="1104"/>
                  </a:lnTo>
                  <a:lnTo>
                    <a:pt x="1360" y="1096"/>
                  </a:lnTo>
                  <a:lnTo>
                    <a:pt x="1330" y="1104"/>
                  </a:lnTo>
                  <a:lnTo>
                    <a:pt x="1350" y="1051"/>
                  </a:lnTo>
                  <a:lnTo>
                    <a:pt x="1350" y="1051"/>
                  </a:lnTo>
                  <a:close/>
                  <a:moveTo>
                    <a:pt x="1740" y="601"/>
                  </a:moveTo>
                  <a:lnTo>
                    <a:pt x="1690" y="646"/>
                  </a:lnTo>
                  <a:lnTo>
                    <a:pt x="1680" y="616"/>
                  </a:lnTo>
                  <a:lnTo>
                    <a:pt x="1690" y="646"/>
                  </a:lnTo>
                  <a:lnTo>
                    <a:pt x="1620" y="623"/>
                  </a:lnTo>
                  <a:lnTo>
                    <a:pt x="1680" y="653"/>
                  </a:lnTo>
                  <a:lnTo>
                    <a:pt x="1650" y="661"/>
                  </a:lnTo>
                  <a:lnTo>
                    <a:pt x="1680" y="661"/>
                  </a:lnTo>
                  <a:lnTo>
                    <a:pt x="1650" y="706"/>
                  </a:lnTo>
                  <a:lnTo>
                    <a:pt x="1690" y="668"/>
                  </a:lnTo>
                  <a:lnTo>
                    <a:pt x="1700" y="691"/>
                  </a:lnTo>
                  <a:lnTo>
                    <a:pt x="1700" y="661"/>
                  </a:lnTo>
                  <a:lnTo>
                    <a:pt x="1760" y="683"/>
                  </a:lnTo>
                  <a:lnTo>
                    <a:pt x="1710" y="653"/>
                  </a:lnTo>
                  <a:lnTo>
                    <a:pt x="1740" y="646"/>
                  </a:lnTo>
                  <a:lnTo>
                    <a:pt x="1710" y="653"/>
                  </a:lnTo>
                  <a:lnTo>
                    <a:pt x="1740" y="601"/>
                  </a:lnTo>
                  <a:lnTo>
                    <a:pt x="1740" y="601"/>
                  </a:lnTo>
                  <a:close/>
                  <a:moveTo>
                    <a:pt x="5158" y="713"/>
                  </a:moveTo>
                  <a:lnTo>
                    <a:pt x="5118" y="751"/>
                  </a:lnTo>
                  <a:lnTo>
                    <a:pt x="5108" y="728"/>
                  </a:lnTo>
                  <a:lnTo>
                    <a:pt x="5118" y="758"/>
                  </a:lnTo>
                  <a:lnTo>
                    <a:pt x="5048" y="736"/>
                  </a:lnTo>
                  <a:lnTo>
                    <a:pt x="5108" y="766"/>
                  </a:lnTo>
                  <a:lnTo>
                    <a:pt x="5078" y="773"/>
                  </a:lnTo>
                  <a:lnTo>
                    <a:pt x="5108" y="773"/>
                  </a:lnTo>
                  <a:lnTo>
                    <a:pt x="5078" y="819"/>
                  </a:lnTo>
                  <a:lnTo>
                    <a:pt x="5118" y="773"/>
                  </a:lnTo>
                  <a:lnTo>
                    <a:pt x="5128" y="803"/>
                  </a:lnTo>
                  <a:lnTo>
                    <a:pt x="5128" y="773"/>
                  </a:lnTo>
                  <a:lnTo>
                    <a:pt x="5188" y="796"/>
                  </a:lnTo>
                  <a:lnTo>
                    <a:pt x="5138" y="766"/>
                  </a:lnTo>
                  <a:lnTo>
                    <a:pt x="5168" y="758"/>
                  </a:lnTo>
                  <a:lnTo>
                    <a:pt x="5138" y="758"/>
                  </a:lnTo>
                  <a:lnTo>
                    <a:pt x="5158" y="713"/>
                  </a:lnTo>
                  <a:lnTo>
                    <a:pt x="5158" y="713"/>
                  </a:lnTo>
                  <a:close/>
                  <a:moveTo>
                    <a:pt x="6588" y="1194"/>
                  </a:moveTo>
                  <a:lnTo>
                    <a:pt x="6548" y="1231"/>
                  </a:lnTo>
                  <a:lnTo>
                    <a:pt x="6538" y="1209"/>
                  </a:lnTo>
                  <a:lnTo>
                    <a:pt x="6538" y="1239"/>
                  </a:lnTo>
                  <a:lnTo>
                    <a:pt x="6478" y="1216"/>
                  </a:lnTo>
                  <a:lnTo>
                    <a:pt x="6538" y="1247"/>
                  </a:lnTo>
                  <a:lnTo>
                    <a:pt x="6498" y="1254"/>
                  </a:lnTo>
                  <a:lnTo>
                    <a:pt x="6538" y="1247"/>
                  </a:lnTo>
                  <a:lnTo>
                    <a:pt x="6508" y="1299"/>
                  </a:lnTo>
                  <a:lnTo>
                    <a:pt x="6548" y="1254"/>
                  </a:lnTo>
                  <a:lnTo>
                    <a:pt x="6558" y="1277"/>
                  </a:lnTo>
                  <a:lnTo>
                    <a:pt x="6558" y="1254"/>
                  </a:lnTo>
                  <a:lnTo>
                    <a:pt x="6618" y="1277"/>
                  </a:lnTo>
                  <a:lnTo>
                    <a:pt x="6558" y="1247"/>
                  </a:lnTo>
                  <a:lnTo>
                    <a:pt x="6598" y="1239"/>
                  </a:lnTo>
                  <a:lnTo>
                    <a:pt x="6558" y="1239"/>
                  </a:lnTo>
                  <a:lnTo>
                    <a:pt x="6588" y="1194"/>
                  </a:lnTo>
                  <a:lnTo>
                    <a:pt x="6588" y="1194"/>
                  </a:lnTo>
                  <a:close/>
                  <a:moveTo>
                    <a:pt x="7518" y="1269"/>
                  </a:moveTo>
                  <a:lnTo>
                    <a:pt x="7518" y="1277"/>
                  </a:lnTo>
                  <a:lnTo>
                    <a:pt x="7508" y="1307"/>
                  </a:lnTo>
                  <a:lnTo>
                    <a:pt x="7518" y="1307"/>
                  </a:lnTo>
                  <a:lnTo>
                    <a:pt x="7518" y="1307"/>
                  </a:lnTo>
                  <a:lnTo>
                    <a:pt x="7508" y="1307"/>
                  </a:lnTo>
                  <a:lnTo>
                    <a:pt x="7518" y="1314"/>
                  </a:lnTo>
                  <a:lnTo>
                    <a:pt x="7518" y="1329"/>
                  </a:lnTo>
                  <a:lnTo>
                    <a:pt x="7498" y="1314"/>
                  </a:lnTo>
                  <a:lnTo>
                    <a:pt x="7508" y="1344"/>
                  </a:lnTo>
                  <a:lnTo>
                    <a:pt x="7498" y="1322"/>
                  </a:lnTo>
                  <a:lnTo>
                    <a:pt x="7458" y="1359"/>
                  </a:lnTo>
                  <a:lnTo>
                    <a:pt x="7478" y="1314"/>
                  </a:lnTo>
                  <a:lnTo>
                    <a:pt x="7448" y="1314"/>
                  </a:lnTo>
                  <a:lnTo>
                    <a:pt x="7478" y="1307"/>
                  </a:lnTo>
                  <a:lnTo>
                    <a:pt x="7428" y="1277"/>
                  </a:lnTo>
                  <a:lnTo>
                    <a:pt x="7488" y="1299"/>
                  </a:lnTo>
                  <a:lnTo>
                    <a:pt x="7488" y="1269"/>
                  </a:lnTo>
                  <a:lnTo>
                    <a:pt x="7498" y="1299"/>
                  </a:lnTo>
                  <a:lnTo>
                    <a:pt x="7518" y="1269"/>
                  </a:lnTo>
                  <a:lnTo>
                    <a:pt x="7518" y="1269"/>
                  </a:lnTo>
                  <a:close/>
                  <a:moveTo>
                    <a:pt x="3039" y="668"/>
                  </a:moveTo>
                  <a:lnTo>
                    <a:pt x="2999" y="706"/>
                  </a:lnTo>
                  <a:lnTo>
                    <a:pt x="2989" y="683"/>
                  </a:lnTo>
                  <a:lnTo>
                    <a:pt x="2989" y="713"/>
                  </a:lnTo>
                  <a:lnTo>
                    <a:pt x="2929" y="683"/>
                  </a:lnTo>
                  <a:lnTo>
                    <a:pt x="2979" y="721"/>
                  </a:lnTo>
                  <a:lnTo>
                    <a:pt x="2949" y="728"/>
                  </a:lnTo>
                  <a:lnTo>
                    <a:pt x="2989" y="721"/>
                  </a:lnTo>
                  <a:lnTo>
                    <a:pt x="2959" y="773"/>
                  </a:lnTo>
                  <a:lnTo>
                    <a:pt x="2999" y="728"/>
                  </a:lnTo>
                  <a:lnTo>
                    <a:pt x="3009" y="751"/>
                  </a:lnTo>
                  <a:lnTo>
                    <a:pt x="2999" y="728"/>
                  </a:lnTo>
                  <a:lnTo>
                    <a:pt x="3059" y="751"/>
                  </a:lnTo>
                  <a:lnTo>
                    <a:pt x="3009" y="721"/>
                  </a:lnTo>
                  <a:lnTo>
                    <a:pt x="3049" y="713"/>
                  </a:lnTo>
                  <a:lnTo>
                    <a:pt x="3009" y="713"/>
                  </a:lnTo>
                  <a:lnTo>
                    <a:pt x="3039" y="668"/>
                  </a:lnTo>
                  <a:lnTo>
                    <a:pt x="3039" y="668"/>
                  </a:lnTo>
                  <a:close/>
                  <a:moveTo>
                    <a:pt x="0" y="128"/>
                  </a:moveTo>
                  <a:lnTo>
                    <a:pt x="0" y="120"/>
                  </a:lnTo>
                  <a:lnTo>
                    <a:pt x="2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0" y="8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30" y="75"/>
                  </a:lnTo>
                  <a:lnTo>
                    <a:pt x="20" y="45"/>
                  </a:lnTo>
                  <a:lnTo>
                    <a:pt x="40" y="68"/>
                  </a:lnTo>
                  <a:lnTo>
                    <a:pt x="80" y="30"/>
                  </a:lnTo>
                  <a:lnTo>
                    <a:pt x="50" y="75"/>
                  </a:lnTo>
                  <a:lnTo>
                    <a:pt x="80" y="75"/>
                  </a:lnTo>
                  <a:lnTo>
                    <a:pt x="50" y="83"/>
                  </a:lnTo>
                  <a:lnTo>
                    <a:pt x="100" y="113"/>
                  </a:lnTo>
                  <a:lnTo>
                    <a:pt x="40" y="90"/>
                  </a:lnTo>
                  <a:lnTo>
                    <a:pt x="40" y="120"/>
                  </a:lnTo>
                  <a:lnTo>
                    <a:pt x="30" y="90"/>
                  </a:lnTo>
                  <a:lnTo>
                    <a:pt x="0" y="128"/>
                  </a:lnTo>
                  <a:lnTo>
                    <a:pt x="0" y="128"/>
                  </a:lnTo>
                  <a:close/>
                  <a:moveTo>
                    <a:pt x="600" y="1186"/>
                  </a:moveTo>
                  <a:lnTo>
                    <a:pt x="560" y="1224"/>
                  </a:lnTo>
                  <a:lnTo>
                    <a:pt x="550" y="1201"/>
                  </a:lnTo>
                  <a:lnTo>
                    <a:pt x="560" y="1224"/>
                  </a:lnTo>
                  <a:lnTo>
                    <a:pt x="490" y="1201"/>
                  </a:lnTo>
                  <a:lnTo>
                    <a:pt x="550" y="1239"/>
                  </a:lnTo>
                  <a:lnTo>
                    <a:pt x="520" y="1247"/>
                  </a:lnTo>
                  <a:lnTo>
                    <a:pt x="550" y="1239"/>
                  </a:lnTo>
                  <a:lnTo>
                    <a:pt x="520" y="1284"/>
                  </a:lnTo>
                  <a:lnTo>
                    <a:pt x="560" y="1247"/>
                  </a:lnTo>
                  <a:lnTo>
                    <a:pt x="570" y="1269"/>
                  </a:lnTo>
                  <a:lnTo>
                    <a:pt x="570" y="1247"/>
                  </a:lnTo>
                  <a:lnTo>
                    <a:pt x="630" y="1269"/>
                  </a:lnTo>
                  <a:lnTo>
                    <a:pt x="580" y="1239"/>
                  </a:lnTo>
                  <a:lnTo>
                    <a:pt x="610" y="1231"/>
                  </a:lnTo>
                  <a:lnTo>
                    <a:pt x="580" y="1231"/>
                  </a:lnTo>
                  <a:lnTo>
                    <a:pt x="600" y="1186"/>
                  </a:lnTo>
                  <a:lnTo>
                    <a:pt x="600" y="1186"/>
                  </a:lnTo>
                  <a:close/>
                  <a:moveTo>
                    <a:pt x="4369" y="120"/>
                  </a:moveTo>
                  <a:lnTo>
                    <a:pt x="4349" y="135"/>
                  </a:lnTo>
                  <a:lnTo>
                    <a:pt x="4339" y="128"/>
                  </a:lnTo>
                  <a:lnTo>
                    <a:pt x="4349" y="135"/>
                  </a:lnTo>
                  <a:lnTo>
                    <a:pt x="4319" y="128"/>
                  </a:lnTo>
                  <a:lnTo>
                    <a:pt x="4339" y="143"/>
                  </a:lnTo>
                  <a:lnTo>
                    <a:pt x="4329" y="143"/>
                  </a:lnTo>
                  <a:lnTo>
                    <a:pt x="4339" y="143"/>
                  </a:lnTo>
                  <a:lnTo>
                    <a:pt x="4329" y="165"/>
                  </a:lnTo>
                  <a:lnTo>
                    <a:pt x="4349" y="143"/>
                  </a:lnTo>
                  <a:lnTo>
                    <a:pt x="4349" y="158"/>
                  </a:lnTo>
                  <a:lnTo>
                    <a:pt x="4349" y="143"/>
                  </a:lnTo>
                  <a:lnTo>
                    <a:pt x="4379" y="158"/>
                  </a:lnTo>
                  <a:lnTo>
                    <a:pt x="4349" y="143"/>
                  </a:lnTo>
                  <a:lnTo>
                    <a:pt x="4369" y="135"/>
                  </a:lnTo>
                  <a:lnTo>
                    <a:pt x="4349" y="143"/>
                  </a:lnTo>
                  <a:lnTo>
                    <a:pt x="4369" y="120"/>
                  </a:lnTo>
                  <a:lnTo>
                    <a:pt x="4369" y="120"/>
                  </a:lnTo>
                  <a:close/>
                  <a:moveTo>
                    <a:pt x="2300" y="218"/>
                  </a:moveTo>
                  <a:lnTo>
                    <a:pt x="2280" y="240"/>
                  </a:lnTo>
                  <a:lnTo>
                    <a:pt x="2280" y="225"/>
                  </a:lnTo>
                  <a:lnTo>
                    <a:pt x="2280" y="240"/>
                  </a:lnTo>
                  <a:lnTo>
                    <a:pt x="2250" y="233"/>
                  </a:lnTo>
                  <a:lnTo>
                    <a:pt x="2280" y="240"/>
                  </a:lnTo>
                  <a:lnTo>
                    <a:pt x="2260" y="248"/>
                  </a:lnTo>
                  <a:lnTo>
                    <a:pt x="2280" y="248"/>
                  </a:lnTo>
                  <a:lnTo>
                    <a:pt x="2270" y="263"/>
                  </a:lnTo>
                  <a:lnTo>
                    <a:pt x="2280" y="248"/>
                  </a:lnTo>
                  <a:lnTo>
                    <a:pt x="2290" y="255"/>
                  </a:lnTo>
                  <a:lnTo>
                    <a:pt x="2290" y="248"/>
                  </a:lnTo>
                  <a:lnTo>
                    <a:pt x="2310" y="255"/>
                  </a:lnTo>
                  <a:lnTo>
                    <a:pt x="2290" y="240"/>
                  </a:lnTo>
                  <a:lnTo>
                    <a:pt x="2300" y="240"/>
                  </a:lnTo>
                  <a:lnTo>
                    <a:pt x="2290" y="240"/>
                  </a:lnTo>
                  <a:lnTo>
                    <a:pt x="2300" y="218"/>
                  </a:lnTo>
                  <a:lnTo>
                    <a:pt x="2300" y="218"/>
                  </a:lnTo>
                  <a:close/>
                  <a:moveTo>
                    <a:pt x="1330" y="541"/>
                  </a:moveTo>
                  <a:lnTo>
                    <a:pt x="1310" y="563"/>
                  </a:lnTo>
                  <a:lnTo>
                    <a:pt x="1310" y="548"/>
                  </a:lnTo>
                  <a:lnTo>
                    <a:pt x="1310" y="563"/>
                  </a:lnTo>
                  <a:lnTo>
                    <a:pt x="1280" y="556"/>
                  </a:lnTo>
                  <a:lnTo>
                    <a:pt x="1310" y="563"/>
                  </a:lnTo>
                  <a:lnTo>
                    <a:pt x="1290" y="571"/>
                  </a:lnTo>
                  <a:lnTo>
                    <a:pt x="1310" y="571"/>
                  </a:lnTo>
                  <a:lnTo>
                    <a:pt x="1300" y="586"/>
                  </a:lnTo>
                  <a:lnTo>
                    <a:pt x="1310" y="571"/>
                  </a:lnTo>
                  <a:lnTo>
                    <a:pt x="1320" y="578"/>
                  </a:lnTo>
                  <a:lnTo>
                    <a:pt x="1310" y="571"/>
                  </a:lnTo>
                  <a:lnTo>
                    <a:pt x="1340" y="578"/>
                  </a:lnTo>
                  <a:lnTo>
                    <a:pt x="1320" y="563"/>
                  </a:lnTo>
                  <a:lnTo>
                    <a:pt x="1330" y="563"/>
                  </a:lnTo>
                  <a:lnTo>
                    <a:pt x="1320" y="563"/>
                  </a:lnTo>
                  <a:lnTo>
                    <a:pt x="1330" y="541"/>
                  </a:lnTo>
                  <a:lnTo>
                    <a:pt x="1330" y="541"/>
                  </a:lnTo>
                  <a:close/>
                  <a:moveTo>
                    <a:pt x="570" y="173"/>
                  </a:moveTo>
                  <a:lnTo>
                    <a:pt x="550" y="195"/>
                  </a:lnTo>
                  <a:lnTo>
                    <a:pt x="550" y="180"/>
                  </a:lnTo>
                  <a:lnTo>
                    <a:pt x="550" y="195"/>
                  </a:lnTo>
                  <a:lnTo>
                    <a:pt x="520" y="180"/>
                  </a:lnTo>
                  <a:lnTo>
                    <a:pt x="540" y="195"/>
                  </a:lnTo>
                  <a:lnTo>
                    <a:pt x="530" y="203"/>
                  </a:lnTo>
                  <a:lnTo>
                    <a:pt x="550" y="203"/>
                  </a:lnTo>
                  <a:lnTo>
                    <a:pt x="530" y="218"/>
                  </a:lnTo>
                  <a:lnTo>
                    <a:pt x="550" y="203"/>
                  </a:lnTo>
                  <a:lnTo>
                    <a:pt x="550" y="210"/>
                  </a:lnTo>
                  <a:lnTo>
                    <a:pt x="550" y="203"/>
                  </a:lnTo>
                  <a:lnTo>
                    <a:pt x="580" y="210"/>
                  </a:lnTo>
                  <a:lnTo>
                    <a:pt x="560" y="195"/>
                  </a:lnTo>
                  <a:lnTo>
                    <a:pt x="570" y="195"/>
                  </a:lnTo>
                  <a:lnTo>
                    <a:pt x="560" y="195"/>
                  </a:lnTo>
                  <a:lnTo>
                    <a:pt x="570" y="173"/>
                  </a:lnTo>
                  <a:lnTo>
                    <a:pt x="570" y="173"/>
                  </a:lnTo>
                  <a:close/>
                  <a:moveTo>
                    <a:pt x="970" y="1262"/>
                  </a:moveTo>
                  <a:lnTo>
                    <a:pt x="960" y="1284"/>
                  </a:lnTo>
                  <a:lnTo>
                    <a:pt x="950" y="1269"/>
                  </a:lnTo>
                  <a:lnTo>
                    <a:pt x="950" y="1284"/>
                  </a:lnTo>
                  <a:lnTo>
                    <a:pt x="930" y="1269"/>
                  </a:lnTo>
                  <a:lnTo>
                    <a:pt x="950" y="1284"/>
                  </a:lnTo>
                  <a:lnTo>
                    <a:pt x="940" y="1292"/>
                  </a:lnTo>
                  <a:lnTo>
                    <a:pt x="950" y="1292"/>
                  </a:lnTo>
                  <a:lnTo>
                    <a:pt x="940" y="1307"/>
                  </a:lnTo>
                  <a:lnTo>
                    <a:pt x="960" y="1292"/>
                  </a:lnTo>
                  <a:lnTo>
                    <a:pt x="960" y="1299"/>
                  </a:lnTo>
                  <a:lnTo>
                    <a:pt x="960" y="1292"/>
                  </a:lnTo>
                  <a:lnTo>
                    <a:pt x="980" y="1299"/>
                  </a:lnTo>
                  <a:lnTo>
                    <a:pt x="960" y="1284"/>
                  </a:lnTo>
                  <a:lnTo>
                    <a:pt x="980" y="1284"/>
                  </a:lnTo>
                  <a:lnTo>
                    <a:pt x="960" y="1284"/>
                  </a:lnTo>
                  <a:lnTo>
                    <a:pt x="970" y="1262"/>
                  </a:lnTo>
                  <a:lnTo>
                    <a:pt x="970" y="1262"/>
                  </a:lnTo>
                  <a:close/>
                  <a:moveTo>
                    <a:pt x="1750" y="954"/>
                  </a:moveTo>
                  <a:lnTo>
                    <a:pt x="1730" y="969"/>
                  </a:lnTo>
                  <a:lnTo>
                    <a:pt x="1730" y="954"/>
                  </a:lnTo>
                  <a:lnTo>
                    <a:pt x="1730" y="969"/>
                  </a:lnTo>
                  <a:lnTo>
                    <a:pt x="1700" y="961"/>
                  </a:lnTo>
                  <a:lnTo>
                    <a:pt x="1720" y="969"/>
                  </a:lnTo>
                  <a:lnTo>
                    <a:pt x="1710" y="976"/>
                  </a:lnTo>
                  <a:lnTo>
                    <a:pt x="1730" y="976"/>
                  </a:lnTo>
                  <a:lnTo>
                    <a:pt x="1710" y="991"/>
                  </a:lnTo>
                  <a:lnTo>
                    <a:pt x="1730" y="976"/>
                  </a:lnTo>
                  <a:lnTo>
                    <a:pt x="1730" y="991"/>
                  </a:lnTo>
                  <a:lnTo>
                    <a:pt x="1730" y="976"/>
                  </a:lnTo>
                  <a:lnTo>
                    <a:pt x="1760" y="984"/>
                  </a:lnTo>
                  <a:lnTo>
                    <a:pt x="1740" y="976"/>
                  </a:lnTo>
                  <a:lnTo>
                    <a:pt x="1750" y="969"/>
                  </a:lnTo>
                  <a:lnTo>
                    <a:pt x="1740" y="969"/>
                  </a:lnTo>
                  <a:lnTo>
                    <a:pt x="1750" y="954"/>
                  </a:lnTo>
                  <a:lnTo>
                    <a:pt x="1750" y="954"/>
                  </a:lnTo>
                  <a:close/>
                  <a:moveTo>
                    <a:pt x="1490" y="173"/>
                  </a:moveTo>
                  <a:lnTo>
                    <a:pt x="1470" y="195"/>
                  </a:lnTo>
                  <a:lnTo>
                    <a:pt x="1470" y="180"/>
                  </a:lnTo>
                  <a:lnTo>
                    <a:pt x="1470" y="195"/>
                  </a:lnTo>
                  <a:lnTo>
                    <a:pt x="1440" y="180"/>
                  </a:lnTo>
                  <a:lnTo>
                    <a:pt x="1470" y="195"/>
                  </a:lnTo>
                  <a:lnTo>
                    <a:pt x="1450" y="203"/>
                  </a:lnTo>
                  <a:lnTo>
                    <a:pt x="1470" y="203"/>
                  </a:lnTo>
                  <a:lnTo>
                    <a:pt x="1460" y="218"/>
                  </a:lnTo>
                  <a:lnTo>
                    <a:pt x="1470" y="203"/>
                  </a:lnTo>
                  <a:lnTo>
                    <a:pt x="1480" y="210"/>
                  </a:lnTo>
                  <a:lnTo>
                    <a:pt x="1470" y="203"/>
                  </a:lnTo>
                  <a:lnTo>
                    <a:pt x="1500" y="210"/>
                  </a:lnTo>
                  <a:lnTo>
                    <a:pt x="1480" y="195"/>
                  </a:lnTo>
                  <a:lnTo>
                    <a:pt x="1490" y="195"/>
                  </a:lnTo>
                  <a:lnTo>
                    <a:pt x="1480" y="195"/>
                  </a:lnTo>
                  <a:lnTo>
                    <a:pt x="1490" y="173"/>
                  </a:lnTo>
                  <a:lnTo>
                    <a:pt x="1490" y="173"/>
                  </a:lnTo>
                  <a:close/>
                  <a:moveTo>
                    <a:pt x="4939" y="511"/>
                  </a:moveTo>
                  <a:lnTo>
                    <a:pt x="4929" y="526"/>
                  </a:lnTo>
                  <a:lnTo>
                    <a:pt x="4919" y="511"/>
                  </a:lnTo>
                  <a:lnTo>
                    <a:pt x="4919" y="526"/>
                  </a:lnTo>
                  <a:lnTo>
                    <a:pt x="4899" y="518"/>
                  </a:lnTo>
                  <a:lnTo>
                    <a:pt x="4919" y="526"/>
                  </a:lnTo>
                  <a:lnTo>
                    <a:pt x="4909" y="533"/>
                  </a:lnTo>
                  <a:lnTo>
                    <a:pt x="4919" y="533"/>
                  </a:lnTo>
                  <a:lnTo>
                    <a:pt x="4909" y="548"/>
                  </a:lnTo>
                  <a:lnTo>
                    <a:pt x="4929" y="533"/>
                  </a:lnTo>
                  <a:lnTo>
                    <a:pt x="4929" y="548"/>
                  </a:lnTo>
                  <a:lnTo>
                    <a:pt x="4929" y="533"/>
                  </a:lnTo>
                  <a:lnTo>
                    <a:pt x="4949" y="541"/>
                  </a:lnTo>
                  <a:lnTo>
                    <a:pt x="4929" y="533"/>
                  </a:lnTo>
                  <a:lnTo>
                    <a:pt x="4949" y="526"/>
                  </a:lnTo>
                  <a:lnTo>
                    <a:pt x="4929" y="526"/>
                  </a:lnTo>
                  <a:lnTo>
                    <a:pt x="4939" y="511"/>
                  </a:lnTo>
                  <a:lnTo>
                    <a:pt x="4939" y="511"/>
                  </a:lnTo>
                  <a:close/>
                  <a:moveTo>
                    <a:pt x="3219" y="173"/>
                  </a:moveTo>
                  <a:lnTo>
                    <a:pt x="3209" y="195"/>
                  </a:lnTo>
                  <a:lnTo>
                    <a:pt x="3199" y="180"/>
                  </a:lnTo>
                  <a:lnTo>
                    <a:pt x="3199" y="195"/>
                  </a:lnTo>
                  <a:lnTo>
                    <a:pt x="3179" y="180"/>
                  </a:lnTo>
                  <a:lnTo>
                    <a:pt x="3199" y="195"/>
                  </a:lnTo>
                  <a:lnTo>
                    <a:pt x="3179" y="203"/>
                  </a:lnTo>
                  <a:lnTo>
                    <a:pt x="3199" y="203"/>
                  </a:lnTo>
                  <a:lnTo>
                    <a:pt x="3189" y="218"/>
                  </a:lnTo>
                  <a:lnTo>
                    <a:pt x="3199" y="203"/>
                  </a:lnTo>
                  <a:lnTo>
                    <a:pt x="3209" y="210"/>
                  </a:lnTo>
                  <a:lnTo>
                    <a:pt x="3209" y="203"/>
                  </a:lnTo>
                  <a:lnTo>
                    <a:pt x="3229" y="210"/>
                  </a:lnTo>
                  <a:lnTo>
                    <a:pt x="3209" y="195"/>
                  </a:lnTo>
                  <a:lnTo>
                    <a:pt x="3229" y="195"/>
                  </a:lnTo>
                  <a:lnTo>
                    <a:pt x="3209" y="195"/>
                  </a:lnTo>
                  <a:lnTo>
                    <a:pt x="3219" y="173"/>
                  </a:lnTo>
                  <a:lnTo>
                    <a:pt x="3219" y="173"/>
                  </a:lnTo>
                  <a:close/>
                  <a:moveTo>
                    <a:pt x="6468" y="984"/>
                  </a:moveTo>
                  <a:lnTo>
                    <a:pt x="6448" y="1006"/>
                  </a:lnTo>
                  <a:lnTo>
                    <a:pt x="6448" y="991"/>
                  </a:lnTo>
                  <a:lnTo>
                    <a:pt x="6448" y="1006"/>
                  </a:lnTo>
                  <a:lnTo>
                    <a:pt x="6418" y="999"/>
                  </a:lnTo>
                  <a:lnTo>
                    <a:pt x="6438" y="1006"/>
                  </a:lnTo>
                  <a:lnTo>
                    <a:pt x="6428" y="1014"/>
                  </a:lnTo>
                  <a:lnTo>
                    <a:pt x="6448" y="1014"/>
                  </a:lnTo>
                  <a:lnTo>
                    <a:pt x="6428" y="1029"/>
                  </a:lnTo>
                  <a:lnTo>
                    <a:pt x="6448" y="1014"/>
                  </a:lnTo>
                  <a:lnTo>
                    <a:pt x="6448" y="1021"/>
                  </a:lnTo>
                  <a:lnTo>
                    <a:pt x="6448" y="1014"/>
                  </a:lnTo>
                  <a:lnTo>
                    <a:pt x="6478" y="1021"/>
                  </a:lnTo>
                  <a:lnTo>
                    <a:pt x="6458" y="1006"/>
                  </a:lnTo>
                  <a:lnTo>
                    <a:pt x="6468" y="1006"/>
                  </a:lnTo>
                  <a:lnTo>
                    <a:pt x="6458" y="1006"/>
                  </a:lnTo>
                  <a:lnTo>
                    <a:pt x="6468" y="984"/>
                  </a:lnTo>
                  <a:lnTo>
                    <a:pt x="6468" y="984"/>
                  </a:lnTo>
                  <a:close/>
                  <a:moveTo>
                    <a:pt x="7328" y="1464"/>
                  </a:moveTo>
                  <a:lnTo>
                    <a:pt x="7308" y="1487"/>
                  </a:lnTo>
                  <a:lnTo>
                    <a:pt x="7308" y="1472"/>
                  </a:lnTo>
                  <a:lnTo>
                    <a:pt x="7308" y="1487"/>
                  </a:lnTo>
                  <a:lnTo>
                    <a:pt x="7278" y="1479"/>
                  </a:lnTo>
                  <a:lnTo>
                    <a:pt x="7308" y="1487"/>
                  </a:lnTo>
                  <a:lnTo>
                    <a:pt x="7288" y="1494"/>
                  </a:lnTo>
                  <a:lnTo>
                    <a:pt x="7308" y="1494"/>
                  </a:lnTo>
                  <a:lnTo>
                    <a:pt x="7288" y="1509"/>
                  </a:lnTo>
                  <a:lnTo>
                    <a:pt x="7308" y="1494"/>
                  </a:lnTo>
                  <a:lnTo>
                    <a:pt x="7308" y="1502"/>
                  </a:lnTo>
                  <a:lnTo>
                    <a:pt x="7308" y="1494"/>
                  </a:lnTo>
                  <a:lnTo>
                    <a:pt x="7338" y="1502"/>
                  </a:lnTo>
                  <a:lnTo>
                    <a:pt x="7318" y="1487"/>
                  </a:lnTo>
                  <a:lnTo>
                    <a:pt x="7328" y="1487"/>
                  </a:lnTo>
                  <a:lnTo>
                    <a:pt x="7318" y="1487"/>
                  </a:lnTo>
                  <a:lnTo>
                    <a:pt x="7328" y="1464"/>
                  </a:lnTo>
                  <a:lnTo>
                    <a:pt x="7328" y="1464"/>
                  </a:lnTo>
                  <a:close/>
                  <a:moveTo>
                    <a:pt x="5848" y="601"/>
                  </a:moveTo>
                  <a:lnTo>
                    <a:pt x="5838" y="616"/>
                  </a:lnTo>
                  <a:lnTo>
                    <a:pt x="5828" y="608"/>
                  </a:lnTo>
                  <a:lnTo>
                    <a:pt x="5828" y="616"/>
                  </a:lnTo>
                  <a:lnTo>
                    <a:pt x="5808" y="608"/>
                  </a:lnTo>
                  <a:lnTo>
                    <a:pt x="5828" y="623"/>
                  </a:lnTo>
                  <a:lnTo>
                    <a:pt x="5818" y="623"/>
                  </a:lnTo>
                  <a:lnTo>
                    <a:pt x="5828" y="623"/>
                  </a:lnTo>
                  <a:lnTo>
                    <a:pt x="5818" y="646"/>
                  </a:lnTo>
                  <a:lnTo>
                    <a:pt x="5838" y="623"/>
                  </a:lnTo>
                  <a:lnTo>
                    <a:pt x="5838" y="638"/>
                  </a:lnTo>
                  <a:lnTo>
                    <a:pt x="5838" y="623"/>
                  </a:lnTo>
                  <a:lnTo>
                    <a:pt x="5858" y="631"/>
                  </a:lnTo>
                  <a:lnTo>
                    <a:pt x="5838" y="623"/>
                  </a:lnTo>
                  <a:lnTo>
                    <a:pt x="5858" y="616"/>
                  </a:lnTo>
                  <a:lnTo>
                    <a:pt x="5838" y="623"/>
                  </a:lnTo>
                  <a:lnTo>
                    <a:pt x="5848" y="601"/>
                  </a:lnTo>
                  <a:lnTo>
                    <a:pt x="5848" y="601"/>
                  </a:lnTo>
                  <a:close/>
                  <a:moveTo>
                    <a:pt x="3309" y="488"/>
                  </a:moveTo>
                  <a:lnTo>
                    <a:pt x="3289" y="503"/>
                  </a:lnTo>
                  <a:lnTo>
                    <a:pt x="3289" y="496"/>
                  </a:lnTo>
                  <a:lnTo>
                    <a:pt x="3289" y="511"/>
                  </a:lnTo>
                  <a:lnTo>
                    <a:pt x="3259" y="496"/>
                  </a:lnTo>
                  <a:lnTo>
                    <a:pt x="3289" y="511"/>
                  </a:lnTo>
                  <a:lnTo>
                    <a:pt x="3269" y="518"/>
                  </a:lnTo>
                  <a:lnTo>
                    <a:pt x="3289" y="511"/>
                  </a:lnTo>
                  <a:lnTo>
                    <a:pt x="3269" y="533"/>
                  </a:lnTo>
                  <a:lnTo>
                    <a:pt x="3289" y="518"/>
                  </a:lnTo>
                  <a:lnTo>
                    <a:pt x="3299" y="526"/>
                  </a:lnTo>
                  <a:lnTo>
                    <a:pt x="3289" y="518"/>
                  </a:lnTo>
                  <a:lnTo>
                    <a:pt x="3319" y="526"/>
                  </a:lnTo>
                  <a:lnTo>
                    <a:pt x="3299" y="511"/>
                  </a:lnTo>
                  <a:lnTo>
                    <a:pt x="3309" y="511"/>
                  </a:lnTo>
                  <a:lnTo>
                    <a:pt x="3299" y="511"/>
                  </a:lnTo>
                  <a:lnTo>
                    <a:pt x="3309" y="488"/>
                  </a:lnTo>
                  <a:lnTo>
                    <a:pt x="3309" y="488"/>
                  </a:lnTo>
                  <a:close/>
                  <a:moveTo>
                    <a:pt x="2290" y="563"/>
                  </a:moveTo>
                  <a:lnTo>
                    <a:pt x="2270" y="578"/>
                  </a:lnTo>
                  <a:lnTo>
                    <a:pt x="2270" y="571"/>
                  </a:lnTo>
                  <a:lnTo>
                    <a:pt x="2270" y="578"/>
                  </a:lnTo>
                  <a:lnTo>
                    <a:pt x="2240" y="571"/>
                  </a:lnTo>
                  <a:lnTo>
                    <a:pt x="2270" y="586"/>
                  </a:lnTo>
                  <a:lnTo>
                    <a:pt x="2250" y="586"/>
                  </a:lnTo>
                  <a:lnTo>
                    <a:pt x="2270" y="586"/>
                  </a:lnTo>
                  <a:lnTo>
                    <a:pt x="2250" y="608"/>
                  </a:lnTo>
                  <a:lnTo>
                    <a:pt x="2270" y="586"/>
                  </a:lnTo>
                  <a:lnTo>
                    <a:pt x="2280" y="601"/>
                  </a:lnTo>
                  <a:lnTo>
                    <a:pt x="2270" y="586"/>
                  </a:lnTo>
                  <a:lnTo>
                    <a:pt x="2300" y="601"/>
                  </a:lnTo>
                  <a:lnTo>
                    <a:pt x="2280" y="586"/>
                  </a:lnTo>
                  <a:lnTo>
                    <a:pt x="2290" y="578"/>
                  </a:lnTo>
                  <a:lnTo>
                    <a:pt x="2280" y="586"/>
                  </a:lnTo>
                  <a:lnTo>
                    <a:pt x="2290" y="563"/>
                  </a:lnTo>
                  <a:lnTo>
                    <a:pt x="2290" y="563"/>
                  </a:lnTo>
                  <a:close/>
                  <a:moveTo>
                    <a:pt x="690" y="496"/>
                  </a:moveTo>
                  <a:lnTo>
                    <a:pt x="670" y="518"/>
                  </a:lnTo>
                  <a:lnTo>
                    <a:pt x="670" y="503"/>
                  </a:lnTo>
                  <a:lnTo>
                    <a:pt x="670" y="518"/>
                  </a:lnTo>
                  <a:lnTo>
                    <a:pt x="640" y="503"/>
                  </a:lnTo>
                  <a:lnTo>
                    <a:pt x="670" y="518"/>
                  </a:lnTo>
                  <a:lnTo>
                    <a:pt x="650" y="526"/>
                  </a:lnTo>
                  <a:lnTo>
                    <a:pt x="670" y="526"/>
                  </a:lnTo>
                  <a:lnTo>
                    <a:pt x="660" y="541"/>
                  </a:lnTo>
                  <a:lnTo>
                    <a:pt x="670" y="526"/>
                  </a:lnTo>
                  <a:lnTo>
                    <a:pt x="680" y="533"/>
                  </a:lnTo>
                  <a:lnTo>
                    <a:pt x="680" y="526"/>
                  </a:lnTo>
                  <a:lnTo>
                    <a:pt x="700" y="533"/>
                  </a:lnTo>
                  <a:lnTo>
                    <a:pt x="680" y="518"/>
                  </a:lnTo>
                  <a:lnTo>
                    <a:pt x="690" y="518"/>
                  </a:lnTo>
                  <a:lnTo>
                    <a:pt x="680" y="518"/>
                  </a:lnTo>
                  <a:lnTo>
                    <a:pt x="690" y="496"/>
                  </a:lnTo>
                  <a:lnTo>
                    <a:pt x="690" y="496"/>
                  </a:lnTo>
                  <a:close/>
                  <a:moveTo>
                    <a:pt x="760" y="871"/>
                  </a:moveTo>
                  <a:lnTo>
                    <a:pt x="750" y="886"/>
                  </a:lnTo>
                  <a:lnTo>
                    <a:pt x="740" y="871"/>
                  </a:lnTo>
                  <a:lnTo>
                    <a:pt x="740" y="886"/>
                  </a:lnTo>
                  <a:lnTo>
                    <a:pt x="720" y="879"/>
                  </a:lnTo>
                  <a:lnTo>
                    <a:pt x="740" y="886"/>
                  </a:lnTo>
                  <a:lnTo>
                    <a:pt x="730" y="894"/>
                  </a:lnTo>
                  <a:lnTo>
                    <a:pt x="740" y="894"/>
                  </a:lnTo>
                  <a:lnTo>
                    <a:pt x="730" y="909"/>
                  </a:lnTo>
                  <a:lnTo>
                    <a:pt x="750" y="894"/>
                  </a:lnTo>
                  <a:lnTo>
                    <a:pt x="750" y="901"/>
                  </a:lnTo>
                  <a:lnTo>
                    <a:pt x="750" y="894"/>
                  </a:lnTo>
                  <a:lnTo>
                    <a:pt x="780" y="901"/>
                  </a:lnTo>
                  <a:lnTo>
                    <a:pt x="750" y="886"/>
                  </a:lnTo>
                  <a:lnTo>
                    <a:pt x="770" y="886"/>
                  </a:lnTo>
                  <a:lnTo>
                    <a:pt x="750" y="886"/>
                  </a:lnTo>
                  <a:lnTo>
                    <a:pt x="760" y="871"/>
                  </a:lnTo>
                  <a:lnTo>
                    <a:pt x="760" y="871"/>
                  </a:lnTo>
                  <a:close/>
                  <a:moveTo>
                    <a:pt x="3189" y="894"/>
                  </a:moveTo>
                  <a:lnTo>
                    <a:pt x="3169" y="916"/>
                  </a:lnTo>
                  <a:lnTo>
                    <a:pt x="3159" y="901"/>
                  </a:lnTo>
                  <a:lnTo>
                    <a:pt x="3169" y="916"/>
                  </a:lnTo>
                  <a:lnTo>
                    <a:pt x="3139" y="901"/>
                  </a:lnTo>
                  <a:lnTo>
                    <a:pt x="3159" y="916"/>
                  </a:lnTo>
                  <a:lnTo>
                    <a:pt x="3149" y="924"/>
                  </a:lnTo>
                  <a:lnTo>
                    <a:pt x="3159" y="916"/>
                  </a:lnTo>
                  <a:lnTo>
                    <a:pt x="3149" y="939"/>
                  </a:lnTo>
                  <a:lnTo>
                    <a:pt x="3169" y="924"/>
                  </a:lnTo>
                  <a:lnTo>
                    <a:pt x="3169" y="931"/>
                  </a:lnTo>
                  <a:lnTo>
                    <a:pt x="3169" y="924"/>
                  </a:lnTo>
                  <a:lnTo>
                    <a:pt x="3199" y="931"/>
                  </a:lnTo>
                  <a:lnTo>
                    <a:pt x="3169" y="916"/>
                  </a:lnTo>
                  <a:lnTo>
                    <a:pt x="3189" y="916"/>
                  </a:lnTo>
                  <a:lnTo>
                    <a:pt x="3169" y="916"/>
                  </a:lnTo>
                  <a:lnTo>
                    <a:pt x="3189" y="894"/>
                  </a:lnTo>
                  <a:lnTo>
                    <a:pt x="3189" y="894"/>
                  </a:lnTo>
                  <a:close/>
                  <a:moveTo>
                    <a:pt x="4659" y="285"/>
                  </a:moveTo>
                  <a:lnTo>
                    <a:pt x="4639" y="300"/>
                  </a:lnTo>
                  <a:lnTo>
                    <a:pt x="4639" y="293"/>
                  </a:lnTo>
                  <a:lnTo>
                    <a:pt x="4639" y="300"/>
                  </a:lnTo>
                  <a:lnTo>
                    <a:pt x="4609" y="293"/>
                  </a:lnTo>
                  <a:lnTo>
                    <a:pt x="4639" y="308"/>
                  </a:lnTo>
                  <a:lnTo>
                    <a:pt x="4619" y="308"/>
                  </a:lnTo>
                  <a:lnTo>
                    <a:pt x="4639" y="308"/>
                  </a:lnTo>
                  <a:lnTo>
                    <a:pt x="4629" y="330"/>
                  </a:lnTo>
                  <a:lnTo>
                    <a:pt x="4639" y="315"/>
                  </a:lnTo>
                  <a:lnTo>
                    <a:pt x="4649" y="323"/>
                  </a:lnTo>
                  <a:lnTo>
                    <a:pt x="4649" y="308"/>
                  </a:lnTo>
                  <a:lnTo>
                    <a:pt x="4669" y="323"/>
                  </a:lnTo>
                  <a:lnTo>
                    <a:pt x="4649" y="308"/>
                  </a:lnTo>
                  <a:lnTo>
                    <a:pt x="4659" y="308"/>
                  </a:lnTo>
                  <a:lnTo>
                    <a:pt x="4649" y="308"/>
                  </a:lnTo>
                  <a:lnTo>
                    <a:pt x="4659" y="285"/>
                  </a:lnTo>
                  <a:lnTo>
                    <a:pt x="4659" y="285"/>
                  </a:lnTo>
                  <a:close/>
                  <a:moveTo>
                    <a:pt x="7488" y="593"/>
                  </a:moveTo>
                  <a:lnTo>
                    <a:pt x="7468" y="608"/>
                  </a:lnTo>
                  <a:lnTo>
                    <a:pt x="7468" y="593"/>
                  </a:lnTo>
                  <a:lnTo>
                    <a:pt x="7468" y="608"/>
                  </a:lnTo>
                  <a:lnTo>
                    <a:pt x="7438" y="601"/>
                  </a:lnTo>
                  <a:lnTo>
                    <a:pt x="7458" y="616"/>
                  </a:lnTo>
                  <a:lnTo>
                    <a:pt x="7448" y="616"/>
                  </a:lnTo>
                  <a:lnTo>
                    <a:pt x="7468" y="616"/>
                  </a:lnTo>
                  <a:lnTo>
                    <a:pt x="7448" y="631"/>
                  </a:lnTo>
                  <a:lnTo>
                    <a:pt x="7468" y="616"/>
                  </a:lnTo>
                  <a:lnTo>
                    <a:pt x="7468" y="631"/>
                  </a:lnTo>
                  <a:lnTo>
                    <a:pt x="7468" y="616"/>
                  </a:lnTo>
                  <a:lnTo>
                    <a:pt x="7498" y="623"/>
                  </a:lnTo>
                  <a:lnTo>
                    <a:pt x="7478" y="616"/>
                  </a:lnTo>
                  <a:lnTo>
                    <a:pt x="7488" y="608"/>
                  </a:lnTo>
                  <a:lnTo>
                    <a:pt x="7478" y="608"/>
                  </a:lnTo>
                  <a:lnTo>
                    <a:pt x="7488" y="593"/>
                  </a:lnTo>
                  <a:lnTo>
                    <a:pt x="7488" y="593"/>
                  </a:lnTo>
                  <a:close/>
                  <a:moveTo>
                    <a:pt x="7518" y="150"/>
                  </a:moveTo>
                  <a:lnTo>
                    <a:pt x="7518" y="150"/>
                  </a:lnTo>
                  <a:lnTo>
                    <a:pt x="7508" y="150"/>
                  </a:lnTo>
                  <a:lnTo>
                    <a:pt x="7518" y="150"/>
                  </a:lnTo>
                  <a:lnTo>
                    <a:pt x="7518" y="150"/>
                  </a:lnTo>
                  <a:close/>
                  <a:moveTo>
                    <a:pt x="7518" y="165"/>
                  </a:move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close/>
                  <a:moveTo>
                    <a:pt x="6698" y="323"/>
                  </a:moveTo>
                  <a:lnTo>
                    <a:pt x="6688" y="345"/>
                  </a:lnTo>
                  <a:lnTo>
                    <a:pt x="6698" y="345"/>
                  </a:lnTo>
                  <a:lnTo>
                    <a:pt x="6688" y="345"/>
                  </a:lnTo>
                  <a:lnTo>
                    <a:pt x="6708" y="360"/>
                  </a:lnTo>
                  <a:lnTo>
                    <a:pt x="6688" y="345"/>
                  </a:lnTo>
                  <a:lnTo>
                    <a:pt x="6688" y="360"/>
                  </a:lnTo>
                  <a:lnTo>
                    <a:pt x="6678" y="353"/>
                  </a:lnTo>
                  <a:lnTo>
                    <a:pt x="6668" y="368"/>
                  </a:lnTo>
                  <a:lnTo>
                    <a:pt x="6678" y="345"/>
                  </a:lnTo>
                  <a:lnTo>
                    <a:pt x="6658" y="345"/>
                  </a:lnTo>
                  <a:lnTo>
                    <a:pt x="6678" y="345"/>
                  </a:lnTo>
                  <a:lnTo>
                    <a:pt x="6648" y="330"/>
                  </a:lnTo>
                  <a:lnTo>
                    <a:pt x="6678" y="338"/>
                  </a:lnTo>
                  <a:lnTo>
                    <a:pt x="6678" y="330"/>
                  </a:lnTo>
                  <a:lnTo>
                    <a:pt x="6678" y="338"/>
                  </a:lnTo>
                  <a:lnTo>
                    <a:pt x="6698" y="323"/>
                  </a:lnTo>
                  <a:lnTo>
                    <a:pt x="6698" y="323"/>
                  </a:lnTo>
                  <a:close/>
                  <a:moveTo>
                    <a:pt x="1860" y="98"/>
                  </a:moveTo>
                  <a:lnTo>
                    <a:pt x="1840" y="120"/>
                  </a:lnTo>
                  <a:lnTo>
                    <a:pt x="1840" y="105"/>
                  </a:lnTo>
                  <a:lnTo>
                    <a:pt x="1840" y="120"/>
                  </a:lnTo>
                  <a:lnTo>
                    <a:pt x="1810" y="113"/>
                  </a:lnTo>
                  <a:lnTo>
                    <a:pt x="1840" y="120"/>
                  </a:lnTo>
                  <a:lnTo>
                    <a:pt x="1820" y="128"/>
                  </a:lnTo>
                  <a:lnTo>
                    <a:pt x="1840" y="128"/>
                  </a:lnTo>
                  <a:lnTo>
                    <a:pt x="1820" y="143"/>
                  </a:lnTo>
                  <a:lnTo>
                    <a:pt x="1840" y="128"/>
                  </a:lnTo>
                  <a:lnTo>
                    <a:pt x="1840" y="135"/>
                  </a:lnTo>
                  <a:lnTo>
                    <a:pt x="1840" y="128"/>
                  </a:lnTo>
                  <a:lnTo>
                    <a:pt x="1870" y="135"/>
                  </a:lnTo>
                  <a:lnTo>
                    <a:pt x="1850" y="120"/>
                  </a:lnTo>
                  <a:lnTo>
                    <a:pt x="1860" y="120"/>
                  </a:lnTo>
                  <a:lnTo>
                    <a:pt x="1850" y="120"/>
                  </a:lnTo>
                  <a:lnTo>
                    <a:pt x="1860" y="98"/>
                  </a:lnTo>
                  <a:lnTo>
                    <a:pt x="1860" y="98"/>
                  </a:lnTo>
                  <a:close/>
                  <a:moveTo>
                    <a:pt x="210" y="308"/>
                  </a:moveTo>
                  <a:lnTo>
                    <a:pt x="190" y="330"/>
                  </a:lnTo>
                  <a:lnTo>
                    <a:pt x="190" y="315"/>
                  </a:lnTo>
                  <a:lnTo>
                    <a:pt x="190" y="330"/>
                  </a:lnTo>
                  <a:lnTo>
                    <a:pt x="160" y="315"/>
                  </a:lnTo>
                  <a:lnTo>
                    <a:pt x="190" y="330"/>
                  </a:lnTo>
                  <a:lnTo>
                    <a:pt x="170" y="338"/>
                  </a:lnTo>
                  <a:lnTo>
                    <a:pt x="190" y="330"/>
                  </a:lnTo>
                  <a:lnTo>
                    <a:pt x="180" y="353"/>
                  </a:lnTo>
                  <a:lnTo>
                    <a:pt x="190" y="338"/>
                  </a:lnTo>
                  <a:lnTo>
                    <a:pt x="200" y="345"/>
                  </a:lnTo>
                  <a:lnTo>
                    <a:pt x="200" y="338"/>
                  </a:lnTo>
                  <a:lnTo>
                    <a:pt x="220" y="345"/>
                  </a:lnTo>
                  <a:lnTo>
                    <a:pt x="200" y="330"/>
                  </a:lnTo>
                  <a:lnTo>
                    <a:pt x="220" y="330"/>
                  </a:lnTo>
                  <a:lnTo>
                    <a:pt x="200" y="330"/>
                  </a:lnTo>
                  <a:lnTo>
                    <a:pt x="210" y="308"/>
                  </a:lnTo>
                  <a:lnTo>
                    <a:pt x="210" y="308"/>
                  </a:lnTo>
                  <a:close/>
                  <a:moveTo>
                    <a:pt x="380" y="864"/>
                  </a:moveTo>
                  <a:lnTo>
                    <a:pt x="360" y="886"/>
                  </a:lnTo>
                  <a:lnTo>
                    <a:pt x="360" y="871"/>
                  </a:lnTo>
                  <a:lnTo>
                    <a:pt x="360" y="886"/>
                  </a:lnTo>
                  <a:lnTo>
                    <a:pt x="330" y="871"/>
                  </a:lnTo>
                  <a:lnTo>
                    <a:pt x="360" y="886"/>
                  </a:lnTo>
                  <a:lnTo>
                    <a:pt x="340" y="894"/>
                  </a:lnTo>
                  <a:lnTo>
                    <a:pt x="360" y="894"/>
                  </a:lnTo>
                  <a:lnTo>
                    <a:pt x="340" y="909"/>
                  </a:lnTo>
                  <a:lnTo>
                    <a:pt x="360" y="894"/>
                  </a:lnTo>
                  <a:lnTo>
                    <a:pt x="370" y="901"/>
                  </a:lnTo>
                  <a:lnTo>
                    <a:pt x="360" y="894"/>
                  </a:lnTo>
                  <a:lnTo>
                    <a:pt x="390" y="901"/>
                  </a:lnTo>
                  <a:lnTo>
                    <a:pt x="370" y="886"/>
                  </a:lnTo>
                  <a:lnTo>
                    <a:pt x="380" y="886"/>
                  </a:lnTo>
                  <a:lnTo>
                    <a:pt x="370" y="886"/>
                  </a:lnTo>
                  <a:lnTo>
                    <a:pt x="380" y="864"/>
                  </a:lnTo>
                  <a:lnTo>
                    <a:pt x="380" y="864"/>
                  </a:lnTo>
                  <a:close/>
                  <a:moveTo>
                    <a:pt x="3989" y="976"/>
                  </a:moveTo>
                  <a:lnTo>
                    <a:pt x="3939" y="1021"/>
                  </a:lnTo>
                  <a:lnTo>
                    <a:pt x="3929" y="991"/>
                  </a:lnTo>
                  <a:lnTo>
                    <a:pt x="3939" y="1021"/>
                  </a:lnTo>
                  <a:lnTo>
                    <a:pt x="3869" y="999"/>
                  </a:lnTo>
                  <a:lnTo>
                    <a:pt x="3929" y="1029"/>
                  </a:lnTo>
                  <a:lnTo>
                    <a:pt x="3889" y="1036"/>
                  </a:lnTo>
                  <a:lnTo>
                    <a:pt x="3929" y="1036"/>
                  </a:lnTo>
                  <a:lnTo>
                    <a:pt x="3899" y="1081"/>
                  </a:lnTo>
                  <a:lnTo>
                    <a:pt x="3939" y="1044"/>
                  </a:lnTo>
                  <a:lnTo>
                    <a:pt x="3949" y="1066"/>
                  </a:lnTo>
                  <a:lnTo>
                    <a:pt x="3949" y="1036"/>
                  </a:lnTo>
                  <a:lnTo>
                    <a:pt x="4009" y="1059"/>
                  </a:lnTo>
                  <a:lnTo>
                    <a:pt x="3959" y="1029"/>
                  </a:lnTo>
                  <a:lnTo>
                    <a:pt x="3999" y="1021"/>
                  </a:lnTo>
                  <a:lnTo>
                    <a:pt x="3959" y="1021"/>
                  </a:lnTo>
                  <a:lnTo>
                    <a:pt x="3989" y="976"/>
                  </a:lnTo>
                  <a:lnTo>
                    <a:pt x="3989" y="976"/>
                  </a:lnTo>
                  <a:close/>
                  <a:moveTo>
                    <a:pt x="2609" y="1156"/>
                  </a:moveTo>
                  <a:lnTo>
                    <a:pt x="2569" y="1201"/>
                  </a:lnTo>
                  <a:lnTo>
                    <a:pt x="2559" y="1171"/>
                  </a:lnTo>
                  <a:lnTo>
                    <a:pt x="2559" y="1201"/>
                  </a:lnTo>
                  <a:lnTo>
                    <a:pt x="2499" y="1179"/>
                  </a:lnTo>
                  <a:lnTo>
                    <a:pt x="2559" y="1216"/>
                  </a:lnTo>
                  <a:lnTo>
                    <a:pt x="2519" y="1224"/>
                  </a:lnTo>
                  <a:lnTo>
                    <a:pt x="2559" y="1216"/>
                  </a:lnTo>
                  <a:lnTo>
                    <a:pt x="2529" y="1269"/>
                  </a:lnTo>
                  <a:lnTo>
                    <a:pt x="2569" y="1224"/>
                  </a:lnTo>
                  <a:lnTo>
                    <a:pt x="2579" y="1254"/>
                  </a:lnTo>
                  <a:lnTo>
                    <a:pt x="2579" y="1224"/>
                  </a:lnTo>
                  <a:lnTo>
                    <a:pt x="2639" y="1247"/>
                  </a:lnTo>
                  <a:lnTo>
                    <a:pt x="2589" y="1216"/>
                  </a:lnTo>
                  <a:lnTo>
                    <a:pt x="2619" y="1201"/>
                  </a:lnTo>
                  <a:lnTo>
                    <a:pt x="2579" y="1209"/>
                  </a:lnTo>
                  <a:lnTo>
                    <a:pt x="2609" y="1156"/>
                  </a:lnTo>
                  <a:lnTo>
                    <a:pt x="2609" y="1156"/>
                  </a:lnTo>
                  <a:close/>
                  <a:moveTo>
                    <a:pt x="5428" y="1254"/>
                  </a:moveTo>
                  <a:lnTo>
                    <a:pt x="5388" y="1299"/>
                  </a:lnTo>
                  <a:lnTo>
                    <a:pt x="5378" y="1269"/>
                  </a:lnTo>
                  <a:lnTo>
                    <a:pt x="5378" y="1299"/>
                  </a:lnTo>
                  <a:lnTo>
                    <a:pt x="5308" y="1277"/>
                  </a:lnTo>
                  <a:lnTo>
                    <a:pt x="5368" y="1307"/>
                  </a:lnTo>
                  <a:lnTo>
                    <a:pt x="5338" y="1314"/>
                  </a:lnTo>
                  <a:lnTo>
                    <a:pt x="5378" y="1314"/>
                  </a:lnTo>
                  <a:lnTo>
                    <a:pt x="5348" y="1367"/>
                  </a:lnTo>
                  <a:lnTo>
                    <a:pt x="5388" y="1322"/>
                  </a:lnTo>
                  <a:lnTo>
                    <a:pt x="5398" y="1344"/>
                  </a:lnTo>
                  <a:lnTo>
                    <a:pt x="5388" y="1314"/>
                  </a:lnTo>
                  <a:lnTo>
                    <a:pt x="5458" y="1344"/>
                  </a:lnTo>
                  <a:lnTo>
                    <a:pt x="5398" y="1307"/>
                  </a:lnTo>
                  <a:lnTo>
                    <a:pt x="5438" y="1299"/>
                  </a:lnTo>
                  <a:lnTo>
                    <a:pt x="5398" y="1307"/>
                  </a:lnTo>
                  <a:lnTo>
                    <a:pt x="5428" y="1254"/>
                  </a:lnTo>
                  <a:lnTo>
                    <a:pt x="5428" y="1254"/>
                  </a:lnTo>
                  <a:close/>
                  <a:moveTo>
                    <a:pt x="4629" y="1201"/>
                  </a:moveTo>
                  <a:lnTo>
                    <a:pt x="4609" y="1224"/>
                  </a:lnTo>
                  <a:lnTo>
                    <a:pt x="4599" y="1209"/>
                  </a:lnTo>
                  <a:lnTo>
                    <a:pt x="4599" y="1224"/>
                  </a:lnTo>
                  <a:lnTo>
                    <a:pt x="4569" y="1209"/>
                  </a:lnTo>
                  <a:lnTo>
                    <a:pt x="4599" y="1231"/>
                  </a:lnTo>
                  <a:lnTo>
                    <a:pt x="4579" y="1231"/>
                  </a:lnTo>
                  <a:lnTo>
                    <a:pt x="4599" y="1231"/>
                  </a:lnTo>
                  <a:lnTo>
                    <a:pt x="4589" y="1254"/>
                  </a:lnTo>
                  <a:lnTo>
                    <a:pt x="4609" y="1231"/>
                  </a:lnTo>
                  <a:lnTo>
                    <a:pt x="4609" y="1247"/>
                  </a:lnTo>
                  <a:lnTo>
                    <a:pt x="4609" y="1231"/>
                  </a:lnTo>
                  <a:lnTo>
                    <a:pt x="4639" y="1239"/>
                  </a:lnTo>
                  <a:lnTo>
                    <a:pt x="4609" y="1231"/>
                  </a:lnTo>
                  <a:lnTo>
                    <a:pt x="4629" y="1224"/>
                  </a:lnTo>
                  <a:lnTo>
                    <a:pt x="4609" y="1224"/>
                  </a:lnTo>
                  <a:lnTo>
                    <a:pt x="4629" y="1201"/>
                  </a:lnTo>
                  <a:lnTo>
                    <a:pt x="4629" y="1201"/>
                  </a:lnTo>
                  <a:close/>
                  <a:moveTo>
                    <a:pt x="3939" y="481"/>
                  </a:moveTo>
                  <a:lnTo>
                    <a:pt x="3919" y="496"/>
                  </a:lnTo>
                  <a:lnTo>
                    <a:pt x="3909" y="481"/>
                  </a:lnTo>
                  <a:lnTo>
                    <a:pt x="3919" y="496"/>
                  </a:lnTo>
                  <a:lnTo>
                    <a:pt x="3889" y="488"/>
                  </a:lnTo>
                  <a:lnTo>
                    <a:pt x="3909" y="503"/>
                  </a:lnTo>
                  <a:lnTo>
                    <a:pt x="3899" y="503"/>
                  </a:lnTo>
                  <a:lnTo>
                    <a:pt x="3909" y="503"/>
                  </a:lnTo>
                  <a:lnTo>
                    <a:pt x="3899" y="526"/>
                  </a:lnTo>
                  <a:lnTo>
                    <a:pt x="3919" y="511"/>
                  </a:lnTo>
                  <a:lnTo>
                    <a:pt x="3919" y="518"/>
                  </a:lnTo>
                  <a:lnTo>
                    <a:pt x="3919" y="503"/>
                  </a:lnTo>
                  <a:lnTo>
                    <a:pt x="3949" y="518"/>
                  </a:lnTo>
                  <a:lnTo>
                    <a:pt x="3929" y="503"/>
                  </a:lnTo>
                  <a:lnTo>
                    <a:pt x="3939" y="496"/>
                  </a:lnTo>
                  <a:lnTo>
                    <a:pt x="3929" y="503"/>
                  </a:lnTo>
                  <a:lnTo>
                    <a:pt x="3939" y="481"/>
                  </a:lnTo>
                  <a:lnTo>
                    <a:pt x="3939" y="481"/>
                  </a:lnTo>
                  <a:close/>
                  <a:moveTo>
                    <a:pt x="4379" y="653"/>
                  </a:moveTo>
                  <a:lnTo>
                    <a:pt x="4359" y="668"/>
                  </a:lnTo>
                  <a:lnTo>
                    <a:pt x="4359" y="661"/>
                  </a:lnTo>
                  <a:lnTo>
                    <a:pt x="4359" y="676"/>
                  </a:lnTo>
                  <a:lnTo>
                    <a:pt x="4329" y="661"/>
                  </a:lnTo>
                  <a:lnTo>
                    <a:pt x="4359" y="676"/>
                  </a:lnTo>
                  <a:lnTo>
                    <a:pt x="4339" y="683"/>
                  </a:lnTo>
                  <a:lnTo>
                    <a:pt x="4359" y="683"/>
                  </a:lnTo>
                  <a:lnTo>
                    <a:pt x="4339" y="706"/>
                  </a:lnTo>
                  <a:lnTo>
                    <a:pt x="4359" y="683"/>
                  </a:lnTo>
                  <a:lnTo>
                    <a:pt x="4369" y="698"/>
                  </a:lnTo>
                  <a:lnTo>
                    <a:pt x="4369" y="683"/>
                  </a:lnTo>
                  <a:lnTo>
                    <a:pt x="4389" y="691"/>
                  </a:lnTo>
                  <a:lnTo>
                    <a:pt x="4369" y="676"/>
                  </a:lnTo>
                  <a:lnTo>
                    <a:pt x="4389" y="676"/>
                  </a:lnTo>
                  <a:lnTo>
                    <a:pt x="4369" y="676"/>
                  </a:lnTo>
                  <a:lnTo>
                    <a:pt x="4379" y="653"/>
                  </a:lnTo>
                  <a:lnTo>
                    <a:pt x="4379" y="653"/>
                  </a:lnTo>
                  <a:close/>
                  <a:moveTo>
                    <a:pt x="2450" y="931"/>
                  </a:moveTo>
                  <a:lnTo>
                    <a:pt x="2430" y="954"/>
                  </a:lnTo>
                  <a:lnTo>
                    <a:pt x="2420" y="939"/>
                  </a:lnTo>
                  <a:lnTo>
                    <a:pt x="2430" y="954"/>
                  </a:lnTo>
                  <a:lnTo>
                    <a:pt x="2400" y="939"/>
                  </a:lnTo>
                  <a:lnTo>
                    <a:pt x="2420" y="954"/>
                  </a:lnTo>
                  <a:lnTo>
                    <a:pt x="2410" y="961"/>
                  </a:lnTo>
                  <a:lnTo>
                    <a:pt x="2420" y="961"/>
                  </a:lnTo>
                  <a:lnTo>
                    <a:pt x="2410" y="984"/>
                  </a:lnTo>
                  <a:lnTo>
                    <a:pt x="2430" y="961"/>
                  </a:lnTo>
                  <a:lnTo>
                    <a:pt x="2430" y="976"/>
                  </a:lnTo>
                  <a:lnTo>
                    <a:pt x="2430" y="961"/>
                  </a:lnTo>
                  <a:lnTo>
                    <a:pt x="2460" y="969"/>
                  </a:lnTo>
                  <a:lnTo>
                    <a:pt x="2440" y="954"/>
                  </a:lnTo>
                  <a:lnTo>
                    <a:pt x="2450" y="954"/>
                  </a:lnTo>
                  <a:lnTo>
                    <a:pt x="2440" y="954"/>
                  </a:lnTo>
                  <a:lnTo>
                    <a:pt x="2450" y="931"/>
                  </a:lnTo>
                  <a:lnTo>
                    <a:pt x="2450" y="931"/>
                  </a:lnTo>
                  <a:close/>
                  <a:moveTo>
                    <a:pt x="3739" y="623"/>
                  </a:moveTo>
                  <a:lnTo>
                    <a:pt x="3719" y="646"/>
                  </a:lnTo>
                  <a:lnTo>
                    <a:pt x="3719" y="631"/>
                  </a:lnTo>
                  <a:lnTo>
                    <a:pt x="3719" y="646"/>
                  </a:lnTo>
                  <a:lnTo>
                    <a:pt x="3689" y="638"/>
                  </a:lnTo>
                  <a:lnTo>
                    <a:pt x="3719" y="653"/>
                  </a:lnTo>
                  <a:lnTo>
                    <a:pt x="3699" y="653"/>
                  </a:lnTo>
                  <a:lnTo>
                    <a:pt x="3719" y="653"/>
                  </a:lnTo>
                  <a:lnTo>
                    <a:pt x="3699" y="676"/>
                  </a:lnTo>
                  <a:lnTo>
                    <a:pt x="3719" y="653"/>
                  </a:lnTo>
                  <a:lnTo>
                    <a:pt x="3729" y="668"/>
                  </a:lnTo>
                  <a:lnTo>
                    <a:pt x="3719" y="653"/>
                  </a:lnTo>
                  <a:lnTo>
                    <a:pt x="3749" y="668"/>
                  </a:lnTo>
                  <a:lnTo>
                    <a:pt x="3729" y="653"/>
                  </a:lnTo>
                  <a:lnTo>
                    <a:pt x="3749" y="646"/>
                  </a:lnTo>
                  <a:lnTo>
                    <a:pt x="3729" y="646"/>
                  </a:lnTo>
                  <a:lnTo>
                    <a:pt x="3739" y="623"/>
                  </a:lnTo>
                  <a:lnTo>
                    <a:pt x="3739" y="623"/>
                  </a:lnTo>
                  <a:close/>
                  <a:moveTo>
                    <a:pt x="3079" y="1374"/>
                  </a:moveTo>
                  <a:lnTo>
                    <a:pt x="3059" y="1397"/>
                  </a:lnTo>
                  <a:lnTo>
                    <a:pt x="3049" y="1382"/>
                  </a:lnTo>
                  <a:lnTo>
                    <a:pt x="3059" y="1397"/>
                  </a:lnTo>
                  <a:lnTo>
                    <a:pt x="3019" y="1389"/>
                  </a:lnTo>
                  <a:lnTo>
                    <a:pt x="3049" y="1404"/>
                  </a:lnTo>
                  <a:lnTo>
                    <a:pt x="3029" y="1404"/>
                  </a:lnTo>
                  <a:lnTo>
                    <a:pt x="3049" y="1404"/>
                  </a:lnTo>
                  <a:lnTo>
                    <a:pt x="3039" y="1427"/>
                  </a:lnTo>
                  <a:lnTo>
                    <a:pt x="3059" y="1412"/>
                  </a:lnTo>
                  <a:lnTo>
                    <a:pt x="3059" y="1419"/>
                  </a:lnTo>
                  <a:lnTo>
                    <a:pt x="3059" y="1404"/>
                  </a:lnTo>
                  <a:lnTo>
                    <a:pt x="3089" y="1419"/>
                  </a:lnTo>
                  <a:lnTo>
                    <a:pt x="3069" y="1404"/>
                  </a:lnTo>
                  <a:lnTo>
                    <a:pt x="3079" y="1397"/>
                  </a:lnTo>
                  <a:lnTo>
                    <a:pt x="3059" y="1404"/>
                  </a:lnTo>
                  <a:lnTo>
                    <a:pt x="3079" y="1374"/>
                  </a:lnTo>
                  <a:lnTo>
                    <a:pt x="3079" y="1374"/>
                  </a:lnTo>
                  <a:close/>
                  <a:moveTo>
                    <a:pt x="1020" y="38"/>
                  </a:moveTo>
                  <a:lnTo>
                    <a:pt x="1000" y="60"/>
                  </a:lnTo>
                  <a:lnTo>
                    <a:pt x="990" y="45"/>
                  </a:lnTo>
                  <a:lnTo>
                    <a:pt x="990" y="60"/>
                  </a:lnTo>
                  <a:lnTo>
                    <a:pt x="960" y="53"/>
                  </a:lnTo>
                  <a:lnTo>
                    <a:pt x="990" y="68"/>
                  </a:lnTo>
                  <a:lnTo>
                    <a:pt x="970" y="68"/>
                  </a:lnTo>
                  <a:lnTo>
                    <a:pt x="990" y="68"/>
                  </a:lnTo>
                  <a:lnTo>
                    <a:pt x="980" y="90"/>
                  </a:lnTo>
                  <a:lnTo>
                    <a:pt x="1000" y="68"/>
                  </a:lnTo>
                  <a:lnTo>
                    <a:pt x="1000" y="83"/>
                  </a:lnTo>
                  <a:lnTo>
                    <a:pt x="1000" y="68"/>
                  </a:lnTo>
                  <a:lnTo>
                    <a:pt x="1030" y="83"/>
                  </a:lnTo>
                  <a:lnTo>
                    <a:pt x="1010" y="68"/>
                  </a:lnTo>
                  <a:lnTo>
                    <a:pt x="1020" y="60"/>
                  </a:lnTo>
                  <a:lnTo>
                    <a:pt x="1000" y="60"/>
                  </a:lnTo>
                  <a:lnTo>
                    <a:pt x="1020" y="38"/>
                  </a:lnTo>
                  <a:lnTo>
                    <a:pt x="1020" y="38"/>
                  </a:lnTo>
                  <a:close/>
                  <a:moveTo>
                    <a:pt x="3789" y="90"/>
                  </a:moveTo>
                  <a:lnTo>
                    <a:pt x="3769" y="113"/>
                  </a:lnTo>
                  <a:lnTo>
                    <a:pt x="3759" y="98"/>
                  </a:lnTo>
                  <a:lnTo>
                    <a:pt x="3769" y="113"/>
                  </a:lnTo>
                  <a:lnTo>
                    <a:pt x="3729" y="105"/>
                  </a:lnTo>
                  <a:lnTo>
                    <a:pt x="3759" y="120"/>
                  </a:lnTo>
                  <a:lnTo>
                    <a:pt x="3739" y="120"/>
                  </a:lnTo>
                  <a:lnTo>
                    <a:pt x="3759" y="120"/>
                  </a:lnTo>
                  <a:lnTo>
                    <a:pt x="3749" y="143"/>
                  </a:lnTo>
                  <a:lnTo>
                    <a:pt x="3769" y="120"/>
                  </a:lnTo>
                  <a:lnTo>
                    <a:pt x="3769" y="135"/>
                  </a:lnTo>
                  <a:lnTo>
                    <a:pt x="3769" y="120"/>
                  </a:lnTo>
                  <a:lnTo>
                    <a:pt x="3799" y="135"/>
                  </a:lnTo>
                  <a:lnTo>
                    <a:pt x="3779" y="120"/>
                  </a:lnTo>
                  <a:lnTo>
                    <a:pt x="3789" y="113"/>
                  </a:lnTo>
                  <a:lnTo>
                    <a:pt x="3769" y="113"/>
                  </a:lnTo>
                  <a:lnTo>
                    <a:pt x="3789" y="90"/>
                  </a:lnTo>
                  <a:lnTo>
                    <a:pt x="3789" y="90"/>
                  </a:lnTo>
                  <a:close/>
                  <a:moveTo>
                    <a:pt x="5888" y="924"/>
                  </a:moveTo>
                  <a:lnTo>
                    <a:pt x="5838" y="969"/>
                  </a:lnTo>
                  <a:lnTo>
                    <a:pt x="5828" y="939"/>
                  </a:lnTo>
                  <a:lnTo>
                    <a:pt x="5838" y="969"/>
                  </a:lnTo>
                  <a:lnTo>
                    <a:pt x="5768" y="946"/>
                  </a:lnTo>
                  <a:lnTo>
                    <a:pt x="5828" y="976"/>
                  </a:lnTo>
                  <a:lnTo>
                    <a:pt x="5788" y="984"/>
                  </a:lnTo>
                  <a:lnTo>
                    <a:pt x="5828" y="984"/>
                  </a:lnTo>
                  <a:lnTo>
                    <a:pt x="5798" y="1029"/>
                  </a:lnTo>
                  <a:lnTo>
                    <a:pt x="5838" y="991"/>
                  </a:lnTo>
                  <a:lnTo>
                    <a:pt x="5848" y="1014"/>
                  </a:lnTo>
                  <a:lnTo>
                    <a:pt x="5848" y="984"/>
                  </a:lnTo>
                  <a:lnTo>
                    <a:pt x="5908" y="1006"/>
                  </a:lnTo>
                  <a:lnTo>
                    <a:pt x="5858" y="976"/>
                  </a:lnTo>
                  <a:lnTo>
                    <a:pt x="5888" y="969"/>
                  </a:lnTo>
                  <a:lnTo>
                    <a:pt x="5848" y="969"/>
                  </a:lnTo>
                  <a:lnTo>
                    <a:pt x="5888" y="924"/>
                  </a:lnTo>
                  <a:lnTo>
                    <a:pt x="5888" y="924"/>
                  </a:lnTo>
                  <a:close/>
                  <a:moveTo>
                    <a:pt x="5568" y="864"/>
                  </a:moveTo>
                  <a:lnTo>
                    <a:pt x="5548" y="879"/>
                  </a:lnTo>
                  <a:lnTo>
                    <a:pt x="5538" y="871"/>
                  </a:lnTo>
                  <a:lnTo>
                    <a:pt x="5548" y="886"/>
                  </a:lnTo>
                  <a:lnTo>
                    <a:pt x="5518" y="871"/>
                  </a:lnTo>
                  <a:lnTo>
                    <a:pt x="5538" y="886"/>
                  </a:lnTo>
                  <a:lnTo>
                    <a:pt x="5528" y="894"/>
                  </a:lnTo>
                  <a:lnTo>
                    <a:pt x="5538" y="886"/>
                  </a:lnTo>
                  <a:lnTo>
                    <a:pt x="5528" y="916"/>
                  </a:lnTo>
                  <a:lnTo>
                    <a:pt x="5548" y="894"/>
                  </a:lnTo>
                  <a:lnTo>
                    <a:pt x="5548" y="901"/>
                  </a:lnTo>
                  <a:lnTo>
                    <a:pt x="5548" y="894"/>
                  </a:lnTo>
                  <a:lnTo>
                    <a:pt x="5578" y="901"/>
                  </a:lnTo>
                  <a:lnTo>
                    <a:pt x="5558" y="886"/>
                  </a:lnTo>
                  <a:lnTo>
                    <a:pt x="5568" y="886"/>
                  </a:lnTo>
                  <a:lnTo>
                    <a:pt x="5558" y="886"/>
                  </a:lnTo>
                  <a:lnTo>
                    <a:pt x="5568" y="864"/>
                  </a:lnTo>
                  <a:lnTo>
                    <a:pt x="5568" y="864"/>
                  </a:lnTo>
                  <a:close/>
                  <a:moveTo>
                    <a:pt x="6048" y="1194"/>
                  </a:moveTo>
                  <a:lnTo>
                    <a:pt x="6028" y="1216"/>
                  </a:lnTo>
                  <a:lnTo>
                    <a:pt x="6018" y="1201"/>
                  </a:lnTo>
                  <a:lnTo>
                    <a:pt x="6018" y="1216"/>
                  </a:lnTo>
                  <a:lnTo>
                    <a:pt x="5988" y="1201"/>
                  </a:lnTo>
                  <a:lnTo>
                    <a:pt x="6018" y="1216"/>
                  </a:lnTo>
                  <a:lnTo>
                    <a:pt x="5998" y="1224"/>
                  </a:lnTo>
                  <a:lnTo>
                    <a:pt x="6018" y="1224"/>
                  </a:lnTo>
                  <a:lnTo>
                    <a:pt x="6008" y="1247"/>
                  </a:lnTo>
                  <a:lnTo>
                    <a:pt x="6028" y="1224"/>
                  </a:lnTo>
                  <a:lnTo>
                    <a:pt x="6028" y="1239"/>
                  </a:lnTo>
                  <a:lnTo>
                    <a:pt x="6028" y="1224"/>
                  </a:lnTo>
                  <a:lnTo>
                    <a:pt x="6058" y="1231"/>
                  </a:lnTo>
                  <a:lnTo>
                    <a:pt x="6028" y="1216"/>
                  </a:lnTo>
                  <a:lnTo>
                    <a:pt x="6048" y="1216"/>
                  </a:lnTo>
                  <a:lnTo>
                    <a:pt x="6028" y="1216"/>
                  </a:lnTo>
                  <a:lnTo>
                    <a:pt x="6048" y="1194"/>
                  </a:lnTo>
                  <a:lnTo>
                    <a:pt x="6048" y="1194"/>
                  </a:lnTo>
                  <a:close/>
                  <a:moveTo>
                    <a:pt x="7328" y="23"/>
                  </a:moveTo>
                  <a:lnTo>
                    <a:pt x="7308" y="45"/>
                  </a:lnTo>
                  <a:lnTo>
                    <a:pt x="7298" y="30"/>
                  </a:lnTo>
                  <a:lnTo>
                    <a:pt x="7298" y="45"/>
                  </a:lnTo>
                  <a:lnTo>
                    <a:pt x="7268" y="30"/>
                  </a:lnTo>
                  <a:lnTo>
                    <a:pt x="7298" y="45"/>
                  </a:lnTo>
                  <a:lnTo>
                    <a:pt x="7278" y="53"/>
                  </a:lnTo>
                  <a:lnTo>
                    <a:pt x="7298" y="53"/>
                  </a:lnTo>
                  <a:lnTo>
                    <a:pt x="7288" y="75"/>
                  </a:lnTo>
                  <a:lnTo>
                    <a:pt x="7308" y="53"/>
                  </a:lnTo>
                  <a:lnTo>
                    <a:pt x="7308" y="68"/>
                  </a:lnTo>
                  <a:lnTo>
                    <a:pt x="7308" y="53"/>
                  </a:lnTo>
                  <a:lnTo>
                    <a:pt x="7338" y="60"/>
                  </a:lnTo>
                  <a:lnTo>
                    <a:pt x="7308" y="45"/>
                  </a:lnTo>
                  <a:lnTo>
                    <a:pt x="7328" y="45"/>
                  </a:lnTo>
                  <a:lnTo>
                    <a:pt x="7308" y="45"/>
                  </a:lnTo>
                  <a:lnTo>
                    <a:pt x="7328" y="23"/>
                  </a:lnTo>
                  <a:lnTo>
                    <a:pt x="7328" y="23"/>
                  </a:lnTo>
                  <a:close/>
                  <a:moveTo>
                    <a:pt x="5408" y="75"/>
                  </a:moveTo>
                  <a:lnTo>
                    <a:pt x="5388" y="98"/>
                  </a:lnTo>
                  <a:lnTo>
                    <a:pt x="5378" y="83"/>
                  </a:lnTo>
                  <a:lnTo>
                    <a:pt x="5378" y="98"/>
                  </a:lnTo>
                  <a:lnTo>
                    <a:pt x="5348" y="83"/>
                  </a:lnTo>
                  <a:lnTo>
                    <a:pt x="5378" y="98"/>
                  </a:lnTo>
                  <a:lnTo>
                    <a:pt x="5358" y="105"/>
                  </a:lnTo>
                  <a:lnTo>
                    <a:pt x="5378" y="105"/>
                  </a:lnTo>
                  <a:lnTo>
                    <a:pt x="5368" y="128"/>
                  </a:lnTo>
                  <a:lnTo>
                    <a:pt x="5388" y="105"/>
                  </a:lnTo>
                  <a:lnTo>
                    <a:pt x="5388" y="120"/>
                  </a:lnTo>
                  <a:lnTo>
                    <a:pt x="5388" y="105"/>
                  </a:lnTo>
                  <a:lnTo>
                    <a:pt x="5418" y="113"/>
                  </a:lnTo>
                  <a:lnTo>
                    <a:pt x="5388" y="98"/>
                  </a:lnTo>
                  <a:lnTo>
                    <a:pt x="5408" y="98"/>
                  </a:lnTo>
                  <a:lnTo>
                    <a:pt x="5388" y="98"/>
                  </a:lnTo>
                  <a:lnTo>
                    <a:pt x="5408" y="75"/>
                  </a:lnTo>
                  <a:lnTo>
                    <a:pt x="5408" y="75"/>
                  </a:lnTo>
                  <a:close/>
                  <a:moveTo>
                    <a:pt x="1900" y="1667"/>
                  </a:moveTo>
                  <a:lnTo>
                    <a:pt x="1850" y="1705"/>
                  </a:lnTo>
                  <a:lnTo>
                    <a:pt x="1840" y="1682"/>
                  </a:lnTo>
                  <a:lnTo>
                    <a:pt x="1850" y="1705"/>
                  </a:lnTo>
                  <a:lnTo>
                    <a:pt x="1780" y="1682"/>
                  </a:lnTo>
                  <a:lnTo>
                    <a:pt x="1840" y="1720"/>
                  </a:lnTo>
                  <a:lnTo>
                    <a:pt x="1810" y="1727"/>
                  </a:lnTo>
                  <a:lnTo>
                    <a:pt x="1840" y="1720"/>
                  </a:lnTo>
                  <a:lnTo>
                    <a:pt x="1810" y="1765"/>
                  </a:lnTo>
                  <a:lnTo>
                    <a:pt x="1850" y="1727"/>
                  </a:lnTo>
                  <a:lnTo>
                    <a:pt x="1860" y="1750"/>
                  </a:lnTo>
                  <a:lnTo>
                    <a:pt x="1860" y="1727"/>
                  </a:lnTo>
                  <a:lnTo>
                    <a:pt x="1920" y="1750"/>
                  </a:lnTo>
                  <a:lnTo>
                    <a:pt x="1870" y="1720"/>
                  </a:lnTo>
                  <a:lnTo>
                    <a:pt x="1900" y="1712"/>
                  </a:lnTo>
                  <a:lnTo>
                    <a:pt x="1870" y="1712"/>
                  </a:lnTo>
                  <a:lnTo>
                    <a:pt x="1900" y="1667"/>
                  </a:lnTo>
                  <a:lnTo>
                    <a:pt x="1900" y="1667"/>
                  </a:lnTo>
                  <a:close/>
                  <a:moveTo>
                    <a:pt x="2899" y="1667"/>
                  </a:moveTo>
                  <a:lnTo>
                    <a:pt x="2859" y="1705"/>
                  </a:lnTo>
                  <a:lnTo>
                    <a:pt x="2849" y="1682"/>
                  </a:lnTo>
                  <a:lnTo>
                    <a:pt x="2859" y="1705"/>
                  </a:lnTo>
                  <a:lnTo>
                    <a:pt x="2789" y="1682"/>
                  </a:lnTo>
                  <a:lnTo>
                    <a:pt x="2849" y="1720"/>
                  </a:lnTo>
                  <a:lnTo>
                    <a:pt x="2809" y="1727"/>
                  </a:lnTo>
                  <a:lnTo>
                    <a:pt x="2849" y="1720"/>
                  </a:lnTo>
                  <a:lnTo>
                    <a:pt x="2819" y="1765"/>
                  </a:lnTo>
                  <a:lnTo>
                    <a:pt x="2859" y="1727"/>
                  </a:lnTo>
                  <a:lnTo>
                    <a:pt x="2869" y="1750"/>
                  </a:lnTo>
                  <a:lnTo>
                    <a:pt x="2869" y="1727"/>
                  </a:lnTo>
                  <a:lnTo>
                    <a:pt x="2929" y="1750"/>
                  </a:lnTo>
                  <a:lnTo>
                    <a:pt x="2879" y="1720"/>
                  </a:lnTo>
                  <a:lnTo>
                    <a:pt x="2909" y="1712"/>
                  </a:lnTo>
                  <a:lnTo>
                    <a:pt x="2869" y="1712"/>
                  </a:lnTo>
                  <a:lnTo>
                    <a:pt x="2899" y="1667"/>
                  </a:lnTo>
                  <a:lnTo>
                    <a:pt x="2899" y="1667"/>
                  </a:lnTo>
                  <a:close/>
                  <a:moveTo>
                    <a:pt x="1050" y="1622"/>
                  </a:moveTo>
                  <a:lnTo>
                    <a:pt x="1020" y="1667"/>
                  </a:lnTo>
                  <a:lnTo>
                    <a:pt x="1050" y="1659"/>
                  </a:lnTo>
                  <a:lnTo>
                    <a:pt x="1020" y="1675"/>
                  </a:lnTo>
                  <a:lnTo>
                    <a:pt x="1070" y="1697"/>
                  </a:lnTo>
                  <a:lnTo>
                    <a:pt x="1010" y="1682"/>
                  </a:lnTo>
                  <a:lnTo>
                    <a:pt x="1020" y="1705"/>
                  </a:lnTo>
                  <a:lnTo>
                    <a:pt x="1010" y="1682"/>
                  </a:lnTo>
                  <a:lnTo>
                    <a:pt x="970" y="1720"/>
                  </a:lnTo>
                  <a:lnTo>
                    <a:pt x="1000" y="1675"/>
                  </a:lnTo>
                  <a:lnTo>
                    <a:pt x="960" y="1682"/>
                  </a:lnTo>
                  <a:lnTo>
                    <a:pt x="990" y="1667"/>
                  </a:lnTo>
                  <a:lnTo>
                    <a:pt x="940" y="1637"/>
                  </a:lnTo>
                  <a:lnTo>
                    <a:pt x="1000" y="1659"/>
                  </a:lnTo>
                  <a:lnTo>
                    <a:pt x="1000" y="1637"/>
                  </a:lnTo>
                  <a:lnTo>
                    <a:pt x="1010" y="1659"/>
                  </a:lnTo>
                  <a:lnTo>
                    <a:pt x="1050" y="1622"/>
                  </a:lnTo>
                  <a:lnTo>
                    <a:pt x="1050" y="1622"/>
                  </a:lnTo>
                  <a:close/>
                  <a:moveTo>
                    <a:pt x="1120" y="2163"/>
                  </a:moveTo>
                  <a:lnTo>
                    <a:pt x="1080" y="2208"/>
                  </a:lnTo>
                  <a:lnTo>
                    <a:pt x="1070" y="2178"/>
                  </a:lnTo>
                  <a:lnTo>
                    <a:pt x="1070" y="2208"/>
                  </a:lnTo>
                  <a:lnTo>
                    <a:pt x="1010" y="2185"/>
                  </a:lnTo>
                  <a:lnTo>
                    <a:pt x="1070" y="2215"/>
                  </a:lnTo>
                  <a:lnTo>
                    <a:pt x="1030" y="2223"/>
                  </a:lnTo>
                  <a:lnTo>
                    <a:pt x="1070" y="2223"/>
                  </a:lnTo>
                  <a:lnTo>
                    <a:pt x="1040" y="2268"/>
                  </a:lnTo>
                  <a:lnTo>
                    <a:pt x="1080" y="2223"/>
                  </a:lnTo>
                  <a:lnTo>
                    <a:pt x="1090" y="2253"/>
                  </a:lnTo>
                  <a:lnTo>
                    <a:pt x="1090" y="2223"/>
                  </a:lnTo>
                  <a:lnTo>
                    <a:pt x="1150" y="2245"/>
                  </a:lnTo>
                  <a:lnTo>
                    <a:pt x="1090" y="2215"/>
                  </a:lnTo>
                  <a:lnTo>
                    <a:pt x="1130" y="2208"/>
                  </a:lnTo>
                  <a:lnTo>
                    <a:pt x="1090" y="2208"/>
                  </a:lnTo>
                  <a:lnTo>
                    <a:pt x="1120" y="2163"/>
                  </a:lnTo>
                  <a:lnTo>
                    <a:pt x="1120" y="2163"/>
                  </a:lnTo>
                  <a:close/>
                  <a:moveTo>
                    <a:pt x="7178" y="1584"/>
                  </a:moveTo>
                  <a:lnTo>
                    <a:pt x="7138" y="1622"/>
                  </a:lnTo>
                  <a:lnTo>
                    <a:pt x="7128" y="1599"/>
                  </a:lnTo>
                  <a:lnTo>
                    <a:pt x="7128" y="1622"/>
                  </a:lnTo>
                  <a:lnTo>
                    <a:pt x="7068" y="1599"/>
                  </a:lnTo>
                  <a:lnTo>
                    <a:pt x="7128" y="1629"/>
                  </a:lnTo>
                  <a:lnTo>
                    <a:pt x="7088" y="1644"/>
                  </a:lnTo>
                  <a:lnTo>
                    <a:pt x="7128" y="1637"/>
                  </a:lnTo>
                  <a:lnTo>
                    <a:pt x="7098" y="1682"/>
                  </a:lnTo>
                  <a:lnTo>
                    <a:pt x="7138" y="1644"/>
                  </a:lnTo>
                  <a:lnTo>
                    <a:pt x="7148" y="1667"/>
                  </a:lnTo>
                  <a:lnTo>
                    <a:pt x="7148" y="1644"/>
                  </a:lnTo>
                  <a:lnTo>
                    <a:pt x="7208" y="1659"/>
                  </a:lnTo>
                  <a:lnTo>
                    <a:pt x="7148" y="1637"/>
                  </a:lnTo>
                  <a:lnTo>
                    <a:pt x="7188" y="1629"/>
                  </a:lnTo>
                  <a:lnTo>
                    <a:pt x="7148" y="1629"/>
                  </a:lnTo>
                  <a:lnTo>
                    <a:pt x="7178" y="1584"/>
                  </a:lnTo>
                  <a:lnTo>
                    <a:pt x="7178" y="1584"/>
                  </a:lnTo>
                  <a:close/>
                  <a:moveTo>
                    <a:pt x="7158" y="2193"/>
                  </a:moveTo>
                  <a:lnTo>
                    <a:pt x="7118" y="2230"/>
                  </a:lnTo>
                  <a:lnTo>
                    <a:pt x="7098" y="2208"/>
                  </a:lnTo>
                  <a:lnTo>
                    <a:pt x="7108" y="2230"/>
                  </a:lnTo>
                  <a:lnTo>
                    <a:pt x="7038" y="2208"/>
                  </a:lnTo>
                  <a:lnTo>
                    <a:pt x="7098" y="2245"/>
                  </a:lnTo>
                  <a:lnTo>
                    <a:pt x="7068" y="2253"/>
                  </a:lnTo>
                  <a:lnTo>
                    <a:pt x="7098" y="2245"/>
                  </a:lnTo>
                  <a:lnTo>
                    <a:pt x="7078" y="2290"/>
                  </a:lnTo>
                  <a:lnTo>
                    <a:pt x="7108" y="2253"/>
                  </a:lnTo>
                  <a:lnTo>
                    <a:pt x="7118" y="2275"/>
                  </a:lnTo>
                  <a:lnTo>
                    <a:pt x="7118" y="2253"/>
                  </a:lnTo>
                  <a:lnTo>
                    <a:pt x="7178" y="2275"/>
                  </a:lnTo>
                  <a:lnTo>
                    <a:pt x="7128" y="2245"/>
                  </a:lnTo>
                  <a:lnTo>
                    <a:pt x="7158" y="2238"/>
                  </a:lnTo>
                  <a:lnTo>
                    <a:pt x="7128" y="2238"/>
                  </a:lnTo>
                  <a:lnTo>
                    <a:pt x="7158" y="2193"/>
                  </a:lnTo>
                  <a:lnTo>
                    <a:pt x="7158" y="2193"/>
                  </a:lnTo>
                  <a:close/>
                  <a:moveTo>
                    <a:pt x="1350" y="2410"/>
                  </a:moveTo>
                  <a:lnTo>
                    <a:pt x="1310" y="2455"/>
                  </a:lnTo>
                  <a:lnTo>
                    <a:pt x="1300" y="2425"/>
                  </a:lnTo>
                  <a:lnTo>
                    <a:pt x="1310" y="2455"/>
                  </a:lnTo>
                  <a:lnTo>
                    <a:pt x="1240" y="2433"/>
                  </a:lnTo>
                  <a:lnTo>
                    <a:pt x="1300" y="2463"/>
                  </a:lnTo>
                  <a:lnTo>
                    <a:pt x="1270" y="2470"/>
                  </a:lnTo>
                  <a:lnTo>
                    <a:pt x="1300" y="2470"/>
                  </a:lnTo>
                  <a:lnTo>
                    <a:pt x="1270" y="2515"/>
                  </a:lnTo>
                  <a:lnTo>
                    <a:pt x="1310" y="2478"/>
                  </a:lnTo>
                  <a:lnTo>
                    <a:pt x="1320" y="2500"/>
                  </a:lnTo>
                  <a:lnTo>
                    <a:pt x="1320" y="2470"/>
                  </a:lnTo>
                  <a:lnTo>
                    <a:pt x="1380" y="2493"/>
                  </a:lnTo>
                  <a:lnTo>
                    <a:pt x="1330" y="2463"/>
                  </a:lnTo>
                  <a:lnTo>
                    <a:pt x="1360" y="2455"/>
                  </a:lnTo>
                  <a:lnTo>
                    <a:pt x="1330" y="2463"/>
                  </a:lnTo>
                  <a:lnTo>
                    <a:pt x="1350" y="2410"/>
                  </a:lnTo>
                  <a:lnTo>
                    <a:pt x="1350" y="2410"/>
                  </a:lnTo>
                  <a:close/>
                  <a:moveTo>
                    <a:pt x="1740" y="1960"/>
                  </a:moveTo>
                  <a:lnTo>
                    <a:pt x="1690" y="1997"/>
                  </a:lnTo>
                  <a:lnTo>
                    <a:pt x="1680" y="1975"/>
                  </a:lnTo>
                  <a:lnTo>
                    <a:pt x="1690" y="2005"/>
                  </a:lnTo>
                  <a:lnTo>
                    <a:pt x="1620" y="1982"/>
                  </a:lnTo>
                  <a:lnTo>
                    <a:pt x="1680" y="2012"/>
                  </a:lnTo>
                  <a:lnTo>
                    <a:pt x="1650" y="2020"/>
                  </a:lnTo>
                  <a:lnTo>
                    <a:pt x="1680" y="2020"/>
                  </a:lnTo>
                  <a:lnTo>
                    <a:pt x="1650" y="2065"/>
                  </a:lnTo>
                  <a:lnTo>
                    <a:pt x="1690" y="2020"/>
                  </a:lnTo>
                  <a:lnTo>
                    <a:pt x="1700" y="2050"/>
                  </a:lnTo>
                  <a:lnTo>
                    <a:pt x="1700" y="2020"/>
                  </a:lnTo>
                  <a:lnTo>
                    <a:pt x="1760" y="2042"/>
                  </a:lnTo>
                  <a:lnTo>
                    <a:pt x="1710" y="2012"/>
                  </a:lnTo>
                  <a:lnTo>
                    <a:pt x="1740" y="2005"/>
                  </a:lnTo>
                  <a:lnTo>
                    <a:pt x="1710" y="2005"/>
                  </a:lnTo>
                  <a:lnTo>
                    <a:pt x="1740" y="1960"/>
                  </a:lnTo>
                  <a:lnTo>
                    <a:pt x="1740" y="1960"/>
                  </a:lnTo>
                  <a:close/>
                  <a:moveTo>
                    <a:pt x="5158" y="2072"/>
                  </a:moveTo>
                  <a:lnTo>
                    <a:pt x="5118" y="2110"/>
                  </a:lnTo>
                  <a:lnTo>
                    <a:pt x="5108" y="2087"/>
                  </a:lnTo>
                  <a:lnTo>
                    <a:pt x="5118" y="2110"/>
                  </a:lnTo>
                  <a:lnTo>
                    <a:pt x="5048" y="2087"/>
                  </a:lnTo>
                  <a:lnTo>
                    <a:pt x="5108" y="2125"/>
                  </a:lnTo>
                  <a:lnTo>
                    <a:pt x="5078" y="2133"/>
                  </a:lnTo>
                  <a:lnTo>
                    <a:pt x="5108" y="2125"/>
                  </a:lnTo>
                  <a:lnTo>
                    <a:pt x="5078" y="2178"/>
                  </a:lnTo>
                  <a:lnTo>
                    <a:pt x="5118" y="2133"/>
                  </a:lnTo>
                  <a:lnTo>
                    <a:pt x="5128" y="2155"/>
                  </a:lnTo>
                  <a:lnTo>
                    <a:pt x="5128" y="2133"/>
                  </a:lnTo>
                  <a:lnTo>
                    <a:pt x="5188" y="2155"/>
                  </a:lnTo>
                  <a:lnTo>
                    <a:pt x="5138" y="2125"/>
                  </a:lnTo>
                  <a:lnTo>
                    <a:pt x="5168" y="2118"/>
                  </a:lnTo>
                  <a:lnTo>
                    <a:pt x="5138" y="2118"/>
                  </a:lnTo>
                  <a:lnTo>
                    <a:pt x="5158" y="2072"/>
                  </a:lnTo>
                  <a:lnTo>
                    <a:pt x="5158" y="2072"/>
                  </a:lnTo>
                  <a:close/>
                  <a:moveTo>
                    <a:pt x="6428" y="1877"/>
                  </a:moveTo>
                  <a:lnTo>
                    <a:pt x="6388" y="1915"/>
                  </a:lnTo>
                  <a:lnTo>
                    <a:pt x="6378" y="1892"/>
                  </a:lnTo>
                  <a:lnTo>
                    <a:pt x="6378" y="1922"/>
                  </a:lnTo>
                  <a:lnTo>
                    <a:pt x="6318" y="1900"/>
                  </a:lnTo>
                  <a:lnTo>
                    <a:pt x="6378" y="1930"/>
                  </a:lnTo>
                  <a:lnTo>
                    <a:pt x="6338" y="1937"/>
                  </a:lnTo>
                  <a:lnTo>
                    <a:pt x="6378" y="1930"/>
                  </a:lnTo>
                  <a:lnTo>
                    <a:pt x="6348" y="1982"/>
                  </a:lnTo>
                  <a:lnTo>
                    <a:pt x="6388" y="1937"/>
                  </a:lnTo>
                  <a:lnTo>
                    <a:pt x="6398" y="1967"/>
                  </a:lnTo>
                  <a:lnTo>
                    <a:pt x="6398" y="1937"/>
                  </a:lnTo>
                  <a:lnTo>
                    <a:pt x="6458" y="1960"/>
                  </a:lnTo>
                  <a:lnTo>
                    <a:pt x="6398" y="1930"/>
                  </a:lnTo>
                  <a:lnTo>
                    <a:pt x="6438" y="1922"/>
                  </a:lnTo>
                  <a:lnTo>
                    <a:pt x="6398" y="1922"/>
                  </a:lnTo>
                  <a:lnTo>
                    <a:pt x="6428" y="1877"/>
                  </a:lnTo>
                  <a:lnTo>
                    <a:pt x="6428" y="1877"/>
                  </a:lnTo>
                  <a:close/>
                  <a:moveTo>
                    <a:pt x="6588" y="2553"/>
                  </a:moveTo>
                  <a:lnTo>
                    <a:pt x="6548" y="2591"/>
                  </a:lnTo>
                  <a:lnTo>
                    <a:pt x="6538" y="2568"/>
                  </a:lnTo>
                  <a:lnTo>
                    <a:pt x="6538" y="2591"/>
                  </a:lnTo>
                  <a:lnTo>
                    <a:pt x="6478" y="2568"/>
                  </a:lnTo>
                  <a:lnTo>
                    <a:pt x="6538" y="2606"/>
                  </a:lnTo>
                  <a:lnTo>
                    <a:pt x="6498" y="2613"/>
                  </a:lnTo>
                  <a:lnTo>
                    <a:pt x="6538" y="2606"/>
                  </a:lnTo>
                  <a:lnTo>
                    <a:pt x="6508" y="2651"/>
                  </a:lnTo>
                  <a:lnTo>
                    <a:pt x="6548" y="2613"/>
                  </a:lnTo>
                  <a:lnTo>
                    <a:pt x="6558" y="2636"/>
                  </a:lnTo>
                  <a:lnTo>
                    <a:pt x="6558" y="2613"/>
                  </a:lnTo>
                  <a:lnTo>
                    <a:pt x="6618" y="2636"/>
                  </a:lnTo>
                  <a:lnTo>
                    <a:pt x="6558" y="2606"/>
                  </a:lnTo>
                  <a:lnTo>
                    <a:pt x="6598" y="2598"/>
                  </a:lnTo>
                  <a:lnTo>
                    <a:pt x="6558" y="2598"/>
                  </a:lnTo>
                  <a:lnTo>
                    <a:pt x="6588" y="2553"/>
                  </a:lnTo>
                  <a:lnTo>
                    <a:pt x="6588" y="2553"/>
                  </a:lnTo>
                  <a:close/>
                  <a:moveTo>
                    <a:pt x="7518" y="2628"/>
                  </a:moveTo>
                  <a:lnTo>
                    <a:pt x="7518" y="2636"/>
                  </a:lnTo>
                  <a:lnTo>
                    <a:pt x="7508" y="2666"/>
                  </a:lnTo>
                  <a:lnTo>
                    <a:pt x="7518" y="2658"/>
                  </a:lnTo>
                  <a:lnTo>
                    <a:pt x="7518" y="2666"/>
                  </a:lnTo>
                  <a:lnTo>
                    <a:pt x="7508" y="2666"/>
                  </a:lnTo>
                  <a:lnTo>
                    <a:pt x="7518" y="2673"/>
                  </a:lnTo>
                  <a:lnTo>
                    <a:pt x="7518" y="2681"/>
                  </a:lnTo>
                  <a:lnTo>
                    <a:pt x="7498" y="2673"/>
                  </a:lnTo>
                  <a:lnTo>
                    <a:pt x="7508" y="2703"/>
                  </a:lnTo>
                  <a:lnTo>
                    <a:pt x="7498" y="2681"/>
                  </a:lnTo>
                  <a:lnTo>
                    <a:pt x="7458" y="2718"/>
                  </a:lnTo>
                  <a:lnTo>
                    <a:pt x="7478" y="2673"/>
                  </a:lnTo>
                  <a:lnTo>
                    <a:pt x="7448" y="2673"/>
                  </a:lnTo>
                  <a:lnTo>
                    <a:pt x="7478" y="2666"/>
                  </a:lnTo>
                  <a:lnTo>
                    <a:pt x="7428" y="2636"/>
                  </a:lnTo>
                  <a:lnTo>
                    <a:pt x="7488" y="2658"/>
                  </a:lnTo>
                  <a:lnTo>
                    <a:pt x="7488" y="2628"/>
                  </a:lnTo>
                  <a:lnTo>
                    <a:pt x="7498" y="2658"/>
                  </a:lnTo>
                  <a:lnTo>
                    <a:pt x="7518" y="2628"/>
                  </a:lnTo>
                  <a:lnTo>
                    <a:pt x="7518" y="2628"/>
                  </a:lnTo>
                  <a:close/>
                  <a:moveTo>
                    <a:pt x="3039" y="2027"/>
                  </a:moveTo>
                  <a:lnTo>
                    <a:pt x="2999" y="2065"/>
                  </a:lnTo>
                  <a:lnTo>
                    <a:pt x="2989" y="2042"/>
                  </a:lnTo>
                  <a:lnTo>
                    <a:pt x="2989" y="2065"/>
                  </a:lnTo>
                  <a:lnTo>
                    <a:pt x="2929" y="2042"/>
                  </a:lnTo>
                  <a:lnTo>
                    <a:pt x="2979" y="2072"/>
                  </a:lnTo>
                  <a:lnTo>
                    <a:pt x="2949" y="2087"/>
                  </a:lnTo>
                  <a:lnTo>
                    <a:pt x="2989" y="2080"/>
                  </a:lnTo>
                  <a:lnTo>
                    <a:pt x="2959" y="2125"/>
                  </a:lnTo>
                  <a:lnTo>
                    <a:pt x="2999" y="2087"/>
                  </a:lnTo>
                  <a:lnTo>
                    <a:pt x="3009" y="2110"/>
                  </a:lnTo>
                  <a:lnTo>
                    <a:pt x="2999" y="2087"/>
                  </a:lnTo>
                  <a:lnTo>
                    <a:pt x="3059" y="2102"/>
                  </a:lnTo>
                  <a:lnTo>
                    <a:pt x="3009" y="2080"/>
                  </a:lnTo>
                  <a:lnTo>
                    <a:pt x="3049" y="2072"/>
                  </a:lnTo>
                  <a:lnTo>
                    <a:pt x="3009" y="2072"/>
                  </a:lnTo>
                  <a:lnTo>
                    <a:pt x="3039" y="2027"/>
                  </a:lnTo>
                  <a:lnTo>
                    <a:pt x="3039" y="2027"/>
                  </a:lnTo>
                  <a:close/>
                  <a:moveTo>
                    <a:pt x="0" y="1487"/>
                  </a:moveTo>
                  <a:lnTo>
                    <a:pt x="0" y="1479"/>
                  </a:lnTo>
                  <a:lnTo>
                    <a:pt x="20" y="1442"/>
                  </a:lnTo>
                  <a:lnTo>
                    <a:pt x="0" y="1449"/>
                  </a:lnTo>
                  <a:lnTo>
                    <a:pt x="0" y="1442"/>
                  </a:lnTo>
                  <a:lnTo>
                    <a:pt x="20" y="1442"/>
                  </a:lnTo>
                  <a:lnTo>
                    <a:pt x="0" y="1427"/>
                  </a:lnTo>
                  <a:lnTo>
                    <a:pt x="0" y="1419"/>
                  </a:lnTo>
                  <a:lnTo>
                    <a:pt x="30" y="1427"/>
                  </a:lnTo>
                  <a:lnTo>
                    <a:pt x="20" y="1404"/>
                  </a:lnTo>
                  <a:lnTo>
                    <a:pt x="40" y="1427"/>
                  </a:lnTo>
                  <a:lnTo>
                    <a:pt x="80" y="1389"/>
                  </a:lnTo>
                  <a:lnTo>
                    <a:pt x="50" y="1434"/>
                  </a:lnTo>
                  <a:lnTo>
                    <a:pt x="80" y="1434"/>
                  </a:lnTo>
                  <a:lnTo>
                    <a:pt x="50" y="1442"/>
                  </a:lnTo>
                  <a:lnTo>
                    <a:pt x="100" y="1472"/>
                  </a:lnTo>
                  <a:lnTo>
                    <a:pt x="40" y="1449"/>
                  </a:lnTo>
                  <a:lnTo>
                    <a:pt x="40" y="1472"/>
                  </a:lnTo>
                  <a:lnTo>
                    <a:pt x="30" y="1449"/>
                  </a:lnTo>
                  <a:lnTo>
                    <a:pt x="0" y="1487"/>
                  </a:lnTo>
                  <a:lnTo>
                    <a:pt x="0" y="1487"/>
                  </a:lnTo>
                  <a:close/>
                  <a:moveTo>
                    <a:pt x="600" y="2538"/>
                  </a:moveTo>
                  <a:lnTo>
                    <a:pt x="560" y="2583"/>
                  </a:lnTo>
                  <a:lnTo>
                    <a:pt x="550" y="2553"/>
                  </a:lnTo>
                  <a:lnTo>
                    <a:pt x="560" y="2583"/>
                  </a:lnTo>
                  <a:lnTo>
                    <a:pt x="490" y="2561"/>
                  </a:lnTo>
                  <a:lnTo>
                    <a:pt x="550" y="2591"/>
                  </a:lnTo>
                  <a:lnTo>
                    <a:pt x="520" y="2598"/>
                  </a:lnTo>
                  <a:lnTo>
                    <a:pt x="550" y="2598"/>
                  </a:lnTo>
                  <a:lnTo>
                    <a:pt x="520" y="2643"/>
                  </a:lnTo>
                  <a:lnTo>
                    <a:pt x="560" y="2606"/>
                  </a:lnTo>
                  <a:lnTo>
                    <a:pt x="570" y="2628"/>
                  </a:lnTo>
                  <a:lnTo>
                    <a:pt x="570" y="2598"/>
                  </a:lnTo>
                  <a:lnTo>
                    <a:pt x="630" y="2621"/>
                  </a:lnTo>
                  <a:lnTo>
                    <a:pt x="580" y="2591"/>
                  </a:lnTo>
                  <a:lnTo>
                    <a:pt x="610" y="2583"/>
                  </a:lnTo>
                  <a:lnTo>
                    <a:pt x="580" y="2591"/>
                  </a:lnTo>
                  <a:lnTo>
                    <a:pt x="600" y="2538"/>
                  </a:lnTo>
                  <a:lnTo>
                    <a:pt x="600" y="2538"/>
                  </a:lnTo>
                  <a:close/>
                  <a:moveTo>
                    <a:pt x="4369" y="1479"/>
                  </a:moveTo>
                  <a:lnTo>
                    <a:pt x="4349" y="1494"/>
                  </a:lnTo>
                  <a:lnTo>
                    <a:pt x="4339" y="1487"/>
                  </a:lnTo>
                  <a:lnTo>
                    <a:pt x="4349" y="1494"/>
                  </a:lnTo>
                  <a:lnTo>
                    <a:pt x="4319" y="1487"/>
                  </a:lnTo>
                  <a:lnTo>
                    <a:pt x="4339" y="1502"/>
                  </a:lnTo>
                  <a:lnTo>
                    <a:pt x="4329" y="1502"/>
                  </a:lnTo>
                  <a:lnTo>
                    <a:pt x="4339" y="1502"/>
                  </a:lnTo>
                  <a:lnTo>
                    <a:pt x="4329" y="1524"/>
                  </a:lnTo>
                  <a:lnTo>
                    <a:pt x="4349" y="1502"/>
                  </a:lnTo>
                  <a:lnTo>
                    <a:pt x="4349" y="1517"/>
                  </a:lnTo>
                  <a:lnTo>
                    <a:pt x="4349" y="1502"/>
                  </a:lnTo>
                  <a:lnTo>
                    <a:pt x="4379" y="1509"/>
                  </a:lnTo>
                  <a:lnTo>
                    <a:pt x="4349" y="1502"/>
                  </a:lnTo>
                  <a:lnTo>
                    <a:pt x="4369" y="1494"/>
                  </a:lnTo>
                  <a:lnTo>
                    <a:pt x="4349" y="1494"/>
                  </a:lnTo>
                  <a:lnTo>
                    <a:pt x="4369" y="1479"/>
                  </a:lnTo>
                  <a:lnTo>
                    <a:pt x="4369" y="1479"/>
                  </a:lnTo>
                  <a:close/>
                  <a:moveTo>
                    <a:pt x="2300" y="1577"/>
                  </a:moveTo>
                  <a:lnTo>
                    <a:pt x="2280" y="1599"/>
                  </a:lnTo>
                  <a:lnTo>
                    <a:pt x="2280" y="1584"/>
                  </a:lnTo>
                  <a:lnTo>
                    <a:pt x="2280" y="1599"/>
                  </a:lnTo>
                  <a:lnTo>
                    <a:pt x="2250" y="1584"/>
                  </a:lnTo>
                  <a:lnTo>
                    <a:pt x="2280" y="1599"/>
                  </a:lnTo>
                  <a:lnTo>
                    <a:pt x="2260" y="1607"/>
                  </a:lnTo>
                  <a:lnTo>
                    <a:pt x="2280" y="1599"/>
                  </a:lnTo>
                  <a:lnTo>
                    <a:pt x="2270" y="1622"/>
                  </a:lnTo>
                  <a:lnTo>
                    <a:pt x="2280" y="1607"/>
                  </a:lnTo>
                  <a:lnTo>
                    <a:pt x="2290" y="1614"/>
                  </a:lnTo>
                  <a:lnTo>
                    <a:pt x="2290" y="1607"/>
                  </a:lnTo>
                  <a:lnTo>
                    <a:pt x="2310" y="1614"/>
                  </a:lnTo>
                  <a:lnTo>
                    <a:pt x="2290" y="1599"/>
                  </a:lnTo>
                  <a:lnTo>
                    <a:pt x="2300" y="1599"/>
                  </a:lnTo>
                  <a:lnTo>
                    <a:pt x="2290" y="1599"/>
                  </a:lnTo>
                  <a:lnTo>
                    <a:pt x="2300" y="1577"/>
                  </a:lnTo>
                  <a:lnTo>
                    <a:pt x="2300" y="1577"/>
                  </a:lnTo>
                  <a:close/>
                  <a:moveTo>
                    <a:pt x="1330" y="1900"/>
                  </a:moveTo>
                  <a:lnTo>
                    <a:pt x="1310" y="1922"/>
                  </a:lnTo>
                  <a:lnTo>
                    <a:pt x="1310" y="1907"/>
                  </a:lnTo>
                  <a:lnTo>
                    <a:pt x="1310" y="1922"/>
                  </a:lnTo>
                  <a:lnTo>
                    <a:pt x="1280" y="1907"/>
                  </a:lnTo>
                  <a:lnTo>
                    <a:pt x="1310" y="1922"/>
                  </a:lnTo>
                  <a:lnTo>
                    <a:pt x="1290" y="1930"/>
                  </a:lnTo>
                  <a:lnTo>
                    <a:pt x="1310" y="1922"/>
                  </a:lnTo>
                  <a:lnTo>
                    <a:pt x="1300" y="1945"/>
                  </a:lnTo>
                  <a:lnTo>
                    <a:pt x="1310" y="1930"/>
                  </a:lnTo>
                  <a:lnTo>
                    <a:pt x="1320" y="1937"/>
                  </a:lnTo>
                  <a:lnTo>
                    <a:pt x="1310" y="1930"/>
                  </a:lnTo>
                  <a:lnTo>
                    <a:pt x="1340" y="1937"/>
                  </a:lnTo>
                  <a:lnTo>
                    <a:pt x="1320" y="1922"/>
                  </a:lnTo>
                  <a:lnTo>
                    <a:pt x="1330" y="1922"/>
                  </a:lnTo>
                  <a:lnTo>
                    <a:pt x="1320" y="1922"/>
                  </a:lnTo>
                  <a:lnTo>
                    <a:pt x="1330" y="1900"/>
                  </a:lnTo>
                  <a:lnTo>
                    <a:pt x="1330" y="1900"/>
                  </a:lnTo>
                  <a:close/>
                  <a:moveTo>
                    <a:pt x="570" y="1532"/>
                  </a:moveTo>
                  <a:lnTo>
                    <a:pt x="550" y="1547"/>
                  </a:lnTo>
                  <a:lnTo>
                    <a:pt x="550" y="1539"/>
                  </a:lnTo>
                  <a:lnTo>
                    <a:pt x="550" y="1554"/>
                  </a:lnTo>
                  <a:lnTo>
                    <a:pt x="520" y="1539"/>
                  </a:lnTo>
                  <a:lnTo>
                    <a:pt x="540" y="1554"/>
                  </a:lnTo>
                  <a:lnTo>
                    <a:pt x="530" y="1562"/>
                  </a:lnTo>
                  <a:lnTo>
                    <a:pt x="550" y="1554"/>
                  </a:lnTo>
                  <a:lnTo>
                    <a:pt x="530" y="1577"/>
                  </a:lnTo>
                  <a:lnTo>
                    <a:pt x="550" y="1562"/>
                  </a:lnTo>
                  <a:lnTo>
                    <a:pt x="550" y="1569"/>
                  </a:lnTo>
                  <a:lnTo>
                    <a:pt x="550" y="1562"/>
                  </a:lnTo>
                  <a:lnTo>
                    <a:pt x="580" y="1569"/>
                  </a:lnTo>
                  <a:lnTo>
                    <a:pt x="560" y="1554"/>
                  </a:lnTo>
                  <a:lnTo>
                    <a:pt x="570" y="1554"/>
                  </a:lnTo>
                  <a:lnTo>
                    <a:pt x="560" y="1554"/>
                  </a:lnTo>
                  <a:lnTo>
                    <a:pt x="570" y="1532"/>
                  </a:lnTo>
                  <a:lnTo>
                    <a:pt x="570" y="1532"/>
                  </a:lnTo>
                  <a:close/>
                  <a:moveTo>
                    <a:pt x="970" y="2621"/>
                  </a:moveTo>
                  <a:lnTo>
                    <a:pt x="960" y="2636"/>
                  </a:lnTo>
                  <a:lnTo>
                    <a:pt x="950" y="2628"/>
                  </a:lnTo>
                  <a:lnTo>
                    <a:pt x="950" y="2643"/>
                  </a:lnTo>
                  <a:lnTo>
                    <a:pt x="930" y="2628"/>
                  </a:lnTo>
                  <a:lnTo>
                    <a:pt x="950" y="2643"/>
                  </a:lnTo>
                  <a:lnTo>
                    <a:pt x="940" y="2651"/>
                  </a:lnTo>
                  <a:lnTo>
                    <a:pt x="950" y="2643"/>
                  </a:lnTo>
                  <a:lnTo>
                    <a:pt x="940" y="2666"/>
                  </a:lnTo>
                  <a:lnTo>
                    <a:pt x="960" y="2651"/>
                  </a:lnTo>
                  <a:lnTo>
                    <a:pt x="960" y="2658"/>
                  </a:lnTo>
                  <a:lnTo>
                    <a:pt x="960" y="2651"/>
                  </a:lnTo>
                  <a:lnTo>
                    <a:pt x="980" y="2658"/>
                  </a:lnTo>
                  <a:lnTo>
                    <a:pt x="960" y="2643"/>
                  </a:lnTo>
                  <a:lnTo>
                    <a:pt x="980" y="2643"/>
                  </a:lnTo>
                  <a:lnTo>
                    <a:pt x="960" y="2643"/>
                  </a:lnTo>
                  <a:lnTo>
                    <a:pt x="970" y="2621"/>
                  </a:lnTo>
                  <a:lnTo>
                    <a:pt x="970" y="2621"/>
                  </a:lnTo>
                  <a:close/>
                  <a:moveTo>
                    <a:pt x="1750" y="2305"/>
                  </a:moveTo>
                  <a:lnTo>
                    <a:pt x="1730" y="2328"/>
                  </a:lnTo>
                  <a:lnTo>
                    <a:pt x="1730" y="2313"/>
                  </a:lnTo>
                  <a:lnTo>
                    <a:pt x="1730" y="2328"/>
                  </a:lnTo>
                  <a:lnTo>
                    <a:pt x="1700" y="2313"/>
                  </a:lnTo>
                  <a:lnTo>
                    <a:pt x="1720" y="2328"/>
                  </a:lnTo>
                  <a:lnTo>
                    <a:pt x="1710" y="2335"/>
                  </a:lnTo>
                  <a:lnTo>
                    <a:pt x="1730" y="2335"/>
                  </a:lnTo>
                  <a:lnTo>
                    <a:pt x="1710" y="2350"/>
                  </a:lnTo>
                  <a:lnTo>
                    <a:pt x="1730" y="2335"/>
                  </a:lnTo>
                  <a:lnTo>
                    <a:pt x="1730" y="2343"/>
                  </a:lnTo>
                  <a:lnTo>
                    <a:pt x="1730" y="2335"/>
                  </a:lnTo>
                  <a:lnTo>
                    <a:pt x="1760" y="2343"/>
                  </a:lnTo>
                  <a:lnTo>
                    <a:pt x="1740" y="2328"/>
                  </a:lnTo>
                  <a:lnTo>
                    <a:pt x="1750" y="2328"/>
                  </a:lnTo>
                  <a:lnTo>
                    <a:pt x="1740" y="2328"/>
                  </a:lnTo>
                  <a:lnTo>
                    <a:pt x="1750" y="2305"/>
                  </a:lnTo>
                  <a:lnTo>
                    <a:pt x="1750" y="2305"/>
                  </a:lnTo>
                  <a:close/>
                  <a:moveTo>
                    <a:pt x="1490" y="1532"/>
                  </a:moveTo>
                  <a:lnTo>
                    <a:pt x="1470" y="1547"/>
                  </a:lnTo>
                  <a:lnTo>
                    <a:pt x="1470" y="1539"/>
                  </a:lnTo>
                  <a:lnTo>
                    <a:pt x="1470" y="1554"/>
                  </a:lnTo>
                  <a:lnTo>
                    <a:pt x="1440" y="1539"/>
                  </a:lnTo>
                  <a:lnTo>
                    <a:pt x="1470" y="1554"/>
                  </a:lnTo>
                  <a:lnTo>
                    <a:pt x="1450" y="1562"/>
                  </a:lnTo>
                  <a:lnTo>
                    <a:pt x="1470" y="1554"/>
                  </a:lnTo>
                  <a:lnTo>
                    <a:pt x="1460" y="1577"/>
                  </a:lnTo>
                  <a:lnTo>
                    <a:pt x="1470" y="1562"/>
                  </a:lnTo>
                  <a:lnTo>
                    <a:pt x="1480" y="1569"/>
                  </a:lnTo>
                  <a:lnTo>
                    <a:pt x="1470" y="1562"/>
                  </a:lnTo>
                  <a:lnTo>
                    <a:pt x="1500" y="1569"/>
                  </a:lnTo>
                  <a:lnTo>
                    <a:pt x="1480" y="1554"/>
                  </a:lnTo>
                  <a:lnTo>
                    <a:pt x="1490" y="1554"/>
                  </a:lnTo>
                  <a:lnTo>
                    <a:pt x="1480" y="1554"/>
                  </a:lnTo>
                  <a:lnTo>
                    <a:pt x="1490" y="1532"/>
                  </a:lnTo>
                  <a:lnTo>
                    <a:pt x="1490" y="1532"/>
                  </a:lnTo>
                  <a:close/>
                  <a:moveTo>
                    <a:pt x="4939" y="1862"/>
                  </a:moveTo>
                  <a:lnTo>
                    <a:pt x="4929" y="1885"/>
                  </a:lnTo>
                  <a:lnTo>
                    <a:pt x="4919" y="1870"/>
                  </a:lnTo>
                  <a:lnTo>
                    <a:pt x="4919" y="1885"/>
                  </a:lnTo>
                  <a:lnTo>
                    <a:pt x="4899" y="1870"/>
                  </a:lnTo>
                  <a:lnTo>
                    <a:pt x="4919" y="1885"/>
                  </a:lnTo>
                  <a:lnTo>
                    <a:pt x="4909" y="1892"/>
                  </a:lnTo>
                  <a:lnTo>
                    <a:pt x="4919" y="1892"/>
                  </a:lnTo>
                  <a:lnTo>
                    <a:pt x="4909" y="1907"/>
                  </a:lnTo>
                  <a:lnTo>
                    <a:pt x="4929" y="1892"/>
                  </a:lnTo>
                  <a:lnTo>
                    <a:pt x="4929" y="1900"/>
                  </a:lnTo>
                  <a:lnTo>
                    <a:pt x="4929" y="1892"/>
                  </a:lnTo>
                  <a:lnTo>
                    <a:pt x="4949" y="1900"/>
                  </a:lnTo>
                  <a:lnTo>
                    <a:pt x="4929" y="1885"/>
                  </a:lnTo>
                  <a:lnTo>
                    <a:pt x="4949" y="1885"/>
                  </a:lnTo>
                  <a:lnTo>
                    <a:pt x="4929" y="1885"/>
                  </a:lnTo>
                  <a:lnTo>
                    <a:pt x="4939" y="1862"/>
                  </a:lnTo>
                  <a:lnTo>
                    <a:pt x="4939" y="1862"/>
                  </a:lnTo>
                  <a:close/>
                  <a:moveTo>
                    <a:pt x="3219" y="1532"/>
                  </a:moveTo>
                  <a:lnTo>
                    <a:pt x="3209" y="1547"/>
                  </a:lnTo>
                  <a:lnTo>
                    <a:pt x="3199" y="1539"/>
                  </a:lnTo>
                  <a:lnTo>
                    <a:pt x="3199" y="1554"/>
                  </a:lnTo>
                  <a:lnTo>
                    <a:pt x="3179" y="1539"/>
                  </a:lnTo>
                  <a:lnTo>
                    <a:pt x="3199" y="1554"/>
                  </a:lnTo>
                  <a:lnTo>
                    <a:pt x="3179" y="1562"/>
                  </a:lnTo>
                  <a:lnTo>
                    <a:pt x="3199" y="1554"/>
                  </a:lnTo>
                  <a:lnTo>
                    <a:pt x="3189" y="1577"/>
                  </a:lnTo>
                  <a:lnTo>
                    <a:pt x="3199" y="1562"/>
                  </a:lnTo>
                  <a:lnTo>
                    <a:pt x="3209" y="1569"/>
                  </a:lnTo>
                  <a:lnTo>
                    <a:pt x="3209" y="1562"/>
                  </a:lnTo>
                  <a:lnTo>
                    <a:pt x="3229" y="1569"/>
                  </a:lnTo>
                  <a:lnTo>
                    <a:pt x="3209" y="1554"/>
                  </a:lnTo>
                  <a:lnTo>
                    <a:pt x="3229" y="1554"/>
                  </a:lnTo>
                  <a:lnTo>
                    <a:pt x="3209" y="1554"/>
                  </a:lnTo>
                  <a:lnTo>
                    <a:pt x="3219" y="1532"/>
                  </a:lnTo>
                  <a:lnTo>
                    <a:pt x="3219" y="1532"/>
                  </a:lnTo>
                  <a:close/>
                  <a:moveTo>
                    <a:pt x="6468" y="2343"/>
                  </a:moveTo>
                  <a:lnTo>
                    <a:pt x="6448" y="2365"/>
                  </a:lnTo>
                  <a:lnTo>
                    <a:pt x="6448" y="2350"/>
                  </a:lnTo>
                  <a:lnTo>
                    <a:pt x="6448" y="2365"/>
                  </a:lnTo>
                  <a:lnTo>
                    <a:pt x="6418" y="2350"/>
                  </a:lnTo>
                  <a:lnTo>
                    <a:pt x="6438" y="2365"/>
                  </a:lnTo>
                  <a:lnTo>
                    <a:pt x="6428" y="2373"/>
                  </a:lnTo>
                  <a:lnTo>
                    <a:pt x="6448" y="2365"/>
                  </a:lnTo>
                  <a:lnTo>
                    <a:pt x="6428" y="2388"/>
                  </a:lnTo>
                  <a:lnTo>
                    <a:pt x="6448" y="2373"/>
                  </a:lnTo>
                  <a:lnTo>
                    <a:pt x="6448" y="2380"/>
                  </a:lnTo>
                  <a:lnTo>
                    <a:pt x="6448" y="2373"/>
                  </a:lnTo>
                  <a:lnTo>
                    <a:pt x="6478" y="2380"/>
                  </a:lnTo>
                  <a:lnTo>
                    <a:pt x="6458" y="2365"/>
                  </a:lnTo>
                  <a:lnTo>
                    <a:pt x="6468" y="2365"/>
                  </a:lnTo>
                  <a:lnTo>
                    <a:pt x="6458" y="2365"/>
                  </a:lnTo>
                  <a:lnTo>
                    <a:pt x="6468" y="2343"/>
                  </a:lnTo>
                  <a:lnTo>
                    <a:pt x="6468" y="2343"/>
                  </a:lnTo>
                  <a:close/>
                  <a:moveTo>
                    <a:pt x="7328" y="2823"/>
                  </a:moveTo>
                  <a:lnTo>
                    <a:pt x="7308" y="2846"/>
                  </a:lnTo>
                  <a:lnTo>
                    <a:pt x="7308" y="2831"/>
                  </a:lnTo>
                  <a:lnTo>
                    <a:pt x="7308" y="2846"/>
                  </a:lnTo>
                  <a:lnTo>
                    <a:pt x="7278" y="2831"/>
                  </a:lnTo>
                  <a:lnTo>
                    <a:pt x="7308" y="2846"/>
                  </a:lnTo>
                  <a:lnTo>
                    <a:pt x="7288" y="2853"/>
                  </a:lnTo>
                  <a:lnTo>
                    <a:pt x="7308" y="2846"/>
                  </a:lnTo>
                  <a:lnTo>
                    <a:pt x="7288" y="2868"/>
                  </a:lnTo>
                  <a:lnTo>
                    <a:pt x="7308" y="2853"/>
                  </a:lnTo>
                  <a:lnTo>
                    <a:pt x="7308" y="2861"/>
                  </a:lnTo>
                  <a:lnTo>
                    <a:pt x="7308" y="2853"/>
                  </a:lnTo>
                  <a:lnTo>
                    <a:pt x="7338" y="2861"/>
                  </a:lnTo>
                  <a:lnTo>
                    <a:pt x="7318" y="2846"/>
                  </a:lnTo>
                  <a:lnTo>
                    <a:pt x="7328" y="2846"/>
                  </a:lnTo>
                  <a:lnTo>
                    <a:pt x="7318" y="2846"/>
                  </a:lnTo>
                  <a:lnTo>
                    <a:pt x="7328" y="2823"/>
                  </a:lnTo>
                  <a:lnTo>
                    <a:pt x="7328" y="2823"/>
                  </a:lnTo>
                  <a:close/>
                  <a:moveTo>
                    <a:pt x="6378" y="1494"/>
                  </a:moveTo>
                  <a:lnTo>
                    <a:pt x="6358" y="1517"/>
                  </a:lnTo>
                  <a:lnTo>
                    <a:pt x="6358" y="1502"/>
                  </a:lnTo>
                  <a:lnTo>
                    <a:pt x="6358" y="1517"/>
                  </a:lnTo>
                  <a:lnTo>
                    <a:pt x="6328" y="1502"/>
                  </a:lnTo>
                  <a:lnTo>
                    <a:pt x="6358" y="1517"/>
                  </a:lnTo>
                  <a:lnTo>
                    <a:pt x="6338" y="1524"/>
                  </a:lnTo>
                  <a:lnTo>
                    <a:pt x="6358" y="1517"/>
                  </a:lnTo>
                  <a:lnTo>
                    <a:pt x="6348" y="1539"/>
                  </a:lnTo>
                  <a:lnTo>
                    <a:pt x="6358" y="1524"/>
                  </a:lnTo>
                  <a:lnTo>
                    <a:pt x="6368" y="1532"/>
                  </a:lnTo>
                  <a:lnTo>
                    <a:pt x="6368" y="1524"/>
                  </a:lnTo>
                  <a:lnTo>
                    <a:pt x="6388" y="1532"/>
                  </a:lnTo>
                  <a:lnTo>
                    <a:pt x="6368" y="1517"/>
                  </a:lnTo>
                  <a:lnTo>
                    <a:pt x="6378" y="1517"/>
                  </a:lnTo>
                  <a:lnTo>
                    <a:pt x="6368" y="1517"/>
                  </a:lnTo>
                  <a:lnTo>
                    <a:pt x="6378" y="1494"/>
                  </a:lnTo>
                  <a:lnTo>
                    <a:pt x="6378" y="1494"/>
                  </a:lnTo>
                  <a:close/>
                  <a:moveTo>
                    <a:pt x="5848" y="1960"/>
                  </a:moveTo>
                  <a:lnTo>
                    <a:pt x="5838" y="1975"/>
                  </a:lnTo>
                  <a:lnTo>
                    <a:pt x="5828" y="1960"/>
                  </a:lnTo>
                  <a:lnTo>
                    <a:pt x="5828" y="1975"/>
                  </a:lnTo>
                  <a:lnTo>
                    <a:pt x="5808" y="1967"/>
                  </a:lnTo>
                  <a:lnTo>
                    <a:pt x="5828" y="1982"/>
                  </a:lnTo>
                  <a:lnTo>
                    <a:pt x="5818" y="1982"/>
                  </a:lnTo>
                  <a:lnTo>
                    <a:pt x="5828" y="1982"/>
                  </a:lnTo>
                  <a:lnTo>
                    <a:pt x="5818" y="1997"/>
                  </a:lnTo>
                  <a:lnTo>
                    <a:pt x="5838" y="1982"/>
                  </a:lnTo>
                  <a:lnTo>
                    <a:pt x="5838" y="1997"/>
                  </a:lnTo>
                  <a:lnTo>
                    <a:pt x="5838" y="1982"/>
                  </a:lnTo>
                  <a:lnTo>
                    <a:pt x="5858" y="1990"/>
                  </a:lnTo>
                  <a:lnTo>
                    <a:pt x="5838" y="1982"/>
                  </a:lnTo>
                  <a:lnTo>
                    <a:pt x="5858" y="1975"/>
                  </a:lnTo>
                  <a:lnTo>
                    <a:pt x="5838" y="1975"/>
                  </a:lnTo>
                  <a:lnTo>
                    <a:pt x="5848" y="1960"/>
                  </a:lnTo>
                  <a:lnTo>
                    <a:pt x="5848" y="1960"/>
                  </a:lnTo>
                  <a:close/>
                  <a:moveTo>
                    <a:pt x="3309" y="1847"/>
                  </a:moveTo>
                  <a:lnTo>
                    <a:pt x="3289" y="1862"/>
                  </a:lnTo>
                  <a:lnTo>
                    <a:pt x="3289" y="1855"/>
                  </a:lnTo>
                  <a:lnTo>
                    <a:pt x="3289" y="1862"/>
                  </a:lnTo>
                  <a:lnTo>
                    <a:pt x="3259" y="1855"/>
                  </a:lnTo>
                  <a:lnTo>
                    <a:pt x="3289" y="1870"/>
                  </a:lnTo>
                  <a:lnTo>
                    <a:pt x="3269" y="1870"/>
                  </a:lnTo>
                  <a:lnTo>
                    <a:pt x="3289" y="1870"/>
                  </a:lnTo>
                  <a:lnTo>
                    <a:pt x="3269" y="1892"/>
                  </a:lnTo>
                  <a:lnTo>
                    <a:pt x="3289" y="1870"/>
                  </a:lnTo>
                  <a:lnTo>
                    <a:pt x="3299" y="1885"/>
                  </a:lnTo>
                  <a:lnTo>
                    <a:pt x="3289" y="1870"/>
                  </a:lnTo>
                  <a:lnTo>
                    <a:pt x="3319" y="1885"/>
                  </a:lnTo>
                  <a:lnTo>
                    <a:pt x="3299" y="1870"/>
                  </a:lnTo>
                  <a:lnTo>
                    <a:pt x="3309" y="1862"/>
                  </a:lnTo>
                  <a:lnTo>
                    <a:pt x="3299" y="1870"/>
                  </a:lnTo>
                  <a:lnTo>
                    <a:pt x="3309" y="1847"/>
                  </a:lnTo>
                  <a:lnTo>
                    <a:pt x="3309" y="1847"/>
                  </a:lnTo>
                  <a:close/>
                  <a:moveTo>
                    <a:pt x="2290" y="1922"/>
                  </a:moveTo>
                  <a:lnTo>
                    <a:pt x="2270" y="1937"/>
                  </a:lnTo>
                  <a:lnTo>
                    <a:pt x="2270" y="1930"/>
                  </a:lnTo>
                  <a:lnTo>
                    <a:pt x="2270" y="1937"/>
                  </a:lnTo>
                  <a:lnTo>
                    <a:pt x="2240" y="1930"/>
                  </a:lnTo>
                  <a:lnTo>
                    <a:pt x="2270" y="1945"/>
                  </a:lnTo>
                  <a:lnTo>
                    <a:pt x="2250" y="1945"/>
                  </a:lnTo>
                  <a:lnTo>
                    <a:pt x="2270" y="1945"/>
                  </a:lnTo>
                  <a:lnTo>
                    <a:pt x="2250" y="1967"/>
                  </a:lnTo>
                  <a:lnTo>
                    <a:pt x="2270" y="1945"/>
                  </a:lnTo>
                  <a:lnTo>
                    <a:pt x="2280" y="1960"/>
                  </a:lnTo>
                  <a:lnTo>
                    <a:pt x="2270" y="1945"/>
                  </a:lnTo>
                  <a:lnTo>
                    <a:pt x="2300" y="1952"/>
                  </a:lnTo>
                  <a:lnTo>
                    <a:pt x="2280" y="1945"/>
                  </a:lnTo>
                  <a:lnTo>
                    <a:pt x="2290" y="1937"/>
                  </a:lnTo>
                  <a:lnTo>
                    <a:pt x="2280" y="1937"/>
                  </a:lnTo>
                  <a:lnTo>
                    <a:pt x="2290" y="1922"/>
                  </a:lnTo>
                  <a:lnTo>
                    <a:pt x="2290" y="1922"/>
                  </a:lnTo>
                  <a:close/>
                  <a:moveTo>
                    <a:pt x="690" y="1855"/>
                  </a:moveTo>
                  <a:lnTo>
                    <a:pt x="670" y="1870"/>
                  </a:lnTo>
                  <a:lnTo>
                    <a:pt x="670" y="1862"/>
                  </a:lnTo>
                  <a:lnTo>
                    <a:pt x="670" y="1877"/>
                  </a:lnTo>
                  <a:lnTo>
                    <a:pt x="640" y="1862"/>
                  </a:lnTo>
                  <a:lnTo>
                    <a:pt x="670" y="1877"/>
                  </a:lnTo>
                  <a:lnTo>
                    <a:pt x="650" y="1885"/>
                  </a:lnTo>
                  <a:lnTo>
                    <a:pt x="670" y="1877"/>
                  </a:lnTo>
                  <a:lnTo>
                    <a:pt x="660" y="1900"/>
                  </a:lnTo>
                  <a:lnTo>
                    <a:pt x="670" y="1885"/>
                  </a:lnTo>
                  <a:lnTo>
                    <a:pt x="680" y="1892"/>
                  </a:lnTo>
                  <a:lnTo>
                    <a:pt x="680" y="1885"/>
                  </a:lnTo>
                  <a:lnTo>
                    <a:pt x="700" y="1892"/>
                  </a:lnTo>
                  <a:lnTo>
                    <a:pt x="680" y="1877"/>
                  </a:lnTo>
                  <a:lnTo>
                    <a:pt x="690" y="1877"/>
                  </a:lnTo>
                  <a:lnTo>
                    <a:pt x="680" y="1877"/>
                  </a:lnTo>
                  <a:lnTo>
                    <a:pt x="690" y="1855"/>
                  </a:lnTo>
                  <a:lnTo>
                    <a:pt x="690" y="1855"/>
                  </a:lnTo>
                  <a:close/>
                  <a:moveTo>
                    <a:pt x="760" y="2223"/>
                  </a:moveTo>
                  <a:lnTo>
                    <a:pt x="750" y="2245"/>
                  </a:lnTo>
                  <a:lnTo>
                    <a:pt x="740" y="2230"/>
                  </a:lnTo>
                  <a:lnTo>
                    <a:pt x="740" y="2245"/>
                  </a:lnTo>
                  <a:lnTo>
                    <a:pt x="720" y="2230"/>
                  </a:lnTo>
                  <a:lnTo>
                    <a:pt x="740" y="2245"/>
                  </a:lnTo>
                  <a:lnTo>
                    <a:pt x="730" y="2253"/>
                  </a:lnTo>
                  <a:lnTo>
                    <a:pt x="740" y="2253"/>
                  </a:lnTo>
                  <a:lnTo>
                    <a:pt x="730" y="2268"/>
                  </a:lnTo>
                  <a:lnTo>
                    <a:pt x="750" y="2253"/>
                  </a:lnTo>
                  <a:lnTo>
                    <a:pt x="750" y="2260"/>
                  </a:lnTo>
                  <a:lnTo>
                    <a:pt x="750" y="2253"/>
                  </a:lnTo>
                  <a:lnTo>
                    <a:pt x="780" y="2260"/>
                  </a:lnTo>
                  <a:lnTo>
                    <a:pt x="750" y="2245"/>
                  </a:lnTo>
                  <a:lnTo>
                    <a:pt x="770" y="2245"/>
                  </a:lnTo>
                  <a:lnTo>
                    <a:pt x="750" y="2245"/>
                  </a:lnTo>
                  <a:lnTo>
                    <a:pt x="760" y="2223"/>
                  </a:lnTo>
                  <a:lnTo>
                    <a:pt x="760" y="2223"/>
                  </a:lnTo>
                  <a:close/>
                  <a:moveTo>
                    <a:pt x="3189" y="2253"/>
                  </a:moveTo>
                  <a:lnTo>
                    <a:pt x="3169" y="2268"/>
                  </a:lnTo>
                  <a:lnTo>
                    <a:pt x="3159" y="2260"/>
                  </a:lnTo>
                  <a:lnTo>
                    <a:pt x="3169" y="2268"/>
                  </a:lnTo>
                  <a:lnTo>
                    <a:pt x="3139" y="2260"/>
                  </a:lnTo>
                  <a:lnTo>
                    <a:pt x="3159" y="2275"/>
                  </a:lnTo>
                  <a:lnTo>
                    <a:pt x="3149" y="2275"/>
                  </a:lnTo>
                  <a:lnTo>
                    <a:pt x="3159" y="2275"/>
                  </a:lnTo>
                  <a:lnTo>
                    <a:pt x="3149" y="2298"/>
                  </a:lnTo>
                  <a:lnTo>
                    <a:pt x="3169" y="2283"/>
                  </a:lnTo>
                  <a:lnTo>
                    <a:pt x="3169" y="2290"/>
                  </a:lnTo>
                  <a:lnTo>
                    <a:pt x="3169" y="2275"/>
                  </a:lnTo>
                  <a:lnTo>
                    <a:pt x="3199" y="2290"/>
                  </a:lnTo>
                  <a:lnTo>
                    <a:pt x="3169" y="2275"/>
                  </a:lnTo>
                  <a:lnTo>
                    <a:pt x="3189" y="2268"/>
                  </a:lnTo>
                  <a:lnTo>
                    <a:pt x="3169" y="2275"/>
                  </a:lnTo>
                  <a:lnTo>
                    <a:pt x="3189" y="2253"/>
                  </a:lnTo>
                  <a:lnTo>
                    <a:pt x="3189" y="2253"/>
                  </a:lnTo>
                  <a:close/>
                  <a:moveTo>
                    <a:pt x="4819" y="2283"/>
                  </a:moveTo>
                  <a:lnTo>
                    <a:pt x="4799" y="2298"/>
                  </a:lnTo>
                  <a:lnTo>
                    <a:pt x="4799" y="2290"/>
                  </a:lnTo>
                  <a:lnTo>
                    <a:pt x="4799" y="2298"/>
                  </a:lnTo>
                  <a:lnTo>
                    <a:pt x="4769" y="2290"/>
                  </a:lnTo>
                  <a:lnTo>
                    <a:pt x="4799" y="2305"/>
                  </a:lnTo>
                  <a:lnTo>
                    <a:pt x="4779" y="2305"/>
                  </a:lnTo>
                  <a:lnTo>
                    <a:pt x="4799" y="2305"/>
                  </a:lnTo>
                  <a:lnTo>
                    <a:pt x="4789" y="2328"/>
                  </a:lnTo>
                  <a:lnTo>
                    <a:pt x="4799" y="2305"/>
                  </a:lnTo>
                  <a:lnTo>
                    <a:pt x="4809" y="2320"/>
                  </a:lnTo>
                  <a:lnTo>
                    <a:pt x="4809" y="2305"/>
                  </a:lnTo>
                  <a:lnTo>
                    <a:pt x="4829" y="2313"/>
                  </a:lnTo>
                  <a:lnTo>
                    <a:pt x="4809" y="2305"/>
                  </a:lnTo>
                  <a:lnTo>
                    <a:pt x="4819" y="2298"/>
                  </a:lnTo>
                  <a:lnTo>
                    <a:pt x="4809" y="2298"/>
                  </a:lnTo>
                  <a:lnTo>
                    <a:pt x="4819" y="2283"/>
                  </a:lnTo>
                  <a:lnTo>
                    <a:pt x="4819" y="2283"/>
                  </a:lnTo>
                  <a:close/>
                  <a:moveTo>
                    <a:pt x="4659" y="1644"/>
                  </a:moveTo>
                  <a:lnTo>
                    <a:pt x="4639" y="1659"/>
                  </a:lnTo>
                  <a:lnTo>
                    <a:pt x="4639" y="1652"/>
                  </a:lnTo>
                  <a:lnTo>
                    <a:pt x="4639" y="1659"/>
                  </a:lnTo>
                  <a:lnTo>
                    <a:pt x="4609" y="1652"/>
                  </a:lnTo>
                  <a:lnTo>
                    <a:pt x="4639" y="1667"/>
                  </a:lnTo>
                  <a:lnTo>
                    <a:pt x="4619" y="1667"/>
                  </a:lnTo>
                  <a:lnTo>
                    <a:pt x="4639" y="1667"/>
                  </a:lnTo>
                  <a:lnTo>
                    <a:pt x="4629" y="1690"/>
                  </a:lnTo>
                  <a:lnTo>
                    <a:pt x="4639" y="1667"/>
                  </a:lnTo>
                  <a:lnTo>
                    <a:pt x="4649" y="1682"/>
                  </a:lnTo>
                  <a:lnTo>
                    <a:pt x="4649" y="1667"/>
                  </a:lnTo>
                  <a:lnTo>
                    <a:pt x="4669" y="1675"/>
                  </a:lnTo>
                  <a:lnTo>
                    <a:pt x="4649" y="1667"/>
                  </a:lnTo>
                  <a:lnTo>
                    <a:pt x="4659" y="1659"/>
                  </a:lnTo>
                  <a:lnTo>
                    <a:pt x="4649" y="1667"/>
                  </a:lnTo>
                  <a:lnTo>
                    <a:pt x="4659" y="1644"/>
                  </a:lnTo>
                  <a:lnTo>
                    <a:pt x="4659" y="1644"/>
                  </a:lnTo>
                  <a:close/>
                  <a:moveTo>
                    <a:pt x="7488" y="1945"/>
                  </a:moveTo>
                  <a:lnTo>
                    <a:pt x="7468" y="1967"/>
                  </a:lnTo>
                  <a:lnTo>
                    <a:pt x="7468" y="1952"/>
                  </a:lnTo>
                  <a:lnTo>
                    <a:pt x="7468" y="1967"/>
                  </a:lnTo>
                  <a:lnTo>
                    <a:pt x="7438" y="1960"/>
                  </a:lnTo>
                  <a:lnTo>
                    <a:pt x="7458" y="1967"/>
                  </a:lnTo>
                  <a:lnTo>
                    <a:pt x="7448" y="1975"/>
                  </a:lnTo>
                  <a:lnTo>
                    <a:pt x="7468" y="1975"/>
                  </a:lnTo>
                  <a:lnTo>
                    <a:pt x="7448" y="1990"/>
                  </a:lnTo>
                  <a:lnTo>
                    <a:pt x="7468" y="1975"/>
                  </a:lnTo>
                  <a:lnTo>
                    <a:pt x="7468" y="1982"/>
                  </a:lnTo>
                  <a:lnTo>
                    <a:pt x="7468" y="1975"/>
                  </a:lnTo>
                  <a:lnTo>
                    <a:pt x="7498" y="1982"/>
                  </a:lnTo>
                  <a:lnTo>
                    <a:pt x="7478" y="1967"/>
                  </a:lnTo>
                  <a:lnTo>
                    <a:pt x="7488" y="1967"/>
                  </a:lnTo>
                  <a:lnTo>
                    <a:pt x="7478" y="1967"/>
                  </a:lnTo>
                  <a:lnTo>
                    <a:pt x="7488" y="1945"/>
                  </a:lnTo>
                  <a:lnTo>
                    <a:pt x="7488" y="1945"/>
                  </a:lnTo>
                  <a:close/>
                  <a:moveTo>
                    <a:pt x="7518" y="1509"/>
                  </a:moveTo>
                  <a:lnTo>
                    <a:pt x="7518" y="1509"/>
                  </a:lnTo>
                  <a:lnTo>
                    <a:pt x="7508" y="1502"/>
                  </a:lnTo>
                  <a:lnTo>
                    <a:pt x="7518" y="1509"/>
                  </a:lnTo>
                  <a:lnTo>
                    <a:pt x="7518" y="1509"/>
                  </a:lnTo>
                  <a:close/>
                  <a:moveTo>
                    <a:pt x="7518" y="1524"/>
                  </a:move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close/>
                  <a:moveTo>
                    <a:pt x="6698" y="1682"/>
                  </a:moveTo>
                  <a:lnTo>
                    <a:pt x="6678" y="1697"/>
                  </a:lnTo>
                  <a:lnTo>
                    <a:pt x="6678" y="1690"/>
                  </a:lnTo>
                  <a:lnTo>
                    <a:pt x="6678" y="1697"/>
                  </a:lnTo>
                  <a:lnTo>
                    <a:pt x="6648" y="1690"/>
                  </a:lnTo>
                  <a:lnTo>
                    <a:pt x="6678" y="1705"/>
                  </a:lnTo>
                  <a:lnTo>
                    <a:pt x="6658" y="1705"/>
                  </a:lnTo>
                  <a:lnTo>
                    <a:pt x="6678" y="1705"/>
                  </a:lnTo>
                  <a:lnTo>
                    <a:pt x="6668" y="1727"/>
                  </a:lnTo>
                  <a:lnTo>
                    <a:pt x="6678" y="1705"/>
                  </a:lnTo>
                  <a:lnTo>
                    <a:pt x="6688" y="1720"/>
                  </a:lnTo>
                  <a:lnTo>
                    <a:pt x="6688" y="1705"/>
                  </a:lnTo>
                  <a:lnTo>
                    <a:pt x="6708" y="1712"/>
                  </a:lnTo>
                  <a:lnTo>
                    <a:pt x="6688" y="1705"/>
                  </a:lnTo>
                  <a:lnTo>
                    <a:pt x="6698" y="1697"/>
                  </a:lnTo>
                  <a:lnTo>
                    <a:pt x="6688" y="1697"/>
                  </a:lnTo>
                  <a:lnTo>
                    <a:pt x="6698" y="1682"/>
                  </a:lnTo>
                  <a:lnTo>
                    <a:pt x="6698" y="1682"/>
                  </a:lnTo>
                  <a:close/>
                  <a:moveTo>
                    <a:pt x="210" y="1667"/>
                  </a:moveTo>
                  <a:lnTo>
                    <a:pt x="190" y="1682"/>
                  </a:lnTo>
                  <a:lnTo>
                    <a:pt x="190" y="1675"/>
                  </a:lnTo>
                  <a:lnTo>
                    <a:pt x="190" y="1682"/>
                  </a:lnTo>
                  <a:lnTo>
                    <a:pt x="160" y="1675"/>
                  </a:lnTo>
                  <a:lnTo>
                    <a:pt x="190" y="1690"/>
                  </a:lnTo>
                  <a:lnTo>
                    <a:pt x="170" y="1690"/>
                  </a:lnTo>
                  <a:lnTo>
                    <a:pt x="190" y="1690"/>
                  </a:lnTo>
                  <a:lnTo>
                    <a:pt x="180" y="1712"/>
                  </a:lnTo>
                  <a:lnTo>
                    <a:pt x="190" y="1697"/>
                  </a:lnTo>
                  <a:lnTo>
                    <a:pt x="200" y="1705"/>
                  </a:lnTo>
                  <a:lnTo>
                    <a:pt x="200" y="1690"/>
                  </a:lnTo>
                  <a:lnTo>
                    <a:pt x="220" y="1705"/>
                  </a:lnTo>
                  <a:lnTo>
                    <a:pt x="200" y="1690"/>
                  </a:lnTo>
                  <a:lnTo>
                    <a:pt x="220" y="1690"/>
                  </a:lnTo>
                  <a:lnTo>
                    <a:pt x="200" y="1690"/>
                  </a:lnTo>
                  <a:lnTo>
                    <a:pt x="210" y="1667"/>
                  </a:lnTo>
                  <a:lnTo>
                    <a:pt x="210" y="1667"/>
                  </a:lnTo>
                  <a:close/>
                  <a:moveTo>
                    <a:pt x="380" y="2223"/>
                  </a:moveTo>
                  <a:lnTo>
                    <a:pt x="360" y="2238"/>
                  </a:lnTo>
                  <a:lnTo>
                    <a:pt x="360" y="2230"/>
                  </a:lnTo>
                  <a:lnTo>
                    <a:pt x="360" y="2245"/>
                  </a:lnTo>
                  <a:lnTo>
                    <a:pt x="330" y="2230"/>
                  </a:lnTo>
                  <a:lnTo>
                    <a:pt x="360" y="2245"/>
                  </a:lnTo>
                  <a:lnTo>
                    <a:pt x="340" y="2253"/>
                  </a:lnTo>
                  <a:lnTo>
                    <a:pt x="360" y="2245"/>
                  </a:lnTo>
                  <a:lnTo>
                    <a:pt x="340" y="2268"/>
                  </a:lnTo>
                  <a:lnTo>
                    <a:pt x="360" y="2253"/>
                  </a:lnTo>
                  <a:lnTo>
                    <a:pt x="370" y="2260"/>
                  </a:lnTo>
                  <a:lnTo>
                    <a:pt x="360" y="2253"/>
                  </a:lnTo>
                  <a:lnTo>
                    <a:pt x="390" y="2260"/>
                  </a:lnTo>
                  <a:lnTo>
                    <a:pt x="370" y="2245"/>
                  </a:lnTo>
                  <a:lnTo>
                    <a:pt x="380" y="2245"/>
                  </a:lnTo>
                  <a:lnTo>
                    <a:pt x="370" y="2245"/>
                  </a:lnTo>
                  <a:lnTo>
                    <a:pt x="380" y="2223"/>
                  </a:lnTo>
                  <a:lnTo>
                    <a:pt x="380" y="2223"/>
                  </a:lnTo>
                  <a:close/>
                  <a:moveTo>
                    <a:pt x="3989" y="2335"/>
                  </a:moveTo>
                  <a:lnTo>
                    <a:pt x="3939" y="2373"/>
                  </a:lnTo>
                  <a:lnTo>
                    <a:pt x="3929" y="2350"/>
                  </a:lnTo>
                  <a:lnTo>
                    <a:pt x="3939" y="2380"/>
                  </a:lnTo>
                  <a:lnTo>
                    <a:pt x="3869" y="2350"/>
                  </a:lnTo>
                  <a:lnTo>
                    <a:pt x="3929" y="2388"/>
                  </a:lnTo>
                  <a:lnTo>
                    <a:pt x="3889" y="2395"/>
                  </a:lnTo>
                  <a:lnTo>
                    <a:pt x="3929" y="2395"/>
                  </a:lnTo>
                  <a:lnTo>
                    <a:pt x="3899" y="2440"/>
                  </a:lnTo>
                  <a:lnTo>
                    <a:pt x="3939" y="2395"/>
                  </a:lnTo>
                  <a:lnTo>
                    <a:pt x="3949" y="2425"/>
                  </a:lnTo>
                  <a:lnTo>
                    <a:pt x="3949" y="2395"/>
                  </a:lnTo>
                  <a:lnTo>
                    <a:pt x="4009" y="2418"/>
                  </a:lnTo>
                  <a:lnTo>
                    <a:pt x="3959" y="2388"/>
                  </a:lnTo>
                  <a:lnTo>
                    <a:pt x="3999" y="2380"/>
                  </a:lnTo>
                  <a:lnTo>
                    <a:pt x="3959" y="2380"/>
                  </a:lnTo>
                  <a:lnTo>
                    <a:pt x="3989" y="2335"/>
                  </a:lnTo>
                  <a:lnTo>
                    <a:pt x="3989" y="2335"/>
                  </a:lnTo>
                  <a:close/>
                  <a:moveTo>
                    <a:pt x="2609" y="2515"/>
                  </a:moveTo>
                  <a:lnTo>
                    <a:pt x="2569" y="2561"/>
                  </a:lnTo>
                  <a:lnTo>
                    <a:pt x="2559" y="2530"/>
                  </a:lnTo>
                  <a:lnTo>
                    <a:pt x="2559" y="2561"/>
                  </a:lnTo>
                  <a:lnTo>
                    <a:pt x="2499" y="2538"/>
                  </a:lnTo>
                  <a:lnTo>
                    <a:pt x="2559" y="2568"/>
                  </a:lnTo>
                  <a:lnTo>
                    <a:pt x="2519" y="2576"/>
                  </a:lnTo>
                  <a:lnTo>
                    <a:pt x="2559" y="2576"/>
                  </a:lnTo>
                  <a:lnTo>
                    <a:pt x="2529" y="2628"/>
                  </a:lnTo>
                  <a:lnTo>
                    <a:pt x="2569" y="2583"/>
                  </a:lnTo>
                  <a:lnTo>
                    <a:pt x="2579" y="2606"/>
                  </a:lnTo>
                  <a:lnTo>
                    <a:pt x="2579" y="2576"/>
                  </a:lnTo>
                  <a:lnTo>
                    <a:pt x="2639" y="2606"/>
                  </a:lnTo>
                  <a:lnTo>
                    <a:pt x="2589" y="2568"/>
                  </a:lnTo>
                  <a:lnTo>
                    <a:pt x="2619" y="2561"/>
                  </a:lnTo>
                  <a:lnTo>
                    <a:pt x="2579" y="2568"/>
                  </a:lnTo>
                  <a:lnTo>
                    <a:pt x="2609" y="2515"/>
                  </a:lnTo>
                  <a:lnTo>
                    <a:pt x="2609" y="2515"/>
                  </a:lnTo>
                  <a:close/>
                  <a:moveTo>
                    <a:pt x="5428" y="2613"/>
                  </a:moveTo>
                  <a:lnTo>
                    <a:pt x="5388" y="2658"/>
                  </a:lnTo>
                  <a:lnTo>
                    <a:pt x="5378" y="2628"/>
                  </a:lnTo>
                  <a:lnTo>
                    <a:pt x="5378" y="2658"/>
                  </a:lnTo>
                  <a:lnTo>
                    <a:pt x="5308" y="2636"/>
                  </a:lnTo>
                  <a:lnTo>
                    <a:pt x="5368" y="2666"/>
                  </a:lnTo>
                  <a:lnTo>
                    <a:pt x="5338" y="2673"/>
                  </a:lnTo>
                  <a:lnTo>
                    <a:pt x="5378" y="2673"/>
                  </a:lnTo>
                  <a:lnTo>
                    <a:pt x="5348" y="2718"/>
                  </a:lnTo>
                  <a:lnTo>
                    <a:pt x="5388" y="2681"/>
                  </a:lnTo>
                  <a:lnTo>
                    <a:pt x="5398" y="2703"/>
                  </a:lnTo>
                  <a:lnTo>
                    <a:pt x="5388" y="2673"/>
                  </a:lnTo>
                  <a:lnTo>
                    <a:pt x="5458" y="2696"/>
                  </a:lnTo>
                  <a:lnTo>
                    <a:pt x="5398" y="2666"/>
                  </a:lnTo>
                  <a:lnTo>
                    <a:pt x="5438" y="2658"/>
                  </a:lnTo>
                  <a:lnTo>
                    <a:pt x="5398" y="2666"/>
                  </a:lnTo>
                  <a:lnTo>
                    <a:pt x="5428" y="2613"/>
                  </a:lnTo>
                  <a:lnTo>
                    <a:pt x="5428" y="2613"/>
                  </a:lnTo>
                  <a:close/>
                  <a:moveTo>
                    <a:pt x="4629" y="2561"/>
                  </a:moveTo>
                  <a:lnTo>
                    <a:pt x="4609" y="2583"/>
                  </a:lnTo>
                  <a:lnTo>
                    <a:pt x="4599" y="2568"/>
                  </a:lnTo>
                  <a:lnTo>
                    <a:pt x="4599" y="2583"/>
                  </a:lnTo>
                  <a:lnTo>
                    <a:pt x="4569" y="2568"/>
                  </a:lnTo>
                  <a:lnTo>
                    <a:pt x="4599" y="2583"/>
                  </a:lnTo>
                  <a:lnTo>
                    <a:pt x="4579" y="2591"/>
                  </a:lnTo>
                  <a:lnTo>
                    <a:pt x="4599" y="2591"/>
                  </a:lnTo>
                  <a:lnTo>
                    <a:pt x="4589" y="2613"/>
                  </a:lnTo>
                  <a:lnTo>
                    <a:pt x="4609" y="2591"/>
                  </a:lnTo>
                  <a:lnTo>
                    <a:pt x="4609" y="2606"/>
                  </a:lnTo>
                  <a:lnTo>
                    <a:pt x="4609" y="2591"/>
                  </a:lnTo>
                  <a:lnTo>
                    <a:pt x="4639" y="2598"/>
                  </a:lnTo>
                  <a:lnTo>
                    <a:pt x="4609" y="2583"/>
                  </a:lnTo>
                  <a:lnTo>
                    <a:pt x="4629" y="2583"/>
                  </a:lnTo>
                  <a:lnTo>
                    <a:pt x="4609" y="2583"/>
                  </a:lnTo>
                  <a:lnTo>
                    <a:pt x="4629" y="2561"/>
                  </a:lnTo>
                  <a:lnTo>
                    <a:pt x="4629" y="2561"/>
                  </a:lnTo>
                  <a:close/>
                  <a:moveTo>
                    <a:pt x="3939" y="1832"/>
                  </a:moveTo>
                  <a:lnTo>
                    <a:pt x="3919" y="1855"/>
                  </a:lnTo>
                  <a:lnTo>
                    <a:pt x="3909" y="1840"/>
                  </a:lnTo>
                  <a:lnTo>
                    <a:pt x="3919" y="1855"/>
                  </a:lnTo>
                  <a:lnTo>
                    <a:pt x="3889" y="1847"/>
                  </a:lnTo>
                  <a:lnTo>
                    <a:pt x="3909" y="1862"/>
                  </a:lnTo>
                  <a:lnTo>
                    <a:pt x="3899" y="1862"/>
                  </a:lnTo>
                  <a:lnTo>
                    <a:pt x="3909" y="1862"/>
                  </a:lnTo>
                  <a:lnTo>
                    <a:pt x="3899" y="1885"/>
                  </a:lnTo>
                  <a:lnTo>
                    <a:pt x="3919" y="1862"/>
                  </a:lnTo>
                  <a:lnTo>
                    <a:pt x="3919" y="1877"/>
                  </a:lnTo>
                  <a:lnTo>
                    <a:pt x="3919" y="1862"/>
                  </a:lnTo>
                  <a:lnTo>
                    <a:pt x="3949" y="1877"/>
                  </a:lnTo>
                  <a:lnTo>
                    <a:pt x="3929" y="1862"/>
                  </a:lnTo>
                  <a:lnTo>
                    <a:pt x="3939" y="1855"/>
                  </a:lnTo>
                  <a:lnTo>
                    <a:pt x="3929" y="1855"/>
                  </a:lnTo>
                  <a:lnTo>
                    <a:pt x="3939" y="1832"/>
                  </a:lnTo>
                  <a:lnTo>
                    <a:pt x="3939" y="1832"/>
                  </a:lnTo>
                  <a:close/>
                  <a:moveTo>
                    <a:pt x="4379" y="2012"/>
                  </a:moveTo>
                  <a:lnTo>
                    <a:pt x="4359" y="2027"/>
                  </a:lnTo>
                  <a:lnTo>
                    <a:pt x="4359" y="2020"/>
                  </a:lnTo>
                  <a:lnTo>
                    <a:pt x="4359" y="2027"/>
                  </a:lnTo>
                  <a:lnTo>
                    <a:pt x="4329" y="2020"/>
                  </a:lnTo>
                  <a:lnTo>
                    <a:pt x="4359" y="2035"/>
                  </a:lnTo>
                  <a:lnTo>
                    <a:pt x="4339" y="2042"/>
                  </a:lnTo>
                  <a:lnTo>
                    <a:pt x="4359" y="2035"/>
                  </a:lnTo>
                  <a:lnTo>
                    <a:pt x="4339" y="2057"/>
                  </a:lnTo>
                  <a:lnTo>
                    <a:pt x="4359" y="2042"/>
                  </a:lnTo>
                  <a:lnTo>
                    <a:pt x="4369" y="2050"/>
                  </a:lnTo>
                  <a:lnTo>
                    <a:pt x="4369" y="2042"/>
                  </a:lnTo>
                  <a:lnTo>
                    <a:pt x="4389" y="2050"/>
                  </a:lnTo>
                  <a:lnTo>
                    <a:pt x="4369" y="2035"/>
                  </a:lnTo>
                  <a:lnTo>
                    <a:pt x="4389" y="2027"/>
                  </a:lnTo>
                  <a:lnTo>
                    <a:pt x="4369" y="2035"/>
                  </a:lnTo>
                  <a:lnTo>
                    <a:pt x="4379" y="2012"/>
                  </a:lnTo>
                  <a:lnTo>
                    <a:pt x="4379" y="2012"/>
                  </a:lnTo>
                  <a:close/>
                  <a:moveTo>
                    <a:pt x="3539" y="2546"/>
                  </a:moveTo>
                  <a:lnTo>
                    <a:pt x="3519" y="2561"/>
                  </a:lnTo>
                  <a:lnTo>
                    <a:pt x="3519" y="2553"/>
                  </a:lnTo>
                  <a:lnTo>
                    <a:pt x="3519" y="2561"/>
                  </a:lnTo>
                  <a:lnTo>
                    <a:pt x="3489" y="2553"/>
                  </a:lnTo>
                  <a:lnTo>
                    <a:pt x="3519" y="2568"/>
                  </a:lnTo>
                  <a:lnTo>
                    <a:pt x="3499" y="2576"/>
                  </a:lnTo>
                  <a:lnTo>
                    <a:pt x="3519" y="2568"/>
                  </a:lnTo>
                  <a:lnTo>
                    <a:pt x="3499" y="2591"/>
                  </a:lnTo>
                  <a:lnTo>
                    <a:pt x="3519" y="2576"/>
                  </a:lnTo>
                  <a:lnTo>
                    <a:pt x="3529" y="2583"/>
                  </a:lnTo>
                  <a:lnTo>
                    <a:pt x="3529" y="2576"/>
                  </a:lnTo>
                  <a:lnTo>
                    <a:pt x="3559" y="2583"/>
                  </a:lnTo>
                  <a:lnTo>
                    <a:pt x="3529" y="2568"/>
                  </a:lnTo>
                  <a:lnTo>
                    <a:pt x="3549" y="2568"/>
                  </a:lnTo>
                  <a:lnTo>
                    <a:pt x="3529" y="2568"/>
                  </a:lnTo>
                  <a:lnTo>
                    <a:pt x="3539" y="2546"/>
                  </a:lnTo>
                  <a:lnTo>
                    <a:pt x="3539" y="2546"/>
                  </a:lnTo>
                  <a:close/>
                  <a:moveTo>
                    <a:pt x="2450" y="2290"/>
                  </a:moveTo>
                  <a:lnTo>
                    <a:pt x="2430" y="2313"/>
                  </a:lnTo>
                  <a:lnTo>
                    <a:pt x="2420" y="2298"/>
                  </a:lnTo>
                  <a:lnTo>
                    <a:pt x="2430" y="2313"/>
                  </a:lnTo>
                  <a:lnTo>
                    <a:pt x="2400" y="2298"/>
                  </a:lnTo>
                  <a:lnTo>
                    <a:pt x="2420" y="2313"/>
                  </a:lnTo>
                  <a:lnTo>
                    <a:pt x="2410" y="2320"/>
                  </a:lnTo>
                  <a:lnTo>
                    <a:pt x="2420" y="2320"/>
                  </a:lnTo>
                  <a:lnTo>
                    <a:pt x="2410" y="2343"/>
                  </a:lnTo>
                  <a:lnTo>
                    <a:pt x="2430" y="2320"/>
                  </a:lnTo>
                  <a:lnTo>
                    <a:pt x="2430" y="2335"/>
                  </a:lnTo>
                  <a:lnTo>
                    <a:pt x="2430" y="2320"/>
                  </a:lnTo>
                  <a:lnTo>
                    <a:pt x="2460" y="2328"/>
                  </a:lnTo>
                  <a:lnTo>
                    <a:pt x="2440" y="2313"/>
                  </a:lnTo>
                  <a:lnTo>
                    <a:pt x="2450" y="2313"/>
                  </a:lnTo>
                  <a:lnTo>
                    <a:pt x="2440" y="2313"/>
                  </a:lnTo>
                  <a:lnTo>
                    <a:pt x="2450" y="2290"/>
                  </a:lnTo>
                  <a:lnTo>
                    <a:pt x="2450" y="2290"/>
                  </a:lnTo>
                  <a:close/>
                  <a:moveTo>
                    <a:pt x="3739" y="1982"/>
                  </a:moveTo>
                  <a:lnTo>
                    <a:pt x="3719" y="2005"/>
                  </a:lnTo>
                  <a:lnTo>
                    <a:pt x="3719" y="1990"/>
                  </a:lnTo>
                  <a:lnTo>
                    <a:pt x="3719" y="2005"/>
                  </a:lnTo>
                  <a:lnTo>
                    <a:pt x="3689" y="1990"/>
                  </a:lnTo>
                  <a:lnTo>
                    <a:pt x="3719" y="2005"/>
                  </a:lnTo>
                  <a:lnTo>
                    <a:pt x="3699" y="2012"/>
                  </a:lnTo>
                  <a:lnTo>
                    <a:pt x="3719" y="2012"/>
                  </a:lnTo>
                  <a:lnTo>
                    <a:pt x="3699" y="2035"/>
                  </a:lnTo>
                  <a:lnTo>
                    <a:pt x="3719" y="2012"/>
                  </a:lnTo>
                  <a:lnTo>
                    <a:pt x="3729" y="2027"/>
                  </a:lnTo>
                  <a:lnTo>
                    <a:pt x="3719" y="2012"/>
                  </a:lnTo>
                  <a:lnTo>
                    <a:pt x="3749" y="2020"/>
                  </a:lnTo>
                  <a:lnTo>
                    <a:pt x="3729" y="2012"/>
                  </a:lnTo>
                  <a:lnTo>
                    <a:pt x="3749" y="2005"/>
                  </a:lnTo>
                  <a:lnTo>
                    <a:pt x="3729" y="2005"/>
                  </a:lnTo>
                  <a:lnTo>
                    <a:pt x="3739" y="1982"/>
                  </a:lnTo>
                  <a:lnTo>
                    <a:pt x="3739" y="1982"/>
                  </a:lnTo>
                  <a:close/>
                  <a:moveTo>
                    <a:pt x="1870" y="2703"/>
                  </a:moveTo>
                  <a:lnTo>
                    <a:pt x="1850" y="2718"/>
                  </a:lnTo>
                  <a:lnTo>
                    <a:pt x="1840" y="2711"/>
                  </a:lnTo>
                  <a:lnTo>
                    <a:pt x="1840" y="2718"/>
                  </a:lnTo>
                  <a:lnTo>
                    <a:pt x="1810" y="2711"/>
                  </a:lnTo>
                  <a:lnTo>
                    <a:pt x="1840" y="2726"/>
                  </a:lnTo>
                  <a:lnTo>
                    <a:pt x="1820" y="2726"/>
                  </a:lnTo>
                  <a:lnTo>
                    <a:pt x="1840" y="2726"/>
                  </a:lnTo>
                  <a:lnTo>
                    <a:pt x="1830" y="2748"/>
                  </a:lnTo>
                  <a:lnTo>
                    <a:pt x="1850" y="2733"/>
                  </a:lnTo>
                  <a:lnTo>
                    <a:pt x="1850" y="2741"/>
                  </a:lnTo>
                  <a:lnTo>
                    <a:pt x="1850" y="2726"/>
                  </a:lnTo>
                  <a:lnTo>
                    <a:pt x="1880" y="2741"/>
                  </a:lnTo>
                  <a:lnTo>
                    <a:pt x="1850" y="2726"/>
                  </a:lnTo>
                  <a:lnTo>
                    <a:pt x="1870" y="2718"/>
                  </a:lnTo>
                  <a:lnTo>
                    <a:pt x="1850" y="2726"/>
                  </a:lnTo>
                  <a:lnTo>
                    <a:pt x="1870" y="2703"/>
                  </a:lnTo>
                  <a:lnTo>
                    <a:pt x="1870" y="2703"/>
                  </a:lnTo>
                  <a:close/>
                  <a:moveTo>
                    <a:pt x="3079" y="2733"/>
                  </a:moveTo>
                  <a:lnTo>
                    <a:pt x="3059" y="2756"/>
                  </a:lnTo>
                  <a:lnTo>
                    <a:pt x="3049" y="2741"/>
                  </a:lnTo>
                  <a:lnTo>
                    <a:pt x="3059" y="2756"/>
                  </a:lnTo>
                  <a:lnTo>
                    <a:pt x="3019" y="2741"/>
                  </a:lnTo>
                  <a:lnTo>
                    <a:pt x="3049" y="2763"/>
                  </a:lnTo>
                  <a:lnTo>
                    <a:pt x="3029" y="2763"/>
                  </a:lnTo>
                  <a:lnTo>
                    <a:pt x="3049" y="2763"/>
                  </a:lnTo>
                  <a:lnTo>
                    <a:pt x="3039" y="2786"/>
                  </a:lnTo>
                  <a:lnTo>
                    <a:pt x="3059" y="2763"/>
                  </a:lnTo>
                  <a:lnTo>
                    <a:pt x="3059" y="2778"/>
                  </a:lnTo>
                  <a:lnTo>
                    <a:pt x="3059" y="2763"/>
                  </a:lnTo>
                  <a:lnTo>
                    <a:pt x="3089" y="2778"/>
                  </a:lnTo>
                  <a:lnTo>
                    <a:pt x="3069" y="2763"/>
                  </a:lnTo>
                  <a:lnTo>
                    <a:pt x="3079" y="2756"/>
                  </a:lnTo>
                  <a:lnTo>
                    <a:pt x="3059" y="2756"/>
                  </a:lnTo>
                  <a:lnTo>
                    <a:pt x="3079" y="2733"/>
                  </a:lnTo>
                  <a:lnTo>
                    <a:pt x="3079" y="2733"/>
                  </a:lnTo>
                  <a:close/>
                  <a:moveTo>
                    <a:pt x="1020" y="1397"/>
                  </a:moveTo>
                  <a:lnTo>
                    <a:pt x="1000" y="1419"/>
                  </a:lnTo>
                  <a:lnTo>
                    <a:pt x="990" y="1404"/>
                  </a:lnTo>
                  <a:lnTo>
                    <a:pt x="990" y="1419"/>
                  </a:lnTo>
                  <a:lnTo>
                    <a:pt x="960" y="1404"/>
                  </a:lnTo>
                  <a:lnTo>
                    <a:pt x="990" y="1419"/>
                  </a:lnTo>
                  <a:lnTo>
                    <a:pt x="970" y="1427"/>
                  </a:lnTo>
                  <a:lnTo>
                    <a:pt x="990" y="1427"/>
                  </a:lnTo>
                  <a:lnTo>
                    <a:pt x="980" y="1449"/>
                  </a:lnTo>
                  <a:lnTo>
                    <a:pt x="1000" y="1427"/>
                  </a:lnTo>
                  <a:lnTo>
                    <a:pt x="1000" y="1442"/>
                  </a:lnTo>
                  <a:lnTo>
                    <a:pt x="1000" y="1427"/>
                  </a:lnTo>
                  <a:lnTo>
                    <a:pt x="1030" y="1434"/>
                  </a:lnTo>
                  <a:lnTo>
                    <a:pt x="1010" y="1427"/>
                  </a:lnTo>
                  <a:lnTo>
                    <a:pt x="1020" y="1419"/>
                  </a:lnTo>
                  <a:lnTo>
                    <a:pt x="1000" y="1419"/>
                  </a:lnTo>
                  <a:lnTo>
                    <a:pt x="1020" y="1397"/>
                  </a:lnTo>
                  <a:lnTo>
                    <a:pt x="1020" y="1397"/>
                  </a:lnTo>
                  <a:close/>
                  <a:moveTo>
                    <a:pt x="3789" y="1449"/>
                  </a:moveTo>
                  <a:lnTo>
                    <a:pt x="3769" y="1472"/>
                  </a:lnTo>
                  <a:lnTo>
                    <a:pt x="3759" y="1457"/>
                  </a:lnTo>
                  <a:lnTo>
                    <a:pt x="3769" y="1472"/>
                  </a:lnTo>
                  <a:lnTo>
                    <a:pt x="3729" y="1457"/>
                  </a:lnTo>
                  <a:lnTo>
                    <a:pt x="3759" y="1472"/>
                  </a:lnTo>
                  <a:lnTo>
                    <a:pt x="3739" y="1479"/>
                  </a:lnTo>
                  <a:lnTo>
                    <a:pt x="3759" y="1479"/>
                  </a:lnTo>
                  <a:lnTo>
                    <a:pt x="3749" y="1502"/>
                  </a:lnTo>
                  <a:lnTo>
                    <a:pt x="3769" y="1479"/>
                  </a:lnTo>
                  <a:lnTo>
                    <a:pt x="3769" y="1494"/>
                  </a:lnTo>
                  <a:lnTo>
                    <a:pt x="3769" y="1479"/>
                  </a:lnTo>
                  <a:lnTo>
                    <a:pt x="3799" y="1487"/>
                  </a:lnTo>
                  <a:lnTo>
                    <a:pt x="3779" y="1479"/>
                  </a:lnTo>
                  <a:lnTo>
                    <a:pt x="3789" y="1472"/>
                  </a:lnTo>
                  <a:lnTo>
                    <a:pt x="3769" y="1472"/>
                  </a:lnTo>
                  <a:lnTo>
                    <a:pt x="3789" y="1449"/>
                  </a:lnTo>
                  <a:lnTo>
                    <a:pt x="3789" y="1449"/>
                  </a:lnTo>
                  <a:close/>
                  <a:moveTo>
                    <a:pt x="5888" y="2283"/>
                  </a:moveTo>
                  <a:lnTo>
                    <a:pt x="5838" y="2320"/>
                  </a:lnTo>
                  <a:lnTo>
                    <a:pt x="5828" y="2298"/>
                  </a:lnTo>
                  <a:lnTo>
                    <a:pt x="5838" y="2328"/>
                  </a:lnTo>
                  <a:lnTo>
                    <a:pt x="5768" y="2298"/>
                  </a:lnTo>
                  <a:lnTo>
                    <a:pt x="5828" y="2335"/>
                  </a:lnTo>
                  <a:lnTo>
                    <a:pt x="5788" y="2343"/>
                  </a:lnTo>
                  <a:lnTo>
                    <a:pt x="5828" y="2343"/>
                  </a:lnTo>
                  <a:lnTo>
                    <a:pt x="5798" y="2388"/>
                  </a:lnTo>
                  <a:lnTo>
                    <a:pt x="5838" y="2343"/>
                  </a:lnTo>
                  <a:lnTo>
                    <a:pt x="5848" y="2373"/>
                  </a:lnTo>
                  <a:lnTo>
                    <a:pt x="5848" y="2343"/>
                  </a:lnTo>
                  <a:lnTo>
                    <a:pt x="5908" y="2365"/>
                  </a:lnTo>
                  <a:lnTo>
                    <a:pt x="5858" y="2335"/>
                  </a:lnTo>
                  <a:lnTo>
                    <a:pt x="5888" y="2328"/>
                  </a:lnTo>
                  <a:lnTo>
                    <a:pt x="5848" y="2328"/>
                  </a:lnTo>
                  <a:lnTo>
                    <a:pt x="5888" y="2283"/>
                  </a:lnTo>
                  <a:lnTo>
                    <a:pt x="5888" y="2283"/>
                  </a:lnTo>
                  <a:close/>
                  <a:moveTo>
                    <a:pt x="5568" y="2223"/>
                  </a:moveTo>
                  <a:lnTo>
                    <a:pt x="5548" y="2238"/>
                  </a:lnTo>
                  <a:lnTo>
                    <a:pt x="5538" y="2223"/>
                  </a:lnTo>
                  <a:lnTo>
                    <a:pt x="5548" y="2238"/>
                  </a:lnTo>
                  <a:lnTo>
                    <a:pt x="5518" y="2230"/>
                  </a:lnTo>
                  <a:lnTo>
                    <a:pt x="5538" y="2245"/>
                  </a:lnTo>
                  <a:lnTo>
                    <a:pt x="5528" y="2245"/>
                  </a:lnTo>
                  <a:lnTo>
                    <a:pt x="5538" y="2245"/>
                  </a:lnTo>
                  <a:lnTo>
                    <a:pt x="5528" y="2268"/>
                  </a:lnTo>
                  <a:lnTo>
                    <a:pt x="5548" y="2253"/>
                  </a:lnTo>
                  <a:lnTo>
                    <a:pt x="5548" y="2260"/>
                  </a:lnTo>
                  <a:lnTo>
                    <a:pt x="5548" y="2245"/>
                  </a:lnTo>
                  <a:lnTo>
                    <a:pt x="5578" y="2260"/>
                  </a:lnTo>
                  <a:lnTo>
                    <a:pt x="5558" y="2245"/>
                  </a:lnTo>
                  <a:lnTo>
                    <a:pt x="5568" y="2238"/>
                  </a:lnTo>
                  <a:lnTo>
                    <a:pt x="5558" y="2245"/>
                  </a:lnTo>
                  <a:lnTo>
                    <a:pt x="5568" y="2223"/>
                  </a:lnTo>
                  <a:lnTo>
                    <a:pt x="5568" y="2223"/>
                  </a:lnTo>
                  <a:close/>
                  <a:moveTo>
                    <a:pt x="6048" y="2553"/>
                  </a:moveTo>
                  <a:lnTo>
                    <a:pt x="6028" y="2568"/>
                  </a:lnTo>
                  <a:lnTo>
                    <a:pt x="6018" y="2561"/>
                  </a:lnTo>
                  <a:lnTo>
                    <a:pt x="6018" y="2576"/>
                  </a:lnTo>
                  <a:lnTo>
                    <a:pt x="5988" y="2561"/>
                  </a:lnTo>
                  <a:lnTo>
                    <a:pt x="6018" y="2576"/>
                  </a:lnTo>
                  <a:lnTo>
                    <a:pt x="5998" y="2583"/>
                  </a:lnTo>
                  <a:lnTo>
                    <a:pt x="6018" y="2576"/>
                  </a:lnTo>
                  <a:lnTo>
                    <a:pt x="6008" y="2606"/>
                  </a:lnTo>
                  <a:lnTo>
                    <a:pt x="6028" y="2583"/>
                  </a:lnTo>
                  <a:lnTo>
                    <a:pt x="6028" y="2591"/>
                  </a:lnTo>
                  <a:lnTo>
                    <a:pt x="6028" y="2583"/>
                  </a:lnTo>
                  <a:lnTo>
                    <a:pt x="6058" y="2591"/>
                  </a:lnTo>
                  <a:lnTo>
                    <a:pt x="6028" y="2576"/>
                  </a:lnTo>
                  <a:lnTo>
                    <a:pt x="6048" y="2576"/>
                  </a:lnTo>
                  <a:lnTo>
                    <a:pt x="6028" y="2576"/>
                  </a:lnTo>
                  <a:lnTo>
                    <a:pt x="6048" y="2553"/>
                  </a:lnTo>
                  <a:lnTo>
                    <a:pt x="6048" y="2553"/>
                  </a:lnTo>
                  <a:close/>
                  <a:moveTo>
                    <a:pt x="7328" y="1382"/>
                  </a:moveTo>
                  <a:lnTo>
                    <a:pt x="7308" y="1397"/>
                  </a:lnTo>
                  <a:lnTo>
                    <a:pt x="7298" y="1389"/>
                  </a:lnTo>
                  <a:lnTo>
                    <a:pt x="7298" y="1404"/>
                  </a:lnTo>
                  <a:lnTo>
                    <a:pt x="7268" y="1389"/>
                  </a:lnTo>
                  <a:lnTo>
                    <a:pt x="7298" y="1404"/>
                  </a:lnTo>
                  <a:lnTo>
                    <a:pt x="7278" y="1412"/>
                  </a:lnTo>
                  <a:lnTo>
                    <a:pt x="7298" y="1404"/>
                  </a:lnTo>
                  <a:lnTo>
                    <a:pt x="7288" y="1434"/>
                  </a:lnTo>
                  <a:lnTo>
                    <a:pt x="7308" y="1412"/>
                  </a:lnTo>
                  <a:lnTo>
                    <a:pt x="7308" y="1419"/>
                  </a:lnTo>
                  <a:lnTo>
                    <a:pt x="7308" y="1412"/>
                  </a:lnTo>
                  <a:lnTo>
                    <a:pt x="7338" y="1419"/>
                  </a:lnTo>
                  <a:lnTo>
                    <a:pt x="7308" y="1404"/>
                  </a:lnTo>
                  <a:lnTo>
                    <a:pt x="7328" y="1404"/>
                  </a:lnTo>
                  <a:lnTo>
                    <a:pt x="7308" y="1404"/>
                  </a:lnTo>
                  <a:lnTo>
                    <a:pt x="7328" y="1382"/>
                  </a:lnTo>
                  <a:lnTo>
                    <a:pt x="7328" y="1382"/>
                  </a:lnTo>
                  <a:close/>
                  <a:moveTo>
                    <a:pt x="5408" y="1434"/>
                  </a:moveTo>
                  <a:lnTo>
                    <a:pt x="5388" y="1449"/>
                  </a:lnTo>
                  <a:lnTo>
                    <a:pt x="5378" y="1442"/>
                  </a:lnTo>
                  <a:lnTo>
                    <a:pt x="5378" y="1457"/>
                  </a:lnTo>
                  <a:lnTo>
                    <a:pt x="5348" y="1442"/>
                  </a:lnTo>
                  <a:lnTo>
                    <a:pt x="5378" y="1457"/>
                  </a:lnTo>
                  <a:lnTo>
                    <a:pt x="5358" y="1464"/>
                  </a:lnTo>
                  <a:lnTo>
                    <a:pt x="5378" y="1457"/>
                  </a:lnTo>
                  <a:lnTo>
                    <a:pt x="5368" y="1487"/>
                  </a:lnTo>
                  <a:lnTo>
                    <a:pt x="5388" y="1464"/>
                  </a:lnTo>
                  <a:lnTo>
                    <a:pt x="5388" y="1472"/>
                  </a:lnTo>
                  <a:lnTo>
                    <a:pt x="5388" y="1464"/>
                  </a:lnTo>
                  <a:lnTo>
                    <a:pt x="5418" y="1472"/>
                  </a:lnTo>
                  <a:lnTo>
                    <a:pt x="5388" y="1457"/>
                  </a:lnTo>
                  <a:lnTo>
                    <a:pt x="5408" y="1457"/>
                  </a:lnTo>
                  <a:lnTo>
                    <a:pt x="5388" y="1457"/>
                  </a:lnTo>
                  <a:lnTo>
                    <a:pt x="5408" y="1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24"/>
            <p:cNvSpPr>
              <a:spLocks noEditPoints="1"/>
            </p:cNvSpPr>
            <p:nvPr/>
          </p:nvSpPr>
          <p:spPr bwMode="auto">
            <a:xfrm>
              <a:off x="-74611" y="4149704"/>
              <a:ext cx="6057900" cy="2695595"/>
            </a:xfrm>
            <a:custGeom>
              <a:avLst/>
              <a:gdLst>
                <a:gd name="T0" fmla="*/ 76 w 780"/>
                <a:gd name="T1" fmla="*/ 255 h 462"/>
                <a:gd name="T2" fmla="*/ 76 w 780"/>
                <a:gd name="T3" fmla="*/ 245 h 462"/>
                <a:gd name="T4" fmla="*/ 77 w 780"/>
                <a:gd name="T5" fmla="*/ 239 h 462"/>
                <a:gd name="T6" fmla="*/ 77 w 780"/>
                <a:gd name="T7" fmla="*/ 234 h 462"/>
                <a:gd name="T8" fmla="*/ 78 w 780"/>
                <a:gd name="T9" fmla="*/ 229 h 462"/>
                <a:gd name="T10" fmla="*/ 78 w 780"/>
                <a:gd name="T11" fmla="*/ 224 h 462"/>
                <a:gd name="T12" fmla="*/ 79 w 780"/>
                <a:gd name="T13" fmla="*/ 226 h 462"/>
                <a:gd name="T14" fmla="*/ 80 w 780"/>
                <a:gd name="T15" fmla="*/ 231 h 462"/>
                <a:gd name="T16" fmla="*/ 80 w 780"/>
                <a:gd name="T17" fmla="*/ 236 h 462"/>
                <a:gd name="T18" fmla="*/ 80 w 780"/>
                <a:gd name="T19" fmla="*/ 243 h 462"/>
                <a:gd name="T20" fmla="*/ 81 w 780"/>
                <a:gd name="T21" fmla="*/ 251 h 462"/>
                <a:gd name="T22" fmla="*/ 81 w 780"/>
                <a:gd name="T23" fmla="*/ 259 h 462"/>
                <a:gd name="T24" fmla="*/ 155 w 780"/>
                <a:gd name="T25" fmla="*/ 134 h 462"/>
                <a:gd name="T26" fmla="*/ 148 w 780"/>
                <a:gd name="T27" fmla="*/ 97 h 462"/>
                <a:gd name="T28" fmla="*/ 150 w 780"/>
                <a:gd name="T29" fmla="*/ 68 h 462"/>
                <a:gd name="T30" fmla="*/ 200 w 780"/>
                <a:gd name="T31" fmla="*/ 82 h 462"/>
                <a:gd name="T32" fmla="*/ 201 w 780"/>
                <a:gd name="T33" fmla="*/ 99 h 462"/>
                <a:gd name="T34" fmla="*/ 194 w 780"/>
                <a:gd name="T35" fmla="*/ 134 h 462"/>
                <a:gd name="T36" fmla="*/ 228 w 780"/>
                <a:gd name="T37" fmla="*/ 203 h 462"/>
                <a:gd name="T38" fmla="*/ 220 w 780"/>
                <a:gd name="T39" fmla="*/ 173 h 462"/>
                <a:gd name="T40" fmla="*/ 225 w 780"/>
                <a:gd name="T41" fmla="*/ 151 h 462"/>
                <a:gd name="T42" fmla="*/ 276 w 780"/>
                <a:gd name="T43" fmla="*/ 147 h 462"/>
                <a:gd name="T44" fmla="*/ 277 w 780"/>
                <a:gd name="T45" fmla="*/ 163 h 462"/>
                <a:gd name="T46" fmla="*/ 277 w 780"/>
                <a:gd name="T47" fmla="*/ 183 h 462"/>
                <a:gd name="T48" fmla="*/ 281 w 780"/>
                <a:gd name="T49" fmla="*/ 257 h 462"/>
                <a:gd name="T50" fmla="*/ 400 w 780"/>
                <a:gd name="T51" fmla="*/ 142 h 462"/>
                <a:gd name="T52" fmla="*/ 400 w 780"/>
                <a:gd name="T53" fmla="*/ 132 h 462"/>
                <a:gd name="T54" fmla="*/ 401 w 780"/>
                <a:gd name="T55" fmla="*/ 124 h 462"/>
                <a:gd name="T56" fmla="*/ 401 w 780"/>
                <a:gd name="T57" fmla="*/ 116 h 462"/>
                <a:gd name="T58" fmla="*/ 402 w 780"/>
                <a:gd name="T59" fmla="*/ 109 h 462"/>
                <a:gd name="T60" fmla="*/ 402 w 780"/>
                <a:gd name="T61" fmla="*/ 102 h 462"/>
                <a:gd name="T62" fmla="*/ 404 w 780"/>
                <a:gd name="T63" fmla="*/ 101 h 462"/>
                <a:gd name="T64" fmla="*/ 405 w 780"/>
                <a:gd name="T65" fmla="*/ 108 h 462"/>
                <a:gd name="T66" fmla="*/ 405 w 780"/>
                <a:gd name="T67" fmla="*/ 114 h 462"/>
                <a:gd name="T68" fmla="*/ 406 w 780"/>
                <a:gd name="T69" fmla="*/ 121 h 462"/>
                <a:gd name="T70" fmla="*/ 406 w 780"/>
                <a:gd name="T71" fmla="*/ 128 h 462"/>
                <a:gd name="T72" fmla="*/ 407 w 780"/>
                <a:gd name="T73" fmla="*/ 138 h 462"/>
                <a:gd name="T74" fmla="*/ 497 w 780"/>
                <a:gd name="T75" fmla="*/ 257 h 462"/>
                <a:gd name="T76" fmla="*/ 501 w 780"/>
                <a:gd name="T77" fmla="*/ 183 h 462"/>
                <a:gd name="T78" fmla="*/ 501 w 780"/>
                <a:gd name="T79" fmla="*/ 164 h 462"/>
                <a:gd name="T80" fmla="*/ 501 w 780"/>
                <a:gd name="T81" fmla="*/ 149 h 462"/>
                <a:gd name="T82" fmla="*/ 554 w 780"/>
                <a:gd name="T83" fmla="*/ 149 h 462"/>
                <a:gd name="T84" fmla="*/ 554 w 780"/>
                <a:gd name="T85" fmla="*/ 165 h 462"/>
                <a:gd name="T86" fmla="*/ 548 w 780"/>
                <a:gd name="T87" fmla="*/ 198 h 462"/>
                <a:gd name="T88" fmla="*/ 584 w 780"/>
                <a:gd name="T89" fmla="*/ 137 h 462"/>
                <a:gd name="T90" fmla="*/ 573 w 780"/>
                <a:gd name="T91" fmla="*/ 111 h 462"/>
                <a:gd name="T92" fmla="*/ 576 w 780"/>
                <a:gd name="T93" fmla="*/ 94 h 462"/>
                <a:gd name="T94" fmla="*/ 579 w 780"/>
                <a:gd name="T95" fmla="*/ 67 h 462"/>
                <a:gd name="T96" fmla="*/ 627 w 780"/>
                <a:gd name="T97" fmla="*/ 84 h 462"/>
                <a:gd name="T98" fmla="*/ 630 w 780"/>
                <a:gd name="T99" fmla="*/ 122 h 462"/>
                <a:gd name="T100" fmla="*/ 636 w 780"/>
                <a:gd name="T101" fmla="*/ 214 h 462"/>
                <a:gd name="T102" fmla="*/ 700 w 780"/>
                <a:gd name="T103" fmla="*/ 263 h 462"/>
                <a:gd name="T104" fmla="*/ 700 w 780"/>
                <a:gd name="T105" fmla="*/ 253 h 462"/>
                <a:gd name="T106" fmla="*/ 701 w 780"/>
                <a:gd name="T107" fmla="*/ 247 h 462"/>
                <a:gd name="T108" fmla="*/ 701 w 780"/>
                <a:gd name="T109" fmla="*/ 242 h 462"/>
                <a:gd name="T110" fmla="*/ 702 w 780"/>
                <a:gd name="T111" fmla="*/ 237 h 462"/>
                <a:gd name="T112" fmla="*/ 702 w 780"/>
                <a:gd name="T113" fmla="*/ 232 h 462"/>
                <a:gd name="T114" fmla="*/ 704 w 780"/>
                <a:gd name="T115" fmla="*/ 234 h 462"/>
                <a:gd name="T116" fmla="*/ 704 w 780"/>
                <a:gd name="T117" fmla="*/ 239 h 462"/>
                <a:gd name="T118" fmla="*/ 704 w 780"/>
                <a:gd name="T119" fmla="*/ 244 h 462"/>
                <a:gd name="T120" fmla="*/ 704 w 780"/>
                <a:gd name="T121" fmla="*/ 251 h 462"/>
                <a:gd name="T122" fmla="*/ 705 w 780"/>
                <a:gd name="T123" fmla="*/ 260 h 462"/>
                <a:gd name="T124" fmla="*/ 706 w 780"/>
                <a:gd name="T125" fmla="*/ 26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0" h="462">
                  <a:moveTo>
                    <a:pt x="726" y="347"/>
                  </a:moveTo>
                  <a:cubicBezTo>
                    <a:pt x="726" y="346"/>
                    <a:pt x="726" y="346"/>
                    <a:pt x="727" y="345"/>
                  </a:cubicBezTo>
                  <a:cubicBezTo>
                    <a:pt x="726" y="347"/>
                    <a:pt x="726" y="347"/>
                    <a:pt x="726" y="347"/>
                  </a:cubicBezTo>
                  <a:close/>
                  <a:moveTo>
                    <a:pt x="148" y="99"/>
                  </a:move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lose/>
                  <a:moveTo>
                    <a:pt x="630" y="99"/>
                  </a:move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lose/>
                  <a:moveTo>
                    <a:pt x="679" y="347"/>
                  </a:moveTo>
                  <a:cubicBezTo>
                    <a:pt x="679" y="348"/>
                    <a:pt x="679" y="348"/>
                    <a:pt x="679" y="349"/>
                  </a:cubicBezTo>
                  <a:cubicBezTo>
                    <a:pt x="679" y="347"/>
                    <a:pt x="679" y="347"/>
                    <a:pt x="679" y="347"/>
                  </a:cubicBezTo>
                  <a:close/>
                  <a:moveTo>
                    <a:pt x="465" y="254"/>
                  </a:moveTo>
                  <a:cubicBezTo>
                    <a:pt x="466" y="254"/>
                    <a:pt x="466" y="254"/>
                    <a:pt x="466" y="254"/>
                  </a:cubicBezTo>
                  <a:cubicBezTo>
                    <a:pt x="465" y="254"/>
                    <a:pt x="465" y="254"/>
                    <a:pt x="465" y="254"/>
                  </a:cubicBezTo>
                  <a:close/>
                  <a:moveTo>
                    <a:pt x="102" y="339"/>
                  </a:moveTo>
                  <a:cubicBezTo>
                    <a:pt x="102" y="338"/>
                    <a:pt x="102" y="338"/>
                    <a:pt x="102" y="337"/>
                  </a:cubicBezTo>
                  <a:cubicBezTo>
                    <a:pt x="102" y="339"/>
                    <a:pt x="102" y="339"/>
                    <a:pt x="102" y="339"/>
                  </a:cubicBezTo>
                  <a:close/>
                  <a:moveTo>
                    <a:pt x="55" y="339"/>
                  </a:moveTo>
                  <a:cubicBezTo>
                    <a:pt x="55" y="340"/>
                    <a:pt x="55" y="340"/>
                    <a:pt x="55" y="341"/>
                  </a:cubicBezTo>
                  <a:cubicBezTo>
                    <a:pt x="55" y="339"/>
                    <a:pt x="55" y="339"/>
                    <a:pt x="55" y="339"/>
                  </a:cubicBezTo>
                  <a:close/>
                  <a:moveTo>
                    <a:pt x="772" y="360"/>
                  </a:moveTo>
                  <a:cubicBezTo>
                    <a:pt x="772" y="462"/>
                    <a:pt x="772" y="462"/>
                    <a:pt x="772" y="462"/>
                  </a:cubicBezTo>
                  <a:cubicBezTo>
                    <a:pt x="4" y="462"/>
                    <a:pt x="4" y="462"/>
                    <a:pt x="4" y="462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25" y="360"/>
                    <a:pt x="25" y="360"/>
                    <a:pt x="25" y="360"/>
                  </a:cubicBezTo>
                  <a:cubicBezTo>
                    <a:pt x="24" y="359"/>
                    <a:pt x="25" y="357"/>
                    <a:pt x="27" y="357"/>
                  </a:cubicBezTo>
                  <a:cubicBezTo>
                    <a:pt x="25" y="357"/>
                    <a:pt x="25" y="357"/>
                    <a:pt x="25" y="357"/>
                  </a:cubicBezTo>
                  <a:cubicBezTo>
                    <a:pt x="20" y="357"/>
                    <a:pt x="20" y="352"/>
                    <a:pt x="25" y="352"/>
                  </a:cubicBezTo>
                  <a:cubicBezTo>
                    <a:pt x="26" y="352"/>
                    <a:pt x="26" y="352"/>
                    <a:pt x="26" y="352"/>
                  </a:cubicBezTo>
                  <a:cubicBezTo>
                    <a:pt x="23" y="351"/>
                    <a:pt x="23" y="347"/>
                    <a:pt x="27" y="347"/>
                  </a:cubicBezTo>
                  <a:cubicBezTo>
                    <a:pt x="30" y="347"/>
                    <a:pt x="30" y="347"/>
                    <a:pt x="30" y="347"/>
                  </a:cubicBezTo>
                  <a:cubicBezTo>
                    <a:pt x="20" y="343"/>
                    <a:pt x="0" y="316"/>
                    <a:pt x="29" y="295"/>
                  </a:cubicBezTo>
                  <a:cubicBezTo>
                    <a:pt x="47" y="282"/>
                    <a:pt x="51" y="279"/>
                    <a:pt x="63" y="270"/>
                  </a:cubicBezTo>
                  <a:cubicBezTo>
                    <a:pt x="65" y="269"/>
                    <a:pt x="66" y="268"/>
                    <a:pt x="67" y="268"/>
                  </a:cubicBezTo>
                  <a:cubicBezTo>
                    <a:pt x="66" y="267"/>
                    <a:pt x="65" y="267"/>
                    <a:pt x="65" y="266"/>
                  </a:cubicBezTo>
                  <a:cubicBezTo>
                    <a:pt x="65" y="266"/>
                    <a:pt x="66" y="266"/>
                    <a:pt x="68" y="265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64"/>
                    <a:pt x="68" y="264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2"/>
                    <a:pt x="71" y="261"/>
                    <a:pt x="73" y="261"/>
                  </a:cubicBezTo>
                  <a:cubicBezTo>
                    <a:pt x="73" y="261"/>
                    <a:pt x="74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3"/>
                    <a:pt x="76" y="252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50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0"/>
                    <a:pt x="84" y="261"/>
                    <a:pt x="84" y="261"/>
                  </a:cubicBezTo>
                  <a:cubicBezTo>
                    <a:pt x="86" y="261"/>
                    <a:pt x="87" y="262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89" y="265"/>
                    <a:pt x="89" y="265"/>
                  </a:cubicBezTo>
                  <a:cubicBezTo>
                    <a:pt x="90" y="266"/>
                    <a:pt x="91" y="266"/>
                    <a:pt x="91" y="266"/>
                  </a:cubicBezTo>
                  <a:cubicBezTo>
                    <a:pt x="91" y="267"/>
                    <a:pt x="91" y="267"/>
                    <a:pt x="90" y="268"/>
                  </a:cubicBezTo>
                  <a:cubicBezTo>
                    <a:pt x="91" y="268"/>
                    <a:pt x="92" y="269"/>
                    <a:pt x="94" y="270"/>
                  </a:cubicBezTo>
                  <a:cubicBezTo>
                    <a:pt x="106" y="279"/>
                    <a:pt x="110" y="282"/>
                    <a:pt x="128" y="295"/>
                  </a:cubicBezTo>
                  <a:cubicBezTo>
                    <a:pt x="146" y="308"/>
                    <a:pt x="144" y="324"/>
                    <a:pt x="138" y="335"/>
                  </a:cubicBezTo>
                  <a:cubicBezTo>
                    <a:pt x="142" y="334"/>
                    <a:pt x="147" y="335"/>
                    <a:pt x="147" y="335"/>
                  </a:cubicBezTo>
                  <a:cubicBezTo>
                    <a:pt x="147" y="331"/>
                    <a:pt x="147" y="331"/>
                    <a:pt x="147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6" y="267"/>
                    <a:pt x="146" y="267"/>
                    <a:pt x="146" y="265"/>
                  </a:cubicBezTo>
                  <a:cubicBezTo>
                    <a:pt x="146" y="264"/>
                    <a:pt x="146" y="264"/>
                    <a:pt x="146" y="264"/>
                  </a:cubicBezTo>
                  <a:cubicBezTo>
                    <a:pt x="146" y="264"/>
                    <a:pt x="147" y="264"/>
                    <a:pt x="147" y="263"/>
                  </a:cubicBezTo>
                  <a:cubicBezTo>
                    <a:pt x="146" y="261"/>
                    <a:pt x="145" y="264"/>
                    <a:pt x="145" y="262"/>
                  </a:cubicBezTo>
                  <a:cubicBezTo>
                    <a:pt x="145" y="259"/>
                    <a:pt x="148" y="259"/>
                    <a:pt x="149" y="254"/>
                  </a:cubicBezTo>
                  <a:cubicBezTo>
                    <a:pt x="149" y="249"/>
                    <a:pt x="149" y="249"/>
                    <a:pt x="147" y="245"/>
                  </a:cubicBezTo>
                  <a:cubicBezTo>
                    <a:pt x="146" y="244"/>
                    <a:pt x="146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1"/>
                    <a:pt x="144" y="241"/>
                    <a:pt x="144" y="241"/>
                  </a:cubicBezTo>
                  <a:cubicBezTo>
                    <a:pt x="143" y="240"/>
                    <a:pt x="142" y="239"/>
                    <a:pt x="142" y="238"/>
                  </a:cubicBezTo>
                  <a:cubicBezTo>
                    <a:pt x="142" y="238"/>
                    <a:pt x="142" y="238"/>
                    <a:pt x="143" y="238"/>
                  </a:cubicBezTo>
                  <a:cubicBezTo>
                    <a:pt x="142" y="237"/>
                    <a:pt x="141" y="236"/>
                    <a:pt x="141" y="235"/>
                  </a:cubicBezTo>
                  <a:cubicBezTo>
                    <a:pt x="141" y="235"/>
                    <a:pt x="140" y="235"/>
                    <a:pt x="140" y="236"/>
                  </a:cubicBezTo>
                  <a:cubicBezTo>
                    <a:pt x="138" y="232"/>
                    <a:pt x="136" y="228"/>
                    <a:pt x="136" y="226"/>
                  </a:cubicBezTo>
                  <a:cubicBezTo>
                    <a:pt x="136" y="223"/>
                    <a:pt x="137" y="221"/>
                    <a:pt x="138" y="219"/>
                  </a:cubicBezTo>
                  <a:cubicBezTo>
                    <a:pt x="139" y="217"/>
                    <a:pt x="140" y="216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4" y="211"/>
                    <a:pt x="146" y="210"/>
                    <a:pt x="150" y="209"/>
                  </a:cubicBezTo>
                  <a:cubicBezTo>
                    <a:pt x="150" y="208"/>
                    <a:pt x="151" y="208"/>
                    <a:pt x="151" y="20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49"/>
                    <a:pt x="152" y="149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5"/>
                    <a:pt x="153" y="144"/>
                    <a:pt x="154" y="142"/>
                  </a:cubicBezTo>
                  <a:cubicBezTo>
                    <a:pt x="154" y="141"/>
                    <a:pt x="154" y="141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6"/>
                    <a:pt x="154" y="136"/>
                    <a:pt x="154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0"/>
                    <a:pt x="154" y="128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7" y="120"/>
                    <a:pt x="147" y="119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4"/>
                    <a:pt x="144" y="112"/>
                    <a:pt x="143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5"/>
                    <a:pt x="145" y="101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7" y="95"/>
                  </a:cubicBezTo>
                  <a:cubicBezTo>
                    <a:pt x="146" y="93"/>
                    <a:pt x="145" y="91"/>
                    <a:pt x="149" y="89"/>
                  </a:cubicBezTo>
                  <a:cubicBezTo>
                    <a:pt x="154" y="86"/>
                    <a:pt x="154" y="89"/>
                    <a:pt x="154" y="87"/>
                  </a:cubicBezTo>
                  <a:cubicBezTo>
                    <a:pt x="154" y="86"/>
                    <a:pt x="153" y="86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5"/>
                    <a:pt x="151" y="74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8" y="62"/>
                    <a:pt x="148" y="59"/>
                    <a:pt x="148" y="57"/>
                  </a:cubicBezTo>
                  <a:cubicBezTo>
                    <a:pt x="150" y="49"/>
                    <a:pt x="167" y="38"/>
                    <a:pt x="167" y="38"/>
                  </a:cubicBezTo>
                  <a:cubicBezTo>
                    <a:pt x="167" y="38"/>
                    <a:pt x="169" y="36"/>
                    <a:pt x="172" y="35"/>
                  </a:cubicBezTo>
                  <a:cubicBezTo>
                    <a:pt x="169" y="35"/>
                    <a:pt x="166" y="35"/>
                    <a:pt x="166" y="34"/>
                  </a:cubicBezTo>
                  <a:cubicBezTo>
                    <a:pt x="166" y="34"/>
                    <a:pt x="168" y="33"/>
                    <a:pt x="170" y="33"/>
                  </a:cubicBezTo>
                  <a:cubicBezTo>
                    <a:pt x="169" y="32"/>
                    <a:pt x="168" y="32"/>
                    <a:pt x="168" y="31"/>
                  </a:cubicBezTo>
                  <a:cubicBezTo>
                    <a:pt x="168" y="30"/>
                    <a:pt x="170" y="30"/>
                    <a:pt x="173" y="29"/>
                  </a:cubicBezTo>
                  <a:cubicBezTo>
                    <a:pt x="172" y="28"/>
                    <a:pt x="171" y="27"/>
                    <a:pt x="171" y="25"/>
                  </a:cubicBezTo>
                  <a:cubicBezTo>
                    <a:pt x="171" y="23"/>
                    <a:pt x="172" y="22"/>
                    <a:pt x="172" y="21"/>
                  </a:cubicBezTo>
                  <a:cubicBezTo>
                    <a:pt x="171" y="20"/>
                    <a:pt x="170" y="19"/>
                    <a:pt x="170" y="18"/>
                  </a:cubicBezTo>
                  <a:cubicBezTo>
                    <a:pt x="170" y="17"/>
                    <a:pt x="171" y="16"/>
                    <a:pt x="173" y="16"/>
                  </a:cubicBezTo>
                  <a:cubicBezTo>
                    <a:pt x="173" y="12"/>
                    <a:pt x="174" y="0"/>
                    <a:pt x="174" y="0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6" y="16"/>
                    <a:pt x="177" y="17"/>
                    <a:pt x="177" y="18"/>
                  </a:cubicBezTo>
                  <a:cubicBezTo>
                    <a:pt x="177" y="19"/>
                    <a:pt x="177" y="20"/>
                    <a:pt x="176" y="21"/>
                  </a:cubicBezTo>
                  <a:cubicBezTo>
                    <a:pt x="176" y="22"/>
                    <a:pt x="177" y="23"/>
                    <a:pt x="177" y="25"/>
                  </a:cubicBezTo>
                  <a:cubicBezTo>
                    <a:pt x="177" y="27"/>
                    <a:pt x="176" y="28"/>
                    <a:pt x="176" y="29"/>
                  </a:cubicBezTo>
                  <a:cubicBezTo>
                    <a:pt x="178" y="30"/>
                    <a:pt x="180" y="30"/>
                    <a:pt x="180" y="31"/>
                  </a:cubicBezTo>
                  <a:cubicBezTo>
                    <a:pt x="180" y="32"/>
                    <a:pt x="179" y="32"/>
                    <a:pt x="178" y="33"/>
                  </a:cubicBezTo>
                  <a:cubicBezTo>
                    <a:pt x="180" y="33"/>
                    <a:pt x="182" y="34"/>
                    <a:pt x="182" y="34"/>
                  </a:cubicBezTo>
                  <a:cubicBezTo>
                    <a:pt x="182" y="35"/>
                    <a:pt x="180" y="35"/>
                    <a:pt x="178" y="35"/>
                  </a:cubicBezTo>
                  <a:cubicBezTo>
                    <a:pt x="179" y="36"/>
                    <a:pt x="181" y="36"/>
                    <a:pt x="183" y="38"/>
                  </a:cubicBezTo>
                  <a:cubicBezTo>
                    <a:pt x="192" y="43"/>
                    <a:pt x="200" y="49"/>
                    <a:pt x="201" y="58"/>
                  </a:cubicBezTo>
                  <a:cubicBezTo>
                    <a:pt x="201" y="61"/>
                    <a:pt x="201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2"/>
                    <a:pt x="197" y="73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0" y="81"/>
                    <a:pt x="200" y="81"/>
                    <a:pt x="200" y="81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7" y="84"/>
                    <a:pt x="195" y="86"/>
                    <a:pt x="195" y="87"/>
                  </a:cubicBezTo>
                  <a:cubicBezTo>
                    <a:pt x="195" y="89"/>
                    <a:pt x="195" y="86"/>
                    <a:pt x="200" y="89"/>
                  </a:cubicBezTo>
                  <a:cubicBezTo>
                    <a:pt x="203" y="91"/>
                    <a:pt x="203" y="92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4" y="101"/>
                    <a:pt x="206" y="105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8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2" y="119"/>
                    <a:pt x="202" y="120"/>
                    <a:pt x="201" y="120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6" y="127"/>
                    <a:pt x="194" y="129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5" y="140"/>
                    <a:pt x="195" y="141"/>
                    <a:pt x="195" y="142"/>
                  </a:cubicBezTo>
                  <a:cubicBezTo>
                    <a:pt x="196" y="144"/>
                    <a:pt x="197" y="145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202" y="208"/>
                    <a:pt x="205" y="209"/>
                    <a:pt x="207" y="210"/>
                  </a:cubicBezTo>
                  <a:cubicBezTo>
                    <a:pt x="206" y="211"/>
                    <a:pt x="206" y="211"/>
                    <a:pt x="206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8" y="215"/>
                    <a:pt x="212" y="217"/>
                    <a:pt x="212" y="222"/>
                  </a:cubicBezTo>
                  <a:cubicBezTo>
                    <a:pt x="211" y="233"/>
                    <a:pt x="204" y="241"/>
                    <a:pt x="202" y="245"/>
                  </a:cubicBezTo>
                  <a:cubicBezTo>
                    <a:pt x="200" y="249"/>
                    <a:pt x="199" y="249"/>
                    <a:pt x="200" y="254"/>
                  </a:cubicBezTo>
                  <a:cubicBezTo>
                    <a:pt x="201" y="259"/>
                    <a:pt x="204" y="259"/>
                    <a:pt x="204" y="262"/>
                  </a:cubicBezTo>
                  <a:cubicBezTo>
                    <a:pt x="204" y="264"/>
                    <a:pt x="203" y="261"/>
                    <a:pt x="202" y="264"/>
                  </a:cubicBezTo>
                  <a:cubicBezTo>
                    <a:pt x="201" y="268"/>
                    <a:pt x="202" y="335"/>
                    <a:pt x="202" y="335"/>
                  </a:cubicBezTo>
                  <a:cubicBezTo>
                    <a:pt x="202" y="335"/>
                    <a:pt x="218" y="332"/>
                    <a:pt x="217" y="344"/>
                  </a:cubicBezTo>
                  <a:cubicBezTo>
                    <a:pt x="217" y="345"/>
                    <a:pt x="217" y="347"/>
                    <a:pt x="216" y="348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18" y="334"/>
                    <a:pt x="218" y="334"/>
                    <a:pt x="218" y="334"/>
                  </a:cubicBezTo>
                  <a:cubicBezTo>
                    <a:pt x="222" y="333"/>
                    <a:pt x="222" y="333"/>
                    <a:pt x="222" y="333"/>
                  </a:cubicBezTo>
                  <a:cubicBezTo>
                    <a:pt x="223" y="299"/>
                    <a:pt x="223" y="299"/>
                    <a:pt x="223" y="299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3" y="298"/>
                    <a:pt x="223" y="297"/>
                    <a:pt x="223" y="297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5"/>
                    <a:pt x="221" y="297"/>
                    <a:pt x="221" y="295"/>
                  </a:cubicBezTo>
                  <a:cubicBezTo>
                    <a:pt x="221" y="293"/>
                    <a:pt x="225" y="293"/>
                    <a:pt x="225" y="289"/>
                  </a:cubicBezTo>
                  <a:cubicBezTo>
                    <a:pt x="226" y="285"/>
                    <a:pt x="225" y="285"/>
                    <a:pt x="223" y="282"/>
                  </a:cubicBezTo>
                  <a:cubicBezTo>
                    <a:pt x="223" y="281"/>
                    <a:pt x="222" y="280"/>
                    <a:pt x="222" y="279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1" y="279"/>
                    <a:pt x="221" y="279"/>
                    <a:pt x="221" y="279"/>
                  </a:cubicBezTo>
                  <a:cubicBezTo>
                    <a:pt x="220" y="278"/>
                    <a:pt x="219" y="277"/>
                    <a:pt x="218" y="277"/>
                  </a:cubicBezTo>
                  <a:cubicBezTo>
                    <a:pt x="218" y="276"/>
                    <a:pt x="219" y="276"/>
                    <a:pt x="219" y="276"/>
                  </a:cubicBezTo>
                  <a:cubicBezTo>
                    <a:pt x="219" y="276"/>
                    <a:pt x="218" y="275"/>
                    <a:pt x="218" y="274"/>
                  </a:cubicBezTo>
                  <a:cubicBezTo>
                    <a:pt x="217" y="274"/>
                    <a:pt x="217" y="274"/>
                    <a:pt x="216" y="274"/>
                  </a:cubicBezTo>
                  <a:cubicBezTo>
                    <a:pt x="214" y="272"/>
                    <a:pt x="213" y="269"/>
                    <a:pt x="213" y="266"/>
                  </a:cubicBezTo>
                  <a:cubicBezTo>
                    <a:pt x="212" y="264"/>
                    <a:pt x="213" y="262"/>
                    <a:pt x="215" y="261"/>
                  </a:cubicBezTo>
                  <a:cubicBezTo>
                    <a:pt x="215" y="260"/>
                    <a:pt x="217" y="259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20" y="255"/>
                    <a:pt x="223" y="254"/>
                    <a:pt x="226" y="253"/>
                  </a:cubicBezTo>
                  <a:cubicBezTo>
                    <a:pt x="227" y="253"/>
                    <a:pt x="227" y="252"/>
                    <a:pt x="228" y="252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28" y="205"/>
                    <a:pt x="228" y="205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9" y="202"/>
                    <a:pt x="229" y="201"/>
                    <a:pt x="230" y="199"/>
                  </a:cubicBezTo>
                  <a:cubicBezTo>
                    <a:pt x="230" y="199"/>
                    <a:pt x="231" y="199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0"/>
                    <a:pt x="231" y="188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2"/>
                    <a:pt x="223" y="181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1" y="177"/>
                    <a:pt x="221" y="177"/>
                    <a:pt x="221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0" y="175"/>
                    <a:pt x="220" y="174"/>
                    <a:pt x="220" y="174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0"/>
                    <a:pt x="221" y="167"/>
                    <a:pt x="223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3" y="160"/>
                    <a:pt x="221" y="159"/>
                    <a:pt x="226" y="157"/>
                  </a:cubicBezTo>
                  <a:cubicBezTo>
                    <a:pt x="230" y="155"/>
                    <a:pt x="231" y="157"/>
                    <a:pt x="231" y="155"/>
                  </a:cubicBezTo>
                  <a:cubicBezTo>
                    <a:pt x="231" y="155"/>
                    <a:pt x="230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8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7" y="146"/>
                    <a:pt x="228" y="145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5"/>
                    <a:pt x="224" y="133"/>
                    <a:pt x="225" y="132"/>
                  </a:cubicBezTo>
                  <a:cubicBezTo>
                    <a:pt x="227" y="125"/>
                    <a:pt x="243" y="116"/>
                    <a:pt x="243" y="116"/>
                  </a:cubicBezTo>
                  <a:cubicBezTo>
                    <a:pt x="243" y="116"/>
                    <a:pt x="245" y="115"/>
                    <a:pt x="249" y="114"/>
                  </a:cubicBezTo>
                  <a:cubicBezTo>
                    <a:pt x="245" y="114"/>
                    <a:pt x="243" y="114"/>
                    <a:pt x="243" y="113"/>
                  </a:cubicBezTo>
                  <a:cubicBezTo>
                    <a:pt x="243" y="113"/>
                    <a:pt x="244" y="112"/>
                    <a:pt x="246" y="112"/>
                  </a:cubicBezTo>
                  <a:cubicBezTo>
                    <a:pt x="245" y="112"/>
                    <a:pt x="245" y="111"/>
                    <a:pt x="245" y="111"/>
                  </a:cubicBezTo>
                  <a:cubicBezTo>
                    <a:pt x="245" y="110"/>
                    <a:pt x="247" y="109"/>
                    <a:pt x="249" y="109"/>
                  </a:cubicBezTo>
                  <a:cubicBezTo>
                    <a:pt x="249" y="109"/>
                    <a:pt x="248" y="107"/>
                    <a:pt x="248" y="106"/>
                  </a:cubicBezTo>
                  <a:cubicBezTo>
                    <a:pt x="248" y="104"/>
                    <a:pt x="248" y="103"/>
                    <a:pt x="249" y="102"/>
                  </a:cubicBezTo>
                  <a:cubicBezTo>
                    <a:pt x="248" y="102"/>
                    <a:pt x="247" y="101"/>
                    <a:pt x="247" y="100"/>
                  </a:cubicBezTo>
                  <a:cubicBezTo>
                    <a:pt x="247" y="99"/>
                    <a:pt x="249" y="98"/>
                    <a:pt x="251" y="98"/>
                  </a:cubicBezTo>
                  <a:cubicBezTo>
                    <a:pt x="252" y="98"/>
                    <a:pt x="254" y="99"/>
                    <a:pt x="254" y="100"/>
                  </a:cubicBezTo>
                  <a:cubicBezTo>
                    <a:pt x="254" y="101"/>
                    <a:pt x="253" y="102"/>
                    <a:pt x="252" y="102"/>
                  </a:cubicBezTo>
                  <a:cubicBezTo>
                    <a:pt x="253" y="103"/>
                    <a:pt x="253" y="104"/>
                    <a:pt x="253" y="106"/>
                  </a:cubicBezTo>
                  <a:cubicBezTo>
                    <a:pt x="253" y="107"/>
                    <a:pt x="253" y="109"/>
                    <a:pt x="252" y="109"/>
                  </a:cubicBezTo>
                  <a:cubicBezTo>
                    <a:pt x="255" y="109"/>
                    <a:pt x="257" y="110"/>
                    <a:pt x="257" y="111"/>
                  </a:cubicBezTo>
                  <a:cubicBezTo>
                    <a:pt x="257" y="111"/>
                    <a:pt x="256" y="112"/>
                    <a:pt x="255" y="112"/>
                  </a:cubicBezTo>
                  <a:cubicBezTo>
                    <a:pt x="257" y="112"/>
                    <a:pt x="258" y="113"/>
                    <a:pt x="258" y="113"/>
                  </a:cubicBezTo>
                  <a:cubicBezTo>
                    <a:pt x="258" y="114"/>
                    <a:pt x="257" y="114"/>
                    <a:pt x="254" y="114"/>
                  </a:cubicBezTo>
                  <a:cubicBezTo>
                    <a:pt x="256" y="114"/>
                    <a:pt x="258" y="115"/>
                    <a:pt x="260" y="116"/>
                  </a:cubicBezTo>
                  <a:cubicBezTo>
                    <a:pt x="268" y="121"/>
                    <a:pt x="277" y="125"/>
                    <a:pt x="278" y="133"/>
                  </a:cubicBezTo>
                  <a:cubicBezTo>
                    <a:pt x="278" y="135"/>
                    <a:pt x="277" y="137"/>
                    <a:pt x="276" y="138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3" y="144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4" y="153"/>
                    <a:pt x="272" y="154"/>
                    <a:pt x="272" y="155"/>
                  </a:cubicBezTo>
                  <a:cubicBezTo>
                    <a:pt x="272" y="157"/>
                    <a:pt x="272" y="155"/>
                    <a:pt x="276" y="157"/>
                  </a:cubicBezTo>
                  <a:cubicBezTo>
                    <a:pt x="280" y="158"/>
                    <a:pt x="280" y="159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81" y="167"/>
                    <a:pt x="283" y="170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1" y="175"/>
                    <a:pt x="281" y="175"/>
                    <a:pt x="281" y="175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1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5"/>
                    <a:pt x="276" y="185"/>
                  </a:cubicBezTo>
                  <a:cubicBezTo>
                    <a:pt x="272" y="187"/>
                    <a:pt x="271" y="189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8"/>
                    <a:pt x="271" y="199"/>
                    <a:pt x="272" y="199"/>
                  </a:cubicBezTo>
                  <a:cubicBezTo>
                    <a:pt x="273" y="201"/>
                    <a:pt x="274" y="202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9" y="252"/>
                    <a:pt x="282" y="253"/>
                    <a:pt x="283" y="254"/>
                  </a:cubicBezTo>
                  <a:cubicBezTo>
                    <a:pt x="283" y="255"/>
                    <a:pt x="283" y="255"/>
                    <a:pt x="282" y="255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5" y="258"/>
                    <a:pt x="288" y="260"/>
                    <a:pt x="288" y="264"/>
                  </a:cubicBezTo>
                  <a:cubicBezTo>
                    <a:pt x="288" y="272"/>
                    <a:pt x="281" y="279"/>
                    <a:pt x="279" y="282"/>
                  </a:cubicBezTo>
                  <a:cubicBezTo>
                    <a:pt x="277" y="285"/>
                    <a:pt x="276" y="285"/>
                    <a:pt x="277" y="289"/>
                  </a:cubicBezTo>
                  <a:cubicBezTo>
                    <a:pt x="277" y="293"/>
                    <a:pt x="281" y="293"/>
                    <a:pt x="281" y="295"/>
                  </a:cubicBezTo>
                  <a:cubicBezTo>
                    <a:pt x="281" y="297"/>
                    <a:pt x="280" y="295"/>
                    <a:pt x="278" y="297"/>
                  </a:cubicBezTo>
                  <a:cubicBezTo>
                    <a:pt x="278" y="298"/>
                    <a:pt x="278" y="305"/>
                    <a:pt x="278" y="314"/>
                  </a:cubicBezTo>
                  <a:cubicBezTo>
                    <a:pt x="285" y="311"/>
                    <a:pt x="292" y="308"/>
                    <a:pt x="299" y="305"/>
                  </a:cubicBezTo>
                  <a:cubicBezTo>
                    <a:pt x="312" y="300"/>
                    <a:pt x="320" y="297"/>
                    <a:pt x="325" y="296"/>
                  </a:cubicBezTo>
                  <a:cubicBezTo>
                    <a:pt x="325" y="295"/>
                    <a:pt x="324" y="294"/>
                    <a:pt x="325" y="292"/>
                  </a:cubicBezTo>
                  <a:cubicBezTo>
                    <a:pt x="325" y="292"/>
                    <a:pt x="326" y="292"/>
                    <a:pt x="328" y="291"/>
                  </a:cubicBezTo>
                  <a:cubicBezTo>
                    <a:pt x="327" y="290"/>
                    <a:pt x="328" y="289"/>
                    <a:pt x="329" y="288"/>
                  </a:cubicBezTo>
                  <a:cubicBezTo>
                    <a:pt x="328" y="286"/>
                    <a:pt x="328" y="281"/>
                    <a:pt x="328" y="278"/>
                  </a:cubicBezTo>
                  <a:cubicBezTo>
                    <a:pt x="325" y="277"/>
                    <a:pt x="325" y="273"/>
                    <a:pt x="329" y="272"/>
                  </a:cubicBezTo>
                  <a:cubicBezTo>
                    <a:pt x="329" y="271"/>
                    <a:pt x="329" y="270"/>
                    <a:pt x="329" y="269"/>
                  </a:cubicBezTo>
                  <a:cubicBezTo>
                    <a:pt x="329" y="269"/>
                    <a:pt x="329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7"/>
                    <a:pt x="332" y="266"/>
                    <a:pt x="334" y="266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5" y="260"/>
                    <a:pt x="298" y="223"/>
                    <a:pt x="336" y="195"/>
                  </a:cubicBezTo>
                  <a:cubicBezTo>
                    <a:pt x="361" y="177"/>
                    <a:pt x="366" y="173"/>
                    <a:pt x="383" y="162"/>
                  </a:cubicBezTo>
                  <a:cubicBezTo>
                    <a:pt x="385" y="160"/>
                    <a:pt x="386" y="159"/>
                    <a:pt x="388" y="158"/>
                  </a:cubicBezTo>
                  <a:cubicBezTo>
                    <a:pt x="387" y="157"/>
                    <a:pt x="386" y="157"/>
                    <a:pt x="386" y="156"/>
                  </a:cubicBezTo>
                  <a:cubicBezTo>
                    <a:pt x="386" y="156"/>
                    <a:pt x="387" y="155"/>
                    <a:pt x="389" y="155"/>
                  </a:cubicBezTo>
                  <a:cubicBezTo>
                    <a:pt x="388" y="155"/>
                    <a:pt x="388" y="154"/>
                    <a:pt x="388" y="154"/>
                  </a:cubicBezTo>
                  <a:cubicBezTo>
                    <a:pt x="388" y="153"/>
                    <a:pt x="389" y="153"/>
                    <a:pt x="392" y="152"/>
                  </a:cubicBezTo>
                  <a:cubicBezTo>
                    <a:pt x="391" y="152"/>
                    <a:pt x="391" y="152"/>
                    <a:pt x="391" y="151"/>
                  </a:cubicBezTo>
                  <a:cubicBezTo>
                    <a:pt x="391" y="150"/>
                    <a:pt x="393" y="150"/>
                    <a:pt x="396" y="149"/>
                  </a:cubicBezTo>
                  <a:cubicBezTo>
                    <a:pt x="396" y="149"/>
                    <a:pt x="397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5" y="102"/>
                    <a:pt x="405" y="102"/>
                    <a:pt x="405" y="102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6" y="115"/>
                    <a:pt x="406" y="115"/>
                    <a:pt x="406" y="115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7"/>
                  </a:cubicBezTo>
                  <a:cubicBezTo>
                    <a:pt x="407" y="148"/>
                    <a:pt x="407" y="148"/>
                    <a:pt x="407" y="148"/>
                  </a:cubicBezTo>
                  <a:cubicBezTo>
                    <a:pt x="409" y="148"/>
                    <a:pt x="410" y="149"/>
                    <a:pt x="410" y="149"/>
                  </a:cubicBezTo>
                  <a:cubicBezTo>
                    <a:pt x="413" y="150"/>
                    <a:pt x="415" y="150"/>
                    <a:pt x="415" y="151"/>
                  </a:cubicBezTo>
                  <a:cubicBezTo>
                    <a:pt x="415" y="152"/>
                    <a:pt x="415" y="152"/>
                    <a:pt x="415" y="152"/>
                  </a:cubicBezTo>
                  <a:cubicBezTo>
                    <a:pt x="417" y="153"/>
                    <a:pt x="418" y="153"/>
                    <a:pt x="418" y="154"/>
                  </a:cubicBezTo>
                  <a:cubicBezTo>
                    <a:pt x="418" y="154"/>
                    <a:pt x="418" y="155"/>
                    <a:pt x="417" y="155"/>
                  </a:cubicBezTo>
                  <a:cubicBezTo>
                    <a:pt x="419" y="155"/>
                    <a:pt x="421" y="156"/>
                    <a:pt x="421" y="156"/>
                  </a:cubicBezTo>
                  <a:cubicBezTo>
                    <a:pt x="421" y="157"/>
                    <a:pt x="420" y="157"/>
                    <a:pt x="418" y="158"/>
                  </a:cubicBezTo>
                  <a:cubicBezTo>
                    <a:pt x="420" y="159"/>
                    <a:pt x="422" y="160"/>
                    <a:pt x="424" y="162"/>
                  </a:cubicBezTo>
                  <a:cubicBezTo>
                    <a:pt x="441" y="173"/>
                    <a:pt x="445" y="177"/>
                    <a:pt x="470" y="195"/>
                  </a:cubicBezTo>
                  <a:cubicBezTo>
                    <a:pt x="509" y="223"/>
                    <a:pt x="481" y="260"/>
                    <a:pt x="468" y="266"/>
                  </a:cubicBezTo>
                  <a:cubicBezTo>
                    <a:pt x="470" y="266"/>
                    <a:pt x="470" y="266"/>
                    <a:pt x="470" y="266"/>
                  </a:cubicBezTo>
                  <a:cubicBezTo>
                    <a:pt x="473" y="266"/>
                    <a:pt x="474" y="268"/>
                    <a:pt x="473" y="270"/>
                  </a:cubicBezTo>
                  <a:cubicBezTo>
                    <a:pt x="473" y="270"/>
                    <a:pt x="474" y="271"/>
                    <a:pt x="474" y="272"/>
                  </a:cubicBezTo>
                  <a:cubicBezTo>
                    <a:pt x="478" y="273"/>
                    <a:pt x="478" y="277"/>
                    <a:pt x="475" y="278"/>
                  </a:cubicBezTo>
                  <a:cubicBezTo>
                    <a:pt x="476" y="283"/>
                    <a:pt x="476" y="287"/>
                    <a:pt x="475" y="289"/>
                  </a:cubicBezTo>
                  <a:cubicBezTo>
                    <a:pt x="480" y="290"/>
                    <a:pt x="480" y="290"/>
                    <a:pt x="483" y="293"/>
                  </a:cubicBezTo>
                  <a:cubicBezTo>
                    <a:pt x="486" y="295"/>
                    <a:pt x="485" y="296"/>
                    <a:pt x="484" y="297"/>
                  </a:cubicBezTo>
                  <a:cubicBezTo>
                    <a:pt x="484" y="298"/>
                    <a:pt x="482" y="299"/>
                    <a:pt x="481" y="299"/>
                  </a:cubicBezTo>
                  <a:cubicBezTo>
                    <a:pt x="483" y="300"/>
                    <a:pt x="484" y="300"/>
                    <a:pt x="486" y="301"/>
                  </a:cubicBezTo>
                  <a:cubicBezTo>
                    <a:pt x="489" y="302"/>
                    <a:pt x="494" y="304"/>
                    <a:pt x="500" y="307"/>
                  </a:cubicBezTo>
                  <a:cubicBezTo>
                    <a:pt x="500" y="302"/>
                    <a:pt x="500" y="298"/>
                    <a:pt x="500" y="297"/>
                  </a:cubicBezTo>
                  <a:cubicBezTo>
                    <a:pt x="499" y="295"/>
                    <a:pt x="498" y="297"/>
                    <a:pt x="498" y="295"/>
                  </a:cubicBezTo>
                  <a:cubicBezTo>
                    <a:pt x="498" y="293"/>
                    <a:pt x="501" y="293"/>
                    <a:pt x="502" y="289"/>
                  </a:cubicBezTo>
                  <a:cubicBezTo>
                    <a:pt x="502" y="285"/>
                    <a:pt x="502" y="285"/>
                    <a:pt x="500" y="282"/>
                  </a:cubicBezTo>
                  <a:cubicBezTo>
                    <a:pt x="498" y="279"/>
                    <a:pt x="490" y="272"/>
                    <a:pt x="490" y="264"/>
                  </a:cubicBezTo>
                  <a:cubicBezTo>
                    <a:pt x="490" y="260"/>
                    <a:pt x="494" y="258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5"/>
                    <a:pt x="496" y="255"/>
                    <a:pt x="496" y="255"/>
                  </a:cubicBezTo>
                  <a:cubicBezTo>
                    <a:pt x="496" y="255"/>
                    <a:pt x="495" y="255"/>
                    <a:pt x="495" y="254"/>
                  </a:cubicBezTo>
                  <a:cubicBezTo>
                    <a:pt x="497" y="253"/>
                    <a:pt x="499" y="252"/>
                    <a:pt x="504" y="252"/>
                  </a:cubicBezTo>
                  <a:cubicBezTo>
                    <a:pt x="505" y="205"/>
                    <a:pt x="505" y="205"/>
                    <a:pt x="505" y="205"/>
                  </a:cubicBezTo>
                  <a:cubicBezTo>
                    <a:pt x="505" y="205"/>
                    <a:pt x="505" y="205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2"/>
                    <a:pt x="505" y="201"/>
                    <a:pt x="506" y="199"/>
                  </a:cubicBezTo>
                  <a:cubicBezTo>
                    <a:pt x="507" y="199"/>
                    <a:pt x="507" y="198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89"/>
                    <a:pt x="506" y="187"/>
                    <a:pt x="503" y="185"/>
                  </a:cubicBezTo>
                  <a:cubicBezTo>
                    <a:pt x="503" y="185"/>
                    <a:pt x="503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499" y="181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5" y="170"/>
                    <a:pt x="495" y="170"/>
                    <a:pt x="494" y="170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5" y="177"/>
                    <a:pt x="495" y="177"/>
                    <a:pt x="495" y="177"/>
                  </a:cubicBezTo>
                  <a:cubicBezTo>
                    <a:pt x="495" y="178"/>
                    <a:pt x="495" y="178"/>
                    <a:pt x="495" y="177"/>
                  </a:cubicBezTo>
                  <a:cubicBezTo>
                    <a:pt x="493" y="169"/>
                    <a:pt x="493" y="169"/>
                    <a:pt x="493" y="169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2"/>
                    <a:pt x="492" y="172"/>
                    <a:pt x="492" y="172"/>
                  </a:cubicBezTo>
                  <a:cubicBezTo>
                    <a:pt x="492" y="173"/>
                    <a:pt x="492" y="173"/>
                    <a:pt x="492" y="172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68"/>
                    <a:pt x="492" y="168"/>
                    <a:pt x="492" y="168"/>
                  </a:cubicBez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4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3" y="168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2" y="167"/>
                    <a:pt x="492" y="167"/>
                    <a:pt x="491" y="167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2" y="169"/>
                    <a:pt x="482" y="169"/>
                    <a:pt x="483" y="169"/>
                  </a:cubicBezTo>
                  <a:cubicBezTo>
                    <a:pt x="491" y="167"/>
                    <a:pt x="491" y="167"/>
                    <a:pt x="491" y="167"/>
                  </a:cubicBezTo>
                  <a:cubicBezTo>
                    <a:pt x="491" y="167"/>
                    <a:pt x="492" y="167"/>
                    <a:pt x="492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7" y="166"/>
                    <a:pt x="487" y="166"/>
                    <a:pt x="488" y="166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6"/>
                    <a:pt x="490" y="166"/>
                    <a:pt x="490" y="166"/>
                  </a:cubicBezTo>
                  <a:cubicBezTo>
                    <a:pt x="490" y="165"/>
                    <a:pt x="490" y="165"/>
                    <a:pt x="490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85" y="161"/>
                    <a:pt x="485" y="161"/>
                    <a:pt x="486" y="162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1" y="155"/>
                    <a:pt x="491" y="155"/>
                    <a:pt x="491" y="156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4"/>
                    <a:pt x="493" y="164"/>
                    <a:pt x="493" y="164"/>
                  </a:cubicBezTo>
                  <a:cubicBezTo>
                    <a:pt x="493" y="163"/>
                    <a:pt x="493" y="163"/>
                    <a:pt x="493" y="164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4"/>
                    <a:pt x="494" y="164"/>
                    <a:pt x="494" y="164"/>
                  </a:cubicBezTo>
                  <a:cubicBezTo>
                    <a:pt x="495" y="164"/>
                    <a:pt x="495" y="164"/>
                    <a:pt x="494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59"/>
                    <a:pt x="498" y="159"/>
                    <a:pt x="498" y="159"/>
                  </a:cubicBezTo>
                  <a:cubicBezTo>
                    <a:pt x="499" y="159"/>
                    <a:pt x="499" y="159"/>
                    <a:pt x="498" y="159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5" y="165"/>
                    <a:pt x="495" y="165"/>
                    <a:pt x="495" y="165"/>
                  </a:cubicBezTo>
                  <a:cubicBezTo>
                    <a:pt x="496" y="164"/>
                    <a:pt x="496" y="164"/>
                    <a:pt x="495" y="165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5"/>
                    <a:pt x="496" y="165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499" y="159"/>
                    <a:pt x="499" y="158"/>
                    <a:pt x="502" y="157"/>
                  </a:cubicBezTo>
                  <a:cubicBezTo>
                    <a:pt x="507" y="155"/>
                    <a:pt x="507" y="157"/>
                    <a:pt x="507" y="155"/>
                  </a:cubicBezTo>
                  <a:cubicBezTo>
                    <a:pt x="507" y="154"/>
                    <a:pt x="505" y="153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5" y="144"/>
                    <a:pt x="506" y="143"/>
                    <a:pt x="507" y="143"/>
                  </a:cubicBezTo>
                  <a:cubicBezTo>
                    <a:pt x="507" y="143"/>
                    <a:pt x="507" y="143"/>
                    <a:pt x="507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4" y="142"/>
                    <a:pt x="504" y="142"/>
                    <a:pt x="504" y="142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39"/>
                    <a:pt x="503" y="139"/>
                    <a:pt x="503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1" y="137"/>
                    <a:pt x="501" y="135"/>
                    <a:pt x="501" y="133"/>
                  </a:cubicBezTo>
                  <a:cubicBezTo>
                    <a:pt x="502" y="125"/>
                    <a:pt x="510" y="121"/>
                    <a:pt x="518" y="116"/>
                  </a:cubicBezTo>
                  <a:cubicBezTo>
                    <a:pt x="520" y="115"/>
                    <a:pt x="522" y="114"/>
                    <a:pt x="524" y="114"/>
                  </a:cubicBezTo>
                  <a:cubicBezTo>
                    <a:pt x="522" y="114"/>
                    <a:pt x="520" y="114"/>
                    <a:pt x="520" y="113"/>
                  </a:cubicBezTo>
                  <a:cubicBezTo>
                    <a:pt x="520" y="113"/>
                    <a:pt x="521" y="112"/>
                    <a:pt x="524" y="112"/>
                  </a:cubicBezTo>
                  <a:cubicBezTo>
                    <a:pt x="522" y="112"/>
                    <a:pt x="522" y="111"/>
                    <a:pt x="522" y="111"/>
                  </a:cubicBezTo>
                  <a:cubicBezTo>
                    <a:pt x="522" y="110"/>
                    <a:pt x="524" y="109"/>
                    <a:pt x="526" y="109"/>
                  </a:cubicBezTo>
                  <a:cubicBezTo>
                    <a:pt x="525" y="109"/>
                    <a:pt x="525" y="107"/>
                    <a:pt x="525" y="106"/>
                  </a:cubicBezTo>
                  <a:cubicBezTo>
                    <a:pt x="525" y="104"/>
                    <a:pt x="525" y="103"/>
                    <a:pt x="526" y="102"/>
                  </a:cubicBezTo>
                  <a:cubicBezTo>
                    <a:pt x="525" y="102"/>
                    <a:pt x="524" y="101"/>
                    <a:pt x="524" y="100"/>
                  </a:cubicBezTo>
                  <a:cubicBezTo>
                    <a:pt x="524" y="99"/>
                    <a:pt x="526" y="98"/>
                    <a:pt x="528" y="98"/>
                  </a:cubicBezTo>
                  <a:cubicBezTo>
                    <a:pt x="530" y="98"/>
                    <a:pt x="531" y="99"/>
                    <a:pt x="531" y="100"/>
                  </a:cubicBezTo>
                  <a:cubicBezTo>
                    <a:pt x="531" y="101"/>
                    <a:pt x="530" y="102"/>
                    <a:pt x="529" y="102"/>
                  </a:cubicBezTo>
                  <a:cubicBezTo>
                    <a:pt x="530" y="103"/>
                    <a:pt x="530" y="104"/>
                    <a:pt x="530" y="106"/>
                  </a:cubicBezTo>
                  <a:cubicBezTo>
                    <a:pt x="530" y="107"/>
                    <a:pt x="530" y="109"/>
                    <a:pt x="529" y="109"/>
                  </a:cubicBezTo>
                  <a:cubicBezTo>
                    <a:pt x="532" y="109"/>
                    <a:pt x="534" y="110"/>
                    <a:pt x="534" y="111"/>
                  </a:cubicBezTo>
                  <a:cubicBezTo>
                    <a:pt x="534" y="111"/>
                    <a:pt x="533" y="112"/>
                    <a:pt x="532" y="112"/>
                  </a:cubicBezTo>
                  <a:cubicBezTo>
                    <a:pt x="534" y="112"/>
                    <a:pt x="536" y="113"/>
                    <a:pt x="536" y="113"/>
                  </a:cubicBezTo>
                  <a:cubicBezTo>
                    <a:pt x="536" y="114"/>
                    <a:pt x="533" y="114"/>
                    <a:pt x="530" y="114"/>
                  </a:cubicBezTo>
                  <a:cubicBezTo>
                    <a:pt x="533" y="115"/>
                    <a:pt x="535" y="116"/>
                    <a:pt x="535" y="116"/>
                  </a:cubicBezTo>
                  <a:cubicBezTo>
                    <a:pt x="535" y="116"/>
                    <a:pt x="551" y="125"/>
                    <a:pt x="553" y="132"/>
                  </a:cubicBezTo>
                  <a:cubicBezTo>
                    <a:pt x="554" y="133"/>
                    <a:pt x="554" y="135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49" y="144"/>
                    <a:pt x="549" y="144"/>
                    <a:pt x="549" y="144"/>
                  </a:cubicBezTo>
                  <a:cubicBezTo>
                    <a:pt x="550" y="145"/>
                    <a:pt x="551" y="146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3" y="147"/>
                    <a:pt x="553" y="148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8" y="154"/>
                    <a:pt x="548" y="155"/>
                    <a:pt x="548" y="155"/>
                  </a:cubicBezTo>
                  <a:cubicBezTo>
                    <a:pt x="548" y="157"/>
                    <a:pt x="548" y="155"/>
                    <a:pt x="552" y="157"/>
                  </a:cubicBezTo>
                  <a:cubicBezTo>
                    <a:pt x="557" y="159"/>
                    <a:pt x="556" y="160"/>
                    <a:pt x="554" y="162"/>
                  </a:cubicBezTo>
                  <a:cubicBezTo>
                    <a:pt x="554" y="162"/>
                    <a:pt x="554" y="162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7" y="167"/>
                    <a:pt x="559" y="170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4"/>
                    <a:pt x="558" y="174"/>
                    <a:pt x="558" y="174"/>
                  </a:cubicBezTo>
                  <a:cubicBezTo>
                    <a:pt x="558" y="174"/>
                    <a:pt x="558" y="175"/>
                    <a:pt x="558" y="176"/>
                  </a:cubicBezTo>
                  <a:cubicBezTo>
                    <a:pt x="558" y="176"/>
                    <a:pt x="558" y="176"/>
                    <a:pt x="558" y="176"/>
                  </a:cubicBezTo>
                  <a:cubicBezTo>
                    <a:pt x="557" y="177"/>
                    <a:pt x="557" y="177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1"/>
                    <a:pt x="554" y="182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48" y="188"/>
                    <a:pt x="546" y="190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9"/>
                    <a:pt x="548" y="199"/>
                    <a:pt x="548" y="199"/>
                  </a:cubicBezTo>
                  <a:cubicBezTo>
                    <a:pt x="549" y="201"/>
                    <a:pt x="550" y="202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5"/>
                    <a:pt x="550" y="205"/>
                    <a:pt x="550" y="205"/>
                  </a:cubicBezTo>
                  <a:cubicBezTo>
                    <a:pt x="550" y="252"/>
                    <a:pt x="550" y="252"/>
                    <a:pt x="550" y="252"/>
                  </a:cubicBezTo>
                  <a:cubicBezTo>
                    <a:pt x="551" y="252"/>
                    <a:pt x="552" y="253"/>
                    <a:pt x="552" y="253"/>
                  </a:cubicBezTo>
                  <a:cubicBezTo>
                    <a:pt x="555" y="254"/>
                    <a:pt x="558" y="255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61" y="259"/>
                    <a:pt x="563" y="260"/>
                    <a:pt x="564" y="261"/>
                  </a:cubicBezTo>
                  <a:cubicBezTo>
                    <a:pt x="565" y="262"/>
                    <a:pt x="566" y="264"/>
                    <a:pt x="566" y="266"/>
                  </a:cubicBezTo>
                  <a:cubicBezTo>
                    <a:pt x="565" y="269"/>
                    <a:pt x="564" y="272"/>
                    <a:pt x="562" y="274"/>
                  </a:cubicBezTo>
                  <a:cubicBezTo>
                    <a:pt x="562" y="274"/>
                    <a:pt x="561" y="274"/>
                    <a:pt x="561" y="274"/>
                  </a:cubicBezTo>
                  <a:cubicBezTo>
                    <a:pt x="560" y="275"/>
                    <a:pt x="560" y="276"/>
                    <a:pt x="559" y="276"/>
                  </a:cubicBezTo>
                  <a:cubicBezTo>
                    <a:pt x="560" y="276"/>
                    <a:pt x="560" y="276"/>
                    <a:pt x="560" y="277"/>
                  </a:cubicBezTo>
                  <a:cubicBezTo>
                    <a:pt x="559" y="277"/>
                    <a:pt x="559" y="278"/>
                    <a:pt x="558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6" y="280"/>
                    <a:pt x="555" y="281"/>
                    <a:pt x="555" y="282"/>
                  </a:cubicBezTo>
                  <a:cubicBezTo>
                    <a:pt x="553" y="285"/>
                    <a:pt x="552" y="285"/>
                    <a:pt x="553" y="289"/>
                  </a:cubicBezTo>
                  <a:cubicBezTo>
                    <a:pt x="554" y="293"/>
                    <a:pt x="557" y="293"/>
                    <a:pt x="557" y="295"/>
                  </a:cubicBezTo>
                  <a:cubicBezTo>
                    <a:pt x="557" y="297"/>
                    <a:pt x="556" y="295"/>
                    <a:pt x="555" y="297"/>
                  </a:cubicBezTo>
                  <a:cubicBezTo>
                    <a:pt x="555" y="297"/>
                    <a:pt x="555" y="297"/>
                    <a:pt x="555" y="297"/>
                  </a:cubicBezTo>
                  <a:cubicBezTo>
                    <a:pt x="556" y="297"/>
                    <a:pt x="556" y="298"/>
                    <a:pt x="556" y="298"/>
                  </a:cubicBezTo>
                  <a:cubicBezTo>
                    <a:pt x="556" y="299"/>
                    <a:pt x="556" y="299"/>
                    <a:pt x="556" y="299"/>
                  </a:cubicBezTo>
                  <a:cubicBezTo>
                    <a:pt x="556" y="329"/>
                    <a:pt x="556" y="329"/>
                    <a:pt x="556" y="329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57" y="331"/>
                    <a:pt x="557" y="331"/>
                    <a:pt x="557" y="33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40"/>
                    <a:pt x="562" y="340"/>
                    <a:pt x="562" y="340"/>
                  </a:cubicBezTo>
                  <a:cubicBezTo>
                    <a:pt x="564" y="333"/>
                    <a:pt x="576" y="335"/>
                    <a:pt x="576" y="335"/>
                  </a:cubicBezTo>
                  <a:cubicBezTo>
                    <a:pt x="576" y="335"/>
                    <a:pt x="578" y="268"/>
                    <a:pt x="577" y="264"/>
                  </a:cubicBezTo>
                  <a:cubicBezTo>
                    <a:pt x="575" y="261"/>
                    <a:pt x="574" y="264"/>
                    <a:pt x="574" y="262"/>
                  </a:cubicBezTo>
                  <a:cubicBezTo>
                    <a:pt x="574" y="259"/>
                    <a:pt x="578" y="259"/>
                    <a:pt x="578" y="254"/>
                  </a:cubicBezTo>
                  <a:cubicBezTo>
                    <a:pt x="579" y="249"/>
                    <a:pt x="578" y="249"/>
                    <a:pt x="576" y="245"/>
                  </a:cubicBezTo>
                  <a:cubicBezTo>
                    <a:pt x="574" y="241"/>
                    <a:pt x="567" y="233"/>
                    <a:pt x="567" y="222"/>
                  </a:cubicBezTo>
                  <a:cubicBezTo>
                    <a:pt x="567" y="217"/>
                    <a:pt x="570" y="215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2" y="211"/>
                    <a:pt x="572" y="211"/>
                    <a:pt x="572" y="210"/>
                  </a:cubicBezTo>
                  <a:cubicBezTo>
                    <a:pt x="573" y="209"/>
                    <a:pt x="576" y="208"/>
                    <a:pt x="581" y="207"/>
                  </a:cubicBezTo>
                  <a:cubicBezTo>
                    <a:pt x="581" y="149"/>
                    <a:pt x="581" y="149"/>
                    <a:pt x="581" y="149"/>
                  </a:cubicBezTo>
                  <a:cubicBezTo>
                    <a:pt x="581" y="149"/>
                    <a:pt x="581" y="149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5"/>
                    <a:pt x="582" y="144"/>
                    <a:pt x="583" y="142"/>
                  </a:cubicBezTo>
                  <a:cubicBezTo>
                    <a:pt x="584" y="141"/>
                    <a:pt x="584" y="140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29"/>
                    <a:pt x="583" y="127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2"/>
                    <a:pt x="579" y="122"/>
                    <a:pt x="579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0"/>
                    <a:pt x="577" y="120"/>
                    <a:pt x="577" y="120"/>
                  </a:cubicBezTo>
                  <a:cubicBezTo>
                    <a:pt x="577" y="120"/>
                    <a:pt x="576" y="119"/>
                    <a:pt x="576" y="118"/>
                  </a:cubicBezTo>
                  <a:cubicBezTo>
                    <a:pt x="576" y="118"/>
                    <a:pt x="576" y="118"/>
                    <a:pt x="576" y="118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2" y="105"/>
                    <a:pt x="574" y="101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5" y="92"/>
                    <a:pt x="575" y="91"/>
                    <a:pt x="579" y="89"/>
                  </a:cubicBezTo>
                  <a:cubicBezTo>
                    <a:pt x="583" y="86"/>
                    <a:pt x="583" y="89"/>
                    <a:pt x="583" y="87"/>
                  </a:cubicBezTo>
                  <a:cubicBezTo>
                    <a:pt x="583" y="86"/>
                    <a:pt x="581" y="84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2" y="73"/>
                    <a:pt x="583" y="72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8" y="64"/>
                    <a:pt x="577" y="61"/>
                    <a:pt x="577" y="58"/>
                  </a:cubicBezTo>
                  <a:cubicBezTo>
                    <a:pt x="578" y="49"/>
                    <a:pt x="587" y="43"/>
                    <a:pt x="595" y="38"/>
                  </a:cubicBezTo>
                  <a:cubicBezTo>
                    <a:pt x="597" y="36"/>
                    <a:pt x="599" y="36"/>
                    <a:pt x="601" y="35"/>
                  </a:cubicBezTo>
                  <a:cubicBezTo>
                    <a:pt x="598" y="35"/>
                    <a:pt x="597" y="35"/>
                    <a:pt x="597" y="34"/>
                  </a:cubicBezTo>
                  <a:cubicBezTo>
                    <a:pt x="597" y="34"/>
                    <a:pt x="598" y="33"/>
                    <a:pt x="600" y="33"/>
                  </a:cubicBezTo>
                  <a:cubicBezTo>
                    <a:pt x="599" y="32"/>
                    <a:pt x="598" y="32"/>
                    <a:pt x="598" y="31"/>
                  </a:cubicBezTo>
                  <a:cubicBezTo>
                    <a:pt x="598" y="30"/>
                    <a:pt x="600" y="30"/>
                    <a:pt x="603" y="29"/>
                  </a:cubicBezTo>
                  <a:cubicBezTo>
                    <a:pt x="602" y="28"/>
                    <a:pt x="602" y="27"/>
                    <a:pt x="602" y="25"/>
                  </a:cubicBezTo>
                  <a:cubicBezTo>
                    <a:pt x="602" y="23"/>
                    <a:pt x="602" y="22"/>
                    <a:pt x="603" y="21"/>
                  </a:cubicBezTo>
                  <a:cubicBezTo>
                    <a:pt x="602" y="20"/>
                    <a:pt x="601" y="19"/>
                    <a:pt x="601" y="18"/>
                  </a:cubicBezTo>
                  <a:cubicBezTo>
                    <a:pt x="601" y="17"/>
                    <a:pt x="602" y="16"/>
                    <a:pt x="603" y="16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5" y="12"/>
                    <a:pt x="606" y="16"/>
                  </a:cubicBezTo>
                  <a:cubicBezTo>
                    <a:pt x="607" y="16"/>
                    <a:pt x="608" y="17"/>
                    <a:pt x="608" y="18"/>
                  </a:cubicBezTo>
                  <a:cubicBezTo>
                    <a:pt x="608" y="19"/>
                    <a:pt x="607" y="20"/>
                    <a:pt x="606" y="21"/>
                  </a:cubicBezTo>
                  <a:cubicBezTo>
                    <a:pt x="607" y="22"/>
                    <a:pt x="607" y="23"/>
                    <a:pt x="607" y="25"/>
                  </a:cubicBezTo>
                  <a:cubicBezTo>
                    <a:pt x="607" y="27"/>
                    <a:pt x="606" y="28"/>
                    <a:pt x="606" y="29"/>
                  </a:cubicBezTo>
                  <a:cubicBezTo>
                    <a:pt x="608" y="30"/>
                    <a:pt x="610" y="30"/>
                    <a:pt x="610" y="31"/>
                  </a:cubicBezTo>
                  <a:cubicBezTo>
                    <a:pt x="610" y="32"/>
                    <a:pt x="610" y="32"/>
                    <a:pt x="609" y="33"/>
                  </a:cubicBezTo>
                  <a:cubicBezTo>
                    <a:pt x="611" y="33"/>
                    <a:pt x="612" y="34"/>
                    <a:pt x="612" y="34"/>
                  </a:cubicBezTo>
                  <a:cubicBezTo>
                    <a:pt x="612" y="35"/>
                    <a:pt x="610" y="35"/>
                    <a:pt x="606" y="35"/>
                  </a:cubicBezTo>
                  <a:cubicBezTo>
                    <a:pt x="610" y="36"/>
                    <a:pt x="612" y="38"/>
                    <a:pt x="612" y="38"/>
                  </a:cubicBezTo>
                  <a:cubicBezTo>
                    <a:pt x="612" y="38"/>
                    <a:pt x="628" y="49"/>
                    <a:pt x="630" y="57"/>
                  </a:cubicBezTo>
                  <a:cubicBezTo>
                    <a:pt x="631" y="59"/>
                    <a:pt x="630" y="62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7" y="74"/>
                    <a:pt x="628" y="75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5" y="86"/>
                    <a:pt x="624" y="86"/>
                    <a:pt x="624" y="87"/>
                  </a:cubicBezTo>
                  <a:cubicBezTo>
                    <a:pt x="624" y="89"/>
                    <a:pt x="625" y="86"/>
                    <a:pt x="629" y="89"/>
                  </a:cubicBezTo>
                  <a:cubicBezTo>
                    <a:pt x="634" y="91"/>
                    <a:pt x="632" y="93"/>
                    <a:pt x="631" y="95"/>
                  </a:cubicBezTo>
                  <a:cubicBezTo>
                    <a:pt x="631" y="95"/>
                    <a:pt x="631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2" y="100"/>
                    <a:pt x="632" y="100"/>
                    <a:pt x="632" y="100"/>
                  </a:cubicBezTo>
                  <a:cubicBezTo>
                    <a:pt x="634" y="101"/>
                    <a:pt x="636" y="105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10"/>
                    <a:pt x="635" y="110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2"/>
                    <a:pt x="634" y="114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2" y="117"/>
                    <a:pt x="632" y="117"/>
                    <a:pt x="632" y="117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9"/>
                    <a:pt x="631" y="120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4" y="128"/>
                    <a:pt x="623" y="130"/>
                    <a:pt x="623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1"/>
                    <a:pt x="625" y="141"/>
                    <a:pt x="625" y="142"/>
                  </a:cubicBezTo>
                  <a:cubicBezTo>
                    <a:pt x="626" y="144"/>
                    <a:pt x="626" y="145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9"/>
                    <a:pt x="627" y="149"/>
                    <a:pt x="627" y="149"/>
                  </a:cubicBezTo>
                  <a:cubicBezTo>
                    <a:pt x="627" y="208"/>
                    <a:pt x="627" y="208"/>
                    <a:pt x="627" y="208"/>
                  </a:cubicBezTo>
                  <a:cubicBezTo>
                    <a:pt x="628" y="208"/>
                    <a:pt x="628" y="208"/>
                    <a:pt x="629" y="209"/>
                  </a:cubicBezTo>
                  <a:cubicBezTo>
                    <a:pt x="632" y="210"/>
                    <a:pt x="635" y="211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8" y="216"/>
                    <a:pt x="640" y="217"/>
                    <a:pt x="640" y="219"/>
                  </a:cubicBezTo>
                  <a:cubicBezTo>
                    <a:pt x="642" y="221"/>
                    <a:pt x="643" y="223"/>
                    <a:pt x="642" y="226"/>
                  </a:cubicBezTo>
                  <a:cubicBezTo>
                    <a:pt x="642" y="228"/>
                    <a:pt x="641" y="232"/>
                    <a:pt x="639" y="236"/>
                  </a:cubicBezTo>
                  <a:cubicBezTo>
                    <a:pt x="638" y="235"/>
                    <a:pt x="638" y="235"/>
                    <a:pt x="637" y="235"/>
                  </a:cubicBezTo>
                  <a:cubicBezTo>
                    <a:pt x="637" y="236"/>
                    <a:pt x="636" y="237"/>
                    <a:pt x="636" y="238"/>
                  </a:cubicBezTo>
                  <a:cubicBezTo>
                    <a:pt x="636" y="238"/>
                    <a:pt x="637" y="238"/>
                    <a:pt x="637" y="238"/>
                  </a:cubicBezTo>
                  <a:cubicBezTo>
                    <a:pt x="636" y="239"/>
                    <a:pt x="635" y="240"/>
                    <a:pt x="634" y="241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3"/>
                    <a:pt x="632" y="244"/>
                    <a:pt x="632" y="245"/>
                  </a:cubicBezTo>
                  <a:cubicBezTo>
                    <a:pt x="630" y="249"/>
                    <a:pt x="629" y="249"/>
                    <a:pt x="630" y="254"/>
                  </a:cubicBezTo>
                  <a:cubicBezTo>
                    <a:pt x="630" y="259"/>
                    <a:pt x="634" y="259"/>
                    <a:pt x="634" y="262"/>
                  </a:cubicBezTo>
                  <a:cubicBezTo>
                    <a:pt x="634" y="264"/>
                    <a:pt x="633" y="261"/>
                    <a:pt x="632" y="263"/>
                  </a:cubicBezTo>
                  <a:cubicBezTo>
                    <a:pt x="632" y="264"/>
                    <a:pt x="632" y="264"/>
                    <a:pt x="632" y="264"/>
                  </a:cubicBezTo>
                  <a:cubicBezTo>
                    <a:pt x="632" y="264"/>
                    <a:pt x="632" y="264"/>
                    <a:pt x="632" y="265"/>
                  </a:cubicBezTo>
                  <a:cubicBezTo>
                    <a:pt x="632" y="267"/>
                    <a:pt x="632" y="267"/>
                    <a:pt x="632" y="267"/>
                  </a:cubicBezTo>
                  <a:cubicBezTo>
                    <a:pt x="633" y="330"/>
                    <a:pt x="633" y="330"/>
                    <a:pt x="633" y="330"/>
                  </a:cubicBezTo>
                  <a:cubicBezTo>
                    <a:pt x="632" y="330"/>
                    <a:pt x="632" y="330"/>
                    <a:pt x="631" y="331"/>
                  </a:cubicBezTo>
                  <a:cubicBezTo>
                    <a:pt x="632" y="335"/>
                    <a:pt x="632" y="335"/>
                    <a:pt x="632" y="335"/>
                  </a:cubicBezTo>
                  <a:cubicBezTo>
                    <a:pt x="632" y="335"/>
                    <a:pt x="635" y="334"/>
                    <a:pt x="639" y="335"/>
                  </a:cubicBezTo>
                  <a:cubicBezTo>
                    <a:pt x="637" y="325"/>
                    <a:pt x="639" y="313"/>
                    <a:pt x="653" y="303"/>
                  </a:cubicBezTo>
                  <a:cubicBezTo>
                    <a:pt x="671" y="290"/>
                    <a:pt x="675" y="287"/>
                    <a:pt x="687" y="278"/>
                  </a:cubicBezTo>
                  <a:cubicBezTo>
                    <a:pt x="689" y="277"/>
                    <a:pt x="690" y="276"/>
                    <a:pt x="691" y="276"/>
                  </a:cubicBezTo>
                  <a:cubicBezTo>
                    <a:pt x="690" y="275"/>
                    <a:pt x="690" y="275"/>
                    <a:pt x="690" y="275"/>
                  </a:cubicBezTo>
                  <a:cubicBezTo>
                    <a:pt x="690" y="274"/>
                    <a:pt x="690" y="274"/>
                    <a:pt x="692" y="273"/>
                  </a:cubicBezTo>
                  <a:cubicBezTo>
                    <a:pt x="691" y="273"/>
                    <a:pt x="691" y="273"/>
                    <a:pt x="691" y="273"/>
                  </a:cubicBezTo>
                  <a:cubicBezTo>
                    <a:pt x="691" y="272"/>
                    <a:pt x="692" y="272"/>
                    <a:pt x="694" y="271"/>
                  </a:cubicBezTo>
                  <a:cubicBezTo>
                    <a:pt x="694" y="271"/>
                    <a:pt x="694" y="271"/>
                    <a:pt x="694" y="271"/>
                  </a:cubicBezTo>
                  <a:cubicBezTo>
                    <a:pt x="694" y="270"/>
                    <a:pt x="695" y="269"/>
                    <a:pt x="697" y="269"/>
                  </a:cubicBezTo>
                  <a:cubicBezTo>
                    <a:pt x="697" y="269"/>
                    <a:pt x="698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1"/>
                    <a:pt x="700" y="260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8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7" y="268"/>
                    <a:pt x="708" y="269"/>
                    <a:pt x="708" y="269"/>
                  </a:cubicBezTo>
                  <a:cubicBezTo>
                    <a:pt x="710" y="269"/>
                    <a:pt x="711" y="270"/>
                    <a:pt x="711" y="271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3" y="272"/>
                    <a:pt x="714" y="272"/>
                    <a:pt x="714" y="273"/>
                  </a:cubicBezTo>
                  <a:cubicBezTo>
                    <a:pt x="714" y="273"/>
                    <a:pt x="714" y="273"/>
                    <a:pt x="713" y="273"/>
                  </a:cubicBezTo>
                  <a:cubicBezTo>
                    <a:pt x="715" y="274"/>
                    <a:pt x="715" y="274"/>
                    <a:pt x="715" y="275"/>
                  </a:cubicBezTo>
                  <a:cubicBezTo>
                    <a:pt x="715" y="275"/>
                    <a:pt x="715" y="275"/>
                    <a:pt x="714" y="276"/>
                  </a:cubicBezTo>
                  <a:cubicBezTo>
                    <a:pt x="715" y="276"/>
                    <a:pt x="716" y="277"/>
                    <a:pt x="718" y="278"/>
                  </a:cubicBezTo>
                  <a:cubicBezTo>
                    <a:pt x="730" y="287"/>
                    <a:pt x="734" y="290"/>
                    <a:pt x="752" y="303"/>
                  </a:cubicBezTo>
                  <a:cubicBezTo>
                    <a:pt x="780" y="324"/>
                    <a:pt x="760" y="351"/>
                    <a:pt x="751" y="355"/>
                  </a:cubicBezTo>
                  <a:cubicBezTo>
                    <a:pt x="752" y="355"/>
                    <a:pt x="752" y="355"/>
                    <a:pt x="752" y="355"/>
                  </a:cubicBezTo>
                  <a:cubicBezTo>
                    <a:pt x="755" y="355"/>
                    <a:pt x="755" y="359"/>
                    <a:pt x="753" y="360"/>
                  </a:cubicBezTo>
                  <a:cubicBezTo>
                    <a:pt x="754" y="360"/>
                    <a:pt x="754" y="360"/>
                    <a:pt x="754" y="360"/>
                  </a:cubicBezTo>
                  <a:cubicBezTo>
                    <a:pt x="755" y="360"/>
                    <a:pt x="755" y="360"/>
                    <a:pt x="755" y="360"/>
                  </a:cubicBezTo>
                  <a:cubicBezTo>
                    <a:pt x="772" y="360"/>
                    <a:pt x="772" y="360"/>
                    <a:pt x="772" y="360"/>
                  </a:cubicBezTo>
                  <a:close/>
                  <a:moveTo>
                    <a:pt x="132" y="344"/>
                  </a:moveTo>
                  <a:cubicBezTo>
                    <a:pt x="130" y="345"/>
                    <a:pt x="128" y="347"/>
                    <a:pt x="127" y="347"/>
                  </a:cubicBezTo>
                  <a:cubicBezTo>
                    <a:pt x="128" y="347"/>
                    <a:pt x="128" y="347"/>
                    <a:pt x="128" y="347"/>
                  </a:cubicBezTo>
                  <a:cubicBezTo>
                    <a:pt x="131" y="347"/>
                    <a:pt x="131" y="351"/>
                    <a:pt x="129" y="352"/>
                  </a:cubicBezTo>
                  <a:cubicBezTo>
                    <a:pt x="130" y="352"/>
                    <a:pt x="130" y="352"/>
                    <a:pt x="130" y="352"/>
                  </a:cubicBezTo>
                  <a:cubicBezTo>
                    <a:pt x="134" y="352"/>
                    <a:pt x="134" y="357"/>
                    <a:pt x="130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30" y="357"/>
                    <a:pt x="130" y="359"/>
                    <a:pt x="130" y="360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8"/>
                    <a:pt x="136" y="356"/>
                    <a:pt x="136" y="355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4" y="352"/>
                    <a:pt x="132" y="349"/>
                    <a:pt x="132" y="344"/>
                  </a:cubicBezTo>
                  <a:cubicBezTo>
                    <a:pt x="132" y="344"/>
                    <a:pt x="132" y="344"/>
                    <a:pt x="132" y="344"/>
                  </a:cubicBezTo>
                  <a:close/>
                  <a:moveTo>
                    <a:pt x="500" y="166"/>
                  </a:move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497" y="167"/>
                    <a:pt x="497" y="167"/>
                    <a:pt x="496" y="167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8" y="168"/>
                    <a:pt x="498" y="168"/>
                    <a:pt x="498" y="168"/>
                  </a:cubicBezTo>
                  <a:cubicBezTo>
                    <a:pt x="498" y="167"/>
                    <a:pt x="499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lose/>
                  <a:moveTo>
                    <a:pt x="498" y="168"/>
                  </a:moveTo>
                  <a:cubicBezTo>
                    <a:pt x="494" y="167"/>
                    <a:pt x="494" y="167"/>
                    <a:pt x="494" y="167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4" y="167"/>
                    <a:pt x="494" y="167"/>
                    <a:pt x="494" y="168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7" y="169"/>
                    <a:pt x="497" y="168"/>
                    <a:pt x="498" y="168"/>
                  </a:cubicBezTo>
                  <a:close/>
                  <a:moveTo>
                    <a:pt x="497" y="169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7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6" y="169"/>
                    <a:pt x="495" y="169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0"/>
                    <a:pt x="497" y="169"/>
                  </a:cubicBezTo>
                  <a:close/>
                  <a:moveTo>
                    <a:pt x="562" y="349"/>
                  </a:moveTo>
                  <a:cubicBezTo>
                    <a:pt x="562" y="350"/>
                    <a:pt x="562" y="350"/>
                    <a:pt x="562" y="350"/>
                  </a:cubicBezTo>
                  <a:cubicBezTo>
                    <a:pt x="563" y="350"/>
                    <a:pt x="563" y="350"/>
                    <a:pt x="563" y="350"/>
                  </a:cubicBezTo>
                  <a:cubicBezTo>
                    <a:pt x="563" y="349"/>
                    <a:pt x="562" y="349"/>
                    <a:pt x="562" y="349"/>
                  </a:cubicBezTo>
                  <a:close/>
                  <a:moveTo>
                    <a:pt x="641" y="360"/>
                  </a:moveTo>
                  <a:cubicBezTo>
                    <a:pt x="648" y="360"/>
                    <a:pt x="648" y="360"/>
                    <a:pt x="648" y="360"/>
                  </a:cubicBezTo>
                  <a:cubicBezTo>
                    <a:pt x="648" y="360"/>
                    <a:pt x="649" y="360"/>
                    <a:pt x="649" y="360"/>
                  </a:cubicBezTo>
                  <a:cubicBezTo>
                    <a:pt x="650" y="360"/>
                    <a:pt x="650" y="360"/>
                    <a:pt x="650" y="360"/>
                  </a:cubicBezTo>
                  <a:cubicBezTo>
                    <a:pt x="647" y="359"/>
                    <a:pt x="647" y="355"/>
                    <a:pt x="651" y="355"/>
                  </a:cubicBezTo>
                  <a:cubicBezTo>
                    <a:pt x="654" y="355"/>
                    <a:pt x="654" y="355"/>
                    <a:pt x="654" y="355"/>
                  </a:cubicBezTo>
                  <a:cubicBezTo>
                    <a:pt x="652" y="354"/>
                    <a:pt x="649" y="352"/>
                    <a:pt x="646" y="348"/>
                  </a:cubicBezTo>
                  <a:cubicBezTo>
                    <a:pt x="645" y="351"/>
                    <a:pt x="644" y="353"/>
                    <a:pt x="642" y="355"/>
                  </a:cubicBezTo>
                  <a:cubicBezTo>
                    <a:pt x="642" y="355"/>
                    <a:pt x="642" y="355"/>
                    <a:pt x="642" y="355"/>
                  </a:cubicBezTo>
                  <a:cubicBezTo>
                    <a:pt x="642" y="356"/>
                    <a:pt x="642" y="358"/>
                    <a:pt x="641" y="360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4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3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743" y="304"/>
                  </a:moveTo>
                  <a:cubicBezTo>
                    <a:pt x="744" y="305"/>
                    <a:pt x="744" y="305"/>
                    <a:pt x="744" y="305"/>
                  </a:cubicBezTo>
                  <a:cubicBezTo>
                    <a:pt x="743" y="304"/>
                    <a:pt x="743" y="304"/>
                    <a:pt x="743" y="304"/>
                  </a:cubicBezTo>
                  <a:close/>
                  <a:moveTo>
                    <a:pt x="742" y="355"/>
                  </a:moveTo>
                  <a:cubicBezTo>
                    <a:pt x="742" y="355"/>
                    <a:pt x="742" y="355"/>
                    <a:pt x="742" y="355"/>
                  </a:cubicBezTo>
                  <a:cubicBezTo>
                    <a:pt x="742" y="355"/>
                    <a:pt x="742" y="355"/>
                    <a:pt x="742" y="355"/>
                  </a:cubicBezTo>
                  <a:close/>
                  <a:moveTo>
                    <a:pt x="742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2" y="355"/>
                  </a:cubicBezTo>
                  <a:close/>
                  <a:moveTo>
                    <a:pt x="741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1" y="355"/>
                  </a:cubicBezTo>
                  <a:close/>
                  <a:moveTo>
                    <a:pt x="675" y="355"/>
                  </a:moveTo>
                  <a:cubicBezTo>
                    <a:pt x="674" y="355"/>
                    <a:pt x="674" y="354"/>
                    <a:pt x="673" y="354"/>
                  </a:cubicBezTo>
                  <a:cubicBezTo>
                    <a:pt x="674" y="354"/>
                    <a:pt x="674" y="355"/>
                    <a:pt x="675" y="355"/>
                  </a:cubicBezTo>
                  <a:close/>
                  <a:moveTo>
                    <a:pt x="732" y="354"/>
                  </a:moveTo>
                  <a:cubicBezTo>
                    <a:pt x="731" y="354"/>
                    <a:pt x="731" y="355"/>
                    <a:pt x="731" y="355"/>
                  </a:cubicBezTo>
                  <a:cubicBezTo>
                    <a:pt x="731" y="355"/>
                    <a:pt x="731" y="354"/>
                    <a:pt x="732" y="354"/>
                  </a:cubicBezTo>
                  <a:close/>
                  <a:moveTo>
                    <a:pt x="683" y="355"/>
                  </a:moveTo>
                  <a:cubicBezTo>
                    <a:pt x="682" y="355"/>
                    <a:pt x="682" y="354"/>
                    <a:pt x="681" y="353"/>
                  </a:cubicBezTo>
                  <a:cubicBezTo>
                    <a:pt x="682" y="354"/>
                    <a:pt x="682" y="355"/>
                    <a:pt x="683" y="355"/>
                  </a:cubicBezTo>
                  <a:close/>
                  <a:moveTo>
                    <a:pt x="681" y="352"/>
                  </a:moveTo>
                  <a:cubicBezTo>
                    <a:pt x="681" y="352"/>
                    <a:pt x="681" y="351"/>
                    <a:pt x="680" y="351"/>
                  </a:cubicBezTo>
                  <a:cubicBezTo>
                    <a:pt x="681" y="351"/>
                    <a:pt x="681" y="352"/>
                    <a:pt x="681" y="352"/>
                  </a:cubicBezTo>
                  <a:close/>
                  <a:moveTo>
                    <a:pt x="680" y="351"/>
                  </a:move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0" y="351"/>
                    <a:pt x="680" y="351"/>
                  </a:cubicBezTo>
                  <a:close/>
                  <a:moveTo>
                    <a:pt x="680" y="350"/>
                  </a:moveTo>
                  <a:cubicBezTo>
                    <a:pt x="680" y="349"/>
                    <a:pt x="680" y="349"/>
                    <a:pt x="679" y="349"/>
                  </a:cubicBezTo>
                  <a:cubicBezTo>
                    <a:pt x="680" y="349"/>
                    <a:pt x="680" y="349"/>
                    <a:pt x="680" y="350"/>
                  </a:cubicBezTo>
                  <a:close/>
                  <a:moveTo>
                    <a:pt x="679" y="347"/>
                  </a:moveTo>
                  <a:cubicBezTo>
                    <a:pt x="679" y="346"/>
                    <a:pt x="679" y="346"/>
                    <a:pt x="678" y="345"/>
                  </a:cubicBezTo>
                  <a:cubicBezTo>
                    <a:pt x="679" y="346"/>
                    <a:pt x="679" y="346"/>
                    <a:pt x="679" y="347"/>
                  </a:cubicBezTo>
                  <a:close/>
                  <a:moveTo>
                    <a:pt x="726" y="347"/>
                  </a:moveTo>
                  <a:cubicBezTo>
                    <a:pt x="726" y="348"/>
                    <a:pt x="726" y="348"/>
                    <a:pt x="726" y="349"/>
                  </a:cubicBezTo>
                  <a:cubicBezTo>
                    <a:pt x="726" y="348"/>
                    <a:pt x="726" y="348"/>
                    <a:pt x="726" y="347"/>
                  </a:cubicBezTo>
                  <a:close/>
                  <a:moveTo>
                    <a:pt x="726" y="349"/>
                  </a:moveTo>
                  <a:cubicBezTo>
                    <a:pt x="725" y="349"/>
                    <a:pt x="725" y="349"/>
                    <a:pt x="725" y="350"/>
                  </a:cubicBezTo>
                  <a:cubicBezTo>
                    <a:pt x="725" y="349"/>
                    <a:pt x="725" y="349"/>
                    <a:pt x="726" y="349"/>
                  </a:cubicBezTo>
                  <a:close/>
                  <a:moveTo>
                    <a:pt x="725" y="350"/>
                  </a:moveTo>
                  <a:cubicBezTo>
                    <a:pt x="725" y="350"/>
                    <a:pt x="725" y="351"/>
                    <a:pt x="725" y="351"/>
                  </a:cubicBezTo>
                  <a:cubicBezTo>
                    <a:pt x="725" y="351"/>
                    <a:pt x="725" y="350"/>
                    <a:pt x="725" y="350"/>
                  </a:cubicBezTo>
                  <a:close/>
                  <a:moveTo>
                    <a:pt x="725" y="351"/>
                  </a:moveTo>
                  <a:cubicBezTo>
                    <a:pt x="724" y="351"/>
                    <a:pt x="724" y="352"/>
                    <a:pt x="724" y="352"/>
                  </a:cubicBezTo>
                  <a:cubicBezTo>
                    <a:pt x="724" y="352"/>
                    <a:pt x="724" y="351"/>
                    <a:pt x="725" y="351"/>
                  </a:cubicBezTo>
                  <a:close/>
                  <a:moveTo>
                    <a:pt x="724" y="353"/>
                  </a:moveTo>
                  <a:cubicBezTo>
                    <a:pt x="723" y="354"/>
                    <a:pt x="723" y="355"/>
                    <a:pt x="722" y="355"/>
                  </a:cubicBezTo>
                  <a:cubicBezTo>
                    <a:pt x="723" y="355"/>
                    <a:pt x="723" y="354"/>
                    <a:pt x="724" y="353"/>
                  </a:cubicBezTo>
                  <a:close/>
                  <a:moveTo>
                    <a:pt x="695" y="355"/>
                  </a:moveTo>
                  <a:cubicBezTo>
                    <a:pt x="695" y="355"/>
                    <a:pt x="694" y="355"/>
                    <a:pt x="694" y="354"/>
                  </a:cubicBezTo>
                  <a:cubicBezTo>
                    <a:pt x="694" y="355"/>
                    <a:pt x="695" y="355"/>
                    <a:pt x="695" y="355"/>
                  </a:cubicBezTo>
                  <a:close/>
                  <a:moveTo>
                    <a:pt x="711" y="355"/>
                  </a:moveTo>
                  <a:cubicBezTo>
                    <a:pt x="710" y="355"/>
                    <a:pt x="710" y="355"/>
                    <a:pt x="710" y="355"/>
                  </a:cubicBezTo>
                  <a:cubicBezTo>
                    <a:pt x="710" y="355"/>
                    <a:pt x="710" y="355"/>
                    <a:pt x="711" y="355"/>
                  </a:cubicBezTo>
                  <a:close/>
                  <a:moveTo>
                    <a:pt x="350" y="265"/>
                  </a:move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50" y="265"/>
                  </a:cubicBezTo>
                  <a:close/>
                  <a:moveTo>
                    <a:pt x="346" y="262"/>
                  </a:moveTo>
                  <a:cubicBezTo>
                    <a:pt x="346" y="261"/>
                    <a:pt x="345" y="260"/>
                    <a:pt x="344" y="259"/>
                  </a:cubicBezTo>
                  <a:cubicBezTo>
                    <a:pt x="345" y="260"/>
                    <a:pt x="346" y="261"/>
                    <a:pt x="346" y="262"/>
                  </a:cubicBezTo>
                  <a:close/>
                  <a:moveTo>
                    <a:pt x="339" y="209"/>
                  </a:moveTo>
                  <a:cubicBezTo>
                    <a:pt x="339" y="209"/>
                    <a:pt x="339" y="209"/>
                    <a:pt x="339" y="208"/>
                  </a:cubicBezTo>
                  <a:cubicBezTo>
                    <a:pt x="339" y="209"/>
                    <a:pt x="339" y="209"/>
                    <a:pt x="339" y="209"/>
                  </a:cubicBezTo>
                  <a:close/>
                  <a:moveTo>
                    <a:pt x="342" y="204"/>
                  </a:moveTo>
                  <a:cubicBezTo>
                    <a:pt x="342" y="204"/>
                    <a:pt x="342" y="204"/>
                    <a:pt x="342" y="204"/>
                  </a:cubicBezTo>
                  <a:cubicBezTo>
                    <a:pt x="342" y="204"/>
                    <a:pt x="342" y="204"/>
                    <a:pt x="342" y="204"/>
                  </a:cubicBezTo>
                  <a:close/>
                  <a:moveTo>
                    <a:pt x="348" y="197"/>
                  </a:moveTo>
                  <a:cubicBezTo>
                    <a:pt x="348" y="197"/>
                    <a:pt x="348" y="197"/>
                    <a:pt x="348" y="197"/>
                  </a:cubicBezTo>
                  <a:cubicBezTo>
                    <a:pt x="348" y="197"/>
                    <a:pt x="348" y="197"/>
                    <a:pt x="348" y="197"/>
                  </a:cubicBezTo>
                  <a:close/>
                  <a:moveTo>
                    <a:pt x="458" y="197"/>
                  </a:moveTo>
                  <a:cubicBezTo>
                    <a:pt x="458" y="197"/>
                    <a:pt x="458" y="197"/>
                    <a:pt x="458" y="197"/>
                  </a:cubicBezTo>
                  <a:cubicBezTo>
                    <a:pt x="458" y="197"/>
                    <a:pt x="458" y="197"/>
                    <a:pt x="458" y="197"/>
                  </a:cubicBezTo>
                  <a:close/>
                  <a:moveTo>
                    <a:pt x="465" y="255"/>
                  </a:moveTo>
                  <a:cubicBezTo>
                    <a:pt x="465" y="255"/>
                    <a:pt x="465" y="255"/>
                    <a:pt x="465" y="255"/>
                  </a:cubicBezTo>
                  <a:cubicBezTo>
                    <a:pt x="465" y="255"/>
                    <a:pt x="465" y="255"/>
                    <a:pt x="465" y="255"/>
                  </a:cubicBezTo>
                  <a:close/>
                  <a:moveTo>
                    <a:pt x="464" y="256"/>
                  </a:moveTo>
                  <a:cubicBezTo>
                    <a:pt x="464" y="257"/>
                    <a:pt x="464" y="257"/>
                    <a:pt x="464" y="257"/>
                  </a:cubicBezTo>
                  <a:cubicBezTo>
                    <a:pt x="464" y="257"/>
                    <a:pt x="464" y="257"/>
                    <a:pt x="464" y="256"/>
                  </a:cubicBezTo>
                  <a:close/>
                  <a:moveTo>
                    <a:pt x="462" y="260"/>
                  </a:moveTo>
                  <a:cubicBezTo>
                    <a:pt x="460" y="261"/>
                    <a:pt x="459" y="263"/>
                    <a:pt x="458" y="264"/>
                  </a:cubicBezTo>
                  <a:cubicBezTo>
                    <a:pt x="459" y="263"/>
                    <a:pt x="460" y="261"/>
                    <a:pt x="462" y="260"/>
                  </a:cubicBezTo>
                  <a:close/>
                  <a:moveTo>
                    <a:pt x="457" y="264"/>
                  </a:moveTo>
                  <a:cubicBezTo>
                    <a:pt x="457" y="264"/>
                    <a:pt x="457" y="264"/>
                    <a:pt x="457" y="264"/>
                  </a:cubicBezTo>
                  <a:cubicBezTo>
                    <a:pt x="457" y="264"/>
                    <a:pt x="457" y="264"/>
                    <a:pt x="457" y="264"/>
                  </a:cubicBezTo>
                  <a:close/>
                  <a:moveTo>
                    <a:pt x="457" y="264"/>
                  </a:moveTo>
                  <a:cubicBezTo>
                    <a:pt x="457" y="265"/>
                    <a:pt x="456" y="265"/>
                    <a:pt x="456" y="265"/>
                  </a:cubicBezTo>
                  <a:cubicBezTo>
                    <a:pt x="456" y="265"/>
                    <a:pt x="456" y="265"/>
                    <a:pt x="456" y="265"/>
                  </a:cubicBezTo>
                  <a:cubicBezTo>
                    <a:pt x="456" y="265"/>
                    <a:pt x="457" y="265"/>
                    <a:pt x="457" y="264"/>
                  </a:cubicBezTo>
                  <a:close/>
                  <a:moveTo>
                    <a:pt x="449" y="252"/>
                  </a:moveTo>
                  <a:cubicBezTo>
                    <a:pt x="449" y="253"/>
                    <a:pt x="449" y="253"/>
                    <a:pt x="449" y="254"/>
                  </a:cubicBezTo>
                  <a:cubicBezTo>
                    <a:pt x="449" y="253"/>
                    <a:pt x="449" y="253"/>
                    <a:pt x="449" y="252"/>
                  </a:cubicBezTo>
                  <a:close/>
                  <a:moveTo>
                    <a:pt x="447" y="257"/>
                  </a:moveTo>
                  <a:cubicBezTo>
                    <a:pt x="447" y="258"/>
                    <a:pt x="446" y="259"/>
                    <a:pt x="445" y="260"/>
                  </a:cubicBezTo>
                  <a:cubicBezTo>
                    <a:pt x="446" y="259"/>
                    <a:pt x="447" y="258"/>
                    <a:pt x="447" y="257"/>
                  </a:cubicBezTo>
                  <a:close/>
                  <a:moveTo>
                    <a:pt x="445" y="261"/>
                  </a:moveTo>
                  <a:cubicBezTo>
                    <a:pt x="444" y="262"/>
                    <a:pt x="444" y="263"/>
                    <a:pt x="443" y="264"/>
                  </a:cubicBezTo>
                  <a:cubicBezTo>
                    <a:pt x="444" y="263"/>
                    <a:pt x="444" y="262"/>
                    <a:pt x="445" y="261"/>
                  </a:cubicBezTo>
                  <a:close/>
                  <a:moveTo>
                    <a:pt x="398" y="159"/>
                  </a:move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lose/>
                  <a:moveTo>
                    <a:pt x="391" y="258"/>
                  </a:moveTo>
                  <a:cubicBezTo>
                    <a:pt x="391" y="258"/>
                    <a:pt x="391" y="258"/>
                    <a:pt x="391" y="258"/>
                  </a:cubicBezTo>
                  <a:cubicBezTo>
                    <a:pt x="391" y="257"/>
                    <a:pt x="391" y="256"/>
                    <a:pt x="390" y="255"/>
                  </a:cubicBezTo>
                  <a:cubicBezTo>
                    <a:pt x="391" y="256"/>
                    <a:pt x="391" y="257"/>
                    <a:pt x="391" y="258"/>
                  </a:cubicBezTo>
                  <a:close/>
                  <a:moveTo>
                    <a:pt x="390" y="251"/>
                  </a:moveTo>
                  <a:cubicBezTo>
                    <a:pt x="390" y="250"/>
                    <a:pt x="390" y="249"/>
                    <a:pt x="390" y="248"/>
                  </a:cubicBezTo>
                  <a:cubicBezTo>
                    <a:pt x="390" y="249"/>
                    <a:pt x="390" y="250"/>
                    <a:pt x="390" y="251"/>
                  </a:cubicBezTo>
                  <a:close/>
                  <a:moveTo>
                    <a:pt x="40" y="347"/>
                  </a:moveTo>
                  <a:cubicBezTo>
                    <a:pt x="40" y="347"/>
                    <a:pt x="40" y="347"/>
                    <a:pt x="40" y="347"/>
                  </a:cubicBezTo>
                  <a:cubicBezTo>
                    <a:pt x="40" y="347"/>
                    <a:pt x="40" y="347"/>
                    <a:pt x="40" y="347"/>
                  </a:cubicBezTo>
                  <a:close/>
                  <a:moveTo>
                    <a:pt x="40" y="347"/>
                  </a:moveTo>
                  <a:cubicBezTo>
                    <a:pt x="40" y="347"/>
                    <a:pt x="39" y="347"/>
                    <a:pt x="39" y="347"/>
                  </a:cubicBezTo>
                  <a:cubicBezTo>
                    <a:pt x="39" y="347"/>
                    <a:pt x="40" y="347"/>
                    <a:pt x="40" y="347"/>
                  </a:cubicBezTo>
                  <a:close/>
                  <a:moveTo>
                    <a:pt x="119" y="296"/>
                  </a:moveTo>
                  <a:cubicBezTo>
                    <a:pt x="119" y="297"/>
                    <a:pt x="119" y="297"/>
                    <a:pt x="119" y="297"/>
                  </a:cubicBezTo>
                  <a:cubicBezTo>
                    <a:pt x="119" y="296"/>
                    <a:pt x="119" y="296"/>
                    <a:pt x="119" y="296"/>
                  </a:cubicBezTo>
                  <a:close/>
                  <a:moveTo>
                    <a:pt x="118" y="347"/>
                  </a:moveTo>
                  <a:cubicBezTo>
                    <a:pt x="118" y="347"/>
                    <a:pt x="118" y="347"/>
                    <a:pt x="117" y="347"/>
                  </a:cubicBezTo>
                  <a:cubicBezTo>
                    <a:pt x="118" y="347"/>
                    <a:pt x="118" y="347"/>
                    <a:pt x="118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50" y="347"/>
                  </a:moveTo>
                  <a:cubicBezTo>
                    <a:pt x="50" y="347"/>
                    <a:pt x="49" y="346"/>
                    <a:pt x="49" y="346"/>
                  </a:cubicBezTo>
                  <a:cubicBezTo>
                    <a:pt x="49" y="346"/>
                    <a:pt x="50" y="347"/>
                    <a:pt x="50" y="347"/>
                  </a:cubicBezTo>
                  <a:close/>
                  <a:moveTo>
                    <a:pt x="108" y="346"/>
                  </a:moveTo>
                  <a:cubicBezTo>
                    <a:pt x="107" y="346"/>
                    <a:pt x="107" y="347"/>
                    <a:pt x="106" y="347"/>
                  </a:cubicBezTo>
                  <a:cubicBezTo>
                    <a:pt x="107" y="347"/>
                    <a:pt x="107" y="346"/>
                    <a:pt x="108" y="346"/>
                  </a:cubicBezTo>
                  <a:close/>
                  <a:moveTo>
                    <a:pt x="59" y="347"/>
                  </a:moveTo>
                  <a:cubicBezTo>
                    <a:pt x="58" y="347"/>
                    <a:pt x="58" y="346"/>
                    <a:pt x="57" y="345"/>
                  </a:cubicBezTo>
                  <a:cubicBezTo>
                    <a:pt x="58" y="346"/>
                    <a:pt x="58" y="347"/>
                    <a:pt x="59" y="347"/>
                  </a:cubicBezTo>
                  <a:close/>
                  <a:moveTo>
                    <a:pt x="57" y="344"/>
                  </a:moveTo>
                  <a:cubicBezTo>
                    <a:pt x="57" y="344"/>
                    <a:pt x="56" y="343"/>
                    <a:pt x="56" y="343"/>
                  </a:cubicBezTo>
                  <a:cubicBezTo>
                    <a:pt x="56" y="343"/>
                    <a:pt x="57" y="344"/>
                    <a:pt x="57" y="344"/>
                  </a:cubicBezTo>
                  <a:close/>
                  <a:moveTo>
                    <a:pt x="56" y="343"/>
                  </a:moveTo>
                  <a:cubicBezTo>
                    <a:pt x="56" y="343"/>
                    <a:pt x="56" y="342"/>
                    <a:pt x="56" y="342"/>
                  </a:cubicBezTo>
                  <a:cubicBezTo>
                    <a:pt x="56" y="342"/>
                    <a:pt x="56" y="343"/>
                    <a:pt x="56" y="343"/>
                  </a:cubicBezTo>
                  <a:close/>
                  <a:moveTo>
                    <a:pt x="56" y="342"/>
                  </a:moveTo>
                  <a:cubicBezTo>
                    <a:pt x="56" y="341"/>
                    <a:pt x="55" y="341"/>
                    <a:pt x="55" y="341"/>
                  </a:cubicBezTo>
                  <a:cubicBezTo>
                    <a:pt x="55" y="341"/>
                    <a:pt x="56" y="341"/>
                    <a:pt x="56" y="342"/>
                  </a:cubicBezTo>
                  <a:close/>
                  <a:moveTo>
                    <a:pt x="55" y="339"/>
                  </a:moveTo>
                  <a:cubicBezTo>
                    <a:pt x="55" y="338"/>
                    <a:pt x="54" y="338"/>
                    <a:pt x="54" y="337"/>
                  </a:cubicBezTo>
                  <a:cubicBezTo>
                    <a:pt x="54" y="338"/>
                    <a:pt x="55" y="338"/>
                    <a:pt x="55" y="339"/>
                  </a:cubicBezTo>
                  <a:close/>
                  <a:moveTo>
                    <a:pt x="102" y="339"/>
                  </a:moveTo>
                  <a:cubicBezTo>
                    <a:pt x="102" y="340"/>
                    <a:pt x="102" y="340"/>
                    <a:pt x="101" y="341"/>
                  </a:cubicBezTo>
                  <a:cubicBezTo>
                    <a:pt x="102" y="340"/>
                    <a:pt x="102" y="340"/>
                    <a:pt x="102" y="339"/>
                  </a:cubicBezTo>
                  <a:close/>
                  <a:moveTo>
                    <a:pt x="101" y="341"/>
                  </a:moveTo>
                  <a:cubicBezTo>
                    <a:pt x="101" y="341"/>
                    <a:pt x="101" y="341"/>
                    <a:pt x="101" y="342"/>
                  </a:cubicBezTo>
                  <a:cubicBezTo>
                    <a:pt x="101" y="341"/>
                    <a:pt x="101" y="341"/>
                    <a:pt x="101" y="341"/>
                  </a:cubicBezTo>
                  <a:close/>
                  <a:moveTo>
                    <a:pt x="101" y="342"/>
                  </a:moveTo>
                  <a:cubicBezTo>
                    <a:pt x="101" y="342"/>
                    <a:pt x="101" y="343"/>
                    <a:pt x="101" y="343"/>
                  </a:cubicBezTo>
                  <a:cubicBezTo>
                    <a:pt x="101" y="343"/>
                    <a:pt x="101" y="342"/>
                    <a:pt x="101" y="342"/>
                  </a:cubicBezTo>
                  <a:close/>
                  <a:moveTo>
                    <a:pt x="101" y="343"/>
                  </a:moveTo>
                  <a:cubicBezTo>
                    <a:pt x="100" y="343"/>
                    <a:pt x="100" y="344"/>
                    <a:pt x="100" y="344"/>
                  </a:cubicBezTo>
                  <a:cubicBezTo>
                    <a:pt x="100" y="344"/>
                    <a:pt x="100" y="343"/>
                    <a:pt x="101" y="343"/>
                  </a:cubicBezTo>
                  <a:close/>
                  <a:moveTo>
                    <a:pt x="100" y="345"/>
                  </a:moveTo>
                  <a:cubicBezTo>
                    <a:pt x="99" y="346"/>
                    <a:pt x="99" y="347"/>
                    <a:pt x="98" y="347"/>
                  </a:cubicBezTo>
                  <a:cubicBezTo>
                    <a:pt x="99" y="347"/>
                    <a:pt x="99" y="346"/>
                    <a:pt x="100" y="345"/>
                  </a:cubicBezTo>
                  <a:close/>
                  <a:moveTo>
                    <a:pt x="71" y="347"/>
                  </a:moveTo>
                  <a:cubicBezTo>
                    <a:pt x="70" y="347"/>
                    <a:pt x="70" y="347"/>
                    <a:pt x="70" y="346"/>
                  </a:cubicBezTo>
                  <a:cubicBezTo>
                    <a:pt x="70" y="347"/>
                    <a:pt x="70" y="347"/>
                    <a:pt x="71" y="347"/>
                  </a:cubicBezTo>
                  <a:close/>
                  <a:moveTo>
                    <a:pt x="86" y="347"/>
                  </a:moveTo>
                  <a:cubicBezTo>
                    <a:pt x="86" y="347"/>
                    <a:pt x="86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39"/>
            <p:cNvSpPr>
              <a:spLocks/>
            </p:cNvSpPr>
            <p:nvPr/>
          </p:nvSpPr>
          <p:spPr bwMode="auto">
            <a:xfrm>
              <a:off x="923925" y="444500"/>
              <a:ext cx="1603375" cy="1192213"/>
            </a:xfrm>
            <a:custGeom>
              <a:avLst/>
              <a:gdLst>
                <a:gd name="T0" fmla="*/ 16 w 101"/>
                <a:gd name="T1" fmla="*/ 17 h 100"/>
                <a:gd name="T2" fmla="*/ 41 w 101"/>
                <a:gd name="T3" fmla="*/ 0 h 100"/>
                <a:gd name="T4" fmla="*/ 23 w 101"/>
                <a:gd name="T5" fmla="*/ 13 h 100"/>
                <a:gd name="T6" fmla="*/ 31 w 101"/>
                <a:gd name="T7" fmla="*/ 76 h 100"/>
                <a:gd name="T8" fmla="*/ 93 w 101"/>
                <a:gd name="T9" fmla="*/ 68 h 100"/>
                <a:gd name="T10" fmla="*/ 101 w 101"/>
                <a:gd name="T11" fmla="*/ 48 h 100"/>
                <a:gd name="T12" fmla="*/ 91 w 101"/>
                <a:gd name="T13" fmla="*/ 76 h 100"/>
                <a:gd name="T14" fmla="*/ 24 w 101"/>
                <a:gd name="T15" fmla="*/ 84 h 100"/>
                <a:gd name="T16" fmla="*/ 16 w 101"/>
                <a:gd name="T17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0">
                  <a:moveTo>
                    <a:pt x="16" y="17"/>
                  </a:moveTo>
                  <a:cubicBezTo>
                    <a:pt x="23" y="8"/>
                    <a:pt x="31" y="3"/>
                    <a:pt x="41" y="0"/>
                  </a:cubicBezTo>
                  <a:cubicBezTo>
                    <a:pt x="34" y="3"/>
                    <a:pt x="28" y="7"/>
                    <a:pt x="23" y="13"/>
                  </a:cubicBezTo>
                  <a:cubicBezTo>
                    <a:pt x="8" y="33"/>
                    <a:pt x="11" y="60"/>
                    <a:pt x="31" y="76"/>
                  </a:cubicBezTo>
                  <a:cubicBezTo>
                    <a:pt x="50" y="91"/>
                    <a:pt x="77" y="87"/>
                    <a:pt x="93" y="68"/>
                  </a:cubicBezTo>
                  <a:cubicBezTo>
                    <a:pt x="97" y="62"/>
                    <a:pt x="100" y="55"/>
                    <a:pt x="101" y="48"/>
                  </a:cubicBezTo>
                  <a:cubicBezTo>
                    <a:pt x="101" y="58"/>
                    <a:pt x="98" y="68"/>
                    <a:pt x="91" y="76"/>
                  </a:cubicBezTo>
                  <a:cubicBezTo>
                    <a:pt x="75" y="97"/>
                    <a:pt x="45" y="100"/>
                    <a:pt x="24" y="84"/>
                  </a:cubicBezTo>
                  <a:cubicBezTo>
                    <a:pt x="3" y="68"/>
                    <a:pt x="0" y="3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40"/>
            <p:cNvSpPr>
              <a:spLocks/>
            </p:cNvSpPr>
            <p:nvPr/>
          </p:nvSpPr>
          <p:spPr bwMode="auto">
            <a:xfrm>
              <a:off x="1590675" y="862012"/>
              <a:ext cx="381000" cy="261938"/>
            </a:xfrm>
            <a:custGeom>
              <a:avLst/>
              <a:gdLst>
                <a:gd name="T0" fmla="*/ 11 w 24"/>
                <a:gd name="T1" fmla="*/ 0 h 22"/>
                <a:gd name="T2" fmla="*/ 12 w 24"/>
                <a:gd name="T3" fmla="*/ 4 h 22"/>
                <a:gd name="T4" fmla="*/ 12 w 24"/>
                <a:gd name="T5" fmla="*/ 8 h 22"/>
                <a:gd name="T6" fmla="*/ 18 w 24"/>
                <a:gd name="T7" fmla="*/ 7 h 22"/>
                <a:gd name="T8" fmla="*/ 24 w 24"/>
                <a:gd name="T9" fmla="*/ 6 h 22"/>
                <a:gd name="T10" fmla="*/ 19 w 24"/>
                <a:gd name="T11" fmla="*/ 9 h 22"/>
                <a:gd name="T12" fmla="*/ 14 w 24"/>
                <a:gd name="T13" fmla="*/ 12 h 22"/>
                <a:gd name="T14" fmla="*/ 15 w 24"/>
                <a:gd name="T15" fmla="*/ 16 h 22"/>
                <a:gd name="T16" fmla="*/ 17 w 24"/>
                <a:gd name="T17" fmla="*/ 22 h 22"/>
                <a:gd name="T18" fmla="*/ 13 w 24"/>
                <a:gd name="T19" fmla="*/ 18 h 22"/>
                <a:gd name="T20" fmla="*/ 9 w 24"/>
                <a:gd name="T21" fmla="*/ 14 h 22"/>
                <a:gd name="T22" fmla="*/ 5 w 24"/>
                <a:gd name="T23" fmla="*/ 17 h 22"/>
                <a:gd name="T24" fmla="*/ 2 w 24"/>
                <a:gd name="T25" fmla="*/ 20 h 22"/>
                <a:gd name="T26" fmla="*/ 4 w 24"/>
                <a:gd name="T27" fmla="*/ 16 h 22"/>
                <a:gd name="T28" fmla="*/ 6 w 24"/>
                <a:gd name="T29" fmla="*/ 12 h 22"/>
                <a:gd name="T30" fmla="*/ 3 w 24"/>
                <a:gd name="T31" fmla="*/ 10 h 22"/>
                <a:gd name="T32" fmla="*/ 0 w 24"/>
                <a:gd name="T33" fmla="*/ 8 h 22"/>
                <a:gd name="T34" fmla="*/ 4 w 24"/>
                <a:gd name="T35" fmla="*/ 8 h 22"/>
                <a:gd name="T36" fmla="*/ 8 w 24"/>
                <a:gd name="T37" fmla="*/ 8 h 22"/>
                <a:gd name="T38" fmla="*/ 9 w 24"/>
                <a:gd name="T39" fmla="*/ 4 h 22"/>
                <a:gd name="T40" fmla="*/ 11 w 24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2">
                  <a:moveTo>
                    <a:pt x="11" y="0"/>
                  </a:moveTo>
                  <a:cubicBezTo>
                    <a:pt x="11" y="2"/>
                    <a:pt x="11" y="3"/>
                    <a:pt x="12" y="4"/>
                  </a:cubicBezTo>
                  <a:cubicBezTo>
                    <a:pt x="12" y="5"/>
                    <a:pt x="12" y="7"/>
                    <a:pt x="12" y="8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20" y="7"/>
                    <a:pt x="22" y="7"/>
                    <a:pt x="24" y="6"/>
                  </a:cubicBezTo>
                  <a:cubicBezTo>
                    <a:pt x="22" y="7"/>
                    <a:pt x="20" y="8"/>
                    <a:pt x="19" y="9"/>
                  </a:cubicBezTo>
                  <a:cubicBezTo>
                    <a:pt x="17" y="10"/>
                    <a:pt x="15" y="11"/>
                    <a:pt x="14" y="12"/>
                  </a:cubicBezTo>
                  <a:cubicBezTo>
                    <a:pt x="14" y="13"/>
                    <a:pt x="15" y="15"/>
                    <a:pt x="15" y="16"/>
                  </a:cubicBezTo>
                  <a:cubicBezTo>
                    <a:pt x="16" y="18"/>
                    <a:pt x="16" y="20"/>
                    <a:pt x="17" y="22"/>
                  </a:cubicBezTo>
                  <a:cubicBezTo>
                    <a:pt x="16" y="20"/>
                    <a:pt x="14" y="19"/>
                    <a:pt x="13" y="18"/>
                  </a:cubicBezTo>
                  <a:cubicBezTo>
                    <a:pt x="12" y="17"/>
                    <a:pt x="11" y="16"/>
                    <a:pt x="9" y="14"/>
                  </a:cubicBezTo>
                  <a:cubicBezTo>
                    <a:pt x="8" y="15"/>
                    <a:pt x="7" y="16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19"/>
                    <a:pt x="3" y="17"/>
                    <a:pt x="4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2" y="9"/>
                    <a:pt x="1" y="9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10" y="3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19710743">
              <a:off x="10700855" y="3497970"/>
              <a:ext cx="221444" cy="236274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Freeform 145"/>
            <p:cNvSpPr>
              <a:spLocks noEditPoints="1"/>
            </p:cNvSpPr>
            <p:nvPr/>
          </p:nvSpPr>
          <p:spPr bwMode="auto">
            <a:xfrm>
              <a:off x="9006162" y="2351097"/>
              <a:ext cx="1397428" cy="1544230"/>
            </a:xfrm>
            <a:custGeom>
              <a:avLst/>
              <a:gdLst>
                <a:gd name="T0" fmla="*/ 602 w 1204"/>
                <a:gd name="T1" fmla="*/ 0 h 1626"/>
                <a:gd name="T2" fmla="*/ 1 w 1204"/>
                <a:gd name="T3" fmla="*/ 554 h 1626"/>
                <a:gd name="T4" fmla="*/ 0 w 1204"/>
                <a:gd name="T5" fmla="*/ 1626 h 1626"/>
                <a:gd name="T6" fmla="*/ 1198 w 1204"/>
                <a:gd name="T7" fmla="*/ 1626 h 1626"/>
                <a:gd name="T8" fmla="*/ 1204 w 1204"/>
                <a:gd name="T9" fmla="*/ 564 h 1626"/>
                <a:gd name="T10" fmla="*/ 602 w 1204"/>
                <a:gd name="T11" fmla="*/ 0 h 1626"/>
                <a:gd name="T12" fmla="*/ 236 w 1204"/>
                <a:gd name="T13" fmla="*/ 216 h 1626"/>
                <a:gd name="T14" fmla="*/ 546 w 1204"/>
                <a:gd name="T15" fmla="*/ 527 h 1626"/>
                <a:gd name="T16" fmla="*/ 75 w 1204"/>
                <a:gd name="T17" fmla="*/ 527 h 1626"/>
                <a:gd name="T18" fmla="*/ 236 w 1204"/>
                <a:gd name="T19" fmla="*/ 216 h 1626"/>
                <a:gd name="T20" fmla="*/ 557 w 1204"/>
                <a:gd name="T21" fmla="*/ 1551 h 1626"/>
                <a:gd name="T22" fmla="*/ 70 w 1204"/>
                <a:gd name="T23" fmla="*/ 1551 h 1626"/>
                <a:gd name="T24" fmla="*/ 71 w 1204"/>
                <a:gd name="T25" fmla="*/ 597 h 1626"/>
                <a:gd name="T26" fmla="*/ 557 w 1204"/>
                <a:gd name="T27" fmla="*/ 597 h 1626"/>
                <a:gd name="T28" fmla="*/ 557 w 1204"/>
                <a:gd name="T29" fmla="*/ 1551 h 1626"/>
                <a:gd name="T30" fmla="*/ 595 w 1204"/>
                <a:gd name="T31" fmla="*/ 527 h 1626"/>
                <a:gd name="T32" fmla="*/ 592 w 1204"/>
                <a:gd name="T33" fmla="*/ 527 h 1626"/>
                <a:gd name="T34" fmla="*/ 259 w 1204"/>
                <a:gd name="T35" fmla="*/ 196 h 1626"/>
                <a:gd name="T36" fmla="*/ 595 w 1204"/>
                <a:gd name="T37" fmla="*/ 75 h 1626"/>
                <a:gd name="T38" fmla="*/ 595 w 1204"/>
                <a:gd name="T39" fmla="*/ 527 h 1626"/>
                <a:gd name="T40" fmla="*/ 1130 w 1204"/>
                <a:gd name="T41" fmla="*/ 527 h 1626"/>
                <a:gd name="T42" fmla="*/ 677 w 1204"/>
                <a:gd name="T43" fmla="*/ 527 h 1626"/>
                <a:gd name="T44" fmla="*/ 977 w 1204"/>
                <a:gd name="T45" fmla="*/ 223 h 1626"/>
                <a:gd name="T46" fmla="*/ 1130 w 1204"/>
                <a:gd name="T47" fmla="*/ 527 h 1626"/>
                <a:gd name="T48" fmla="*/ 954 w 1204"/>
                <a:gd name="T49" fmla="*/ 203 h 1626"/>
                <a:gd name="T50" fmla="*/ 631 w 1204"/>
                <a:gd name="T51" fmla="*/ 527 h 1626"/>
                <a:gd name="T52" fmla="*/ 628 w 1204"/>
                <a:gd name="T53" fmla="*/ 527 h 1626"/>
                <a:gd name="T54" fmla="*/ 626 w 1204"/>
                <a:gd name="T55" fmla="*/ 75 h 1626"/>
                <a:gd name="T56" fmla="*/ 954 w 1204"/>
                <a:gd name="T57" fmla="*/ 203 h 1626"/>
                <a:gd name="T58" fmla="*/ 1129 w 1204"/>
                <a:gd name="T59" fmla="*/ 1551 h 1626"/>
                <a:gd name="T60" fmla="*/ 651 w 1204"/>
                <a:gd name="T61" fmla="*/ 1551 h 1626"/>
                <a:gd name="T62" fmla="*/ 651 w 1204"/>
                <a:gd name="T63" fmla="*/ 597 h 1626"/>
                <a:gd name="T64" fmla="*/ 1134 w 1204"/>
                <a:gd name="T65" fmla="*/ 597 h 1626"/>
                <a:gd name="T66" fmla="*/ 1129 w 1204"/>
                <a:gd name="T67" fmla="*/ 1551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4" h="1626">
                  <a:moveTo>
                    <a:pt x="602" y="0"/>
                  </a:moveTo>
                  <a:cubicBezTo>
                    <a:pt x="274" y="0"/>
                    <a:pt x="7" y="247"/>
                    <a:pt x="1" y="554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198" y="1626"/>
                    <a:pt x="1198" y="1626"/>
                    <a:pt x="1198" y="1626"/>
                  </a:cubicBezTo>
                  <a:cubicBezTo>
                    <a:pt x="1198" y="1626"/>
                    <a:pt x="1204" y="591"/>
                    <a:pt x="1204" y="564"/>
                  </a:cubicBezTo>
                  <a:cubicBezTo>
                    <a:pt x="1204" y="253"/>
                    <a:pt x="935" y="0"/>
                    <a:pt x="602" y="0"/>
                  </a:cubicBezTo>
                  <a:moveTo>
                    <a:pt x="236" y="216"/>
                  </a:moveTo>
                  <a:cubicBezTo>
                    <a:pt x="546" y="527"/>
                    <a:pt x="546" y="527"/>
                    <a:pt x="546" y="527"/>
                  </a:cubicBezTo>
                  <a:cubicBezTo>
                    <a:pt x="75" y="527"/>
                    <a:pt x="75" y="527"/>
                    <a:pt x="75" y="527"/>
                  </a:cubicBezTo>
                  <a:cubicBezTo>
                    <a:pt x="89" y="405"/>
                    <a:pt x="149" y="296"/>
                    <a:pt x="236" y="216"/>
                  </a:cubicBezTo>
                  <a:moveTo>
                    <a:pt x="557" y="1551"/>
                  </a:moveTo>
                  <a:cubicBezTo>
                    <a:pt x="70" y="1551"/>
                    <a:pt x="70" y="1551"/>
                    <a:pt x="70" y="1551"/>
                  </a:cubicBezTo>
                  <a:cubicBezTo>
                    <a:pt x="71" y="597"/>
                    <a:pt x="71" y="597"/>
                    <a:pt x="71" y="597"/>
                  </a:cubicBezTo>
                  <a:cubicBezTo>
                    <a:pt x="557" y="597"/>
                    <a:pt x="557" y="597"/>
                    <a:pt x="557" y="597"/>
                  </a:cubicBezTo>
                  <a:cubicBezTo>
                    <a:pt x="557" y="1551"/>
                    <a:pt x="557" y="1551"/>
                    <a:pt x="557" y="1551"/>
                  </a:cubicBezTo>
                  <a:moveTo>
                    <a:pt x="595" y="527"/>
                  </a:moveTo>
                  <a:cubicBezTo>
                    <a:pt x="592" y="527"/>
                    <a:pt x="592" y="527"/>
                    <a:pt x="592" y="527"/>
                  </a:cubicBezTo>
                  <a:cubicBezTo>
                    <a:pt x="259" y="196"/>
                    <a:pt x="259" y="196"/>
                    <a:pt x="259" y="196"/>
                  </a:cubicBezTo>
                  <a:cubicBezTo>
                    <a:pt x="350" y="122"/>
                    <a:pt x="467" y="77"/>
                    <a:pt x="595" y="75"/>
                  </a:cubicBezTo>
                  <a:cubicBezTo>
                    <a:pt x="595" y="527"/>
                    <a:pt x="595" y="527"/>
                    <a:pt x="595" y="527"/>
                  </a:cubicBezTo>
                  <a:moveTo>
                    <a:pt x="1130" y="527"/>
                  </a:moveTo>
                  <a:cubicBezTo>
                    <a:pt x="677" y="527"/>
                    <a:pt x="677" y="527"/>
                    <a:pt x="677" y="527"/>
                  </a:cubicBezTo>
                  <a:cubicBezTo>
                    <a:pt x="977" y="223"/>
                    <a:pt x="977" y="223"/>
                    <a:pt x="977" y="223"/>
                  </a:cubicBezTo>
                  <a:cubicBezTo>
                    <a:pt x="1060" y="303"/>
                    <a:pt x="1116" y="409"/>
                    <a:pt x="1130" y="527"/>
                  </a:cubicBezTo>
                  <a:moveTo>
                    <a:pt x="954" y="203"/>
                  </a:moveTo>
                  <a:cubicBezTo>
                    <a:pt x="631" y="527"/>
                    <a:pt x="631" y="527"/>
                    <a:pt x="631" y="527"/>
                  </a:cubicBezTo>
                  <a:cubicBezTo>
                    <a:pt x="628" y="527"/>
                    <a:pt x="628" y="527"/>
                    <a:pt x="628" y="527"/>
                  </a:cubicBezTo>
                  <a:cubicBezTo>
                    <a:pt x="626" y="75"/>
                    <a:pt x="626" y="75"/>
                    <a:pt x="626" y="75"/>
                  </a:cubicBezTo>
                  <a:cubicBezTo>
                    <a:pt x="751" y="81"/>
                    <a:pt x="866" y="128"/>
                    <a:pt x="954" y="203"/>
                  </a:cubicBezTo>
                  <a:moveTo>
                    <a:pt x="1129" y="1551"/>
                  </a:moveTo>
                  <a:cubicBezTo>
                    <a:pt x="651" y="1551"/>
                    <a:pt x="651" y="1551"/>
                    <a:pt x="651" y="1551"/>
                  </a:cubicBezTo>
                  <a:cubicBezTo>
                    <a:pt x="651" y="597"/>
                    <a:pt x="651" y="597"/>
                    <a:pt x="651" y="597"/>
                  </a:cubicBezTo>
                  <a:cubicBezTo>
                    <a:pt x="1134" y="597"/>
                    <a:pt x="1134" y="597"/>
                    <a:pt x="1134" y="597"/>
                  </a:cubicBezTo>
                  <a:cubicBezTo>
                    <a:pt x="1133" y="701"/>
                    <a:pt x="1129" y="1551"/>
                    <a:pt x="1129" y="15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09"/>
            <p:cNvSpPr>
              <a:spLocks/>
            </p:cNvSpPr>
            <p:nvPr/>
          </p:nvSpPr>
          <p:spPr bwMode="auto">
            <a:xfrm flipH="1">
              <a:off x="6799263" y="3559175"/>
              <a:ext cx="5281613" cy="3244850"/>
            </a:xfrm>
            <a:custGeom>
              <a:avLst/>
              <a:gdLst>
                <a:gd name="T0" fmla="*/ 350 w 381"/>
                <a:gd name="T1" fmla="*/ 173 h 233"/>
                <a:gd name="T2" fmla="*/ 350 w 381"/>
                <a:gd name="T3" fmla="*/ 233 h 233"/>
                <a:gd name="T4" fmla="*/ 381 w 381"/>
                <a:gd name="T5" fmla="*/ 233 h 233"/>
                <a:gd name="T6" fmla="*/ 381 w 381"/>
                <a:gd name="T7" fmla="*/ 144 h 233"/>
                <a:gd name="T8" fmla="*/ 31 w 381"/>
                <a:gd name="T9" fmla="*/ 144 h 233"/>
                <a:gd name="T10" fmla="*/ 31 w 381"/>
                <a:gd name="T11" fmla="*/ 16 h 233"/>
                <a:gd name="T12" fmla="*/ 15 w 381"/>
                <a:gd name="T13" fmla="*/ 0 h 233"/>
                <a:gd name="T14" fmla="*/ 15 w 381"/>
                <a:gd name="T15" fmla="*/ 0 h 233"/>
                <a:gd name="T16" fmla="*/ 0 w 381"/>
                <a:gd name="T17" fmla="*/ 16 h 233"/>
                <a:gd name="T18" fmla="*/ 0 w 381"/>
                <a:gd name="T19" fmla="*/ 233 h 233"/>
                <a:gd name="T20" fmla="*/ 31 w 381"/>
                <a:gd name="T21" fmla="*/ 233 h 233"/>
                <a:gd name="T22" fmla="*/ 31 w 381"/>
                <a:gd name="T23" fmla="*/ 173 h 233"/>
                <a:gd name="T24" fmla="*/ 350 w 381"/>
                <a:gd name="T25" fmla="*/ 1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233">
                  <a:moveTo>
                    <a:pt x="350" y="173"/>
                  </a:moveTo>
                  <a:cubicBezTo>
                    <a:pt x="350" y="233"/>
                    <a:pt x="350" y="233"/>
                    <a:pt x="350" y="233"/>
                  </a:cubicBezTo>
                  <a:cubicBezTo>
                    <a:pt x="381" y="233"/>
                    <a:pt x="381" y="233"/>
                    <a:pt x="381" y="233"/>
                  </a:cubicBezTo>
                  <a:cubicBezTo>
                    <a:pt x="381" y="144"/>
                    <a:pt x="381" y="144"/>
                    <a:pt x="38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173"/>
                    <a:pt x="31" y="173"/>
                    <a:pt x="31" y="173"/>
                  </a:cubicBezTo>
                  <a:lnTo>
                    <a:pt x="35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10"/>
            <p:cNvSpPr>
              <a:spLocks noChangeArrowheads="1"/>
            </p:cNvSpPr>
            <p:nvPr/>
          </p:nvSpPr>
          <p:spPr bwMode="auto">
            <a:xfrm flipH="1">
              <a:off x="10598150" y="3865563"/>
              <a:ext cx="776288" cy="7794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11"/>
            <p:cNvSpPr>
              <a:spLocks/>
            </p:cNvSpPr>
            <p:nvPr/>
          </p:nvSpPr>
          <p:spPr bwMode="auto">
            <a:xfrm flipH="1">
              <a:off x="6784975" y="4075113"/>
              <a:ext cx="4589463" cy="1168400"/>
            </a:xfrm>
            <a:custGeom>
              <a:avLst/>
              <a:gdLst>
                <a:gd name="T0" fmla="*/ 331 w 331"/>
                <a:gd name="T1" fmla="*/ 84 h 84"/>
                <a:gd name="T2" fmla="*/ 331 w 331"/>
                <a:gd name="T3" fmla="*/ 45 h 84"/>
                <a:gd name="T4" fmla="*/ 308 w 331"/>
                <a:gd name="T5" fmla="*/ 23 h 84"/>
                <a:gd name="T6" fmla="*/ 87 w 331"/>
                <a:gd name="T7" fmla="*/ 0 h 84"/>
                <a:gd name="T8" fmla="*/ 86 w 331"/>
                <a:gd name="T9" fmla="*/ 0 h 84"/>
                <a:gd name="T10" fmla="*/ 72 w 331"/>
                <a:gd name="T11" fmla="*/ 14 h 84"/>
                <a:gd name="T12" fmla="*/ 72 w 331"/>
                <a:gd name="T13" fmla="*/ 56 h 84"/>
                <a:gd name="T14" fmla="*/ 14 w 331"/>
                <a:gd name="T15" fmla="*/ 56 h 84"/>
                <a:gd name="T16" fmla="*/ 0 w 331"/>
                <a:gd name="T17" fmla="*/ 70 h 84"/>
                <a:gd name="T18" fmla="*/ 14 w 331"/>
                <a:gd name="T19" fmla="*/ 84 h 84"/>
                <a:gd name="T20" fmla="*/ 331 w 331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84">
                  <a:moveTo>
                    <a:pt x="331" y="84"/>
                  </a:moveTo>
                  <a:cubicBezTo>
                    <a:pt x="331" y="45"/>
                    <a:pt x="331" y="45"/>
                    <a:pt x="331" y="45"/>
                  </a:cubicBezTo>
                  <a:cubicBezTo>
                    <a:pt x="331" y="33"/>
                    <a:pt x="320" y="24"/>
                    <a:pt x="308" y="2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78" y="0"/>
                    <a:pt x="72" y="6"/>
                    <a:pt x="72" y="14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56"/>
                    <a:pt x="0" y="62"/>
                    <a:pt x="0" y="70"/>
                  </a:cubicBezTo>
                  <a:cubicBezTo>
                    <a:pt x="0" y="77"/>
                    <a:pt x="6" y="84"/>
                    <a:pt x="14" y="84"/>
                  </a:cubicBezTo>
                  <a:cubicBezTo>
                    <a:pt x="331" y="84"/>
                    <a:pt x="331" y="84"/>
                    <a:pt x="331" y="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19710743">
              <a:off x="10886319" y="3003662"/>
              <a:ext cx="364554" cy="388967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19710743">
              <a:off x="11181490" y="2286473"/>
              <a:ext cx="586492" cy="625769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Oval 116"/>
            <p:cNvSpPr>
              <a:spLocks noChangeArrowheads="1"/>
            </p:cNvSpPr>
            <p:nvPr/>
          </p:nvSpPr>
          <p:spPr bwMode="auto">
            <a:xfrm>
              <a:off x="9357862" y="1375529"/>
              <a:ext cx="720553" cy="711973"/>
            </a:xfrm>
            <a:prstGeom prst="ellipse">
              <a:avLst/>
            </a:prstGeom>
            <a:solidFill>
              <a:srgbClr val="FFFF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17"/>
            <p:cNvSpPr>
              <a:spLocks/>
            </p:cNvSpPr>
            <p:nvPr/>
          </p:nvSpPr>
          <p:spPr bwMode="auto">
            <a:xfrm>
              <a:off x="8886074" y="980940"/>
              <a:ext cx="1664134" cy="780597"/>
            </a:xfrm>
            <a:custGeom>
              <a:avLst/>
              <a:gdLst>
                <a:gd name="T0" fmla="*/ 40 w 81"/>
                <a:gd name="T1" fmla="*/ 0 h 38"/>
                <a:gd name="T2" fmla="*/ 0 w 81"/>
                <a:gd name="T3" fmla="*/ 38 h 38"/>
                <a:gd name="T4" fmla="*/ 81 w 81"/>
                <a:gd name="T5" fmla="*/ 38 h 38"/>
                <a:gd name="T6" fmla="*/ 40 w 8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8">
                  <a:moveTo>
                    <a:pt x="40" y="0"/>
                  </a:moveTo>
                  <a:cubicBezTo>
                    <a:pt x="19" y="0"/>
                    <a:pt x="1" y="17"/>
                    <a:pt x="0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17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69" name="直接连接符 68"/>
            <p:cNvCxnSpPr>
              <a:stCxn id="68" idx="0"/>
            </p:cNvCxnSpPr>
            <p:nvPr/>
          </p:nvCxnSpPr>
          <p:spPr>
            <a:xfrm flipV="1">
              <a:off x="9707869" y="0"/>
              <a:ext cx="2188" cy="980940"/>
            </a:xfrm>
            <a:prstGeom prst="line">
              <a:avLst/>
            </a:prstGeom>
            <a:ln w="38100">
              <a:solidFill>
                <a:srgbClr val="FF818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任意多边形 69"/>
            <p:cNvSpPr/>
            <p:nvPr/>
          </p:nvSpPr>
          <p:spPr>
            <a:xfrm>
              <a:off x="5880280" y="1763086"/>
              <a:ext cx="7057035" cy="5107793"/>
            </a:xfrm>
            <a:custGeom>
              <a:avLst/>
              <a:gdLst>
                <a:gd name="connsiteX0" fmla="*/ 3742357 w 8255411"/>
                <a:gd name="connsiteY0" fmla="*/ 0 h 5094914"/>
                <a:gd name="connsiteX1" fmla="*/ 5353039 w 8255411"/>
                <a:gd name="connsiteY1" fmla="*/ 0 h 5094914"/>
                <a:gd name="connsiteX2" fmla="*/ 8255411 w 8255411"/>
                <a:gd name="connsiteY2" fmla="*/ 5094914 h 5094914"/>
                <a:gd name="connsiteX3" fmla="*/ 0 w 8255411"/>
                <a:gd name="connsiteY3" fmla="*/ 5094914 h 5094914"/>
                <a:gd name="connsiteX0" fmla="*/ 3742357 w 8255411"/>
                <a:gd name="connsiteY0" fmla="*/ 0 h 5094914"/>
                <a:gd name="connsiteX1" fmla="*/ 5636106 w 8255411"/>
                <a:gd name="connsiteY1" fmla="*/ 0 h 5094914"/>
                <a:gd name="connsiteX2" fmla="*/ 8255411 w 8255411"/>
                <a:gd name="connsiteY2" fmla="*/ 5094914 h 5094914"/>
                <a:gd name="connsiteX3" fmla="*/ 0 w 8255411"/>
                <a:gd name="connsiteY3" fmla="*/ 5094914 h 5094914"/>
                <a:gd name="connsiteX4" fmla="*/ 3742357 w 8255411"/>
                <a:gd name="connsiteY4" fmla="*/ 0 h 5094914"/>
                <a:gd name="connsiteX0" fmla="*/ 3427837 w 7940891"/>
                <a:gd name="connsiteY0" fmla="*/ 0 h 5094914"/>
                <a:gd name="connsiteX1" fmla="*/ 5321586 w 7940891"/>
                <a:gd name="connsiteY1" fmla="*/ 0 h 5094914"/>
                <a:gd name="connsiteX2" fmla="*/ 7940891 w 7940891"/>
                <a:gd name="connsiteY2" fmla="*/ 5094914 h 5094914"/>
                <a:gd name="connsiteX3" fmla="*/ 0 w 7940891"/>
                <a:gd name="connsiteY3" fmla="*/ 5094914 h 5094914"/>
                <a:gd name="connsiteX4" fmla="*/ 3427837 w 7940891"/>
                <a:gd name="connsiteY4" fmla="*/ 0 h 5094914"/>
                <a:gd name="connsiteX0" fmla="*/ 3427837 w 8145328"/>
                <a:gd name="connsiteY0" fmla="*/ 0 h 5094914"/>
                <a:gd name="connsiteX1" fmla="*/ 5321586 w 8145328"/>
                <a:gd name="connsiteY1" fmla="*/ 0 h 5094914"/>
                <a:gd name="connsiteX2" fmla="*/ 8145328 w 8145328"/>
                <a:gd name="connsiteY2" fmla="*/ 5094914 h 5094914"/>
                <a:gd name="connsiteX3" fmla="*/ 0 w 8145328"/>
                <a:gd name="connsiteY3" fmla="*/ 5094914 h 5094914"/>
                <a:gd name="connsiteX4" fmla="*/ 3427837 w 8145328"/>
                <a:gd name="connsiteY4" fmla="*/ 0 h 5094914"/>
                <a:gd name="connsiteX0" fmla="*/ 3726631 w 8444122"/>
                <a:gd name="connsiteY0" fmla="*/ 0 h 5094914"/>
                <a:gd name="connsiteX1" fmla="*/ 5620380 w 8444122"/>
                <a:gd name="connsiteY1" fmla="*/ 0 h 5094914"/>
                <a:gd name="connsiteX2" fmla="*/ 8444122 w 8444122"/>
                <a:gd name="connsiteY2" fmla="*/ 5094914 h 5094914"/>
                <a:gd name="connsiteX3" fmla="*/ 0 w 8444122"/>
                <a:gd name="connsiteY3" fmla="*/ 5094914 h 5094914"/>
                <a:gd name="connsiteX4" fmla="*/ 3726631 w 8444122"/>
                <a:gd name="connsiteY4" fmla="*/ 0 h 5094914"/>
                <a:gd name="connsiteX0" fmla="*/ 3726631 w 8617108"/>
                <a:gd name="connsiteY0" fmla="*/ 0 h 5107793"/>
                <a:gd name="connsiteX1" fmla="*/ 5620380 w 8617108"/>
                <a:gd name="connsiteY1" fmla="*/ 0 h 5107793"/>
                <a:gd name="connsiteX2" fmla="*/ 8617108 w 8617108"/>
                <a:gd name="connsiteY2" fmla="*/ 5107793 h 5107793"/>
                <a:gd name="connsiteX3" fmla="*/ 0 w 8617108"/>
                <a:gd name="connsiteY3" fmla="*/ 5094914 h 5107793"/>
                <a:gd name="connsiteX4" fmla="*/ 3726631 w 8617108"/>
                <a:gd name="connsiteY4" fmla="*/ 0 h 510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108" h="5107793">
                  <a:moveTo>
                    <a:pt x="3726631" y="0"/>
                  </a:moveTo>
                  <a:lnTo>
                    <a:pt x="5620380" y="0"/>
                  </a:lnTo>
                  <a:lnTo>
                    <a:pt x="8617108" y="5107793"/>
                  </a:lnTo>
                  <a:lnTo>
                    <a:pt x="0" y="5094914"/>
                  </a:lnTo>
                  <a:lnTo>
                    <a:pt x="3726631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C40F0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据美国俄亥俄大学的一项研究发现，晚上的照明光即使再微弱也会导致不断增加人的体重</a:t>
            </a:r>
            <a:r>
              <a:rPr lang="zh-CN" altLang="en-US" sz="2800" dirty="0" smtClean="0">
                <a:solidFill>
                  <a:srgbClr val="C40F0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。</a:t>
            </a:r>
            <a:endParaRPr lang="zh-CN" altLang="en-US" sz="2800" dirty="0">
              <a:solidFill>
                <a:srgbClr val="C40F01"/>
              </a:solidFill>
              <a:latin typeface="微软雅黑" panose="020B0503020204020204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1249841" y="2247405"/>
            <a:ext cx="914963" cy="900487"/>
          </a:xfrm>
          <a:custGeom>
            <a:avLst/>
            <a:gdLst/>
            <a:ahLst/>
            <a:cxnLst/>
            <a:rect l="l" t="t" r="r" b="b"/>
            <a:pathLst>
              <a:path w="1381544" h="1359685">
                <a:moveTo>
                  <a:pt x="547954" y="110757"/>
                </a:moveTo>
                <a:lnTo>
                  <a:pt x="547954" y="689315"/>
                </a:lnTo>
                <a:lnTo>
                  <a:pt x="867108" y="689315"/>
                </a:lnTo>
                <a:lnTo>
                  <a:pt x="867108" y="110757"/>
                </a:lnTo>
                <a:close/>
                <a:moveTo>
                  <a:pt x="39347" y="0"/>
                </a:moveTo>
                <a:lnTo>
                  <a:pt x="1342196" y="0"/>
                </a:lnTo>
                <a:lnTo>
                  <a:pt x="1342196" y="110757"/>
                </a:lnTo>
                <a:lnTo>
                  <a:pt x="1212494" y="110757"/>
                </a:lnTo>
                <a:lnTo>
                  <a:pt x="1212494" y="689315"/>
                </a:lnTo>
                <a:lnTo>
                  <a:pt x="1381544" y="689315"/>
                </a:lnTo>
                <a:lnTo>
                  <a:pt x="1381544" y="800072"/>
                </a:lnTo>
                <a:lnTo>
                  <a:pt x="1212494" y="800072"/>
                </a:lnTo>
                <a:lnTo>
                  <a:pt x="1212494" y="1359685"/>
                </a:lnTo>
                <a:lnTo>
                  <a:pt x="867108" y="1359685"/>
                </a:lnTo>
                <a:lnTo>
                  <a:pt x="867108" y="800072"/>
                </a:lnTo>
                <a:lnTo>
                  <a:pt x="540667" y="800072"/>
                </a:lnTo>
                <a:lnTo>
                  <a:pt x="440112" y="1355313"/>
                </a:lnTo>
                <a:lnTo>
                  <a:pt x="94726" y="1355313"/>
                </a:lnTo>
                <a:lnTo>
                  <a:pt x="189452" y="800072"/>
                </a:lnTo>
                <a:lnTo>
                  <a:pt x="0" y="800072"/>
                </a:lnTo>
                <a:lnTo>
                  <a:pt x="0" y="689315"/>
                </a:lnTo>
                <a:lnTo>
                  <a:pt x="202568" y="689315"/>
                </a:lnTo>
                <a:lnTo>
                  <a:pt x="202568" y="110757"/>
                </a:lnTo>
                <a:lnTo>
                  <a:pt x="39347" y="110757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2337183" y="2247405"/>
            <a:ext cx="901438" cy="900487"/>
          </a:xfrm>
          <a:custGeom>
            <a:avLst/>
            <a:gdLst/>
            <a:ahLst/>
            <a:cxnLst/>
            <a:rect l="l" t="t" r="r" b="b"/>
            <a:pathLst>
              <a:path w="1057590" h="1056475">
                <a:moveTo>
                  <a:pt x="362188" y="81353"/>
                </a:moveTo>
                <a:lnTo>
                  <a:pt x="454686" y="81353"/>
                </a:lnTo>
                <a:lnTo>
                  <a:pt x="454686" y="557213"/>
                </a:lnTo>
                <a:lnTo>
                  <a:pt x="362188" y="557213"/>
                </a:lnTo>
                <a:close/>
                <a:moveTo>
                  <a:pt x="5572" y="81353"/>
                </a:moveTo>
                <a:lnTo>
                  <a:pt x="99184" y="81353"/>
                </a:lnTo>
                <a:lnTo>
                  <a:pt x="99184" y="557213"/>
                </a:lnTo>
                <a:lnTo>
                  <a:pt x="5572" y="557213"/>
                </a:lnTo>
                <a:close/>
                <a:moveTo>
                  <a:pt x="478089" y="20060"/>
                </a:moveTo>
                <a:lnTo>
                  <a:pt x="1057590" y="20060"/>
                </a:lnTo>
                <a:lnTo>
                  <a:pt x="1057590" y="106985"/>
                </a:lnTo>
                <a:lnTo>
                  <a:pt x="897112" y="106985"/>
                </a:lnTo>
                <a:lnTo>
                  <a:pt x="897112" y="946147"/>
                </a:lnTo>
                <a:cubicBezTo>
                  <a:pt x="896300" y="976492"/>
                  <a:pt x="885388" y="1001892"/>
                  <a:pt x="864376" y="1022346"/>
                </a:cubicBezTo>
                <a:cubicBezTo>
                  <a:pt x="843365" y="1042800"/>
                  <a:pt x="817129" y="1053434"/>
                  <a:pt x="785670" y="1054246"/>
                </a:cubicBezTo>
                <a:lnTo>
                  <a:pt x="558327" y="1054246"/>
                </a:lnTo>
                <a:lnTo>
                  <a:pt x="558327" y="972893"/>
                </a:lnTo>
                <a:lnTo>
                  <a:pt x="624078" y="972893"/>
                </a:lnTo>
                <a:cubicBezTo>
                  <a:pt x="633272" y="972708"/>
                  <a:pt x="641073" y="969736"/>
                  <a:pt x="647481" y="963978"/>
                </a:cubicBezTo>
                <a:cubicBezTo>
                  <a:pt x="653889" y="958220"/>
                  <a:pt x="657232" y="950791"/>
                  <a:pt x="657511" y="941690"/>
                </a:cubicBezTo>
                <a:lnTo>
                  <a:pt x="657511" y="106985"/>
                </a:lnTo>
                <a:lnTo>
                  <a:pt x="478089" y="106985"/>
                </a:lnTo>
                <a:close/>
                <a:moveTo>
                  <a:pt x="125930" y="0"/>
                </a:moveTo>
                <a:lnTo>
                  <a:pt x="337671" y="0"/>
                </a:lnTo>
                <a:lnTo>
                  <a:pt x="337671" y="561671"/>
                </a:lnTo>
                <a:lnTo>
                  <a:pt x="460258" y="1056475"/>
                </a:lnTo>
                <a:lnTo>
                  <a:pt x="268577" y="1056475"/>
                </a:lnTo>
                <a:lnTo>
                  <a:pt x="231801" y="907142"/>
                </a:lnTo>
                <a:lnTo>
                  <a:pt x="192796" y="1056475"/>
                </a:lnTo>
                <a:lnTo>
                  <a:pt x="0" y="1056475"/>
                </a:lnTo>
                <a:lnTo>
                  <a:pt x="125930" y="561671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438698" y="2242431"/>
            <a:ext cx="854921" cy="838602"/>
          </a:xfrm>
          <a:custGeom>
            <a:avLst/>
            <a:gdLst/>
            <a:ahLst/>
            <a:cxnLst/>
            <a:rect l="l" t="t" r="r" b="b"/>
            <a:pathLst>
              <a:path w="1149706" h="1127760">
                <a:moveTo>
                  <a:pt x="179223" y="782726"/>
                </a:moveTo>
                <a:lnTo>
                  <a:pt x="179223" y="1020470"/>
                </a:lnTo>
                <a:lnTo>
                  <a:pt x="206045" y="1020470"/>
                </a:lnTo>
                <a:cubicBezTo>
                  <a:pt x="214579" y="1020699"/>
                  <a:pt x="220980" y="1019023"/>
                  <a:pt x="225247" y="1015441"/>
                </a:cubicBezTo>
                <a:cubicBezTo>
                  <a:pt x="229515" y="1011860"/>
                  <a:pt x="231648" y="1005002"/>
                  <a:pt x="231648" y="994867"/>
                </a:cubicBezTo>
                <a:lnTo>
                  <a:pt x="231648" y="782726"/>
                </a:lnTo>
                <a:close/>
                <a:moveTo>
                  <a:pt x="902208" y="618134"/>
                </a:moveTo>
                <a:lnTo>
                  <a:pt x="902208" y="844906"/>
                </a:lnTo>
                <a:lnTo>
                  <a:pt x="943661" y="844906"/>
                </a:lnTo>
                <a:lnTo>
                  <a:pt x="943661" y="618134"/>
                </a:lnTo>
                <a:close/>
                <a:moveTo>
                  <a:pt x="638861" y="618134"/>
                </a:moveTo>
                <a:lnTo>
                  <a:pt x="638861" y="844906"/>
                </a:lnTo>
                <a:lnTo>
                  <a:pt x="680314" y="844906"/>
                </a:lnTo>
                <a:lnTo>
                  <a:pt x="680314" y="618134"/>
                </a:lnTo>
                <a:close/>
                <a:moveTo>
                  <a:pt x="179223" y="451104"/>
                </a:moveTo>
                <a:lnTo>
                  <a:pt x="179223" y="690067"/>
                </a:lnTo>
                <a:lnTo>
                  <a:pt x="231648" y="690067"/>
                </a:lnTo>
                <a:lnTo>
                  <a:pt x="231648" y="451104"/>
                </a:lnTo>
                <a:close/>
                <a:moveTo>
                  <a:pt x="902208" y="315773"/>
                </a:moveTo>
                <a:lnTo>
                  <a:pt x="902208" y="526694"/>
                </a:lnTo>
                <a:lnTo>
                  <a:pt x="943661" y="526694"/>
                </a:lnTo>
                <a:lnTo>
                  <a:pt x="943661" y="315773"/>
                </a:lnTo>
                <a:close/>
                <a:moveTo>
                  <a:pt x="638861" y="315773"/>
                </a:moveTo>
                <a:lnTo>
                  <a:pt x="638861" y="526694"/>
                </a:lnTo>
                <a:lnTo>
                  <a:pt x="680314" y="526694"/>
                </a:lnTo>
                <a:lnTo>
                  <a:pt x="680314" y="315773"/>
                </a:lnTo>
                <a:close/>
                <a:moveTo>
                  <a:pt x="179223" y="109728"/>
                </a:moveTo>
                <a:lnTo>
                  <a:pt x="179223" y="358445"/>
                </a:lnTo>
                <a:lnTo>
                  <a:pt x="231648" y="358445"/>
                </a:lnTo>
                <a:lnTo>
                  <a:pt x="231648" y="109728"/>
                </a:lnTo>
                <a:close/>
                <a:moveTo>
                  <a:pt x="0" y="17069"/>
                </a:moveTo>
                <a:lnTo>
                  <a:pt x="410871" y="17069"/>
                </a:lnTo>
                <a:lnTo>
                  <a:pt x="410871" y="1020470"/>
                </a:lnTo>
                <a:cubicBezTo>
                  <a:pt x="410490" y="1052017"/>
                  <a:pt x="401803" y="1075182"/>
                  <a:pt x="384810" y="1089965"/>
                </a:cubicBezTo>
                <a:cubicBezTo>
                  <a:pt x="367818" y="1104748"/>
                  <a:pt x="344805" y="1112063"/>
                  <a:pt x="315773" y="1111910"/>
                </a:cubicBezTo>
                <a:lnTo>
                  <a:pt x="0" y="1111910"/>
                </a:lnTo>
                <a:close/>
                <a:moveTo>
                  <a:pt x="465735" y="0"/>
                </a:moveTo>
                <a:lnTo>
                  <a:pt x="1118007" y="0"/>
                </a:lnTo>
                <a:lnTo>
                  <a:pt x="1118007" y="91440"/>
                </a:lnTo>
                <a:lnTo>
                  <a:pt x="902208" y="91440"/>
                </a:lnTo>
                <a:lnTo>
                  <a:pt x="902208" y="224333"/>
                </a:lnTo>
                <a:lnTo>
                  <a:pt x="1139952" y="224333"/>
                </a:lnTo>
                <a:lnTo>
                  <a:pt x="1139952" y="315773"/>
                </a:lnTo>
                <a:lnTo>
                  <a:pt x="1107034" y="315773"/>
                </a:lnTo>
                <a:lnTo>
                  <a:pt x="1107034" y="526694"/>
                </a:lnTo>
                <a:lnTo>
                  <a:pt x="1149706" y="526694"/>
                </a:lnTo>
                <a:lnTo>
                  <a:pt x="1149706" y="618134"/>
                </a:lnTo>
                <a:lnTo>
                  <a:pt x="1107034" y="618134"/>
                </a:lnTo>
                <a:lnTo>
                  <a:pt x="1107034" y="844906"/>
                </a:lnTo>
                <a:lnTo>
                  <a:pt x="1137514" y="844906"/>
                </a:lnTo>
                <a:lnTo>
                  <a:pt x="1137514" y="936346"/>
                </a:lnTo>
                <a:lnTo>
                  <a:pt x="902208" y="936346"/>
                </a:lnTo>
                <a:lnTo>
                  <a:pt x="902208" y="1037539"/>
                </a:lnTo>
                <a:lnTo>
                  <a:pt x="1115568" y="1037539"/>
                </a:lnTo>
                <a:lnTo>
                  <a:pt x="1115568" y="1127760"/>
                </a:lnTo>
                <a:lnTo>
                  <a:pt x="468173" y="1127760"/>
                </a:lnTo>
                <a:lnTo>
                  <a:pt x="468173" y="1037539"/>
                </a:lnTo>
                <a:lnTo>
                  <a:pt x="680314" y="1037539"/>
                </a:lnTo>
                <a:lnTo>
                  <a:pt x="680314" y="936346"/>
                </a:lnTo>
                <a:lnTo>
                  <a:pt x="446227" y="936346"/>
                </a:lnTo>
                <a:lnTo>
                  <a:pt x="446227" y="844906"/>
                </a:lnTo>
                <a:lnTo>
                  <a:pt x="476707" y="844906"/>
                </a:lnTo>
                <a:lnTo>
                  <a:pt x="476707" y="618134"/>
                </a:lnTo>
                <a:lnTo>
                  <a:pt x="434035" y="618134"/>
                </a:lnTo>
                <a:lnTo>
                  <a:pt x="434035" y="526694"/>
                </a:lnTo>
                <a:lnTo>
                  <a:pt x="476707" y="526694"/>
                </a:lnTo>
                <a:lnTo>
                  <a:pt x="476707" y="315773"/>
                </a:lnTo>
                <a:lnTo>
                  <a:pt x="446227" y="315773"/>
                </a:lnTo>
                <a:lnTo>
                  <a:pt x="446227" y="224333"/>
                </a:lnTo>
                <a:lnTo>
                  <a:pt x="680314" y="224333"/>
                </a:lnTo>
                <a:lnTo>
                  <a:pt x="680314" y="91440"/>
                </a:lnTo>
                <a:lnTo>
                  <a:pt x="465735" y="9144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4644543" y="2239505"/>
            <a:ext cx="840636" cy="841527"/>
          </a:xfrm>
          <a:custGeom>
            <a:avLst/>
            <a:gdLst/>
            <a:ahLst/>
            <a:cxnLst/>
            <a:rect l="l" t="t" r="r" b="b"/>
            <a:pathLst>
              <a:path w="1321765" h="1323166">
                <a:moveTo>
                  <a:pt x="61608" y="537668"/>
                </a:moveTo>
                <a:lnTo>
                  <a:pt x="1255957" y="537668"/>
                </a:lnTo>
                <a:lnTo>
                  <a:pt x="1255957" y="1015127"/>
                </a:lnTo>
                <a:lnTo>
                  <a:pt x="929716" y="1015127"/>
                </a:lnTo>
                <a:lnTo>
                  <a:pt x="929716" y="644081"/>
                </a:lnTo>
                <a:lnTo>
                  <a:pt x="386448" y="644081"/>
                </a:lnTo>
                <a:lnTo>
                  <a:pt x="386448" y="984324"/>
                </a:lnTo>
                <a:lnTo>
                  <a:pt x="485861" y="896113"/>
                </a:lnTo>
                <a:lnTo>
                  <a:pt x="485861" y="684686"/>
                </a:lnTo>
                <a:lnTo>
                  <a:pt x="831704" y="684686"/>
                </a:lnTo>
                <a:lnTo>
                  <a:pt x="831704" y="950719"/>
                </a:lnTo>
                <a:lnTo>
                  <a:pt x="897512" y="950719"/>
                </a:lnTo>
                <a:lnTo>
                  <a:pt x="897512" y="1216753"/>
                </a:lnTo>
                <a:lnTo>
                  <a:pt x="1321765" y="1216753"/>
                </a:lnTo>
                <a:lnTo>
                  <a:pt x="1321765" y="1323166"/>
                </a:lnTo>
                <a:lnTo>
                  <a:pt x="565671" y="1323166"/>
                </a:lnTo>
                <a:lnTo>
                  <a:pt x="565671" y="1220953"/>
                </a:lnTo>
                <a:lnTo>
                  <a:pt x="459257" y="1323166"/>
                </a:lnTo>
                <a:lnTo>
                  <a:pt x="0" y="1323166"/>
                </a:lnTo>
                <a:lnTo>
                  <a:pt x="354244" y="1010927"/>
                </a:lnTo>
                <a:lnTo>
                  <a:pt x="61608" y="1010927"/>
                </a:lnTo>
                <a:close/>
                <a:moveTo>
                  <a:pt x="1400" y="273035"/>
                </a:moveTo>
                <a:lnTo>
                  <a:pt x="1314764" y="273035"/>
                </a:lnTo>
                <a:lnTo>
                  <a:pt x="1314764" y="497063"/>
                </a:lnTo>
                <a:lnTo>
                  <a:pt x="989924" y="497063"/>
                </a:lnTo>
                <a:lnTo>
                  <a:pt x="989924" y="379448"/>
                </a:lnTo>
                <a:lnTo>
                  <a:pt x="327641" y="379448"/>
                </a:lnTo>
                <a:lnTo>
                  <a:pt x="327641" y="492862"/>
                </a:lnTo>
                <a:lnTo>
                  <a:pt x="1400" y="492862"/>
                </a:lnTo>
                <a:close/>
                <a:moveTo>
                  <a:pt x="967521" y="0"/>
                </a:moveTo>
                <a:lnTo>
                  <a:pt x="1300763" y="0"/>
                </a:lnTo>
                <a:lnTo>
                  <a:pt x="1239155" y="238030"/>
                </a:lnTo>
                <a:lnTo>
                  <a:pt x="908713" y="238030"/>
                </a:lnTo>
                <a:close/>
                <a:moveTo>
                  <a:pt x="460657" y="0"/>
                </a:moveTo>
                <a:lnTo>
                  <a:pt x="793899" y="0"/>
                </a:lnTo>
                <a:cubicBezTo>
                  <a:pt x="798350" y="18704"/>
                  <a:pt x="804383" y="43216"/>
                  <a:pt x="811998" y="73536"/>
                </a:cubicBezTo>
                <a:cubicBezTo>
                  <a:pt x="819612" y="103855"/>
                  <a:pt x="827305" y="134175"/>
                  <a:pt x="835075" y="164495"/>
                </a:cubicBezTo>
                <a:cubicBezTo>
                  <a:pt x="842845" y="194815"/>
                  <a:pt x="849189" y="219327"/>
                  <a:pt x="854107" y="238030"/>
                </a:cubicBezTo>
                <a:lnTo>
                  <a:pt x="522265" y="238030"/>
                </a:lnTo>
                <a:close/>
                <a:moveTo>
                  <a:pt x="15402" y="0"/>
                </a:moveTo>
                <a:lnTo>
                  <a:pt x="348643" y="0"/>
                </a:lnTo>
                <a:lnTo>
                  <a:pt x="407451" y="238030"/>
                </a:lnTo>
                <a:lnTo>
                  <a:pt x="75609" y="23803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404616" y="233212"/>
            <a:ext cx="845225" cy="1154106"/>
          </a:xfrm>
          <a:custGeom>
            <a:avLst/>
            <a:gdLst/>
            <a:ahLst/>
            <a:cxnLst/>
            <a:rect l="l" t="t" r="r" b="b"/>
            <a:pathLst>
              <a:path w="1793756" h="2449269">
                <a:moveTo>
                  <a:pt x="1745661" y="1868570"/>
                </a:moveTo>
                <a:lnTo>
                  <a:pt x="1793756" y="1868570"/>
                </a:lnTo>
                <a:lnTo>
                  <a:pt x="1793756" y="2449269"/>
                </a:lnTo>
                <a:lnTo>
                  <a:pt x="172785" y="2449269"/>
                </a:lnTo>
                <a:lnTo>
                  <a:pt x="140721" y="2401174"/>
                </a:lnTo>
                <a:lnTo>
                  <a:pt x="1745661" y="2401174"/>
                </a:lnTo>
                <a:close/>
                <a:moveTo>
                  <a:pt x="952988" y="806923"/>
                </a:moveTo>
                <a:lnTo>
                  <a:pt x="995739" y="822955"/>
                </a:lnTo>
                <a:cubicBezTo>
                  <a:pt x="955363" y="951207"/>
                  <a:pt x="898362" y="1045022"/>
                  <a:pt x="824736" y="1104398"/>
                </a:cubicBezTo>
                <a:cubicBezTo>
                  <a:pt x="751109" y="1163774"/>
                  <a:pt x="654920" y="1193462"/>
                  <a:pt x="536167" y="1193462"/>
                </a:cubicBezTo>
                <a:cubicBezTo>
                  <a:pt x="380601" y="1193462"/>
                  <a:pt x="261255" y="1126961"/>
                  <a:pt x="178128" y="993958"/>
                </a:cubicBezTo>
                <a:lnTo>
                  <a:pt x="192379" y="993958"/>
                </a:lnTo>
                <a:lnTo>
                  <a:pt x="211973" y="1009990"/>
                </a:lnTo>
                <a:cubicBezTo>
                  <a:pt x="278474" y="1068179"/>
                  <a:pt x="333100" y="1106773"/>
                  <a:pt x="375851" y="1125773"/>
                </a:cubicBezTo>
                <a:cubicBezTo>
                  <a:pt x="418602" y="1144774"/>
                  <a:pt x="469666" y="1154274"/>
                  <a:pt x="529042" y="1154274"/>
                </a:cubicBezTo>
                <a:cubicBezTo>
                  <a:pt x="766547" y="1154274"/>
                  <a:pt x="907862" y="1038490"/>
                  <a:pt x="952988" y="806923"/>
                </a:cubicBezTo>
                <a:close/>
                <a:moveTo>
                  <a:pt x="831861" y="240474"/>
                </a:moveTo>
                <a:cubicBezTo>
                  <a:pt x="952988" y="240474"/>
                  <a:pt x="1053631" y="277287"/>
                  <a:pt x="1133789" y="350914"/>
                </a:cubicBezTo>
                <a:cubicBezTo>
                  <a:pt x="1213947" y="424540"/>
                  <a:pt x="1254026" y="517167"/>
                  <a:pt x="1254026" y="628794"/>
                </a:cubicBezTo>
                <a:cubicBezTo>
                  <a:pt x="1183962" y="403165"/>
                  <a:pt x="1043834" y="290350"/>
                  <a:pt x="833642" y="290350"/>
                </a:cubicBezTo>
                <a:cubicBezTo>
                  <a:pt x="745765" y="290350"/>
                  <a:pt x="671248" y="316475"/>
                  <a:pt x="610090" y="368727"/>
                </a:cubicBezTo>
                <a:cubicBezTo>
                  <a:pt x="548933" y="420978"/>
                  <a:pt x="518354" y="485104"/>
                  <a:pt x="518354" y="561106"/>
                </a:cubicBezTo>
                <a:cubicBezTo>
                  <a:pt x="518354" y="664420"/>
                  <a:pt x="572387" y="739828"/>
                  <a:pt x="680451" y="787329"/>
                </a:cubicBezTo>
                <a:lnTo>
                  <a:pt x="680451" y="810486"/>
                </a:lnTo>
                <a:cubicBezTo>
                  <a:pt x="619888" y="799798"/>
                  <a:pt x="570308" y="770407"/>
                  <a:pt x="531714" y="722312"/>
                </a:cubicBezTo>
                <a:cubicBezTo>
                  <a:pt x="493119" y="674217"/>
                  <a:pt x="473822" y="618107"/>
                  <a:pt x="473822" y="553980"/>
                </a:cubicBezTo>
                <a:cubicBezTo>
                  <a:pt x="473822" y="464916"/>
                  <a:pt x="507963" y="390399"/>
                  <a:pt x="576246" y="330429"/>
                </a:cubicBezTo>
                <a:cubicBezTo>
                  <a:pt x="644529" y="270459"/>
                  <a:pt x="729734" y="240474"/>
                  <a:pt x="831861" y="240474"/>
                </a:cubicBezTo>
                <a:close/>
                <a:moveTo>
                  <a:pt x="789110" y="0"/>
                </a:moveTo>
                <a:cubicBezTo>
                  <a:pt x="1021865" y="0"/>
                  <a:pt x="1218400" y="65314"/>
                  <a:pt x="1378716" y="195942"/>
                </a:cubicBezTo>
                <a:cubicBezTo>
                  <a:pt x="1539032" y="326569"/>
                  <a:pt x="1619189" y="486291"/>
                  <a:pt x="1619189" y="675108"/>
                </a:cubicBezTo>
                <a:cubicBezTo>
                  <a:pt x="1619189" y="949426"/>
                  <a:pt x="1426217" y="1193462"/>
                  <a:pt x="1040271" y="1407216"/>
                </a:cubicBezTo>
                <a:lnTo>
                  <a:pt x="767734" y="1556844"/>
                </a:lnTo>
                <a:cubicBezTo>
                  <a:pt x="568230" y="1666097"/>
                  <a:pt x="409102" y="1825225"/>
                  <a:pt x="290350" y="2034229"/>
                </a:cubicBezTo>
                <a:cubicBezTo>
                  <a:pt x="287974" y="2037792"/>
                  <a:pt x="285006" y="2042542"/>
                  <a:pt x="281443" y="2048480"/>
                </a:cubicBezTo>
                <a:lnTo>
                  <a:pt x="395446" y="2048480"/>
                </a:lnTo>
                <a:cubicBezTo>
                  <a:pt x="486885" y="1877476"/>
                  <a:pt x="656107" y="1724879"/>
                  <a:pt x="903112" y="1590689"/>
                </a:cubicBezTo>
                <a:lnTo>
                  <a:pt x="1148930" y="1458874"/>
                </a:lnTo>
                <a:cubicBezTo>
                  <a:pt x="1346059" y="1351996"/>
                  <a:pt x="1489452" y="1239479"/>
                  <a:pt x="1579110" y="1121320"/>
                </a:cubicBezTo>
                <a:cubicBezTo>
                  <a:pt x="1668769" y="1003161"/>
                  <a:pt x="1713598" y="868080"/>
                  <a:pt x="1713598" y="716077"/>
                </a:cubicBezTo>
                <a:cubicBezTo>
                  <a:pt x="1713598" y="488073"/>
                  <a:pt x="1613846" y="298662"/>
                  <a:pt x="1414342" y="147847"/>
                </a:cubicBezTo>
                <a:lnTo>
                  <a:pt x="1425029" y="133597"/>
                </a:lnTo>
                <a:cubicBezTo>
                  <a:pt x="1651846" y="251162"/>
                  <a:pt x="1765255" y="445322"/>
                  <a:pt x="1765255" y="716077"/>
                </a:cubicBezTo>
                <a:cubicBezTo>
                  <a:pt x="1765255" y="1026021"/>
                  <a:pt x="1570501" y="1286683"/>
                  <a:pt x="1180993" y="1498062"/>
                </a:cubicBezTo>
                <a:lnTo>
                  <a:pt x="936957" y="1631658"/>
                </a:lnTo>
                <a:cubicBezTo>
                  <a:pt x="675701" y="1772974"/>
                  <a:pt x="517167" y="1911914"/>
                  <a:pt x="461353" y="2048480"/>
                </a:cubicBezTo>
                <a:lnTo>
                  <a:pt x="1017114" y="2048480"/>
                </a:lnTo>
                <a:cubicBezTo>
                  <a:pt x="1243932" y="2048480"/>
                  <a:pt x="1394747" y="2033339"/>
                  <a:pt x="1469561" y="2003057"/>
                </a:cubicBezTo>
                <a:cubicBezTo>
                  <a:pt x="1544375" y="1972775"/>
                  <a:pt x="1594845" y="1906570"/>
                  <a:pt x="1620971" y="1804443"/>
                </a:cubicBezTo>
                <a:lnTo>
                  <a:pt x="1656596" y="1804443"/>
                </a:lnTo>
                <a:lnTo>
                  <a:pt x="1656596" y="2303204"/>
                </a:lnTo>
                <a:lnTo>
                  <a:pt x="0" y="2303204"/>
                </a:lnTo>
                <a:cubicBezTo>
                  <a:pt x="42751" y="2110825"/>
                  <a:pt x="119643" y="1942790"/>
                  <a:pt x="230676" y="1799099"/>
                </a:cubicBezTo>
                <a:cubicBezTo>
                  <a:pt x="341710" y="1655409"/>
                  <a:pt x="501135" y="1518250"/>
                  <a:pt x="708952" y="1387622"/>
                </a:cubicBezTo>
                <a:cubicBezTo>
                  <a:pt x="896581" y="1270057"/>
                  <a:pt x="1022458" y="1176837"/>
                  <a:pt x="1086585" y="1107960"/>
                </a:cubicBezTo>
                <a:cubicBezTo>
                  <a:pt x="1213650" y="967832"/>
                  <a:pt x="1277182" y="804548"/>
                  <a:pt x="1277182" y="618107"/>
                </a:cubicBezTo>
                <a:cubicBezTo>
                  <a:pt x="1277182" y="470854"/>
                  <a:pt x="1234728" y="355070"/>
                  <a:pt x="1149820" y="270756"/>
                </a:cubicBezTo>
                <a:cubicBezTo>
                  <a:pt x="1064912" y="186441"/>
                  <a:pt x="948238" y="144284"/>
                  <a:pt x="799798" y="144284"/>
                </a:cubicBezTo>
                <a:cubicBezTo>
                  <a:pt x="672732" y="144284"/>
                  <a:pt x="567933" y="180207"/>
                  <a:pt x="485400" y="252052"/>
                </a:cubicBezTo>
                <a:cubicBezTo>
                  <a:pt x="402868" y="323897"/>
                  <a:pt x="361601" y="415040"/>
                  <a:pt x="361601" y="525480"/>
                </a:cubicBezTo>
                <a:cubicBezTo>
                  <a:pt x="361601" y="613357"/>
                  <a:pt x="387726" y="686686"/>
                  <a:pt x="439978" y="745469"/>
                </a:cubicBezTo>
                <a:cubicBezTo>
                  <a:pt x="492229" y="804251"/>
                  <a:pt x="558136" y="833642"/>
                  <a:pt x="637700" y="833642"/>
                </a:cubicBezTo>
                <a:cubicBezTo>
                  <a:pt x="716077" y="833642"/>
                  <a:pt x="789110" y="798017"/>
                  <a:pt x="856799" y="726765"/>
                </a:cubicBezTo>
                <a:lnTo>
                  <a:pt x="885299" y="742797"/>
                </a:lnTo>
                <a:cubicBezTo>
                  <a:pt x="869861" y="835424"/>
                  <a:pt x="828001" y="909941"/>
                  <a:pt x="759718" y="966348"/>
                </a:cubicBezTo>
                <a:cubicBezTo>
                  <a:pt x="691436" y="1022756"/>
                  <a:pt x="608606" y="1050959"/>
                  <a:pt x="511229" y="1050959"/>
                </a:cubicBezTo>
                <a:cubicBezTo>
                  <a:pt x="374664" y="1050959"/>
                  <a:pt x="262146" y="1008505"/>
                  <a:pt x="173675" y="923597"/>
                </a:cubicBezTo>
                <a:cubicBezTo>
                  <a:pt x="85205" y="838689"/>
                  <a:pt x="40969" y="730921"/>
                  <a:pt x="40969" y="600294"/>
                </a:cubicBezTo>
                <a:cubicBezTo>
                  <a:pt x="40969" y="426915"/>
                  <a:pt x="111924" y="283521"/>
                  <a:pt x="253833" y="170113"/>
                </a:cubicBezTo>
                <a:cubicBezTo>
                  <a:pt x="395742" y="56705"/>
                  <a:pt x="574168" y="0"/>
                  <a:pt x="789110" y="0"/>
                </a:cubicBez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xmlns="" val="94035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0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背景"/>
          <p:cNvGrpSpPr/>
          <p:nvPr/>
        </p:nvGrpSpPr>
        <p:grpSpPr>
          <a:xfrm>
            <a:off x="4009891" y="70020"/>
            <a:ext cx="8010659" cy="6787980"/>
            <a:chOff x="0" y="1490662"/>
            <a:chExt cx="6334125" cy="5367338"/>
          </a:xfrm>
        </p:grpSpPr>
        <p:sp>
          <p:nvSpPr>
            <p:cNvPr id="9" name="Freeform 53"/>
            <p:cNvSpPr>
              <a:spLocks/>
            </p:cNvSpPr>
            <p:nvPr/>
          </p:nvSpPr>
          <p:spPr bwMode="auto">
            <a:xfrm>
              <a:off x="0" y="1490662"/>
              <a:ext cx="6334125" cy="5089525"/>
            </a:xfrm>
            <a:custGeom>
              <a:avLst/>
              <a:gdLst>
                <a:gd name="T0" fmla="*/ 1631 w 1686"/>
                <a:gd name="T1" fmla="*/ 400 h 1354"/>
                <a:gd name="T2" fmla="*/ 1510 w 1686"/>
                <a:gd name="T3" fmla="*/ 361 h 1354"/>
                <a:gd name="T4" fmla="*/ 1476 w 1686"/>
                <a:gd name="T5" fmla="*/ 294 h 1354"/>
                <a:gd name="T6" fmla="*/ 1417 w 1686"/>
                <a:gd name="T7" fmla="*/ 256 h 1354"/>
                <a:gd name="T8" fmla="*/ 1391 w 1686"/>
                <a:gd name="T9" fmla="*/ 251 h 1354"/>
                <a:gd name="T10" fmla="*/ 1377 w 1686"/>
                <a:gd name="T11" fmla="*/ 212 h 1354"/>
                <a:gd name="T12" fmla="*/ 1237 w 1686"/>
                <a:gd name="T13" fmla="*/ 139 h 1354"/>
                <a:gd name="T14" fmla="*/ 1211 w 1686"/>
                <a:gd name="T15" fmla="*/ 98 h 1354"/>
                <a:gd name="T16" fmla="*/ 1022 w 1686"/>
                <a:gd name="T17" fmla="*/ 98 h 1354"/>
                <a:gd name="T18" fmla="*/ 983 w 1686"/>
                <a:gd name="T19" fmla="*/ 139 h 1354"/>
                <a:gd name="T20" fmla="*/ 980 w 1686"/>
                <a:gd name="T21" fmla="*/ 142 h 1354"/>
                <a:gd name="T22" fmla="*/ 951 w 1686"/>
                <a:gd name="T23" fmla="*/ 93 h 1354"/>
                <a:gd name="T24" fmla="*/ 857 w 1686"/>
                <a:gd name="T25" fmla="*/ 49 h 1354"/>
                <a:gd name="T26" fmla="*/ 799 w 1686"/>
                <a:gd name="T27" fmla="*/ 65 h 1354"/>
                <a:gd name="T28" fmla="*/ 727 w 1686"/>
                <a:gd name="T29" fmla="*/ 10 h 1354"/>
                <a:gd name="T30" fmla="*/ 624 w 1686"/>
                <a:gd name="T31" fmla="*/ 25 h 1354"/>
                <a:gd name="T32" fmla="*/ 556 w 1686"/>
                <a:gd name="T33" fmla="*/ 85 h 1354"/>
                <a:gd name="T34" fmla="*/ 434 w 1686"/>
                <a:gd name="T35" fmla="*/ 92 h 1354"/>
                <a:gd name="T36" fmla="*/ 247 w 1686"/>
                <a:gd name="T37" fmla="*/ 305 h 1354"/>
                <a:gd name="T38" fmla="*/ 168 w 1686"/>
                <a:gd name="T39" fmla="*/ 413 h 1354"/>
                <a:gd name="T40" fmla="*/ 109 w 1686"/>
                <a:gd name="T41" fmla="*/ 504 h 1354"/>
                <a:gd name="T42" fmla="*/ 97 w 1686"/>
                <a:gd name="T43" fmla="*/ 520 h 1354"/>
                <a:gd name="T44" fmla="*/ 52 w 1686"/>
                <a:gd name="T45" fmla="*/ 568 h 1354"/>
                <a:gd name="T46" fmla="*/ 52 w 1686"/>
                <a:gd name="T47" fmla="*/ 779 h 1354"/>
                <a:gd name="T48" fmla="*/ 92 w 1686"/>
                <a:gd name="T49" fmla="*/ 809 h 1354"/>
                <a:gd name="T50" fmla="*/ 72 w 1686"/>
                <a:gd name="T51" fmla="*/ 850 h 1354"/>
                <a:gd name="T52" fmla="*/ 92 w 1686"/>
                <a:gd name="T53" fmla="*/ 1030 h 1354"/>
                <a:gd name="T54" fmla="*/ 187 w 1686"/>
                <a:gd name="T55" fmla="*/ 1074 h 1354"/>
                <a:gd name="T56" fmla="*/ 246 w 1686"/>
                <a:gd name="T57" fmla="*/ 1058 h 1354"/>
                <a:gd name="T58" fmla="*/ 289 w 1686"/>
                <a:gd name="T59" fmla="*/ 1104 h 1354"/>
                <a:gd name="T60" fmla="*/ 350 w 1686"/>
                <a:gd name="T61" fmla="*/ 1124 h 1354"/>
                <a:gd name="T62" fmla="*/ 367 w 1686"/>
                <a:gd name="T63" fmla="*/ 1179 h 1354"/>
                <a:gd name="T64" fmla="*/ 446 w 1686"/>
                <a:gd name="T65" fmla="*/ 1248 h 1354"/>
                <a:gd name="T66" fmla="*/ 549 w 1686"/>
                <a:gd name="T67" fmla="*/ 1233 h 1354"/>
                <a:gd name="T68" fmla="*/ 604 w 1686"/>
                <a:gd name="T69" fmla="*/ 1194 h 1354"/>
                <a:gd name="T70" fmla="*/ 622 w 1686"/>
                <a:gd name="T71" fmla="*/ 1221 h 1354"/>
                <a:gd name="T72" fmla="*/ 771 w 1686"/>
                <a:gd name="T73" fmla="*/ 1252 h 1354"/>
                <a:gd name="T74" fmla="*/ 777 w 1686"/>
                <a:gd name="T75" fmla="*/ 1263 h 1354"/>
                <a:gd name="T76" fmla="*/ 959 w 1686"/>
                <a:gd name="T77" fmla="*/ 1317 h 1354"/>
                <a:gd name="T78" fmla="*/ 1010 w 1686"/>
                <a:gd name="T79" fmla="*/ 1278 h 1354"/>
                <a:gd name="T80" fmla="*/ 1044 w 1686"/>
                <a:gd name="T81" fmla="*/ 1311 h 1354"/>
                <a:gd name="T82" fmla="*/ 1206 w 1686"/>
                <a:gd name="T83" fmla="*/ 1288 h 1354"/>
                <a:gd name="T84" fmla="*/ 1223 w 1686"/>
                <a:gd name="T85" fmla="*/ 1267 h 1354"/>
                <a:gd name="T86" fmla="*/ 1297 w 1686"/>
                <a:gd name="T87" fmla="*/ 1292 h 1354"/>
                <a:gd name="T88" fmla="*/ 1339 w 1686"/>
                <a:gd name="T89" fmla="*/ 1285 h 1354"/>
                <a:gd name="T90" fmla="*/ 1424 w 1686"/>
                <a:gd name="T91" fmla="*/ 1266 h 1354"/>
                <a:gd name="T92" fmla="*/ 1485 w 1686"/>
                <a:gd name="T93" fmla="*/ 1177 h 1354"/>
                <a:gd name="T94" fmla="*/ 1490 w 1686"/>
                <a:gd name="T95" fmla="*/ 1145 h 1354"/>
                <a:gd name="T96" fmla="*/ 1492 w 1686"/>
                <a:gd name="T97" fmla="*/ 1141 h 1354"/>
                <a:gd name="T98" fmla="*/ 1546 w 1686"/>
                <a:gd name="T99" fmla="*/ 1073 h 1354"/>
                <a:gd name="T100" fmla="*/ 1612 w 1686"/>
                <a:gd name="T101" fmla="*/ 978 h 1354"/>
                <a:gd name="T102" fmla="*/ 1630 w 1686"/>
                <a:gd name="T103" fmla="*/ 903 h 1354"/>
                <a:gd name="T104" fmla="*/ 1623 w 1686"/>
                <a:gd name="T105" fmla="*/ 855 h 1354"/>
                <a:gd name="T106" fmla="*/ 1645 w 1686"/>
                <a:gd name="T107" fmla="*/ 797 h 1354"/>
                <a:gd name="T108" fmla="*/ 1606 w 1686"/>
                <a:gd name="T109" fmla="*/ 647 h 1354"/>
                <a:gd name="T110" fmla="*/ 1652 w 1686"/>
                <a:gd name="T111" fmla="*/ 581 h 1354"/>
                <a:gd name="T112" fmla="*/ 1631 w 1686"/>
                <a:gd name="T113" fmla="*/ 400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54">
                  <a:moveTo>
                    <a:pt x="1631" y="400"/>
                  </a:moveTo>
                  <a:cubicBezTo>
                    <a:pt x="1597" y="363"/>
                    <a:pt x="1552" y="351"/>
                    <a:pt x="1510" y="361"/>
                  </a:cubicBezTo>
                  <a:cubicBezTo>
                    <a:pt x="1504" y="335"/>
                    <a:pt x="1492" y="312"/>
                    <a:pt x="1476" y="294"/>
                  </a:cubicBezTo>
                  <a:cubicBezTo>
                    <a:pt x="1459" y="275"/>
                    <a:pt x="1440" y="263"/>
                    <a:pt x="1417" y="256"/>
                  </a:cubicBezTo>
                  <a:cubicBezTo>
                    <a:pt x="1409" y="253"/>
                    <a:pt x="1400" y="251"/>
                    <a:pt x="1391" y="251"/>
                  </a:cubicBezTo>
                  <a:cubicBezTo>
                    <a:pt x="1388" y="237"/>
                    <a:pt x="1383" y="224"/>
                    <a:pt x="1377" y="212"/>
                  </a:cubicBezTo>
                  <a:cubicBezTo>
                    <a:pt x="1350" y="161"/>
                    <a:pt x="1290" y="129"/>
                    <a:pt x="1237" y="139"/>
                  </a:cubicBezTo>
                  <a:cubicBezTo>
                    <a:pt x="1230" y="124"/>
                    <a:pt x="1222" y="110"/>
                    <a:pt x="1211" y="98"/>
                  </a:cubicBezTo>
                  <a:cubicBezTo>
                    <a:pt x="1162" y="43"/>
                    <a:pt x="1071" y="38"/>
                    <a:pt x="1022" y="98"/>
                  </a:cubicBezTo>
                  <a:cubicBezTo>
                    <a:pt x="1010" y="113"/>
                    <a:pt x="997" y="127"/>
                    <a:pt x="983" y="139"/>
                  </a:cubicBezTo>
                  <a:cubicBezTo>
                    <a:pt x="982" y="140"/>
                    <a:pt x="981" y="141"/>
                    <a:pt x="980" y="142"/>
                  </a:cubicBezTo>
                  <a:cubicBezTo>
                    <a:pt x="973" y="124"/>
                    <a:pt x="963" y="107"/>
                    <a:pt x="951" y="93"/>
                  </a:cubicBezTo>
                  <a:cubicBezTo>
                    <a:pt x="926" y="65"/>
                    <a:pt x="892" y="49"/>
                    <a:pt x="857" y="49"/>
                  </a:cubicBezTo>
                  <a:cubicBezTo>
                    <a:pt x="835" y="49"/>
                    <a:pt x="816" y="55"/>
                    <a:pt x="799" y="65"/>
                  </a:cubicBezTo>
                  <a:cubicBezTo>
                    <a:pt x="781" y="38"/>
                    <a:pt x="756" y="18"/>
                    <a:pt x="727" y="10"/>
                  </a:cubicBezTo>
                  <a:cubicBezTo>
                    <a:pt x="696" y="0"/>
                    <a:pt x="651" y="2"/>
                    <a:pt x="624" y="25"/>
                  </a:cubicBezTo>
                  <a:cubicBezTo>
                    <a:pt x="601" y="44"/>
                    <a:pt x="578" y="64"/>
                    <a:pt x="556" y="85"/>
                  </a:cubicBezTo>
                  <a:cubicBezTo>
                    <a:pt x="518" y="66"/>
                    <a:pt x="472" y="66"/>
                    <a:pt x="434" y="92"/>
                  </a:cubicBezTo>
                  <a:cubicBezTo>
                    <a:pt x="355" y="145"/>
                    <a:pt x="302" y="224"/>
                    <a:pt x="247" y="305"/>
                  </a:cubicBezTo>
                  <a:cubicBezTo>
                    <a:pt x="221" y="341"/>
                    <a:pt x="193" y="376"/>
                    <a:pt x="168" y="413"/>
                  </a:cubicBezTo>
                  <a:cubicBezTo>
                    <a:pt x="147" y="443"/>
                    <a:pt x="129" y="474"/>
                    <a:pt x="109" y="504"/>
                  </a:cubicBezTo>
                  <a:cubicBezTo>
                    <a:pt x="105" y="509"/>
                    <a:pt x="101" y="515"/>
                    <a:pt x="97" y="520"/>
                  </a:cubicBezTo>
                  <a:cubicBezTo>
                    <a:pt x="81" y="535"/>
                    <a:pt x="67" y="551"/>
                    <a:pt x="52" y="568"/>
                  </a:cubicBezTo>
                  <a:cubicBezTo>
                    <a:pt x="2" y="627"/>
                    <a:pt x="0" y="720"/>
                    <a:pt x="52" y="779"/>
                  </a:cubicBezTo>
                  <a:cubicBezTo>
                    <a:pt x="64" y="792"/>
                    <a:pt x="78" y="802"/>
                    <a:pt x="92" y="809"/>
                  </a:cubicBezTo>
                  <a:cubicBezTo>
                    <a:pt x="85" y="823"/>
                    <a:pt x="78" y="836"/>
                    <a:pt x="72" y="850"/>
                  </a:cubicBezTo>
                  <a:cubicBezTo>
                    <a:pt x="42" y="908"/>
                    <a:pt x="50" y="982"/>
                    <a:pt x="92" y="1030"/>
                  </a:cubicBezTo>
                  <a:cubicBezTo>
                    <a:pt x="117" y="1058"/>
                    <a:pt x="151" y="1074"/>
                    <a:pt x="187" y="1074"/>
                  </a:cubicBezTo>
                  <a:cubicBezTo>
                    <a:pt x="209" y="1074"/>
                    <a:pt x="228" y="1068"/>
                    <a:pt x="246" y="1058"/>
                  </a:cubicBezTo>
                  <a:cubicBezTo>
                    <a:pt x="257" y="1076"/>
                    <a:pt x="272" y="1092"/>
                    <a:pt x="289" y="1104"/>
                  </a:cubicBezTo>
                  <a:cubicBezTo>
                    <a:pt x="308" y="1116"/>
                    <a:pt x="328" y="1123"/>
                    <a:pt x="350" y="1124"/>
                  </a:cubicBezTo>
                  <a:cubicBezTo>
                    <a:pt x="352" y="1143"/>
                    <a:pt x="358" y="1162"/>
                    <a:pt x="367" y="1179"/>
                  </a:cubicBezTo>
                  <a:cubicBezTo>
                    <a:pt x="384" y="1212"/>
                    <a:pt x="413" y="1237"/>
                    <a:pt x="446" y="1248"/>
                  </a:cubicBezTo>
                  <a:cubicBezTo>
                    <a:pt x="483" y="1259"/>
                    <a:pt x="516" y="1251"/>
                    <a:pt x="549" y="1233"/>
                  </a:cubicBezTo>
                  <a:cubicBezTo>
                    <a:pt x="568" y="1222"/>
                    <a:pt x="587" y="1209"/>
                    <a:pt x="604" y="1194"/>
                  </a:cubicBezTo>
                  <a:cubicBezTo>
                    <a:pt x="609" y="1204"/>
                    <a:pt x="615" y="1212"/>
                    <a:pt x="622" y="1221"/>
                  </a:cubicBezTo>
                  <a:cubicBezTo>
                    <a:pt x="659" y="1261"/>
                    <a:pt x="724" y="1279"/>
                    <a:pt x="771" y="1252"/>
                  </a:cubicBezTo>
                  <a:cubicBezTo>
                    <a:pt x="773" y="1256"/>
                    <a:pt x="775" y="1259"/>
                    <a:pt x="777" y="1263"/>
                  </a:cubicBezTo>
                  <a:cubicBezTo>
                    <a:pt x="814" y="1336"/>
                    <a:pt x="895" y="1354"/>
                    <a:pt x="959" y="1317"/>
                  </a:cubicBezTo>
                  <a:cubicBezTo>
                    <a:pt x="977" y="1306"/>
                    <a:pt x="994" y="1293"/>
                    <a:pt x="1010" y="1278"/>
                  </a:cubicBezTo>
                  <a:cubicBezTo>
                    <a:pt x="1019" y="1291"/>
                    <a:pt x="1031" y="1302"/>
                    <a:pt x="1044" y="1311"/>
                  </a:cubicBezTo>
                  <a:cubicBezTo>
                    <a:pt x="1095" y="1344"/>
                    <a:pt x="1165" y="1336"/>
                    <a:pt x="1206" y="1288"/>
                  </a:cubicBezTo>
                  <a:cubicBezTo>
                    <a:pt x="1212" y="1281"/>
                    <a:pt x="1217" y="1274"/>
                    <a:pt x="1223" y="1267"/>
                  </a:cubicBezTo>
                  <a:cubicBezTo>
                    <a:pt x="1245" y="1283"/>
                    <a:pt x="1270" y="1292"/>
                    <a:pt x="1297" y="1292"/>
                  </a:cubicBezTo>
                  <a:cubicBezTo>
                    <a:pt x="1310" y="1292"/>
                    <a:pt x="1325" y="1290"/>
                    <a:pt x="1339" y="1285"/>
                  </a:cubicBezTo>
                  <a:cubicBezTo>
                    <a:pt x="1368" y="1289"/>
                    <a:pt x="1399" y="1283"/>
                    <a:pt x="1424" y="1266"/>
                  </a:cubicBezTo>
                  <a:cubicBezTo>
                    <a:pt x="1454" y="1247"/>
                    <a:pt x="1476" y="1214"/>
                    <a:pt x="1485" y="1177"/>
                  </a:cubicBezTo>
                  <a:cubicBezTo>
                    <a:pt x="1488" y="1166"/>
                    <a:pt x="1489" y="1156"/>
                    <a:pt x="1490" y="1145"/>
                  </a:cubicBezTo>
                  <a:cubicBezTo>
                    <a:pt x="1490" y="1144"/>
                    <a:pt x="1491" y="1143"/>
                    <a:pt x="1492" y="1141"/>
                  </a:cubicBezTo>
                  <a:cubicBezTo>
                    <a:pt x="1509" y="1118"/>
                    <a:pt x="1528" y="1096"/>
                    <a:pt x="1546" y="1073"/>
                  </a:cubicBezTo>
                  <a:cubicBezTo>
                    <a:pt x="1569" y="1044"/>
                    <a:pt x="1597" y="1013"/>
                    <a:pt x="1612" y="978"/>
                  </a:cubicBezTo>
                  <a:cubicBezTo>
                    <a:pt x="1624" y="955"/>
                    <a:pt x="1630" y="930"/>
                    <a:pt x="1630" y="903"/>
                  </a:cubicBezTo>
                  <a:cubicBezTo>
                    <a:pt x="1630" y="886"/>
                    <a:pt x="1627" y="870"/>
                    <a:pt x="1623" y="855"/>
                  </a:cubicBezTo>
                  <a:cubicBezTo>
                    <a:pt x="1631" y="836"/>
                    <a:pt x="1639" y="817"/>
                    <a:pt x="1645" y="797"/>
                  </a:cubicBezTo>
                  <a:cubicBezTo>
                    <a:pt x="1662" y="745"/>
                    <a:pt x="1642" y="684"/>
                    <a:pt x="1606" y="647"/>
                  </a:cubicBezTo>
                  <a:cubicBezTo>
                    <a:pt x="1622" y="626"/>
                    <a:pt x="1637" y="604"/>
                    <a:pt x="1652" y="581"/>
                  </a:cubicBezTo>
                  <a:cubicBezTo>
                    <a:pt x="1686" y="527"/>
                    <a:pt x="1670" y="444"/>
                    <a:pt x="1631" y="400"/>
                  </a:cubicBezTo>
                </a:path>
              </a:pathLst>
            </a:custGeom>
            <a:solidFill>
              <a:srgbClr val="91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54"/>
            <p:cNvSpPr>
              <a:spLocks/>
            </p:cNvSpPr>
            <p:nvPr/>
          </p:nvSpPr>
          <p:spPr bwMode="auto">
            <a:xfrm>
              <a:off x="525463" y="6238875"/>
              <a:ext cx="1417638" cy="492125"/>
            </a:xfrm>
            <a:custGeom>
              <a:avLst/>
              <a:gdLst>
                <a:gd name="T0" fmla="*/ 360 w 377"/>
                <a:gd name="T1" fmla="*/ 108 h 131"/>
                <a:gd name="T2" fmla="*/ 351 w 377"/>
                <a:gd name="T3" fmla="*/ 109 h 131"/>
                <a:gd name="T4" fmla="*/ 350 w 377"/>
                <a:gd name="T5" fmla="*/ 96 h 131"/>
                <a:gd name="T6" fmla="*/ 350 w 377"/>
                <a:gd name="T7" fmla="*/ 95 h 131"/>
                <a:gd name="T8" fmla="*/ 348 w 377"/>
                <a:gd name="T9" fmla="*/ 88 h 131"/>
                <a:gd name="T10" fmla="*/ 343 w 377"/>
                <a:gd name="T11" fmla="*/ 90 h 131"/>
                <a:gd name="T12" fmla="*/ 340 w 377"/>
                <a:gd name="T13" fmla="*/ 96 h 131"/>
                <a:gd name="T14" fmla="*/ 341 w 377"/>
                <a:gd name="T15" fmla="*/ 101 h 131"/>
                <a:gd name="T16" fmla="*/ 336 w 377"/>
                <a:gd name="T17" fmla="*/ 109 h 131"/>
                <a:gd name="T18" fmla="*/ 331 w 377"/>
                <a:gd name="T19" fmla="*/ 110 h 131"/>
                <a:gd name="T20" fmla="*/ 319 w 377"/>
                <a:gd name="T21" fmla="*/ 103 h 131"/>
                <a:gd name="T22" fmla="*/ 308 w 377"/>
                <a:gd name="T23" fmla="*/ 113 h 131"/>
                <a:gd name="T24" fmla="*/ 292 w 377"/>
                <a:gd name="T25" fmla="*/ 104 h 131"/>
                <a:gd name="T26" fmla="*/ 288 w 377"/>
                <a:gd name="T27" fmla="*/ 97 h 131"/>
                <a:gd name="T28" fmla="*/ 278 w 377"/>
                <a:gd name="T29" fmla="*/ 89 h 131"/>
                <a:gd name="T30" fmla="*/ 253 w 377"/>
                <a:gd name="T31" fmla="*/ 80 h 131"/>
                <a:gd name="T32" fmla="*/ 251 w 377"/>
                <a:gd name="T33" fmla="*/ 104 h 131"/>
                <a:gd name="T34" fmla="*/ 245 w 377"/>
                <a:gd name="T35" fmla="*/ 65 h 131"/>
                <a:gd name="T36" fmla="*/ 237 w 377"/>
                <a:gd name="T37" fmla="*/ 64 h 131"/>
                <a:gd name="T38" fmla="*/ 234 w 377"/>
                <a:gd name="T39" fmla="*/ 65 h 131"/>
                <a:gd name="T40" fmla="*/ 234 w 377"/>
                <a:gd name="T41" fmla="*/ 60 h 131"/>
                <a:gd name="T42" fmla="*/ 233 w 377"/>
                <a:gd name="T43" fmla="*/ 64 h 131"/>
                <a:gd name="T44" fmla="*/ 230 w 377"/>
                <a:gd name="T45" fmla="*/ 53 h 131"/>
                <a:gd name="T46" fmla="*/ 216 w 377"/>
                <a:gd name="T47" fmla="*/ 35 h 131"/>
                <a:gd name="T48" fmla="*/ 213 w 377"/>
                <a:gd name="T49" fmla="*/ 6 h 131"/>
                <a:gd name="T50" fmla="*/ 200 w 377"/>
                <a:gd name="T51" fmla="*/ 14 h 131"/>
                <a:gd name="T52" fmla="*/ 197 w 377"/>
                <a:gd name="T53" fmla="*/ 36 h 131"/>
                <a:gd name="T54" fmla="*/ 192 w 377"/>
                <a:gd name="T55" fmla="*/ 98 h 131"/>
                <a:gd name="T56" fmla="*/ 185 w 377"/>
                <a:gd name="T57" fmla="*/ 69 h 131"/>
                <a:gd name="T58" fmla="*/ 181 w 377"/>
                <a:gd name="T59" fmla="*/ 56 h 131"/>
                <a:gd name="T60" fmla="*/ 182 w 377"/>
                <a:gd name="T61" fmla="*/ 50 h 131"/>
                <a:gd name="T62" fmla="*/ 171 w 377"/>
                <a:gd name="T63" fmla="*/ 49 h 131"/>
                <a:gd name="T64" fmla="*/ 170 w 377"/>
                <a:gd name="T65" fmla="*/ 53 h 131"/>
                <a:gd name="T66" fmla="*/ 169 w 377"/>
                <a:gd name="T67" fmla="*/ 56 h 131"/>
                <a:gd name="T68" fmla="*/ 165 w 377"/>
                <a:gd name="T69" fmla="*/ 32 h 131"/>
                <a:gd name="T70" fmla="*/ 162 w 377"/>
                <a:gd name="T71" fmla="*/ 22 h 131"/>
                <a:gd name="T72" fmla="*/ 149 w 377"/>
                <a:gd name="T73" fmla="*/ 15 h 131"/>
                <a:gd name="T74" fmla="*/ 134 w 377"/>
                <a:gd name="T75" fmla="*/ 89 h 131"/>
                <a:gd name="T76" fmla="*/ 133 w 377"/>
                <a:gd name="T77" fmla="*/ 73 h 131"/>
                <a:gd name="T78" fmla="*/ 129 w 377"/>
                <a:gd name="T79" fmla="*/ 78 h 131"/>
                <a:gd name="T80" fmla="*/ 126 w 377"/>
                <a:gd name="T81" fmla="*/ 31 h 131"/>
                <a:gd name="T82" fmla="*/ 118 w 377"/>
                <a:gd name="T83" fmla="*/ 26 h 131"/>
                <a:gd name="T84" fmla="*/ 112 w 377"/>
                <a:gd name="T85" fmla="*/ 29 h 131"/>
                <a:gd name="T86" fmla="*/ 110 w 377"/>
                <a:gd name="T87" fmla="*/ 29 h 131"/>
                <a:gd name="T88" fmla="*/ 98 w 377"/>
                <a:gd name="T89" fmla="*/ 24 h 131"/>
                <a:gd name="T90" fmla="*/ 94 w 377"/>
                <a:gd name="T91" fmla="*/ 62 h 131"/>
                <a:gd name="T92" fmla="*/ 86 w 377"/>
                <a:gd name="T93" fmla="*/ 69 h 131"/>
                <a:gd name="T94" fmla="*/ 81 w 377"/>
                <a:gd name="T95" fmla="*/ 73 h 131"/>
                <a:gd name="T96" fmla="*/ 76 w 377"/>
                <a:gd name="T97" fmla="*/ 48 h 131"/>
                <a:gd name="T98" fmla="*/ 65 w 377"/>
                <a:gd name="T99" fmla="*/ 45 h 131"/>
                <a:gd name="T100" fmla="*/ 64 w 377"/>
                <a:gd name="T101" fmla="*/ 73 h 131"/>
                <a:gd name="T102" fmla="*/ 51 w 377"/>
                <a:gd name="T103" fmla="*/ 88 h 131"/>
                <a:gd name="T104" fmla="*/ 46 w 377"/>
                <a:gd name="T105" fmla="*/ 95 h 131"/>
                <a:gd name="T106" fmla="*/ 39 w 377"/>
                <a:gd name="T107" fmla="*/ 80 h 131"/>
                <a:gd name="T108" fmla="*/ 36 w 377"/>
                <a:gd name="T109" fmla="*/ 45 h 131"/>
                <a:gd name="T110" fmla="*/ 33 w 377"/>
                <a:gd name="T111" fmla="*/ 41 h 131"/>
                <a:gd name="T112" fmla="*/ 33 w 377"/>
                <a:gd name="T113" fmla="*/ 41 h 131"/>
                <a:gd name="T114" fmla="*/ 12 w 377"/>
                <a:gd name="T115" fmla="*/ 61 h 131"/>
                <a:gd name="T116" fmla="*/ 3 w 377"/>
                <a:gd name="T117" fmla="*/ 118 h 131"/>
                <a:gd name="T118" fmla="*/ 1 w 377"/>
                <a:gd name="T119" fmla="*/ 124 h 131"/>
                <a:gd name="T120" fmla="*/ 377 w 377"/>
                <a:gd name="T12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131">
                  <a:moveTo>
                    <a:pt x="364" y="107"/>
                  </a:moveTo>
                  <a:cubicBezTo>
                    <a:pt x="363" y="106"/>
                    <a:pt x="363" y="106"/>
                    <a:pt x="363" y="106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4" y="108"/>
                    <a:pt x="354" y="108"/>
                    <a:pt x="354" y="108"/>
                  </a:cubicBezTo>
                  <a:cubicBezTo>
                    <a:pt x="353" y="107"/>
                    <a:pt x="353" y="107"/>
                    <a:pt x="353" y="107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0" y="106"/>
                    <a:pt x="350" y="106"/>
                    <a:pt x="350" y="10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48" y="90"/>
                    <a:pt x="348" y="90"/>
                    <a:pt x="348" y="90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46" y="86"/>
                    <a:pt x="345" y="86"/>
                  </a:cubicBezTo>
                  <a:cubicBezTo>
                    <a:pt x="344" y="86"/>
                    <a:pt x="343" y="88"/>
                    <a:pt x="343" y="88"/>
                  </a:cubicBezTo>
                  <a:cubicBezTo>
                    <a:pt x="343" y="90"/>
                    <a:pt x="343" y="90"/>
                    <a:pt x="343" y="90"/>
                  </a:cubicBezTo>
                  <a:cubicBezTo>
                    <a:pt x="340" y="91"/>
                    <a:pt x="340" y="91"/>
                    <a:pt x="340" y="91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1" y="96"/>
                    <a:pt x="341" y="96"/>
                    <a:pt x="341" y="96"/>
                  </a:cubicBezTo>
                  <a:cubicBezTo>
                    <a:pt x="341" y="101"/>
                    <a:pt x="341" y="101"/>
                    <a:pt x="341" y="101"/>
                  </a:cubicBezTo>
                  <a:cubicBezTo>
                    <a:pt x="337" y="103"/>
                    <a:pt x="337" y="103"/>
                    <a:pt x="337" y="103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37" y="109"/>
                    <a:pt x="337" y="109"/>
                    <a:pt x="336" y="109"/>
                  </a:cubicBezTo>
                  <a:cubicBezTo>
                    <a:pt x="336" y="109"/>
                    <a:pt x="335" y="109"/>
                    <a:pt x="334" y="109"/>
                  </a:cubicBezTo>
                  <a:cubicBezTo>
                    <a:pt x="334" y="109"/>
                    <a:pt x="334" y="109"/>
                    <a:pt x="333" y="109"/>
                  </a:cubicBezTo>
                  <a:cubicBezTo>
                    <a:pt x="333" y="109"/>
                    <a:pt x="331" y="110"/>
                    <a:pt x="331" y="110"/>
                  </a:cubicBezTo>
                  <a:cubicBezTo>
                    <a:pt x="331" y="107"/>
                    <a:pt x="331" y="107"/>
                    <a:pt x="331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06"/>
                    <a:pt x="308" y="106"/>
                    <a:pt x="308" y="106"/>
                  </a:cubicBezTo>
                  <a:cubicBezTo>
                    <a:pt x="306" y="104"/>
                    <a:pt x="306" y="104"/>
                    <a:pt x="306" y="104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89"/>
                    <a:pt x="281" y="89"/>
                    <a:pt x="281" y="89"/>
                  </a:cubicBezTo>
                  <a:cubicBezTo>
                    <a:pt x="278" y="89"/>
                    <a:pt x="278" y="89"/>
                    <a:pt x="278" y="89"/>
                  </a:cubicBezTo>
                  <a:cubicBezTo>
                    <a:pt x="278" y="77"/>
                    <a:pt x="278" y="77"/>
                    <a:pt x="278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4" y="64"/>
                    <a:pt x="234" y="64"/>
                    <a:pt x="234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5"/>
                    <a:pt x="192" y="95"/>
                    <a:pt x="192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1" y="50"/>
                    <a:pt x="181" y="50"/>
                    <a:pt x="181" y="50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377" y="131"/>
                    <a:pt x="377" y="131"/>
                    <a:pt x="377" y="131"/>
                  </a:cubicBezTo>
                  <a:cubicBezTo>
                    <a:pt x="377" y="107"/>
                    <a:pt x="377" y="107"/>
                    <a:pt x="377" y="107"/>
                  </a:cubicBezTo>
                  <a:lnTo>
                    <a:pt x="364" y="10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55"/>
            <p:cNvSpPr>
              <a:spLocks noEditPoints="1"/>
            </p:cNvSpPr>
            <p:nvPr/>
          </p:nvSpPr>
          <p:spPr bwMode="auto">
            <a:xfrm>
              <a:off x="1082675" y="2482850"/>
              <a:ext cx="3101975" cy="2360613"/>
            </a:xfrm>
            <a:custGeom>
              <a:avLst/>
              <a:gdLst>
                <a:gd name="T0" fmla="*/ 497 w 826"/>
                <a:gd name="T1" fmla="*/ 619 h 628"/>
                <a:gd name="T2" fmla="*/ 176 w 826"/>
                <a:gd name="T3" fmla="*/ 384 h 628"/>
                <a:gd name="T4" fmla="*/ 300 w 826"/>
                <a:gd name="T5" fmla="*/ 66 h 628"/>
                <a:gd name="T6" fmla="*/ 488 w 826"/>
                <a:gd name="T7" fmla="*/ 545 h 628"/>
                <a:gd name="T8" fmla="*/ 119 w 826"/>
                <a:gd name="T9" fmla="*/ 268 h 628"/>
                <a:gd name="T10" fmla="*/ 593 w 826"/>
                <a:gd name="T11" fmla="*/ 430 h 628"/>
                <a:gd name="T12" fmla="*/ 424 w 826"/>
                <a:gd name="T13" fmla="*/ 463 h 628"/>
                <a:gd name="T14" fmla="*/ 174 w 826"/>
                <a:gd name="T15" fmla="*/ 331 h 628"/>
                <a:gd name="T16" fmla="*/ 635 w 826"/>
                <a:gd name="T17" fmla="*/ 254 h 628"/>
                <a:gd name="T18" fmla="*/ 240 w 826"/>
                <a:gd name="T19" fmla="*/ 333 h 628"/>
                <a:gd name="T20" fmla="*/ 572 w 826"/>
                <a:gd name="T21" fmla="*/ 202 h 628"/>
                <a:gd name="T22" fmla="*/ 444 w 826"/>
                <a:gd name="T23" fmla="*/ 336 h 628"/>
                <a:gd name="T24" fmla="*/ 330 w 826"/>
                <a:gd name="T25" fmla="*/ 253 h 628"/>
                <a:gd name="T26" fmla="*/ 387 w 826"/>
                <a:gd name="T27" fmla="*/ 237 h 628"/>
                <a:gd name="T28" fmla="*/ 365 w 826"/>
                <a:gd name="T29" fmla="*/ 238 h 628"/>
                <a:gd name="T30" fmla="*/ 373 w 826"/>
                <a:gd name="T31" fmla="*/ 298 h 628"/>
                <a:gd name="T32" fmla="*/ 443 w 826"/>
                <a:gd name="T33" fmla="*/ 237 h 628"/>
                <a:gd name="T34" fmla="*/ 410 w 826"/>
                <a:gd name="T35" fmla="*/ 139 h 628"/>
                <a:gd name="T36" fmla="*/ 290 w 826"/>
                <a:gd name="T37" fmla="*/ 274 h 628"/>
                <a:gd name="T38" fmla="*/ 372 w 826"/>
                <a:gd name="T39" fmla="*/ 332 h 628"/>
                <a:gd name="T40" fmla="*/ 434 w 826"/>
                <a:gd name="T41" fmla="*/ 190 h 628"/>
                <a:gd name="T42" fmla="*/ 366 w 826"/>
                <a:gd name="T43" fmla="*/ 187 h 628"/>
                <a:gd name="T44" fmla="*/ 286 w 826"/>
                <a:gd name="T45" fmla="*/ 182 h 628"/>
                <a:gd name="T46" fmla="*/ 286 w 826"/>
                <a:gd name="T47" fmla="*/ 309 h 628"/>
                <a:gd name="T48" fmla="*/ 353 w 826"/>
                <a:gd name="T49" fmla="*/ 369 h 628"/>
                <a:gd name="T50" fmla="*/ 558 w 826"/>
                <a:gd name="T51" fmla="*/ 406 h 628"/>
                <a:gd name="T52" fmla="*/ 522 w 826"/>
                <a:gd name="T53" fmla="*/ 430 h 628"/>
                <a:gd name="T54" fmla="*/ 490 w 826"/>
                <a:gd name="T55" fmla="*/ 353 h 628"/>
                <a:gd name="T56" fmla="*/ 480 w 826"/>
                <a:gd name="T57" fmla="*/ 509 h 628"/>
                <a:gd name="T58" fmla="*/ 565 w 826"/>
                <a:gd name="T59" fmla="*/ 431 h 628"/>
                <a:gd name="T60" fmla="*/ 617 w 826"/>
                <a:gd name="T61" fmla="*/ 361 h 628"/>
                <a:gd name="T62" fmla="*/ 513 w 826"/>
                <a:gd name="T63" fmla="*/ 294 h 628"/>
                <a:gd name="T64" fmla="*/ 529 w 826"/>
                <a:gd name="T65" fmla="*/ 166 h 628"/>
                <a:gd name="T66" fmla="*/ 451 w 826"/>
                <a:gd name="T67" fmla="*/ 64 h 628"/>
                <a:gd name="T68" fmla="*/ 328 w 826"/>
                <a:gd name="T69" fmla="*/ 116 h 628"/>
                <a:gd name="T70" fmla="*/ 273 w 826"/>
                <a:gd name="T71" fmla="*/ 154 h 628"/>
                <a:gd name="T72" fmla="*/ 224 w 826"/>
                <a:gd name="T73" fmla="*/ 300 h 628"/>
                <a:gd name="T74" fmla="*/ 297 w 826"/>
                <a:gd name="T75" fmla="*/ 386 h 628"/>
                <a:gd name="T76" fmla="*/ 397 w 826"/>
                <a:gd name="T77" fmla="*/ 491 h 628"/>
                <a:gd name="T78" fmla="*/ 511 w 826"/>
                <a:gd name="T79" fmla="*/ 516 h 628"/>
                <a:gd name="T80" fmla="*/ 647 w 826"/>
                <a:gd name="T81" fmla="*/ 388 h 628"/>
                <a:gd name="T82" fmla="*/ 677 w 826"/>
                <a:gd name="T83" fmla="*/ 218 h 628"/>
                <a:gd name="T84" fmla="*/ 590 w 826"/>
                <a:gd name="T85" fmla="*/ 124 h 628"/>
                <a:gd name="T86" fmla="*/ 263 w 826"/>
                <a:gd name="T87" fmla="*/ 133 h 628"/>
                <a:gd name="T88" fmla="*/ 192 w 826"/>
                <a:gd name="T89" fmla="*/ 234 h 628"/>
                <a:gd name="T90" fmla="*/ 135 w 826"/>
                <a:gd name="T91" fmla="*/ 333 h 628"/>
                <a:gd name="T92" fmla="*/ 266 w 826"/>
                <a:gd name="T93" fmla="*/ 371 h 628"/>
                <a:gd name="T94" fmla="*/ 372 w 826"/>
                <a:gd name="T95" fmla="*/ 459 h 628"/>
                <a:gd name="T96" fmla="*/ 441 w 826"/>
                <a:gd name="T97" fmla="*/ 525 h 628"/>
                <a:gd name="T98" fmla="*/ 570 w 826"/>
                <a:gd name="T99" fmla="*/ 526 h 628"/>
                <a:gd name="T100" fmla="*/ 653 w 826"/>
                <a:gd name="T101" fmla="*/ 439 h 628"/>
                <a:gd name="T102" fmla="*/ 755 w 826"/>
                <a:gd name="T103" fmla="*/ 317 h 628"/>
                <a:gd name="T104" fmla="*/ 512 w 826"/>
                <a:gd name="T105" fmla="*/ 65 h 628"/>
                <a:gd name="T106" fmla="*/ 256 w 826"/>
                <a:gd name="T107" fmla="*/ 129 h 628"/>
                <a:gd name="T108" fmla="*/ 94 w 826"/>
                <a:gd name="T109" fmla="*/ 309 h 628"/>
                <a:gd name="T110" fmla="*/ 176 w 826"/>
                <a:gd name="T111" fmla="*/ 382 h 628"/>
                <a:gd name="T112" fmla="*/ 356 w 826"/>
                <a:gd name="T113" fmla="*/ 472 h 628"/>
                <a:gd name="T114" fmla="*/ 475 w 826"/>
                <a:gd name="T115" fmla="*/ 575 h 628"/>
                <a:gd name="T116" fmla="*/ 673 w 826"/>
                <a:gd name="T117" fmla="*/ 532 h 628"/>
                <a:gd name="T118" fmla="*/ 769 w 826"/>
                <a:gd name="T119" fmla="*/ 315 h 628"/>
                <a:gd name="T120" fmla="*/ 388 w 826"/>
                <a:gd name="T121" fmla="*/ 31 h 628"/>
                <a:gd name="T122" fmla="*/ 159 w 826"/>
                <a:gd name="T123" fmla="*/ 377 h 628"/>
                <a:gd name="T124" fmla="*/ 513 w 826"/>
                <a:gd name="T125" fmla="*/ 57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6" h="628">
                  <a:moveTo>
                    <a:pt x="758" y="500"/>
                  </a:moveTo>
                  <a:cubicBezTo>
                    <a:pt x="761" y="487"/>
                    <a:pt x="760" y="473"/>
                    <a:pt x="756" y="460"/>
                  </a:cubicBezTo>
                  <a:cubicBezTo>
                    <a:pt x="785" y="433"/>
                    <a:pt x="801" y="395"/>
                    <a:pt x="784" y="355"/>
                  </a:cubicBezTo>
                  <a:cubicBezTo>
                    <a:pt x="781" y="347"/>
                    <a:pt x="777" y="341"/>
                    <a:pt x="772" y="334"/>
                  </a:cubicBezTo>
                  <a:cubicBezTo>
                    <a:pt x="774" y="326"/>
                    <a:pt x="774" y="317"/>
                    <a:pt x="773" y="308"/>
                  </a:cubicBezTo>
                  <a:cubicBezTo>
                    <a:pt x="798" y="292"/>
                    <a:pt x="817" y="268"/>
                    <a:pt x="821" y="238"/>
                  </a:cubicBezTo>
                  <a:cubicBezTo>
                    <a:pt x="826" y="205"/>
                    <a:pt x="810" y="173"/>
                    <a:pt x="788" y="150"/>
                  </a:cubicBezTo>
                  <a:cubicBezTo>
                    <a:pt x="756" y="116"/>
                    <a:pt x="700" y="87"/>
                    <a:pt x="651" y="94"/>
                  </a:cubicBezTo>
                  <a:cubicBezTo>
                    <a:pt x="626" y="65"/>
                    <a:pt x="593" y="42"/>
                    <a:pt x="559" y="26"/>
                  </a:cubicBezTo>
                  <a:cubicBezTo>
                    <a:pt x="524" y="10"/>
                    <a:pt x="481" y="0"/>
                    <a:pt x="444" y="15"/>
                  </a:cubicBezTo>
                  <a:cubicBezTo>
                    <a:pt x="435" y="19"/>
                    <a:pt x="426" y="24"/>
                    <a:pt x="418" y="31"/>
                  </a:cubicBezTo>
                  <a:cubicBezTo>
                    <a:pt x="417" y="31"/>
                    <a:pt x="415" y="31"/>
                    <a:pt x="413" y="31"/>
                  </a:cubicBezTo>
                  <a:cubicBezTo>
                    <a:pt x="408" y="30"/>
                    <a:pt x="403" y="30"/>
                    <a:pt x="397" y="30"/>
                  </a:cubicBezTo>
                  <a:cubicBezTo>
                    <a:pt x="384" y="27"/>
                    <a:pt x="371" y="26"/>
                    <a:pt x="358" y="27"/>
                  </a:cubicBezTo>
                  <a:cubicBezTo>
                    <a:pt x="339" y="29"/>
                    <a:pt x="321" y="35"/>
                    <a:pt x="305" y="46"/>
                  </a:cubicBezTo>
                  <a:cubicBezTo>
                    <a:pt x="302" y="45"/>
                    <a:pt x="299" y="45"/>
                    <a:pt x="296" y="44"/>
                  </a:cubicBezTo>
                  <a:cubicBezTo>
                    <a:pt x="251" y="36"/>
                    <a:pt x="206" y="51"/>
                    <a:pt x="177" y="87"/>
                  </a:cubicBezTo>
                  <a:cubicBezTo>
                    <a:pt x="174" y="91"/>
                    <a:pt x="172" y="95"/>
                    <a:pt x="169" y="99"/>
                  </a:cubicBezTo>
                  <a:cubicBezTo>
                    <a:pt x="133" y="101"/>
                    <a:pt x="99" y="119"/>
                    <a:pt x="81" y="153"/>
                  </a:cubicBezTo>
                  <a:cubicBezTo>
                    <a:pt x="76" y="162"/>
                    <a:pt x="73" y="172"/>
                    <a:pt x="71" y="182"/>
                  </a:cubicBezTo>
                  <a:cubicBezTo>
                    <a:pt x="70" y="183"/>
                    <a:pt x="70" y="184"/>
                    <a:pt x="69" y="185"/>
                  </a:cubicBezTo>
                  <a:cubicBezTo>
                    <a:pt x="57" y="204"/>
                    <a:pt x="57" y="229"/>
                    <a:pt x="62" y="252"/>
                  </a:cubicBezTo>
                  <a:cubicBezTo>
                    <a:pt x="34" y="256"/>
                    <a:pt x="9" y="271"/>
                    <a:pt x="5" y="302"/>
                  </a:cubicBezTo>
                  <a:cubicBezTo>
                    <a:pt x="0" y="348"/>
                    <a:pt x="45" y="388"/>
                    <a:pt x="82" y="406"/>
                  </a:cubicBezTo>
                  <a:cubicBezTo>
                    <a:pt x="111" y="419"/>
                    <a:pt x="148" y="426"/>
                    <a:pt x="182" y="421"/>
                  </a:cubicBezTo>
                  <a:cubicBezTo>
                    <a:pt x="193" y="442"/>
                    <a:pt x="211" y="459"/>
                    <a:pt x="232" y="470"/>
                  </a:cubicBezTo>
                  <a:cubicBezTo>
                    <a:pt x="235" y="477"/>
                    <a:pt x="240" y="483"/>
                    <a:pt x="244" y="489"/>
                  </a:cubicBezTo>
                  <a:cubicBezTo>
                    <a:pt x="275" y="531"/>
                    <a:pt x="327" y="552"/>
                    <a:pt x="376" y="559"/>
                  </a:cubicBezTo>
                  <a:cubicBezTo>
                    <a:pt x="387" y="579"/>
                    <a:pt x="405" y="593"/>
                    <a:pt x="428" y="595"/>
                  </a:cubicBezTo>
                  <a:cubicBezTo>
                    <a:pt x="449" y="608"/>
                    <a:pt x="474" y="616"/>
                    <a:pt x="497" y="619"/>
                  </a:cubicBezTo>
                  <a:cubicBezTo>
                    <a:pt x="539" y="625"/>
                    <a:pt x="591" y="616"/>
                    <a:pt x="629" y="591"/>
                  </a:cubicBezTo>
                  <a:cubicBezTo>
                    <a:pt x="657" y="587"/>
                    <a:pt x="685" y="578"/>
                    <a:pt x="709" y="564"/>
                  </a:cubicBezTo>
                  <a:cubicBezTo>
                    <a:pt x="733" y="550"/>
                    <a:pt x="753" y="528"/>
                    <a:pt x="758" y="500"/>
                  </a:cubicBezTo>
                  <a:close/>
                  <a:moveTo>
                    <a:pt x="624" y="589"/>
                  </a:moveTo>
                  <a:cubicBezTo>
                    <a:pt x="588" y="594"/>
                    <a:pt x="546" y="592"/>
                    <a:pt x="516" y="573"/>
                  </a:cubicBezTo>
                  <a:cubicBezTo>
                    <a:pt x="532" y="571"/>
                    <a:pt x="548" y="563"/>
                    <a:pt x="559" y="550"/>
                  </a:cubicBezTo>
                  <a:cubicBezTo>
                    <a:pt x="560" y="550"/>
                    <a:pt x="561" y="549"/>
                    <a:pt x="561" y="548"/>
                  </a:cubicBezTo>
                  <a:cubicBezTo>
                    <a:pt x="579" y="553"/>
                    <a:pt x="599" y="554"/>
                    <a:pt x="617" y="552"/>
                  </a:cubicBezTo>
                  <a:cubicBezTo>
                    <a:pt x="632" y="551"/>
                    <a:pt x="648" y="547"/>
                    <a:pt x="662" y="541"/>
                  </a:cubicBezTo>
                  <a:cubicBezTo>
                    <a:pt x="657" y="561"/>
                    <a:pt x="642" y="577"/>
                    <a:pt x="624" y="589"/>
                  </a:cubicBezTo>
                  <a:close/>
                  <a:moveTo>
                    <a:pt x="466" y="588"/>
                  </a:moveTo>
                  <a:cubicBezTo>
                    <a:pt x="464" y="589"/>
                    <a:pt x="461" y="589"/>
                    <a:pt x="459" y="589"/>
                  </a:cubicBezTo>
                  <a:cubicBezTo>
                    <a:pt x="464" y="587"/>
                    <a:pt x="469" y="584"/>
                    <a:pt x="474" y="581"/>
                  </a:cubicBezTo>
                  <a:cubicBezTo>
                    <a:pt x="473" y="584"/>
                    <a:pt x="470" y="586"/>
                    <a:pt x="466" y="588"/>
                  </a:cubicBezTo>
                  <a:close/>
                  <a:moveTo>
                    <a:pt x="422" y="588"/>
                  </a:moveTo>
                  <a:cubicBezTo>
                    <a:pt x="412" y="581"/>
                    <a:pt x="403" y="572"/>
                    <a:pt x="396" y="561"/>
                  </a:cubicBezTo>
                  <a:cubicBezTo>
                    <a:pt x="404" y="562"/>
                    <a:pt x="411" y="562"/>
                    <a:pt x="418" y="562"/>
                  </a:cubicBezTo>
                  <a:cubicBezTo>
                    <a:pt x="425" y="571"/>
                    <a:pt x="434" y="579"/>
                    <a:pt x="444" y="585"/>
                  </a:cubicBezTo>
                  <a:cubicBezTo>
                    <a:pt x="446" y="587"/>
                    <a:pt x="448" y="588"/>
                    <a:pt x="450" y="589"/>
                  </a:cubicBezTo>
                  <a:cubicBezTo>
                    <a:pt x="443" y="591"/>
                    <a:pt x="435" y="592"/>
                    <a:pt x="428" y="592"/>
                  </a:cubicBezTo>
                  <a:cubicBezTo>
                    <a:pt x="426" y="591"/>
                    <a:pt x="424" y="590"/>
                    <a:pt x="422" y="588"/>
                  </a:cubicBezTo>
                  <a:close/>
                  <a:moveTo>
                    <a:pt x="226" y="424"/>
                  </a:moveTo>
                  <a:cubicBezTo>
                    <a:pt x="235" y="424"/>
                    <a:pt x="243" y="423"/>
                    <a:pt x="252" y="421"/>
                  </a:cubicBezTo>
                  <a:cubicBezTo>
                    <a:pt x="251" y="443"/>
                    <a:pt x="258" y="464"/>
                    <a:pt x="276" y="481"/>
                  </a:cubicBezTo>
                  <a:cubicBezTo>
                    <a:pt x="277" y="482"/>
                    <a:pt x="277" y="482"/>
                    <a:pt x="278" y="483"/>
                  </a:cubicBezTo>
                  <a:cubicBezTo>
                    <a:pt x="263" y="481"/>
                    <a:pt x="249" y="476"/>
                    <a:pt x="236" y="470"/>
                  </a:cubicBezTo>
                  <a:cubicBezTo>
                    <a:pt x="228" y="456"/>
                    <a:pt x="224" y="440"/>
                    <a:pt x="226" y="424"/>
                  </a:cubicBezTo>
                  <a:close/>
                  <a:moveTo>
                    <a:pt x="176" y="390"/>
                  </a:moveTo>
                  <a:cubicBezTo>
                    <a:pt x="176" y="388"/>
                    <a:pt x="175" y="386"/>
                    <a:pt x="175" y="383"/>
                  </a:cubicBezTo>
                  <a:cubicBezTo>
                    <a:pt x="175" y="384"/>
                    <a:pt x="176" y="384"/>
                    <a:pt x="176" y="384"/>
                  </a:cubicBezTo>
                  <a:cubicBezTo>
                    <a:pt x="177" y="396"/>
                    <a:pt x="184" y="407"/>
                    <a:pt x="194" y="414"/>
                  </a:cubicBezTo>
                  <a:cubicBezTo>
                    <a:pt x="191" y="415"/>
                    <a:pt x="188" y="416"/>
                    <a:pt x="185" y="417"/>
                  </a:cubicBezTo>
                  <a:cubicBezTo>
                    <a:pt x="181" y="408"/>
                    <a:pt x="178" y="399"/>
                    <a:pt x="176" y="390"/>
                  </a:cubicBezTo>
                  <a:close/>
                  <a:moveTo>
                    <a:pt x="109" y="176"/>
                  </a:moveTo>
                  <a:cubicBezTo>
                    <a:pt x="115" y="169"/>
                    <a:pt x="121" y="163"/>
                    <a:pt x="127" y="158"/>
                  </a:cubicBezTo>
                  <a:cubicBezTo>
                    <a:pt x="134" y="157"/>
                    <a:pt x="141" y="157"/>
                    <a:pt x="147" y="158"/>
                  </a:cubicBezTo>
                  <a:cubicBezTo>
                    <a:pt x="145" y="180"/>
                    <a:pt x="148" y="202"/>
                    <a:pt x="162" y="219"/>
                  </a:cubicBezTo>
                  <a:cubicBezTo>
                    <a:pt x="166" y="224"/>
                    <a:pt x="170" y="228"/>
                    <a:pt x="176" y="231"/>
                  </a:cubicBezTo>
                  <a:cubicBezTo>
                    <a:pt x="160" y="232"/>
                    <a:pt x="144" y="238"/>
                    <a:pt x="130" y="249"/>
                  </a:cubicBezTo>
                  <a:cubicBezTo>
                    <a:pt x="126" y="252"/>
                    <a:pt x="122" y="256"/>
                    <a:pt x="119" y="260"/>
                  </a:cubicBezTo>
                  <a:cubicBezTo>
                    <a:pt x="117" y="259"/>
                    <a:pt x="116" y="259"/>
                    <a:pt x="114" y="258"/>
                  </a:cubicBezTo>
                  <a:cubicBezTo>
                    <a:pt x="110" y="256"/>
                    <a:pt x="105" y="255"/>
                    <a:pt x="100" y="254"/>
                  </a:cubicBezTo>
                  <a:cubicBezTo>
                    <a:pt x="95" y="249"/>
                    <a:pt x="91" y="245"/>
                    <a:pt x="87" y="239"/>
                  </a:cubicBezTo>
                  <a:cubicBezTo>
                    <a:pt x="88" y="216"/>
                    <a:pt x="95" y="194"/>
                    <a:pt x="109" y="176"/>
                  </a:cubicBezTo>
                  <a:close/>
                  <a:moveTo>
                    <a:pt x="83" y="231"/>
                  </a:moveTo>
                  <a:cubicBezTo>
                    <a:pt x="76" y="217"/>
                    <a:pt x="74" y="200"/>
                    <a:pt x="76" y="184"/>
                  </a:cubicBezTo>
                  <a:cubicBezTo>
                    <a:pt x="85" y="173"/>
                    <a:pt x="98" y="165"/>
                    <a:pt x="112" y="161"/>
                  </a:cubicBezTo>
                  <a:cubicBezTo>
                    <a:pt x="115" y="160"/>
                    <a:pt x="118" y="159"/>
                    <a:pt x="121" y="159"/>
                  </a:cubicBezTo>
                  <a:cubicBezTo>
                    <a:pt x="100" y="176"/>
                    <a:pt x="86" y="201"/>
                    <a:pt x="83" y="231"/>
                  </a:cubicBezTo>
                  <a:close/>
                  <a:moveTo>
                    <a:pt x="173" y="102"/>
                  </a:moveTo>
                  <a:cubicBezTo>
                    <a:pt x="188" y="102"/>
                    <a:pt x="202" y="104"/>
                    <a:pt x="216" y="109"/>
                  </a:cubicBezTo>
                  <a:cubicBezTo>
                    <a:pt x="225" y="112"/>
                    <a:pt x="233" y="116"/>
                    <a:pt x="241" y="121"/>
                  </a:cubicBezTo>
                  <a:cubicBezTo>
                    <a:pt x="240" y="123"/>
                    <a:pt x="239" y="125"/>
                    <a:pt x="238" y="126"/>
                  </a:cubicBezTo>
                  <a:cubicBezTo>
                    <a:pt x="211" y="124"/>
                    <a:pt x="182" y="127"/>
                    <a:pt x="157" y="137"/>
                  </a:cubicBezTo>
                  <a:cubicBezTo>
                    <a:pt x="160" y="130"/>
                    <a:pt x="162" y="123"/>
                    <a:pt x="165" y="116"/>
                  </a:cubicBezTo>
                  <a:cubicBezTo>
                    <a:pt x="168" y="111"/>
                    <a:pt x="170" y="106"/>
                    <a:pt x="173" y="102"/>
                  </a:cubicBezTo>
                  <a:close/>
                  <a:moveTo>
                    <a:pt x="302" y="53"/>
                  </a:moveTo>
                  <a:cubicBezTo>
                    <a:pt x="304" y="52"/>
                    <a:pt x="306" y="50"/>
                    <a:pt x="308" y="49"/>
                  </a:cubicBezTo>
                  <a:cubicBezTo>
                    <a:pt x="312" y="50"/>
                    <a:pt x="315" y="51"/>
                    <a:pt x="319" y="52"/>
                  </a:cubicBezTo>
                  <a:cubicBezTo>
                    <a:pt x="312" y="56"/>
                    <a:pt x="306" y="61"/>
                    <a:pt x="300" y="66"/>
                  </a:cubicBezTo>
                  <a:cubicBezTo>
                    <a:pt x="293" y="72"/>
                    <a:pt x="287" y="80"/>
                    <a:pt x="283" y="87"/>
                  </a:cubicBezTo>
                  <a:cubicBezTo>
                    <a:pt x="278" y="89"/>
                    <a:pt x="274" y="92"/>
                    <a:pt x="270" y="94"/>
                  </a:cubicBezTo>
                  <a:cubicBezTo>
                    <a:pt x="278" y="78"/>
                    <a:pt x="289" y="64"/>
                    <a:pt x="302" y="53"/>
                  </a:cubicBezTo>
                  <a:close/>
                  <a:moveTo>
                    <a:pt x="644" y="101"/>
                  </a:moveTo>
                  <a:cubicBezTo>
                    <a:pt x="660" y="116"/>
                    <a:pt x="672" y="138"/>
                    <a:pt x="677" y="161"/>
                  </a:cubicBezTo>
                  <a:cubicBezTo>
                    <a:pt x="677" y="165"/>
                    <a:pt x="678" y="168"/>
                    <a:pt x="678" y="172"/>
                  </a:cubicBezTo>
                  <a:cubicBezTo>
                    <a:pt x="677" y="171"/>
                    <a:pt x="675" y="171"/>
                    <a:pt x="674" y="170"/>
                  </a:cubicBezTo>
                  <a:cubicBezTo>
                    <a:pt x="657" y="164"/>
                    <a:pt x="635" y="158"/>
                    <a:pt x="616" y="160"/>
                  </a:cubicBezTo>
                  <a:cubicBezTo>
                    <a:pt x="612" y="151"/>
                    <a:pt x="608" y="143"/>
                    <a:pt x="602" y="135"/>
                  </a:cubicBezTo>
                  <a:cubicBezTo>
                    <a:pt x="601" y="133"/>
                    <a:pt x="600" y="132"/>
                    <a:pt x="599" y="130"/>
                  </a:cubicBezTo>
                  <a:cubicBezTo>
                    <a:pt x="609" y="115"/>
                    <a:pt x="624" y="105"/>
                    <a:pt x="642" y="100"/>
                  </a:cubicBezTo>
                  <a:cubicBezTo>
                    <a:pt x="643" y="100"/>
                    <a:pt x="644" y="101"/>
                    <a:pt x="644" y="101"/>
                  </a:cubicBezTo>
                  <a:close/>
                  <a:moveTo>
                    <a:pt x="645" y="99"/>
                  </a:moveTo>
                  <a:cubicBezTo>
                    <a:pt x="647" y="99"/>
                    <a:pt x="648" y="98"/>
                    <a:pt x="649" y="98"/>
                  </a:cubicBezTo>
                  <a:cubicBezTo>
                    <a:pt x="656" y="107"/>
                    <a:pt x="663" y="116"/>
                    <a:pt x="667" y="126"/>
                  </a:cubicBezTo>
                  <a:cubicBezTo>
                    <a:pt x="661" y="116"/>
                    <a:pt x="654" y="107"/>
                    <a:pt x="645" y="99"/>
                  </a:cubicBezTo>
                  <a:close/>
                  <a:moveTo>
                    <a:pt x="751" y="363"/>
                  </a:moveTo>
                  <a:cubicBezTo>
                    <a:pt x="749" y="359"/>
                    <a:pt x="747" y="355"/>
                    <a:pt x="745" y="351"/>
                  </a:cubicBezTo>
                  <a:cubicBezTo>
                    <a:pt x="752" y="344"/>
                    <a:pt x="757" y="337"/>
                    <a:pt x="762" y="329"/>
                  </a:cubicBezTo>
                  <a:cubicBezTo>
                    <a:pt x="763" y="330"/>
                    <a:pt x="765" y="332"/>
                    <a:pt x="766" y="334"/>
                  </a:cubicBezTo>
                  <a:cubicBezTo>
                    <a:pt x="764" y="345"/>
                    <a:pt x="758" y="354"/>
                    <a:pt x="751" y="363"/>
                  </a:cubicBezTo>
                  <a:close/>
                  <a:moveTo>
                    <a:pt x="693" y="520"/>
                  </a:moveTo>
                  <a:cubicBezTo>
                    <a:pt x="690" y="522"/>
                    <a:pt x="688" y="523"/>
                    <a:pt x="685" y="525"/>
                  </a:cubicBezTo>
                  <a:cubicBezTo>
                    <a:pt x="680" y="527"/>
                    <a:pt x="675" y="528"/>
                    <a:pt x="669" y="528"/>
                  </a:cubicBezTo>
                  <a:cubicBezTo>
                    <a:pt x="669" y="518"/>
                    <a:pt x="667" y="508"/>
                    <a:pt x="663" y="499"/>
                  </a:cubicBezTo>
                  <a:cubicBezTo>
                    <a:pt x="675" y="498"/>
                    <a:pt x="686" y="496"/>
                    <a:pt x="696" y="492"/>
                  </a:cubicBezTo>
                  <a:cubicBezTo>
                    <a:pt x="700" y="502"/>
                    <a:pt x="700" y="512"/>
                    <a:pt x="693" y="520"/>
                  </a:cubicBezTo>
                  <a:close/>
                  <a:moveTo>
                    <a:pt x="494" y="554"/>
                  </a:moveTo>
                  <a:cubicBezTo>
                    <a:pt x="493" y="552"/>
                    <a:pt x="491" y="550"/>
                    <a:pt x="490" y="548"/>
                  </a:cubicBezTo>
                  <a:cubicBezTo>
                    <a:pt x="489" y="547"/>
                    <a:pt x="489" y="546"/>
                    <a:pt x="488" y="545"/>
                  </a:cubicBezTo>
                  <a:cubicBezTo>
                    <a:pt x="494" y="541"/>
                    <a:pt x="499" y="538"/>
                    <a:pt x="504" y="534"/>
                  </a:cubicBezTo>
                  <a:cubicBezTo>
                    <a:pt x="502" y="541"/>
                    <a:pt x="498" y="547"/>
                    <a:pt x="494" y="554"/>
                  </a:cubicBezTo>
                  <a:close/>
                  <a:moveTo>
                    <a:pt x="229" y="396"/>
                  </a:moveTo>
                  <a:cubicBezTo>
                    <a:pt x="223" y="401"/>
                    <a:pt x="217" y="405"/>
                    <a:pt x="210" y="408"/>
                  </a:cubicBezTo>
                  <a:cubicBezTo>
                    <a:pt x="206" y="410"/>
                    <a:pt x="201" y="412"/>
                    <a:pt x="197" y="413"/>
                  </a:cubicBezTo>
                  <a:cubicBezTo>
                    <a:pt x="187" y="407"/>
                    <a:pt x="182" y="396"/>
                    <a:pt x="182" y="385"/>
                  </a:cubicBezTo>
                  <a:cubicBezTo>
                    <a:pt x="207" y="391"/>
                    <a:pt x="239" y="387"/>
                    <a:pt x="250" y="363"/>
                  </a:cubicBezTo>
                  <a:cubicBezTo>
                    <a:pt x="250" y="363"/>
                    <a:pt x="251" y="364"/>
                    <a:pt x="251" y="364"/>
                  </a:cubicBezTo>
                  <a:cubicBezTo>
                    <a:pt x="250" y="367"/>
                    <a:pt x="249" y="369"/>
                    <a:pt x="248" y="372"/>
                  </a:cubicBezTo>
                  <a:cubicBezTo>
                    <a:pt x="240" y="378"/>
                    <a:pt x="233" y="387"/>
                    <a:pt x="229" y="396"/>
                  </a:cubicBezTo>
                  <a:close/>
                  <a:moveTo>
                    <a:pt x="191" y="352"/>
                  </a:moveTo>
                  <a:cubicBezTo>
                    <a:pt x="204" y="350"/>
                    <a:pt x="218" y="346"/>
                    <a:pt x="230" y="341"/>
                  </a:cubicBezTo>
                  <a:cubicBezTo>
                    <a:pt x="231" y="341"/>
                    <a:pt x="231" y="341"/>
                    <a:pt x="231" y="341"/>
                  </a:cubicBezTo>
                  <a:cubicBezTo>
                    <a:pt x="235" y="348"/>
                    <a:pt x="240" y="354"/>
                    <a:pt x="245" y="359"/>
                  </a:cubicBezTo>
                  <a:cubicBezTo>
                    <a:pt x="243" y="364"/>
                    <a:pt x="239" y="370"/>
                    <a:pt x="236" y="373"/>
                  </a:cubicBezTo>
                  <a:cubicBezTo>
                    <a:pt x="222" y="386"/>
                    <a:pt x="201" y="388"/>
                    <a:pt x="181" y="384"/>
                  </a:cubicBezTo>
                  <a:cubicBezTo>
                    <a:pt x="181" y="373"/>
                    <a:pt x="184" y="361"/>
                    <a:pt x="191" y="352"/>
                  </a:cubicBezTo>
                  <a:close/>
                  <a:moveTo>
                    <a:pt x="174" y="352"/>
                  </a:moveTo>
                  <a:cubicBezTo>
                    <a:pt x="175" y="347"/>
                    <a:pt x="176" y="343"/>
                    <a:pt x="178" y="338"/>
                  </a:cubicBezTo>
                  <a:cubicBezTo>
                    <a:pt x="185" y="338"/>
                    <a:pt x="193" y="338"/>
                    <a:pt x="200" y="338"/>
                  </a:cubicBezTo>
                  <a:cubicBezTo>
                    <a:pt x="195" y="341"/>
                    <a:pt x="190" y="345"/>
                    <a:pt x="187" y="350"/>
                  </a:cubicBezTo>
                  <a:cubicBezTo>
                    <a:pt x="183" y="351"/>
                    <a:pt x="179" y="351"/>
                    <a:pt x="174" y="352"/>
                  </a:cubicBezTo>
                  <a:close/>
                  <a:moveTo>
                    <a:pt x="119" y="268"/>
                  </a:moveTo>
                  <a:cubicBezTo>
                    <a:pt x="123" y="269"/>
                    <a:pt x="128" y="271"/>
                    <a:pt x="132" y="272"/>
                  </a:cubicBezTo>
                  <a:cubicBezTo>
                    <a:pt x="135" y="273"/>
                    <a:pt x="138" y="273"/>
                    <a:pt x="140" y="274"/>
                  </a:cubicBezTo>
                  <a:cubicBezTo>
                    <a:pt x="146" y="278"/>
                    <a:pt x="151" y="282"/>
                    <a:pt x="155" y="287"/>
                  </a:cubicBezTo>
                  <a:cubicBezTo>
                    <a:pt x="142" y="298"/>
                    <a:pt x="132" y="312"/>
                    <a:pt x="130" y="329"/>
                  </a:cubicBezTo>
                  <a:cubicBezTo>
                    <a:pt x="125" y="328"/>
                    <a:pt x="119" y="325"/>
                    <a:pt x="114" y="323"/>
                  </a:cubicBezTo>
                  <a:cubicBezTo>
                    <a:pt x="109" y="317"/>
                    <a:pt x="105" y="310"/>
                    <a:pt x="102" y="304"/>
                  </a:cubicBezTo>
                  <a:cubicBezTo>
                    <a:pt x="104" y="291"/>
                    <a:pt x="111" y="278"/>
                    <a:pt x="119" y="268"/>
                  </a:cubicBezTo>
                  <a:close/>
                  <a:moveTo>
                    <a:pt x="255" y="131"/>
                  </a:moveTo>
                  <a:cubicBezTo>
                    <a:pt x="255" y="132"/>
                    <a:pt x="256" y="132"/>
                    <a:pt x="256" y="133"/>
                  </a:cubicBezTo>
                  <a:cubicBezTo>
                    <a:pt x="256" y="135"/>
                    <a:pt x="256" y="136"/>
                    <a:pt x="257" y="138"/>
                  </a:cubicBezTo>
                  <a:cubicBezTo>
                    <a:pt x="246" y="148"/>
                    <a:pt x="237" y="160"/>
                    <a:pt x="230" y="172"/>
                  </a:cubicBezTo>
                  <a:cubicBezTo>
                    <a:pt x="230" y="159"/>
                    <a:pt x="233" y="147"/>
                    <a:pt x="238" y="135"/>
                  </a:cubicBezTo>
                  <a:cubicBezTo>
                    <a:pt x="239" y="133"/>
                    <a:pt x="240" y="131"/>
                    <a:pt x="241" y="129"/>
                  </a:cubicBezTo>
                  <a:cubicBezTo>
                    <a:pt x="245" y="130"/>
                    <a:pt x="250" y="130"/>
                    <a:pt x="254" y="131"/>
                  </a:cubicBezTo>
                  <a:lnTo>
                    <a:pt x="255" y="131"/>
                  </a:lnTo>
                  <a:close/>
                  <a:moveTo>
                    <a:pt x="377" y="94"/>
                  </a:moveTo>
                  <a:cubicBezTo>
                    <a:pt x="375" y="99"/>
                    <a:pt x="373" y="105"/>
                    <a:pt x="372" y="110"/>
                  </a:cubicBezTo>
                  <a:cubicBezTo>
                    <a:pt x="361" y="108"/>
                    <a:pt x="350" y="108"/>
                    <a:pt x="339" y="110"/>
                  </a:cubicBezTo>
                  <a:cubicBezTo>
                    <a:pt x="332" y="111"/>
                    <a:pt x="325" y="113"/>
                    <a:pt x="318" y="115"/>
                  </a:cubicBezTo>
                  <a:cubicBezTo>
                    <a:pt x="307" y="115"/>
                    <a:pt x="295" y="116"/>
                    <a:pt x="284" y="121"/>
                  </a:cubicBezTo>
                  <a:cubicBezTo>
                    <a:pt x="282" y="122"/>
                    <a:pt x="279" y="123"/>
                    <a:pt x="277" y="124"/>
                  </a:cubicBezTo>
                  <a:cubicBezTo>
                    <a:pt x="278" y="112"/>
                    <a:pt x="281" y="100"/>
                    <a:pt x="288" y="89"/>
                  </a:cubicBezTo>
                  <a:cubicBezTo>
                    <a:pt x="316" y="78"/>
                    <a:pt x="351" y="78"/>
                    <a:pt x="377" y="94"/>
                  </a:cubicBezTo>
                  <a:close/>
                  <a:moveTo>
                    <a:pt x="685" y="383"/>
                  </a:moveTo>
                  <a:cubicBezTo>
                    <a:pt x="672" y="378"/>
                    <a:pt x="659" y="376"/>
                    <a:pt x="646" y="375"/>
                  </a:cubicBezTo>
                  <a:cubicBezTo>
                    <a:pt x="642" y="365"/>
                    <a:pt x="635" y="355"/>
                    <a:pt x="628" y="345"/>
                  </a:cubicBezTo>
                  <a:cubicBezTo>
                    <a:pt x="638" y="334"/>
                    <a:pt x="651" y="326"/>
                    <a:pt x="666" y="321"/>
                  </a:cubicBezTo>
                  <a:cubicBezTo>
                    <a:pt x="666" y="321"/>
                    <a:pt x="667" y="321"/>
                    <a:pt x="667" y="321"/>
                  </a:cubicBezTo>
                  <a:cubicBezTo>
                    <a:pt x="682" y="327"/>
                    <a:pt x="699" y="328"/>
                    <a:pt x="715" y="327"/>
                  </a:cubicBezTo>
                  <a:cubicBezTo>
                    <a:pt x="724" y="333"/>
                    <a:pt x="732" y="341"/>
                    <a:pt x="738" y="350"/>
                  </a:cubicBezTo>
                  <a:cubicBezTo>
                    <a:pt x="724" y="363"/>
                    <a:pt x="707" y="373"/>
                    <a:pt x="690" y="381"/>
                  </a:cubicBezTo>
                  <a:cubicBezTo>
                    <a:pt x="689" y="381"/>
                    <a:pt x="687" y="382"/>
                    <a:pt x="685" y="383"/>
                  </a:cubicBezTo>
                  <a:close/>
                  <a:moveTo>
                    <a:pt x="645" y="448"/>
                  </a:moveTo>
                  <a:cubicBezTo>
                    <a:pt x="643" y="453"/>
                    <a:pt x="641" y="457"/>
                    <a:pt x="638" y="461"/>
                  </a:cubicBezTo>
                  <a:cubicBezTo>
                    <a:pt x="632" y="455"/>
                    <a:pt x="625" y="449"/>
                    <a:pt x="618" y="444"/>
                  </a:cubicBezTo>
                  <a:cubicBezTo>
                    <a:pt x="611" y="438"/>
                    <a:pt x="602" y="434"/>
                    <a:pt x="593" y="430"/>
                  </a:cubicBezTo>
                  <a:cubicBezTo>
                    <a:pt x="593" y="430"/>
                    <a:pt x="593" y="430"/>
                    <a:pt x="593" y="430"/>
                  </a:cubicBezTo>
                  <a:cubicBezTo>
                    <a:pt x="594" y="430"/>
                    <a:pt x="596" y="430"/>
                    <a:pt x="598" y="430"/>
                  </a:cubicBezTo>
                  <a:cubicBezTo>
                    <a:pt x="603" y="430"/>
                    <a:pt x="608" y="430"/>
                    <a:pt x="613" y="430"/>
                  </a:cubicBezTo>
                  <a:cubicBezTo>
                    <a:pt x="625" y="433"/>
                    <a:pt x="636" y="437"/>
                    <a:pt x="647" y="442"/>
                  </a:cubicBezTo>
                  <a:cubicBezTo>
                    <a:pt x="646" y="444"/>
                    <a:pt x="645" y="446"/>
                    <a:pt x="645" y="448"/>
                  </a:cubicBezTo>
                  <a:close/>
                  <a:moveTo>
                    <a:pt x="629" y="490"/>
                  </a:moveTo>
                  <a:cubicBezTo>
                    <a:pt x="628" y="491"/>
                    <a:pt x="627" y="493"/>
                    <a:pt x="625" y="494"/>
                  </a:cubicBezTo>
                  <a:cubicBezTo>
                    <a:pt x="621" y="494"/>
                    <a:pt x="617" y="492"/>
                    <a:pt x="614" y="491"/>
                  </a:cubicBezTo>
                  <a:cubicBezTo>
                    <a:pt x="624" y="485"/>
                    <a:pt x="633" y="477"/>
                    <a:pt x="640" y="467"/>
                  </a:cubicBezTo>
                  <a:cubicBezTo>
                    <a:pt x="641" y="468"/>
                    <a:pt x="642" y="469"/>
                    <a:pt x="643" y="471"/>
                  </a:cubicBezTo>
                  <a:cubicBezTo>
                    <a:pt x="639" y="478"/>
                    <a:pt x="635" y="484"/>
                    <a:pt x="629" y="490"/>
                  </a:cubicBezTo>
                  <a:close/>
                  <a:moveTo>
                    <a:pt x="646" y="475"/>
                  </a:moveTo>
                  <a:cubicBezTo>
                    <a:pt x="651" y="482"/>
                    <a:pt x="655" y="489"/>
                    <a:pt x="658" y="496"/>
                  </a:cubicBezTo>
                  <a:cubicBezTo>
                    <a:pt x="657" y="496"/>
                    <a:pt x="656" y="497"/>
                    <a:pt x="656" y="497"/>
                  </a:cubicBezTo>
                  <a:cubicBezTo>
                    <a:pt x="647" y="497"/>
                    <a:pt x="639" y="497"/>
                    <a:pt x="630" y="495"/>
                  </a:cubicBezTo>
                  <a:cubicBezTo>
                    <a:pt x="637" y="489"/>
                    <a:pt x="642" y="482"/>
                    <a:pt x="646" y="475"/>
                  </a:cubicBezTo>
                  <a:close/>
                  <a:moveTo>
                    <a:pt x="609" y="489"/>
                  </a:moveTo>
                  <a:cubicBezTo>
                    <a:pt x="607" y="488"/>
                    <a:pt x="605" y="488"/>
                    <a:pt x="603" y="487"/>
                  </a:cubicBezTo>
                  <a:cubicBezTo>
                    <a:pt x="601" y="483"/>
                    <a:pt x="600" y="480"/>
                    <a:pt x="599" y="476"/>
                  </a:cubicBezTo>
                  <a:cubicBezTo>
                    <a:pt x="594" y="463"/>
                    <a:pt x="592" y="448"/>
                    <a:pt x="593" y="433"/>
                  </a:cubicBezTo>
                  <a:cubicBezTo>
                    <a:pt x="602" y="437"/>
                    <a:pt x="611" y="442"/>
                    <a:pt x="620" y="448"/>
                  </a:cubicBezTo>
                  <a:cubicBezTo>
                    <a:pt x="626" y="453"/>
                    <a:pt x="632" y="458"/>
                    <a:pt x="637" y="464"/>
                  </a:cubicBezTo>
                  <a:cubicBezTo>
                    <a:pt x="630" y="474"/>
                    <a:pt x="620" y="482"/>
                    <a:pt x="609" y="489"/>
                  </a:cubicBezTo>
                  <a:close/>
                  <a:moveTo>
                    <a:pt x="445" y="509"/>
                  </a:moveTo>
                  <a:cubicBezTo>
                    <a:pt x="454" y="511"/>
                    <a:pt x="462" y="512"/>
                    <a:pt x="470" y="513"/>
                  </a:cubicBezTo>
                  <a:cubicBezTo>
                    <a:pt x="462" y="516"/>
                    <a:pt x="454" y="518"/>
                    <a:pt x="445" y="520"/>
                  </a:cubicBezTo>
                  <a:cubicBezTo>
                    <a:pt x="445" y="516"/>
                    <a:pt x="445" y="513"/>
                    <a:pt x="445" y="509"/>
                  </a:cubicBezTo>
                  <a:close/>
                  <a:moveTo>
                    <a:pt x="422" y="440"/>
                  </a:moveTo>
                  <a:cubicBezTo>
                    <a:pt x="425" y="438"/>
                    <a:pt x="429" y="437"/>
                    <a:pt x="433" y="436"/>
                  </a:cubicBezTo>
                  <a:cubicBezTo>
                    <a:pt x="433" y="436"/>
                    <a:pt x="433" y="437"/>
                    <a:pt x="433" y="437"/>
                  </a:cubicBezTo>
                  <a:cubicBezTo>
                    <a:pt x="432" y="447"/>
                    <a:pt x="428" y="455"/>
                    <a:pt x="424" y="463"/>
                  </a:cubicBezTo>
                  <a:cubicBezTo>
                    <a:pt x="415" y="467"/>
                    <a:pt x="408" y="475"/>
                    <a:pt x="403" y="483"/>
                  </a:cubicBezTo>
                  <a:cubicBezTo>
                    <a:pt x="400" y="486"/>
                    <a:pt x="397" y="488"/>
                    <a:pt x="393" y="489"/>
                  </a:cubicBezTo>
                  <a:cubicBezTo>
                    <a:pt x="392" y="489"/>
                    <a:pt x="391" y="488"/>
                    <a:pt x="390" y="488"/>
                  </a:cubicBezTo>
                  <a:cubicBezTo>
                    <a:pt x="388" y="487"/>
                    <a:pt x="385" y="486"/>
                    <a:pt x="383" y="485"/>
                  </a:cubicBezTo>
                  <a:cubicBezTo>
                    <a:pt x="389" y="465"/>
                    <a:pt x="403" y="449"/>
                    <a:pt x="422" y="440"/>
                  </a:cubicBezTo>
                  <a:close/>
                  <a:moveTo>
                    <a:pt x="384" y="441"/>
                  </a:moveTo>
                  <a:cubicBezTo>
                    <a:pt x="385" y="439"/>
                    <a:pt x="386" y="437"/>
                    <a:pt x="387" y="434"/>
                  </a:cubicBezTo>
                  <a:cubicBezTo>
                    <a:pt x="388" y="434"/>
                    <a:pt x="390" y="434"/>
                    <a:pt x="391" y="434"/>
                  </a:cubicBezTo>
                  <a:cubicBezTo>
                    <a:pt x="389" y="436"/>
                    <a:pt x="387" y="439"/>
                    <a:pt x="384" y="441"/>
                  </a:cubicBezTo>
                  <a:close/>
                  <a:moveTo>
                    <a:pt x="387" y="432"/>
                  </a:moveTo>
                  <a:cubicBezTo>
                    <a:pt x="388" y="424"/>
                    <a:pt x="388" y="415"/>
                    <a:pt x="384" y="405"/>
                  </a:cubicBezTo>
                  <a:cubicBezTo>
                    <a:pt x="381" y="397"/>
                    <a:pt x="377" y="390"/>
                    <a:pt x="372" y="384"/>
                  </a:cubicBezTo>
                  <a:cubicBezTo>
                    <a:pt x="380" y="382"/>
                    <a:pt x="389" y="378"/>
                    <a:pt x="397" y="374"/>
                  </a:cubicBezTo>
                  <a:cubicBezTo>
                    <a:pt x="411" y="382"/>
                    <a:pt x="423" y="394"/>
                    <a:pt x="429" y="409"/>
                  </a:cubicBezTo>
                  <a:cubicBezTo>
                    <a:pt x="417" y="414"/>
                    <a:pt x="405" y="421"/>
                    <a:pt x="395" y="430"/>
                  </a:cubicBezTo>
                  <a:cubicBezTo>
                    <a:pt x="393" y="431"/>
                    <a:pt x="390" y="431"/>
                    <a:pt x="387" y="432"/>
                  </a:cubicBezTo>
                  <a:close/>
                  <a:moveTo>
                    <a:pt x="285" y="360"/>
                  </a:moveTo>
                  <a:cubicBezTo>
                    <a:pt x="285" y="360"/>
                    <a:pt x="285" y="360"/>
                    <a:pt x="285" y="360"/>
                  </a:cubicBezTo>
                  <a:cubicBezTo>
                    <a:pt x="288" y="368"/>
                    <a:pt x="291" y="376"/>
                    <a:pt x="295" y="383"/>
                  </a:cubicBezTo>
                  <a:cubicBezTo>
                    <a:pt x="293" y="383"/>
                    <a:pt x="291" y="382"/>
                    <a:pt x="288" y="381"/>
                  </a:cubicBezTo>
                  <a:cubicBezTo>
                    <a:pt x="287" y="374"/>
                    <a:pt x="285" y="367"/>
                    <a:pt x="285" y="360"/>
                  </a:cubicBezTo>
                  <a:close/>
                  <a:moveTo>
                    <a:pt x="174" y="331"/>
                  </a:moveTo>
                  <a:cubicBezTo>
                    <a:pt x="177" y="321"/>
                    <a:pt x="172" y="307"/>
                    <a:pt x="168" y="299"/>
                  </a:cubicBezTo>
                  <a:cubicBezTo>
                    <a:pt x="166" y="295"/>
                    <a:pt x="164" y="292"/>
                    <a:pt x="161" y="288"/>
                  </a:cubicBezTo>
                  <a:cubicBezTo>
                    <a:pt x="172" y="280"/>
                    <a:pt x="186" y="275"/>
                    <a:pt x="200" y="273"/>
                  </a:cubicBezTo>
                  <a:cubicBezTo>
                    <a:pt x="206" y="273"/>
                    <a:pt x="214" y="274"/>
                    <a:pt x="222" y="276"/>
                  </a:cubicBezTo>
                  <a:cubicBezTo>
                    <a:pt x="221" y="283"/>
                    <a:pt x="220" y="289"/>
                    <a:pt x="219" y="295"/>
                  </a:cubicBezTo>
                  <a:cubicBezTo>
                    <a:pt x="219" y="296"/>
                    <a:pt x="219" y="298"/>
                    <a:pt x="219" y="299"/>
                  </a:cubicBezTo>
                  <a:cubicBezTo>
                    <a:pt x="204" y="298"/>
                    <a:pt x="190" y="306"/>
                    <a:pt x="181" y="319"/>
                  </a:cubicBezTo>
                  <a:cubicBezTo>
                    <a:pt x="178" y="323"/>
                    <a:pt x="176" y="327"/>
                    <a:pt x="174" y="331"/>
                  </a:cubicBezTo>
                  <a:close/>
                  <a:moveTo>
                    <a:pt x="266" y="164"/>
                  </a:moveTo>
                  <a:cubicBezTo>
                    <a:pt x="270" y="170"/>
                    <a:pt x="275" y="176"/>
                    <a:pt x="281" y="180"/>
                  </a:cubicBezTo>
                  <a:cubicBezTo>
                    <a:pt x="282" y="202"/>
                    <a:pt x="267" y="217"/>
                    <a:pt x="249" y="226"/>
                  </a:cubicBezTo>
                  <a:cubicBezTo>
                    <a:pt x="249" y="221"/>
                    <a:pt x="249" y="216"/>
                    <a:pt x="247" y="211"/>
                  </a:cubicBezTo>
                  <a:cubicBezTo>
                    <a:pt x="249" y="194"/>
                    <a:pt x="256" y="178"/>
                    <a:pt x="266" y="164"/>
                  </a:cubicBezTo>
                  <a:close/>
                  <a:moveTo>
                    <a:pt x="263" y="139"/>
                  </a:moveTo>
                  <a:cubicBezTo>
                    <a:pt x="266" y="143"/>
                    <a:pt x="268" y="146"/>
                    <a:pt x="271" y="150"/>
                  </a:cubicBezTo>
                  <a:cubicBezTo>
                    <a:pt x="269" y="152"/>
                    <a:pt x="267" y="154"/>
                    <a:pt x="266" y="156"/>
                  </a:cubicBezTo>
                  <a:cubicBezTo>
                    <a:pt x="264" y="151"/>
                    <a:pt x="262" y="146"/>
                    <a:pt x="262" y="141"/>
                  </a:cubicBezTo>
                  <a:cubicBezTo>
                    <a:pt x="262" y="140"/>
                    <a:pt x="262" y="140"/>
                    <a:pt x="263" y="139"/>
                  </a:cubicBezTo>
                  <a:close/>
                  <a:moveTo>
                    <a:pt x="598" y="150"/>
                  </a:moveTo>
                  <a:cubicBezTo>
                    <a:pt x="598" y="155"/>
                    <a:pt x="598" y="159"/>
                    <a:pt x="597" y="164"/>
                  </a:cubicBezTo>
                  <a:cubicBezTo>
                    <a:pt x="593" y="166"/>
                    <a:pt x="588" y="168"/>
                    <a:pt x="584" y="172"/>
                  </a:cubicBezTo>
                  <a:cubicBezTo>
                    <a:pt x="584" y="168"/>
                    <a:pt x="585" y="164"/>
                    <a:pt x="586" y="160"/>
                  </a:cubicBezTo>
                  <a:cubicBezTo>
                    <a:pt x="588" y="151"/>
                    <a:pt x="591" y="143"/>
                    <a:pt x="595" y="136"/>
                  </a:cubicBezTo>
                  <a:cubicBezTo>
                    <a:pt x="597" y="140"/>
                    <a:pt x="597" y="145"/>
                    <a:pt x="598" y="150"/>
                  </a:cubicBezTo>
                  <a:close/>
                  <a:moveTo>
                    <a:pt x="613" y="202"/>
                  </a:moveTo>
                  <a:cubicBezTo>
                    <a:pt x="613" y="203"/>
                    <a:pt x="612" y="204"/>
                    <a:pt x="612" y="205"/>
                  </a:cubicBezTo>
                  <a:cubicBezTo>
                    <a:pt x="609" y="216"/>
                    <a:pt x="603" y="226"/>
                    <a:pt x="596" y="235"/>
                  </a:cubicBezTo>
                  <a:cubicBezTo>
                    <a:pt x="590" y="224"/>
                    <a:pt x="586" y="212"/>
                    <a:pt x="584" y="200"/>
                  </a:cubicBezTo>
                  <a:cubicBezTo>
                    <a:pt x="588" y="196"/>
                    <a:pt x="591" y="192"/>
                    <a:pt x="593" y="188"/>
                  </a:cubicBezTo>
                  <a:cubicBezTo>
                    <a:pt x="600" y="192"/>
                    <a:pt x="607" y="197"/>
                    <a:pt x="613" y="202"/>
                  </a:cubicBezTo>
                  <a:close/>
                  <a:moveTo>
                    <a:pt x="660" y="212"/>
                  </a:moveTo>
                  <a:cubicBezTo>
                    <a:pt x="665" y="208"/>
                    <a:pt x="670" y="205"/>
                    <a:pt x="675" y="204"/>
                  </a:cubicBezTo>
                  <a:cubicBezTo>
                    <a:pt x="674" y="208"/>
                    <a:pt x="673" y="213"/>
                    <a:pt x="671" y="218"/>
                  </a:cubicBezTo>
                  <a:cubicBezTo>
                    <a:pt x="667" y="232"/>
                    <a:pt x="657" y="244"/>
                    <a:pt x="645" y="250"/>
                  </a:cubicBezTo>
                  <a:cubicBezTo>
                    <a:pt x="644" y="245"/>
                    <a:pt x="643" y="240"/>
                    <a:pt x="641" y="235"/>
                  </a:cubicBezTo>
                  <a:cubicBezTo>
                    <a:pt x="646" y="226"/>
                    <a:pt x="652" y="218"/>
                    <a:pt x="660" y="212"/>
                  </a:cubicBezTo>
                  <a:close/>
                  <a:moveTo>
                    <a:pt x="640" y="252"/>
                  </a:moveTo>
                  <a:cubicBezTo>
                    <a:pt x="638" y="253"/>
                    <a:pt x="636" y="253"/>
                    <a:pt x="635" y="254"/>
                  </a:cubicBezTo>
                  <a:cubicBezTo>
                    <a:pt x="636" y="250"/>
                    <a:pt x="637" y="245"/>
                    <a:pt x="638" y="241"/>
                  </a:cubicBezTo>
                  <a:cubicBezTo>
                    <a:pt x="639" y="245"/>
                    <a:pt x="640" y="249"/>
                    <a:pt x="640" y="252"/>
                  </a:cubicBezTo>
                  <a:close/>
                  <a:moveTo>
                    <a:pt x="579" y="467"/>
                  </a:moveTo>
                  <a:cubicBezTo>
                    <a:pt x="577" y="459"/>
                    <a:pt x="574" y="451"/>
                    <a:pt x="570" y="444"/>
                  </a:cubicBezTo>
                  <a:cubicBezTo>
                    <a:pt x="569" y="438"/>
                    <a:pt x="570" y="433"/>
                    <a:pt x="571" y="428"/>
                  </a:cubicBezTo>
                  <a:cubicBezTo>
                    <a:pt x="577" y="429"/>
                    <a:pt x="582" y="430"/>
                    <a:pt x="588" y="432"/>
                  </a:cubicBezTo>
                  <a:cubicBezTo>
                    <a:pt x="587" y="447"/>
                    <a:pt x="589" y="463"/>
                    <a:pt x="595" y="477"/>
                  </a:cubicBezTo>
                  <a:cubicBezTo>
                    <a:pt x="595" y="479"/>
                    <a:pt x="596" y="481"/>
                    <a:pt x="597" y="483"/>
                  </a:cubicBezTo>
                  <a:cubicBezTo>
                    <a:pt x="590" y="479"/>
                    <a:pt x="584" y="473"/>
                    <a:pt x="579" y="467"/>
                  </a:cubicBezTo>
                  <a:close/>
                  <a:moveTo>
                    <a:pt x="432" y="407"/>
                  </a:moveTo>
                  <a:cubicBezTo>
                    <a:pt x="429" y="399"/>
                    <a:pt x="423" y="391"/>
                    <a:pt x="416" y="384"/>
                  </a:cubicBezTo>
                  <a:cubicBezTo>
                    <a:pt x="411" y="380"/>
                    <a:pt x="406" y="376"/>
                    <a:pt x="400" y="373"/>
                  </a:cubicBezTo>
                  <a:cubicBezTo>
                    <a:pt x="407" y="370"/>
                    <a:pt x="414" y="366"/>
                    <a:pt x="420" y="361"/>
                  </a:cubicBezTo>
                  <a:cubicBezTo>
                    <a:pt x="430" y="361"/>
                    <a:pt x="440" y="360"/>
                    <a:pt x="451" y="359"/>
                  </a:cubicBezTo>
                  <a:cubicBezTo>
                    <a:pt x="452" y="377"/>
                    <a:pt x="445" y="394"/>
                    <a:pt x="433" y="407"/>
                  </a:cubicBezTo>
                  <a:lnTo>
                    <a:pt x="432" y="407"/>
                  </a:lnTo>
                  <a:close/>
                  <a:moveTo>
                    <a:pt x="300" y="384"/>
                  </a:moveTo>
                  <a:cubicBezTo>
                    <a:pt x="295" y="376"/>
                    <a:pt x="292" y="368"/>
                    <a:pt x="289" y="359"/>
                  </a:cubicBezTo>
                  <a:cubicBezTo>
                    <a:pt x="306" y="356"/>
                    <a:pt x="324" y="358"/>
                    <a:pt x="340" y="365"/>
                  </a:cubicBezTo>
                  <a:cubicBezTo>
                    <a:pt x="337" y="366"/>
                    <a:pt x="334" y="367"/>
                    <a:pt x="331" y="368"/>
                  </a:cubicBezTo>
                  <a:cubicBezTo>
                    <a:pt x="321" y="371"/>
                    <a:pt x="313" y="378"/>
                    <a:pt x="307" y="385"/>
                  </a:cubicBezTo>
                  <a:cubicBezTo>
                    <a:pt x="304" y="385"/>
                    <a:pt x="302" y="385"/>
                    <a:pt x="300" y="384"/>
                  </a:cubicBezTo>
                  <a:close/>
                  <a:moveTo>
                    <a:pt x="305" y="388"/>
                  </a:moveTo>
                  <a:cubicBezTo>
                    <a:pt x="304" y="388"/>
                    <a:pt x="304" y="389"/>
                    <a:pt x="303" y="390"/>
                  </a:cubicBezTo>
                  <a:cubicBezTo>
                    <a:pt x="303" y="389"/>
                    <a:pt x="302" y="388"/>
                    <a:pt x="301" y="387"/>
                  </a:cubicBezTo>
                  <a:cubicBezTo>
                    <a:pt x="303" y="387"/>
                    <a:pt x="304" y="388"/>
                    <a:pt x="305" y="388"/>
                  </a:cubicBezTo>
                  <a:close/>
                  <a:moveTo>
                    <a:pt x="240" y="333"/>
                  </a:moveTo>
                  <a:cubicBezTo>
                    <a:pt x="238" y="332"/>
                    <a:pt x="237" y="332"/>
                    <a:pt x="235" y="331"/>
                  </a:cubicBezTo>
                  <a:cubicBezTo>
                    <a:pt x="240" y="330"/>
                    <a:pt x="245" y="328"/>
                    <a:pt x="250" y="326"/>
                  </a:cubicBezTo>
                  <a:cubicBezTo>
                    <a:pt x="247" y="329"/>
                    <a:pt x="244" y="331"/>
                    <a:pt x="240" y="333"/>
                  </a:cubicBezTo>
                  <a:close/>
                  <a:moveTo>
                    <a:pt x="236" y="257"/>
                  </a:moveTo>
                  <a:cubicBezTo>
                    <a:pt x="239" y="259"/>
                    <a:pt x="243" y="261"/>
                    <a:pt x="247" y="263"/>
                  </a:cubicBezTo>
                  <a:cubicBezTo>
                    <a:pt x="252" y="275"/>
                    <a:pt x="260" y="286"/>
                    <a:pt x="269" y="295"/>
                  </a:cubicBezTo>
                  <a:cubicBezTo>
                    <a:pt x="266" y="299"/>
                    <a:pt x="264" y="303"/>
                    <a:pt x="262" y="306"/>
                  </a:cubicBezTo>
                  <a:cubicBezTo>
                    <a:pt x="259" y="292"/>
                    <a:pt x="242" y="280"/>
                    <a:pt x="230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30" y="268"/>
                    <a:pt x="233" y="262"/>
                    <a:pt x="236" y="257"/>
                  </a:cubicBezTo>
                  <a:close/>
                  <a:moveTo>
                    <a:pt x="376" y="143"/>
                  </a:moveTo>
                  <a:cubicBezTo>
                    <a:pt x="382" y="147"/>
                    <a:pt x="388" y="153"/>
                    <a:pt x="393" y="158"/>
                  </a:cubicBezTo>
                  <a:cubicBezTo>
                    <a:pt x="390" y="163"/>
                    <a:pt x="387" y="167"/>
                    <a:pt x="384" y="171"/>
                  </a:cubicBezTo>
                  <a:cubicBezTo>
                    <a:pt x="381" y="173"/>
                    <a:pt x="378" y="176"/>
                    <a:pt x="375" y="178"/>
                  </a:cubicBezTo>
                  <a:cubicBezTo>
                    <a:pt x="374" y="174"/>
                    <a:pt x="373" y="171"/>
                    <a:pt x="372" y="167"/>
                  </a:cubicBezTo>
                  <a:cubicBezTo>
                    <a:pt x="371" y="165"/>
                    <a:pt x="371" y="163"/>
                    <a:pt x="371" y="161"/>
                  </a:cubicBezTo>
                  <a:cubicBezTo>
                    <a:pt x="372" y="155"/>
                    <a:pt x="374" y="149"/>
                    <a:pt x="376" y="143"/>
                  </a:cubicBezTo>
                  <a:close/>
                  <a:moveTo>
                    <a:pt x="370" y="145"/>
                  </a:moveTo>
                  <a:cubicBezTo>
                    <a:pt x="370" y="143"/>
                    <a:pt x="370" y="141"/>
                    <a:pt x="371" y="138"/>
                  </a:cubicBezTo>
                  <a:cubicBezTo>
                    <a:pt x="371" y="139"/>
                    <a:pt x="372" y="139"/>
                    <a:pt x="372" y="139"/>
                  </a:cubicBezTo>
                  <a:cubicBezTo>
                    <a:pt x="371" y="141"/>
                    <a:pt x="371" y="143"/>
                    <a:pt x="370" y="145"/>
                  </a:cubicBezTo>
                  <a:close/>
                  <a:moveTo>
                    <a:pt x="459" y="91"/>
                  </a:moveTo>
                  <a:cubicBezTo>
                    <a:pt x="463" y="112"/>
                    <a:pt x="458" y="136"/>
                    <a:pt x="445" y="156"/>
                  </a:cubicBezTo>
                  <a:cubicBezTo>
                    <a:pt x="440" y="164"/>
                    <a:pt x="434" y="171"/>
                    <a:pt x="427" y="177"/>
                  </a:cubicBezTo>
                  <a:cubicBezTo>
                    <a:pt x="426" y="176"/>
                    <a:pt x="425" y="175"/>
                    <a:pt x="424" y="174"/>
                  </a:cubicBezTo>
                  <a:cubicBezTo>
                    <a:pt x="425" y="159"/>
                    <a:pt x="421" y="145"/>
                    <a:pt x="415" y="132"/>
                  </a:cubicBezTo>
                  <a:cubicBezTo>
                    <a:pt x="418" y="128"/>
                    <a:pt x="420" y="125"/>
                    <a:pt x="423" y="122"/>
                  </a:cubicBezTo>
                  <a:cubicBezTo>
                    <a:pt x="434" y="111"/>
                    <a:pt x="446" y="100"/>
                    <a:pt x="459" y="91"/>
                  </a:cubicBezTo>
                  <a:close/>
                  <a:moveTo>
                    <a:pt x="572" y="202"/>
                  </a:moveTo>
                  <a:cubicBezTo>
                    <a:pt x="573" y="194"/>
                    <a:pt x="576" y="189"/>
                    <a:pt x="579" y="184"/>
                  </a:cubicBezTo>
                  <a:cubicBezTo>
                    <a:pt x="579" y="188"/>
                    <a:pt x="579" y="193"/>
                    <a:pt x="580" y="198"/>
                  </a:cubicBezTo>
                  <a:cubicBezTo>
                    <a:pt x="577" y="201"/>
                    <a:pt x="574" y="203"/>
                    <a:pt x="571" y="206"/>
                  </a:cubicBezTo>
                  <a:cubicBezTo>
                    <a:pt x="571" y="204"/>
                    <a:pt x="572" y="203"/>
                    <a:pt x="572" y="202"/>
                  </a:cubicBezTo>
                  <a:close/>
                  <a:moveTo>
                    <a:pt x="584" y="193"/>
                  </a:moveTo>
                  <a:cubicBezTo>
                    <a:pt x="583" y="190"/>
                    <a:pt x="583" y="186"/>
                    <a:pt x="583" y="182"/>
                  </a:cubicBezTo>
                  <a:cubicBezTo>
                    <a:pt x="585" y="183"/>
                    <a:pt x="587" y="184"/>
                    <a:pt x="589" y="185"/>
                  </a:cubicBezTo>
                  <a:cubicBezTo>
                    <a:pt x="588" y="188"/>
                    <a:pt x="586" y="191"/>
                    <a:pt x="584" y="193"/>
                  </a:cubicBezTo>
                  <a:close/>
                  <a:moveTo>
                    <a:pt x="581" y="203"/>
                  </a:moveTo>
                  <a:cubicBezTo>
                    <a:pt x="581" y="204"/>
                    <a:pt x="581" y="204"/>
                    <a:pt x="581" y="204"/>
                  </a:cubicBezTo>
                  <a:cubicBezTo>
                    <a:pt x="583" y="216"/>
                    <a:pt x="587" y="228"/>
                    <a:pt x="594" y="238"/>
                  </a:cubicBezTo>
                  <a:cubicBezTo>
                    <a:pt x="590" y="243"/>
                    <a:pt x="586" y="247"/>
                    <a:pt x="581" y="251"/>
                  </a:cubicBezTo>
                  <a:cubicBezTo>
                    <a:pt x="574" y="239"/>
                    <a:pt x="570" y="224"/>
                    <a:pt x="571" y="211"/>
                  </a:cubicBezTo>
                  <a:cubicBezTo>
                    <a:pt x="574" y="208"/>
                    <a:pt x="578" y="206"/>
                    <a:pt x="581" y="203"/>
                  </a:cubicBezTo>
                  <a:close/>
                  <a:moveTo>
                    <a:pt x="597" y="241"/>
                  </a:moveTo>
                  <a:cubicBezTo>
                    <a:pt x="602" y="247"/>
                    <a:pt x="608" y="252"/>
                    <a:pt x="615" y="255"/>
                  </a:cubicBezTo>
                  <a:cubicBezTo>
                    <a:pt x="619" y="257"/>
                    <a:pt x="624" y="258"/>
                    <a:pt x="629" y="258"/>
                  </a:cubicBezTo>
                  <a:cubicBezTo>
                    <a:pt x="629" y="263"/>
                    <a:pt x="629" y="268"/>
                    <a:pt x="630" y="273"/>
                  </a:cubicBezTo>
                  <a:cubicBezTo>
                    <a:pt x="610" y="279"/>
                    <a:pt x="594" y="270"/>
                    <a:pt x="583" y="255"/>
                  </a:cubicBezTo>
                  <a:cubicBezTo>
                    <a:pt x="588" y="251"/>
                    <a:pt x="593" y="246"/>
                    <a:pt x="597" y="241"/>
                  </a:cubicBezTo>
                  <a:close/>
                  <a:moveTo>
                    <a:pt x="578" y="254"/>
                  </a:moveTo>
                  <a:cubicBezTo>
                    <a:pt x="568" y="263"/>
                    <a:pt x="556" y="270"/>
                    <a:pt x="545" y="277"/>
                  </a:cubicBezTo>
                  <a:cubicBezTo>
                    <a:pt x="537" y="281"/>
                    <a:pt x="529" y="285"/>
                    <a:pt x="519" y="288"/>
                  </a:cubicBezTo>
                  <a:cubicBezTo>
                    <a:pt x="530" y="278"/>
                    <a:pt x="537" y="264"/>
                    <a:pt x="536" y="247"/>
                  </a:cubicBezTo>
                  <a:cubicBezTo>
                    <a:pt x="535" y="238"/>
                    <a:pt x="533" y="231"/>
                    <a:pt x="529" y="224"/>
                  </a:cubicBezTo>
                  <a:cubicBezTo>
                    <a:pt x="541" y="223"/>
                    <a:pt x="554" y="220"/>
                    <a:pt x="565" y="214"/>
                  </a:cubicBezTo>
                  <a:cubicBezTo>
                    <a:pt x="565" y="228"/>
                    <a:pt x="570" y="242"/>
                    <a:pt x="578" y="254"/>
                  </a:cubicBezTo>
                  <a:close/>
                  <a:moveTo>
                    <a:pt x="417" y="358"/>
                  </a:moveTo>
                  <a:cubicBezTo>
                    <a:pt x="406" y="358"/>
                    <a:pt x="394" y="357"/>
                    <a:pt x="383" y="353"/>
                  </a:cubicBezTo>
                  <a:cubicBezTo>
                    <a:pt x="378" y="352"/>
                    <a:pt x="374" y="350"/>
                    <a:pt x="370" y="347"/>
                  </a:cubicBezTo>
                  <a:cubicBezTo>
                    <a:pt x="373" y="342"/>
                    <a:pt x="375" y="337"/>
                    <a:pt x="377" y="332"/>
                  </a:cubicBezTo>
                  <a:cubicBezTo>
                    <a:pt x="388" y="331"/>
                    <a:pt x="399" y="329"/>
                    <a:pt x="409" y="326"/>
                  </a:cubicBezTo>
                  <a:cubicBezTo>
                    <a:pt x="416" y="323"/>
                    <a:pt x="424" y="321"/>
                    <a:pt x="431" y="317"/>
                  </a:cubicBezTo>
                  <a:cubicBezTo>
                    <a:pt x="436" y="322"/>
                    <a:pt x="441" y="329"/>
                    <a:pt x="444" y="336"/>
                  </a:cubicBezTo>
                  <a:cubicBezTo>
                    <a:pt x="436" y="344"/>
                    <a:pt x="427" y="352"/>
                    <a:pt x="417" y="358"/>
                  </a:cubicBezTo>
                  <a:close/>
                  <a:moveTo>
                    <a:pt x="446" y="340"/>
                  </a:moveTo>
                  <a:cubicBezTo>
                    <a:pt x="448" y="344"/>
                    <a:pt x="449" y="348"/>
                    <a:pt x="450" y="352"/>
                  </a:cubicBezTo>
                  <a:cubicBezTo>
                    <a:pt x="450" y="353"/>
                    <a:pt x="450" y="354"/>
                    <a:pt x="450" y="355"/>
                  </a:cubicBezTo>
                  <a:cubicBezTo>
                    <a:pt x="442" y="357"/>
                    <a:pt x="433" y="358"/>
                    <a:pt x="424" y="358"/>
                  </a:cubicBezTo>
                  <a:cubicBezTo>
                    <a:pt x="432" y="353"/>
                    <a:pt x="439" y="347"/>
                    <a:pt x="446" y="340"/>
                  </a:cubicBezTo>
                  <a:close/>
                  <a:moveTo>
                    <a:pt x="287" y="349"/>
                  </a:moveTo>
                  <a:cubicBezTo>
                    <a:pt x="292" y="341"/>
                    <a:pt x="298" y="335"/>
                    <a:pt x="305" y="329"/>
                  </a:cubicBezTo>
                  <a:cubicBezTo>
                    <a:pt x="307" y="327"/>
                    <a:pt x="310" y="325"/>
                    <a:pt x="312" y="323"/>
                  </a:cubicBezTo>
                  <a:cubicBezTo>
                    <a:pt x="318" y="325"/>
                    <a:pt x="324" y="327"/>
                    <a:pt x="330" y="329"/>
                  </a:cubicBezTo>
                  <a:cubicBezTo>
                    <a:pt x="334" y="330"/>
                    <a:pt x="339" y="330"/>
                    <a:pt x="344" y="331"/>
                  </a:cubicBezTo>
                  <a:cubicBezTo>
                    <a:pt x="327" y="339"/>
                    <a:pt x="306" y="349"/>
                    <a:pt x="287" y="349"/>
                  </a:cubicBezTo>
                  <a:close/>
                  <a:moveTo>
                    <a:pt x="246" y="236"/>
                  </a:moveTo>
                  <a:cubicBezTo>
                    <a:pt x="246" y="235"/>
                    <a:pt x="247" y="235"/>
                    <a:pt x="247" y="234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5"/>
                    <a:pt x="249" y="236"/>
                    <a:pt x="250" y="238"/>
                  </a:cubicBezTo>
                  <a:cubicBezTo>
                    <a:pt x="249" y="238"/>
                    <a:pt x="248" y="239"/>
                    <a:pt x="247" y="240"/>
                  </a:cubicBezTo>
                  <a:cubicBezTo>
                    <a:pt x="246" y="238"/>
                    <a:pt x="246" y="237"/>
                    <a:pt x="246" y="236"/>
                  </a:cubicBezTo>
                  <a:close/>
                  <a:moveTo>
                    <a:pt x="253" y="241"/>
                  </a:moveTo>
                  <a:cubicBezTo>
                    <a:pt x="264" y="252"/>
                    <a:pt x="277" y="262"/>
                    <a:pt x="291" y="266"/>
                  </a:cubicBezTo>
                  <a:cubicBezTo>
                    <a:pt x="277" y="267"/>
                    <a:pt x="264" y="266"/>
                    <a:pt x="252" y="262"/>
                  </a:cubicBezTo>
                  <a:cubicBezTo>
                    <a:pt x="250" y="257"/>
                    <a:pt x="248" y="251"/>
                    <a:pt x="247" y="245"/>
                  </a:cubicBezTo>
                  <a:cubicBezTo>
                    <a:pt x="249" y="243"/>
                    <a:pt x="251" y="242"/>
                    <a:pt x="253" y="241"/>
                  </a:cubicBezTo>
                  <a:close/>
                  <a:moveTo>
                    <a:pt x="298" y="258"/>
                  </a:moveTo>
                  <a:cubicBezTo>
                    <a:pt x="297" y="260"/>
                    <a:pt x="296" y="262"/>
                    <a:pt x="295" y="264"/>
                  </a:cubicBezTo>
                  <a:cubicBezTo>
                    <a:pt x="280" y="261"/>
                    <a:pt x="267" y="251"/>
                    <a:pt x="256" y="239"/>
                  </a:cubicBezTo>
                  <a:cubicBezTo>
                    <a:pt x="273" y="231"/>
                    <a:pt x="294" y="237"/>
                    <a:pt x="298" y="257"/>
                  </a:cubicBezTo>
                  <a:lnTo>
                    <a:pt x="298" y="258"/>
                  </a:lnTo>
                  <a:close/>
                  <a:moveTo>
                    <a:pt x="345" y="214"/>
                  </a:moveTo>
                  <a:cubicBezTo>
                    <a:pt x="345" y="228"/>
                    <a:pt x="341" y="242"/>
                    <a:pt x="330" y="253"/>
                  </a:cubicBezTo>
                  <a:cubicBezTo>
                    <a:pt x="328" y="255"/>
                    <a:pt x="326" y="257"/>
                    <a:pt x="323" y="259"/>
                  </a:cubicBezTo>
                  <a:cubicBezTo>
                    <a:pt x="321" y="259"/>
                    <a:pt x="318" y="259"/>
                    <a:pt x="315" y="260"/>
                  </a:cubicBezTo>
                  <a:cubicBezTo>
                    <a:pt x="312" y="261"/>
                    <a:pt x="308" y="262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2"/>
                    <a:pt x="303" y="261"/>
                    <a:pt x="303" y="259"/>
                  </a:cubicBezTo>
                  <a:cubicBezTo>
                    <a:pt x="314" y="241"/>
                    <a:pt x="328" y="226"/>
                    <a:pt x="345" y="214"/>
                  </a:cubicBezTo>
                  <a:close/>
                  <a:moveTo>
                    <a:pt x="449" y="202"/>
                  </a:moveTo>
                  <a:cubicBezTo>
                    <a:pt x="450" y="203"/>
                    <a:pt x="451" y="203"/>
                    <a:pt x="452" y="204"/>
                  </a:cubicBezTo>
                  <a:cubicBezTo>
                    <a:pt x="451" y="205"/>
                    <a:pt x="450" y="207"/>
                    <a:pt x="449" y="208"/>
                  </a:cubicBezTo>
                  <a:cubicBezTo>
                    <a:pt x="445" y="215"/>
                    <a:pt x="441" y="224"/>
                    <a:pt x="438" y="233"/>
                  </a:cubicBezTo>
                  <a:cubicBezTo>
                    <a:pt x="437" y="233"/>
                    <a:pt x="437" y="233"/>
                    <a:pt x="437" y="233"/>
                  </a:cubicBezTo>
                  <a:cubicBezTo>
                    <a:pt x="435" y="232"/>
                    <a:pt x="432" y="232"/>
                    <a:pt x="429" y="231"/>
                  </a:cubicBezTo>
                  <a:cubicBezTo>
                    <a:pt x="429" y="220"/>
                    <a:pt x="426" y="209"/>
                    <a:pt x="422" y="198"/>
                  </a:cubicBezTo>
                  <a:cubicBezTo>
                    <a:pt x="429" y="198"/>
                    <a:pt x="437" y="198"/>
                    <a:pt x="444" y="200"/>
                  </a:cubicBezTo>
                  <a:cubicBezTo>
                    <a:pt x="446" y="201"/>
                    <a:pt x="447" y="201"/>
                    <a:pt x="449" y="202"/>
                  </a:cubicBezTo>
                  <a:close/>
                  <a:moveTo>
                    <a:pt x="289" y="292"/>
                  </a:moveTo>
                  <a:cubicBezTo>
                    <a:pt x="291" y="286"/>
                    <a:pt x="293" y="281"/>
                    <a:pt x="295" y="275"/>
                  </a:cubicBezTo>
                  <a:cubicBezTo>
                    <a:pt x="296" y="274"/>
                    <a:pt x="297" y="274"/>
                    <a:pt x="298" y="273"/>
                  </a:cubicBezTo>
                  <a:cubicBezTo>
                    <a:pt x="296" y="280"/>
                    <a:pt x="293" y="286"/>
                    <a:pt x="289" y="292"/>
                  </a:cubicBezTo>
                  <a:close/>
                  <a:moveTo>
                    <a:pt x="349" y="213"/>
                  </a:moveTo>
                  <a:cubicBezTo>
                    <a:pt x="353" y="213"/>
                    <a:pt x="357" y="213"/>
                    <a:pt x="362" y="213"/>
                  </a:cubicBezTo>
                  <a:cubicBezTo>
                    <a:pt x="362" y="218"/>
                    <a:pt x="362" y="223"/>
                    <a:pt x="363" y="228"/>
                  </a:cubicBezTo>
                  <a:cubicBezTo>
                    <a:pt x="359" y="233"/>
                    <a:pt x="356" y="238"/>
                    <a:pt x="353" y="244"/>
                  </a:cubicBezTo>
                  <a:cubicBezTo>
                    <a:pt x="347" y="246"/>
                    <a:pt x="342" y="250"/>
                    <a:pt x="337" y="253"/>
                  </a:cubicBezTo>
                  <a:cubicBezTo>
                    <a:pt x="337" y="253"/>
                    <a:pt x="337" y="253"/>
                    <a:pt x="337" y="253"/>
                  </a:cubicBezTo>
                  <a:cubicBezTo>
                    <a:pt x="348" y="242"/>
                    <a:pt x="351" y="227"/>
                    <a:pt x="349" y="213"/>
                  </a:cubicBezTo>
                  <a:close/>
                  <a:moveTo>
                    <a:pt x="400" y="292"/>
                  </a:moveTo>
                  <a:cubicBezTo>
                    <a:pt x="399" y="292"/>
                    <a:pt x="399" y="292"/>
                    <a:pt x="399" y="292"/>
                  </a:cubicBezTo>
                  <a:cubicBezTo>
                    <a:pt x="386" y="280"/>
                    <a:pt x="377" y="263"/>
                    <a:pt x="372" y="246"/>
                  </a:cubicBezTo>
                  <a:cubicBezTo>
                    <a:pt x="377" y="243"/>
                    <a:pt x="382" y="240"/>
                    <a:pt x="387" y="237"/>
                  </a:cubicBezTo>
                  <a:cubicBezTo>
                    <a:pt x="388" y="236"/>
                    <a:pt x="389" y="235"/>
                    <a:pt x="390" y="234"/>
                  </a:cubicBezTo>
                  <a:cubicBezTo>
                    <a:pt x="400" y="233"/>
                    <a:pt x="412" y="231"/>
                    <a:pt x="424" y="233"/>
                  </a:cubicBezTo>
                  <a:cubicBezTo>
                    <a:pt x="424" y="244"/>
                    <a:pt x="421" y="256"/>
                    <a:pt x="416" y="267"/>
                  </a:cubicBezTo>
                  <a:cubicBezTo>
                    <a:pt x="412" y="277"/>
                    <a:pt x="406" y="285"/>
                    <a:pt x="400" y="292"/>
                  </a:cubicBezTo>
                  <a:close/>
                  <a:moveTo>
                    <a:pt x="357" y="246"/>
                  </a:moveTo>
                  <a:cubicBezTo>
                    <a:pt x="360" y="245"/>
                    <a:pt x="363" y="243"/>
                    <a:pt x="366" y="242"/>
                  </a:cubicBezTo>
                  <a:cubicBezTo>
                    <a:pt x="366" y="243"/>
                    <a:pt x="367" y="243"/>
                    <a:pt x="367" y="244"/>
                  </a:cubicBezTo>
                  <a:cubicBezTo>
                    <a:pt x="363" y="246"/>
                    <a:pt x="359" y="248"/>
                    <a:pt x="355" y="250"/>
                  </a:cubicBezTo>
                  <a:cubicBezTo>
                    <a:pt x="356" y="249"/>
                    <a:pt x="356" y="247"/>
                    <a:pt x="357" y="246"/>
                  </a:cubicBezTo>
                  <a:close/>
                  <a:moveTo>
                    <a:pt x="349" y="253"/>
                  </a:moveTo>
                  <a:cubicBezTo>
                    <a:pt x="347" y="253"/>
                    <a:pt x="344" y="254"/>
                    <a:pt x="342" y="255"/>
                  </a:cubicBezTo>
                  <a:cubicBezTo>
                    <a:pt x="345" y="253"/>
                    <a:pt x="347" y="252"/>
                    <a:pt x="350" y="250"/>
                  </a:cubicBezTo>
                  <a:cubicBezTo>
                    <a:pt x="350" y="251"/>
                    <a:pt x="349" y="252"/>
                    <a:pt x="349" y="253"/>
                  </a:cubicBezTo>
                  <a:close/>
                  <a:moveTo>
                    <a:pt x="370" y="240"/>
                  </a:moveTo>
                  <a:cubicBezTo>
                    <a:pt x="372" y="240"/>
                    <a:pt x="374" y="239"/>
                    <a:pt x="376" y="238"/>
                  </a:cubicBezTo>
                  <a:cubicBezTo>
                    <a:pt x="375" y="240"/>
                    <a:pt x="373" y="241"/>
                    <a:pt x="371" y="242"/>
                  </a:cubicBezTo>
                  <a:cubicBezTo>
                    <a:pt x="371" y="241"/>
                    <a:pt x="370" y="241"/>
                    <a:pt x="370" y="240"/>
                  </a:cubicBezTo>
                  <a:close/>
                  <a:moveTo>
                    <a:pt x="395" y="231"/>
                  </a:moveTo>
                  <a:cubicBezTo>
                    <a:pt x="405" y="222"/>
                    <a:pt x="413" y="212"/>
                    <a:pt x="418" y="200"/>
                  </a:cubicBezTo>
                  <a:cubicBezTo>
                    <a:pt x="422" y="210"/>
                    <a:pt x="424" y="220"/>
                    <a:pt x="424" y="230"/>
                  </a:cubicBezTo>
                  <a:cubicBezTo>
                    <a:pt x="414" y="229"/>
                    <a:pt x="405" y="229"/>
                    <a:pt x="395" y="231"/>
                  </a:cubicBezTo>
                  <a:close/>
                  <a:moveTo>
                    <a:pt x="384" y="233"/>
                  </a:moveTo>
                  <a:cubicBezTo>
                    <a:pt x="380" y="234"/>
                    <a:pt x="376" y="235"/>
                    <a:pt x="372" y="236"/>
                  </a:cubicBezTo>
                  <a:cubicBezTo>
                    <a:pt x="371" y="236"/>
                    <a:pt x="370" y="237"/>
                    <a:pt x="369" y="237"/>
                  </a:cubicBezTo>
                  <a:cubicBezTo>
                    <a:pt x="369" y="236"/>
                    <a:pt x="369" y="235"/>
                    <a:pt x="369" y="235"/>
                  </a:cubicBezTo>
                  <a:cubicBezTo>
                    <a:pt x="369" y="233"/>
                    <a:pt x="368" y="231"/>
                    <a:pt x="368" y="230"/>
                  </a:cubicBezTo>
                  <a:cubicBezTo>
                    <a:pt x="376" y="221"/>
                    <a:pt x="385" y="213"/>
                    <a:pt x="395" y="207"/>
                  </a:cubicBezTo>
                  <a:cubicBezTo>
                    <a:pt x="401" y="204"/>
                    <a:pt x="406" y="202"/>
                    <a:pt x="412" y="200"/>
                  </a:cubicBezTo>
                  <a:cubicBezTo>
                    <a:pt x="406" y="213"/>
                    <a:pt x="396" y="224"/>
                    <a:pt x="384" y="233"/>
                  </a:cubicBezTo>
                  <a:close/>
                  <a:moveTo>
                    <a:pt x="365" y="238"/>
                  </a:moveTo>
                  <a:cubicBezTo>
                    <a:pt x="364" y="239"/>
                    <a:pt x="362" y="240"/>
                    <a:pt x="361" y="240"/>
                  </a:cubicBezTo>
                  <a:cubicBezTo>
                    <a:pt x="362" y="238"/>
                    <a:pt x="363" y="236"/>
                    <a:pt x="364" y="235"/>
                  </a:cubicBezTo>
                  <a:cubicBezTo>
                    <a:pt x="365" y="236"/>
                    <a:pt x="365" y="237"/>
                    <a:pt x="365" y="238"/>
                  </a:cubicBezTo>
                  <a:close/>
                  <a:moveTo>
                    <a:pt x="347" y="257"/>
                  </a:moveTo>
                  <a:cubicBezTo>
                    <a:pt x="346" y="259"/>
                    <a:pt x="346" y="261"/>
                    <a:pt x="345" y="262"/>
                  </a:cubicBezTo>
                  <a:cubicBezTo>
                    <a:pt x="343" y="261"/>
                    <a:pt x="341" y="261"/>
                    <a:pt x="339" y="260"/>
                  </a:cubicBezTo>
                  <a:cubicBezTo>
                    <a:pt x="341" y="259"/>
                    <a:pt x="344" y="258"/>
                    <a:pt x="347" y="257"/>
                  </a:cubicBezTo>
                  <a:close/>
                  <a:moveTo>
                    <a:pt x="353" y="255"/>
                  </a:moveTo>
                  <a:cubicBezTo>
                    <a:pt x="358" y="253"/>
                    <a:pt x="363" y="251"/>
                    <a:pt x="368" y="248"/>
                  </a:cubicBezTo>
                  <a:cubicBezTo>
                    <a:pt x="374" y="266"/>
                    <a:pt x="383" y="282"/>
                    <a:pt x="398" y="294"/>
                  </a:cubicBezTo>
                  <a:cubicBezTo>
                    <a:pt x="397" y="295"/>
                    <a:pt x="396" y="295"/>
                    <a:pt x="396" y="296"/>
                  </a:cubicBezTo>
                  <a:cubicBezTo>
                    <a:pt x="389" y="295"/>
                    <a:pt x="383" y="294"/>
                    <a:pt x="376" y="295"/>
                  </a:cubicBezTo>
                  <a:cubicBezTo>
                    <a:pt x="375" y="291"/>
                    <a:pt x="374" y="288"/>
                    <a:pt x="372" y="285"/>
                  </a:cubicBezTo>
                  <a:cubicBezTo>
                    <a:pt x="367" y="275"/>
                    <a:pt x="359" y="269"/>
                    <a:pt x="350" y="264"/>
                  </a:cubicBezTo>
                  <a:cubicBezTo>
                    <a:pt x="351" y="261"/>
                    <a:pt x="352" y="258"/>
                    <a:pt x="353" y="255"/>
                  </a:cubicBezTo>
                  <a:close/>
                  <a:moveTo>
                    <a:pt x="401" y="297"/>
                  </a:moveTo>
                  <a:cubicBezTo>
                    <a:pt x="402" y="297"/>
                    <a:pt x="403" y="298"/>
                    <a:pt x="404" y="298"/>
                  </a:cubicBezTo>
                  <a:cubicBezTo>
                    <a:pt x="404" y="298"/>
                    <a:pt x="404" y="298"/>
                    <a:pt x="404" y="298"/>
                  </a:cubicBezTo>
                  <a:cubicBezTo>
                    <a:pt x="403" y="298"/>
                    <a:pt x="402" y="298"/>
                    <a:pt x="401" y="297"/>
                  </a:cubicBezTo>
                  <a:close/>
                  <a:moveTo>
                    <a:pt x="393" y="298"/>
                  </a:moveTo>
                  <a:cubicBezTo>
                    <a:pt x="389" y="302"/>
                    <a:pt x="384" y="306"/>
                    <a:pt x="379" y="310"/>
                  </a:cubicBezTo>
                  <a:cubicBezTo>
                    <a:pt x="379" y="306"/>
                    <a:pt x="378" y="302"/>
                    <a:pt x="377" y="297"/>
                  </a:cubicBezTo>
                  <a:cubicBezTo>
                    <a:pt x="378" y="297"/>
                    <a:pt x="379" y="297"/>
                    <a:pt x="380" y="297"/>
                  </a:cubicBezTo>
                  <a:cubicBezTo>
                    <a:pt x="385" y="297"/>
                    <a:pt x="389" y="298"/>
                    <a:pt x="393" y="298"/>
                  </a:cubicBezTo>
                  <a:close/>
                  <a:moveTo>
                    <a:pt x="372" y="295"/>
                  </a:moveTo>
                  <a:cubicBezTo>
                    <a:pt x="363" y="295"/>
                    <a:pt x="354" y="297"/>
                    <a:pt x="345" y="300"/>
                  </a:cubicBezTo>
                  <a:cubicBezTo>
                    <a:pt x="345" y="293"/>
                    <a:pt x="345" y="285"/>
                    <a:pt x="347" y="278"/>
                  </a:cubicBezTo>
                  <a:cubicBezTo>
                    <a:pt x="347" y="274"/>
                    <a:pt x="348" y="270"/>
                    <a:pt x="349" y="266"/>
                  </a:cubicBezTo>
                  <a:cubicBezTo>
                    <a:pt x="360" y="272"/>
                    <a:pt x="368" y="283"/>
                    <a:pt x="372" y="295"/>
                  </a:cubicBezTo>
                  <a:close/>
                  <a:moveTo>
                    <a:pt x="373" y="298"/>
                  </a:moveTo>
                  <a:cubicBezTo>
                    <a:pt x="373" y="300"/>
                    <a:pt x="374" y="301"/>
                    <a:pt x="374" y="303"/>
                  </a:cubicBezTo>
                  <a:cubicBezTo>
                    <a:pt x="375" y="307"/>
                    <a:pt x="375" y="310"/>
                    <a:pt x="375" y="313"/>
                  </a:cubicBezTo>
                  <a:cubicBezTo>
                    <a:pt x="368" y="318"/>
                    <a:pt x="360" y="323"/>
                    <a:pt x="352" y="327"/>
                  </a:cubicBezTo>
                  <a:cubicBezTo>
                    <a:pt x="349" y="320"/>
                    <a:pt x="347" y="312"/>
                    <a:pt x="346" y="304"/>
                  </a:cubicBezTo>
                  <a:cubicBezTo>
                    <a:pt x="354" y="301"/>
                    <a:pt x="363" y="299"/>
                    <a:pt x="373" y="298"/>
                  </a:cubicBezTo>
                  <a:close/>
                  <a:moveTo>
                    <a:pt x="375" y="318"/>
                  </a:moveTo>
                  <a:cubicBezTo>
                    <a:pt x="374" y="322"/>
                    <a:pt x="373" y="326"/>
                    <a:pt x="372" y="329"/>
                  </a:cubicBezTo>
                  <a:cubicBezTo>
                    <a:pt x="367" y="330"/>
                    <a:pt x="361" y="330"/>
                    <a:pt x="356" y="329"/>
                  </a:cubicBezTo>
                  <a:cubicBezTo>
                    <a:pt x="362" y="326"/>
                    <a:pt x="369" y="322"/>
                    <a:pt x="375" y="318"/>
                  </a:cubicBezTo>
                  <a:close/>
                  <a:moveTo>
                    <a:pt x="379" y="315"/>
                  </a:moveTo>
                  <a:cubicBezTo>
                    <a:pt x="383" y="312"/>
                    <a:pt x="388" y="309"/>
                    <a:pt x="391" y="306"/>
                  </a:cubicBezTo>
                  <a:cubicBezTo>
                    <a:pt x="394" y="304"/>
                    <a:pt x="396" y="302"/>
                    <a:pt x="399" y="299"/>
                  </a:cubicBezTo>
                  <a:cubicBezTo>
                    <a:pt x="410" y="302"/>
                    <a:pt x="419" y="307"/>
                    <a:pt x="428" y="314"/>
                  </a:cubicBezTo>
                  <a:cubicBezTo>
                    <a:pt x="417" y="319"/>
                    <a:pt x="407" y="323"/>
                    <a:pt x="399" y="325"/>
                  </a:cubicBezTo>
                  <a:cubicBezTo>
                    <a:pt x="392" y="327"/>
                    <a:pt x="385" y="328"/>
                    <a:pt x="377" y="329"/>
                  </a:cubicBezTo>
                  <a:cubicBezTo>
                    <a:pt x="378" y="324"/>
                    <a:pt x="379" y="320"/>
                    <a:pt x="379" y="315"/>
                  </a:cubicBezTo>
                  <a:close/>
                  <a:moveTo>
                    <a:pt x="424" y="308"/>
                  </a:moveTo>
                  <a:cubicBezTo>
                    <a:pt x="427" y="309"/>
                    <a:pt x="430" y="310"/>
                    <a:pt x="434" y="311"/>
                  </a:cubicBezTo>
                  <a:cubicBezTo>
                    <a:pt x="432" y="312"/>
                    <a:pt x="431" y="312"/>
                    <a:pt x="430" y="313"/>
                  </a:cubicBezTo>
                  <a:cubicBezTo>
                    <a:pt x="428" y="311"/>
                    <a:pt x="426" y="310"/>
                    <a:pt x="424" y="308"/>
                  </a:cubicBezTo>
                  <a:close/>
                  <a:moveTo>
                    <a:pt x="403" y="295"/>
                  </a:moveTo>
                  <a:cubicBezTo>
                    <a:pt x="419" y="278"/>
                    <a:pt x="430" y="257"/>
                    <a:pt x="429" y="234"/>
                  </a:cubicBezTo>
                  <a:cubicBezTo>
                    <a:pt x="429" y="233"/>
                    <a:pt x="429" y="233"/>
                    <a:pt x="429" y="233"/>
                  </a:cubicBezTo>
                  <a:cubicBezTo>
                    <a:pt x="432" y="234"/>
                    <a:pt x="435" y="234"/>
                    <a:pt x="438" y="235"/>
                  </a:cubicBezTo>
                  <a:cubicBezTo>
                    <a:pt x="434" y="250"/>
                    <a:pt x="434" y="266"/>
                    <a:pt x="443" y="279"/>
                  </a:cubicBezTo>
                  <a:cubicBezTo>
                    <a:pt x="446" y="285"/>
                    <a:pt x="452" y="289"/>
                    <a:pt x="458" y="292"/>
                  </a:cubicBezTo>
                  <a:cubicBezTo>
                    <a:pt x="452" y="298"/>
                    <a:pt x="445" y="304"/>
                    <a:pt x="436" y="309"/>
                  </a:cubicBezTo>
                  <a:cubicBezTo>
                    <a:pt x="424" y="307"/>
                    <a:pt x="413" y="302"/>
                    <a:pt x="403" y="295"/>
                  </a:cubicBezTo>
                  <a:close/>
                  <a:moveTo>
                    <a:pt x="459" y="290"/>
                  </a:moveTo>
                  <a:cubicBezTo>
                    <a:pt x="439" y="280"/>
                    <a:pt x="438" y="257"/>
                    <a:pt x="443" y="237"/>
                  </a:cubicBezTo>
                  <a:cubicBezTo>
                    <a:pt x="455" y="241"/>
                    <a:pt x="464" y="249"/>
                    <a:pt x="467" y="262"/>
                  </a:cubicBezTo>
                  <a:cubicBezTo>
                    <a:pt x="468" y="272"/>
                    <a:pt x="465" y="282"/>
                    <a:pt x="459" y="290"/>
                  </a:cubicBezTo>
                  <a:close/>
                  <a:moveTo>
                    <a:pt x="471" y="273"/>
                  </a:moveTo>
                  <a:cubicBezTo>
                    <a:pt x="475" y="253"/>
                    <a:pt x="460" y="241"/>
                    <a:pt x="444" y="235"/>
                  </a:cubicBezTo>
                  <a:cubicBezTo>
                    <a:pt x="446" y="227"/>
                    <a:pt x="449" y="219"/>
                    <a:pt x="453" y="212"/>
                  </a:cubicBezTo>
                  <a:cubicBezTo>
                    <a:pt x="454" y="210"/>
                    <a:pt x="455" y="208"/>
                    <a:pt x="456" y="207"/>
                  </a:cubicBezTo>
                  <a:cubicBezTo>
                    <a:pt x="456" y="207"/>
                    <a:pt x="457" y="207"/>
                    <a:pt x="457" y="207"/>
                  </a:cubicBezTo>
                  <a:cubicBezTo>
                    <a:pt x="469" y="217"/>
                    <a:pt x="475" y="232"/>
                    <a:pt x="478" y="246"/>
                  </a:cubicBezTo>
                  <a:cubicBezTo>
                    <a:pt x="481" y="263"/>
                    <a:pt x="478" y="279"/>
                    <a:pt x="472" y="294"/>
                  </a:cubicBezTo>
                  <a:cubicBezTo>
                    <a:pt x="469" y="293"/>
                    <a:pt x="466" y="292"/>
                    <a:pt x="463" y="291"/>
                  </a:cubicBezTo>
                  <a:cubicBezTo>
                    <a:pt x="467" y="286"/>
                    <a:pt x="470" y="280"/>
                    <a:pt x="471" y="273"/>
                  </a:cubicBezTo>
                  <a:close/>
                  <a:moveTo>
                    <a:pt x="414" y="197"/>
                  </a:moveTo>
                  <a:cubicBezTo>
                    <a:pt x="405" y="198"/>
                    <a:pt x="396" y="202"/>
                    <a:pt x="388" y="206"/>
                  </a:cubicBezTo>
                  <a:cubicBezTo>
                    <a:pt x="380" y="211"/>
                    <a:pt x="373" y="217"/>
                    <a:pt x="367" y="223"/>
                  </a:cubicBezTo>
                  <a:cubicBezTo>
                    <a:pt x="367" y="220"/>
                    <a:pt x="366" y="216"/>
                    <a:pt x="366" y="212"/>
                  </a:cubicBezTo>
                  <a:cubicBezTo>
                    <a:pt x="379" y="210"/>
                    <a:pt x="392" y="204"/>
                    <a:pt x="403" y="195"/>
                  </a:cubicBezTo>
                  <a:cubicBezTo>
                    <a:pt x="407" y="194"/>
                    <a:pt x="411" y="193"/>
                    <a:pt x="414" y="191"/>
                  </a:cubicBezTo>
                  <a:cubicBezTo>
                    <a:pt x="415" y="192"/>
                    <a:pt x="415" y="192"/>
                    <a:pt x="415" y="193"/>
                  </a:cubicBezTo>
                  <a:cubicBezTo>
                    <a:pt x="415" y="194"/>
                    <a:pt x="414" y="195"/>
                    <a:pt x="414" y="197"/>
                  </a:cubicBezTo>
                  <a:close/>
                  <a:moveTo>
                    <a:pt x="416" y="184"/>
                  </a:moveTo>
                  <a:cubicBezTo>
                    <a:pt x="416" y="183"/>
                    <a:pt x="415" y="183"/>
                    <a:pt x="414" y="182"/>
                  </a:cubicBezTo>
                  <a:cubicBezTo>
                    <a:pt x="414" y="182"/>
                    <a:pt x="414" y="182"/>
                    <a:pt x="414" y="182"/>
                  </a:cubicBezTo>
                  <a:cubicBezTo>
                    <a:pt x="416" y="179"/>
                    <a:pt x="417" y="175"/>
                    <a:pt x="418" y="172"/>
                  </a:cubicBezTo>
                  <a:cubicBezTo>
                    <a:pt x="419" y="172"/>
                    <a:pt x="419" y="173"/>
                    <a:pt x="419" y="173"/>
                  </a:cubicBezTo>
                  <a:cubicBezTo>
                    <a:pt x="419" y="177"/>
                    <a:pt x="419" y="180"/>
                    <a:pt x="418" y="183"/>
                  </a:cubicBezTo>
                  <a:cubicBezTo>
                    <a:pt x="418" y="183"/>
                    <a:pt x="417" y="184"/>
                    <a:pt x="416" y="184"/>
                  </a:cubicBezTo>
                  <a:close/>
                  <a:moveTo>
                    <a:pt x="411" y="137"/>
                  </a:moveTo>
                  <a:cubicBezTo>
                    <a:pt x="414" y="144"/>
                    <a:pt x="416" y="151"/>
                    <a:pt x="416" y="158"/>
                  </a:cubicBezTo>
                  <a:cubicBezTo>
                    <a:pt x="416" y="158"/>
                    <a:pt x="416" y="158"/>
                    <a:pt x="416" y="158"/>
                  </a:cubicBezTo>
                  <a:cubicBezTo>
                    <a:pt x="413" y="152"/>
                    <a:pt x="411" y="145"/>
                    <a:pt x="410" y="139"/>
                  </a:cubicBezTo>
                  <a:cubicBezTo>
                    <a:pt x="410" y="138"/>
                    <a:pt x="410" y="138"/>
                    <a:pt x="411" y="137"/>
                  </a:cubicBezTo>
                  <a:close/>
                  <a:moveTo>
                    <a:pt x="406" y="144"/>
                  </a:moveTo>
                  <a:cubicBezTo>
                    <a:pt x="407" y="148"/>
                    <a:pt x="408" y="151"/>
                    <a:pt x="410" y="155"/>
                  </a:cubicBezTo>
                  <a:cubicBezTo>
                    <a:pt x="411" y="159"/>
                    <a:pt x="413" y="162"/>
                    <a:pt x="415" y="166"/>
                  </a:cubicBezTo>
                  <a:cubicBezTo>
                    <a:pt x="414" y="169"/>
                    <a:pt x="413" y="173"/>
                    <a:pt x="411" y="177"/>
                  </a:cubicBezTo>
                  <a:cubicBezTo>
                    <a:pt x="411" y="177"/>
                    <a:pt x="411" y="177"/>
                    <a:pt x="411" y="177"/>
                  </a:cubicBezTo>
                  <a:cubicBezTo>
                    <a:pt x="408" y="172"/>
                    <a:pt x="405" y="168"/>
                    <a:pt x="402" y="164"/>
                  </a:cubicBezTo>
                  <a:cubicBezTo>
                    <a:pt x="401" y="157"/>
                    <a:pt x="403" y="150"/>
                    <a:pt x="406" y="144"/>
                  </a:cubicBezTo>
                  <a:close/>
                  <a:moveTo>
                    <a:pt x="412" y="187"/>
                  </a:moveTo>
                  <a:cubicBezTo>
                    <a:pt x="411" y="188"/>
                    <a:pt x="410" y="189"/>
                    <a:pt x="408" y="189"/>
                  </a:cubicBezTo>
                  <a:cubicBezTo>
                    <a:pt x="409" y="189"/>
                    <a:pt x="409" y="188"/>
                    <a:pt x="410" y="188"/>
                  </a:cubicBezTo>
                  <a:cubicBezTo>
                    <a:pt x="410" y="188"/>
                    <a:pt x="411" y="188"/>
                    <a:pt x="412" y="187"/>
                  </a:cubicBezTo>
                  <a:close/>
                  <a:moveTo>
                    <a:pt x="400" y="192"/>
                  </a:moveTo>
                  <a:cubicBezTo>
                    <a:pt x="399" y="192"/>
                    <a:pt x="398" y="192"/>
                    <a:pt x="397" y="192"/>
                  </a:cubicBezTo>
                  <a:cubicBezTo>
                    <a:pt x="394" y="193"/>
                    <a:pt x="392" y="193"/>
                    <a:pt x="390" y="192"/>
                  </a:cubicBezTo>
                  <a:cubicBezTo>
                    <a:pt x="395" y="191"/>
                    <a:pt x="399" y="190"/>
                    <a:pt x="403" y="189"/>
                  </a:cubicBezTo>
                  <a:cubicBezTo>
                    <a:pt x="402" y="190"/>
                    <a:pt x="401" y="191"/>
                    <a:pt x="400" y="192"/>
                  </a:cubicBezTo>
                  <a:close/>
                  <a:moveTo>
                    <a:pt x="390" y="194"/>
                  </a:moveTo>
                  <a:cubicBezTo>
                    <a:pt x="392" y="195"/>
                    <a:pt x="394" y="195"/>
                    <a:pt x="397" y="195"/>
                  </a:cubicBezTo>
                  <a:cubicBezTo>
                    <a:pt x="388" y="202"/>
                    <a:pt x="377" y="207"/>
                    <a:pt x="366" y="209"/>
                  </a:cubicBezTo>
                  <a:cubicBezTo>
                    <a:pt x="366" y="207"/>
                    <a:pt x="366" y="204"/>
                    <a:pt x="366" y="202"/>
                  </a:cubicBezTo>
                  <a:cubicBezTo>
                    <a:pt x="373" y="198"/>
                    <a:pt x="380" y="196"/>
                    <a:pt x="387" y="193"/>
                  </a:cubicBezTo>
                  <a:cubicBezTo>
                    <a:pt x="388" y="194"/>
                    <a:pt x="389" y="194"/>
                    <a:pt x="390" y="194"/>
                  </a:cubicBezTo>
                  <a:close/>
                  <a:moveTo>
                    <a:pt x="361" y="210"/>
                  </a:moveTo>
                  <a:cubicBezTo>
                    <a:pt x="358" y="210"/>
                    <a:pt x="354" y="211"/>
                    <a:pt x="350" y="211"/>
                  </a:cubicBezTo>
                  <a:cubicBezTo>
                    <a:pt x="354" y="208"/>
                    <a:pt x="357" y="206"/>
                    <a:pt x="361" y="204"/>
                  </a:cubicBezTo>
                  <a:cubicBezTo>
                    <a:pt x="361" y="206"/>
                    <a:pt x="361" y="208"/>
                    <a:pt x="361" y="210"/>
                  </a:cubicBezTo>
                  <a:close/>
                  <a:moveTo>
                    <a:pt x="254" y="265"/>
                  </a:moveTo>
                  <a:cubicBezTo>
                    <a:pt x="266" y="268"/>
                    <a:pt x="279" y="269"/>
                    <a:pt x="293" y="268"/>
                  </a:cubicBezTo>
                  <a:cubicBezTo>
                    <a:pt x="292" y="270"/>
                    <a:pt x="291" y="272"/>
                    <a:pt x="290" y="274"/>
                  </a:cubicBezTo>
                  <a:cubicBezTo>
                    <a:pt x="283" y="279"/>
                    <a:pt x="277" y="286"/>
                    <a:pt x="271" y="293"/>
                  </a:cubicBezTo>
                  <a:cubicBezTo>
                    <a:pt x="264" y="285"/>
                    <a:pt x="257" y="275"/>
                    <a:pt x="253" y="265"/>
                  </a:cubicBezTo>
                  <a:lnTo>
                    <a:pt x="254" y="265"/>
                  </a:lnTo>
                  <a:close/>
                  <a:moveTo>
                    <a:pt x="286" y="283"/>
                  </a:moveTo>
                  <a:cubicBezTo>
                    <a:pt x="284" y="289"/>
                    <a:pt x="282" y="296"/>
                    <a:pt x="281" y="302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79" y="300"/>
                    <a:pt x="277" y="298"/>
                    <a:pt x="274" y="296"/>
                  </a:cubicBezTo>
                  <a:cubicBezTo>
                    <a:pt x="278" y="292"/>
                    <a:pt x="282" y="287"/>
                    <a:pt x="286" y="283"/>
                  </a:cubicBezTo>
                  <a:close/>
                  <a:moveTo>
                    <a:pt x="287" y="302"/>
                  </a:moveTo>
                  <a:cubicBezTo>
                    <a:pt x="296" y="293"/>
                    <a:pt x="302" y="281"/>
                    <a:pt x="303" y="269"/>
                  </a:cubicBezTo>
                  <a:cubicBezTo>
                    <a:pt x="304" y="269"/>
                    <a:pt x="305" y="268"/>
                    <a:pt x="306" y="267"/>
                  </a:cubicBezTo>
                  <a:cubicBezTo>
                    <a:pt x="310" y="267"/>
                    <a:pt x="313" y="267"/>
                    <a:pt x="316" y="266"/>
                  </a:cubicBezTo>
                  <a:cubicBezTo>
                    <a:pt x="318" y="265"/>
                    <a:pt x="320" y="265"/>
                    <a:pt x="322" y="265"/>
                  </a:cubicBezTo>
                  <a:cubicBezTo>
                    <a:pt x="308" y="277"/>
                    <a:pt x="297" y="292"/>
                    <a:pt x="290" y="309"/>
                  </a:cubicBezTo>
                  <a:cubicBezTo>
                    <a:pt x="289" y="308"/>
                    <a:pt x="287" y="307"/>
                    <a:pt x="286" y="306"/>
                  </a:cubicBezTo>
                  <a:cubicBezTo>
                    <a:pt x="287" y="305"/>
                    <a:pt x="287" y="304"/>
                    <a:pt x="287" y="302"/>
                  </a:cubicBezTo>
                  <a:close/>
                  <a:moveTo>
                    <a:pt x="332" y="262"/>
                  </a:moveTo>
                  <a:cubicBezTo>
                    <a:pt x="333" y="262"/>
                    <a:pt x="334" y="262"/>
                    <a:pt x="335" y="261"/>
                  </a:cubicBezTo>
                  <a:cubicBezTo>
                    <a:pt x="338" y="262"/>
                    <a:pt x="342" y="263"/>
                    <a:pt x="345" y="264"/>
                  </a:cubicBezTo>
                  <a:cubicBezTo>
                    <a:pt x="344" y="265"/>
                    <a:pt x="344" y="266"/>
                    <a:pt x="344" y="267"/>
                  </a:cubicBezTo>
                  <a:cubicBezTo>
                    <a:pt x="341" y="278"/>
                    <a:pt x="339" y="291"/>
                    <a:pt x="340" y="302"/>
                  </a:cubicBezTo>
                  <a:cubicBezTo>
                    <a:pt x="330" y="307"/>
                    <a:pt x="320" y="313"/>
                    <a:pt x="310" y="320"/>
                  </a:cubicBezTo>
                  <a:cubicBezTo>
                    <a:pt x="304" y="317"/>
                    <a:pt x="299" y="314"/>
                    <a:pt x="294" y="311"/>
                  </a:cubicBezTo>
                  <a:cubicBezTo>
                    <a:pt x="302" y="292"/>
                    <a:pt x="316" y="275"/>
                    <a:pt x="332" y="262"/>
                  </a:cubicBezTo>
                  <a:close/>
                  <a:moveTo>
                    <a:pt x="341" y="306"/>
                  </a:moveTo>
                  <a:cubicBezTo>
                    <a:pt x="342" y="314"/>
                    <a:pt x="345" y="322"/>
                    <a:pt x="348" y="329"/>
                  </a:cubicBezTo>
                  <a:cubicBezTo>
                    <a:pt x="348" y="329"/>
                    <a:pt x="348" y="329"/>
                    <a:pt x="348" y="329"/>
                  </a:cubicBezTo>
                  <a:cubicBezTo>
                    <a:pt x="336" y="328"/>
                    <a:pt x="325" y="325"/>
                    <a:pt x="315" y="321"/>
                  </a:cubicBezTo>
                  <a:cubicBezTo>
                    <a:pt x="323" y="315"/>
                    <a:pt x="332" y="310"/>
                    <a:pt x="341" y="306"/>
                  </a:cubicBezTo>
                  <a:close/>
                  <a:moveTo>
                    <a:pt x="372" y="332"/>
                  </a:moveTo>
                  <a:cubicBezTo>
                    <a:pt x="370" y="336"/>
                    <a:pt x="368" y="340"/>
                    <a:pt x="366" y="344"/>
                  </a:cubicBezTo>
                  <a:cubicBezTo>
                    <a:pt x="362" y="341"/>
                    <a:pt x="358" y="337"/>
                    <a:pt x="355" y="332"/>
                  </a:cubicBezTo>
                  <a:cubicBezTo>
                    <a:pt x="361" y="332"/>
                    <a:pt x="366" y="332"/>
                    <a:pt x="372" y="332"/>
                  </a:cubicBezTo>
                  <a:close/>
                  <a:moveTo>
                    <a:pt x="433" y="316"/>
                  </a:moveTo>
                  <a:cubicBezTo>
                    <a:pt x="436" y="315"/>
                    <a:pt x="438" y="313"/>
                    <a:pt x="440" y="312"/>
                  </a:cubicBezTo>
                  <a:cubicBezTo>
                    <a:pt x="447" y="313"/>
                    <a:pt x="454" y="313"/>
                    <a:pt x="462" y="313"/>
                  </a:cubicBezTo>
                  <a:cubicBezTo>
                    <a:pt x="458" y="320"/>
                    <a:pt x="452" y="327"/>
                    <a:pt x="446" y="333"/>
                  </a:cubicBezTo>
                  <a:cubicBezTo>
                    <a:pt x="443" y="327"/>
                    <a:pt x="439" y="321"/>
                    <a:pt x="433" y="316"/>
                  </a:cubicBezTo>
                  <a:close/>
                  <a:moveTo>
                    <a:pt x="443" y="310"/>
                  </a:moveTo>
                  <a:cubicBezTo>
                    <a:pt x="450" y="306"/>
                    <a:pt x="457" y="300"/>
                    <a:pt x="462" y="293"/>
                  </a:cubicBezTo>
                  <a:cubicBezTo>
                    <a:pt x="465" y="294"/>
                    <a:pt x="468" y="295"/>
                    <a:pt x="471" y="296"/>
                  </a:cubicBezTo>
                  <a:cubicBezTo>
                    <a:pt x="469" y="301"/>
                    <a:pt x="467" y="306"/>
                    <a:pt x="464" y="310"/>
                  </a:cubicBezTo>
                  <a:cubicBezTo>
                    <a:pt x="457" y="311"/>
                    <a:pt x="450" y="311"/>
                    <a:pt x="443" y="310"/>
                  </a:cubicBezTo>
                  <a:close/>
                  <a:moveTo>
                    <a:pt x="475" y="296"/>
                  </a:moveTo>
                  <a:cubicBezTo>
                    <a:pt x="480" y="297"/>
                    <a:pt x="485" y="297"/>
                    <a:pt x="490" y="297"/>
                  </a:cubicBezTo>
                  <a:cubicBezTo>
                    <a:pt x="494" y="297"/>
                    <a:pt x="498" y="297"/>
                    <a:pt x="502" y="296"/>
                  </a:cubicBezTo>
                  <a:cubicBezTo>
                    <a:pt x="494" y="301"/>
                    <a:pt x="485" y="305"/>
                    <a:pt x="477" y="308"/>
                  </a:cubicBezTo>
                  <a:cubicBezTo>
                    <a:pt x="474" y="308"/>
                    <a:pt x="471" y="309"/>
                    <a:pt x="469" y="310"/>
                  </a:cubicBezTo>
                  <a:cubicBezTo>
                    <a:pt x="471" y="305"/>
                    <a:pt x="473" y="301"/>
                    <a:pt x="475" y="296"/>
                  </a:cubicBezTo>
                  <a:close/>
                  <a:moveTo>
                    <a:pt x="531" y="254"/>
                  </a:moveTo>
                  <a:cubicBezTo>
                    <a:pt x="530" y="270"/>
                    <a:pt x="520" y="283"/>
                    <a:pt x="508" y="292"/>
                  </a:cubicBezTo>
                  <a:cubicBezTo>
                    <a:pt x="497" y="295"/>
                    <a:pt x="486" y="296"/>
                    <a:pt x="476" y="294"/>
                  </a:cubicBezTo>
                  <a:cubicBezTo>
                    <a:pt x="487" y="266"/>
                    <a:pt x="488" y="233"/>
                    <a:pt x="467" y="212"/>
                  </a:cubicBezTo>
                  <a:cubicBezTo>
                    <a:pt x="481" y="219"/>
                    <a:pt x="496" y="223"/>
                    <a:pt x="511" y="224"/>
                  </a:cubicBezTo>
                  <a:cubicBezTo>
                    <a:pt x="515" y="225"/>
                    <a:pt x="520" y="225"/>
                    <a:pt x="524" y="225"/>
                  </a:cubicBezTo>
                  <a:cubicBezTo>
                    <a:pt x="529" y="233"/>
                    <a:pt x="532" y="243"/>
                    <a:pt x="531" y="254"/>
                  </a:cubicBezTo>
                  <a:close/>
                  <a:moveTo>
                    <a:pt x="421" y="196"/>
                  </a:moveTo>
                  <a:cubicBezTo>
                    <a:pt x="421" y="195"/>
                    <a:pt x="421" y="195"/>
                    <a:pt x="420" y="195"/>
                  </a:cubicBezTo>
                  <a:cubicBezTo>
                    <a:pt x="421" y="192"/>
                    <a:pt x="422" y="190"/>
                    <a:pt x="422" y="188"/>
                  </a:cubicBezTo>
                  <a:cubicBezTo>
                    <a:pt x="426" y="189"/>
                    <a:pt x="430" y="190"/>
                    <a:pt x="434" y="190"/>
                  </a:cubicBezTo>
                  <a:cubicBezTo>
                    <a:pt x="437" y="193"/>
                    <a:pt x="439" y="195"/>
                    <a:pt x="442" y="197"/>
                  </a:cubicBezTo>
                  <a:cubicBezTo>
                    <a:pt x="435" y="195"/>
                    <a:pt x="428" y="195"/>
                    <a:pt x="421" y="196"/>
                  </a:cubicBezTo>
                  <a:close/>
                  <a:moveTo>
                    <a:pt x="423" y="186"/>
                  </a:moveTo>
                  <a:cubicBezTo>
                    <a:pt x="425" y="186"/>
                    <a:pt x="427" y="186"/>
                    <a:pt x="429" y="186"/>
                  </a:cubicBezTo>
                  <a:cubicBezTo>
                    <a:pt x="430" y="186"/>
                    <a:pt x="430" y="187"/>
                    <a:pt x="431" y="187"/>
                  </a:cubicBezTo>
                  <a:cubicBezTo>
                    <a:pt x="428" y="187"/>
                    <a:pt x="426" y="187"/>
                    <a:pt x="423" y="186"/>
                  </a:cubicBezTo>
                  <a:close/>
                  <a:moveTo>
                    <a:pt x="424" y="180"/>
                  </a:moveTo>
                  <a:cubicBezTo>
                    <a:pt x="424" y="180"/>
                    <a:pt x="424" y="180"/>
                    <a:pt x="424" y="180"/>
                  </a:cubicBezTo>
                  <a:moveTo>
                    <a:pt x="409" y="129"/>
                  </a:moveTo>
                  <a:cubicBezTo>
                    <a:pt x="409" y="128"/>
                    <a:pt x="409" y="128"/>
                    <a:pt x="409" y="128"/>
                  </a:cubicBezTo>
                  <a:cubicBezTo>
                    <a:pt x="409" y="129"/>
                    <a:pt x="409" y="129"/>
                    <a:pt x="409" y="129"/>
                  </a:cubicBezTo>
                  <a:close/>
                  <a:moveTo>
                    <a:pt x="405" y="137"/>
                  </a:moveTo>
                  <a:cubicBezTo>
                    <a:pt x="405" y="137"/>
                    <a:pt x="405" y="137"/>
                    <a:pt x="405" y="137"/>
                  </a:cubicBezTo>
                  <a:cubicBezTo>
                    <a:pt x="405" y="137"/>
                    <a:pt x="405" y="137"/>
                    <a:pt x="405" y="137"/>
                  </a:cubicBezTo>
                  <a:close/>
                  <a:moveTo>
                    <a:pt x="397" y="164"/>
                  </a:moveTo>
                  <a:cubicBezTo>
                    <a:pt x="398" y="171"/>
                    <a:pt x="403" y="176"/>
                    <a:pt x="409" y="181"/>
                  </a:cubicBezTo>
                  <a:cubicBezTo>
                    <a:pt x="408" y="182"/>
                    <a:pt x="407" y="184"/>
                    <a:pt x="406" y="185"/>
                  </a:cubicBezTo>
                  <a:cubicBezTo>
                    <a:pt x="399" y="186"/>
                    <a:pt x="392" y="188"/>
                    <a:pt x="385" y="190"/>
                  </a:cubicBezTo>
                  <a:cubicBezTo>
                    <a:pt x="381" y="188"/>
                    <a:pt x="379" y="185"/>
                    <a:pt x="377" y="181"/>
                  </a:cubicBezTo>
                  <a:cubicBezTo>
                    <a:pt x="380" y="179"/>
                    <a:pt x="383" y="177"/>
                    <a:pt x="386" y="175"/>
                  </a:cubicBezTo>
                  <a:cubicBezTo>
                    <a:pt x="390" y="171"/>
                    <a:pt x="393" y="167"/>
                    <a:pt x="396" y="163"/>
                  </a:cubicBezTo>
                  <a:lnTo>
                    <a:pt x="397" y="164"/>
                  </a:lnTo>
                  <a:close/>
                  <a:moveTo>
                    <a:pt x="372" y="180"/>
                  </a:moveTo>
                  <a:cubicBezTo>
                    <a:pt x="370" y="181"/>
                    <a:pt x="369" y="182"/>
                    <a:pt x="367" y="183"/>
                  </a:cubicBezTo>
                  <a:cubicBezTo>
                    <a:pt x="367" y="179"/>
                    <a:pt x="368" y="175"/>
                    <a:pt x="368" y="172"/>
                  </a:cubicBezTo>
                  <a:cubicBezTo>
                    <a:pt x="369" y="175"/>
                    <a:pt x="370" y="177"/>
                    <a:pt x="372" y="180"/>
                  </a:cubicBezTo>
                  <a:close/>
                  <a:moveTo>
                    <a:pt x="374" y="183"/>
                  </a:moveTo>
                  <a:cubicBezTo>
                    <a:pt x="376" y="186"/>
                    <a:pt x="379" y="189"/>
                    <a:pt x="382" y="191"/>
                  </a:cubicBezTo>
                  <a:cubicBezTo>
                    <a:pt x="376" y="193"/>
                    <a:pt x="371" y="195"/>
                    <a:pt x="366" y="197"/>
                  </a:cubicBezTo>
                  <a:cubicBezTo>
                    <a:pt x="366" y="194"/>
                    <a:pt x="366" y="190"/>
                    <a:pt x="366" y="187"/>
                  </a:cubicBezTo>
                  <a:cubicBezTo>
                    <a:pt x="369" y="186"/>
                    <a:pt x="371" y="185"/>
                    <a:pt x="374" y="183"/>
                  </a:cubicBezTo>
                  <a:close/>
                  <a:moveTo>
                    <a:pt x="361" y="199"/>
                  </a:moveTo>
                  <a:cubicBezTo>
                    <a:pt x="357" y="202"/>
                    <a:pt x="353" y="204"/>
                    <a:pt x="349" y="207"/>
                  </a:cubicBezTo>
                  <a:cubicBezTo>
                    <a:pt x="348" y="202"/>
                    <a:pt x="347" y="198"/>
                    <a:pt x="345" y="193"/>
                  </a:cubicBezTo>
                  <a:cubicBezTo>
                    <a:pt x="351" y="192"/>
                    <a:pt x="356" y="191"/>
                    <a:pt x="362" y="189"/>
                  </a:cubicBezTo>
                  <a:cubicBezTo>
                    <a:pt x="361" y="192"/>
                    <a:pt x="361" y="196"/>
                    <a:pt x="361" y="199"/>
                  </a:cubicBezTo>
                  <a:close/>
                  <a:moveTo>
                    <a:pt x="344" y="209"/>
                  </a:moveTo>
                  <a:cubicBezTo>
                    <a:pt x="343" y="210"/>
                    <a:pt x="343" y="210"/>
                    <a:pt x="343" y="210"/>
                  </a:cubicBezTo>
                  <a:cubicBezTo>
                    <a:pt x="340" y="210"/>
                    <a:pt x="336" y="209"/>
                    <a:pt x="333" y="208"/>
                  </a:cubicBezTo>
                  <a:cubicBezTo>
                    <a:pt x="323" y="205"/>
                    <a:pt x="314" y="199"/>
                    <a:pt x="306" y="192"/>
                  </a:cubicBezTo>
                  <a:cubicBezTo>
                    <a:pt x="310" y="193"/>
                    <a:pt x="314" y="194"/>
                    <a:pt x="319" y="195"/>
                  </a:cubicBezTo>
                  <a:cubicBezTo>
                    <a:pt x="326" y="195"/>
                    <a:pt x="333" y="195"/>
                    <a:pt x="341" y="194"/>
                  </a:cubicBezTo>
                  <a:cubicBezTo>
                    <a:pt x="343" y="199"/>
                    <a:pt x="344" y="204"/>
                    <a:pt x="344" y="209"/>
                  </a:cubicBezTo>
                  <a:close/>
                  <a:moveTo>
                    <a:pt x="302" y="189"/>
                  </a:moveTo>
                  <a:cubicBezTo>
                    <a:pt x="291" y="177"/>
                    <a:pt x="283" y="162"/>
                    <a:pt x="279" y="147"/>
                  </a:cubicBezTo>
                  <a:cubicBezTo>
                    <a:pt x="281" y="145"/>
                    <a:pt x="284" y="143"/>
                    <a:pt x="286" y="141"/>
                  </a:cubicBezTo>
                  <a:cubicBezTo>
                    <a:pt x="302" y="148"/>
                    <a:pt x="316" y="158"/>
                    <a:pt x="328" y="172"/>
                  </a:cubicBezTo>
                  <a:cubicBezTo>
                    <a:pt x="333" y="177"/>
                    <a:pt x="337" y="184"/>
                    <a:pt x="340" y="192"/>
                  </a:cubicBezTo>
                  <a:cubicBezTo>
                    <a:pt x="327" y="193"/>
                    <a:pt x="314" y="192"/>
                    <a:pt x="302" y="189"/>
                  </a:cubicBezTo>
                  <a:close/>
                  <a:moveTo>
                    <a:pt x="278" y="142"/>
                  </a:moveTo>
                  <a:cubicBezTo>
                    <a:pt x="278" y="140"/>
                    <a:pt x="278" y="139"/>
                    <a:pt x="278" y="138"/>
                  </a:cubicBezTo>
                  <a:cubicBezTo>
                    <a:pt x="279" y="138"/>
                    <a:pt x="280" y="138"/>
                    <a:pt x="281" y="139"/>
                  </a:cubicBezTo>
                  <a:cubicBezTo>
                    <a:pt x="280" y="140"/>
                    <a:pt x="279" y="141"/>
                    <a:pt x="278" y="142"/>
                  </a:cubicBezTo>
                  <a:close/>
                  <a:moveTo>
                    <a:pt x="276" y="151"/>
                  </a:moveTo>
                  <a:cubicBezTo>
                    <a:pt x="276" y="151"/>
                    <a:pt x="276" y="151"/>
                    <a:pt x="276" y="151"/>
                  </a:cubicBezTo>
                  <a:cubicBezTo>
                    <a:pt x="276" y="151"/>
                    <a:pt x="276" y="151"/>
                    <a:pt x="276" y="151"/>
                  </a:cubicBezTo>
                  <a:close/>
                  <a:moveTo>
                    <a:pt x="294" y="184"/>
                  </a:moveTo>
                  <a:cubicBezTo>
                    <a:pt x="294" y="185"/>
                    <a:pt x="295" y="186"/>
                    <a:pt x="296" y="187"/>
                  </a:cubicBezTo>
                  <a:cubicBezTo>
                    <a:pt x="296" y="186"/>
                    <a:pt x="295" y="186"/>
                    <a:pt x="294" y="186"/>
                  </a:cubicBezTo>
                  <a:cubicBezTo>
                    <a:pt x="292" y="185"/>
                    <a:pt x="289" y="183"/>
                    <a:pt x="286" y="182"/>
                  </a:cubicBezTo>
                  <a:cubicBezTo>
                    <a:pt x="286" y="178"/>
                    <a:pt x="286" y="175"/>
                    <a:pt x="285" y="172"/>
                  </a:cubicBezTo>
                  <a:cubicBezTo>
                    <a:pt x="288" y="176"/>
                    <a:pt x="290" y="180"/>
                    <a:pt x="294" y="184"/>
                  </a:cubicBezTo>
                  <a:close/>
                  <a:moveTo>
                    <a:pt x="300" y="190"/>
                  </a:moveTo>
                  <a:cubicBezTo>
                    <a:pt x="311" y="202"/>
                    <a:pt x="326" y="209"/>
                    <a:pt x="341" y="212"/>
                  </a:cubicBezTo>
                  <a:cubicBezTo>
                    <a:pt x="326" y="223"/>
                    <a:pt x="312" y="237"/>
                    <a:pt x="302" y="253"/>
                  </a:cubicBezTo>
                  <a:cubicBezTo>
                    <a:pt x="301" y="251"/>
                    <a:pt x="301" y="250"/>
                    <a:pt x="300" y="248"/>
                  </a:cubicBezTo>
                  <a:cubicBezTo>
                    <a:pt x="292" y="231"/>
                    <a:pt x="269" y="231"/>
                    <a:pt x="254" y="236"/>
                  </a:cubicBezTo>
                  <a:cubicBezTo>
                    <a:pt x="252" y="235"/>
                    <a:pt x="251" y="233"/>
                    <a:pt x="249" y="231"/>
                  </a:cubicBezTo>
                  <a:cubicBezTo>
                    <a:pt x="261" y="226"/>
                    <a:pt x="271" y="218"/>
                    <a:pt x="278" y="208"/>
                  </a:cubicBezTo>
                  <a:cubicBezTo>
                    <a:pt x="283" y="200"/>
                    <a:pt x="286" y="192"/>
                    <a:pt x="286" y="184"/>
                  </a:cubicBezTo>
                  <a:cubicBezTo>
                    <a:pt x="290" y="186"/>
                    <a:pt x="295" y="189"/>
                    <a:pt x="300" y="190"/>
                  </a:cubicBezTo>
                  <a:close/>
                  <a:moveTo>
                    <a:pt x="242" y="243"/>
                  </a:moveTo>
                  <a:cubicBezTo>
                    <a:pt x="242" y="243"/>
                    <a:pt x="242" y="243"/>
                    <a:pt x="242" y="243"/>
                  </a:cubicBezTo>
                  <a:cubicBezTo>
                    <a:pt x="242" y="243"/>
                    <a:pt x="242" y="243"/>
                    <a:pt x="242" y="243"/>
                  </a:cubicBezTo>
                  <a:close/>
                  <a:moveTo>
                    <a:pt x="243" y="249"/>
                  </a:moveTo>
                  <a:cubicBezTo>
                    <a:pt x="244" y="252"/>
                    <a:pt x="245" y="256"/>
                    <a:pt x="246" y="260"/>
                  </a:cubicBezTo>
                  <a:cubicBezTo>
                    <a:pt x="243" y="258"/>
                    <a:pt x="240" y="257"/>
                    <a:pt x="238" y="255"/>
                  </a:cubicBezTo>
                  <a:cubicBezTo>
                    <a:pt x="239" y="253"/>
                    <a:pt x="241" y="251"/>
                    <a:pt x="243" y="249"/>
                  </a:cubicBezTo>
                  <a:close/>
                  <a:moveTo>
                    <a:pt x="256" y="326"/>
                  </a:moveTo>
                  <a:cubicBezTo>
                    <a:pt x="256" y="327"/>
                    <a:pt x="256" y="327"/>
                    <a:pt x="256" y="328"/>
                  </a:cubicBezTo>
                  <a:cubicBezTo>
                    <a:pt x="255" y="327"/>
                    <a:pt x="255" y="327"/>
                    <a:pt x="255" y="327"/>
                  </a:cubicBezTo>
                  <a:lnTo>
                    <a:pt x="256" y="326"/>
                  </a:lnTo>
                  <a:close/>
                  <a:moveTo>
                    <a:pt x="264" y="314"/>
                  </a:moveTo>
                  <a:cubicBezTo>
                    <a:pt x="266" y="308"/>
                    <a:pt x="269" y="303"/>
                    <a:pt x="273" y="299"/>
                  </a:cubicBezTo>
                  <a:cubicBezTo>
                    <a:pt x="275" y="301"/>
                    <a:pt x="277" y="302"/>
                    <a:pt x="279" y="304"/>
                  </a:cubicBezTo>
                  <a:cubicBezTo>
                    <a:pt x="274" y="309"/>
                    <a:pt x="269" y="312"/>
                    <a:pt x="264" y="316"/>
                  </a:cubicBezTo>
                  <a:cubicBezTo>
                    <a:pt x="264" y="315"/>
                    <a:pt x="264" y="314"/>
                    <a:pt x="264" y="314"/>
                  </a:cubicBezTo>
                  <a:close/>
                  <a:moveTo>
                    <a:pt x="289" y="311"/>
                  </a:moveTo>
                  <a:cubicBezTo>
                    <a:pt x="287" y="314"/>
                    <a:pt x="286" y="318"/>
                    <a:pt x="285" y="321"/>
                  </a:cubicBezTo>
                  <a:cubicBezTo>
                    <a:pt x="285" y="317"/>
                    <a:pt x="285" y="313"/>
                    <a:pt x="286" y="309"/>
                  </a:cubicBezTo>
                  <a:cubicBezTo>
                    <a:pt x="287" y="310"/>
                    <a:pt x="288" y="311"/>
                    <a:pt x="289" y="311"/>
                  </a:cubicBezTo>
                  <a:close/>
                  <a:moveTo>
                    <a:pt x="293" y="314"/>
                  </a:moveTo>
                  <a:cubicBezTo>
                    <a:pt x="297" y="316"/>
                    <a:pt x="303" y="319"/>
                    <a:pt x="308" y="321"/>
                  </a:cubicBezTo>
                  <a:cubicBezTo>
                    <a:pt x="300" y="328"/>
                    <a:pt x="292" y="334"/>
                    <a:pt x="286" y="342"/>
                  </a:cubicBezTo>
                  <a:cubicBezTo>
                    <a:pt x="286" y="341"/>
                    <a:pt x="286" y="341"/>
                    <a:pt x="286" y="340"/>
                  </a:cubicBezTo>
                  <a:cubicBezTo>
                    <a:pt x="287" y="331"/>
                    <a:pt x="289" y="322"/>
                    <a:pt x="293" y="314"/>
                  </a:cubicBezTo>
                  <a:close/>
                  <a:moveTo>
                    <a:pt x="287" y="352"/>
                  </a:moveTo>
                  <a:cubicBezTo>
                    <a:pt x="301" y="352"/>
                    <a:pt x="316" y="347"/>
                    <a:pt x="327" y="342"/>
                  </a:cubicBezTo>
                  <a:cubicBezTo>
                    <a:pt x="335" y="339"/>
                    <a:pt x="343" y="336"/>
                    <a:pt x="351" y="332"/>
                  </a:cubicBezTo>
                  <a:cubicBezTo>
                    <a:pt x="351" y="333"/>
                    <a:pt x="352" y="334"/>
                    <a:pt x="352" y="335"/>
                  </a:cubicBezTo>
                  <a:cubicBezTo>
                    <a:pt x="356" y="340"/>
                    <a:pt x="360" y="343"/>
                    <a:pt x="365" y="347"/>
                  </a:cubicBezTo>
                  <a:cubicBezTo>
                    <a:pt x="361" y="352"/>
                    <a:pt x="357" y="358"/>
                    <a:pt x="353" y="363"/>
                  </a:cubicBezTo>
                  <a:cubicBezTo>
                    <a:pt x="350" y="363"/>
                    <a:pt x="346" y="363"/>
                    <a:pt x="343" y="364"/>
                  </a:cubicBezTo>
                  <a:cubicBezTo>
                    <a:pt x="326" y="357"/>
                    <a:pt x="307" y="354"/>
                    <a:pt x="288" y="356"/>
                  </a:cubicBezTo>
                  <a:cubicBezTo>
                    <a:pt x="288" y="355"/>
                    <a:pt x="288" y="353"/>
                    <a:pt x="287" y="352"/>
                  </a:cubicBezTo>
                  <a:close/>
                  <a:moveTo>
                    <a:pt x="350" y="366"/>
                  </a:moveTo>
                  <a:cubicBezTo>
                    <a:pt x="349" y="367"/>
                    <a:pt x="349" y="367"/>
                    <a:pt x="349" y="367"/>
                  </a:cubicBezTo>
                  <a:cubicBezTo>
                    <a:pt x="348" y="366"/>
                    <a:pt x="348" y="366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lose/>
                  <a:moveTo>
                    <a:pt x="345" y="367"/>
                  </a:moveTo>
                  <a:cubicBezTo>
                    <a:pt x="345" y="368"/>
                    <a:pt x="346" y="368"/>
                    <a:pt x="347" y="368"/>
                  </a:cubicBezTo>
                  <a:cubicBezTo>
                    <a:pt x="345" y="370"/>
                    <a:pt x="343" y="372"/>
                    <a:pt x="341" y="374"/>
                  </a:cubicBezTo>
                  <a:cubicBezTo>
                    <a:pt x="335" y="378"/>
                    <a:pt x="329" y="383"/>
                    <a:pt x="322" y="387"/>
                  </a:cubicBezTo>
                  <a:cubicBezTo>
                    <a:pt x="319" y="387"/>
                    <a:pt x="316" y="387"/>
                    <a:pt x="313" y="386"/>
                  </a:cubicBezTo>
                  <a:cubicBezTo>
                    <a:pt x="321" y="377"/>
                    <a:pt x="332" y="370"/>
                    <a:pt x="345" y="367"/>
                  </a:cubicBezTo>
                  <a:close/>
                  <a:moveTo>
                    <a:pt x="351" y="371"/>
                  </a:moveTo>
                  <a:cubicBezTo>
                    <a:pt x="357" y="374"/>
                    <a:pt x="362" y="378"/>
                    <a:pt x="366" y="383"/>
                  </a:cubicBezTo>
                  <a:cubicBezTo>
                    <a:pt x="355" y="386"/>
                    <a:pt x="343" y="387"/>
                    <a:pt x="331" y="387"/>
                  </a:cubicBezTo>
                  <a:cubicBezTo>
                    <a:pt x="338" y="382"/>
                    <a:pt x="345" y="377"/>
                    <a:pt x="351" y="371"/>
                  </a:cubicBezTo>
                  <a:close/>
                  <a:moveTo>
                    <a:pt x="353" y="369"/>
                  </a:moveTo>
                  <a:cubicBezTo>
                    <a:pt x="354" y="368"/>
                    <a:pt x="356" y="367"/>
                    <a:pt x="357" y="365"/>
                  </a:cubicBezTo>
                  <a:cubicBezTo>
                    <a:pt x="359" y="365"/>
                    <a:pt x="361" y="365"/>
                    <a:pt x="363" y="365"/>
                  </a:cubicBezTo>
                  <a:cubicBezTo>
                    <a:pt x="374" y="365"/>
                    <a:pt x="384" y="368"/>
                    <a:pt x="393" y="373"/>
                  </a:cubicBezTo>
                  <a:cubicBezTo>
                    <a:pt x="392" y="373"/>
                    <a:pt x="390" y="374"/>
                    <a:pt x="388" y="375"/>
                  </a:cubicBezTo>
                  <a:cubicBezTo>
                    <a:pt x="382" y="378"/>
                    <a:pt x="376" y="380"/>
                    <a:pt x="369" y="382"/>
                  </a:cubicBezTo>
                  <a:cubicBezTo>
                    <a:pt x="365" y="377"/>
                    <a:pt x="359" y="373"/>
                    <a:pt x="353" y="369"/>
                  </a:cubicBezTo>
                  <a:close/>
                  <a:moveTo>
                    <a:pt x="359" y="362"/>
                  </a:moveTo>
                  <a:cubicBezTo>
                    <a:pt x="361" y="360"/>
                    <a:pt x="363" y="357"/>
                    <a:pt x="365" y="355"/>
                  </a:cubicBezTo>
                  <a:cubicBezTo>
                    <a:pt x="366" y="353"/>
                    <a:pt x="368" y="351"/>
                    <a:pt x="369" y="349"/>
                  </a:cubicBezTo>
                  <a:cubicBezTo>
                    <a:pt x="381" y="356"/>
                    <a:pt x="395" y="359"/>
                    <a:pt x="409" y="361"/>
                  </a:cubicBezTo>
                  <a:cubicBezTo>
                    <a:pt x="411" y="361"/>
                    <a:pt x="412" y="361"/>
                    <a:pt x="414" y="361"/>
                  </a:cubicBezTo>
                  <a:cubicBezTo>
                    <a:pt x="408" y="365"/>
                    <a:pt x="402" y="368"/>
                    <a:pt x="396" y="371"/>
                  </a:cubicBezTo>
                  <a:cubicBezTo>
                    <a:pt x="385" y="366"/>
                    <a:pt x="372" y="363"/>
                    <a:pt x="359" y="362"/>
                  </a:cubicBezTo>
                  <a:close/>
                  <a:moveTo>
                    <a:pt x="494" y="340"/>
                  </a:moveTo>
                  <a:cubicBezTo>
                    <a:pt x="494" y="327"/>
                    <a:pt x="498" y="316"/>
                    <a:pt x="507" y="307"/>
                  </a:cubicBezTo>
                  <a:cubicBezTo>
                    <a:pt x="520" y="293"/>
                    <a:pt x="542" y="295"/>
                    <a:pt x="558" y="299"/>
                  </a:cubicBezTo>
                  <a:cubicBezTo>
                    <a:pt x="568" y="302"/>
                    <a:pt x="578" y="306"/>
                    <a:pt x="587" y="312"/>
                  </a:cubicBezTo>
                  <a:cubicBezTo>
                    <a:pt x="577" y="316"/>
                    <a:pt x="568" y="320"/>
                    <a:pt x="559" y="323"/>
                  </a:cubicBezTo>
                  <a:cubicBezTo>
                    <a:pt x="537" y="330"/>
                    <a:pt x="516" y="338"/>
                    <a:pt x="494" y="345"/>
                  </a:cubicBezTo>
                  <a:cubicBezTo>
                    <a:pt x="494" y="343"/>
                    <a:pt x="494" y="341"/>
                    <a:pt x="494" y="340"/>
                  </a:cubicBezTo>
                  <a:close/>
                  <a:moveTo>
                    <a:pt x="621" y="378"/>
                  </a:moveTo>
                  <a:cubicBezTo>
                    <a:pt x="619" y="379"/>
                    <a:pt x="616" y="380"/>
                    <a:pt x="613" y="381"/>
                  </a:cubicBezTo>
                  <a:cubicBezTo>
                    <a:pt x="610" y="382"/>
                    <a:pt x="606" y="383"/>
                    <a:pt x="603" y="385"/>
                  </a:cubicBezTo>
                  <a:cubicBezTo>
                    <a:pt x="606" y="378"/>
                    <a:pt x="609" y="371"/>
                    <a:pt x="613" y="365"/>
                  </a:cubicBezTo>
                  <a:cubicBezTo>
                    <a:pt x="615" y="369"/>
                    <a:pt x="617" y="374"/>
                    <a:pt x="621" y="378"/>
                  </a:cubicBezTo>
                  <a:close/>
                  <a:moveTo>
                    <a:pt x="596" y="389"/>
                  </a:moveTo>
                  <a:cubicBezTo>
                    <a:pt x="583" y="397"/>
                    <a:pt x="573" y="409"/>
                    <a:pt x="567" y="422"/>
                  </a:cubicBezTo>
                  <a:cubicBezTo>
                    <a:pt x="565" y="422"/>
                    <a:pt x="563" y="422"/>
                    <a:pt x="561" y="422"/>
                  </a:cubicBezTo>
                  <a:cubicBezTo>
                    <a:pt x="560" y="422"/>
                    <a:pt x="559" y="422"/>
                    <a:pt x="558" y="421"/>
                  </a:cubicBezTo>
                  <a:cubicBezTo>
                    <a:pt x="558" y="416"/>
                    <a:pt x="558" y="411"/>
                    <a:pt x="558" y="406"/>
                  </a:cubicBezTo>
                  <a:cubicBezTo>
                    <a:pt x="557" y="399"/>
                    <a:pt x="555" y="392"/>
                    <a:pt x="552" y="386"/>
                  </a:cubicBezTo>
                  <a:cubicBezTo>
                    <a:pt x="568" y="370"/>
                    <a:pt x="589" y="356"/>
                    <a:pt x="610" y="360"/>
                  </a:cubicBezTo>
                  <a:cubicBezTo>
                    <a:pt x="610" y="361"/>
                    <a:pt x="609" y="362"/>
                    <a:pt x="609" y="363"/>
                  </a:cubicBezTo>
                  <a:cubicBezTo>
                    <a:pt x="603" y="371"/>
                    <a:pt x="599" y="380"/>
                    <a:pt x="596" y="389"/>
                  </a:cubicBezTo>
                  <a:close/>
                  <a:moveTo>
                    <a:pt x="588" y="401"/>
                  </a:moveTo>
                  <a:cubicBezTo>
                    <a:pt x="590" y="399"/>
                    <a:pt x="592" y="398"/>
                    <a:pt x="594" y="396"/>
                  </a:cubicBezTo>
                  <a:cubicBezTo>
                    <a:pt x="591" y="405"/>
                    <a:pt x="589" y="414"/>
                    <a:pt x="588" y="424"/>
                  </a:cubicBezTo>
                  <a:cubicBezTo>
                    <a:pt x="583" y="423"/>
                    <a:pt x="578" y="423"/>
                    <a:pt x="573" y="422"/>
                  </a:cubicBezTo>
                  <a:cubicBezTo>
                    <a:pt x="576" y="415"/>
                    <a:pt x="582" y="407"/>
                    <a:pt x="588" y="401"/>
                  </a:cubicBezTo>
                  <a:close/>
                  <a:moveTo>
                    <a:pt x="442" y="449"/>
                  </a:moveTo>
                  <a:cubicBezTo>
                    <a:pt x="441" y="444"/>
                    <a:pt x="441" y="439"/>
                    <a:pt x="441" y="434"/>
                  </a:cubicBezTo>
                  <a:cubicBezTo>
                    <a:pt x="457" y="431"/>
                    <a:pt x="474" y="433"/>
                    <a:pt x="488" y="440"/>
                  </a:cubicBezTo>
                  <a:cubicBezTo>
                    <a:pt x="480" y="445"/>
                    <a:pt x="471" y="452"/>
                    <a:pt x="464" y="459"/>
                  </a:cubicBezTo>
                  <a:cubicBezTo>
                    <a:pt x="457" y="458"/>
                    <a:pt x="450" y="457"/>
                    <a:pt x="443" y="458"/>
                  </a:cubicBezTo>
                  <a:cubicBezTo>
                    <a:pt x="443" y="455"/>
                    <a:pt x="442" y="452"/>
                    <a:pt x="442" y="449"/>
                  </a:cubicBezTo>
                  <a:close/>
                  <a:moveTo>
                    <a:pt x="469" y="460"/>
                  </a:moveTo>
                  <a:cubicBezTo>
                    <a:pt x="476" y="453"/>
                    <a:pt x="484" y="447"/>
                    <a:pt x="492" y="442"/>
                  </a:cubicBezTo>
                  <a:cubicBezTo>
                    <a:pt x="496" y="444"/>
                    <a:pt x="499" y="446"/>
                    <a:pt x="502" y="449"/>
                  </a:cubicBezTo>
                  <a:cubicBezTo>
                    <a:pt x="496" y="455"/>
                    <a:pt x="491" y="462"/>
                    <a:pt x="487" y="469"/>
                  </a:cubicBezTo>
                  <a:cubicBezTo>
                    <a:pt x="481" y="465"/>
                    <a:pt x="475" y="462"/>
                    <a:pt x="469" y="460"/>
                  </a:cubicBezTo>
                  <a:close/>
                  <a:moveTo>
                    <a:pt x="495" y="441"/>
                  </a:moveTo>
                  <a:cubicBezTo>
                    <a:pt x="502" y="437"/>
                    <a:pt x="509" y="434"/>
                    <a:pt x="516" y="432"/>
                  </a:cubicBezTo>
                  <a:cubicBezTo>
                    <a:pt x="515" y="434"/>
                    <a:pt x="514" y="437"/>
                    <a:pt x="513" y="439"/>
                  </a:cubicBezTo>
                  <a:cubicBezTo>
                    <a:pt x="510" y="441"/>
                    <a:pt x="507" y="444"/>
                    <a:pt x="504" y="446"/>
                  </a:cubicBezTo>
                  <a:cubicBezTo>
                    <a:pt x="501" y="444"/>
                    <a:pt x="498" y="442"/>
                    <a:pt x="495" y="441"/>
                  </a:cubicBezTo>
                  <a:close/>
                  <a:moveTo>
                    <a:pt x="511" y="446"/>
                  </a:moveTo>
                  <a:cubicBezTo>
                    <a:pt x="510" y="448"/>
                    <a:pt x="510" y="450"/>
                    <a:pt x="510" y="451"/>
                  </a:cubicBezTo>
                  <a:cubicBezTo>
                    <a:pt x="509" y="451"/>
                    <a:pt x="508" y="450"/>
                    <a:pt x="507" y="449"/>
                  </a:cubicBezTo>
                  <a:cubicBezTo>
                    <a:pt x="509" y="448"/>
                    <a:pt x="510" y="447"/>
                    <a:pt x="511" y="446"/>
                  </a:cubicBezTo>
                  <a:close/>
                  <a:moveTo>
                    <a:pt x="522" y="430"/>
                  </a:moveTo>
                  <a:cubicBezTo>
                    <a:pt x="527" y="429"/>
                    <a:pt x="532" y="428"/>
                    <a:pt x="536" y="427"/>
                  </a:cubicBezTo>
                  <a:cubicBezTo>
                    <a:pt x="531" y="429"/>
                    <a:pt x="526" y="431"/>
                    <a:pt x="521" y="434"/>
                  </a:cubicBezTo>
                  <a:cubicBezTo>
                    <a:pt x="521" y="433"/>
                    <a:pt x="522" y="432"/>
                    <a:pt x="522" y="430"/>
                  </a:cubicBezTo>
                  <a:close/>
                  <a:moveTo>
                    <a:pt x="532" y="413"/>
                  </a:moveTo>
                  <a:cubicBezTo>
                    <a:pt x="534" y="414"/>
                    <a:pt x="536" y="415"/>
                    <a:pt x="538" y="417"/>
                  </a:cubicBezTo>
                  <a:cubicBezTo>
                    <a:pt x="541" y="419"/>
                    <a:pt x="544" y="421"/>
                    <a:pt x="547" y="423"/>
                  </a:cubicBezTo>
                  <a:cubicBezTo>
                    <a:pt x="539" y="424"/>
                    <a:pt x="532" y="425"/>
                    <a:pt x="524" y="427"/>
                  </a:cubicBezTo>
                  <a:cubicBezTo>
                    <a:pt x="526" y="422"/>
                    <a:pt x="529" y="417"/>
                    <a:pt x="532" y="413"/>
                  </a:cubicBezTo>
                  <a:close/>
                  <a:moveTo>
                    <a:pt x="552" y="423"/>
                  </a:moveTo>
                  <a:cubicBezTo>
                    <a:pt x="552" y="422"/>
                    <a:pt x="552" y="422"/>
                    <a:pt x="552" y="422"/>
                  </a:cubicBezTo>
                  <a:cubicBezTo>
                    <a:pt x="552" y="423"/>
                    <a:pt x="552" y="423"/>
                    <a:pt x="552" y="423"/>
                  </a:cubicBezTo>
                  <a:close/>
                  <a:moveTo>
                    <a:pt x="553" y="420"/>
                  </a:moveTo>
                  <a:cubicBezTo>
                    <a:pt x="550" y="418"/>
                    <a:pt x="547" y="417"/>
                    <a:pt x="544" y="416"/>
                  </a:cubicBezTo>
                  <a:cubicBezTo>
                    <a:pt x="541" y="414"/>
                    <a:pt x="537" y="411"/>
                    <a:pt x="534" y="410"/>
                  </a:cubicBezTo>
                  <a:cubicBezTo>
                    <a:pt x="535" y="408"/>
                    <a:pt x="536" y="407"/>
                    <a:pt x="537" y="405"/>
                  </a:cubicBezTo>
                  <a:cubicBezTo>
                    <a:pt x="540" y="400"/>
                    <a:pt x="545" y="394"/>
                    <a:pt x="550" y="389"/>
                  </a:cubicBezTo>
                  <a:cubicBezTo>
                    <a:pt x="553" y="399"/>
                    <a:pt x="554" y="409"/>
                    <a:pt x="553" y="420"/>
                  </a:cubicBezTo>
                  <a:close/>
                  <a:moveTo>
                    <a:pt x="529" y="407"/>
                  </a:moveTo>
                  <a:cubicBezTo>
                    <a:pt x="529" y="407"/>
                    <a:pt x="528" y="407"/>
                    <a:pt x="528" y="407"/>
                  </a:cubicBezTo>
                  <a:cubicBezTo>
                    <a:pt x="510" y="394"/>
                    <a:pt x="497" y="376"/>
                    <a:pt x="494" y="352"/>
                  </a:cubicBezTo>
                  <a:cubicBezTo>
                    <a:pt x="503" y="350"/>
                    <a:pt x="512" y="351"/>
                    <a:pt x="521" y="356"/>
                  </a:cubicBezTo>
                  <a:cubicBezTo>
                    <a:pt x="534" y="363"/>
                    <a:pt x="543" y="373"/>
                    <a:pt x="548" y="384"/>
                  </a:cubicBezTo>
                  <a:cubicBezTo>
                    <a:pt x="541" y="392"/>
                    <a:pt x="535" y="400"/>
                    <a:pt x="529" y="407"/>
                  </a:cubicBezTo>
                  <a:close/>
                  <a:moveTo>
                    <a:pt x="455" y="358"/>
                  </a:moveTo>
                  <a:cubicBezTo>
                    <a:pt x="462" y="357"/>
                    <a:pt x="470" y="356"/>
                    <a:pt x="477" y="354"/>
                  </a:cubicBezTo>
                  <a:cubicBezTo>
                    <a:pt x="476" y="355"/>
                    <a:pt x="474" y="355"/>
                    <a:pt x="473" y="356"/>
                  </a:cubicBezTo>
                  <a:cubicBezTo>
                    <a:pt x="466" y="361"/>
                    <a:pt x="460" y="366"/>
                    <a:pt x="455" y="372"/>
                  </a:cubicBezTo>
                  <a:cubicBezTo>
                    <a:pt x="456" y="368"/>
                    <a:pt x="456" y="363"/>
                    <a:pt x="455" y="358"/>
                  </a:cubicBezTo>
                  <a:close/>
                  <a:moveTo>
                    <a:pt x="455" y="382"/>
                  </a:moveTo>
                  <a:cubicBezTo>
                    <a:pt x="463" y="369"/>
                    <a:pt x="476" y="357"/>
                    <a:pt x="490" y="353"/>
                  </a:cubicBezTo>
                  <a:cubicBezTo>
                    <a:pt x="491" y="361"/>
                    <a:pt x="494" y="368"/>
                    <a:pt x="497" y="375"/>
                  </a:cubicBezTo>
                  <a:cubicBezTo>
                    <a:pt x="502" y="386"/>
                    <a:pt x="509" y="395"/>
                    <a:pt x="517" y="402"/>
                  </a:cubicBezTo>
                  <a:cubicBezTo>
                    <a:pt x="494" y="395"/>
                    <a:pt x="469" y="396"/>
                    <a:pt x="446" y="403"/>
                  </a:cubicBezTo>
                  <a:cubicBezTo>
                    <a:pt x="448" y="395"/>
                    <a:pt x="451" y="389"/>
                    <a:pt x="455" y="382"/>
                  </a:cubicBezTo>
                  <a:close/>
                  <a:moveTo>
                    <a:pt x="476" y="401"/>
                  </a:moveTo>
                  <a:cubicBezTo>
                    <a:pt x="494" y="400"/>
                    <a:pt x="512" y="403"/>
                    <a:pt x="527" y="411"/>
                  </a:cubicBezTo>
                  <a:cubicBezTo>
                    <a:pt x="524" y="416"/>
                    <a:pt x="520" y="422"/>
                    <a:pt x="518" y="428"/>
                  </a:cubicBezTo>
                  <a:cubicBezTo>
                    <a:pt x="515" y="429"/>
                    <a:pt x="512" y="430"/>
                    <a:pt x="509" y="431"/>
                  </a:cubicBezTo>
                  <a:cubicBezTo>
                    <a:pt x="503" y="433"/>
                    <a:pt x="497" y="435"/>
                    <a:pt x="491" y="439"/>
                  </a:cubicBezTo>
                  <a:cubicBezTo>
                    <a:pt x="479" y="433"/>
                    <a:pt x="466" y="430"/>
                    <a:pt x="453" y="430"/>
                  </a:cubicBezTo>
                  <a:cubicBezTo>
                    <a:pt x="449" y="430"/>
                    <a:pt x="445" y="430"/>
                    <a:pt x="441" y="431"/>
                  </a:cubicBezTo>
                  <a:cubicBezTo>
                    <a:pt x="441" y="423"/>
                    <a:pt x="442" y="415"/>
                    <a:pt x="445" y="407"/>
                  </a:cubicBezTo>
                  <a:cubicBezTo>
                    <a:pt x="455" y="404"/>
                    <a:pt x="465" y="402"/>
                    <a:pt x="476" y="401"/>
                  </a:cubicBezTo>
                  <a:close/>
                  <a:moveTo>
                    <a:pt x="439" y="458"/>
                  </a:moveTo>
                  <a:cubicBezTo>
                    <a:pt x="436" y="458"/>
                    <a:pt x="434" y="459"/>
                    <a:pt x="431" y="460"/>
                  </a:cubicBezTo>
                  <a:cubicBezTo>
                    <a:pt x="434" y="455"/>
                    <a:pt x="436" y="449"/>
                    <a:pt x="437" y="444"/>
                  </a:cubicBezTo>
                  <a:cubicBezTo>
                    <a:pt x="437" y="449"/>
                    <a:pt x="438" y="453"/>
                    <a:pt x="439" y="458"/>
                  </a:cubicBezTo>
                  <a:close/>
                  <a:moveTo>
                    <a:pt x="462" y="461"/>
                  </a:moveTo>
                  <a:cubicBezTo>
                    <a:pt x="458" y="466"/>
                    <a:pt x="454" y="471"/>
                    <a:pt x="450" y="477"/>
                  </a:cubicBezTo>
                  <a:cubicBezTo>
                    <a:pt x="448" y="472"/>
                    <a:pt x="445" y="466"/>
                    <a:pt x="444" y="460"/>
                  </a:cubicBezTo>
                  <a:cubicBezTo>
                    <a:pt x="450" y="459"/>
                    <a:pt x="456" y="460"/>
                    <a:pt x="462" y="461"/>
                  </a:cubicBezTo>
                  <a:close/>
                  <a:moveTo>
                    <a:pt x="467" y="463"/>
                  </a:moveTo>
                  <a:cubicBezTo>
                    <a:pt x="473" y="465"/>
                    <a:pt x="479" y="468"/>
                    <a:pt x="485" y="472"/>
                  </a:cubicBezTo>
                  <a:cubicBezTo>
                    <a:pt x="479" y="483"/>
                    <a:pt x="476" y="495"/>
                    <a:pt x="475" y="507"/>
                  </a:cubicBezTo>
                  <a:cubicBezTo>
                    <a:pt x="467" y="500"/>
                    <a:pt x="459" y="492"/>
                    <a:pt x="453" y="482"/>
                  </a:cubicBezTo>
                  <a:cubicBezTo>
                    <a:pt x="457" y="475"/>
                    <a:pt x="461" y="468"/>
                    <a:pt x="467" y="463"/>
                  </a:cubicBezTo>
                  <a:close/>
                  <a:moveTo>
                    <a:pt x="489" y="475"/>
                  </a:moveTo>
                  <a:cubicBezTo>
                    <a:pt x="494" y="480"/>
                    <a:pt x="499" y="486"/>
                    <a:pt x="502" y="492"/>
                  </a:cubicBezTo>
                  <a:cubicBezTo>
                    <a:pt x="503" y="494"/>
                    <a:pt x="503" y="495"/>
                    <a:pt x="504" y="497"/>
                  </a:cubicBezTo>
                  <a:cubicBezTo>
                    <a:pt x="497" y="502"/>
                    <a:pt x="489" y="506"/>
                    <a:pt x="480" y="509"/>
                  </a:cubicBezTo>
                  <a:cubicBezTo>
                    <a:pt x="481" y="498"/>
                    <a:pt x="484" y="486"/>
                    <a:pt x="489" y="475"/>
                  </a:cubicBezTo>
                  <a:close/>
                  <a:moveTo>
                    <a:pt x="498" y="480"/>
                  </a:moveTo>
                  <a:cubicBezTo>
                    <a:pt x="496" y="477"/>
                    <a:pt x="494" y="475"/>
                    <a:pt x="491" y="472"/>
                  </a:cubicBezTo>
                  <a:cubicBezTo>
                    <a:pt x="494" y="465"/>
                    <a:pt x="499" y="458"/>
                    <a:pt x="504" y="453"/>
                  </a:cubicBezTo>
                  <a:cubicBezTo>
                    <a:pt x="505" y="452"/>
                    <a:pt x="505" y="452"/>
                    <a:pt x="505" y="452"/>
                  </a:cubicBezTo>
                  <a:cubicBezTo>
                    <a:pt x="506" y="453"/>
                    <a:pt x="508" y="454"/>
                    <a:pt x="509" y="455"/>
                  </a:cubicBezTo>
                  <a:cubicBezTo>
                    <a:pt x="506" y="466"/>
                    <a:pt x="506" y="477"/>
                    <a:pt x="507" y="488"/>
                  </a:cubicBezTo>
                  <a:cubicBezTo>
                    <a:pt x="507" y="490"/>
                    <a:pt x="507" y="493"/>
                    <a:pt x="508" y="495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5" y="490"/>
                    <a:pt x="502" y="485"/>
                    <a:pt x="498" y="480"/>
                  </a:cubicBezTo>
                  <a:close/>
                  <a:moveTo>
                    <a:pt x="514" y="514"/>
                  </a:moveTo>
                  <a:cubicBezTo>
                    <a:pt x="513" y="514"/>
                    <a:pt x="512" y="514"/>
                    <a:pt x="511" y="514"/>
                  </a:cubicBezTo>
                  <a:cubicBezTo>
                    <a:pt x="511" y="511"/>
                    <a:pt x="511" y="508"/>
                    <a:pt x="510" y="505"/>
                  </a:cubicBezTo>
                  <a:cubicBezTo>
                    <a:pt x="511" y="508"/>
                    <a:pt x="513" y="511"/>
                    <a:pt x="514" y="514"/>
                  </a:cubicBezTo>
                  <a:close/>
                  <a:moveTo>
                    <a:pt x="513" y="496"/>
                  </a:moveTo>
                  <a:cubicBezTo>
                    <a:pt x="516" y="494"/>
                    <a:pt x="519" y="492"/>
                    <a:pt x="522" y="489"/>
                  </a:cubicBezTo>
                  <a:cubicBezTo>
                    <a:pt x="521" y="496"/>
                    <a:pt x="519" y="503"/>
                    <a:pt x="517" y="509"/>
                  </a:cubicBezTo>
                  <a:cubicBezTo>
                    <a:pt x="515" y="505"/>
                    <a:pt x="514" y="501"/>
                    <a:pt x="513" y="496"/>
                  </a:cubicBezTo>
                  <a:close/>
                  <a:moveTo>
                    <a:pt x="512" y="492"/>
                  </a:moveTo>
                  <a:cubicBezTo>
                    <a:pt x="510" y="481"/>
                    <a:pt x="511" y="471"/>
                    <a:pt x="513" y="460"/>
                  </a:cubicBezTo>
                  <a:cubicBezTo>
                    <a:pt x="513" y="461"/>
                    <a:pt x="513" y="461"/>
                    <a:pt x="514" y="462"/>
                  </a:cubicBezTo>
                  <a:cubicBezTo>
                    <a:pt x="518" y="469"/>
                    <a:pt x="521" y="476"/>
                    <a:pt x="521" y="483"/>
                  </a:cubicBezTo>
                  <a:cubicBezTo>
                    <a:pt x="518" y="486"/>
                    <a:pt x="515" y="489"/>
                    <a:pt x="512" y="492"/>
                  </a:cubicBezTo>
                  <a:close/>
                  <a:moveTo>
                    <a:pt x="525" y="479"/>
                  </a:moveTo>
                  <a:cubicBezTo>
                    <a:pt x="523" y="471"/>
                    <a:pt x="519" y="463"/>
                    <a:pt x="513" y="456"/>
                  </a:cubicBezTo>
                  <a:cubicBezTo>
                    <a:pt x="515" y="451"/>
                    <a:pt x="516" y="445"/>
                    <a:pt x="518" y="441"/>
                  </a:cubicBezTo>
                  <a:cubicBezTo>
                    <a:pt x="528" y="433"/>
                    <a:pt x="540" y="429"/>
                    <a:pt x="551" y="428"/>
                  </a:cubicBezTo>
                  <a:cubicBezTo>
                    <a:pt x="547" y="447"/>
                    <a:pt x="538" y="465"/>
                    <a:pt x="525" y="479"/>
                  </a:cubicBezTo>
                  <a:close/>
                  <a:moveTo>
                    <a:pt x="566" y="427"/>
                  </a:moveTo>
                  <a:cubicBezTo>
                    <a:pt x="565" y="428"/>
                    <a:pt x="565" y="430"/>
                    <a:pt x="565" y="431"/>
                  </a:cubicBezTo>
                  <a:cubicBezTo>
                    <a:pt x="564" y="432"/>
                    <a:pt x="564" y="434"/>
                    <a:pt x="564" y="436"/>
                  </a:cubicBezTo>
                  <a:cubicBezTo>
                    <a:pt x="562" y="433"/>
                    <a:pt x="560" y="430"/>
                    <a:pt x="557" y="427"/>
                  </a:cubicBezTo>
                  <a:cubicBezTo>
                    <a:pt x="560" y="427"/>
                    <a:pt x="563" y="427"/>
                    <a:pt x="566" y="427"/>
                  </a:cubicBezTo>
                  <a:close/>
                  <a:moveTo>
                    <a:pt x="579" y="426"/>
                  </a:moveTo>
                  <a:cubicBezTo>
                    <a:pt x="577" y="426"/>
                    <a:pt x="575" y="425"/>
                    <a:pt x="572" y="425"/>
                  </a:cubicBezTo>
                  <a:cubicBezTo>
                    <a:pt x="572" y="425"/>
                    <a:pt x="572" y="425"/>
                    <a:pt x="572" y="425"/>
                  </a:cubicBezTo>
                  <a:cubicBezTo>
                    <a:pt x="577" y="425"/>
                    <a:pt x="583" y="425"/>
                    <a:pt x="588" y="426"/>
                  </a:cubicBezTo>
                  <a:cubicBezTo>
                    <a:pt x="588" y="426"/>
                    <a:pt x="588" y="427"/>
                    <a:pt x="588" y="427"/>
                  </a:cubicBezTo>
                  <a:cubicBezTo>
                    <a:pt x="585" y="427"/>
                    <a:pt x="582" y="427"/>
                    <a:pt x="579" y="426"/>
                  </a:cubicBezTo>
                  <a:close/>
                  <a:moveTo>
                    <a:pt x="593" y="426"/>
                  </a:moveTo>
                  <a:cubicBezTo>
                    <a:pt x="596" y="427"/>
                    <a:pt x="599" y="427"/>
                    <a:pt x="602" y="428"/>
                  </a:cubicBezTo>
                  <a:cubicBezTo>
                    <a:pt x="599" y="428"/>
                    <a:pt x="596" y="428"/>
                    <a:pt x="593" y="428"/>
                  </a:cubicBezTo>
                  <a:cubicBezTo>
                    <a:pt x="593" y="427"/>
                    <a:pt x="593" y="427"/>
                    <a:pt x="593" y="426"/>
                  </a:cubicBezTo>
                  <a:close/>
                  <a:moveTo>
                    <a:pt x="593" y="424"/>
                  </a:moveTo>
                  <a:cubicBezTo>
                    <a:pt x="594" y="413"/>
                    <a:pt x="597" y="402"/>
                    <a:pt x="601" y="391"/>
                  </a:cubicBezTo>
                  <a:cubicBezTo>
                    <a:pt x="608" y="386"/>
                    <a:pt x="616" y="383"/>
                    <a:pt x="624" y="381"/>
                  </a:cubicBezTo>
                  <a:cubicBezTo>
                    <a:pt x="624" y="381"/>
                    <a:pt x="624" y="382"/>
                    <a:pt x="625" y="382"/>
                  </a:cubicBezTo>
                  <a:cubicBezTo>
                    <a:pt x="630" y="387"/>
                    <a:pt x="636" y="390"/>
                    <a:pt x="643" y="392"/>
                  </a:cubicBezTo>
                  <a:cubicBezTo>
                    <a:pt x="647" y="401"/>
                    <a:pt x="649" y="411"/>
                    <a:pt x="649" y="421"/>
                  </a:cubicBezTo>
                  <a:cubicBezTo>
                    <a:pt x="636" y="425"/>
                    <a:pt x="623" y="426"/>
                    <a:pt x="610" y="427"/>
                  </a:cubicBezTo>
                  <a:cubicBezTo>
                    <a:pt x="604" y="426"/>
                    <a:pt x="599" y="425"/>
                    <a:pt x="593" y="424"/>
                  </a:cubicBezTo>
                  <a:close/>
                  <a:moveTo>
                    <a:pt x="627" y="380"/>
                  </a:moveTo>
                  <a:cubicBezTo>
                    <a:pt x="630" y="379"/>
                    <a:pt x="633" y="379"/>
                    <a:pt x="636" y="378"/>
                  </a:cubicBezTo>
                  <a:cubicBezTo>
                    <a:pt x="638" y="381"/>
                    <a:pt x="640" y="384"/>
                    <a:pt x="641" y="387"/>
                  </a:cubicBezTo>
                  <a:cubicBezTo>
                    <a:pt x="636" y="386"/>
                    <a:pt x="631" y="383"/>
                    <a:pt x="627" y="380"/>
                  </a:cubicBezTo>
                  <a:close/>
                  <a:moveTo>
                    <a:pt x="625" y="377"/>
                  </a:moveTo>
                  <a:cubicBezTo>
                    <a:pt x="622" y="374"/>
                    <a:pt x="619" y="369"/>
                    <a:pt x="618" y="363"/>
                  </a:cubicBezTo>
                  <a:cubicBezTo>
                    <a:pt x="624" y="366"/>
                    <a:pt x="630" y="370"/>
                    <a:pt x="634" y="376"/>
                  </a:cubicBezTo>
                  <a:cubicBezTo>
                    <a:pt x="631" y="376"/>
                    <a:pt x="628" y="377"/>
                    <a:pt x="625" y="377"/>
                  </a:cubicBezTo>
                  <a:close/>
                  <a:moveTo>
                    <a:pt x="617" y="361"/>
                  </a:moveTo>
                  <a:cubicBezTo>
                    <a:pt x="617" y="360"/>
                    <a:pt x="617" y="360"/>
                    <a:pt x="617" y="359"/>
                  </a:cubicBezTo>
                  <a:cubicBezTo>
                    <a:pt x="617" y="358"/>
                    <a:pt x="618" y="357"/>
                    <a:pt x="619" y="357"/>
                  </a:cubicBezTo>
                  <a:cubicBezTo>
                    <a:pt x="621" y="354"/>
                    <a:pt x="623" y="351"/>
                    <a:pt x="625" y="348"/>
                  </a:cubicBezTo>
                  <a:cubicBezTo>
                    <a:pt x="629" y="353"/>
                    <a:pt x="632" y="357"/>
                    <a:pt x="635" y="362"/>
                  </a:cubicBezTo>
                  <a:cubicBezTo>
                    <a:pt x="637" y="366"/>
                    <a:pt x="640" y="371"/>
                    <a:pt x="642" y="375"/>
                  </a:cubicBezTo>
                  <a:cubicBezTo>
                    <a:pt x="640" y="375"/>
                    <a:pt x="639" y="376"/>
                    <a:pt x="637" y="376"/>
                  </a:cubicBezTo>
                  <a:cubicBezTo>
                    <a:pt x="631" y="369"/>
                    <a:pt x="625" y="364"/>
                    <a:pt x="617" y="361"/>
                  </a:cubicBezTo>
                  <a:close/>
                  <a:moveTo>
                    <a:pt x="616" y="352"/>
                  </a:moveTo>
                  <a:cubicBezTo>
                    <a:pt x="616" y="348"/>
                    <a:pt x="617" y="344"/>
                    <a:pt x="619" y="340"/>
                  </a:cubicBezTo>
                  <a:cubicBezTo>
                    <a:pt x="620" y="342"/>
                    <a:pt x="621" y="343"/>
                    <a:pt x="622" y="345"/>
                  </a:cubicBezTo>
                  <a:cubicBezTo>
                    <a:pt x="620" y="347"/>
                    <a:pt x="618" y="349"/>
                    <a:pt x="616" y="352"/>
                  </a:cubicBezTo>
                  <a:close/>
                  <a:moveTo>
                    <a:pt x="612" y="358"/>
                  </a:moveTo>
                  <a:cubicBezTo>
                    <a:pt x="611" y="359"/>
                    <a:pt x="611" y="359"/>
                    <a:pt x="611" y="359"/>
                  </a:cubicBezTo>
                  <a:cubicBezTo>
                    <a:pt x="604" y="357"/>
                    <a:pt x="596" y="357"/>
                    <a:pt x="587" y="359"/>
                  </a:cubicBezTo>
                  <a:cubicBezTo>
                    <a:pt x="573" y="363"/>
                    <a:pt x="561" y="371"/>
                    <a:pt x="550" y="382"/>
                  </a:cubicBezTo>
                  <a:cubicBezTo>
                    <a:pt x="539" y="362"/>
                    <a:pt x="518" y="347"/>
                    <a:pt x="496" y="349"/>
                  </a:cubicBezTo>
                  <a:cubicBezTo>
                    <a:pt x="521" y="341"/>
                    <a:pt x="545" y="331"/>
                    <a:pt x="569" y="323"/>
                  </a:cubicBezTo>
                  <a:cubicBezTo>
                    <a:pt x="576" y="320"/>
                    <a:pt x="583" y="318"/>
                    <a:pt x="590" y="314"/>
                  </a:cubicBezTo>
                  <a:cubicBezTo>
                    <a:pt x="600" y="321"/>
                    <a:pt x="608" y="328"/>
                    <a:pt x="615" y="336"/>
                  </a:cubicBezTo>
                  <a:cubicBezTo>
                    <a:pt x="612" y="343"/>
                    <a:pt x="611" y="351"/>
                    <a:pt x="612" y="358"/>
                  </a:cubicBezTo>
                  <a:close/>
                  <a:moveTo>
                    <a:pt x="589" y="311"/>
                  </a:moveTo>
                  <a:cubicBezTo>
                    <a:pt x="580" y="305"/>
                    <a:pt x="570" y="300"/>
                    <a:pt x="559" y="297"/>
                  </a:cubicBezTo>
                  <a:cubicBezTo>
                    <a:pt x="538" y="291"/>
                    <a:pt x="513" y="291"/>
                    <a:pt x="498" y="309"/>
                  </a:cubicBezTo>
                  <a:cubicBezTo>
                    <a:pt x="490" y="319"/>
                    <a:pt x="488" y="333"/>
                    <a:pt x="489" y="346"/>
                  </a:cubicBezTo>
                  <a:cubicBezTo>
                    <a:pt x="486" y="347"/>
                    <a:pt x="484" y="348"/>
                    <a:pt x="481" y="348"/>
                  </a:cubicBezTo>
                  <a:cubicBezTo>
                    <a:pt x="473" y="351"/>
                    <a:pt x="464" y="353"/>
                    <a:pt x="454" y="355"/>
                  </a:cubicBezTo>
                  <a:cubicBezTo>
                    <a:pt x="453" y="349"/>
                    <a:pt x="451" y="343"/>
                    <a:pt x="449" y="337"/>
                  </a:cubicBezTo>
                  <a:cubicBezTo>
                    <a:pt x="450" y="335"/>
                    <a:pt x="452" y="334"/>
                    <a:pt x="453" y="332"/>
                  </a:cubicBezTo>
                  <a:cubicBezTo>
                    <a:pt x="458" y="326"/>
                    <a:pt x="463" y="320"/>
                    <a:pt x="467" y="312"/>
                  </a:cubicBezTo>
                  <a:cubicBezTo>
                    <a:pt x="484" y="310"/>
                    <a:pt x="500" y="304"/>
                    <a:pt x="513" y="294"/>
                  </a:cubicBezTo>
                  <a:cubicBezTo>
                    <a:pt x="529" y="290"/>
                    <a:pt x="545" y="282"/>
                    <a:pt x="559" y="273"/>
                  </a:cubicBezTo>
                  <a:cubicBezTo>
                    <a:pt x="566" y="269"/>
                    <a:pt x="574" y="263"/>
                    <a:pt x="580" y="258"/>
                  </a:cubicBezTo>
                  <a:cubicBezTo>
                    <a:pt x="584" y="262"/>
                    <a:pt x="588" y="266"/>
                    <a:pt x="593" y="270"/>
                  </a:cubicBezTo>
                  <a:cubicBezTo>
                    <a:pt x="604" y="278"/>
                    <a:pt x="617" y="279"/>
                    <a:pt x="630" y="276"/>
                  </a:cubicBezTo>
                  <a:cubicBezTo>
                    <a:pt x="630" y="277"/>
                    <a:pt x="631" y="279"/>
                    <a:pt x="631" y="280"/>
                  </a:cubicBezTo>
                  <a:cubicBezTo>
                    <a:pt x="631" y="280"/>
                    <a:pt x="631" y="280"/>
                    <a:pt x="631" y="280"/>
                  </a:cubicBezTo>
                  <a:cubicBezTo>
                    <a:pt x="621" y="294"/>
                    <a:pt x="605" y="304"/>
                    <a:pt x="589" y="311"/>
                  </a:cubicBezTo>
                  <a:close/>
                  <a:moveTo>
                    <a:pt x="634" y="271"/>
                  </a:moveTo>
                  <a:cubicBezTo>
                    <a:pt x="634" y="267"/>
                    <a:pt x="634" y="263"/>
                    <a:pt x="634" y="258"/>
                  </a:cubicBezTo>
                  <a:cubicBezTo>
                    <a:pt x="636" y="258"/>
                    <a:pt x="638" y="257"/>
                    <a:pt x="640" y="257"/>
                  </a:cubicBezTo>
                  <a:cubicBezTo>
                    <a:pt x="639" y="261"/>
                    <a:pt x="638" y="266"/>
                    <a:pt x="636" y="270"/>
                  </a:cubicBezTo>
                  <a:cubicBezTo>
                    <a:pt x="636" y="271"/>
                    <a:pt x="635" y="271"/>
                    <a:pt x="634" y="271"/>
                  </a:cubicBezTo>
                  <a:close/>
                  <a:moveTo>
                    <a:pt x="631" y="248"/>
                  </a:moveTo>
                  <a:cubicBezTo>
                    <a:pt x="630" y="250"/>
                    <a:pt x="630" y="252"/>
                    <a:pt x="630" y="255"/>
                  </a:cubicBezTo>
                  <a:cubicBezTo>
                    <a:pt x="619" y="255"/>
                    <a:pt x="608" y="251"/>
                    <a:pt x="599" y="239"/>
                  </a:cubicBezTo>
                  <a:cubicBezTo>
                    <a:pt x="607" y="229"/>
                    <a:pt x="613" y="218"/>
                    <a:pt x="617" y="207"/>
                  </a:cubicBezTo>
                  <a:cubicBezTo>
                    <a:pt x="617" y="206"/>
                    <a:pt x="617" y="206"/>
                    <a:pt x="617" y="206"/>
                  </a:cubicBezTo>
                  <a:cubicBezTo>
                    <a:pt x="625" y="214"/>
                    <a:pt x="632" y="224"/>
                    <a:pt x="636" y="234"/>
                  </a:cubicBezTo>
                  <a:cubicBezTo>
                    <a:pt x="634" y="238"/>
                    <a:pt x="632" y="243"/>
                    <a:pt x="631" y="248"/>
                  </a:cubicBezTo>
                  <a:close/>
                  <a:moveTo>
                    <a:pt x="583" y="179"/>
                  </a:moveTo>
                  <a:cubicBezTo>
                    <a:pt x="583" y="178"/>
                    <a:pt x="583" y="178"/>
                    <a:pt x="583" y="178"/>
                  </a:cubicBezTo>
                  <a:cubicBezTo>
                    <a:pt x="587" y="174"/>
                    <a:pt x="592" y="171"/>
                    <a:pt x="596" y="169"/>
                  </a:cubicBezTo>
                  <a:cubicBezTo>
                    <a:pt x="595" y="173"/>
                    <a:pt x="593" y="178"/>
                    <a:pt x="591" y="183"/>
                  </a:cubicBezTo>
                  <a:cubicBezTo>
                    <a:pt x="589" y="181"/>
                    <a:pt x="586" y="180"/>
                    <a:pt x="583" y="179"/>
                  </a:cubicBezTo>
                  <a:close/>
                  <a:moveTo>
                    <a:pt x="565" y="210"/>
                  </a:moveTo>
                  <a:cubicBezTo>
                    <a:pt x="563" y="211"/>
                    <a:pt x="561" y="212"/>
                    <a:pt x="559" y="214"/>
                  </a:cubicBezTo>
                  <a:cubicBezTo>
                    <a:pt x="549" y="219"/>
                    <a:pt x="538" y="222"/>
                    <a:pt x="527" y="222"/>
                  </a:cubicBezTo>
                  <a:cubicBezTo>
                    <a:pt x="519" y="209"/>
                    <a:pt x="505" y="199"/>
                    <a:pt x="492" y="193"/>
                  </a:cubicBezTo>
                  <a:cubicBezTo>
                    <a:pt x="486" y="190"/>
                    <a:pt x="479" y="188"/>
                    <a:pt x="473" y="187"/>
                  </a:cubicBezTo>
                  <a:cubicBezTo>
                    <a:pt x="488" y="173"/>
                    <a:pt x="508" y="165"/>
                    <a:pt x="529" y="166"/>
                  </a:cubicBezTo>
                  <a:cubicBezTo>
                    <a:pt x="545" y="167"/>
                    <a:pt x="562" y="172"/>
                    <a:pt x="577" y="179"/>
                  </a:cubicBezTo>
                  <a:cubicBezTo>
                    <a:pt x="576" y="180"/>
                    <a:pt x="575" y="182"/>
                    <a:pt x="574" y="183"/>
                  </a:cubicBezTo>
                  <a:cubicBezTo>
                    <a:pt x="568" y="191"/>
                    <a:pt x="566" y="200"/>
                    <a:pt x="565" y="210"/>
                  </a:cubicBezTo>
                  <a:close/>
                  <a:moveTo>
                    <a:pt x="523" y="223"/>
                  </a:moveTo>
                  <a:cubicBezTo>
                    <a:pt x="500" y="224"/>
                    <a:pt x="477" y="217"/>
                    <a:pt x="457" y="204"/>
                  </a:cubicBezTo>
                  <a:cubicBezTo>
                    <a:pt x="461" y="199"/>
                    <a:pt x="465" y="193"/>
                    <a:pt x="470" y="189"/>
                  </a:cubicBezTo>
                  <a:cubicBezTo>
                    <a:pt x="491" y="193"/>
                    <a:pt x="512" y="205"/>
                    <a:pt x="523" y="223"/>
                  </a:cubicBezTo>
                  <a:close/>
                  <a:moveTo>
                    <a:pt x="453" y="202"/>
                  </a:moveTo>
                  <a:cubicBezTo>
                    <a:pt x="448" y="198"/>
                    <a:pt x="443" y="194"/>
                    <a:pt x="439" y="190"/>
                  </a:cubicBezTo>
                  <a:cubicBezTo>
                    <a:pt x="444" y="190"/>
                    <a:pt x="449" y="188"/>
                    <a:pt x="454" y="186"/>
                  </a:cubicBezTo>
                  <a:cubicBezTo>
                    <a:pt x="457" y="187"/>
                    <a:pt x="461" y="187"/>
                    <a:pt x="464" y="187"/>
                  </a:cubicBezTo>
                  <a:cubicBezTo>
                    <a:pt x="464" y="188"/>
                    <a:pt x="465" y="188"/>
                    <a:pt x="465" y="188"/>
                  </a:cubicBezTo>
                  <a:cubicBezTo>
                    <a:pt x="461" y="192"/>
                    <a:pt x="457" y="197"/>
                    <a:pt x="453" y="202"/>
                  </a:cubicBezTo>
                  <a:close/>
                  <a:moveTo>
                    <a:pt x="436" y="187"/>
                  </a:moveTo>
                  <a:cubicBezTo>
                    <a:pt x="435" y="186"/>
                    <a:pt x="435" y="186"/>
                    <a:pt x="434" y="185"/>
                  </a:cubicBezTo>
                  <a:cubicBezTo>
                    <a:pt x="438" y="185"/>
                    <a:pt x="441" y="185"/>
                    <a:pt x="444" y="186"/>
                  </a:cubicBezTo>
                  <a:cubicBezTo>
                    <a:pt x="441" y="186"/>
                    <a:pt x="438" y="187"/>
                    <a:pt x="436" y="187"/>
                  </a:cubicBezTo>
                  <a:close/>
                  <a:moveTo>
                    <a:pt x="432" y="183"/>
                  </a:moveTo>
                  <a:cubicBezTo>
                    <a:pt x="431" y="182"/>
                    <a:pt x="431" y="181"/>
                    <a:pt x="430" y="181"/>
                  </a:cubicBezTo>
                  <a:cubicBezTo>
                    <a:pt x="435" y="176"/>
                    <a:pt x="439" y="172"/>
                    <a:pt x="443" y="168"/>
                  </a:cubicBezTo>
                  <a:cubicBezTo>
                    <a:pt x="462" y="145"/>
                    <a:pt x="471" y="115"/>
                    <a:pt x="463" y="89"/>
                  </a:cubicBezTo>
                  <a:cubicBezTo>
                    <a:pt x="465" y="88"/>
                    <a:pt x="466" y="87"/>
                    <a:pt x="467" y="86"/>
                  </a:cubicBezTo>
                  <a:cubicBezTo>
                    <a:pt x="474" y="81"/>
                    <a:pt x="483" y="78"/>
                    <a:pt x="491" y="74"/>
                  </a:cubicBezTo>
                  <a:cubicBezTo>
                    <a:pt x="499" y="87"/>
                    <a:pt x="503" y="103"/>
                    <a:pt x="499" y="120"/>
                  </a:cubicBezTo>
                  <a:cubicBezTo>
                    <a:pt x="495" y="141"/>
                    <a:pt x="482" y="160"/>
                    <a:pt x="466" y="174"/>
                  </a:cubicBezTo>
                  <a:cubicBezTo>
                    <a:pt x="462" y="178"/>
                    <a:pt x="457" y="181"/>
                    <a:pt x="451" y="183"/>
                  </a:cubicBezTo>
                  <a:cubicBezTo>
                    <a:pt x="445" y="183"/>
                    <a:pt x="438" y="183"/>
                    <a:pt x="432" y="183"/>
                  </a:cubicBezTo>
                  <a:close/>
                  <a:moveTo>
                    <a:pt x="468" y="81"/>
                  </a:moveTo>
                  <a:cubicBezTo>
                    <a:pt x="466" y="82"/>
                    <a:pt x="464" y="83"/>
                    <a:pt x="462" y="84"/>
                  </a:cubicBezTo>
                  <a:cubicBezTo>
                    <a:pt x="460" y="77"/>
                    <a:pt x="456" y="70"/>
                    <a:pt x="451" y="64"/>
                  </a:cubicBezTo>
                  <a:cubicBezTo>
                    <a:pt x="460" y="61"/>
                    <a:pt x="470" y="60"/>
                    <a:pt x="480" y="61"/>
                  </a:cubicBezTo>
                  <a:cubicBezTo>
                    <a:pt x="483" y="64"/>
                    <a:pt x="486" y="68"/>
                    <a:pt x="489" y="71"/>
                  </a:cubicBezTo>
                  <a:cubicBezTo>
                    <a:pt x="482" y="74"/>
                    <a:pt x="475" y="77"/>
                    <a:pt x="468" y="81"/>
                  </a:cubicBezTo>
                  <a:close/>
                  <a:moveTo>
                    <a:pt x="426" y="79"/>
                  </a:moveTo>
                  <a:cubicBezTo>
                    <a:pt x="432" y="73"/>
                    <a:pt x="440" y="68"/>
                    <a:pt x="448" y="65"/>
                  </a:cubicBezTo>
                  <a:cubicBezTo>
                    <a:pt x="453" y="72"/>
                    <a:pt x="456" y="79"/>
                    <a:pt x="458" y="87"/>
                  </a:cubicBezTo>
                  <a:cubicBezTo>
                    <a:pt x="447" y="94"/>
                    <a:pt x="437" y="103"/>
                    <a:pt x="427" y="111"/>
                  </a:cubicBezTo>
                  <a:cubicBezTo>
                    <a:pt x="422" y="116"/>
                    <a:pt x="417" y="121"/>
                    <a:pt x="412" y="127"/>
                  </a:cubicBezTo>
                  <a:cubicBezTo>
                    <a:pt x="411" y="125"/>
                    <a:pt x="410" y="122"/>
                    <a:pt x="409" y="120"/>
                  </a:cubicBezTo>
                  <a:cubicBezTo>
                    <a:pt x="410" y="105"/>
                    <a:pt x="416" y="91"/>
                    <a:pt x="426" y="79"/>
                  </a:cubicBezTo>
                  <a:close/>
                  <a:moveTo>
                    <a:pt x="404" y="123"/>
                  </a:moveTo>
                  <a:cubicBezTo>
                    <a:pt x="403" y="120"/>
                    <a:pt x="402" y="117"/>
                    <a:pt x="401" y="114"/>
                  </a:cubicBezTo>
                  <a:cubicBezTo>
                    <a:pt x="402" y="116"/>
                    <a:pt x="403" y="118"/>
                    <a:pt x="404" y="119"/>
                  </a:cubicBezTo>
                  <a:cubicBezTo>
                    <a:pt x="404" y="121"/>
                    <a:pt x="404" y="122"/>
                    <a:pt x="404" y="123"/>
                  </a:cubicBezTo>
                  <a:close/>
                  <a:moveTo>
                    <a:pt x="398" y="120"/>
                  </a:moveTo>
                  <a:cubicBezTo>
                    <a:pt x="395" y="118"/>
                    <a:pt x="392" y="116"/>
                    <a:pt x="389" y="115"/>
                  </a:cubicBezTo>
                  <a:cubicBezTo>
                    <a:pt x="390" y="113"/>
                    <a:pt x="392" y="110"/>
                    <a:pt x="393" y="108"/>
                  </a:cubicBezTo>
                  <a:cubicBezTo>
                    <a:pt x="395" y="112"/>
                    <a:pt x="397" y="116"/>
                    <a:pt x="398" y="120"/>
                  </a:cubicBezTo>
                  <a:close/>
                  <a:moveTo>
                    <a:pt x="399" y="124"/>
                  </a:moveTo>
                  <a:cubicBezTo>
                    <a:pt x="401" y="134"/>
                    <a:pt x="399" y="145"/>
                    <a:pt x="394" y="155"/>
                  </a:cubicBezTo>
                  <a:cubicBezTo>
                    <a:pt x="389" y="149"/>
                    <a:pt x="383" y="144"/>
                    <a:pt x="377" y="139"/>
                  </a:cubicBezTo>
                  <a:cubicBezTo>
                    <a:pt x="380" y="132"/>
                    <a:pt x="384" y="124"/>
                    <a:pt x="388" y="117"/>
                  </a:cubicBezTo>
                  <a:cubicBezTo>
                    <a:pt x="392" y="119"/>
                    <a:pt x="396" y="121"/>
                    <a:pt x="399" y="124"/>
                  </a:cubicBezTo>
                  <a:close/>
                  <a:moveTo>
                    <a:pt x="373" y="136"/>
                  </a:moveTo>
                  <a:cubicBezTo>
                    <a:pt x="373" y="136"/>
                    <a:pt x="372" y="135"/>
                    <a:pt x="371" y="135"/>
                  </a:cubicBezTo>
                  <a:cubicBezTo>
                    <a:pt x="372" y="127"/>
                    <a:pt x="374" y="120"/>
                    <a:pt x="376" y="113"/>
                  </a:cubicBezTo>
                  <a:cubicBezTo>
                    <a:pt x="379" y="113"/>
                    <a:pt x="381" y="114"/>
                    <a:pt x="383" y="115"/>
                  </a:cubicBezTo>
                  <a:cubicBezTo>
                    <a:pt x="379" y="121"/>
                    <a:pt x="376" y="129"/>
                    <a:pt x="373" y="136"/>
                  </a:cubicBezTo>
                  <a:close/>
                  <a:moveTo>
                    <a:pt x="367" y="132"/>
                  </a:moveTo>
                  <a:cubicBezTo>
                    <a:pt x="355" y="124"/>
                    <a:pt x="342" y="119"/>
                    <a:pt x="328" y="116"/>
                  </a:cubicBezTo>
                  <a:cubicBezTo>
                    <a:pt x="336" y="114"/>
                    <a:pt x="344" y="112"/>
                    <a:pt x="353" y="111"/>
                  </a:cubicBezTo>
                  <a:cubicBezTo>
                    <a:pt x="359" y="110"/>
                    <a:pt x="365" y="111"/>
                    <a:pt x="371" y="112"/>
                  </a:cubicBezTo>
                  <a:cubicBezTo>
                    <a:pt x="370" y="119"/>
                    <a:pt x="368" y="125"/>
                    <a:pt x="367" y="132"/>
                  </a:cubicBezTo>
                  <a:close/>
                  <a:moveTo>
                    <a:pt x="367" y="136"/>
                  </a:moveTo>
                  <a:cubicBezTo>
                    <a:pt x="366" y="138"/>
                    <a:pt x="366" y="141"/>
                    <a:pt x="366" y="143"/>
                  </a:cubicBezTo>
                  <a:cubicBezTo>
                    <a:pt x="366" y="148"/>
                    <a:pt x="365" y="154"/>
                    <a:pt x="366" y="160"/>
                  </a:cubicBezTo>
                  <a:cubicBezTo>
                    <a:pt x="364" y="168"/>
                    <a:pt x="363" y="177"/>
                    <a:pt x="362" y="185"/>
                  </a:cubicBezTo>
                  <a:cubicBezTo>
                    <a:pt x="356" y="188"/>
                    <a:pt x="350" y="190"/>
                    <a:pt x="344" y="191"/>
                  </a:cubicBezTo>
                  <a:cubicBezTo>
                    <a:pt x="343" y="189"/>
                    <a:pt x="342" y="187"/>
                    <a:pt x="341" y="184"/>
                  </a:cubicBezTo>
                  <a:cubicBezTo>
                    <a:pt x="331" y="165"/>
                    <a:pt x="311" y="151"/>
                    <a:pt x="292" y="141"/>
                  </a:cubicBezTo>
                  <a:cubicBezTo>
                    <a:pt x="291" y="140"/>
                    <a:pt x="289" y="140"/>
                    <a:pt x="288" y="139"/>
                  </a:cubicBezTo>
                  <a:cubicBezTo>
                    <a:pt x="298" y="131"/>
                    <a:pt x="309" y="124"/>
                    <a:pt x="322" y="119"/>
                  </a:cubicBezTo>
                  <a:cubicBezTo>
                    <a:pt x="337" y="120"/>
                    <a:pt x="353" y="126"/>
                    <a:pt x="367" y="136"/>
                  </a:cubicBezTo>
                  <a:close/>
                  <a:moveTo>
                    <a:pt x="283" y="137"/>
                  </a:moveTo>
                  <a:cubicBezTo>
                    <a:pt x="281" y="136"/>
                    <a:pt x="279" y="136"/>
                    <a:pt x="277" y="135"/>
                  </a:cubicBezTo>
                  <a:cubicBezTo>
                    <a:pt x="277" y="134"/>
                    <a:pt x="277" y="132"/>
                    <a:pt x="277" y="131"/>
                  </a:cubicBezTo>
                  <a:cubicBezTo>
                    <a:pt x="277" y="130"/>
                    <a:pt x="277" y="130"/>
                    <a:pt x="277" y="129"/>
                  </a:cubicBezTo>
                  <a:cubicBezTo>
                    <a:pt x="288" y="122"/>
                    <a:pt x="299" y="119"/>
                    <a:pt x="311" y="119"/>
                  </a:cubicBezTo>
                  <a:cubicBezTo>
                    <a:pt x="301" y="123"/>
                    <a:pt x="291" y="130"/>
                    <a:pt x="283" y="137"/>
                  </a:cubicBezTo>
                  <a:close/>
                  <a:moveTo>
                    <a:pt x="273" y="133"/>
                  </a:moveTo>
                  <a:cubicBezTo>
                    <a:pt x="272" y="133"/>
                    <a:pt x="272" y="133"/>
                    <a:pt x="271" y="133"/>
                  </a:cubicBezTo>
                  <a:cubicBezTo>
                    <a:pt x="272" y="132"/>
                    <a:pt x="272" y="132"/>
                    <a:pt x="273" y="132"/>
                  </a:cubicBezTo>
                  <a:cubicBezTo>
                    <a:pt x="273" y="132"/>
                    <a:pt x="273" y="133"/>
                    <a:pt x="273" y="133"/>
                  </a:cubicBezTo>
                  <a:close/>
                  <a:moveTo>
                    <a:pt x="273" y="136"/>
                  </a:moveTo>
                  <a:cubicBezTo>
                    <a:pt x="274" y="139"/>
                    <a:pt x="274" y="142"/>
                    <a:pt x="275" y="145"/>
                  </a:cubicBezTo>
                  <a:cubicBezTo>
                    <a:pt x="274" y="146"/>
                    <a:pt x="274" y="146"/>
                    <a:pt x="273" y="147"/>
                  </a:cubicBezTo>
                  <a:cubicBezTo>
                    <a:pt x="271" y="144"/>
                    <a:pt x="268" y="141"/>
                    <a:pt x="265" y="138"/>
                  </a:cubicBezTo>
                  <a:cubicBezTo>
                    <a:pt x="266" y="137"/>
                    <a:pt x="268" y="136"/>
                    <a:pt x="269" y="135"/>
                  </a:cubicBezTo>
                  <a:cubicBezTo>
                    <a:pt x="270" y="135"/>
                    <a:pt x="272" y="136"/>
                    <a:pt x="273" y="136"/>
                  </a:cubicBezTo>
                  <a:close/>
                  <a:moveTo>
                    <a:pt x="273" y="154"/>
                  </a:moveTo>
                  <a:cubicBezTo>
                    <a:pt x="277" y="161"/>
                    <a:pt x="280" y="169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75" y="173"/>
                    <a:pt x="271" y="167"/>
                    <a:pt x="268" y="161"/>
                  </a:cubicBezTo>
                  <a:cubicBezTo>
                    <a:pt x="270" y="158"/>
                    <a:pt x="271" y="156"/>
                    <a:pt x="273" y="154"/>
                  </a:cubicBezTo>
                  <a:close/>
                  <a:moveTo>
                    <a:pt x="241" y="218"/>
                  </a:moveTo>
                  <a:cubicBezTo>
                    <a:pt x="238" y="212"/>
                    <a:pt x="235" y="205"/>
                    <a:pt x="233" y="197"/>
                  </a:cubicBezTo>
                  <a:cubicBezTo>
                    <a:pt x="237" y="202"/>
                    <a:pt x="240" y="207"/>
                    <a:pt x="242" y="212"/>
                  </a:cubicBezTo>
                  <a:cubicBezTo>
                    <a:pt x="242" y="214"/>
                    <a:pt x="242" y="216"/>
                    <a:pt x="241" y="218"/>
                  </a:cubicBezTo>
                  <a:close/>
                  <a:moveTo>
                    <a:pt x="241" y="235"/>
                  </a:moveTo>
                  <a:cubicBezTo>
                    <a:pt x="239" y="240"/>
                    <a:pt x="235" y="244"/>
                    <a:pt x="231" y="248"/>
                  </a:cubicBezTo>
                  <a:cubicBezTo>
                    <a:pt x="228" y="245"/>
                    <a:pt x="227" y="242"/>
                    <a:pt x="225" y="238"/>
                  </a:cubicBezTo>
                  <a:cubicBezTo>
                    <a:pt x="230" y="237"/>
                    <a:pt x="236" y="236"/>
                    <a:pt x="241" y="234"/>
                  </a:cubicBezTo>
                  <a:lnTo>
                    <a:pt x="241" y="235"/>
                  </a:lnTo>
                  <a:close/>
                  <a:moveTo>
                    <a:pt x="232" y="254"/>
                  </a:moveTo>
                  <a:cubicBezTo>
                    <a:pt x="228" y="260"/>
                    <a:pt x="225" y="266"/>
                    <a:pt x="223" y="273"/>
                  </a:cubicBezTo>
                  <a:cubicBezTo>
                    <a:pt x="212" y="270"/>
                    <a:pt x="201" y="270"/>
                    <a:pt x="190" y="272"/>
                  </a:cubicBezTo>
                  <a:cubicBezTo>
                    <a:pt x="197" y="270"/>
                    <a:pt x="204" y="268"/>
                    <a:pt x="210" y="265"/>
                  </a:cubicBezTo>
                  <a:cubicBezTo>
                    <a:pt x="217" y="263"/>
                    <a:pt x="225" y="258"/>
                    <a:pt x="232" y="253"/>
                  </a:cubicBezTo>
                  <a:lnTo>
                    <a:pt x="232" y="254"/>
                  </a:lnTo>
                  <a:close/>
                  <a:moveTo>
                    <a:pt x="158" y="285"/>
                  </a:moveTo>
                  <a:cubicBezTo>
                    <a:pt x="155" y="281"/>
                    <a:pt x="151" y="278"/>
                    <a:pt x="146" y="275"/>
                  </a:cubicBezTo>
                  <a:cubicBezTo>
                    <a:pt x="159" y="276"/>
                    <a:pt x="172" y="275"/>
                    <a:pt x="184" y="273"/>
                  </a:cubicBezTo>
                  <a:cubicBezTo>
                    <a:pt x="178" y="275"/>
                    <a:pt x="171" y="277"/>
                    <a:pt x="166" y="280"/>
                  </a:cubicBezTo>
                  <a:cubicBezTo>
                    <a:pt x="163" y="282"/>
                    <a:pt x="161" y="283"/>
                    <a:pt x="158" y="285"/>
                  </a:cubicBezTo>
                  <a:close/>
                  <a:moveTo>
                    <a:pt x="227" y="278"/>
                  </a:moveTo>
                  <a:cubicBezTo>
                    <a:pt x="246" y="284"/>
                    <a:pt x="264" y="299"/>
                    <a:pt x="255" y="318"/>
                  </a:cubicBezTo>
                  <a:cubicBezTo>
                    <a:pt x="255" y="319"/>
                    <a:pt x="255" y="320"/>
                    <a:pt x="254" y="320"/>
                  </a:cubicBezTo>
                  <a:cubicBezTo>
                    <a:pt x="254" y="321"/>
                    <a:pt x="253" y="321"/>
                    <a:pt x="252" y="321"/>
                  </a:cubicBezTo>
                  <a:cubicBezTo>
                    <a:pt x="248" y="313"/>
                    <a:pt x="240" y="307"/>
                    <a:pt x="230" y="302"/>
                  </a:cubicBezTo>
                  <a:cubicBezTo>
                    <a:pt x="228" y="301"/>
                    <a:pt x="226" y="301"/>
                    <a:pt x="224" y="300"/>
                  </a:cubicBezTo>
                  <a:cubicBezTo>
                    <a:pt x="224" y="293"/>
                    <a:pt x="225" y="285"/>
                    <a:pt x="227" y="278"/>
                  </a:cubicBezTo>
                  <a:close/>
                  <a:moveTo>
                    <a:pt x="246" y="317"/>
                  </a:moveTo>
                  <a:cubicBezTo>
                    <a:pt x="247" y="319"/>
                    <a:pt x="249" y="320"/>
                    <a:pt x="250" y="322"/>
                  </a:cubicBezTo>
                  <a:cubicBezTo>
                    <a:pt x="243" y="325"/>
                    <a:pt x="237" y="327"/>
                    <a:pt x="230" y="329"/>
                  </a:cubicBezTo>
                  <a:cubicBezTo>
                    <a:pt x="228" y="324"/>
                    <a:pt x="227" y="319"/>
                    <a:pt x="225" y="314"/>
                  </a:cubicBezTo>
                  <a:cubicBezTo>
                    <a:pt x="225" y="311"/>
                    <a:pt x="224" y="307"/>
                    <a:pt x="224" y="303"/>
                  </a:cubicBezTo>
                  <a:cubicBezTo>
                    <a:pt x="232" y="305"/>
                    <a:pt x="240" y="310"/>
                    <a:pt x="246" y="317"/>
                  </a:cubicBezTo>
                  <a:close/>
                  <a:moveTo>
                    <a:pt x="237" y="334"/>
                  </a:moveTo>
                  <a:cubicBezTo>
                    <a:pt x="236" y="335"/>
                    <a:pt x="235" y="336"/>
                    <a:pt x="233" y="336"/>
                  </a:cubicBezTo>
                  <a:cubicBezTo>
                    <a:pt x="232" y="335"/>
                    <a:pt x="232" y="334"/>
                    <a:pt x="231" y="332"/>
                  </a:cubicBezTo>
                  <a:cubicBezTo>
                    <a:pt x="233" y="333"/>
                    <a:pt x="235" y="333"/>
                    <a:pt x="237" y="334"/>
                  </a:cubicBezTo>
                  <a:close/>
                  <a:moveTo>
                    <a:pt x="241" y="336"/>
                  </a:moveTo>
                  <a:cubicBezTo>
                    <a:pt x="248" y="341"/>
                    <a:pt x="249" y="349"/>
                    <a:pt x="247" y="356"/>
                  </a:cubicBezTo>
                  <a:cubicBezTo>
                    <a:pt x="242" y="351"/>
                    <a:pt x="238" y="345"/>
                    <a:pt x="235" y="340"/>
                  </a:cubicBezTo>
                  <a:cubicBezTo>
                    <a:pt x="237" y="339"/>
                    <a:pt x="239" y="338"/>
                    <a:pt x="241" y="336"/>
                  </a:cubicBezTo>
                  <a:close/>
                  <a:moveTo>
                    <a:pt x="252" y="357"/>
                  </a:moveTo>
                  <a:cubicBezTo>
                    <a:pt x="254" y="348"/>
                    <a:pt x="250" y="340"/>
                    <a:pt x="244" y="335"/>
                  </a:cubicBezTo>
                  <a:cubicBezTo>
                    <a:pt x="247" y="333"/>
                    <a:pt x="250" y="331"/>
                    <a:pt x="253" y="329"/>
                  </a:cubicBezTo>
                  <a:cubicBezTo>
                    <a:pt x="255" y="336"/>
                    <a:pt x="255" y="344"/>
                    <a:pt x="254" y="352"/>
                  </a:cubicBezTo>
                  <a:cubicBezTo>
                    <a:pt x="254" y="355"/>
                    <a:pt x="253" y="358"/>
                    <a:pt x="252" y="361"/>
                  </a:cubicBezTo>
                  <a:cubicBezTo>
                    <a:pt x="252" y="361"/>
                    <a:pt x="251" y="360"/>
                    <a:pt x="251" y="360"/>
                  </a:cubicBezTo>
                  <a:cubicBezTo>
                    <a:pt x="251" y="359"/>
                    <a:pt x="252" y="358"/>
                    <a:pt x="252" y="357"/>
                  </a:cubicBezTo>
                  <a:close/>
                  <a:moveTo>
                    <a:pt x="262" y="320"/>
                  </a:moveTo>
                  <a:cubicBezTo>
                    <a:pt x="269" y="317"/>
                    <a:pt x="275" y="313"/>
                    <a:pt x="280" y="308"/>
                  </a:cubicBezTo>
                  <a:cubicBezTo>
                    <a:pt x="279" y="319"/>
                    <a:pt x="279" y="330"/>
                    <a:pt x="281" y="341"/>
                  </a:cubicBezTo>
                  <a:cubicBezTo>
                    <a:pt x="280" y="342"/>
                    <a:pt x="280" y="343"/>
                    <a:pt x="280" y="344"/>
                  </a:cubicBezTo>
                  <a:cubicBezTo>
                    <a:pt x="280" y="345"/>
                    <a:pt x="280" y="347"/>
                    <a:pt x="280" y="349"/>
                  </a:cubicBezTo>
                  <a:cubicBezTo>
                    <a:pt x="278" y="348"/>
                    <a:pt x="277" y="348"/>
                    <a:pt x="275" y="348"/>
                  </a:cubicBezTo>
                  <a:cubicBezTo>
                    <a:pt x="262" y="344"/>
                    <a:pt x="260" y="331"/>
                    <a:pt x="262" y="320"/>
                  </a:cubicBezTo>
                  <a:close/>
                  <a:moveTo>
                    <a:pt x="297" y="386"/>
                  </a:moveTo>
                  <a:cubicBezTo>
                    <a:pt x="299" y="388"/>
                    <a:pt x="300" y="390"/>
                    <a:pt x="301" y="392"/>
                  </a:cubicBezTo>
                  <a:cubicBezTo>
                    <a:pt x="300" y="395"/>
                    <a:pt x="298" y="398"/>
                    <a:pt x="296" y="401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3" y="396"/>
                    <a:pt x="291" y="390"/>
                    <a:pt x="289" y="384"/>
                  </a:cubicBezTo>
                  <a:cubicBezTo>
                    <a:pt x="292" y="385"/>
                    <a:pt x="295" y="386"/>
                    <a:pt x="297" y="386"/>
                  </a:cubicBezTo>
                  <a:close/>
                  <a:moveTo>
                    <a:pt x="307" y="395"/>
                  </a:moveTo>
                  <a:cubicBezTo>
                    <a:pt x="308" y="393"/>
                    <a:pt x="310" y="391"/>
                    <a:pt x="311" y="389"/>
                  </a:cubicBezTo>
                  <a:cubicBezTo>
                    <a:pt x="312" y="389"/>
                    <a:pt x="313" y="389"/>
                    <a:pt x="314" y="389"/>
                  </a:cubicBezTo>
                  <a:cubicBezTo>
                    <a:pt x="315" y="389"/>
                    <a:pt x="317" y="389"/>
                    <a:pt x="319" y="389"/>
                  </a:cubicBezTo>
                  <a:cubicBezTo>
                    <a:pt x="315" y="392"/>
                    <a:pt x="311" y="394"/>
                    <a:pt x="308" y="396"/>
                  </a:cubicBezTo>
                  <a:cubicBezTo>
                    <a:pt x="307" y="395"/>
                    <a:pt x="307" y="395"/>
                    <a:pt x="307" y="395"/>
                  </a:cubicBezTo>
                  <a:close/>
                  <a:moveTo>
                    <a:pt x="328" y="390"/>
                  </a:moveTo>
                  <a:cubicBezTo>
                    <a:pt x="341" y="390"/>
                    <a:pt x="355" y="388"/>
                    <a:pt x="368" y="385"/>
                  </a:cubicBezTo>
                  <a:cubicBezTo>
                    <a:pt x="374" y="392"/>
                    <a:pt x="379" y="401"/>
                    <a:pt x="382" y="412"/>
                  </a:cubicBezTo>
                  <a:cubicBezTo>
                    <a:pt x="384" y="419"/>
                    <a:pt x="383" y="426"/>
                    <a:pt x="382" y="432"/>
                  </a:cubicBezTo>
                  <a:cubicBezTo>
                    <a:pt x="364" y="433"/>
                    <a:pt x="347" y="428"/>
                    <a:pt x="331" y="418"/>
                  </a:cubicBezTo>
                  <a:cubicBezTo>
                    <a:pt x="323" y="413"/>
                    <a:pt x="316" y="406"/>
                    <a:pt x="311" y="400"/>
                  </a:cubicBezTo>
                  <a:cubicBezTo>
                    <a:pt x="317" y="397"/>
                    <a:pt x="322" y="393"/>
                    <a:pt x="328" y="390"/>
                  </a:cubicBezTo>
                  <a:close/>
                  <a:moveTo>
                    <a:pt x="425" y="415"/>
                  </a:moveTo>
                  <a:cubicBezTo>
                    <a:pt x="421" y="418"/>
                    <a:pt x="416" y="421"/>
                    <a:pt x="412" y="424"/>
                  </a:cubicBezTo>
                  <a:cubicBezTo>
                    <a:pt x="410" y="425"/>
                    <a:pt x="408" y="426"/>
                    <a:pt x="406" y="426"/>
                  </a:cubicBezTo>
                  <a:cubicBezTo>
                    <a:pt x="412" y="422"/>
                    <a:pt x="418" y="418"/>
                    <a:pt x="425" y="415"/>
                  </a:cubicBezTo>
                  <a:close/>
                  <a:moveTo>
                    <a:pt x="438" y="409"/>
                  </a:moveTo>
                  <a:cubicBezTo>
                    <a:pt x="439" y="409"/>
                    <a:pt x="439" y="409"/>
                    <a:pt x="439" y="409"/>
                  </a:cubicBezTo>
                  <a:cubicBezTo>
                    <a:pt x="438" y="413"/>
                    <a:pt x="437" y="417"/>
                    <a:pt x="437" y="422"/>
                  </a:cubicBezTo>
                  <a:cubicBezTo>
                    <a:pt x="436" y="419"/>
                    <a:pt x="435" y="416"/>
                    <a:pt x="434" y="413"/>
                  </a:cubicBezTo>
                  <a:cubicBezTo>
                    <a:pt x="436" y="412"/>
                    <a:pt x="437" y="410"/>
                    <a:pt x="438" y="409"/>
                  </a:cubicBezTo>
                  <a:close/>
                  <a:moveTo>
                    <a:pt x="401" y="489"/>
                  </a:moveTo>
                  <a:cubicBezTo>
                    <a:pt x="401" y="490"/>
                    <a:pt x="400" y="491"/>
                    <a:pt x="400" y="492"/>
                  </a:cubicBezTo>
                  <a:cubicBezTo>
                    <a:pt x="399" y="492"/>
                    <a:pt x="398" y="491"/>
                    <a:pt x="397" y="491"/>
                  </a:cubicBezTo>
                  <a:cubicBezTo>
                    <a:pt x="398" y="490"/>
                    <a:pt x="400" y="490"/>
                    <a:pt x="401" y="489"/>
                  </a:cubicBezTo>
                  <a:close/>
                  <a:moveTo>
                    <a:pt x="408" y="485"/>
                  </a:moveTo>
                  <a:cubicBezTo>
                    <a:pt x="411" y="483"/>
                    <a:pt x="414" y="481"/>
                    <a:pt x="416" y="478"/>
                  </a:cubicBezTo>
                  <a:cubicBezTo>
                    <a:pt x="421" y="474"/>
                    <a:pt x="426" y="469"/>
                    <a:pt x="429" y="464"/>
                  </a:cubicBezTo>
                  <a:cubicBezTo>
                    <a:pt x="432" y="462"/>
                    <a:pt x="436" y="461"/>
                    <a:pt x="439" y="460"/>
                  </a:cubicBezTo>
                  <a:cubicBezTo>
                    <a:pt x="440" y="464"/>
                    <a:pt x="441" y="466"/>
                    <a:pt x="442" y="469"/>
                  </a:cubicBezTo>
                  <a:cubicBezTo>
                    <a:pt x="444" y="474"/>
                    <a:pt x="445" y="478"/>
                    <a:pt x="448" y="482"/>
                  </a:cubicBezTo>
                  <a:cubicBezTo>
                    <a:pt x="444" y="489"/>
                    <a:pt x="441" y="497"/>
                    <a:pt x="440" y="505"/>
                  </a:cubicBezTo>
                  <a:cubicBezTo>
                    <a:pt x="428" y="502"/>
                    <a:pt x="416" y="498"/>
                    <a:pt x="404" y="494"/>
                  </a:cubicBezTo>
                  <a:cubicBezTo>
                    <a:pt x="405" y="491"/>
                    <a:pt x="406" y="488"/>
                    <a:pt x="408" y="485"/>
                  </a:cubicBezTo>
                  <a:close/>
                  <a:moveTo>
                    <a:pt x="451" y="487"/>
                  </a:moveTo>
                  <a:cubicBezTo>
                    <a:pt x="457" y="497"/>
                    <a:pt x="466" y="505"/>
                    <a:pt x="475" y="511"/>
                  </a:cubicBezTo>
                  <a:cubicBezTo>
                    <a:pt x="475" y="511"/>
                    <a:pt x="475" y="511"/>
                    <a:pt x="475" y="511"/>
                  </a:cubicBezTo>
                  <a:cubicBezTo>
                    <a:pt x="474" y="512"/>
                    <a:pt x="474" y="512"/>
                    <a:pt x="474" y="512"/>
                  </a:cubicBezTo>
                  <a:cubicBezTo>
                    <a:pt x="465" y="510"/>
                    <a:pt x="455" y="509"/>
                    <a:pt x="446" y="507"/>
                  </a:cubicBezTo>
                  <a:cubicBezTo>
                    <a:pt x="446" y="500"/>
                    <a:pt x="448" y="493"/>
                    <a:pt x="451" y="487"/>
                  </a:cubicBezTo>
                  <a:close/>
                  <a:moveTo>
                    <a:pt x="483" y="512"/>
                  </a:moveTo>
                  <a:cubicBezTo>
                    <a:pt x="486" y="511"/>
                    <a:pt x="488" y="510"/>
                    <a:pt x="491" y="509"/>
                  </a:cubicBezTo>
                  <a:cubicBezTo>
                    <a:pt x="496" y="507"/>
                    <a:pt x="501" y="504"/>
                    <a:pt x="505" y="501"/>
                  </a:cubicBezTo>
                  <a:cubicBezTo>
                    <a:pt x="506" y="505"/>
                    <a:pt x="507" y="510"/>
                    <a:pt x="507" y="514"/>
                  </a:cubicBezTo>
                  <a:cubicBezTo>
                    <a:pt x="500" y="514"/>
                    <a:pt x="492" y="513"/>
                    <a:pt x="484" y="513"/>
                  </a:cubicBezTo>
                  <a:lnTo>
                    <a:pt x="483" y="512"/>
                  </a:lnTo>
                  <a:close/>
                  <a:moveTo>
                    <a:pt x="507" y="516"/>
                  </a:moveTo>
                  <a:cubicBezTo>
                    <a:pt x="507" y="518"/>
                    <a:pt x="507" y="520"/>
                    <a:pt x="507" y="522"/>
                  </a:cubicBezTo>
                  <a:cubicBezTo>
                    <a:pt x="500" y="520"/>
                    <a:pt x="494" y="518"/>
                    <a:pt x="489" y="515"/>
                  </a:cubicBezTo>
                  <a:cubicBezTo>
                    <a:pt x="495" y="515"/>
                    <a:pt x="501" y="516"/>
                    <a:pt x="507" y="516"/>
                  </a:cubicBezTo>
                  <a:close/>
                  <a:moveTo>
                    <a:pt x="511" y="516"/>
                  </a:moveTo>
                  <a:cubicBezTo>
                    <a:pt x="512" y="516"/>
                    <a:pt x="512" y="516"/>
                    <a:pt x="513" y="516"/>
                  </a:cubicBezTo>
                  <a:cubicBezTo>
                    <a:pt x="512" y="516"/>
                    <a:pt x="512" y="517"/>
                    <a:pt x="511" y="518"/>
                  </a:cubicBezTo>
                  <a:cubicBezTo>
                    <a:pt x="511" y="517"/>
                    <a:pt x="511" y="516"/>
                    <a:pt x="511" y="516"/>
                  </a:cubicBezTo>
                  <a:close/>
                  <a:moveTo>
                    <a:pt x="526" y="485"/>
                  </a:moveTo>
                  <a:cubicBezTo>
                    <a:pt x="541" y="471"/>
                    <a:pt x="552" y="452"/>
                    <a:pt x="556" y="432"/>
                  </a:cubicBezTo>
                  <a:cubicBezTo>
                    <a:pt x="559" y="435"/>
                    <a:pt x="562" y="439"/>
                    <a:pt x="564" y="443"/>
                  </a:cubicBezTo>
                  <a:cubicBezTo>
                    <a:pt x="566" y="452"/>
                    <a:pt x="570" y="460"/>
                    <a:pt x="575" y="467"/>
                  </a:cubicBezTo>
                  <a:cubicBezTo>
                    <a:pt x="578" y="477"/>
                    <a:pt x="579" y="488"/>
                    <a:pt x="577" y="499"/>
                  </a:cubicBezTo>
                  <a:cubicBezTo>
                    <a:pt x="577" y="501"/>
                    <a:pt x="577" y="502"/>
                    <a:pt x="577" y="503"/>
                  </a:cubicBezTo>
                  <a:cubicBezTo>
                    <a:pt x="576" y="504"/>
                    <a:pt x="576" y="504"/>
                    <a:pt x="575" y="504"/>
                  </a:cubicBezTo>
                  <a:cubicBezTo>
                    <a:pt x="558" y="510"/>
                    <a:pt x="539" y="513"/>
                    <a:pt x="521" y="513"/>
                  </a:cubicBezTo>
                  <a:cubicBezTo>
                    <a:pt x="526" y="504"/>
                    <a:pt x="527" y="495"/>
                    <a:pt x="526" y="485"/>
                  </a:cubicBezTo>
                  <a:close/>
                  <a:moveTo>
                    <a:pt x="581" y="474"/>
                  </a:moveTo>
                  <a:cubicBezTo>
                    <a:pt x="583" y="475"/>
                    <a:pt x="584" y="477"/>
                    <a:pt x="586" y="478"/>
                  </a:cubicBezTo>
                  <a:cubicBezTo>
                    <a:pt x="590" y="482"/>
                    <a:pt x="594" y="485"/>
                    <a:pt x="599" y="487"/>
                  </a:cubicBezTo>
                  <a:cubicBezTo>
                    <a:pt x="600" y="489"/>
                    <a:pt x="601" y="491"/>
                    <a:pt x="602" y="493"/>
                  </a:cubicBezTo>
                  <a:cubicBezTo>
                    <a:pt x="596" y="496"/>
                    <a:pt x="589" y="499"/>
                    <a:pt x="582" y="502"/>
                  </a:cubicBezTo>
                  <a:cubicBezTo>
                    <a:pt x="583" y="492"/>
                    <a:pt x="583" y="483"/>
                    <a:pt x="581" y="474"/>
                  </a:cubicBezTo>
                  <a:close/>
                  <a:moveTo>
                    <a:pt x="605" y="491"/>
                  </a:moveTo>
                  <a:cubicBezTo>
                    <a:pt x="606" y="491"/>
                    <a:pt x="606" y="491"/>
                    <a:pt x="606" y="491"/>
                  </a:cubicBezTo>
                  <a:cubicBezTo>
                    <a:pt x="605" y="491"/>
                    <a:pt x="605" y="491"/>
                    <a:pt x="605" y="491"/>
                  </a:cubicBezTo>
                  <a:close/>
                  <a:moveTo>
                    <a:pt x="619" y="430"/>
                  </a:moveTo>
                  <a:cubicBezTo>
                    <a:pt x="629" y="429"/>
                    <a:pt x="639" y="427"/>
                    <a:pt x="649" y="425"/>
                  </a:cubicBezTo>
                  <a:cubicBezTo>
                    <a:pt x="649" y="430"/>
                    <a:pt x="648" y="435"/>
                    <a:pt x="647" y="440"/>
                  </a:cubicBezTo>
                  <a:cubicBezTo>
                    <a:pt x="638" y="436"/>
                    <a:pt x="629" y="432"/>
                    <a:pt x="619" y="430"/>
                  </a:cubicBezTo>
                  <a:close/>
                  <a:moveTo>
                    <a:pt x="647" y="393"/>
                  </a:moveTo>
                  <a:cubicBezTo>
                    <a:pt x="648" y="393"/>
                    <a:pt x="648" y="393"/>
                    <a:pt x="649" y="393"/>
                  </a:cubicBezTo>
                  <a:cubicBezTo>
                    <a:pt x="650" y="396"/>
                    <a:pt x="650" y="400"/>
                    <a:pt x="651" y="403"/>
                  </a:cubicBezTo>
                  <a:cubicBezTo>
                    <a:pt x="650" y="400"/>
                    <a:pt x="649" y="396"/>
                    <a:pt x="647" y="393"/>
                  </a:cubicBezTo>
                  <a:close/>
                  <a:moveTo>
                    <a:pt x="645" y="388"/>
                  </a:moveTo>
                  <a:cubicBezTo>
                    <a:pt x="643" y="384"/>
                    <a:pt x="641" y="381"/>
                    <a:pt x="639" y="378"/>
                  </a:cubicBezTo>
                  <a:cubicBezTo>
                    <a:pt x="640" y="378"/>
                    <a:pt x="642" y="378"/>
                    <a:pt x="643" y="378"/>
                  </a:cubicBezTo>
                  <a:cubicBezTo>
                    <a:pt x="645" y="381"/>
                    <a:pt x="646" y="385"/>
                    <a:pt x="647" y="388"/>
                  </a:cubicBezTo>
                  <a:cubicBezTo>
                    <a:pt x="646" y="388"/>
                    <a:pt x="646" y="388"/>
                    <a:pt x="645" y="388"/>
                  </a:cubicBezTo>
                  <a:close/>
                  <a:moveTo>
                    <a:pt x="648" y="378"/>
                  </a:moveTo>
                  <a:cubicBezTo>
                    <a:pt x="659" y="378"/>
                    <a:pt x="670" y="380"/>
                    <a:pt x="680" y="384"/>
                  </a:cubicBezTo>
                  <a:cubicBezTo>
                    <a:pt x="671" y="387"/>
                    <a:pt x="661" y="389"/>
                    <a:pt x="652" y="389"/>
                  </a:cubicBezTo>
                  <a:cubicBezTo>
                    <a:pt x="651" y="385"/>
                    <a:pt x="649" y="381"/>
                    <a:pt x="648" y="378"/>
                  </a:cubicBezTo>
                  <a:close/>
                  <a:moveTo>
                    <a:pt x="672" y="320"/>
                  </a:moveTo>
                  <a:cubicBezTo>
                    <a:pt x="686" y="317"/>
                    <a:pt x="699" y="319"/>
                    <a:pt x="710" y="325"/>
                  </a:cubicBezTo>
                  <a:cubicBezTo>
                    <a:pt x="697" y="326"/>
                    <a:pt x="684" y="324"/>
                    <a:pt x="672" y="320"/>
                  </a:cubicBezTo>
                  <a:close/>
                  <a:moveTo>
                    <a:pt x="717" y="324"/>
                  </a:moveTo>
                  <a:cubicBezTo>
                    <a:pt x="713" y="322"/>
                    <a:pt x="710" y="320"/>
                    <a:pt x="706" y="319"/>
                  </a:cubicBezTo>
                  <a:cubicBezTo>
                    <a:pt x="692" y="315"/>
                    <a:pt x="679" y="315"/>
                    <a:pt x="667" y="318"/>
                  </a:cubicBezTo>
                  <a:cubicBezTo>
                    <a:pt x="661" y="315"/>
                    <a:pt x="655" y="311"/>
                    <a:pt x="651" y="306"/>
                  </a:cubicBezTo>
                  <a:cubicBezTo>
                    <a:pt x="655" y="304"/>
                    <a:pt x="659" y="301"/>
                    <a:pt x="664" y="300"/>
                  </a:cubicBezTo>
                  <a:cubicBezTo>
                    <a:pt x="692" y="289"/>
                    <a:pt x="724" y="297"/>
                    <a:pt x="748" y="316"/>
                  </a:cubicBezTo>
                  <a:cubicBezTo>
                    <a:pt x="740" y="319"/>
                    <a:pt x="733" y="321"/>
                    <a:pt x="725" y="323"/>
                  </a:cubicBezTo>
                  <a:cubicBezTo>
                    <a:pt x="722" y="323"/>
                    <a:pt x="720" y="324"/>
                    <a:pt x="717" y="324"/>
                  </a:cubicBezTo>
                  <a:close/>
                  <a:moveTo>
                    <a:pt x="653" y="313"/>
                  </a:moveTo>
                  <a:cubicBezTo>
                    <a:pt x="656" y="315"/>
                    <a:pt x="659" y="317"/>
                    <a:pt x="663" y="319"/>
                  </a:cubicBezTo>
                  <a:cubicBezTo>
                    <a:pt x="649" y="323"/>
                    <a:pt x="636" y="331"/>
                    <a:pt x="625" y="342"/>
                  </a:cubicBezTo>
                  <a:cubicBezTo>
                    <a:pt x="624" y="340"/>
                    <a:pt x="622" y="338"/>
                    <a:pt x="620" y="336"/>
                  </a:cubicBezTo>
                  <a:cubicBezTo>
                    <a:pt x="626" y="325"/>
                    <a:pt x="636" y="315"/>
                    <a:pt x="647" y="308"/>
                  </a:cubicBezTo>
                  <a:cubicBezTo>
                    <a:pt x="649" y="310"/>
                    <a:pt x="651" y="311"/>
                    <a:pt x="653" y="313"/>
                  </a:cubicBezTo>
                  <a:close/>
                  <a:moveTo>
                    <a:pt x="617" y="333"/>
                  </a:moveTo>
                  <a:cubicBezTo>
                    <a:pt x="610" y="326"/>
                    <a:pt x="602" y="319"/>
                    <a:pt x="593" y="313"/>
                  </a:cubicBezTo>
                  <a:cubicBezTo>
                    <a:pt x="608" y="306"/>
                    <a:pt x="622" y="297"/>
                    <a:pt x="633" y="285"/>
                  </a:cubicBezTo>
                  <a:cubicBezTo>
                    <a:pt x="635" y="292"/>
                    <a:pt x="640" y="299"/>
                    <a:pt x="645" y="305"/>
                  </a:cubicBezTo>
                  <a:cubicBezTo>
                    <a:pt x="633" y="312"/>
                    <a:pt x="623" y="322"/>
                    <a:pt x="617" y="333"/>
                  </a:cubicBezTo>
                  <a:close/>
                  <a:moveTo>
                    <a:pt x="645" y="255"/>
                  </a:moveTo>
                  <a:cubicBezTo>
                    <a:pt x="654" y="251"/>
                    <a:pt x="662" y="244"/>
                    <a:pt x="668" y="236"/>
                  </a:cubicBezTo>
                  <a:cubicBezTo>
                    <a:pt x="672" y="231"/>
                    <a:pt x="675" y="224"/>
                    <a:pt x="677" y="218"/>
                  </a:cubicBezTo>
                  <a:cubicBezTo>
                    <a:pt x="672" y="237"/>
                    <a:pt x="661" y="255"/>
                    <a:pt x="643" y="266"/>
                  </a:cubicBezTo>
                  <a:cubicBezTo>
                    <a:pt x="644" y="263"/>
                    <a:pt x="645" y="259"/>
                    <a:pt x="645" y="255"/>
                  </a:cubicBezTo>
                  <a:close/>
                  <a:moveTo>
                    <a:pt x="675" y="201"/>
                  </a:moveTo>
                  <a:cubicBezTo>
                    <a:pt x="660" y="204"/>
                    <a:pt x="647" y="215"/>
                    <a:pt x="639" y="230"/>
                  </a:cubicBezTo>
                  <a:cubicBezTo>
                    <a:pt x="637" y="226"/>
                    <a:pt x="635" y="223"/>
                    <a:pt x="633" y="220"/>
                  </a:cubicBezTo>
                  <a:cubicBezTo>
                    <a:pt x="629" y="214"/>
                    <a:pt x="624" y="208"/>
                    <a:pt x="618" y="202"/>
                  </a:cubicBezTo>
                  <a:cubicBezTo>
                    <a:pt x="622" y="189"/>
                    <a:pt x="621" y="176"/>
                    <a:pt x="617" y="163"/>
                  </a:cubicBezTo>
                  <a:cubicBezTo>
                    <a:pt x="637" y="162"/>
                    <a:pt x="660" y="167"/>
                    <a:pt x="678" y="174"/>
                  </a:cubicBezTo>
                  <a:cubicBezTo>
                    <a:pt x="678" y="183"/>
                    <a:pt x="677" y="192"/>
                    <a:pt x="675" y="201"/>
                  </a:cubicBezTo>
                  <a:close/>
                  <a:moveTo>
                    <a:pt x="614" y="198"/>
                  </a:moveTo>
                  <a:cubicBezTo>
                    <a:pt x="608" y="193"/>
                    <a:pt x="602" y="189"/>
                    <a:pt x="595" y="185"/>
                  </a:cubicBezTo>
                  <a:cubicBezTo>
                    <a:pt x="598" y="179"/>
                    <a:pt x="601" y="173"/>
                    <a:pt x="602" y="166"/>
                  </a:cubicBezTo>
                  <a:cubicBezTo>
                    <a:pt x="605" y="165"/>
                    <a:pt x="609" y="165"/>
                    <a:pt x="612" y="164"/>
                  </a:cubicBezTo>
                  <a:cubicBezTo>
                    <a:pt x="615" y="175"/>
                    <a:pt x="616" y="187"/>
                    <a:pt x="614" y="198"/>
                  </a:cubicBezTo>
                  <a:close/>
                  <a:moveTo>
                    <a:pt x="602" y="162"/>
                  </a:moveTo>
                  <a:cubicBezTo>
                    <a:pt x="603" y="159"/>
                    <a:pt x="603" y="155"/>
                    <a:pt x="603" y="150"/>
                  </a:cubicBezTo>
                  <a:cubicBezTo>
                    <a:pt x="603" y="147"/>
                    <a:pt x="602" y="143"/>
                    <a:pt x="601" y="139"/>
                  </a:cubicBezTo>
                  <a:cubicBezTo>
                    <a:pt x="605" y="146"/>
                    <a:pt x="609" y="153"/>
                    <a:pt x="611" y="161"/>
                  </a:cubicBezTo>
                  <a:cubicBezTo>
                    <a:pt x="608" y="161"/>
                    <a:pt x="605" y="162"/>
                    <a:pt x="602" y="162"/>
                  </a:cubicBezTo>
                  <a:close/>
                  <a:moveTo>
                    <a:pt x="593" y="129"/>
                  </a:moveTo>
                  <a:cubicBezTo>
                    <a:pt x="584" y="143"/>
                    <a:pt x="580" y="160"/>
                    <a:pt x="579" y="176"/>
                  </a:cubicBezTo>
                  <a:cubicBezTo>
                    <a:pt x="556" y="166"/>
                    <a:pt x="530" y="161"/>
                    <a:pt x="507" y="165"/>
                  </a:cubicBezTo>
                  <a:cubicBezTo>
                    <a:pt x="492" y="167"/>
                    <a:pt x="478" y="175"/>
                    <a:pt x="467" y="186"/>
                  </a:cubicBezTo>
                  <a:cubicBezTo>
                    <a:pt x="464" y="185"/>
                    <a:pt x="462" y="185"/>
                    <a:pt x="459" y="184"/>
                  </a:cubicBezTo>
                  <a:cubicBezTo>
                    <a:pt x="460" y="183"/>
                    <a:pt x="462" y="183"/>
                    <a:pt x="463" y="182"/>
                  </a:cubicBezTo>
                  <a:cubicBezTo>
                    <a:pt x="496" y="162"/>
                    <a:pt x="515" y="118"/>
                    <a:pt x="499" y="82"/>
                  </a:cubicBezTo>
                  <a:cubicBezTo>
                    <a:pt x="498" y="79"/>
                    <a:pt x="496" y="76"/>
                    <a:pt x="495" y="73"/>
                  </a:cubicBezTo>
                  <a:cubicBezTo>
                    <a:pt x="501" y="71"/>
                    <a:pt x="507" y="69"/>
                    <a:pt x="513" y="68"/>
                  </a:cubicBezTo>
                  <a:cubicBezTo>
                    <a:pt x="515" y="69"/>
                    <a:pt x="517" y="69"/>
                    <a:pt x="519" y="70"/>
                  </a:cubicBezTo>
                  <a:cubicBezTo>
                    <a:pt x="544" y="81"/>
                    <a:pt x="571" y="100"/>
                    <a:pt x="590" y="124"/>
                  </a:cubicBezTo>
                  <a:cubicBezTo>
                    <a:pt x="591" y="126"/>
                    <a:pt x="592" y="127"/>
                    <a:pt x="593" y="129"/>
                  </a:cubicBezTo>
                  <a:close/>
                  <a:moveTo>
                    <a:pt x="493" y="70"/>
                  </a:moveTo>
                  <a:cubicBezTo>
                    <a:pt x="491" y="67"/>
                    <a:pt x="488" y="64"/>
                    <a:pt x="486" y="61"/>
                  </a:cubicBezTo>
                  <a:cubicBezTo>
                    <a:pt x="493" y="62"/>
                    <a:pt x="501" y="64"/>
                    <a:pt x="508" y="66"/>
                  </a:cubicBezTo>
                  <a:cubicBezTo>
                    <a:pt x="503" y="67"/>
                    <a:pt x="498" y="69"/>
                    <a:pt x="493" y="70"/>
                  </a:cubicBezTo>
                  <a:close/>
                  <a:moveTo>
                    <a:pt x="404" y="113"/>
                  </a:moveTo>
                  <a:cubicBezTo>
                    <a:pt x="402" y="110"/>
                    <a:pt x="399" y="106"/>
                    <a:pt x="397" y="103"/>
                  </a:cubicBezTo>
                  <a:cubicBezTo>
                    <a:pt x="397" y="102"/>
                    <a:pt x="398" y="101"/>
                    <a:pt x="398" y="101"/>
                  </a:cubicBezTo>
                  <a:cubicBezTo>
                    <a:pt x="405" y="91"/>
                    <a:pt x="414" y="82"/>
                    <a:pt x="424" y="76"/>
                  </a:cubicBezTo>
                  <a:cubicBezTo>
                    <a:pt x="421" y="78"/>
                    <a:pt x="418" y="81"/>
                    <a:pt x="415" y="85"/>
                  </a:cubicBezTo>
                  <a:cubicBezTo>
                    <a:pt x="409" y="93"/>
                    <a:pt x="406" y="103"/>
                    <a:pt x="404" y="113"/>
                  </a:cubicBezTo>
                  <a:close/>
                  <a:moveTo>
                    <a:pt x="384" y="93"/>
                  </a:moveTo>
                  <a:cubicBezTo>
                    <a:pt x="386" y="95"/>
                    <a:pt x="388" y="97"/>
                    <a:pt x="390" y="100"/>
                  </a:cubicBezTo>
                  <a:cubicBezTo>
                    <a:pt x="388" y="98"/>
                    <a:pt x="385" y="96"/>
                    <a:pt x="383" y="94"/>
                  </a:cubicBezTo>
                  <a:cubicBezTo>
                    <a:pt x="383" y="94"/>
                    <a:pt x="383" y="93"/>
                    <a:pt x="384" y="93"/>
                  </a:cubicBezTo>
                  <a:close/>
                  <a:moveTo>
                    <a:pt x="385" y="100"/>
                  </a:moveTo>
                  <a:cubicBezTo>
                    <a:pt x="387" y="102"/>
                    <a:pt x="388" y="103"/>
                    <a:pt x="390" y="104"/>
                  </a:cubicBezTo>
                  <a:cubicBezTo>
                    <a:pt x="389" y="106"/>
                    <a:pt x="388" y="107"/>
                    <a:pt x="387" y="108"/>
                  </a:cubicBezTo>
                  <a:cubicBezTo>
                    <a:pt x="386" y="109"/>
                    <a:pt x="385" y="111"/>
                    <a:pt x="384" y="113"/>
                  </a:cubicBezTo>
                  <a:cubicBezTo>
                    <a:pt x="382" y="112"/>
                    <a:pt x="379" y="111"/>
                    <a:pt x="377" y="111"/>
                  </a:cubicBezTo>
                  <a:cubicBezTo>
                    <a:pt x="378" y="106"/>
                    <a:pt x="380" y="102"/>
                    <a:pt x="382" y="98"/>
                  </a:cubicBezTo>
                  <a:cubicBezTo>
                    <a:pt x="383" y="98"/>
                    <a:pt x="384" y="99"/>
                    <a:pt x="385" y="100"/>
                  </a:cubicBezTo>
                  <a:close/>
                  <a:moveTo>
                    <a:pt x="273" y="127"/>
                  </a:moveTo>
                  <a:cubicBezTo>
                    <a:pt x="270" y="128"/>
                    <a:pt x="268" y="130"/>
                    <a:pt x="266" y="131"/>
                  </a:cubicBezTo>
                  <a:cubicBezTo>
                    <a:pt x="264" y="131"/>
                    <a:pt x="263" y="130"/>
                    <a:pt x="261" y="130"/>
                  </a:cubicBezTo>
                  <a:cubicBezTo>
                    <a:pt x="261" y="125"/>
                    <a:pt x="262" y="120"/>
                    <a:pt x="263" y="115"/>
                  </a:cubicBezTo>
                  <a:cubicBezTo>
                    <a:pt x="264" y="110"/>
                    <a:pt x="265" y="105"/>
                    <a:pt x="267" y="100"/>
                  </a:cubicBezTo>
                  <a:cubicBezTo>
                    <a:pt x="271" y="98"/>
                    <a:pt x="276" y="95"/>
                    <a:pt x="280" y="93"/>
                  </a:cubicBezTo>
                  <a:cubicBezTo>
                    <a:pt x="275" y="103"/>
                    <a:pt x="273" y="115"/>
                    <a:pt x="273" y="127"/>
                  </a:cubicBezTo>
                  <a:close/>
                  <a:moveTo>
                    <a:pt x="263" y="133"/>
                  </a:moveTo>
                  <a:cubicBezTo>
                    <a:pt x="263" y="134"/>
                    <a:pt x="262" y="134"/>
                    <a:pt x="262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2" y="133"/>
                    <a:pt x="263" y="133"/>
                    <a:pt x="263" y="133"/>
                  </a:cubicBezTo>
                  <a:close/>
                  <a:moveTo>
                    <a:pt x="258" y="144"/>
                  </a:moveTo>
                  <a:cubicBezTo>
                    <a:pt x="259" y="149"/>
                    <a:pt x="261" y="154"/>
                    <a:pt x="263" y="159"/>
                  </a:cubicBezTo>
                  <a:cubicBezTo>
                    <a:pt x="254" y="173"/>
                    <a:pt x="247" y="189"/>
                    <a:pt x="243" y="205"/>
                  </a:cubicBezTo>
                  <a:cubicBezTo>
                    <a:pt x="240" y="200"/>
                    <a:pt x="236" y="196"/>
                    <a:pt x="232" y="192"/>
                  </a:cubicBezTo>
                  <a:cubicBezTo>
                    <a:pt x="231" y="188"/>
                    <a:pt x="231" y="185"/>
                    <a:pt x="230" y="181"/>
                  </a:cubicBezTo>
                  <a:cubicBezTo>
                    <a:pt x="237" y="167"/>
                    <a:pt x="247" y="154"/>
                    <a:pt x="258" y="144"/>
                  </a:cubicBezTo>
                  <a:close/>
                  <a:moveTo>
                    <a:pt x="228" y="192"/>
                  </a:moveTo>
                  <a:cubicBezTo>
                    <a:pt x="229" y="197"/>
                    <a:pt x="230" y="202"/>
                    <a:pt x="232" y="208"/>
                  </a:cubicBezTo>
                  <a:cubicBezTo>
                    <a:pt x="234" y="213"/>
                    <a:pt x="237" y="219"/>
                    <a:pt x="241" y="225"/>
                  </a:cubicBezTo>
                  <a:cubicBezTo>
                    <a:pt x="241" y="226"/>
                    <a:pt x="241" y="228"/>
                    <a:pt x="241" y="229"/>
                  </a:cubicBezTo>
                  <a:cubicBezTo>
                    <a:pt x="235" y="231"/>
                    <a:pt x="230" y="233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3" y="232"/>
                    <a:pt x="222" y="230"/>
                    <a:pt x="222" y="228"/>
                  </a:cubicBezTo>
                  <a:cubicBezTo>
                    <a:pt x="220" y="215"/>
                    <a:pt x="222" y="203"/>
                    <a:pt x="227" y="191"/>
                  </a:cubicBezTo>
                  <a:cubicBezTo>
                    <a:pt x="227" y="191"/>
                    <a:pt x="227" y="191"/>
                    <a:pt x="228" y="192"/>
                  </a:cubicBezTo>
                  <a:close/>
                  <a:moveTo>
                    <a:pt x="219" y="200"/>
                  </a:moveTo>
                  <a:cubicBezTo>
                    <a:pt x="216" y="212"/>
                    <a:pt x="216" y="225"/>
                    <a:pt x="220" y="235"/>
                  </a:cubicBezTo>
                  <a:cubicBezTo>
                    <a:pt x="216" y="236"/>
                    <a:pt x="212" y="236"/>
                    <a:pt x="208" y="236"/>
                  </a:cubicBezTo>
                  <a:cubicBezTo>
                    <a:pt x="200" y="233"/>
                    <a:pt x="192" y="231"/>
                    <a:pt x="183" y="231"/>
                  </a:cubicBezTo>
                  <a:cubicBezTo>
                    <a:pt x="169" y="225"/>
                    <a:pt x="159" y="212"/>
                    <a:pt x="154" y="194"/>
                  </a:cubicBezTo>
                  <a:cubicBezTo>
                    <a:pt x="151" y="182"/>
                    <a:pt x="151" y="170"/>
                    <a:pt x="153" y="159"/>
                  </a:cubicBezTo>
                  <a:cubicBezTo>
                    <a:pt x="178" y="162"/>
                    <a:pt x="203" y="172"/>
                    <a:pt x="221" y="186"/>
                  </a:cubicBezTo>
                  <a:cubicBezTo>
                    <a:pt x="222" y="187"/>
                    <a:pt x="222" y="187"/>
                    <a:pt x="223" y="188"/>
                  </a:cubicBezTo>
                  <a:cubicBezTo>
                    <a:pt x="221" y="192"/>
                    <a:pt x="220" y="196"/>
                    <a:pt x="219" y="200"/>
                  </a:cubicBezTo>
                  <a:close/>
                  <a:moveTo>
                    <a:pt x="200" y="235"/>
                  </a:moveTo>
                  <a:cubicBezTo>
                    <a:pt x="197" y="235"/>
                    <a:pt x="194" y="235"/>
                    <a:pt x="192" y="234"/>
                  </a:cubicBezTo>
                  <a:cubicBezTo>
                    <a:pt x="195" y="234"/>
                    <a:pt x="197" y="235"/>
                    <a:pt x="200" y="235"/>
                  </a:cubicBezTo>
                  <a:close/>
                  <a:moveTo>
                    <a:pt x="211" y="239"/>
                  </a:moveTo>
                  <a:cubicBezTo>
                    <a:pt x="213" y="240"/>
                    <a:pt x="214" y="241"/>
                    <a:pt x="216" y="242"/>
                  </a:cubicBezTo>
                  <a:cubicBezTo>
                    <a:pt x="217" y="242"/>
                    <a:pt x="222" y="242"/>
                    <a:pt x="219" y="241"/>
                  </a:cubicBezTo>
                  <a:cubicBezTo>
                    <a:pt x="218" y="240"/>
                    <a:pt x="217" y="240"/>
                    <a:pt x="216" y="239"/>
                  </a:cubicBezTo>
                  <a:cubicBezTo>
                    <a:pt x="218" y="239"/>
                    <a:pt x="220" y="239"/>
                    <a:pt x="221" y="239"/>
                  </a:cubicBezTo>
                  <a:cubicBezTo>
                    <a:pt x="223" y="243"/>
                    <a:pt x="225" y="247"/>
                    <a:pt x="228" y="250"/>
                  </a:cubicBezTo>
                  <a:cubicBezTo>
                    <a:pt x="225" y="253"/>
                    <a:pt x="222" y="255"/>
                    <a:pt x="219" y="257"/>
                  </a:cubicBezTo>
                  <a:cubicBezTo>
                    <a:pt x="197" y="270"/>
                    <a:pt x="168" y="276"/>
                    <a:pt x="142" y="272"/>
                  </a:cubicBezTo>
                  <a:cubicBezTo>
                    <a:pt x="136" y="268"/>
                    <a:pt x="130" y="264"/>
                    <a:pt x="124" y="262"/>
                  </a:cubicBezTo>
                  <a:cubicBezTo>
                    <a:pt x="126" y="259"/>
                    <a:pt x="128" y="257"/>
                    <a:pt x="130" y="255"/>
                  </a:cubicBezTo>
                  <a:cubicBezTo>
                    <a:pt x="144" y="242"/>
                    <a:pt x="162" y="234"/>
                    <a:pt x="180" y="233"/>
                  </a:cubicBezTo>
                  <a:cubicBezTo>
                    <a:pt x="190" y="238"/>
                    <a:pt x="200" y="239"/>
                    <a:pt x="211" y="239"/>
                  </a:cubicBezTo>
                  <a:close/>
                  <a:moveTo>
                    <a:pt x="135" y="270"/>
                  </a:moveTo>
                  <a:cubicBezTo>
                    <a:pt x="130" y="269"/>
                    <a:pt x="125" y="268"/>
                    <a:pt x="120" y="266"/>
                  </a:cubicBezTo>
                  <a:cubicBezTo>
                    <a:pt x="121" y="265"/>
                    <a:pt x="122" y="264"/>
                    <a:pt x="122" y="263"/>
                  </a:cubicBezTo>
                  <a:cubicBezTo>
                    <a:pt x="127" y="265"/>
                    <a:pt x="131" y="268"/>
                    <a:pt x="135" y="270"/>
                  </a:cubicBezTo>
                  <a:close/>
                  <a:moveTo>
                    <a:pt x="115" y="264"/>
                  </a:moveTo>
                  <a:cubicBezTo>
                    <a:pt x="111" y="262"/>
                    <a:pt x="107" y="259"/>
                    <a:pt x="103" y="256"/>
                  </a:cubicBezTo>
                  <a:cubicBezTo>
                    <a:pt x="108" y="258"/>
                    <a:pt x="113" y="259"/>
                    <a:pt x="118" y="261"/>
                  </a:cubicBezTo>
                  <a:cubicBezTo>
                    <a:pt x="117" y="262"/>
                    <a:pt x="116" y="263"/>
                    <a:pt x="115" y="264"/>
                  </a:cubicBezTo>
                  <a:close/>
                  <a:moveTo>
                    <a:pt x="130" y="331"/>
                  </a:moveTo>
                  <a:cubicBezTo>
                    <a:pt x="130" y="333"/>
                    <a:pt x="130" y="334"/>
                    <a:pt x="130" y="336"/>
                  </a:cubicBezTo>
                  <a:cubicBezTo>
                    <a:pt x="126" y="333"/>
                    <a:pt x="122" y="330"/>
                    <a:pt x="118" y="327"/>
                  </a:cubicBezTo>
                  <a:cubicBezTo>
                    <a:pt x="122" y="328"/>
                    <a:pt x="126" y="330"/>
                    <a:pt x="130" y="331"/>
                  </a:cubicBezTo>
                  <a:close/>
                  <a:moveTo>
                    <a:pt x="135" y="333"/>
                  </a:moveTo>
                  <a:cubicBezTo>
                    <a:pt x="144" y="335"/>
                    <a:pt x="154" y="337"/>
                    <a:pt x="164" y="338"/>
                  </a:cubicBezTo>
                  <a:cubicBezTo>
                    <a:pt x="160" y="342"/>
                    <a:pt x="152" y="344"/>
                    <a:pt x="141" y="341"/>
                  </a:cubicBezTo>
                  <a:cubicBezTo>
                    <a:pt x="139" y="340"/>
                    <a:pt x="137" y="339"/>
                    <a:pt x="135" y="339"/>
                  </a:cubicBezTo>
                  <a:cubicBezTo>
                    <a:pt x="135" y="337"/>
                    <a:pt x="135" y="335"/>
                    <a:pt x="135" y="333"/>
                  </a:cubicBezTo>
                  <a:close/>
                  <a:moveTo>
                    <a:pt x="135" y="331"/>
                  </a:moveTo>
                  <a:cubicBezTo>
                    <a:pt x="135" y="329"/>
                    <a:pt x="135" y="327"/>
                    <a:pt x="136" y="325"/>
                  </a:cubicBezTo>
                  <a:cubicBezTo>
                    <a:pt x="139" y="311"/>
                    <a:pt x="147" y="299"/>
                    <a:pt x="158" y="290"/>
                  </a:cubicBezTo>
                  <a:cubicBezTo>
                    <a:pt x="158" y="291"/>
                    <a:pt x="159" y="291"/>
                    <a:pt x="159" y="292"/>
                  </a:cubicBezTo>
                  <a:cubicBezTo>
                    <a:pt x="169" y="304"/>
                    <a:pt x="173" y="325"/>
                    <a:pt x="166" y="336"/>
                  </a:cubicBezTo>
                  <a:cubicBezTo>
                    <a:pt x="155" y="335"/>
                    <a:pt x="145" y="334"/>
                    <a:pt x="135" y="331"/>
                  </a:cubicBezTo>
                  <a:close/>
                  <a:moveTo>
                    <a:pt x="197" y="309"/>
                  </a:moveTo>
                  <a:cubicBezTo>
                    <a:pt x="204" y="303"/>
                    <a:pt x="212" y="301"/>
                    <a:pt x="219" y="302"/>
                  </a:cubicBezTo>
                  <a:cubicBezTo>
                    <a:pt x="220" y="312"/>
                    <a:pt x="222" y="321"/>
                    <a:pt x="225" y="329"/>
                  </a:cubicBezTo>
                  <a:cubicBezTo>
                    <a:pt x="224" y="329"/>
                    <a:pt x="224" y="329"/>
                    <a:pt x="223" y="329"/>
                  </a:cubicBezTo>
                  <a:cubicBezTo>
                    <a:pt x="217" y="330"/>
                    <a:pt x="212" y="331"/>
                    <a:pt x="207" y="334"/>
                  </a:cubicBezTo>
                  <a:cubicBezTo>
                    <a:pt x="204" y="334"/>
                    <a:pt x="201" y="335"/>
                    <a:pt x="199" y="335"/>
                  </a:cubicBezTo>
                  <a:cubicBezTo>
                    <a:pt x="192" y="336"/>
                    <a:pt x="185" y="336"/>
                    <a:pt x="178" y="336"/>
                  </a:cubicBezTo>
                  <a:cubicBezTo>
                    <a:pt x="182" y="325"/>
                    <a:pt x="188" y="316"/>
                    <a:pt x="197" y="309"/>
                  </a:cubicBezTo>
                  <a:close/>
                  <a:moveTo>
                    <a:pt x="209" y="336"/>
                  </a:moveTo>
                  <a:cubicBezTo>
                    <a:pt x="215" y="336"/>
                    <a:pt x="221" y="335"/>
                    <a:pt x="227" y="333"/>
                  </a:cubicBezTo>
                  <a:cubicBezTo>
                    <a:pt x="227" y="335"/>
                    <a:pt x="228" y="336"/>
                    <a:pt x="229" y="338"/>
                  </a:cubicBezTo>
                  <a:cubicBezTo>
                    <a:pt x="226" y="339"/>
                    <a:pt x="222" y="341"/>
                    <a:pt x="219" y="342"/>
                  </a:cubicBezTo>
                  <a:cubicBezTo>
                    <a:pt x="211" y="345"/>
                    <a:pt x="202" y="347"/>
                    <a:pt x="194" y="349"/>
                  </a:cubicBezTo>
                  <a:cubicBezTo>
                    <a:pt x="198" y="344"/>
                    <a:pt x="203" y="340"/>
                    <a:pt x="209" y="336"/>
                  </a:cubicBezTo>
                  <a:close/>
                  <a:moveTo>
                    <a:pt x="256" y="364"/>
                  </a:moveTo>
                  <a:cubicBezTo>
                    <a:pt x="259" y="356"/>
                    <a:pt x="260" y="347"/>
                    <a:pt x="258" y="338"/>
                  </a:cubicBezTo>
                  <a:cubicBezTo>
                    <a:pt x="261" y="342"/>
                    <a:pt x="265" y="346"/>
                    <a:pt x="272" y="349"/>
                  </a:cubicBezTo>
                  <a:cubicBezTo>
                    <a:pt x="274" y="350"/>
                    <a:pt x="276" y="351"/>
                    <a:pt x="278" y="351"/>
                  </a:cubicBezTo>
                  <a:cubicBezTo>
                    <a:pt x="276" y="354"/>
                    <a:pt x="274" y="356"/>
                    <a:pt x="272" y="359"/>
                  </a:cubicBezTo>
                  <a:cubicBezTo>
                    <a:pt x="269" y="360"/>
                    <a:pt x="266" y="361"/>
                    <a:pt x="263" y="363"/>
                  </a:cubicBezTo>
                  <a:cubicBezTo>
                    <a:pt x="261" y="364"/>
                    <a:pt x="259" y="364"/>
                    <a:pt x="257" y="365"/>
                  </a:cubicBezTo>
                  <a:cubicBezTo>
                    <a:pt x="257" y="365"/>
                    <a:pt x="257" y="365"/>
                    <a:pt x="256" y="364"/>
                  </a:cubicBezTo>
                  <a:close/>
                  <a:moveTo>
                    <a:pt x="269" y="365"/>
                  </a:moveTo>
                  <a:cubicBezTo>
                    <a:pt x="268" y="367"/>
                    <a:pt x="267" y="369"/>
                    <a:pt x="266" y="371"/>
                  </a:cubicBezTo>
                  <a:cubicBezTo>
                    <a:pt x="264" y="370"/>
                    <a:pt x="263" y="369"/>
                    <a:pt x="262" y="368"/>
                  </a:cubicBezTo>
                  <a:cubicBezTo>
                    <a:pt x="264" y="367"/>
                    <a:pt x="266" y="366"/>
                    <a:pt x="269" y="365"/>
                  </a:cubicBezTo>
                  <a:close/>
                  <a:moveTo>
                    <a:pt x="277" y="362"/>
                  </a:moveTo>
                  <a:cubicBezTo>
                    <a:pt x="278" y="361"/>
                    <a:pt x="279" y="361"/>
                    <a:pt x="280" y="361"/>
                  </a:cubicBezTo>
                  <a:cubicBezTo>
                    <a:pt x="280" y="367"/>
                    <a:pt x="281" y="373"/>
                    <a:pt x="283" y="379"/>
                  </a:cubicBezTo>
                  <a:cubicBezTo>
                    <a:pt x="279" y="378"/>
                    <a:pt x="274" y="376"/>
                    <a:pt x="270" y="374"/>
                  </a:cubicBezTo>
                  <a:cubicBezTo>
                    <a:pt x="273" y="370"/>
                    <a:pt x="275" y="366"/>
                    <a:pt x="277" y="362"/>
                  </a:cubicBezTo>
                  <a:close/>
                  <a:moveTo>
                    <a:pt x="284" y="382"/>
                  </a:moveTo>
                  <a:cubicBezTo>
                    <a:pt x="286" y="389"/>
                    <a:pt x="289" y="397"/>
                    <a:pt x="292" y="403"/>
                  </a:cubicBezTo>
                  <a:cubicBezTo>
                    <a:pt x="289" y="405"/>
                    <a:pt x="285" y="407"/>
                    <a:pt x="282" y="408"/>
                  </a:cubicBezTo>
                  <a:cubicBezTo>
                    <a:pt x="274" y="411"/>
                    <a:pt x="265" y="415"/>
                    <a:pt x="256" y="417"/>
                  </a:cubicBezTo>
                  <a:cubicBezTo>
                    <a:pt x="258" y="403"/>
                    <a:pt x="263" y="389"/>
                    <a:pt x="269" y="376"/>
                  </a:cubicBezTo>
                  <a:cubicBezTo>
                    <a:pt x="274" y="378"/>
                    <a:pt x="279" y="380"/>
                    <a:pt x="284" y="382"/>
                  </a:cubicBezTo>
                  <a:close/>
                  <a:moveTo>
                    <a:pt x="299" y="408"/>
                  </a:moveTo>
                  <a:cubicBezTo>
                    <a:pt x="300" y="407"/>
                    <a:pt x="300" y="406"/>
                    <a:pt x="301" y="405"/>
                  </a:cubicBezTo>
                  <a:cubicBezTo>
                    <a:pt x="303" y="403"/>
                    <a:pt x="306" y="402"/>
                    <a:pt x="308" y="401"/>
                  </a:cubicBezTo>
                  <a:cubicBezTo>
                    <a:pt x="313" y="406"/>
                    <a:pt x="318" y="411"/>
                    <a:pt x="323" y="415"/>
                  </a:cubicBezTo>
                  <a:cubicBezTo>
                    <a:pt x="340" y="429"/>
                    <a:pt x="361" y="435"/>
                    <a:pt x="381" y="435"/>
                  </a:cubicBezTo>
                  <a:cubicBezTo>
                    <a:pt x="377" y="448"/>
                    <a:pt x="367" y="460"/>
                    <a:pt x="354" y="468"/>
                  </a:cubicBezTo>
                  <a:cubicBezTo>
                    <a:pt x="332" y="452"/>
                    <a:pt x="312" y="432"/>
                    <a:pt x="299" y="408"/>
                  </a:cubicBezTo>
                  <a:close/>
                  <a:moveTo>
                    <a:pt x="352" y="469"/>
                  </a:moveTo>
                  <a:cubicBezTo>
                    <a:pt x="346" y="472"/>
                    <a:pt x="341" y="475"/>
                    <a:pt x="335" y="477"/>
                  </a:cubicBezTo>
                  <a:cubicBezTo>
                    <a:pt x="324" y="481"/>
                    <a:pt x="312" y="484"/>
                    <a:pt x="299" y="484"/>
                  </a:cubicBezTo>
                  <a:cubicBezTo>
                    <a:pt x="295" y="475"/>
                    <a:pt x="292" y="464"/>
                    <a:pt x="291" y="452"/>
                  </a:cubicBezTo>
                  <a:cubicBezTo>
                    <a:pt x="291" y="439"/>
                    <a:pt x="293" y="425"/>
                    <a:pt x="297" y="413"/>
                  </a:cubicBezTo>
                  <a:cubicBezTo>
                    <a:pt x="311" y="435"/>
                    <a:pt x="331" y="455"/>
                    <a:pt x="352" y="469"/>
                  </a:cubicBezTo>
                  <a:close/>
                  <a:moveTo>
                    <a:pt x="372" y="459"/>
                  </a:moveTo>
                  <a:cubicBezTo>
                    <a:pt x="370" y="464"/>
                    <a:pt x="367" y="469"/>
                    <a:pt x="365" y="475"/>
                  </a:cubicBezTo>
                  <a:cubicBezTo>
                    <a:pt x="363" y="473"/>
                    <a:pt x="360" y="472"/>
                    <a:pt x="357" y="470"/>
                  </a:cubicBezTo>
                  <a:cubicBezTo>
                    <a:pt x="363" y="467"/>
                    <a:pt x="368" y="463"/>
                    <a:pt x="372" y="459"/>
                  </a:cubicBezTo>
                  <a:close/>
                  <a:moveTo>
                    <a:pt x="399" y="432"/>
                  </a:moveTo>
                  <a:cubicBezTo>
                    <a:pt x="410" y="429"/>
                    <a:pt x="421" y="424"/>
                    <a:pt x="431" y="416"/>
                  </a:cubicBezTo>
                  <a:cubicBezTo>
                    <a:pt x="433" y="421"/>
                    <a:pt x="433" y="426"/>
                    <a:pt x="433" y="432"/>
                  </a:cubicBezTo>
                  <a:cubicBezTo>
                    <a:pt x="407" y="438"/>
                    <a:pt x="387" y="458"/>
                    <a:pt x="379" y="483"/>
                  </a:cubicBezTo>
                  <a:cubicBezTo>
                    <a:pt x="376" y="481"/>
                    <a:pt x="373" y="479"/>
                    <a:pt x="370" y="478"/>
                  </a:cubicBezTo>
                  <a:cubicBezTo>
                    <a:pt x="375" y="460"/>
                    <a:pt x="385" y="444"/>
                    <a:pt x="399" y="432"/>
                  </a:cubicBezTo>
                  <a:close/>
                  <a:moveTo>
                    <a:pt x="378" y="485"/>
                  </a:moveTo>
                  <a:cubicBezTo>
                    <a:pt x="377" y="489"/>
                    <a:pt x="377" y="492"/>
                    <a:pt x="376" y="496"/>
                  </a:cubicBezTo>
                  <a:cubicBezTo>
                    <a:pt x="373" y="497"/>
                    <a:pt x="370" y="498"/>
                    <a:pt x="366" y="498"/>
                  </a:cubicBezTo>
                  <a:cubicBezTo>
                    <a:pt x="367" y="494"/>
                    <a:pt x="367" y="490"/>
                    <a:pt x="368" y="486"/>
                  </a:cubicBezTo>
                  <a:cubicBezTo>
                    <a:pt x="368" y="484"/>
                    <a:pt x="368" y="482"/>
                    <a:pt x="369" y="480"/>
                  </a:cubicBezTo>
                  <a:cubicBezTo>
                    <a:pt x="372" y="482"/>
                    <a:pt x="375" y="484"/>
                    <a:pt x="378" y="485"/>
                  </a:cubicBezTo>
                  <a:close/>
                  <a:moveTo>
                    <a:pt x="382" y="487"/>
                  </a:moveTo>
                  <a:cubicBezTo>
                    <a:pt x="385" y="488"/>
                    <a:pt x="387" y="490"/>
                    <a:pt x="390" y="491"/>
                  </a:cubicBezTo>
                  <a:cubicBezTo>
                    <a:pt x="387" y="492"/>
                    <a:pt x="384" y="493"/>
                    <a:pt x="380" y="494"/>
                  </a:cubicBezTo>
                  <a:cubicBezTo>
                    <a:pt x="381" y="492"/>
                    <a:pt x="381" y="490"/>
                    <a:pt x="382" y="487"/>
                  </a:cubicBezTo>
                  <a:close/>
                  <a:moveTo>
                    <a:pt x="394" y="492"/>
                  </a:moveTo>
                  <a:cubicBezTo>
                    <a:pt x="395" y="493"/>
                    <a:pt x="397" y="494"/>
                    <a:pt x="399" y="495"/>
                  </a:cubicBezTo>
                  <a:cubicBezTo>
                    <a:pt x="397" y="502"/>
                    <a:pt x="397" y="510"/>
                    <a:pt x="398" y="518"/>
                  </a:cubicBezTo>
                  <a:cubicBezTo>
                    <a:pt x="399" y="521"/>
                    <a:pt x="399" y="524"/>
                    <a:pt x="400" y="527"/>
                  </a:cubicBezTo>
                  <a:cubicBezTo>
                    <a:pt x="394" y="527"/>
                    <a:pt x="388" y="527"/>
                    <a:pt x="381" y="526"/>
                  </a:cubicBezTo>
                  <a:cubicBezTo>
                    <a:pt x="380" y="520"/>
                    <a:pt x="379" y="512"/>
                    <a:pt x="379" y="505"/>
                  </a:cubicBezTo>
                  <a:cubicBezTo>
                    <a:pt x="379" y="503"/>
                    <a:pt x="380" y="500"/>
                    <a:pt x="380" y="498"/>
                  </a:cubicBezTo>
                  <a:cubicBezTo>
                    <a:pt x="385" y="496"/>
                    <a:pt x="389" y="494"/>
                    <a:pt x="394" y="492"/>
                  </a:cubicBezTo>
                  <a:close/>
                  <a:moveTo>
                    <a:pt x="403" y="496"/>
                  </a:moveTo>
                  <a:cubicBezTo>
                    <a:pt x="415" y="501"/>
                    <a:pt x="428" y="505"/>
                    <a:pt x="440" y="508"/>
                  </a:cubicBezTo>
                  <a:cubicBezTo>
                    <a:pt x="440" y="512"/>
                    <a:pt x="440" y="517"/>
                    <a:pt x="440" y="521"/>
                  </a:cubicBezTo>
                  <a:cubicBezTo>
                    <a:pt x="429" y="524"/>
                    <a:pt x="417" y="526"/>
                    <a:pt x="404" y="526"/>
                  </a:cubicBezTo>
                  <a:cubicBezTo>
                    <a:pt x="402" y="516"/>
                    <a:pt x="401" y="506"/>
                    <a:pt x="403" y="496"/>
                  </a:cubicBezTo>
                  <a:close/>
                  <a:moveTo>
                    <a:pt x="441" y="525"/>
                  </a:moveTo>
                  <a:cubicBezTo>
                    <a:pt x="442" y="531"/>
                    <a:pt x="444" y="537"/>
                    <a:pt x="448" y="542"/>
                  </a:cubicBezTo>
                  <a:cubicBezTo>
                    <a:pt x="450" y="547"/>
                    <a:pt x="453" y="551"/>
                    <a:pt x="456" y="554"/>
                  </a:cubicBezTo>
                  <a:cubicBezTo>
                    <a:pt x="444" y="557"/>
                    <a:pt x="433" y="559"/>
                    <a:pt x="421" y="560"/>
                  </a:cubicBezTo>
                  <a:cubicBezTo>
                    <a:pt x="414" y="551"/>
                    <a:pt x="408" y="540"/>
                    <a:pt x="405" y="529"/>
                  </a:cubicBezTo>
                  <a:cubicBezTo>
                    <a:pt x="417" y="529"/>
                    <a:pt x="429" y="527"/>
                    <a:pt x="441" y="525"/>
                  </a:cubicBezTo>
                  <a:close/>
                  <a:moveTo>
                    <a:pt x="450" y="538"/>
                  </a:moveTo>
                  <a:cubicBezTo>
                    <a:pt x="448" y="533"/>
                    <a:pt x="447" y="529"/>
                    <a:pt x="446" y="524"/>
                  </a:cubicBezTo>
                  <a:cubicBezTo>
                    <a:pt x="456" y="522"/>
                    <a:pt x="466" y="519"/>
                    <a:pt x="475" y="515"/>
                  </a:cubicBezTo>
                  <a:cubicBezTo>
                    <a:pt x="476" y="525"/>
                    <a:pt x="479" y="535"/>
                    <a:pt x="483" y="543"/>
                  </a:cubicBezTo>
                  <a:cubicBezTo>
                    <a:pt x="475" y="547"/>
                    <a:pt x="468" y="550"/>
                    <a:pt x="460" y="553"/>
                  </a:cubicBezTo>
                  <a:cubicBezTo>
                    <a:pt x="456" y="549"/>
                    <a:pt x="452" y="543"/>
                    <a:pt x="450" y="538"/>
                  </a:cubicBezTo>
                  <a:close/>
                  <a:moveTo>
                    <a:pt x="480" y="514"/>
                  </a:moveTo>
                  <a:cubicBezTo>
                    <a:pt x="481" y="514"/>
                    <a:pt x="481" y="514"/>
                    <a:pt x="481" y="514"/>
                  </a:cubicBezTo>
                  <a:cubicBezTo>
                    <a:pt x="489" y="519"/>
                    <a:pt x="497" y="522"/>
                    <a:pt x="506" y="525"/>
                  </a:cubicBezTo>
                  <a:cubicBezTo>
                    <a:pt x="503" y="528"/>
                    <a:pt x="499" y="532"/>
                    <a:pt x="495" y="535"/>
                  </a:cubicBezTo>
                  <a:cubicBezTo>
                    <a:pt x="492" y="537"/>
                    <a:pt x="489" y="539"/>
                    <a:pt x="486" y="541"/>
                  </a:cubicBezTo>
                  <a:cubicBezTo>
                    <a:pt x="482" y="532"/>
                    <a:pt x="480" y="523"/>
                    <a:pt x="480" y="514"/>
                  </a:cubicBezTo>
                  <a:close/>
                  <a:moveTo>
                    <a:pt x="517" y="519"/>
                  </a:moveTo>
                  <a:cubicBezTo>
                    <a:pt x="519" y="521"/>
                    <a:pt x="520" y="523"/>
                    <a:pt x="522" y="525"/>
                  </a:cubicBezTo>
                  <a:cubicBezTo>
                    <a:pt x="519" y="525"/>
                    <a:pt x="516" y="524"/>
                    <a:pt x="513" y="524"/>
                  </a:cubicBezTo>
                  <a:cubicBezTo>
                    <a:pt x="515" y="522"/>
                    <a:pt x="516" y="521"/>
                    <a:pt x="517" y="519"/>
                  </a:cubicBezTo>
                  <a:close/>
                  <a:moveTo>
                    <a:pt x="520" y="516"/>
                  </a:moveTo>
                  <a:cubicBezTo>
                    <a:pt x="538" y="515"/>
                    <a:pt x="557" y="513"/>
                    <a:pt x="576" y="507"/>
                  </a:cubicBezTo>
                  <a:cubicBezTo>
                    <a:pt x="575" y="513"/>
                    <a:pt x="573" y="518"/>
                    <a:pt x="571" y="523"/>
                  </a:cubicBezTo>
                  <a:cubicBezTo>
                    <a:pt x="557" y="526"/>
                    <a:pt x="542" y="527"/>
                    <a:pt x="527" y="526"/>
                  </a:cubicBezTo>
                  <a:cubicBezTo>
                    <a:pt x="524" y="523"/>
                    <a:pt x="522" y="519"/>
                    <a:pt x="520" y="516"/>
                  </a:cubicBezTo>
                  <a:close/>
                  <a:moveTo>
                    <a:pt x="570" y="526"/>
                  </a:moveTo>
                  <a:cubicBezTo>
                    <a:pt x="566" y="533"/>
                    <a:pt x="562" y="540"/>
                    <a:pt x="557" y="545"/>
                  </a:cubicBezTo>
                  <a:cubicBezTo>
                    <a:pt x="547" y="542"/>
                    <a:pt x="538" y="536"/>
                    <a:pt x="530" y="529"/>
                  </a:cubicBezTo>
                  <a:cubicBezTo>
                    <a:pt x="543" y="530"/>
                    <a:pt x="557" y="529"/>
                    <a:pt x="570" y="526"/>
                  </a:cubicBezTo>
                  <a:close/>
                  <a:moveTo>
                    <a:pt x="581" y="506"/>
                  </a:moveTo>
                  <a:cubicBezTo>
                    <a:pt x="589" y="503"/>
                    <a:pt x="597" y="500"/>
                    <a:pt x="604" y="496"/>
                  </a:cubicBezTo>
                  <a:cubicBezTo>
                    <a:pt x="607" y="499"/>
                    <a:pt x="609" y="502"/>
                    <a:pt x="612" y="505"/>
                  </a:cubicBezTo>
                  <a:cubicBezTo>
                    <a:pt x="601" y="512"/>
                    <a:pt x="590" y="518"/>
                    <a:pt x="577" y="521"/>
                  </a:cubicBezTo>
                  <a:cubicBezTo>
                    <a:pt x="579" y="516"/>
                    <a:pt x="580" y="511"/>
                    <a:pt x="581" y="506"/>
                  </a:cubicBezTo>
                  <a:close/>
                  <a:moveTo>
                    <a:pt x="608" y="495"/>
                  </a:moveTo>
                  <a:cubicBezTo>
                    <a:pt x="609" y="494"/>
                    <a:pt x="610" y="494"/>
                    <a:pt x="611" y="493"/>
                  </a:cubicBezTo>
                  <a:cubicBezTo>
                    <a:pt x="615" y="494"/>
                    <a:pt x="619" y="496"/>
                    <a:pt x="623" y="497"/>
                  </a:cubicBezTo>
                  <a:cubicBezTo>
                    <a:pt x="620" y="499"/>
                    <a:pt x="617" y="501"/>
                    <a:pt x="614" y="503"/>
                  </a:cubicBezTo>
                  <a:cubicBezTo>
                    <a:pt x="612" y="501"/>
                    <a:pt x="610" y="498"/>
                    <a:pt x="608" y="495"/>
                  </a:cubicBezTo>
                  <a:close/>
                  <a:moveTo>
                    <a:pt x="628" y="498"/>
                  </a:moveTo>
                  <a:cubicBezTo>
                    <a:pt x="638" y="500"/>
                    <a:pt x="649" y="500"/>
                    <a:pt x="659" y="499"/>
                  </a:cubicBezTo>
                  <a:cubicBezTo>
                    <a:pt x="661" y="505"/>
                    <a:pt x="663" y="510"/>
                    <a:pt x="664" y="516"/>
                  </a:cubicBezTo>
                  <a:cubicBezTo>
                    <a:pt x="664" y="520"/>
                    <a:pt x="664" y="524"/>
                    <a:pt x="664" y="528"/>
                  </a:cubicBezTo>
                  <a:cubicBezTo>
                    <a:pt x="655" y="527"/>
                    <a:pt x="647" y="524"/>
                    <a:pt x="640" y="522"/>
                  </a:cubicBezTo>
                  <a:cubicBezTo>
                    <a:pt x="631" y="518"/>
                    <a:pt x="623" y="513"/>
                    <a:pt x="617" y="506"/>
                  </a:cubicBezTo>
                  <a:cubicBezTo>
                    <a:pt x="621" y="504"/>
                    <a:pt x="625" y="501"/>
                    <a:pt x="628" y="498"/>
                  </a:cubicBezTo>
                  <a:close/>
                  <a:moveTo>
                    <a:pt x="662" y="496"/>
                  </a:moveTo>
                  <a:cubicBezTo>
                    <a:pt x="658" y="488"/>
                    <a:pt x="653" y="480"/>
                    <a:pt x="648" y="472"/>
                  </a:cubicBezTo>
                  <a:cubicBezTo>
                    <a:pt x="652" y="464"/>
                    <a:pt x="655" y="456"/>
                    <a:pt x="656" y="447"/>
                  </a:cubicBezTo>
                  <a:cubicBezTo>
                    <a:pt x="673" y="457"/>
                    <a:pt x="687" y="471"/>
                    <a:pt x="695" y="489"/>
                  </a:cubicBezTo>
                  <a:cubicBezTo>
                    <a:pt x="684" y="492"/>
                    <a:pt x="673" y="495"/>
                    <a:pt x="662" y="496"/>
                  </a:cubicBezTo>
                  <a:close/>
                  <a:moveTo>
                    <a:pt x="644" y="468"/>
                  </a:moveTo>
                  <a:cubicBezTo>
                    <a:pt x="643" y="467"/>
                    <a:pt x="642" y="466"/>
                    <a:pt x="641" y="465"/>
                  </a:cubicBezTo>
                  <a:cubicBezTo>
                    <a:pt x="645" y="460"/>
                    <a:pt x="647" y="455"/>
                    <a:pt x="649" y="450"/>
                  </a:cubicBezTo>
                  <a:cubicBezTo>
                    <a:pt x="650" y="448"/>
                    <a:pt x="651" y="446"/>
                    <a:pt x="651" y="444"/>
                  </a:cubicBezTo>
                  <a:cubicBezTo>
                    <a:pt x="652" y="444"/>
                    <a:pt x="652" y="444"/>
                    <a:pt x="652" y="444"/>
                  </a:cubicBezTo>
                  <a:cubicBezTo>
                    <a:pt x="650" y="452"/>
                    <a:pt x="648" y="460"/>
                    <a:pt x="644" y="468"/>
                  </a:cubicBezTo>
                  <a:close/>
                  <a:moveTo>
                    <a:pt x="652" y="442"/>
                  </a:moveTo>
                  <a:cubicBezTo>
                    <a:pt x="652" y="441"/>
                    <a:pt x="652" y="440"/>
                    <a:pt x="653" y="439"/>
                  </a:cubicBezTo>
                  <a:cubicBezTo>
                    <a:pt x="652" y="440"/>
                    <a:pt x="652" y="441"/>
                    <a:pt x="652" y="443"/>
                  </a:cubicBezTo>
                  <a:lnTo>
                    <a:pt x="652" y="442"/>
                  </a:lnTo>
                  <a:close/>
                  <a:moveTo>
                    <a:pt x="657" y="411"/>
                  </a:moveTo>
                  <a:cubicBezTo>
                    <a:pt x="656" y="405"/>
                    <a:pt x="655" y="399"/>
                    <a:pt x="653" y="393"/>
                  </a:cubicBezTo>
                  <a:cubicBezTo>
                    <a:pt x="664" y="394"/>
                    <a:pt x="675" y="391"/>
                    <a:pt x="687" y="387"/>
                  </a:cubicBezTo>
                  <a:cubicBezTo>
                    <a:pt x="694" y="390"/>
                    <a:pt x="701" y="394"/>
                    <a:pt x="707" y="399"/>
                  </a:cubicBezTo>
                  <a:cubicBezTo>
                    <a:pt x="692" y="408"/>
                    <a:pt x="675" y="414"/>
                    <a:pt x="658" y="419"/>
                  </a:cubicBezTo>
                  <a:cubicBezTo>
                    <a:pt x="658" y="416"/>
                    <a:pt x="658" y="414"/>
                    <a:pt x="657" y="411"/>
                  </a:cubicBezTo>
                  <a:close/>
                  <a:moveTo>
                    <a:pt x="691" y="385"/>
                  </a:moveTo>
                  <a:cubicBezTo>
                    <a:pt x="710" y="378"/>
                    <a:pt x="728" y="366"/>
                    <a:pt x="739" y="356"/>
                  </a:cubicBezTo>
                  <a:cubicBezTo>
                    <a:pt x="740" y="356"/>
                    <a:pt x="740" y="355"/>
                    <a:pt x="741" y="355"/>
                  </a:cubicBezTo>
                  <a:cubicBezTo>
                    <a:pt x="743" y="359"/>
                    <a:pt x="745" y="363"/>
                    <a:pt x="747" y="367"/>
                  </a:cubicBezTo>
                  <a:cubicBezTo>
                    <a:pt x="746" y="368"/>
                    <a:pt x="746" y="368"/>
                    <a:pt x="746" y="368"/>
                  </a:cubicBezTo>
                  <a:cubicBezTo>
                    <a:pt x="736" y="380"/>
                    <a:pt x="724" y="389"/>
                    <a:pt x="711" y="397"/>
                  </a:cubicBezTo>
                  <a:cubicBezTo>
                    <a:pt x="704" y="392"/>
                    <a:pt x="698" y="389"/>
                    <a:pt x="691" y="385"/>
                  </a:cubicBezTo>
                  <a:close/>
                  <a:moveTo>
                    <a:pt x="733" y="387"/>
                  </a:moveTo>
                  <a:cubicBezTo>
                    <a:pt x="738" y="382"/>
                    <a:pt x="744" y="378"/>
                    <a:pt x="749" y="372"/>
                  </a:cubicBezTo>
                  <a:cubicBezTo>
                    <a:pt x="758" y="397"/>
                    <a:pt x="758" y="422"/>
                    <a:pt x="750" y="445"/>
                  </a:cubicBezTo>
                  <a:cubicBezTo>
                    <a:pt x="748" y="439"/>
                    <a:pt x="744" y="433"/>
                    <a:pt x="741" y="428"/>
                  </a:cubicBezTo>
                  <a:cubicBezTo>
                    <a:pt x="734" y="417"/>
                    <a:pt x="724" y="407"/>
                    <a:pt x="714" y="399"/>
                  </a:cubicBezTo>
                  <a:cubicBezTo>
                    <a:pt x="720" y="395"/>
                    <a:pt x="727" y="391"/>
                    <a:pt x="733" y="387"/>
                  </a:cubicBezTo>
                  <a:close/>
                  <a:moveTo>
                    <a:pt x="742" y="347"/>
                  </a:moveTo>
                  <a:cubicBezTo>
                    <a:pt x="736" y="339"/>
                    <a:pt x="729" y="332"/>
                    <a:pt x="721" y="326"/>
                  </a:cubicBezTo>
                  <a:cubicBezTo>
                    <a:pt x="731" y="325"/>
                    <a:pt x="742" y="322"/>
                    <a:pt x="751" y="319"/>
                  </a:cubicBezTo>
                  <a:cubicBezTo>
                    <a:pt x="754" y="321"/>
                    <a:pt x="756" y="323"/>
                    <a:pt x="758" y="325"/>
                  </a:cubicBezTo>
                  <a:cubicBezTo>
                    <a:pt x="754" y="333"/>
                    <a:pt x="748" y="340"/>
                    <a:pt x="742" y="347"/>
                  </a:cubicBezTo>
                  <a:close/>
                  <a:moveTo>
                    <a:pt x="755" y="317"/>
                  </a:moveTo>
                  <a:cubicBezTo>
                    <a:pt x="758" y="316"/>
                    <a:pt x="761" y="314"/>
                    <a:pt x="764" y="313"/>
                  </a:cubicBezTo>
                  <a:cubicBezTo>
                    <a:pt x="763" y="316"/>
                    <a:pt x="761" y="319"/>
                    <a:pt x="760" y="322"/>
                  </a:cubicBezTo>
                  <a:cubicBezTo>
                    <a:pt x="758" y="320"/>
                    <a:pt x="756" y="319"/>
                    <a:pt x="755" y="317"/>
                  </a:cubicBezTo>
                  <a:close/>
                  <a:moveTo>
                    <a:pt x="766" y="307"/>
                  </a:moveTo>
                  <a:cubicBezTo>
                    <a:pt x="761" y="310"/>
                    <a:pt x="756" y="312"/>
                    <a:pt x="751" y="314"/>
                  </a:cubicBezTo>
                  <a:cubicBezTo>
                    <a:pt x="729" y="299"/>
                    <a:pt x="702" y="292"/>
                    <a:pt x="677" y="294"/>
                  </a:cubicBezTo>
                  <a:cubicBezTo>
                    <a:pt x="667" y="295"/>
                    <a:pt x="657" y="298"/>
                    <a:pt x="648" y="303"/>
                  </a:cubicBezTo>
                  <a:cubicBezTo>
                    <a:pt x="643" y="298"/>
                    <a:pt x="639" y="292"/>
                    <a:pt x="637" y="284"/>
                  </a:cubicBezTo>
                  <a:cubicBezTo>
                    <a:pt x="636" y="283"/>
                    <a:pt x="636" y="282"/>
                    <a:pt x="636" y="281"/>
                  </a:cubicBezTo>
                  <a:cubicBezTo>
                    <a:pt x="638" y="278"/>
                    <a:pt x="640" y="275"/>
                    <a:pt x="641" y="272"/>
                  </a:cubicBezTo>
                  <a:cubicBezTo>
                    <a:pt x="661" y="263"/>
                    <a:pt x="675" y="242"/>
                    <a:pt x="681" y="221"/>
                  </a:cubicBezTo>
                  <a:cubicBezTo>
                    <a:pt x="682" y="215"/>
                    <a:pt x="684" y="209"/>
                    <a:pt x="684" y="202"/>
                  </a:cubicBezTo>
                  <a:cubicBezTo>
                    <a:pt x="713" y="202"/>
                    <a:pt x="740" y="234"/>
                    <a:pt x="752" y="257"/>
                  </a:cubicBezTo>
                  <a:cubicBezTo>
                    <a:pt x="760" y="270"/>
                    <a:pt x="765" y="285"/>
                    <a:pt x="767" y="300"/>
                  </a:cubicBezTo>
                  <a:cubicBezTo>
                    <a:pt x="767" y="302"/>
                    <a:pt x="766" y="304"/>
                    <a:pt x="766" y="307"/>
                  </a:cubicBezTo>
                  <a:close/>
                  <a:moveTo>
                    <a:pt x="707" y="206"/>
                  </a:moveTo>
                  <a:cubicBezTo>
                    <a:pt x="699" y="202"/>
                    <a:pt x="692" y="200"/>
                    <a:pt x="685" y="200"/>
                  </a:cubicBezTo>
                  <a:cubicBezTo>
                    <a:pt x="685" y="193"/>
                    <a:pt x="685" y="185"/>
                    <a:pt x="685" y="177"/>
                  </a:cubicBezTo>
                  <a:cubicBezTo>
                    <a:pt x="685" y="177"/>
                    <a:pt x="685" y="177"/>
                    <a:pt x="685" y="177"/>
                  </a:cubicBezTo>
                  <a:cubicBezTo>
                    <a:pt x="724" y="196"/>
                    <a:pt x="761" y="232"/>
                    <a:pt x="767" y="277"/>
                  </a:cubicBezTo>
                  <a:cubicBezTo>
                    <a:pt x="768" y="279"/>
                    <a:pt x="768" y="281"/>
                    <a:pt x="768" y="283"/>
                  </a:cubicBezTo>
                  <a:cubicBezTo>
                    <a:pt x="758" y="252"/>
                    <a:pt x="737" y="220"/>
                    <a:pt x="707" y="206"/>
                  </a:cubicBezTo>
                  <a:close/>
                  <a:moveTo>
                    <a:pt x="616" y="107"/>
                  </a:moveTo>
                  <a:cubicBezTo>
                    <a:pt x="608" y="111"/>
                    <a:pt x="601" y="118"/>
                    <a:pt x="596" y="125"/>
                  </a:cubicBezTo>
                  <a:cubicBezTo>
                    <a:pt x="583" y="97"/>
                    <a:pt x="552" y="77"/>
                    <a:pt x="522" y="66"/>
                  </a:cubicBezTo>
                  <a:cubicBezTo>
                    <a:pt x="564" y="60"/>
                    <a:pt x="608" y="71"/>
                    <a:pt x="639" y="97"/>
                  </a:cubicBezTo>
                  <a:cubicBezTo>
                    <a:pt x="631" y="99"/>
                    <a:pt x="623" y="102"/>
                    <a:pt x="616" y="107"/>
                  </a:cubicBezTo>
                  <a:close/>
                  <a:moveTo>
                    <a:pt x="549" y="81"/>
                  </a:moveTo>
                  <a:cubicBezTo>
                    <a:pt x="561" y="89"/>
                    <a:pt x="573" y="99"/>
                    <a:pt x="582" y="111"/>
                  </a:cubicBezTo>
                  <a:cubicBezTo>
                    <a:pt x="564" y="92"/>
                    <a:pt x="541" y="76"/>
                    <a:pt x="517" y="67"/>
                  </a:cubicBezTo>
                  <a:cubicBezTo>
                    <a:pt x="517" y="67"/>
                    <a:pt x="518" y="67"/>
                    <a:pt x="518" y="67"/>
                  </a:cubicBezTo>
                  <a:cubicBezTo>
                    <a:pt x="529" y="71"/>
                    <a:pt x="539" y="76"/>
                    <a:pt x="549" y="81"/>
                  </a:cubicBezTo>
                  <a:close/>
                  <a:moveTo>
                    <a:pt x="512" y="65"/>
                  </a:moveTo>
                  <a:cubicBezTo>
                    <a:pt x="508" y="64"/>
                    <a:pt x="505" y="63"/>
                    <a:pt x="502" y="62"/>
                  </a:cubicBezTo>
                  <a:cubicBezTo>
                    <a:pt x="505" y="63"/>
                    <a:pt x="509" y="64"/>
                    <a:pt x="513" y="65"/>
                  </a:cubicBezTo>
                  <a:lnTo>
                    <a:pt x="512" y="65"/>
                  </a:lnTo>
                  <a:close/>
                  <a:moveTo>
                    <a:pt x="449" y="61"/>
                  </a:moveTo>
                  <a:cubicBezTo>
                    <a:pt x="441" y="51"/>
                    <a:pt x="430" y="43"/>
                    <a:pt x="419" y="38"/>
                  </a:cubicBezTo>
                  <a:cubicBezTo>
                    <a:pt x="420" y="37"/>
                    <a:pt x="421" y="35"/>
                    <a:pt x="423" y="34"/>
                  </a:cubicBezTo>
                  <a:cubicBezTo>
                    <a:pt x="423" y="34"/>
                    <a:pt x="424" y="34"/>
                    <a:pt x="424" y="34"/>
                  </a:cubicBezTo>
                  <a:cubicBezTo>
                    <a:pt x="443" y="37"/>
                    <a:pt x="461" y="45"/>
                    <a:pt x="476" y="57"/>
                  </a:cubicBezTo>
                  <a:cubicBezTo>
                    <a:pt x="466" y="57"/>
                    <a:pt x="457" y="58"/>
                    <a:pt x="449" y="61"/>
                  </a:cubicBezTo>
                  <a:close/>
                  <a:moveTo>
                    <a:pt x="429" y="47"/>
                  </a:moveTo>
                  <a:cubicBezTo>
                    <a:pt x="435" y="51"/>
                    <a:pt x="441" y="56"/>
                    <a:pt x="445" y="62"/>
                  </a:cubicBezTo>
                  <a:cubicBezTo>
                    <a:pt x="425" y="68"/>
                    <a:pt x="408" y="81"/>
                    <a:pt x="394" y="99"/>
                  </a:cubicBezTo>
                  <a:cubicBezTo>
                    <a:pt x="391" y="96"/>
                    <a:pt x="388" y="93"/>
                    <a:pt x="385" y="90"/>
                  </a:cubicBezTo>
                  <a:cubicBezTo>
                    <a:pt x="387" y="86"/>
                    <a:pt x="388" y="83"/>
                    <a:pt x="390" y="79"/>
                  </a:cubicBezTo>
                  <a:cubicBezTo>
                    <a:pt x="397" y="65"/>
                    <a:pt x="406" y="51"/>
                    <a:pt x="417" y="40"/>
                  </a:cubicBezTo>
                  <a:cubicBezTo>
                    <a:pt x="421" y="42"/>
                    <a:pt x="425" y="44"/>
                    <a:pt x="429" y="47"/>
                  </a:cubicBezTo>
                  <a:close/>
                  <a:moveTo>
                    <a:pt x="381" y="85"/>
                  </a:moveTo>
                  <a:cubicBezTo>
                    <a:pt x="365" y="71"/>
                    <a:pt x="346" y="60"/>
                    <a:pt x="326" y="52"/>
                  </a:cubicBezTo>
                  <a:cubicBezTo>
                    <a:pt x="347" y="40"/>
                    <a:pt x="373" y="33"/>
                    <a:pt x="399" y="33"/>
                  </a:cubicBezTo>
                  <a:cubicBezTo>
                    <a:pt x="403" y="34"/>
                    <a:pt x="408" y="36"/>
                    <a:pt x="412" y="37"/>
                  </a:cubicBezTo>
                  <a:cubicBezTo>
                    <a:pt x="399" y="51"/>
                    <a:pt x="388" y="68"/>
                    <a:pt x="381" y="85"/>
                  </a:cubicBezTo>
                  <a:close/>
                  <a:moveTo>
                    <a:pt x="379" y="88"/>
                  </a:moveTo>
                  <a:cubicBezTo>
                    <a:pt x="379" y="89"/>
                    <a:pt x="379" y="90"/>
                    <a:pt x="378" y="91"/>
                  </a:cubicBezTo>
                  <a:cubicBezTo>
                    <a:pt x="355" y="78"/>
                    <a:pt x="322" y="76"/>
                    <a:pt x="300" y="82"/>
                  </a:cubicBezTo>
                  <a:cubicBezTo>
                    <a:pt x="297" y="82"/>
                    <a:pt x="294" y="83"/>
                    <a:pt x="291" y="85"/>
                  </a:cubicBezTo>
                  <a:cubicBezTo>
                    <a:pt x="293" y="80"/>
                    <a:pt x="296" y="77"/>
                    <a:pt x="300" y="73"/>
                  </a:cubicBezTo>
                  <a:cubicBezTo>
                    <a:pt x="307" y="65"/>
                    <a:pt x="315" y="59"/>
                    <a:pt x="323" y="54"/>
                  </a:cubicBezTo>
                  <a:cubicBezTo>
                    <a:pt x="344" y="61"/>
                    <a:pt x="363" y="73"/>
                    <a:pt x="379" y="88"/>
                  </a:cubicBezTo>
                  <a:close/>
                  <a:moveTo>
                    <a:pt x="260" y="106"/>
                  </a:moveTo>
                  <a:cubicBezTo>
                    <a:pt x="257" y="114"/>
                    <a:pt x="256" y="122"/>
                    <a:pt x="256" y="129"/>
                  </a:cubicBezTo>
                  <a:cubicBezTo>
                    <a:pt x="256" y="129"/>
                    <a:pt x="255" y="129"/>
                    <a:pt x="255" y="129"/>
                  </a:cubicBezTo>
                  <a:cubicBezTo>
                    <a:pt x="252" y="126"/>
                    <a:pt x="249" y="124"/>
                    <a:pt x="245" y="122"/>
                  </a:cubicBezTo>
                  <a:cubicBezTo>
                    <a:pt x="250" y="116"/>
                    <a:pt x="254" y="111"/>
                    <a:pt x="260" y="106"/>
                  </a:cubicBezTo>
                  <a:close/>
                  <a:moveTo>
                    <a:pt x="251" y="128"/>
                  </a:moveTo>
                  <a:cubicBezTo>
                    <a:pt x="248" y="127"/>
                    <a:pt x="245" y="127"/>
                    <a:pt x="242" y="127"/>
                  </a:cubicBezTo>
                  <a:cubicBezTo>
                    <a:pt x="243" y="126"/>
                    <a:pt x="244" y="124"/>
                    <a:pt x="245" y="123"/>
                  </a:cubicBezTo>
                  <a:cubicBezTo>
                    <a:pt x="247" y="125"/>
                    <a:pt x="249" y="126"/>
                    <a:pt x="251" y="128"/>
                  </a:cubicBezTo>
                  <a:close/>
                  <a:moveTo>
                    <a:pt x="237" y="129"/>
                  </a:moveTo>
                  <a:cubicBezTo>
                    <a:pt x="228" y="144"/>
                    <a:pt x="224" y="162"/>
                    <a:pt x="226" y="180"/>
                  </a:cubicBezTo>
                  <a:cubicBezTo>
                    <a:pt x="225" y="182"/>
                    <a:pt x="225" y="183"/>
                    <a:pt x="224" y="185"/>
                  </a:cubicBezTo>
                  <a:cubicBezTo>
                    <a:pt x="219" y="181"/>
                    <a:pt x="213" y="178"/>
                    <a:pt x="208" y="175"/>
                  </a:cubicBezTo>
                  <a:cubicBezTo>
                    <a:pt x="192" y="166"/>
                    <a:pt x="173" y="159"/>
                    <a:pt x="153" y="157"/>
                  </a:cubicBezTo>
                  <a:cubicBezTo>
                    <a:pt x="154" y="151"/>
                    <a:pt x="155" y="146"/>
                    <a:pt x="156" y="141"/>
                  </a:cubicBezTo>
                  <a:cubicBezTo>
                    <a:pt x="181" y="130"/>
                    <a:pt x="210" y="127"/>
                    <a:pt x="237" y="129"/>
                  </a:cubicBezTo>
                  <a:close/>
                  <a:moveTo>
                    <a:pt x="148" y="156"/>
                  </a:moveTo>
                  <a:cubicBezTo>
                    <a:pt x="142" y="155"/>
                    <a:pt x="136" y="155"/>
                    <a:pt x="131" y="155"/>
                  </a:cubicBezTo>
                  <a:cubicBezTo>
                    <a:pt x="137" y="151"/>
                    <a:pt x="143" y="147"/>
                    <a:pt x="150" y="144"/>
                  </a:cubicBezTo>
                  <a:cubicBezTo>
                    <a:pt x="149" y="148"/>
                    <a:pt x="148" y="152"/>
                    <a:pt x="148" y="156"/>
                  </a:cubicBezTo>
                  <a:close/>
                  <a:moveTo>
                    <a:pt x="94" y="253"/>
                  </a:moveTo>
                  <a:cubicBezTo>
                    <a:pt x="92" y="252"/>
                    <a:pt x="90" y="252"/>
                    <a:pt x="88" y="252"/>
                  </a:cubicBezTo>
                  <a:cubicBezTo>
                    <a:pt x="88" y="250"/>
                    <a:pt x="88" y="248"/>
                    <a:pt x="88" y="246"/>
                  </a:cubicBezTo>
                  <a:cubicBezTo>
                    <a:pt x="90" y="248"/>
                    <a:pt x="92" y="250"/>
                    <a:pt x="94" y="253"/>
                  </a:cubicBezTo>
                  <a:close/>
                  <a:moveTo>
                    <a:pt x="97" y="255"/>
                  </a:moveTo>
                  <a:cubicBezTo>
                    <a:pt x="102" y="259"/>
                    <a:pt x="108" y="263"/>
                    <a:pt x="114" y="265"/>
                  </a:cubicBezTo>
                  <a:cubicBezTo>
                    <a:pt x="107" y="275"/>
                    <a:pt x="101" y="285"/>
                    <a:pt x="99" y="296"/>
                  </a:cubicBezTo>
                  <a:cubicBezTo>
                    <a:pt x="93" y="282"/>
                    <a:pt x="90" y="267"/>
                    <a:pt x="88" y="254"/>
                  </a:cubicBezTo>
                  <a:cubicBezTo>
                    <a:pt x="91" y="254"/>
                    <a:pt x="94" y="254"/>
                    <a:pt x="97" y="255"/>
                  </a:cubicBezTo>
                  <a:close/>
                  <a:moveTo>
                    <a:pt x="97" y="303"/>
                  </a:moveTo>
                  <a:cubicBezTo>
                    <a:pt x="97" y="306"/>
                    <a:pt x="97" y="308"/>
                    <a:pt x="97" y="311"/>
                  </a:cubicBezTo>
                  <a:cubicBezTo>
                    <a:pt x="96" y="310"/>
                    <a:pt x="95" y="309"/>
                    <a:pt x="94" y="309"/>
                  </a:cubicBezTo>
                  <a:cubicBezTo>
                    <a:pt x="79" y="295"/>
                    <a:pt x="70" y="275"/>
                    <a:pt x="66" y="254"/>
                  </a:cubicBezTo>
                  <a:cubicBezTo>
                    <a:pt x="70" y="253"/>
                    <a:pt x="73" y="253"/>
                    <a:pt x="77" y="253"/>
                  </a:cubicBezTo>
                  <a:cubicBezTo>
                    <a:pt x="79" y="253"/>
                    <a:pt x="81" y="253"/>
                    <a:pt x="83" y="253"/>
                  </a:cubicBezTo>
                  <a:cubicBezTo>
                    <a:pt x="85" y="270"/>
                    <a:pt x="89" y="288"/>
                    <a:pt x="97" y="303"/>
                  </a:cubicBezTo>
                  <a:close/>
                  <a:moveTo>
                    <a:pt x="102" y="310"/>
                  </a:moveTo>
                  <a:cubicBezTo>
                    <a:pt x="103" y="313"/>
                    <a:pt x="105" y="316"/>
                    <a:pt x="108" y="319"/>
                  </a:cubicBezTo>
                  <a:cubicBezTo>
                    <a:pt x="106" y="317"/>
                    <a:pt x="104" y="316"/>
                    <a:pt x="102" y="315"/>
                  </a:cubicBezTo>
                  <a:cubicBezTo>
                    <a:pt x="102" y="313"/>
                    <a:pt x="102" y="312"/>
                    <a:pt x="102" y="310"/>
                  </a:cubicBezTo>
                  <a:close/>
                  <a:moveTo>
                    <a:pt x="112" y="324"/>
                  </a:moveTo>
                  <a:cubicBezTo>
                    <a:pt x="112" y="324"/>
                    <a:pt x="112" y="324"/>
                    <a:pt x="112" y="324"/>
                  </a:cubicBezTo>
                  <a:cubicBezTo>
                    <a:pt x="117" y="329"/>
                    <a:pt x="123" y="334"/>
                    <a:pt x="130" y="338"/>
                  </a:cubicBezTo>
                  <a:cubicBezTo>
                    <a:pt x="130" y="343"/>
                    <a:pt x="131" y="347"/>
                    <a:pt x="133" y="350"/>
                  </a:cubicBezTo>
                  <a:cubicBezTo>
                    <a:pt x="119" y="346"/>
                    <a:pt x="107" y="338"/>
                    <a:pt x="103" y="321"/>
                  </a:cubicBezTo>
                  <a:cubicBezTo>
                    <a:pt x="103" y="320"/>
                    <a:pt x="102" y="319"/>
                    <a:pt x="102" y="318"/>
                  </a:cubicBezTo>
                  <a:cubicBezTo>
                    <a:pt x="105" y="320"/>
                    <a:pt x="109" y="322"/>
                    <a:pt x="112" y="324"/>
                  </a:cubicBezTo>
                  <a:close/>
                  <a:moveTo>
                    <a:pt x="136" y="341"/>
                  </a:moveTo>
                  <a:cubicBezTo>
                    <a:pt x="145" y="346"/>
                    <a:pt x="156" y="348"/>
                    <a:pt x="165" y="343"/>
                  </a:cubicBezTo>
                  <a:cubicBezTo>
                    <a:pt x="168" y="342"/>
                    <a:pt x="170" y="340"/>
                    <a:pt x="171" y="338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71" y="343"/>
                    <a:pt x="170" y="348"/>
                    <a:pt x="169" y="352"/>
                  </a:cubicBezTo>
                  <a:cubicBezTo>
                    <a:pt x="160" y="353"/>
                    <a:pt x="149" y="354"/>
                    <a:pt x="139" y="352"/>
                  </a:cubicBezTo>
                  <a:cubicBezTo>
                    <a:pt x="137" y="348"/>
                    <a:pt x="136" y="345"/>
                    <a:pt x="136" y="341"/>
                  </a:cubicBezTo>
                  <a:close/>
                  <a:moveTo>
                    <a:pt x="169" y="355"/>
                  </a:moveTo>
                  <a:cubicBezTo>
                    <a:pt x="168" y="363"/>
                    <a:pt x="169" y="372"/>
                    <a:pt x="170" y="380"/>
                  </a:cubicBezTo>
                  <a:cubicBezTo>
                    <a:pt x="157" y="374"/>
                    <a:pt x="146" y="365"/>
                    <a:pt x="140" y="354"/>
                  </a:cubicBezTo>
                  <a:cubicBezTo>
                    <a:pt x="150" y="356"/>
                    <a:pt x="160" y="356"/>
                    <a:pt x="169" y="355"/>
                  </a:cubicBezTo>
                  <a:close/>
                  <a:moveTo>
                    <a:pt x="174" y="355"/>
                  </a:moveTo>
                  <a:cubicBezTo>
                    <a:pt x="177" y="354"/>
                    <a:pt x="181" y="354"/>
                    <a:pt x="184" y="353"/>
                  </a:cubicBezTo>
                  <a:cubicBezTo>
                    <a:pt x="181" y="359"/>
                    <a:pt x="178" y="365"/>
                    <a:pt x="177" y="372"/>
                  </a:cubicBezTo>
                  <a:cubicBezTo>
                    <a:pt x="176" y="375"/>
                    <a:pt x="176" y="379"/>
                    <a:pt x="176" y="382"/>
                  </a:cubicBezTo>
                  <a:cubicBezTo>
                    <a:pt x="175" y="382"/>
                    <a:pt x="175" y="382"/>
                    <a:pt x="175" y="381"/>
                  </a:cubicBezTo>
                  <a:cubicBezTo>
                    <a:pt x="173" y="373"/>
                    <a:pt x="173" y="364"/>
                    <a:pt x="174" y="355"/>
                  </a:cubicBezTo>
                  <a:close/>
                  <a:moveTo>
                    <a:pt x="225" y="404"/>
                  </a:moveTo>
                  <a:cubicBezTo>
                    <a:pt x="223" y="410"/>
                    <a:pt x="222" y="415"/>
                    <a:pt x="221" y="421"/>
                  </a:cubicBezTo>
                  <a:cubicBezTo>
                    <a:pt x="216" y="421"/>
                    <a:pt x="212" y="420"/>
                    <a:pt x="207" y="418"/>
                  </a:cubicBezTo>
                  <a:cubicBezTo>
                    <a:pt x="205" y="418"/>
                    <a:pt x="203" y="417"/>
                    <a:pt x="201" y="416"/>
                  </a:cubicBezTo>
                  <a:cubicBezTo>
                    <a:pt x="210" y="413"/>
                    <a:pt x="218" y="409"/>
                    <a:pt x="225" y="404"/>
                  </a:cubicBezTo>
                  <a:close/>
                  <a:moveTo>
                    <a:pt x="229" y="407"/>
                  </a:moveTo>
                  <a:cubicBezTo>
                    <a:pt x="230" y="404"/>
                    <a:pt x="231" y="402"/>
                    <a:pt x="232" y="399"/>
                  </a:cubicBezTo>
                  <a:cubicBezTo>
                    <a:pt x="240" y="392"/>
                    <a:pt x="247" y="384"/>
                    <a:pt x="252" y="375"/>
                  </a:cubicBezTo>
                  <a:cubicBezTo>
                    <a:pt x="254" y="373"/>
                    <a:pt x="257" y="371"/>
                    <a:pt x="259" y="370"/>
                  </a:cubicBezTo>
                  <a:cubicBezTo>
                    <a:pt x="261" y="371"/>
                    <a:pt x="263" y="372"/>
                    <a:pt x="264" y="373"/>
                  </a:cubicBezTo>
                  <a:cubicBezTo>
                    <a:pt x="257" y="387"/>
                    <a:pt x="253" y="403"/>
                    <a:pt x="252" y="418"/>
                  </a:cubicBezTo>
                  <a:cubicBezTo>
                    <a:pt x="243" y="420"/>
                    <a:pt x="235" y="421"/>
                    <a:pt x="226" y="421"/>
                  </a:cubicBezTo>
                  <a:cubicBezTo>
                    <a:pt x="227" y="416"/>
                    <a:pt x="228" y="411"/>
                    <a:pt x="229" y="407"/>
                  </a:cubicBezTo>
                  <a:close/>
                  <a:moveTo>
                    <a:pt x="278" y="479"/>
                  </a:moveTo>
                  <a:cubicBezTo>
                    <a:pt x="260" y="462"/>
                    <a:pt x="254" y="441"/>
                    <a:pt x="256" y="420"/>
                  </a:cubicBezTo>
                  <a:cubicBezTo>
                    <a:pt x="268" y="417"/>
                    <a:pt x="281" y="413"/>
                    <a:pt x="294" y="408"/>
                  </a:cubicBezTo>
                  <a:cubicBezTo>
                    <a:pt x="286" y="427"/>
                    <a:pt x="284" y="449"/>
                    <a:pt x="289" y="468"/>
                  </a:cubicBezTo>
                  <a:cubicBezTo>
                    <a:pt x="290" y="474"/>
                    <a:pt x="292" y="479"/>
                    <a:pt x="295" y="484"/>
                  </a:cubicBezTo>
                  <a:cubicBezTo>
                    <a:pt x="291" y="484"/>
                    <a:pt x="287" y="484"/>
                    <a:pt x="284" y="483"/>
                  </a:cubicBezTo>
                  <a:cubicBezTo>
                    <a:pt x="281" y="482"/>
                    <a:pt x="279" y="480"/>
                    <a:pt x="278" y="479"/>
                  </a:cubicBezTo>
                  <a:close/>
                  <a:moveTo>
                    <a:pt x="290" y="486"/>
                  </a:moveTo>
                  <a:cubicBezTo>
                    <a:pt x="292" y="486"/>
                    <a:pt x="294" y="486"/>
                    <a:pt x="297" y="486"/>
                  </a:cubicBezTo>
                  <a:cubicBezTo>
                    <a:pt x="298" y="489"/>
                    <a:pt x="300" y="491"/>
                    <a:pt x="301" y="493"/>
                  </a:cubicBezTo>
                  <a:cubicBezTo>
                    <a:pt x="296" y="491"/>
                    <a:pt x="292" y="489"/>
                    <a:pt x="287" y="486"/>
                  </a:cubicBezTo>
                  <a:cubicBezTo>
                    <a:pt x="288" y="486"/>
                    <a:pt x="289" y="486"/>
                    <a:pt x="290" y="486"/>
                  </a:cubicBezTo>
                  <a:close/>
                  <a:moveTo>
                    <a:pt x="301" y="486"/>
                  </a:moveTo>
                  <a:cubicBezTo>
                    <a:pt x="318" y="486"/>
                    <a:pt x="339" y="481"/>
                    <a:pt x="355" y="472"/>
                  </a:cubicBezTo>
                  <a:cubicBezTo>
                    <a:pt x="355" y="472"/>
                    <a:pt x="356" y="472"/>
                    <a:pt x="356" y="472"/>
                  </a:cubicBezTo>
                  <a:cubicBezTo>
                    <a:pt x="359" y="474"/>
                    <a:pt x="362" y="476"/>
                    <a:pt x="365" y="478"/>
                  </a:cubicBezTo>
                  <a:cubicBezTo>
                    <a:pt x="363" y="484"/>
                    <a:pt x="361" y="492"/>
                    <a:pt x="361" y="499"/>
                  </a:cubicBezTo>
                  <a:cubicBezTo>
                    <a:pt x="343" y="502"/>
                    <a:pt x="323" y="501"/>
                    <a:pt x="307" y="495"/>
                  </a:cubicBezTo>
                  <a:cubicBezTo>
                    <a:pt x="304" y="492"/>
                    <a:pt x="302" y="489"/>
                    <a:pt x="301" y="486"/>
                  </a:cubicBezTo>
                  <a:close/>
                  <a:moveTo>
                    <a:pt x="361" y="502"/>
                  </a:moveTo>
                  <a:cubicBezTo>
                    <a:pt x="361" y="503"/>
                    <a:pt x="361" y="504"/>
                    <a:pt x="361" y="505"/>
                  </a:cubicBezTo>
                  <a:cubicBezTo>
                    <a:pt x="361" y="511"/>
                    <a:pt x="362" y="518"/>
                    <a:pt x="363" y="525"/>
                  </a:cubicBezTo>
                  <a:cubicBezTo>
                    <a:pt x="342" y="521"/>
                    <a:pt x="324" y="513"/>
                    <a:pt x="311" y="500"/>
                  </a:cubicBezTo>
                  <a:cubicBezTo>
                    <a:pt x="327" y="504"/>
                    <a:pt x="344" y="505"/>
                    <a:pt x="361" y="502"/>
                  </a:cubicBezTo>
                  <a:close/>
                  <a:moveTo>
                    <a:pt x="366" y="501"/>
                  </a:moveTo>
                  <a:cubicBezTo>
                    <a:pt x="369" y="500"/>
                    <a:pt x="372" y="500"/>
                    <a:pt x="375" y="499"/>
                  </a:cubicBezTo>
                  <a:cubicBezTo>
                    <a:pt x="374" y="508"/>
                    <a:pt x="375" y="517"/>
                    <a:pt x="376" y="526"/>
                  </a:cubicBezTo>
                  <a:cubicBezTo>
                    <a:pt x="373" y="526"/>
                    <a:pt x="370" y="526"/>
                    <a:pt x="368" y="525"/>
                  </a:cubicBezTo>
                  <a:cubicBezTo>
                    <a:pt x="366" y="517"/>
                    <a:pt x="366" y="509"/>
                    <a:pt x="366" y="501"/>
                  </a:cubicBezTo>
                  <a:close/>
                  <a:moveTo>
                    <a:pt x="377" y="528"/>
                  </a:moveTo>
                  <a:cubicBezTo>
                    <a:pt x="379" y="539"/>
                    <a:pt x="384" y="550"/>
                    <a:pt x="390" y="559"/>
                  </a:cubicBezTo>
                  <a:cubicBezTo>
                    <a:pt x="386" y="558"/>
                    <a:pt x="382" y="558"/>
                    <a:pt x="378" y="557"/>
                  </a:cubicBezTo>
                  <a:cubicBezTo>
                    <a:pt x="373" y="548"/>
                    <a:pt x="370" y="537"/>
                    <a:pt x="368" y="527"/>
                  </a:cubicBezTo>
                  <a:cubicBezTo>
                    <a:pt x="371" y="527"/>
                    <a:pt x="374" y="528"/>
                    <a:pt x="377" y="528"/>
                  </a:cubicBezTo>
                  <a:close/>
                  <a:moveTo>
                    <a:pt x="382" y="528"/>
                  </a:moveTo>
                  <a:cubicBezTo>
                    <a:pt x="388" y="529"/>
                    <a:pt x="394" y="529"/>
                    <a:pt x="401" y="529"/>
                  </a:cubicBezTo>
                  <a:cubicBezTo>
                    <a:pt x="404" y="540"/>
                    <a:pt x="410" y="551"/>
                    <a:pt x="417" y="560"/>
                  </a:cubicBezTo>
                  <a:cubicBezTo>
                    <a:pt x="409" y="560"/>
                    <a:pt x="402" y="560"/>
                    <a:pt x="395" y="559"/>
                  </a:cubicBezTo>
                  <a:cubicBezTo>
                    <a:pt x="389" y="550"/>
                    <a:pt x="384" y="539"/>
                    <a:pt x="382" y="528"/>
                  </a:cubicBezTo>
                  <a:close/>
                  <a:moveTo>
                    <a:pt x="426" y="565"/>
                  </a:moveTo>
                  <a:cubicBezTo>
                    <a:pt x="424" y="564"/>
                    <a:pt x="423" y="563"/>
                    <a:pt x="422" y="562"/>
                  </a:cubicBezTo>
                  <a:cubicBezTo>
                    <a:pt x="434" y="561"/>
                    <a:pt x="446" y="559"/>
                    <a:pt x="458" y="556"/>
                  </a:cubicBezTo>
                  <a:cubicBezTo>
                    <a:pt x="463" y="562"/>
                    <a:pt x="470" y="566"/>
                    <a:pt x="477" y="569"/>
                  </a:cubicBezTo>
                  <a:cubicBezTo>
                    <a:pt x="476" y="570"/>
                    <a:pt x="475" y="571"/>
                    <a:pt x="475" y="573"/>
                  </a:cubicBezTo>
                  <a:cubicBezTo>
                    <a:pt x="475" y="573"/>
                    <a:pt x="475" y="574"/>
                    <a:pt x="475" y="575"/>
                  </a:cubicBezTo>
                  <a:cubicBezTo>
                    <a:pt x="468" y="580"/>
                    <a:pt x="461" y="585"/>
                    <a:pt x="453" y="588"/>
                  </a:cubicBezTo>
                  <a:cubicBezTo>
                    <a:pt x="442" y="584"/>
                    <a:pt x="432" y="572"/>
                    <a:pt x="426" y="565"/>
                  </a:cubicBezTo>
                  <a:close/>
                  <a:moveTo>
                    <a:pt x="462" y="555"/>
                  </a:moveTo>
                  <a:cubicBezTo>
                    <a:pt x="470" y="553"/>
                    <a:pt x="478" y="550"/>
                    <a:pt x="485" y="546"/>
                  </a:cubicBezTo>
                  <a:cubicBezTo>
                    <a:pt x="487" y="550"/>
                    <a:pt x="489" y="553"/>
                    <a:pt x="492" y="556"/>
                  </a:cubicBezTo>
                  <a:cubicBezTo>
                    <a:pt x="490" y="560"/>
                    <a:pt x="487" y="563"/>
                    <a:pt x="485" y="566"/>
                  </a:cubicBezTo>
                  <a:cubicBezTo>
                    <a:pt x="484" y="567"/>
                    <a:pt x="483" y="568"/>
                    <a:pt x="482" y="568"/>
                  </a:cubicBezTo>
                  <a:cubicBezTo>
                    <a:pt x="474" y="566"/>
                    <a:pt x="468" y="561"/>
                    <a:pt x="462" y="555"/>
                  </a:cubicBezTo>
                  <a:close/>
                  <a:moveTo>
                    <a:pt x="496" y="560"/>
                  </a:moveTo>
                  <a:cubicBezTo>
                    <a:pt x="500" y="565"/>
                    <a:pt x="505" y="568"/>
                    <a:pt x="510" y="572"/>
                  </a:cubicBezTo>
                  <a:cubicBezTo>
                    <a:pt x="503" y="573"/>
                    <a:pt x="495" y="572"/>
                    <a:pt x="487" y="570"/>
                  </a:cubicBezTo>
                  <a:cubicBezTo>
                    <a:pt x="490" y="567"/>
                    <a:pt x="493" y="564"/>
                    <a:pt x="496" y="560"/>
                  </a:cubicBezTo>
                  <a:close/>
                  <a:moveTo>
                    <a:pt x="497" y="558"/>
                  </a:moveTo>
                  <a:cubicBezTo>
                    <a:pt x="504" y="548"/>
                    <a:pt x="508" y="538"/>
                    <a:pt x="510" y="527"/>
                  </a:cubicBezTo>
                  <a:cubicBezTo>
                    <a:pt x="511" y="527"/>
                    <a:pt x="511" y="527"/>
                    <a:pt x="511" y="526"/>
                  </a:cubicBezTo>
                  <a:cubicBezTo>
                    <a:pt x="513" y="526"/>
                    <a:pt x="514" y="527"/>
                    <a:pt x="515" y="527"/>
                  </a:cubicBezTo>
                  <a:cubicBezTo>
                    <a:pt x="519" y="528"/>
                    <a:pt x="522" y="528"/>
                    <a:pt x="525" y="529"/>
                  </a:cubicBezTo>
                  <a:cubicBezTo>
                    <a:pt x="534" y="537"/>
                    <a:pt x="545" y="543"/>
                    <a:pt x="556" y="547"/>
                  </a:cubicBezTo>
                  <a:cubicBezTo>
                    <a:pt x="550" y="554"/>
                    <a:pt x="542" y="560"/>
                    <a:pt x="534" y="565"/>
                  </a:cubicBezTo>
                  <a:cubicBezTo>
                    <a:pt x="527" y="568"/>
                    <a:pt x="520" y="570"/>
                    <a:pt x="513" y="572"/>
                  </a:cubicBezTo>
                  <a:cubicBezTo>
                    <a:pt x="507" y="568"/>
                    <a:pt x="502" y="563"/>
                    <a:pt x="497" y="558"/>
                  </a:cubicBezTo>
                  <a:close/>
                  <a:moveTo>
                    <a:pt x="563" y="547"/>
                  </a:moveTo>
                  <a:cubicBezTo>
                    <a:pt x="568" y="540"/>
                    <a:pt x="573" y="533"/>
                    <a:pt x="576" y="525"/>
                  </a:cubicBezTo>
                  <a:cubicBezTo>
                    <a:pt x="590" y="521"/>
                    <a:pt x="603" y="516"/>
                    <a:pt x="615" y="508"/>
                  </a:cubicBezTo>
                  <a:cubicBezTo>
                    <a:pt x="628" y="520"/>
                    <a:pt x="646" y="528"/>
                    <a:pt x="664" y="530"/>
                  </a:cubicBezTo>
                  <a:cubicBezTo>
                    <a:pt x="664" y="532"/>
                    <a:pt x="664" y="534"/>
                    <a:pt x="663" y="537"/>
                  </a:cubicBezTo>
                  <a:cubicBezTo>
                    <a:pt x="634" y="549"/>
                    <a:pt x="594" y="556"/>
                    <a:pt x="563" y="547"/>
                  </a:cubicBezTo>
                  <a:close/>
                  <a:moveTo>
                    <a:pt x="669" y="530"/>
                  </a:moveTo>
                  <a:cubicBezTo>
                    <a:pt x="672" y="530"/>
                    <a:pt x="675" y="530"/>
                    <a:pt x="678" y="529"/>
                  </a:cubicBezTo>
                  <a:cubicBezTo>
                    <a:pt x="676" y="530"/>
                    <a:pt x="675" y="531"/>
                    <a:pt x="673" y="532"/>
                  </a:cubicBezTo>
                  <a:cubicBezTo>
                    <a:pt x="672" y="533"/>
                    <a:pt x="670" y="533"/>
                    <a:pt x="669" y="534"/>
                  </a:cubicBezTo>
                  <a:cubicBezTo>
                    <a:pt x="669" y="533"/>
                    <a:pt x="669" y="531"/>
                    <a:pt x="669" y="530"/>
                  </a:cubicBezTo>
                  <a:close/>
                  <a:moveTo>
                    <a:pt x="702" y="513"/>
                  </a:moveTo>
                  <a:cubicBezTo>
                    <a:pt x="704" y="506"/>
                    <a:pt x="703" y="499"/>
                    <a:pt x="700" y="491"/>
                  </a:cubicBezTo>
                  <a:cubicBezTo>
                    <a:pt x="707" y="489"/>
                    <a:pt x="714" y="486"/>
                    <a:pt x="721" y="483"/>
                  </a:cubicBezTo>
                  <a:cubicBezTo>
                    <a:pt x="726" y="481"/>
                    <a:pt x="731" y="478"/>
                    <a:pt x="736" y="475"/>
                  </a:cubicBezTo>
                  <a:cubicBezTo>
                    <a:pt x="727" y="489"/>
                    <a:pt x="715" y="502"/>
                    <a:pt x="702" y="513"/>
                  </a:cubicBezTo>
                  <a:close/>
                  <a:moveTo>
                    <a:pt x="699" y="488"/>
                  </a:moveTo>
                  <a:cubicBezTo>
                    <a:pt x="699" y="487"/>
                    <a:pt x="698" y="487"/>
                    <a:pt x="698" y="486"/>
                  </a:cubicBezTo>
                  <a:cubicBezTo>
                    <a:pt x="690" y="468"/>
                    <a:pt x="674" y="455"/>
                    <a:pt x="657" y="445"/>
                  </a:cubicBezTo>
                  <a:cubicBezTo>
                    <a:pt x="658" y="438"/>
                    <a:pt x="659" y="430"/>
                    <a:pt x="658" y="423"/>
                  </a:cubicBezTo>
                  <a:cubicBezTo>
                    <a:pt x="676" y="418"/>
                    <a:pt x="694" y="410"/>
                    <a:pt x="710" y="401"/>
                  </a:cubicBezTo>
                  <a:cubicBezTo>
                    <a:pt x="727" y="414"/>
                    <a:pt x="741" y="431"/>
                    <a:pt x="748" y="450"/>
                  </a:cubicBezTo>
                  <a:cubicBezTo>
                    <a:pt x="746" y="456"/>
                    <a:pt x="744" y="462"/>
                    <a:pt x="741" y="467"/>
                  </a:cubicBezTo>
                  <a:cubicBezTo>
                    <a:pt x="728" y="476"/>
                    <a:pt x="714" y="483"/>
                    <a:pt x="699" y="488"/>
                  </a:cubicBezTo>
                  <a:close/>
                  <a:moveTo>
                    <a:pt x="751" y="458"/>
                  </a:move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8"/>
                  </a:cubicBezTo>
                  <a:close/>
                  <a:moveTo>
                    <a:pt x="786" y="389"/>
                  </a:moveTo>
                  <a:cubicBezTo>
                    <a:pt x="786" y="416"/>
                    <a:pt x="773" y="439"/>
                    <a:pt x="755" y="456"/>
                  </a:cubicBezTo>
                  <a:cubicBezTo>
                    <a:pt x="754" y="455"/>
                    <a:pt x="754" y="453"/>
                    <a:pt x="754" y="452"/>
                  </a:cubicBezTo>
                  <a:cubicBezTo>
                    <a:pt x="763" y="428"/>
                    <a:pt x="763" y="396"/>
                    <a:pt x="753" y="369"/>
                  </a:cubicBezTo>
                  <a:cubicBezTo>
                    <a:pt x="760" y="360"/>
                    <a:pt x="767" y="351"/>
                    <a:pt x="770" y="341"/>
                  </a:cubicBezTo>
                  <a:cubicBezTo>
                    <a:pt x="770" y="341"/>
                    <a:pt x="770" y="340"/>
                    <a:pt x="770" y="340"/>
                  </a:cubicBezTo>
                  <a:cubicBezTo>
                    <a:pt x="780" y="354"/>
                    <a:pt x="786" y="371"/>
                    <a:pt x="786" y="389"/>
                  </a:cubicBezTo>
                  <a:close/>
                  <a:moveTo>
                    <a:pt x="768" y="329"/>
                  </a:moveTo>
                  <a:cubicBezTo>
                    <a:pt x="766" y="328"/>
                    <a:pt x="765" y="326"/>
                    <a:pt x="764" y="325"/>
                  </a:cubicBezTo>
                  <a:cubicBezTo>
                    <a:pt x="766" y="321"/>
                    <a:pt x="767" y="317"/>
                    <a:pt x="769" y="312"/>
                  </a:cubicBezTo>
                  <a:cubicBezTo>
                    <a:pt x="769" y="313"/>
                    <a:pt x="769" y="314"/>
                    <a:pt x="769" y="315"/>
                  </a:cubicBezTo>
                  <a:cubicBezTo>
                    <a:pt x="769" y="320"/>
                    <a:pt x="768" y="325"/>
                    <a:pt x="768" y="329"/>
                  </a:cubicBezTo>
                  <a:close/>
                  <a:moveTo>
                    <a:pt x="656" y="97"/>
                  </a:moveTo>
                  <a:cubicBezTo>
                    <a:pt x="724" y="89"/>
                    <a:pt x="809" y="146"/>
                    <a:pt x="817" y="217"/>
                  </a:cubicBezTo>
                  <a:cubicBezTo>
                    <a:pt x="821" y="253"/>
                    <a:pt x="801" y="283"/>
                    <a:pt x="772" y="302"/>
                  </a:cubicBezTo>
                  <a:cubicBezTo>
                    <a:pt x="772" y="301"/>
                    <a:pt x="772" y="299"/>
                    <a:pt x="772" y="298"/>
                  </a:cubicBezTo>
                  <a:cubicBezTo>
                    <a:pt x="774" y="282"/>
                    <a:pt x="771" y="265"/>
                    <a:pt x="763" y="249"/>
                  </a:cubicBezTo>
                  <a:cubicBezTo>
                    <a:pt x="748" y="215"/>
                    <a:pt x="717" y="190"/>
                    <a:pt x="684" y="175"/>
                  </a:cubicBezTo>
                  <a:cubicBezTo>
                    <a:pt x="684" y="168"/>
                    <a:pt x="682" y="162"/>
                    <a:pt x="681" y="156"/>
                  </a:cubicBezTo>
                  <a:cubicBezTo>
                    <a:pt x="678" y="137"/>
                    <a:pt x="670" y="121"/>
                    <a:pt x="659" y="105"/>
                  </a:cubicBezTo>
                  <a:cubicBezTo>
                    <a:pt x="657" y="103"/>
                    <a:pt x="655" y="100"/>
                    <a:pt x="653" y="97"/>
                  </a:cubicBezTo>
                  <a:cubicBezTo>
                    <a:pt x="654" y="97"/>
                    <a:pt x="655" y="97"/>
                    <a:pt x="656" y="97"/>
                  </a:cubicBezTo>
                  <a:close/>
                  <a:moveTo>
                    <a:pt x="444" y="19"/>
                  </a:moveTo>
                  <a:cubicBezTo>
                    <a:pt x="464" y="9"/>
                    <a:pt x="487" y="9"/>
                    <a:pt x="509" y="12"/>
                  </a:cubicBezTo>
                  <a:cubicBezTo>
                    <a:pt x="557" y="20"/>
                    <a:pt x="602" y="49"/>
                    <a:pt x="635" y="83"/>
                  </a:cubicBezTo>
                  <a:cubicBezTo>
                    <a:pt x="639" y="86"/>
                    <a:pt x="643" y="91"/>
                    <a:pt x="647" y="95"/>
                  </a:cubicBezTo>
                  <a:cubicBezTo>
                    <a:pt x="645" y="95"/>
                    <a:pt x="644" y="96"/>
                    <a:pt x="642" y="96"/>
                  </a:cubicBezTo>
                  <a:cubicBezTo>
                    <a:pt x="635" y="90"/>
                    <a:pt x="627" y="84"/>
                    <a:pt x="618" y="80"/>
                  </a:cubicBezTo>
                  <a:cubicBezTo>
                    <a:pt x="589" y="64"/>
                    <a:pt x="552" y="59"/>
                    <a:pt x="517" y="64"/>
                  </a:cubicBezTo>
                  <a:cubicBezTo>
                    <a:pt x="511" y="62"/>
                    <a:pt x="505" y="61"/>
                    <a:pt x="500" y="60"/>
                  </a:cubicBezTo>
                  <a:cubicBezTo>
                    <a:pt x="494" y="58"/>
                    <a:pt x="487" y="58"/>
                    <a:pt x="481" y="57"/>
                  </a:cubicBezTo>
                  <a:cubicBezTo>
                    <a:pt x="466" y="44"/>
                    <a:pt x="445" y="36"/>
                    <a:pt x="425" y="32"/>
                  </a:cubicBezTo>
                  <a:cubicBezTo>
                    <a:pt x="431" y="27"/>
                    <a:pt x="437" y="23"/>
                    <a:pt x="444" y="19"/>
                  </a:cubicBezTo>
                  <a:close/>
                  <a:moveTo>
                    <a:pt x="416" y="33"/>
                  </a:moveTo>
                  <a:cubicBezTo>
                    <a:pt x="415" y="34"/>
                    <a:pt x="415" y="35"/>
                    <a:pt x="414" y="36"/>
                  </a:cubicBezTo>
                  <a:cubicBezTo>
                    <a:pt x="412" y="35"/>
                    <a:pt x="409" y="34"/>
                    <a:pt x="407" y="33"/>
                  </a:cubicBezTo>
                  <a:cubicBezTo>
                    <a:pt x="410" y="33"/>
                    <a:pt x="413" y="33"/>
                    <a:pt x="416" y="33"/>
                  </a:cubicBezTo>
                  <a:close/>
                  <a:moveTo>
                    <a:pt x="388" y="31"/>
                  </a:moveTo>
                  <a:cubicBezTo>
                    <a:pt x="364" y="32"/>
                    <a:pt x="341" y="39"/>
                    <a:pt x="321" y="51"/>
                  </a:cubicBezTo>
                  <a:cubicBezTo>
                    <a:pt x="318" y="49"/>
                    <a:pt x="314" y="48"/>
                    <a:pt x="310" y="47"/>
                  </a:cubicBezTo>
                  <a:cubicBezTo>
                    <a:pt x="333" y="32"/>
                    <a:pt x="361" y="26"/>
                    <a:pt x="388" y="31"/>
                  </a:cubicBezTo>
                  <a:close/>
                  <a:moveTo>
                    <a:pt x="294" y="46"/>
                  </a:moveTo>
                  <a:cubicBezTo>
                    <a:pt x="297" y="47"/>
                    <a:pt x="300" y="47"/>
                    <a:pt x="303" y="48"/>
                  </a:cubicBezTo>
                  <a:cubicBezTo>
                    <a:pt x="285" y="61"/>
                    <a:pt x="271" y="79"/>
                    <a:pt x="262" y="99"/>
                  </a:cubicBezTo>
                  <a:cubicBezTo>
                    <a:pt x="255" y="105"/>
                    <a:pt x="248" y="112"/>
                    <a:pt x="242" y="120"/>
                  </a:cubicBezTo>
                  <a:cubicBezTo>
                    <a:pt x="231" y="113"/>
                    <a:pt x="218" y="107"/>
                    <a:pt x="207" y="104"/>
                  </a:cubicBezTo>
                  <a:cubicBezTo>
                    <a:pt x="196" y="101"/>
                    <a:pt x="185" y="99"/>
                    <a:pt x="174" y="99"/>
                  </a:cubicBezTo>
                  <a:cubicBezTo>
                    <a:pt x="200" y="59"/>
                    <a:pt x="246" y="39"/>
                    <a:pt x="294" y="46"/>
                  </a:cubicBezTo>
                  <a:close/>
                  <a:moveTo>
                    <a:pt x="126" y="114"/>
                  </a:moveTo>
                  <a:cubicBezTo>
                    <a:pt x="139" y="107"/>
                    <a:pt x="153" y="103"/>
                    <a:pt x="167" y="102"/>
                  </a:cubicBezTo>
                  <a:cubicBezTo>
                    <a:pt x="160" y="114"/>
                    <a:pt x="155" y="127"/>
                    <a:pt x="151" y="140"/>
                  </a:cubicBezTo>
                  <a:cubicBezTo>
                    <a:pt x="142" y="144"/>
                    <a:pt x="133" y="150"/>
                    <a:pt x="125" y="156"/>
                  </a:cubicBezTo>
                  <a:cubicBezTo>
                    <a:pt x="121" y="156"/>
                    <a:pt x="117" y="157"/>
                    <a:pt x="113" y="157"/>
                  </a:cubicBezTo>
                  <a:cubicBezTo>
                    <a:pt x="99" y="160"/>
                    <a:pt x="87" y="166"/>
                    <a:pt x="78" y="175"/>
                  </a:cubicBezTo>
                  <a:cubicBezTo>
                    <a:pt x="84" y="149"/>
                    <a:pt x="103" y="126"/>
                    <a:pt x="126" y="114"/>
                  </a:cubicBezTo>
                  <a:close/>
                  <a:moveTo>
                    <a:pt x="65" y="209"/>
                  </a:moveTo>
                  <a:cubicBezTo>
                    <a:pt x="66" y="203"/>
                    <a:pt x="68" y="198"/>
                    <a:pt x="70" y="193"/>
                  </a:cubicBezTo>
                  <a:cubicBezTo>
                    <a:pt x="70" y="205"/>
                    <a:pt x="72" y="217"/>
                    <a:pt x="77" y="228"/>
                  </a:cubicBezTo>
                  <a:cubicBezTo>
                    <a:pt x="78" y="232"/>
                    <a:pt x="80" y="236"/>
                    <a:pt x="83" y="239"/>
                  </a:cubicBezTo>
                  <a:cubicBezTo>
                    <a:pt x="83" y="241"/>
                    <a:pt x="83" y="243"/>
                    <a:pt x="83" y="245"/>
                  </a:cubicBezTo>
                  <a:cubicBezTo>
                    <a:pt x="83" y="247"/>
                    <a:pt x="83" y="249"/>
                    <a:pt x="83" y="251"/>
                  </a:cubicBezTo>
                  <a:cubicBezTo>
                    <a:pt x="77" y="251"/>
                    <a:pt x="72" y="251"/>
                    <a:pt x="66" y="251"/>
                  </a:cubicBezTo>
                  <a:cubicBezTo>
                    <a:pt x="63" y="237"/>
                    <a:pt x="63" y="222"/>
                    <a:pt x="65" y="209"/>
                  </a:cubicBezTo>
                  <a:close/>
                  <a:moveTo>
                    <a:pt x="36" y="368"/>
                  </a:moveTo>
                  <a:cubicBezTo>
                    <a:pt x="20" y="349"/>
                    <a:pt x="7" y="324"/>
                    <a:pt x="11" y="298"/>
                  </a:cubicBezTo>
                  <a:cubicBezTo>
                    <a:pt x="15" y="273"/>
                    <a:pt x="38" y="259"/>
                    <a:pt x="62" y="254"/>
                  </a:cubicBezTo>
                  <a:cubicBezTo>
                    <a:pt x="64" y="261"/>
                    <a:pt x="66" y="268"/>
                    <a:pt x="68" y="274"/>
                  </a:cubicBezTo>
                  <a:cubicBezTo>
                    <a:pt x="74" y="292"/>
                    <a:pt x="84" y="305"/>
                    <a:pt x="97" y="315"/>
                  </a:cubicBezTo>
                  <a:cubicBezTo>
                    <a:pt x="97" y="319"/>
                    <a:pt x="98" y="322"/>
                    <a:pt x="100" y="326"/>
                  </a:cubicBezTo>
                  <a:cubicBezTo>
                    <a:pt x="105" y="342"/>
                    <a:pt x="119" y="350"/>
                    <a:pt x="135" y="353"/>
                  </a:cubicBezTo>
                  <a:cubicBezTo>
                    <a:pt x="140" y="363"/>
                    <a:pt x="149" y="371"/>
                    <a:pt x="159" y="377"/>
                  </a:cubicBezTo>
                  <a:cubicBezTo>
                    <a:pt x="162" y="379"/>
                    <a:pt x="166" y="380"/>
                    <a:pt x="170" y="382"/>
                  </a:cubicBezTo>
                  <a:cubicBezTo>
                    <a:pt x="171" y="387"/>
                    <a:pt x="172" y="391"/>
                    <a:pt x="173" y="396"/>
                  </a:cubicBezTo>
                  <a:cubicBezTo>
                    <a:pt x="175" y="404"/>
                    <a:pt x="178" y="411"/>
                    <a:pt x="181" y="418"/>
                  </a:cubicBezTo>
                  <a:cubicBezTo>
                    <a:pt x="129" y="428"/>
                    <a:pt x="69" y="407"/>
                    <a:pt x="36" y="368"/>
                  </a:cubicBezTo>
                  <a:close/>
                  <a:moveTo>
                    <a:pt x="187" y="420"/>
                  </a:moveTo>
                  <a:cubicBezTo>
                    <a:pt x="191" y="419"/>
                    <a:pt x="194" y="418"/>
                    <a:pt x="198" y="417"/>
                  </a:cubicBezTo>
                  <a:cubicBezTo>
                    <a:pt x="199" y="417"/>
                    <a:pt x="199" y="417"/>
                    <a:pt x="200" y="418"/>
                  </a:cubicBezTo>
                  <a:cubicBezTo>
                    <a:pt x="206" y="421"/>
                    <a:pt x="214" y="423"/>
                    <a:pt x="221" y="423"/>
                  </a:cubicBezTo>
                  <a:cubicBezTo>
                    <a:pt x="220" y="439"/>
                    <a:pt x="224" y="454"/>
                    <a:pt x="230" y="467"/>
                  </a:cubicBezTo>
                  <a:cubicBezTo>
                    <a:pt x="211" y="457"/>
                    <a:pt x="196" y="440"/>
                    <a:pt x="187" y="420"/>
                  </a:cubicBezTo>
                  <a:close/>
                  <a:moveTo>
                    <a:pt x="313" y="539"/>
                  </a:moveTo>
                  <a:cubicBezTo>
                    <a:pt x="284" y="526"/>
                    <a:pt x="253" y="502"/>
                    <a:pt x="237" y="473"/>
                  </a:cubicBezTo>
                  <a:cubicBezTo>
                    <a:pt x="251" y="479"/>
                    <a:pt x="266" y="483"/>
                    <a:pt x="281" y="485"/>
                  </a:cubicBezTo>
                  <a:cubicBezTo>
                    <a:pt x="288" y="491"/>
                    <a:pt x="297" y="495"/>
                    <a:pt x="306" y="498"/>
                  </a:cubicBezTo>
                  <a:cubicBezTo>
                    <a:pt x="321" y="513"/>
                    <a:pt x="343" y="522"/>
                    <a:pt x="364" y="526"/>
                  </a:cubicBezTo>
                  <a:cubicBezTo>
                    <a:pt x="366" y="537"/>
                    <a:pt x="370" y="547"/>
                    <a:pt x="375" y="557"/>
                  </a:cubicBezTo>
                  <a:cubicBezTo>
                    <a:pt x="353" y="553"/>
                    <a:pt x="331" y="547"/>
                    <a:pt x="313" y="539"/>
                  </a:cubicBezTo>
                  <a:close/>
                  <a:moveTo>
                    <a:pt x="395" y="580"/>
                  </a:moveTo>
                  <a:cubicBezTo>
                    <a:pt x="389" y="574"/>
                    <a:pt x="383" y="567"/>
                    <a:pt x="379" y="560"/>
                  </a:cubicBezTo>
                  <a:cubicBezTo>
                    <a:pt x="383" y="560"/>
                    <a:pt x="387" y="561"/>
                    <a:pt x="391" y="561"/>
                  </a:cubicBezTo>
                  <a:cubicBezTo>
                    <a:pt x="399" y="573"/>
                    <a:pt x="410" y="583"/>
                    <a:pt x="423" y="592"/>
                  </a:cubicBezTo>
                  <a:cubicBezTo>
                    <a:pt x="413" y="590"/>
                    <a:pt x="404" y="587"/>
                    <a:pt x="395" y="580"/>
                  </a:cubicBezTo>
                  <a:close/>
                  <a:moveTo>
                    <a:pt x="433" y="595"/>
                  </a:moveTo>
                  <a:cubicBezTo>
                    <a:pt x="439" y="595"/>
                    <a:pt x="446" y="594"/>
                    <a:pt x="454" y="591"/>
                  </a:cubicBezTo>
                  <a:cubicBezTo>
                    <a:pt x="454" y="591"/>
                    <a:pt x="455" y="591"/>
                    <a:pt x="455" y="591"/>
                  </a:cubicBezTo>
                  <a:cubicBezTo>
                    <a:pt x="459" y="592"/>
                    <a:pt x="463" y="592"/>
                    <a:pt x="467" y="591"/>
                  </a:cubicBezTo>
                  <a:cubicBezTo>
                    <a:pt x="472" y="590"/>
                    <a:pt x="476" y="587"/>
                    <a:pt x="479" y="584"/>
                  </a:cubicBezTo>
                  <a:cubicBezTo>
                    <a:pt x="480" y="582"/>
                    <a:pt x="480" y="579"/>
                    <a:pt x="480" y="576"/>
                  </a:cubicBezTo>
                  <a:cubicBezTo>
                    <a:pt x="482" y="575"/>
                    <a:pt x="484" y="574"/>
                    <a:pt x="485" y="572"/>
                  </a:cubicBezTo>
                  <a:cubicBezTo>
                    <a:pt x="494" y="575"/>
                    <a:pt x="504" y="575"/>
                    <a:pt x="513" y="574"/>
                  </a:cubicBezTo>
                  <a:cubicBezTo>
                    <a:pt x="521" y="579"/>
                    <a:pt x="530" y="582"/>
                    <a:pt x="539" y="585"/>
                  </a:cubicBezTo>
                  <a:cubicBezTo>
                    <a:pt x="564" y="593"/>
                    <a:pt x="591" y="595"/>
                    <a:pt x="618" y="593"/>
                  </a:cubicBezTo>
                  <a:cubicBezTo>
                    <a:pt x="564" y="625"/>
                    <a:pt x="487" y="628"/>
                    <a:pt x="433" y="595"/>
                  </a:cubicBezTo>
                  <a:close/>
                  <a:moveTo>
                    <a:pt x="655" y="583"/>
                  </a:moveTo>
                  <a:cubicBezTo>
                    <a:pt x="648" y="584"/>
                    <a:pt x="642" y="586"/>
                    <a:pt x="634" y="587"/>
                  </a:cubicBezTo>
                  <a:cubicBezTo>
                    <a:pt x="642" y="581"/>
                    <a:pt x="650" y="574"/>
                    <a:pt x="656" y="566"/>
                  </a:cubicBezTo>
                  <a:cubicBezTo>
                    <a:pt x="663" y="557"/>
                    <a:pt x="667" y="548"/>
                    <a:pt x="668" y="539"/>
                  </a:cubicBezTo>
                  <a:cubicBezTo>
                    <a:pt x="701" y="524"/>
                    <a:pt x="730" y="499"/>
                    <a:pt x="747" y="468"/>
                  </a:cubicBezTo>
                  <a:cubicBezTo>
                    <a:pt x="749" y="466"/>
                    <a:pt x="751" y="465"/>
                    <a:pt x="752" y="463"/>
                  </a:cubicBezTo>
                  <a:cubicBezTo>
                    <a:pt x="758" y="488"/>
                    <a:pt x="753" y="513"/>
                    <a:pt x="738" y="534"/>
                  </a:cubicBezTo>
                  <a:cubicBezTo>
                    <a:pt x="718" y="560"/>
                    <a:pt x="685" y="574"/>
                    <a:pt x="655" y="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56"/>
            <p:cNvSpPr>
              <a:spLocks noChangeArrowheads="1"/>
            </p:cNvSpPr>
            <p:nvPr/>
          </p:nvSpPr>
          <p:spPr bwMode="auto">
            <a:xfrm>
              <a:off x="2359025" y="2452687"/>
              <a:ext cx="852488" cy="857250"/>
            </a:xfrm>
            <a:prstGeom prst="ellipse">
              <a:avLst/>
            </a:pr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7"/>
            <p:cNvSpPr>
              <a:spLocks noEditPoints="1"/>
            </p:cNvSpPr>
            <p:nvPr/>
          </p:nvSpPr>
          <p:spPr bwMode="auto">
            <a:xfrm>
              <a:off x="1171575" y="3411537"/>
              <a:ext cx="2295525" cy="3446463"/>
            </a:xfrm>
            <a:custGeom>
              <a:avLst/>
              <a:gdLst>
                <a:gd name="T0" fmla="*/ 461 w 611"/>
                <a:gd name="T1" fmla="*/ 908 h 917"/>
                <a:gd name="T2" fmla="*/ 470 w 611"/>
                <a:gd name="T3" fmla="*/ 872 h 917"/>
                <a:gd name="T4" fmla="*/ 488 w 611"/>
                <a:gd name="T5" fmla="*/ 837 h 917"/>
                <a:gd name="T6" fmla="*/ 513 w 611"/>
                <a:gd name="T7" fmla="*/ 785 h 917"/>
                <a:gd name="T8" fmla="*/ 486 w 611"/>
                <a:gd name="T9" fmla="*/ 764 h 917"/>
                <a:gd name="T10" fmla="*/ 459 w 611"/>
                <a:gd name="T11" fmla="*/ 742 h 917"/>
                <a:gd name="T12" fmla="*/ 439 w 611"/>
                <a:gd name="T13" fmla="*/ 746 h 917"/>
                <a:gd name="T14" fmla="*/ 367 w 611"/>
                <a:gd name="T15" fmla="*/ 750 h 917"/>
                <a:gd name="T16" fmla="*/ 293 w 611"/>
                <a:gd name="T17" fmla="*/ 739 h 917"/>
                <a:gd name="T18" fmla="*/ 248 w 611"/>
                <a:gd name="T19" fmla="*/ 797 h 917"/>
                <a:gd name="T20" fmla="*/ 268 w 611"/>
                <a:gd name="T21" fmla="*/ 851 h 917"/>
                <a:gd name="T22" fmla="*/ 266 w 611"/>
                <a:gd name="T23" fmla="*/ 854 h 917"/>
                <a:gd name="T24" fmla="*/ 269 w 611"/>
                <a:gd name="T25" fmla="*/ 889 h 917"/>
                <a:gd name="T26" fmla="*/ 268 w 611"/>
                <a:gd name="T27" fmla="*/ 893 h 917"/>
                <a:gd name="T28" fmla="*/ 221 w 611"/>
                <a:gd name="T29" fmla="*/ 903 h 917"/>
                <a:gd name="T30" fmla="*/ 147 w 611"/>
                <a:gd name="T31" fmla="*/ 909 h 917"/>
                <a:gd name="T32" fmla="*/ 132 w 611"/>
                <a:gd name="T33" fmla="*/ 908 h 917"/>
                <a:gd name="T34" fmla="*/ 131 w 611"/>
                <a:gd name="T35" fmla="*/ 905 h 917"/>
                <a:gd name="T36" fmla="*/ 216 w 611"/>
                <a:gd name="T37" fmla="*/ 859 h 917"/>
                <a:gd name="T38" fmla="*/ 217 w 611"/>
                <a:gd name="T39" fmla="*/ 858 h 917"/>
                <a:gd name="T40" fmla="*/ 191 w 611"/>
                <a:gd name="T41" fmla="*/ 816 h 917"/>
                <a:gd name="T42" fmla="*/ 188 w 611"/>
                <a:gd name="T43" fmla="*/ 732 h 917"/>
                <a:gd name="T44" fmla="*/ 227 w 611"/>
                <a:gd name="T45" fmla="*/ 690 h 917"/>
                <a:gd name="T46" fmla="*/ 223 w 611"/>
                <a:gd name="T47" fmla="*/ 687 h 917"/>
                <a:gd name="T48" fmla="*/ 236 w 611"/>
                <a:gd name="T49" fmla="*/ 668 h 917"/>
                <a:gd name="T50" fmla="*/ 195 w 611"/>
                <a:gd name="T51" fmla="*/ 656 h 917"/>
                <a:gd name="T52" fmla="*/ 181 w 611"/>
                <a:gd name="T53" fmla="*/ 544 h 917"/>
                <a:gd name="T54" fmla="*/ 42 w 611"/>
                <a:gd name="T55" fmla="*/ 433 h 917"/>
                <a:gd name="T56" fmla="*/ 4 w 611"/>
                <a:gd name="T57" fmla="*/ 181 h 917"/>
                <a:gd name="T58" fmla="*/ 2 w 611"/>
                <a:gd name="T59" fmla="*/ 147 h 917"/>
                <a:gd name="T60" fmla="*/ 40 w 611"/>
                <a:gd name="T61" fmla="*/ 105 h 917"/>
                <a:gd name="T62" fmla="*/ 41 w 611"/>
                <a:gd name="T63" fmla="*/ 102 h 917"/>
                <a:gd name="T64" fmla="*/ 37 w 611"/>
                <a:gd name="T65" fmla="*/ 102 h 917"/>
                <a:gd name="T66" fmla="*/ 37 w 611"/>
                <a:gd name="T67" fmla="*/ 100 h 917"/>
                <a:gd name="T68" fmla="*/ 231 w 611"/>
                <a:gd name="T69" fmla="*/ 0 h 917"/>
                <a:gd name="T70" fmla="*/ 335 w 611"/>
                <a:gd name="T71" fmla="*/ 97 h 917"/>
                <a:gd name="T72" fmla="*/ 347 w 611"/>
                <a:gd name="T73" fmla="*/ 108 h 917"/>
                <a:gd name="T74" fmla="*/ 361 w 611"/>
                <a:gd name="T75" fmla="*/ 161 h 917"/>
                <a:gd name="T76" fmla="*/ 408 w 611"/>
                <a:gd name="T77" fmla="*/ 236 h 917"/>
                <a:gd name="T78" fmla="*/ 439 w 611"/>
                <a:gd name="T79" fmla="*/ 284 h 917"/>
                <a:gd name="T80" fmla="*/ 591 w 611"/>
                <a:gd name="T81" fmla="*/ 423 h 917"/>
                <a:gd name="T82" fmla="*/ 585 w 611"/>
                <a:gd name="T83" fmla="*/ 621 h 917"/>
                <a:gd name="T84" fmla="*/ 580 w 611"/>
                <a:gd name="T85" fmla="*/ 674 h 917"/>
                <a:gd name="T86" fmla="*/ 577 w 611"/>
                <a:gd name="T87" fmla="*/ 679 h 917"/>
                <a:gd name="T88" fmla="*/ 574 w 611"/>
                <a:gd name="T89" fmla="*/ 679 h 917"/>
                <a:gd name="T90" fmla="*/ 559 w 611"/>
                <a:gd name="T91" fmla="*/ 694 h 917"/>
                <a:gd name="T92" fmla="*/ 559 w 611"/>
                <a:gd name="T93" fmla="*/ 704 h 917"/>
                <a:gd name="T94" fmla="*/ 579 w 611"/>
                <a:gd name="T95" fmla="*/ 791 h 917"/>
                <a:gd name="T96" fmla="*/ 534 w 611"/>
                <a:gd name="T97" fmla="*/ 866 h 917"/>
                <a:gd name="T98" fmla="*/ 525 w 611"/>
                <a:gd name="T99" fmla="*/ 879 h 917"/>
                <a:gd name="T100" fmla="*/ 537 w 611"/>
                <a:gd name="T101" fmla="*/ 889 h 917"/>
                <a:gd name="T102" fmla="*/ 581 w 611"/>
                <a:gd name="T103" fmla="*/ 910 h 917"/>
                <a:gd name="T104" fmla="*/ 596 w 611"/>
                <a:gd name="T105" fmla="*/ 914 h 917"/>
                <a:gd name="T106" fmla="*/ 593 w 611"/>
                <a:gd name="T107" fmla="*/ 915 h 917"/>
                <a:gd name="T108" fmla="*/ 510 w 611"/>
                <a:gd name="T109" fmla="*/ 916 h 917"/>
                <a:gd name="T110" fmla="*/ 481 w 611"/>
                <a:gd name="T111" fmla="*/ 917 h 917"/>
                <a:gd name="T112" fmla="*/ 246 w 611"/>
                <a:gd name="T113" fmla="*/ 635 h 917"/>
                <a:gd name="T114" fmla="*/ 228 w 611"/>
                <a:gd name="T115" fmla="*/ 594 h 917"/>
                <a:gd name="T116" fmla="*/ 229 w 611"/>
                <a:gd name="T117" fmla="*/ 598 h 917"/>
                <a:gd name="T118" fmla="*/ 222 w 611"/>
                <a:gd name="T119" fmla="*/ 591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1" h="917">
                  <a:moveTo>
                    <a:pt x="481" y="917"/>
                  </a:moveTo>
                  <a:cubicBezTo>
                    <a:pt x="475" y="917"/>
                    <a:pt x="466" y="916"/>
                    <a:pt x="461" y="913"/>
                  </a:cubicBezTo>
                  <a:cubicBezTo>
                    <a:pt x="462" y="912"/>
                    <a:pt x="462" y="912"/>
                    <a:pt x="462" y="912"/>
                  </a:cubicBezTo>
                  <a:cubicBezTo>
                    <a:pt x="461" y="911"/>
                    <a:pt x="461" y="910"/>
                    <a:pt x="461" y="908"/>
                  </a:cubicBezTo>
                  <a:cubicBezTo>
                    <a:pt x="461" y="907"/>
                    <a:pt x="461" y="907"/>
                    <a:pt x="461" y="907"/>
                  </a:cubicBezTo>
                  <a:cubicBezTo>
                    <a:pt x="461" y="898"/>
                    <a:pt x="468" y="881"/>
                    <a:pt x="471" y="874"/>
                  </a:cubicBezTo>
                  <a:cubicBezTo>
                    <a:pt x="471" y="873"/>
                    <a:pt x="471" y="873"/>
                    <a:pt x="471" y="873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1"/>
                    <a:pt x="470" y="871"/>
                    <a:pt x="470" y="871"/>
                  </a:cubicBezTo>
                  <a:cubicBezTo>
                    <a:pt x="472" y="865"/>
                    <a:pt x="476" y="859"/>
                    <a:pt x="479" y="854"/>
                  </a:cubicBezTo>
                  <a:cubicBezTo>
                    <a:pt x="482" y="848"/>
                    <a:pt x="486" y="843"/>
                    <a:pt x="488" y="837"/>
                  </a:cubicBezTo>
                  <a:cubicBezTo>
                    <a:pt x="489" y="835"/>
                    <a:pt x="490" y="833"/>
                    <a:pt x="490" y="831"/>
                  </a:cubicBezTo>
                  <a:cubicBezTo>
                    <a:pt x="492" y="826"/>
                    <a:pt x="495" y="820"/>
                    <a:pt x="498" y="815"/>
                  </a:cubicBezTo>
                  <a:cubicBezTo>
                    <a:pt x="500" y="811"/>
                    <a:pt x="502" y="807"/>
                    <a:pt x="504" y="802"/>
                  </a:cubicBezTo>
                  <a:cubicBezTo>
                    <a:pt x="506" y="796"/>
                    <a:pt x="509" y="790"/>
                    <a:pt x="513" y="785"/>
                  </a:cubicBezTo>
                  <a:cubicBezTo>
                    <a:pt x="514" y="783"/>
                    <a:pt x="514" y="783"/>
                    <a:pt x="514" y="783"/>
                  </a:cubicBezTo>
                  <a:cubicBezTo>
                    <a:pt x="512" y="783"/>
                    <a:pt x="512" y="783"/>
                    <a:pt x="512" y="783"/>
                  </a:cubicBezTo>
                  <a:cubicBezTo>
                    <a:pt x="506" y="783"/>
                    <a:pt x="495" y="773"/>
                    <a:pt x="490" y="768"/>
                  </a:cubicBezTo>
                  <a:cubicBezTo>
                    <a:pt x="488" y="766"/>
                    <a:pt x="487" y="765"/>
                    <a:pt x="486" y="764"/>
                  </a:cubicBezTo>
                  <a:cubicBezTo>
                    <a:pt x="484" y="762"/>
                    <a:pt x="481" y="761"/>
                    <a:pt x="479" y="759"/>
                  </a:cubicBezTo>
                  <a:cubicBezTo>
                    <a:pt x="472" y="754"/>
                    <a:pt x="465" y="748"/>
                    <a:pt x="460" y="742"/>
                  </a:cubicBezTo>
                  <a:cubicBezTo>
                    <a:pt x="460" y="741"/>
                    <a:pt x="460" y="741"/>
                    <a:pt x="460" y="741"/>
                  </a:cubicBezTo>
                  <a:cubicBezTo>
                    <a:pt x="459" y="742"/>
                    <a:pt x="459" y="742"/>
                    <a:pt x="459" y="742"/>
                  </a:cubicBezTo>
                  <a:cubicBezTo>
                    <a:pt x="459" y="742"/>
                    <a:pt x="458" y="742"/>
                    <a:pt x="458" y="742"/>
                  </a:cubicBezTo>
                  <a:cubicBezTo>
                    <a:pt x="457" y="742"/>
                    <a:pt x="456" y="742"/>
                    <a:pt x="455" y="742"/>
                  </a:cubicBezTo>
                  <a:cubicBezTo>
                    <a:pt x="452" y="742"/>
                    <a:pt x="449" y="743"/>
                    <a:pt x="446" y="744"/>
                  </a:cubicBezTo>
                  <a:cubicBezTo>
                    <a:pt x="444" y="745"/>
                    <a:pt x="442" y="745"/>
                    <a:pt x="439" y="746"/>
                  </a:cubicBezTo>
                  <a:cubicBezTo>
                    <a:pt x="431" y="747"/>
                    <a:pt x="422" y="748"/>
                    <a:pt x="413" y="748"/>
                  </a:cubicBezTo>
                  <a:cubicBezTo>
                    <a:pt x="410" y="749"/>
                    <a:pt x="407" y="749"/>
                    <a:pt x="404" y="749"/>
                  </a:cubicBezTo>
                  <a:cubicBezTo>
                    <a:pt x="395" y="750"/>
                    <a:pt x="385" y="750"/>
                    <a:pt x="375" y="750"/>
                  </a:cubicBezTo>
                  <a:cubicBezTo>
                    <a:pt x="373" y="750"/>
                    <a:pt x="370" y="750"/>
                    <a:pt x="367" y="750"/>
                  </a:cubicBezTo>
                  <a:cubicBezTo>
                    <a:pt x="351" y="749"/>
                    <a:pt x="336" y="746"/>
                    <a:pt x="320" y="743"/>
                  </a:cubicBezTo>
                  <a:cubicBezTo>
                    <a:pt x="312" y="742"/>
                    <a:pt x="302" y="740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87" y="743"/>
                    <a:pt x="281" y="747"/>
                    <a:pt x="276" y="751"/>
                  </a:cubicBezTo>
                  <a:cubicBezTo>
                    <a:pt x="272" y="754"/>
                    <a:pt x="268" y="757"/>
                    <a:pt x="264" y="760"/>
                  </a:cubicBezTo>
                  <a:cubicBezTo>
                    <a:pt x="263" y="761"/>
                    <a:pt x="263" y="761"/>
                    <a:pt x="263" y="761"/>
                  </a:cubicBezTo>
                  <a:cubicBezTo>
                    <a:pt x="248" y="771"/>
                    <a:pt x="241" y="776"/>
                    <a:pt x="248" y="797"/>
                  </a:cubicBezTo>
                  <a:cubicBezTo>
                    <a:pt x="250" y="802"/>
                    <a:pt x="252" y="808"/>
                    <a:pt x="254" y="815"/>
                  </a:cubicBezTo>
                  <a:cubicBezTo>
                    <a:pt x="255" y="820"/>
                    <a:pt x="255" y="820"/>
                    <a:pt x="255" y="820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2" y="842"/>
                    <a:pt x="265" y="847"/>
                    <a:pt x="268" y="851"/>
                  </a:cubicBezTo>
                  <a:cubicBezTo>
                    <a:pt x="268" y="852"/>
                    <a:pt x="268" y="852"/>
                    <a:pt x="268" y="852"/>
                  </a:cubicBezTo>
                  <a:cubicBezTo>
                    <a:pt x="268" y="853"/>
                    <a:pt x="267" y="853"/>
                    <a:pt x="267" y="853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5" y="860"/>
                    <a:pt x="266" y="866"/>
                    <a:pt x="267" y="872"/>
                  </a:cubicBezTo>
                  <a:cubicBezTo>
                    <a:pt x="268" y="878"/>
                    <a:pt x="269" y="883"/>
                    <a:pt x="268" y="889"/>
                  </a:cubicBezTo>
                  <a:cubicBezTo>
                    <a:pt x="268" y="889"/>
                    <a:pt x="268" y="889"/>
                    <a:pt x="268" y="889"/>
                  </a:cubicBezTo>
                  <a:cubicBezTo>
                    <a:pt x="269" y="889"/>
                    <a:pt x="269" y="889"/>
                    <a:pt x="269" y="889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1"/>
                    <a:pt x="268" y="892"/>
                    <a:pt x="268" y="893"/>
                  </a:cubicBezTo>
                  <a:cubicBezTo>
                    <a:pt x="268" y="893"/>
                    <a:pt x="268" y="893"/>
                    <a:pt x="268" y="893"/>
                  </a:cubicBezTo>
                  <a:cubicBezTo>
                    <a:pt x="268" y="894"/>
                    <a:pt x="268" y="894"/>
                    <a:pt x="268" y="894"/>
                  </a:cubicBezTo>
                  <a:cubicBezTo>
                    <a:pt x="269" y="894"/>
                    <a:pt x="269" y="895"/>
                    <a:pt x="269" y="895"/>
                  </a:cubicBezTo>
                  <a:cubicBezTo>
                    <a:pt x="269" y="896"/>
                    <a:pt x="268" y="896"/>
                    <a:pt x="267" y="896"/>
                  </a:cubicBezTo>
                  <a:cubicBezTo>
                    <a:pt x="252" y="898"/>
                    <a:pt x="236" y="899"/>
                    <a:pt x="221" y="903"/>
                  </a:cubicBezTo>
                  <a:cubicBezTo>
                    <a:pt x="219" y="903"/>
                    <a:pt x="219" y="903"/>
                    <a:pt x="219" y="903"/>
                  </a:cubicBezTo>
                  <a:cubicBezTo>
                    <a:pt x="210" y="906"/>
                    <a:pt x="199" y="908"/>
                    <a:pt x="189" y="908"/>
                  </a:cubicBezTo>
                  <a:cubicBezTo>
                    <a:pt x="180" y="909"/>
                    <a:pt x="170" y="909"/>
                    <a:pt x="161" y="909"/>
                  </a:cubicBezTo>
                  <a:cubicBezTo>
                    <a:pt x="156" y="909"/>
                    <a:pt x="152" y="909"/>
                    <a:pt x="147" y="909"/>
                  </a:cubicBezTo>
                  <a:cubicBezTo>
                    <a:pt x="146" y="909"/>
                    <a:pt x="146" y="909"/>
                    <a:pt x="146" y="909"/>
                  </a:cubicBezTo>
                  <a:cubicBezTo>
                    <a:pt x="145" y="909"/>
                    <a:pt x="144" y="909"/>
                    <a:pt x="143" y="909"/>
                  </a:cubicBezTo>
                  <a:cubicBezTo>
                    <a:pt x="140" y="909"/>
                    <a:pt x="136" y="909"/>
                    <a:pt x="133" y="908"/>
                  </a:cubicBezTo>
                  <a:cubicBezTo>
                    <a:pt x="132" y="908"/>
                    <a:pt x="132" y="908"/>
                    <a:pt x="132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0" y="908"/>
                    <a:pt x="130" y="908"/>
                    <a:pt x="130" y="907"/>
                  </a:cubicBezTo>
                  <a:cubicBezTo>
                    <a:pt x="130" y="907"/>
                    <a:pt x="130" y="906"/>
                    <a:pt x="131" y="905"/>
                  </a:cubicBezTo>
                  <a:cubicBezTo>
                    <a:pt x="152" y="898"/>
                    <a:pt x="168" y="889"/>
                    <a:pt x="188" y="876"/>
                  </a:cubicBezTo>
                  <a:cubicBezTo>
                    <a:pt x="190" y="874"/>
                    <a:pt x="192" y="873"/>
                    <a:pt x="194" y="871"/>
                  </a:cubicBezTo>
                  <a:cubicBezTo>
                    <a:pt x="201" y="867"/>
                    <a:pt x="208" y="862"/>
                    <a:pt x="215" y="859"/>
                  </a:cubicBezTo>
                  <a:cubicBezTo>
                    <a:pt x="216" y="859"/>
                    <a:pt x="216" y="859"/>
                    <a:pt x="216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8" y="858"/>
                    <a:pt x="218" y="858"/>
                    <a:pt x="218" y="858"/>
                  </a:cubicBezTo>
                  <a:cubicBezTo>
                    <a:pt x="217" y="858"/>
                    <a:pt x="217" y="858"/>
                    <a:pt x="217" y="858"/>
                  </a:cubicBezTo>
                  <a:cubicBezTo>
                    <a:pt x="217" y="856"/>
                    <a:pt x="217" y="856"/>
                    <a:pt x="217" y="856"/>
                  </a:cubicBezTo>
                  <a:cubicBezTo>
                    <a:pt x="217" y="856"/>
                    <a:pt x="217" y="855"/>
                    <a:pt x="218" y="854"/>
                  </a:cubicBezTo>
                  <a:cubicBezTo>
                    <a:pt x="220" y="853"/>
                    <a:pt x="217" y="847"/>
                    <a:pt x="194" y="820"/>
                  </a:cubicBezTo>
                  <a:cubicBezTo>
                    <a:pt x="193" y="818"/>
                    <a:pt x="191" y="816"/>
                    <a:pt x="191" y="816"/>
                  </a:cubicBezTo>
                  <a:cubicBezTo>
                    <a:pt x="189" y="813"/>
                    <a:pt x="186" y="809"/>
                    <a:pt x="184" y="806"/>
                  </a:cubicBezTo>
                  <a:cubicBezTo>
                    <a:pt x="175" y="795"/>
                    <a:pt x="166" y="783"/>
                    <a:pt x="163" y="770"/>
                  </a:cubicBezTo>
                  <a:cubicBezTo>
                    <a:pt x="161" y="757"/>
                    <a:pt x="178" y="741"/>
                    <a:pt x="187" y="733"/>
                  </a:cubicBezTo>
                  <a:cubicBezTo>
                    <a:pt x="188" y="732"/>
                    <a:pt x="188" y="732"/>
                    <a:pt x="188" y="732"/>
                  </a:cubicBezTo>
                  <a:cubicBezTo>
                    <a:pt x="202" y="720"/>
                    <a:pt x="216" y="709"/>
                    <a:pt x="229" y="701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29" y="697"/>
                    <a:pt x="228" y="694"/>
                    <a:pt x="227" y="690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8"/>
                    <a:pt x="223" y="688"/>
                    <a:pt x="223" y="688"/>
                  </a:cubicBezTo>
                  <a:cubicBezTo>
                    <a:pt x="223" y="687"/>
                    <a:pt x="223" y="687"/>
                    <a:pt x="223" y="687"/>
                  </a:cubicBezTo>
                  <a:cubicBezTo>
                    <a:pt x="225" y="685"/>
                    <a:pt x="227" y="684"/>
                    <a:pt x="228" y="682"/>
                  </a:cubicBezTo>
                  <a:cubicBezTo>
                    <a:pt x="229" y="680"/>
                    <a:pt x="230" y="678"/>
                    <a:pt x="231" y="677"/>
                  </a:cubicBezTo>
                  <a:cubicBezTo>
                    <a:pt x="232" y="674"/>
                    <a:pt x="234" y="671"/>
                    <a:pt x="235" y="669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5" y="667"/>
                    <a:pt x="235" y="667"/>
                    <a:pt x="235" y="667"/>
                  </a:cubicBezTo>
                  <a:cubicBezTo>
                    <a:pt x="232" y="667"/>
                    <a:pt x="229" y="666"/>
                    <a:pt x="227" y="666"/>
                  </a:cubicBezTo>
                  <a:cubicBezTo>
                    <a:pt x="223" y="666"/>
                    <a:pt x="220" y="665"/>
                    <a:pt x="217" y="664"/>
                  </a:cubicBezTo>
                  <a:cubicBezTo>
                    <a:pt x="210" y="662"/>
                    <a:pt x="202" y="660"/>
                    <a:pt x="195" y="656"/>
                  </a:cubicBezTo>
                  <a:cubicBezTo>
                    <a:pt x="186" y="651"/>
                    <a:pt x="172" y="643"/>
                    <a:pt x="167" y="630"/>
                  </a:cubicBezTo>
                  <a:cubicBezTo>
                    <a:pt x="157" y="603"/>
                    <a:pt x="166" y="567"/>
                    <a:pt x="181" y="545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0" y="542"/>
                    <a:pt x="180" y="542"/>
                    <a:pt x="180" y="542"/>
                  </a:cubicBezTo>
                  <a:cubicBezTo>
                    <a:pt x="156" y="539"/>
                    <a:pt x="129" y="526"/>
                    <a:pt x="97" y="502"/>
                  </a:cubicBezTo>
                  <a:cubicBezTo>
                    <a:pt x="74" y="485"/>
                    <a:pt x="54" y="460"/>
                    <a:pt x="42" y="433"/>
                  </a:cubicBezTo>
                  <a:cubicBezTo>
                    <a:pt x="12" y="366"/>
                    <a:pt x="15" y="288"/>
                    <a:pt x="23" y="213"/>
                  </a:cubicBezTo>
                  <a:cubicBezTo>
                    <a:pt x="21" y="206"/>
                    <a:pt x="17" y="199"/>
                    <a:pt x="13" y="194"/>
                  </a:cubicBezTo>
                  <a:cubicBezTo>
                    <a:pt x="10" y="189"/>
                    <a:pt x="7" y="185"/>
                    <a:pt x="5" y="180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79"/>
                    <a:pt x="3" y="178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0" y="163"/>
                    <a:pt x="0" y="155"/>
                    <a:pt x="2" y="147"/>
                  </a:cubicBezTo>
                  <a:cubicBezTo>
                    <a:pt x="7" y="132"/>
                    <a:pt x="18" y="124"/>
                    <a:pt x="29" y="115"/>
                  </a:cubicBezTo>
                  <a:cubicBezTo>
                    <a:pt x="33" y="112"/>
                    <a:pt x="36" y="109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7" y="103"/>
                    <a:pt x="37" y="103"/>
                    <a:pt x="36" y="104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83"/>
                    <a:pt x="55" y="64"/>
                    <a:pt x="88" y="45"/>
                  </a:cubicBezTo>
                  <a:cubicBezTo>
                    <a:pt x="128" y="21"/>
                    <a:pt x="166" y="7"/>
                    <a:pt x="201" y="2"/>
                  </a:cubicBezTo>
                  <a:cubicBezTo>
                    <a:pt x="212" y="1"/>
                    <a:pt x="222" y="0"/>
                    <a:pt x="231" y="0"/>
                  </a:cubicBezTo>
                  <a:cubicBezTo>
                    <a:pt x="258" y="0"/>
                    <a:pt x="279" y="6"/>
                    <a:pt x="294" y="17"/>
                  </a:cubicBezTo>
                  <a:cubicBezTo>
                    <a:pt x="311" y="31"/>
                    <a:pt x="317" y="49"/>
                    <a:pt x="323" y="68"/>
                  </a:cubicBezTo>
                  <a:cubicBezTo>
                    <a:pt x="325" y="73"/>
                    <a:pt x="326" y="78"/>
                    <a:pt x="328" y="83"/>
                  </a:cubicBezTo>
                  <a:cubicBezTo>
                    <a:pt x="331" y="88"/>
                    <a:pt x="333" y="92"/>
                    <a:pt x="335" y="97"/>
                  </a:cubicBezTo>
                  <a:cubicBezTo>
                    <a:pt x="337" y="102"/>
                    <a:pt x="340" y="106"/>
                    <a:pt x="343" y="110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6" y="109"/>
                    <a:pt x="346" y="109"/>
                    <a:pt x="347" y="108"/>
                  </a:cubicBezTo>
                  <a:cubicBezTo>
                    <a:pt x="352" y="105"/>
                    <a:pt x="357" y="103"/>
                    <a:pt x="362" y="103"/>
                  </a:cubicBezTo>
                  <a:cubicBezTo>
                    <a:pt x="366" y="103"/>
                    <a:pt x="371" y="104"/>
                    <a:pt x="375" y="107"/>
                  </a:cubicBezTo>
                  <a:cubicBezTo>
                    <a:pt x="384" y="113"/>
                    <a:pt x="392" y="125"/>
                    <a:pt x="388" y="137"/>
                  </a:cubicBezTo>
                  <a:cubicBezTo>
                    <a:pt x="384" y="151"/>
                    <a:pt x="371" y="158"/>
                    <a:pt x="361" y="161"/>
                  </a:cubicBezTo>
                  <a:cubicBezTo>
                    <a:pt x="360" y="162"/>
                    <a:pt x="360" y="162"/>
                    <a:pt x="360" y="162"/>
                  </a:cubicBezTo>
                  <a:cubicBezTo>
                    <a:pt x="361" y="163"/>
                    <a:pt x="361" y="163"/>
                    <a:pt x="361" y="163"/>
                  </a:cubicBezTo>
                  <a:cubicBezTo>
                    <a:pt x="376" y="181"/>
                    <a:pt x="390" y="201"/>
                    <a:pt x="403" y="226"/>
                  </a:cubicBezTo>
                  <a:cubicBezTo>
                    <a:pt x="405" y="229"/>
                    <a:pt x="406" y="232"/>
                    <a:pt x="408" y="236"/>
                  </a:cubicBezTo>
                  <a:cubicBezTo>
                    <a:pt x="416" y="249"/>
                    <a:pt x="424" y="264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31" y="281"/>
                    <a:pt x="435" y="283"/>
                    <a:pt x="439" y="284"/>
                  </a:cubicBezTo>
                  <a:cubicBezTo>
                    <a:pt x="443" y="286"/>
                    <a:pt x="447" y="287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503" y="307"/>
                    <a:pt x="572" y="352"/>
                    <a:pt x="591" y="423"/>
                  </a:cubicBezTo>
                  <a:cubicBezTo>
                    <a:pt x="601" y="461"/>
                    <a:pt x="604" y="503"/>
                    <a:pt x="598" y="551"/>
                  </a:cubicBezTo>
                  <a:cubicBezTo>
                    <a:pt x="597" y="556"/>
                    <a:pt x="597" y="556"/>
                    <a:pt x="597" y="556"/>
                  </a:cubicBezTo>
                  <a:cubicBezTo>
                    <a:pt x="595" y="573"/>
                    <a:pt x="593" y="590"/>
                    <a:pt x="589" y="607"/>
                  </a:cubicBezTo>
                  <a:cubicBezTo>
                    <a:pt x="588" y="612"/>
                    <a:pt x="586" y="616"/>
                    <a:pt x="585" y="621"/>
                  </a:cubicBezTo>
                  <a:cubicBezTo>
                    <a:pt x="580" y="637"/>
                    <a:pt x="575" y="654"/>
                    <a:pt x="577" y="671"/>
                  </a:cubicBezTo>
                  <a:cubicBezTo>
                    <a:pt x="577" y="672"/>
                    <a:pt x="577" y="672"/>
                    <a:pt x="577" y="672"/>
                  </a:cubicBezTo>
                  <a:cubicBezTo>
                    <a:pt x="578" y="672"/>
                    <a:pt x="578" y="672"/>
                    <a:pt x="578" y="672"/>
                  </a:cubicBezTo>
                  <a:cubicBezTo>
                    <a:pt x="579" y="673"/>
                    <a:pt x="579" y="673"/>
                    <a:pt x="580" y="674"/>
                  </a:cubicBezTo>
                  <a:cubicBezTo>
                    <a:pt x="580" y="674"/>
                    <a:pt x="580" y="675"/>
                    <a:pt x="579" y="676"/>
                  </a:cubicBezTo>
                  <a:cubicBezTo>
                    <a:pt x="578" y="677"/>
                    <a:pt x="578" y="677"/>
                    <a:pt x="578" y="677"/>
                  </a:cubicBezTo>
                  <a:cubicBezTo>
                    <a:pt x="578" y="678"/>
                    <a:pt x="578" y="678"/>
                    <a:pt x="578" y="678"/>
                  </a:cubicBezTo>
                  <a:cubicBezTo>
                    <a:pt x="578" y="678"/>
                    <a:pt x="578" y="679"/>
                    <a:pt x="577" y="679"/>
                  </a:cubicBezTo>
                  <a:cubicBezTo>
                    <a:pt x="577" y="679"/>
                    <a:pt x="577" y="680"/>
                    <a:pt x="576" y="680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4" y="679"/>
                    <a:pt x="574" y="679"/>
                    <a:pt x="574" y="679"/>
                  </a:cubicBezTo>
                  <a:cubicBezTo>
                    <a:pt x="571" y="679"/>
                    <a:pt x="567" y="679"/>
                    <a:pt x="564" y="679"/>
                  </a:cubicBezTo>
                  <a:cubicBezTo>
                    <a:pt x="563" y="679"/>
                    <a:pt x="563" y="679"/>
                    <a:pt x="563" y="679"/>
                  </a:cubicBezTo>
                  <a:cubicBezTo>
                    <a:pt x="563" y="680"/>
                    <a:pt x="563" y="680"/>
                    <a:pt x="563" y="680"/>
                  </a:cubicBezTo>
                  <a:cubicBezTo>
                    <a:pt x="560" y="684"/>
                    <a:pt x="559" y="691"/>
                    <a:pt x="559" y="694"/>
                  </a:cubicBezTo>
                  <a:cubicBezTo>
                    <a:pt x="559" y="695"/>
                    <a:pt x="559" y="696"/>
                    <a:pt x="559" y="697"/>
                  </a:cubicBezTo>
                  <a:cubicBezTo>
                    <a:pt x="559" y="699"/>
                    <a:pt x="559" y="701"/>
                    <a:pt x="558" y="703"/>
                  </a:cubicBezTo>
                  <a:cubicBezTo>
                    <a:pt x="558" y="704"/>
                    <a:pt x="558" y="704"/>
                    <a:pt x="558" y="704"/>
                  </a:cubicBezTo>
                  <a:cubicBezTo>
                    <a:pt x="559" y="704"/>
                    <a:pt x="559" y="704"/>
                    <a:pt x="559" y="704"/>
                  </a:cubicBezTo>
                  <a:cubicBezTo>
                    <a:pt x="573" y="712"/>
                    <a:pt x="588" y="724"/>
                    <a:pt x="601" y="737"/>
                  </a:cubicBezTo>
                  <a:cubicBezTo>
                    <a:pt x="611" y="746"/>
                    <a:pt x="611" y="754"/>
                    <a:pt x="604" y="764"/>
                  </a:cubicBezTo>
                  <a:cubicBezTo>
                    <a:pt x="600" y="769"/>
                    <a:pt x="596" y="774"/>
                    <a:pt x="592" y="778"/>
                  </a:cubicBezTo>
                  <a:cubicBezTo>
                    <a:pt x="587" y="782"/>
                    <a:pt x="583" y="786"/>
                    <a:pt x="579" y="791"/>
                  </a:cubicBezTo>
                  <a:cubicBezTo>
                    <a:pt x="571" y="803"/>
                    <a:pt x="564" y="814"/>
                    <a:pt x="558" y="824"/>
                  </a:cubicBezTo>
                  <a:cubicBezTo>
                    <a:pt x="555" y="829"/>
                    <a:pt x="555" y="829"/>
                    <a:pt x="555" y="829"/>
                  </a:cubicBezTo>
                  <a:cubicBezTo>
                    <a:pt x="550" y="838"/>
                    <a:pt x="544" y="848"/>
                    <a:pt x="538" y="858"/>
                  </a:cubicBezTo>
                  <a:cubicBezTo>
                    <a:pt x="536" y="860"/>
                    <a:pt x="535" y="863"/>
                    <a:pt x="534" y="866"/>
                  </a:cubicBezTo>
                  <a:cubicBezTo>
                    <a:pt x="532" y="870"/>
                    <a:pt x="529" y="875"/>
                    <a:pt x="526" y="878"/>
                  </a:cubicBezTo>
                  <a:cubicBezTo>
                    <a:pt x="526" y="878"/>
                    <a:pt x="526" y="878"/>
                    <a:pt x="526" y="878"/>
                  </a:cubicBezTo>
                  <a:cubicBezTo>
                    <a:pt x="525" y="878"/>
                    <a:pt x="525" y="878"/>
                    <a:pt x="525" y="878"/>
                  </a:cubicBezTo>
                  <a:cubicBezTo>
                    <a:pt x="525" y="879"/>
                    <a:pt x="525" y="879"/>
                    <a:pt x="525" y="879"/>
                  </a:cubicBezTo>
                  <a:cubicBezTo>
                    <a:pt x="525" y="879"/>
                    <a:pt x="525" y="880"/>
                    <a:pt x="524" y="880"/>
                  </a:cubicBezTo>
                  <a:cubicBezTo>
                    <a:pt x="523" y="881"/>
                    <a:pt x="523" y="881"/>
                    <a:pt x="523" y="881"/>
                  </a:cubicBezTo>
                  <a:cubicBezTo>
                    <a:pt x="525" y="882"/>
                    <a:pt x="525" y="882"/>
                    <a:pt x="525" y="882"/>
                  </a:cubicBezTo>
                  <a:cubicBezTo>
                    <a:pt x="529" y="884"/>
                    <a:pt x="533" y="886"/>
                    <a:pt x="537" y="889"/>
                  </a:cubicBezTo>
                  <a:cubicBezTo>
                    <a:pt x="540" y="890"/>
                    <a:pt x="542" y="892"/>
                    <a:pt x="544" y="893"/>
                  </a:cubicBezTo>
                  <a:cubicBezTo>
                    <a:pt x="547" y="894"/>
                    <a:pt x="547" y="894"/>
                    <a:pt x="547" y="894"/>
                  </a:cubicBezTo>
                  <a:cubicBezTo>
                    <a:pt x="556" y="899"/>
                    <a:pt x="565" y="904"/>
                    <a:pt x="574" y="907"/>
                  </a:cubicBezTo>
                  <a:cubicBezTo>
                    <a:pt x="577" y="908"/>
                    <a:pt x="579" y="909"/>
                    <a:pt x="581" y="910"/>
                  </a:cubicBezTo>
                  <a:cubicBezTo>
                    <a:pt x="581" y="910"/>
                    <a:pt x="581" y="910"/>
                    <a:pt x="581" y="910"/>
                  </a:cubicBezTo>
                  <a:cubicBezTo>
                    <a:pt x="582" y="910"/>
                    <a:pt x="582" y="910"/>
                    <a:pt x="582" y="910"/>
                  </a:cubicBezTo>
                  <a:cubicBezTo>
                    <a:pt x="586" y="911"/>
                    <a:pt x="591" y="912"/>
                    <a:pt x="596" y="913"/>
                  </a:cubicBezTo>
                  <a:cubicBezTo>
                    <a:pt x="596" y="913"/>
                    <a:pt x="596" y="913"/>
                    <a:pt x="596" y="914"/>
                  </a:cubicBezTo>
                  <a:cubicBezTo>
                    <a:pt x="596" y="915"/>
                    <a:pt x="596" y="915"/>
                    <a:pt x="595" y="915"/>
                  </a:cubicBezTo>
                  <a:cubicBezTo>
                    <a:pt x="594" y="915"/>
                    <a:pt x="594" y="915"/>
                    <a:pt x="594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2" y="915"/>
                    <a:pt x="592" y="915"/>
                    <a:pt x="592" y="915"/>
                  </a:cubicBezTo>
                  <a:cubicBezTo>
                    <a:pt x="585" y="913"/>
                    <a:pt x="577" y="912"/>
                    <a:pt x="568" y="912"/>
                  </a:cubicBezTo>
                  <a:cubicBezTo>
                    <a:pt x="559" y="912"/>
                    <a:pt x="548" y="913"/>
                    <a:pt x="539" y="914"/>
                  </a:cubicBezTo>
                  <a:cubicBezTo>
                    <a:pt x="529" y="915"/>
                    <a:pt x="519" y="916"/>
                    <a:pt x="510" y="916"/>
                  </a:cubicBezTo>
                  <a:cubicBezTo>
                    <a:pt x="508" y="916"/>
                    <a:pt x="506" y="916"/>
                    <a:pt x="503" y="916"/>
                  </a:cubicBezTo>
                  <a:cubicBezTo>
                    <a:pt x="502" y="916"/>
                    <a:pt x="502" y="916"/>
                    <a:pt x="501" y="916"/>
                  </a:cubicBezTo>
                  <a:cubicBezTo>
                    <a:pt x="498" y="916"/>
                    <a:pt x="495" y="916"/>
                    <a:pt x="492" y="916"/>
                  </a:cubicBezTo>
                  <a:cubicBezTo>
                    <a:pt x="489" y="916"/>
                    <a:pt x="485" y="917"/>
                    <a:pt x="481" y="917"/>
                  </a:cubicBezTo>
                  <a:moveTo>
                    <a:pt x="222" y="591"/>
                  </a:moveTo>
                  <a:cubicBezTo>
                    <a:pt x="217" y="608"/>
                    <a:pt x="227" y="629"/>
                    <a:pt x="244" y="636"/>
                  </a:cubicBezTo>
                  <a:cubicBezTo>
                    <a:pt x="245" y="636"/>
                    <a:pt x="245" y="636"/>
                    <a:pt x="245" y="636"/>
                  </a:cubicBezTo>
                  <a:cubicBezTo>
                    <a:pt x="246" y="635"/>
                    <a:pt x="246" y="635"/>
                    <a:pt x="246" y="635"/>
                  </a:cubicBezTo>
                  <a:cubicBezTo>
                    <a:pt x="251" y="616"/>
                    <a:pt x="238" y="597"/>
                    <a:pt x="232" y="589"/>
                  </a:cubicBezTo>
                  <a:cubicBezTo>
                    <a:pt x="231" y="588"/>
                    <a:pt x="231" y="588"/>
                    <a:pt x="231" y="588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91"/>
                    <a:pt x="229" y="592"/>
                    <a:pt x="228" y="594"/>
                  </a:cubicBezTo>
                  <a:cubicBezTo>
                    <a:pt x="228" y="594"/>
                    <a:pt x="228" y="594"/>
                    <a:pt x="228" y="594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29" y="596"/>
                    <a:pt x="229" y="596"/>
                    <a:pt x="229" y="597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6" y="596"/>
                    <a:pt x="225" y="593"/>
                    <a:pt x="224" y="591"/>
                  </a:cubicBezTo>
                  <a:cubicBezTo>
                    <a:pt x="223" y="589"/>
                    <a:pt x="223" y="589"/>
                    <a:pt x="223" y="589"/>
                  </a:cubicBezTo>
                  <a:cubicBezTo>
                    <a:pt x="222" y="591"/>
                    <a:pt x="222" y="591"/>
                    <a:pt x="222" y="5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8"/>
            <p:cNvSpPr>
              <a:spLocks/>
            </p:cNvSpPr>
            <p:nvPr/>
          </p:nvSpPr>
          <p:spPr bwMode="auto">
            <a:xfrm>
              <a:off x="2130425" y="5670550"/>
              <a:ext cx="334963" cy="120650"/>
            </a:xfrm>
            <a:custGeom>
              <a:avLst/>
              <a:gdLst>
                <a:gd name="T0" fmla="*/ 82 w 89"/>
                <a:gd name="T1" fmla="*/ 16 h 32"/>
                <a:gd name="T2" fmla="*/ 79 w 89"/>
                <a:gd name="T3" fmla="*/ 15 h 32"/>
                <a:gd name="T4" fmla="*/ 44 w 89"/>
                <a:gd name="T5" fmla="*/ 0 h 32"/>
                <a:gd name="T6" fmla="*/ 2 w 89"/>
                <a:gd name="T7" fmla="*/ 13 h 32"/>
                <a:gd name="T8" fmla="*/ 2 w 89"/>
                <a:gd name="T9" fmla="*/ 13 h 32"/>
                <a:gd name="T10" fmla="*/ 16 w 89"/>
                <a:gd name="T11" fmla="*/ 9 h 32"/>
                <a:gd name="T12" fmla="*/ 0 w 89"/>
                <a:gd name="T13" fmla="*/ 25 h 32"/>
                <a:gd name="T14" fmla="*/ 3 w 89"/>
                <a:gd name="T15" fmla="*/ 26 h 32"/>
                <a:gd name="T16" fmla="*/ 37 w 89"/>
                <a:gd name="T17" fmla="*/ 19 h 32"/>
                <a:gd name="T18" fmla="*/ 60 w 89"/>
                <a:gd name="T19" fmla="*/ 21 h 32"/>
                <a:gd name="T20" fmla="*/ 74 w 89"/>
                <a:gd name="T21" fmla="*/ 29 h 32"/>
                <a:gd name="T22" fmla="*/ 82 w 89"/>
                <a:gd name="T2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32">
                  <a:moveTo>
                    <a:pt x="82" y="16"/>
                  </a:moveTo>
                  <a:cubicBezTo>
                    <a:pt x="81" y="16"/>
                    <a:pt x="80" y="15"/>
                    <a:pt x="79" y="15"/>
                  </a:cubicBezTo>
                  <a:cubicBezTo>
                    <a:pt x="73" y="4"/>
                    <a:pt x="53" y="1"/>
                    <a:pt x="44" y="0"/>
                  </a:cubicBezTo>
                  <a:cubicBezTo>
                    <a:pt x="30" y="0"/>
                    <a:pt x="13" y="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1"/>
                    <a:pt x="11" y="10"/>
                    <a:pt x="16" y="9"/>
                  </a:cubicBezTo>
                  <a:cubicBezTo>
                    <a:pt x="9" y="13"/>
                    <a:pt x="4" y="18"/>
                    <a:pt x="0" y="25"/>
                  </a:cubicBezTo>
                  <a:cubicBezTo>
                    <a:pt x="0" y="27"/>
                    <a:pt x="2" y="27"/>
                    <a:pt x="3" y="26"/>
                  </a:cubicBezTo>
                  <a:cubicBezTo>
                    <a:pt x="9" y="17"/>
                    <a:pt x="27" y="19"/>
                    <a:pt x="37" y="19"/>
                  </a:cubicBezTo>
                  <a:cubicBezTo>
                    <a:pt x="45" y="19"/>
                    <a:pt x="53" y="19"/>
                    <a:pt x="60" y="21"/>
                  </a:cubicBezTo>
                  <a:cubicBezTo>
                    <a:pt x="65" y="22"/>
                    <a:pt x="69" y="26"/>
                    <a:pt x="74" y="29"/>
                  </a:cubicBezTo>
                  <a:cubicBezTo>
                    <a:pt x="82" y="32"/>
                    <a:pt x="89" y="21"/>
                    <a:pt x="82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59"/>
            <p:cNvSpPr>
              <a:spLocks/>
            </p:cNvSpPr>
            <p:nvPr/>
          </p:nvSpPr>
          <p:spPr bwMode="auto">
            <a:xfrm>
              <a:off x="2036763" y="4460875"/>
              <a:ext cx="792163" cy="1168400"/>
            </a:xfrm>
            <a:custGeom>
              <a:avLst/>
              <a:gdLst>
                <a:gd name="T0" fmla="*/ 208 w 211"/>
                <a:gd name="T1" fmla="*/ 5 h 311"/>
                <a:gd name="T2" fmla="*/ 198 w 211"/>
                <a:gd name="T3" fmla="*/ 11 h 311"/>
                <a:gd name="T4" fmla="*/ 193 w 211"/>
                <a:gd name="T5" fmla="*/ 41 h 311"/>
                <a:gd name="T6" fmla="*/ 179 w 211"/>
                <a:gd name="T7" fmla="*/ 78 h 311"/>
                <a:gd name="T8" fmla="*/ 146 w 211"/>
                <a:gd name="T9" fmla="*/ 152 h 311"/>
                <a:gd name="T10" fmla="*/ 90 w 211"/>
                <a:gd name="T11" fmla="*/ 216 h 311"/>
                <a:gd name="T12" fmla="*/ 60 w 211"/>
                <a:gd name="T13" fmla="*/ 240 h 311"/>
                <a:gd name="T14" fmla="*/ 29 w 211"/>
                <a:gd name="T15" fmla="*/ 255 h 311"/>
                <a:gd name="T16" fmla="*/ 25 w 211"/>
                <a:gd name="T17" fmla="*/ 256 h 311"/>
                <a:gd name="T18" fmla="*/ 16 w 211"/>
                <a:gd name="T19" fmla="*/ 261 h 311"/>
                <a:gd name="T20" fmla="*/ 10 w 211"/>
                <a:gd name="T21" fmla="*/ 274 h 311"/>
                <a:gd name="T22" fmla="*/ 1 w 211"/>
                <a:gd name="T23" fmla="*/ 309 h 311"/>
                <a:gd name="T24" fmla="*/ 4 w 211"/>
                <a:gd name="T25" fmla="*/ 309 h 311"/>
                <a:gd name="T26" fmla="*/ 20 w 211"/>
                <a:gd name="T27" fmla="*/ 282 h 311"/>
                <a:gd name="T28" fmla="*/ 25 w 211"/>
                <a:gd name="T29" fmla="*/ 269 h 311"/>
                <a:gd name="T30" fmla="*/ 27 w 211"/>
                <a:gd name="T31" fmla="*/ 269 h 311"/>
                <a:gd name="T32" fmla="*/ 30 w 211"/>
                <a:gd name="T33" fmla="*/ 267 h 311"/>
                <a:gd name="T34" fmla="*/ 45 w 211"/>
                <a:gd name="T35" fmla="*/ 278 h 311"/>
                <a:gd name="T36" fmla="*/ 74 w 211"/>
                <a:gd name="T37" fmla="*/ 291 h 311"/>
                <a:gd name="T38" fmla="*/ 76 w 211"/>
                <a:gd name="T39" fmla="*/ 289 h 311"/>
                <a:gd name="T40" fmla="*/ 55 w 211"/>
                <a:gd name="T41" fmla="*/ 273 h 311"/>
                <a:gd name="T42" fmla="*/ 42 w 211"/>
                <a:gd name="T43" fmla="*/ 265 h 311"/>
                <a:gd name="T44" fmla="*/ 34 w 211"/>
                <a:gd name="T45" fmla="*/ 260 h 311"/>
                <a:gd name="T46" fmla="*/ 33 w 211"/>
                <a:gd name="T47" fmla="*/ 258 h 311"/>
                <a:gd name="T48" fmla="*/ 105 w 211"/>
                <a:gd name="T49" fmla="*/ 217 h 311"/>
                <a:gd name="T50" fmla="*/ 159 w 211"/>
                <a:gd name="T51" fmla="*/ 152 h 311"/>
                <a:gd name="T52" fmla="*/ 195 w 211"/>
                <a:gd name="T53" fmla="*/ 69 h 311"/>
                <a:gd name="T54" fmla="*/ 207 w 211"/>
                <a:gd name="T55" fmla="*/ 29 h 311"/>
                <a:gd name="T56" fmla="*/ 208 w 211"/>
                <a:gd name="T57" fmla="*/ 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1" h="311">
                  <a:moveTo>
                    <a:pt x="208" y="5"/>
                  </a:moveTo>
                  <a:cubicBezTo>
                    <a:pt x="204" y="0"/>
                    <a:pt x="195" y="5"/>
                    <a:pt x="198" y="11"/>
                  </a:cubicBezTo>
                  <a:cubicBezTo>
                    <a:pt x="201" y="16"/>
                    <a:pt x="194" y="36"/>
                    <a:pt x="193" y="41"/>
                  </a:cubicBezTo>
                  <a:cubicBezTo>
                    <a:pt x="190" y="54"/>
                    <a:pt x="184" y="66"/>
                    <a:pt x="179" y="78"/>
                  </a:cubicBezTo>
                  <a:cubicBezTo>
                    <a:pt x="170" y="103"/>
                    <a:pt x="158" y="129"/>
                    <a:pt x="146" y="152"/>
                  </a:cubicBezTo>
                  <a:cubicBezTo>
                    <a:pt x="133" y="178"/>
                    <a:pt x="113" y="199"/>
                    <a:pt x="90" y="216"/>
                  </a:cubicBezTo>
                  <a:cubicBezTo>
                    <a:pt x="80" y="224"/>
                    <a:pt x="70" y="232"/>
                    <a:pt x="60" y="240"/>
                  </a:cubicBezTo>
                  <a:cubicBezTo>
                    <a:pt x="51" y="246"/>
                    <a:pt x="39" y="250"/>
                    <a:pt x="29" y="255"/>
                  </a:cubicBezTo>
                  <a:cubicBezTo>
                    <a:pt x="28" y="255"/>
                    <a:pt x="26" y="255"/>
                    <a:pt x="25" y="256"/>
                  </a:cubicBezTo>
                  <a:cubicBezTo>
                    <a:pt x="22" y="258"/>
                    <a:pt x="18" y="258"/>
                    <a:pt x="16" y="261"/>
                  </a:cubicBezTo>
                  <a:cubicBezTo>
                    <a:pt x="13" y="265"/>
                    <a:pt x="11" y="270"/>
                    <a:pt x="10" y="274"/>
                  </a:cubicBezTo>
                  <a:cubicBezTo>
                    <a:pt x="6" y="286"/>
                    <a:pt x="3" y="297"/>
                    <a:pt x="1" y="309"/>
                  </a:cubicBezTo>
                  <a:cubicBezTo>
                    <a:pt x="0" y="311"/>
                    <a:pt x="3" y="311"/>
                    <a:pt x="4" y="309"/>
                  </a:cubicBezTo>
                  <a:cubicBezTo>
                    <a:pt x="10" y="300"/>
                    <a:pt x="16" y="292"/>
                    <a:pt x="20" y="282"/>
                  </a:cubicBezTo>
                  <a:cubicBezTo>
                    <a:pt x="22" y="278"/>
                    <a:pt x="23" y="273"/>
                    <a:pt x="25" y="269"/>
                  </a:cubicBezTo>
                  <a:cubicBezTo>
                    <a:pt x="26" y="269"/>
                    <a:pt x="26" y="269"/>
                    <a:pt x="27" y="269"/>
                  </a:cubicBezTo>
                  <a:cubicBezTo>
                    <a:pt x="28" y="268"/>
                    <a:pt x="29" y="267"/>
                    <a:pt x="30" y="267"/>
                  </a:cubicBezTo>
                  <a:cubicBezTo>
                    <a:pt x="34" y="271"/>
                    <a:pt x="40" y="275"/>
                    <a:pt x="45" y="278"/>
                  </a:cubicBezTo>
                  <a:cubicBezTo>
                    <a:pt x="53" y="284"/>
                    <a:pt x="63" y="289"/>
                    <a:pt x="74" y="291"/>
                  </a:cubicBezTo>
                  <a:cubicBezTo>
                    <a:pt x="75" y="291"/>
                    <a:pt x="77" y="290"/>
                    <a:pt x="76" y="289"/>
                  </a:cubicBezTo>
                  <a:cubicBezTo>
                    <a:pt x="69" y="283"/>
                    <a:pt x="62" y="278"/>
                    <a:pt x="55" y="273"/>
                  </a:cubicBezTo>
                  <a:cubicBezTo>
                    <a:pt x="50" y="271"/>
                    <a:pt x="46" y="268"/>
                    <a:pt x="42" y="265"/>
                  </a:cubicBezTo>
                  <a:cubicBezTo>
                    <a:pt x="40" y="263"/>
                    <a:pt x="36" y="262"/>
                    <a:pt x="34" y="260"/>
                  </a:cubicBezTo>
                  <a:cubicBezTo>
                    <a:pt x="33" y="259"/>
                    <a:pt x="33" y="259"/>
                    <a:pt x="33" y="258"/>
                  </a:cubicBezTo>
                  <a:cubicBezTo>
                    <a:pt x="61" y="250"/>
                    <a:pt x="82" y="234"/>
                    <a:pt x="105" y="217"/>
                  </a:cubicBezTo>
                  <a:cubicBezTo>
                    <a:pt x="128" y="200"/>
                    <a:pt x="146" y="177"/>
                    <a:pt x="159" y="152"/>
                  </a:cubicBezTo>
                  <a:cubicBezTo>
                    <a:pt x="173" y="125"/>
                    <a:pt x="184" y="97"/>
                    <a:pt x="195" y="69"/>
                  </a:cubicBezTo>
                  <a:cubicBezTo>
                    <a:pt x="200" y="56"/>
                    <a:pt x="204" y="43"/>
                    <a:pt x="207" y="29"/>
                  </a:cubicBezTo>
                  <a:cubicBezTo>
                    <a:pt x="208" y="23"/>
                    <a:pt x="211" y="11"/>
                    <a:pt x="208" y="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0"/>
            <p:cNvSpPr>
              <a:spLocks/>
            </p:cNvSpPr>
            <p:nvPr/>
          </p:nvSpPr>
          <p:spPr bwMode="auto">
            <a:xfrm>
              <a:off x="1901825" y="5554662"/>
              <a:ext cx="228600" cy="315913"/>
            </a:xfrm>
            <a:custGeom>
              <a:avLst/>
              <a:gdLst>
                <a:gd name="T0" fmla="*/ 58 w 61"/>
                <a:gd name="T1" fmla="*/ 68 h 84"/>
                <a:gd name="T2" fmla="*/ 29 w 61"/>
                <a:gd name="T3" fmla="*/ 31 h 84"/>
                <a:gd name="T4" fmla="*/ 18 w 61"/>
                <a:gd name="T5" fmla="*/ 3 h 84"/>
                <a:gd name="T6" fmla="*/ 16 w 61"/>
                <a:gd name="T7" fmla="*/ 2 h 84"/>
                <a:gd name="T8" fmla="*/ 14 w 61"/>
                <a:gd name="T9" fmla="*/ 1 h 84"/>
                <a:gd name="T10" fmla="*/ 13 w 61"/>
                <a:gd name="T11" fmla="*/ 2 h 84"/>
                <a:gd name="T12" fmla="*/ 11 w 61"/>
                <a:gd name="T13" fmla="*/ 6 h 84"/>
                <a:gd name="T14" fmla="*/ 11 w 61"/>
                <a:gd name="T15" fmla="*/ 7 h 84"/>
                <a:gd name="T16" fmla="*/ 18 w 61"/>
                <a:gd name="T17" fmla="*/ 65 h 84"/>
                <a:gd name="T18" fmla="*/ 47 w 61"/>
                <a:gd name="T19" fmla="*/ 83 h 84"/>
                <a:gd name="T20" fmla="*/ 50 w 61"/>
                <a:gd name="T21" fmla="*/ 83 h 84"/>
                <a:gd name="T22" fmla="*/ 60 w 61"/>
                <a:gd name="T23" fmla="*/ 72 h 84"/>
                <a:gd name="T24" fmla="*/ 58 w 61"/>
                <a:gd name="T25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84">
                  <a:moveTo>
                    <a:pt x="58" y="68"/>
                  </a:moveTo>
                  <a:cubicBezTo>
                    <a:pt x="37" y="66"/>
                    <a:pt x="29" y="50"/>
                    <a:pt x="29" y="31"/>
                  </a:cubicBezTo>
                  <a:cubicBezTo>
                    <a:pt x="29" y="17"/>
                    <a:pt x="27" y="13"/>
                    <a:pt x="18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2" y="3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25"/>
                    <a:pt x="5" y="48"/>
                    <a:pt x="18" y="65"/>
                  </a:cubicBezTo>
                  <a:cubicBezTo>
                    <a:pt x="25" y="75"/>
                    <a:pt x="35" y="81"/>
                    <a:pt x="47" y="83"/>
                  </a:cubicBezTo>
                  <a:cubicBezTo>
                    <a:pt x="48" y="84"/>
                    <a:pt x="49" y="84"/>
                    <a:pt x="50" y="83"/>
                  </a:cubicBezTo>
                  <a:cubicBezTo>
                    <a:pt x="57" y="84"/>
                    <a:pt x="57" y="78"/>
                    <a:pt x="60" y="72"/>
                  </a:cubicBezTo>
                  <a:cubicBezTo>
                    <a:pt x="61" y="71"/>
                    <a:pt x="60" y="68"/>
                    <a:pt x="58" y="68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1"/>
            <p:cNvSpPr>
              <a:spLocks/>
            </p:cNvSpPr>
            <p:nvPr/>
          </p:nvSpPr>
          <p:spPr bwMode="auto">
            <a:xfrm>
              <a:off x="2773363" y="4862512"/>
              <a:ext cx="104775" cy="650875"/>
            </a:xfrm>
            <a:custGeom>
              <a:avLst/>
              <a:gdLst>
                <a:gd name="T0" fmla="*/ 26 w 28"/>
                <a:gd name="T1" fmla="*/ 55 h 173"/>
                <a:gd name="T2" fmla="*/ 27 w 28"/>
                <a:gd name="T3" fmla="*/ 15 h 173"/>
                <a:gd name="T4" fmla="*/ 23 w 28"/>
                <a:gd name="T5" fmla="*/ 14 h 173"/>
                <a:gd name="T6" fmla="*/ 19 w 28"/>
                <a:gd name="T7" fmla="*/ 36 h 173"/>
                <a:gd name="T8" fmla="*/ 19 w 28"/>
                <a:gd name="T9" fmla="*/ 3 h 173"/>
                <a:gd name="T10" fmla="*/ 17 w 28"/>
                <a:gd name="T11" fmla="*/ 1 h 173"/>
                <a:gd name="T12" fmla="*/ 8 w 28"/>
                <a:gd name="T13" fmla="*/ 34 h 173"/>
                <a:gd name="T14" fmla="*/ 17 w 28"/>
                <a:gd name="T15" fmla="*/ 62 h 173"/>
                <a:gd name="T16" fmla="*/ 17 w 28"/>
                <a:gd name="T17" fmla="*/ 85 h 173"/>
                <a:gd name="T18" fmla="*/ 0 w 28"/>
                <a:gd name="T19" fmla="*/ 171 h 173"/>
                <a:gd name="T20" fmla="*/ 1 w 28"/>
                <a:gd name="T21" fmla="*/ 172 h 173"/>
                <a:gd name="T22" fmla="*/ 24 w 28"/>
                <a:gd name="T23" fmla="*/ 104 h 173"/>
                <a:gd name="T24" fmla="*/ 27 w 28"/>
                <a:gd name="T25" fmla="*/ 66 h 173"/>
                <a:gd name="T26" fmla="*/ 27 w 28"/>
                <a:gd name="T27" fmla="*/ 65 h 173"/>
                <a:gd name="T28" fmla="*/ 26 w 28"/>
                <a:gd name="T29" fmla="*/ 5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73">
                  <a:moveTo>
                    <a:pt x="26" y="55"/>
                  </a:moveTo>
                  <a:cubicBezTo>
                    <a:pt x="26" y="42"/>
                    <a:pt x="26" y="28"/>
                    <a:pt x="27" y="15"/>
                  </a:cubicBezTo>
                  <a:cubicBezTo>
                    <a:pt x="27" y="13"/>
                    <a:pt x="24" y="13"/>
                    <a:pt x="23" y="14"/>
                  </a:cubicBezTo>
                  <a:cubicBezTo>
                    <a:pt x="21" y="21"/>
                    <a:pt x="20" y="29"/>
                    <a:pt x="19" y="36"/>
                  </a:cubicBezTo>
                  <a:cubicBezTo>
                    <a:pt x="16" y="25"/>
                    <a:pt x="14" y="13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9" y="11"/>
                    <a:pt x="7" y="21"/>
                    <a:pt x="8" y="34"/>
                  </a:cubicBezTo>
                  <a:cubicBezTo>
                    <a:pt x="9" y="42"/>
                    <a:pt x="12" y="54"/>
                    <a:pt x="17" y="62"/>
                  </a:cubicBezTo>
                  <a:cubicBezTo>
                    <a:pt x="17" y="70"/>
                    <a:pt x="17" y="77"/>
                    <a:pt x="17" y="85"/>
                  </a:cubicBezTo>
                  <a:cubicBezTo>
                    <a:pt x="16" y="115"/>
                    <a:pt x="8" y="142"/>
                    <a:pt x="0" y="171"/>
                  </a:cubicBezTo>
                  <a:cubicBezTo>
                    <a:pt x="0" y="172"/>
                    <a:pt x="1" y="173"/>
                    <a:pt x="1" y="172"/>
                  </a:cubicBezTo>
                  <a:cubicBezTo>
                    <a:pt x="13" y="151"/>
                    <a:pt x="20" y="127"/>
                    <a:pt x="24" y="104"/>
                  </a:cubicBezTo>
                  <a:cubicBezTo>
                    <a:pt x="26" y="92"/>
                    <a:pt x="27" y="79"/>
                    <a:pt x="27" y="66"/>
                  </a:cubicBezTo>
                  <a:cubicBezTo>
                    <a:pt x="27" y="66"/>
                    <a:pt x="27" y="65"/>
                    <a:pt x="27" y="65"/>
                  </a:cubicBezTo>
                  <a:cubicBezTo>
                    <a:pt x="28" y="61"/>
                    <a:pt x="27" y="58"/>
                    <a:pt x="26" y="5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2"/>
            <p:cNvSpPr>
              <a:spLocks/>
            </p:cNvSpPr>
            <p:nvPr/>
          </p:nvSpPr>
          <p:spPr bwMode="auto">
            <a:xfrm>
              <a:off x="2479675" y="4964112"/>
              <a:ext cx="747713" cy="965200"/>
            </a:xfrm>
            <a:custGeom>
              <a:avLst/>
              <a:gdLst>
                <a:gd name="T0" fmla="*/ 196 w 199"/>
                <a:gd name="T1" fmla="*/ 1 h 257"/>
                <a:gd name="T2" fmla="*/ 193 w 199"/>
                <a:gd name="T3" fmla="*/ 2 h 257"/>
                <a:gd name="T4" fmla="*/ 141 w 199"/>
                <a:gd name="T5" fmla="*/ 158 h 257"/>
                <a:gd name="T6" fmla="*/ 81 w 199"/>
                <a:gd name="T7" fmla="*/ 211 h 257"/>
                <a:gd name="T8" fmla="*/ 44 w 199"/>
                <a:gd name="T9" fmla="*/ 230 h 257"/>
                <a:gd name="T10" fmla="*/ 10 w 199"/>
                <a:gd name="T11" fmla="*/ 242 h 257"/>
                <a:gd name="T12" fmla="*/ 9 w 199"/>
                <a:gd name="T13" fmla="*/ 256 h 257"/>
                <a:gd name="T14" fmla="*/ 41 w 199"/>
                <a:gd name="T15" fmla="*/ 246 h 257"/>
                <a:gd name="T16" fmla="*/ 82 w 199"/>
                <a:gd name="T17" fmla="*/ 226 h 257"/>
                <a:gd name="T18" fmla="*/ 146 w 199"/>
                <a:gd name="T19" fmla="*/ 175 h 257"/>
                <a:gd name="T20" fmla="*/ 183 w 199"/>
                <a:gd name="T21" fmla="*/ 94 h 257"/>
                <a:gd name="T22" fmla="*/ 196 w 199"/>
                <a:gd name="T23" fmla="*/ 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257">
                  <a:moveTo>
                    <a:pt x="196" y="1"/>
                  </a:moveTo>
                  <a:cubicBezTo>
                    <a:pt x="195" y="0"/>
                    <a:pt x="193" y="1"/>
                    <a:pt x="193" y="2"/>
                  </a:cubicBezTo>
                  <a:cubicBezTo>
                    <a:pt x="184" y="55"/>
                    <a:pt x="170" y="112"/>
                    <a:pt x="141" y="158"/>
                  </a:cubicBezTo>
                  <a:cubicBezTo>
                    <a:pt x="127" y="181"/>
                    <a:pt x="104" y="198"/>
                    <a:pt x="81" y="211"/>
                  </a:cubicBezTo>
                  <a:cubicBezTo>
                    <a:pt x="70" y="219"/>
                    <a:pt x="57" y="225"/>
                    <a:pt x="44" y="230"/>
                  </a:cubicBezTo>
                  <a:cubicBezTo>
                    <a:pt x="35" y="234"/>
                    <a:pt x="20" y="241"/>
                    <a:pt x="10" y="242"/>
                  </a:cubicBezTo>
                  <a:cubicBezTo>
                    <a:pt x="2" y="243"/>
                    <a:pt x="0" y="257"/>
                    <a:pt x="9" y="256"/>
                  </a:cubicBezTo>
                  <a:cubicBezTo>
                    <a:pt x="21" y="254"/>
                    <a:pt x="30" y="249"/>
                    <a:pt x="41" y="246"/>
                  </a:cubicBezTo>
                  <a:cubicBezTo>
                    <a:pt x="55" y="242"/>
                    <a:pt x="69" y="234"/>
                    <a:pt x="82" y="226"/>
                  </a:cubicBezTo>
                  <a:cubicBezTo>
                    <a:pt x="105" y="213"/>
                    <a:pt x="130" y="196"/>
                    <a:pt x="146" y="175"/>
                  </a:cubicBezTo>
                  <a:cubicBezTo>
                    <a:pt x="164" y="151"/>
                    <a:pt x="173" y="122"/>
                    <a:pt x="183" y="94"/>
                  </a:cubicBezTo>
                  <a:cubicBezTo>
                    <a:pt x="192" y="66"/>
                    <a:pt x="199" y="30"/>
                    <a:pt x="196" y="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3"/>
            <p:cNvSpPr>
              <a:spLocks/>
            </p:cNvSpPr>
            <p:nvPr/>
          </p:nvSpPr>
          <p:spPr bwMode="auto">
            <a:xfrm>
              <a:off x="2114550" y="4859337"/>
              <a:ext cx="1327150" cy="1281113"/>
            </a:xfrm>
            <a:custGeom>
              <a:avLst/>
              <a:gdLst>
                <a:gd name="T0" fmla="*/ 328 w 353"/>
                <a:gd name="T1" fmla="*/ 291 h 341"/>
                <a:gd name="T2" fmla="*/ 329 w 353"/>
                <a:gd name="T3" fmla="*/ 289 h 341"/>
                <a:gd name="T4" fmla="*/ 327 w 353"/>
                <a:gd name="T5" fmla="*/ 287 h 341"/>
                <a:gd name="T6" fmla="*/ 326 w 353"/>
                <a:gd name="T7" fmla="*/ 287 h 341"/>
                <a:gd name="T8" fmla="*/ 326 w 353"/>
                <a:gd name="T9" fmla="*/ 286 h 341"/>
                <a:gd name="T10" fmla="*/ 334 w 353"/>
                <a:gd name="T11" fmla="*/ 236 h 341"/>
                <a:gd name="T12" fmla="*/ 338 w 353"/>
                <a:gd name="T13" fmla="*/ 222 h 341"/>
                <a:gd name="T14" fmla="*/ 346 w 353"/>
                <a:gd name="T15" fmla="*/ 171 h 341"/>
                <a:gd name="T16" fmla="*/ 347 w 353"/>
                <a:gd name="T17" fmla="*/ 166 h 341"/>
                <a:gd name="T18" fmla="*/ 340 w 353"/>
                <a:gd name="T19" fmla="*/ 38 h 341"/>
                <a:gd name="T20" fmla="*/ 324 w 353"/>
                <a:gd name="T21" fmla="*/ 0 h 341"/>
                <a:gd name="T22" fmla="*/ 290 w 353"/>
                <a:gd name="T23" fmla="*/ 250 h 341"/>
                <a:gd name="T24" fmla="*/ 0 w 353"/>
                <a:gd name="T25" fmla="*/ 310 h 341"/>
                <a:gd name="T26" fmla="*/ 328 w 353"/>
                <a:gd name="T27" fmla="*/ 29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3" h="341">
                  <a:moveTo>
                    <a:pt x="328" y="291"/>
                  </a:moveTo>
                  <a:cubicBezTo>
                    <a:pt x="329" y="290"/>
                    <a:pt x="329" y="289"/>
                    <a:pt x="329" y="289"/>
                  </a:cubicBezTo>
                  <a:cubicBezTo>
                    <a:pt x="328" y="288"/>
                    <a:pt x="328" y="288"/>
                    <a:pt x="327" y="287"/>
                  </a:cubicBezTo>
                  <a:cubicBezTo>
                    <a:pt x="326" y="287"/>
                    <a:pt x="326" y="287"/>
                    <a:pt x="326" y="287"/>
                  </a:cubicBezTo>
                  <a:cubicBezTo>
                    <a:pt x="326" y="286"/>
                    <a:pt x="326" y="286"/>
                    <a:pt x="326" y="286"/>
                  </a:cubicBezTo>
                  <a:cubicBezTo>
                    <a:pt x="324" y="269"/>
                    <a:pt x="329" y="252"/>
                    <a:pt x="334" y="236"/>
                  </a:cubicBezTo>
                  <a:cubicBezTo>
                    <a:pt x="335" y="231"/>
                    <a:pt x="337" y="227"/>
                    <a:pt x="338" y="222"/>
                  </a:cubicBezTo>
                  <a:cubicBezTo>
                    <a:pt x="342" y="205"/>
                    <a:pt x="344" y="188"/>
                    <a:pt x="346" y="171"/>
                  </a:cubicBezTo>
                  <a:cubicBezTo>
                    <a:pt x="347" y="166"/>
                    <a:pt x="347" y="166"/>
                    <a:pt x="347" y="166"/>
                  </a:cubicBezTo>
                  <a:cubicBezTo>
                    <a:pt x="353" y="118"/>
                    <a:pt x="350" y="76"/>
                    <a:pt x="340" y="38"/>
                  </a:cubicBezTo>
                  <a:cubicBezTo>
                    <a:pt x="336" y="24"/>
                    <a:pt x="331" y="11"/>
                    <a:pt x="324" y="0"/>
                  </a:cubicBezTo>
                  <a:cubicBezTo>
                    <a:pt x="338" y="89"/>
                    <a:pt x="352" y="195"/>
                    <a:pt x="290" y="250"/>
                  </a:cubicBezTo>
                  <a:cubicBezTo>
                    <a:pt x="218" y="316"/>
                    <a:pt x="102" y="307"/>
                    <a:pt x="0" y="310"/>
                  </a:cubicBezTo>
                  <a:cubicBezTo>
                    <a:pt x="109" y="341"/>
                    <a:pt x="219" y="293"/>
                    <a:pt x="328" y="29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4"/>
            <p:cNvSpPr>
              <a:spLocks/>
            </p:cNvSpPr>
            <p:nvPr/>
          </p:nvSpPr>
          <p:spPr bwMode="auto">
            <a:xfrm>
              <a:off x="1212850" y="3760787"/>
              <a:ext cx="1585913" cy="1714500"/>
            </a:xfrm>
            <a:custGeom>
              <a:avLst/>
              <a:gdLst>
                <a:gd name="T0" fmla="*/ 31 w 422"/>
                <a:gd name="T1" fmla="*/ 9 h 456"/>
                <a:gd name="T2" fmla="*/ 27 w 422"/>
                <a:gd name="T3" fmla="*/ 40 h 456"/>
                <a:gd name="T4" fmla="*/ 24 w 422"/>
                <a:gd name="T5" fmla="*/ 83 h 456"/>
                <a:gd name="T6" fmla="*/ 50 w 422"/>
                <a:gd name="T7" fmla="*/ 336 h 456"/>
                <a:gd name="T8" fmla="*/ 224 w 422"/>
                <a:gd name="T9" fmla="*/ 445 h 456"/>
                <a:gd name="T10" fmla="*/ 372 w 422"/>
                <a:gd name="T11" fmla="*/ 321 h 456"/>
                <a:gd name="T12" fmla="*/ 417 w 422"/>
                <a:gd name="T13" fmla="*/ 194 h 456"/>
                <a:gd name="T14" fmla="*/ 390 w 422"/>
                <a:gd name="T15" fmla="*/ 127 h 456"/>
                <a:gd name="T16" fmla="*/ 351 w 422"/>
                <a:gd name="T17" fmla="*/ 68 h 456"/>
                <a:gd name="T18" fmla="*/ 378 w 422"/>
                <a:gd name="T19" fmla="*/ 42 h 456"/>
                <a:gd name="T20" fmla="*/ 347 w 422"/>
                <a:gd name="T21" fmla="*/ 18 h 456"/>
                <a:gd name="T22" fmla="*/ 332 w 422"/>
                <a:gd name="T23" fmla="*/ 48 h 456"/>
                <a:gd name="T24" fmla="*/ 334 w 422"/>
                <a:gd name="T25" fmla="*/ 69 h 456"/>
                <a:gd name="T26" fmla="*/ 311 w 422"/>
                <a:gd name="T27" fmla="*/ 45 h 456"/>
                <a:gd name="T28" fmla="*/ 242 w 422"/>
                <a:gd name="T29" fmla="*/ 58 h 456"/>
                <a:gd name="T30" fmla="*/ 168 w 422"/>
                <a:gd name="T31" fmla="*/ 66 h 456"/>
                <a:gd name="T32" fmla="*/ 112 w 422"/>
                <a:gd name="T33" fmla="*/ 38 h 456"/>
                <a:gd name="T34" fmla="*/ 31 w 422"/>
                <a:gd name="T35" fmla="*/ 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2" h="456">
                  <a:moveTo>
                    <a:pt x="31" y="9"/>
                  </a:moveTo>
                  <a:cubicBezTo>
                    <a:pt x="31" y="9"/>
                    <a:pt x="24" y="23"/>
                    <a:pt x="27" y="40"/>
                  </a:cubicBezTo>
                  <a:cubicBezTo>
                    <a:pt x="31" y="58"/>
                    <a:pt x="24" y="76"/>
                    <a:pt x="24" y="83"/>
                  </a:cubicBezTo>
                  <a:cubicBezTo>
                    <a:pt x="24" y="90"/>
                    <a:pt x="0" y="250"/>
                    <a:pt x="50" y="336"/>
                  </a:cubicBezTo>
                  <a:cubicBezTo>
                    <a:pt x="100" y="422"/>
                    <a:pt x="172" y="456"/>
                    <a:pt x="224" y="445"/>
                  </a:cubicBezTo>
                  <a:cubicBezTo>
                    <a:pt x="224" y="445"/>
                    <a:pt x="320" y="425"/>
                    <a:pt x="372" y="321"/>
                  </a:cubicBezTo>
                  <a:cubicBezTo>
                    <a:pt x="372" y="321"/>
                    <a:pt x="422" y="214"/>
                    <a:pt x="417" y="194"/>
                  </a:cubicBezTo>
                  <a:cubicBezTo>
                    <a:pt x="417" y="194"/>
                    <a:pt x="399" y="138"/>
                    <a:pt x="390" y="127"/>
                  </a:cubicBezTo>
                  <a:cubicBezTo>
                    <a:pt x="381" y="116"/>
                    <a:pt x="351" y="68"/>
                    <a:pt x="351" y="68"/>
                  </a:cubicBezTo>
                  <a:cubicBezTo>
                    <a:pt x="351" y="68"/>
                    <a:pt x="377" y="61"/>
                    <a:pt x="378" y="42"/>
                  </a:cubicBezTo>
                  <a:cubicBezTo>
                    <a:pt x="379" y="23"/>
                    <a:pt x="362" y="9"/>
                    <a:pt x="347" y="18"/>
                  </a:cubicBezTo>
                  <a:cubicBezTo>
                    <a:pt x="332" y="27"/>
                    <a:pt x="330" y="38"/>
                    <a:pt x="332" y="48"/>
                  </a:cubicBezTo>
                  <a:cubicBezTo>
                    <a:pt x="334" y="59"/>
                    <a:pt x="334" y="69"/>
                    <a:pt x="334" y="69"/>
                  </a:cubicBezTo>
                  <a:cubicBezTo>
                    <a:pt x="334" y="69"/>
                    <a:pt x="331" y="46"/>
                    <a:pt x="311" y="45"/>
                  </a:cubicBezTo>
                  <a:cubicBezTo>
                    <a:pt x="292" y="44"/>
                    <a:pt x="254" y="54"/>
                    <a:pt x="242" y="58"/>
                  </a:cubicBezTo>
                  <a:cubicBezTo>
                    <a:pt x="230" y="61"/>
                    <a:pt x="181" y="69"/>
                    <a:pt x="168" y="66"/>
                  </a:cubicBezTo>
                  <a:cubicBezTo>
                    <a:pt x="155" y="63"/>
                    <a:pt x="119" y="45"/>
                    <a:pt x="112" y="38"/>
                  </a:cubicBezTo>
                  <a:cubicBezTo>
                    <a:pt x="105" y="31"/>
                    <a:pt x="65" y="0"/>
                    <a:pt x="31" y="9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5"/>
            <p:cNvSpPr>
              <a:spLocks/>
            </p:cNvSpPr>
            <p:nvPr/>
          </p:nvSpPr>
          <p:spPr bwMode="auto">
            <a:xfrm>
              <a:off x="2493963" y="4276725"/>
              <a:ext cx="42863" cy="104775"/>
            </a:xfrm>
            <a:custGeom>
              <a:avLst/>
              <a:gdLst>
                <a:gd name="T0" fmla="*/ 11 w 11"/>
                <a:gd name="T1" fmla="*/ 23 h 28"/>
                <a:gd name="T2" fmla="*/ 7 w 11"/>
                <a:gd name="T3" fmla="*/ 12 h 28"/>
                <a:gd name="T4" fmla="*/ 3 w 11"/>
                <a:gd name="T5" fmla="*/ 0 h 28"/>
                <a:gd name="T6" fmla="*/ 2 w 11"/>
                <a:gd name="T7" fmla="*/ 0 h 28"/>
                <a:gd name="T8" fmla="*/ 1 w 11"/>
                <a:gd name="T9" fmla="*/ 13 h 28"/>
                <a:gd name="T10" fmla="*/ 2 w 11"/>
                <a:gd name="T11" fmla="*/ 25 h 28"/>
                <a:gd name="T12" fmla="*/ 8 w 11"/>
                <a:gd name="T13" fmla="*/ 27 h 28"/>
                <a:gd name="T14" fmla="*/ 8 w 11"/>
                <a:gd name="T15" fmla="*/ 27 h 28"/>
                <a:gd name="T16" fmla="*/ 8 w 11"/>
                <a:gd name="T17" fmla="*/ 27 h 28"/>
                <a:gd name="T18" fmla="*/ 9 w 11"/>
                <a:gd name="T19" fmla="*/ 26 h 28"/>
                <a:gd name="T20" fmla="*/ 9 w 11"/>
                <a:gd name="T21" fmla="*/ 26 h 28"/>
                <a:gd name="T22" fmla="*/ 11 w 11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8">
                  <a:moveTo>
                    <a:pt x="11" y="23"/>
                  </a:moveTo>
                  <a:cubicBezTo>
                    <a:pt x="11" y="19"/>
                    <a:pt x="9" y="15"/>
                    <a:pt x="7" y="12"/>
                  </a:cubicBezTo>
                  <a:cubicBezTo>
                    <a:pt x="5" y="9"/>
                    <a:pt x="4" y="5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9"/>
                    <a:pt x="1" y="13"/>
                  </a:cubicBezTo>
                  <a:cubicBezTo>
                    <a:pt x="0" y="17"/>
                    <a:pt x="0" y="21"/>
                    <a:pt x="2" y="25"/>
                  </a:cubicBezTo>
                  <a:cubicBezTo>
                    <a:pt x="3" y="28"/>
                    <a:pt x="6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1" y="24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6"/>
            <p:cNvSpPr>
              <a:spLocks/>
            </p:cNvSpPr>
            <p:nvPr/>
          </p:nvSpPr>
          <p:spPr bwMode="auto">
            <a:xfrm>
              <a:off x="1484313" y="3933825"/>
              <a:ext cx="49213" cy="87313"/>
            </a:xfrm>
            <a:custGeom>
              <a:avLst/>
              <a:gdLst>
                <a:gd name="T0" fmla="*/ 11 w 13"/>
                <a:gd name="T1" fmla="*/ 16 h 23"/>
                <a:gd name="T2" fmla="*/ 1 w 13"/>
                <a:gd name="T3" fmla="*/ 0 h 23"/>
                <a:gd name="T4" fmla="*/ 0 w 13"/>
                <a:gd name="T5" fmla="*/ 0 h 23"/>
                <a:gd name="T6" fmla="*/ 5 w 13"/>
                <a:gd name="T7" fmla="*/ 19 h 23"/>
                <a:gd name="T8" fmla="*/ 11 w 13"/>
                <a:gd name="T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1" y="16"/>
                  </a:moveTo>
                  <a:cubicBezTo>
                    <a:pt x="8" y="10"/>
                    <a:pt x="4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" y="14"/>
                    <a:pt x="5" y="19"/>
                  </a:cubicBezTo>
                  <a:cubicBezTo>
                    <a:pt x="7" y="23"/>
                    <a:pt x="13" y="19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"/>
            <p:cNvSpPr>
              <a:spLocks/>
            </p:cNvSpPr>
            <p:nvPr/>
          </p:nvSpPr>
          <p:spPr bwMode="auto">
            <a:xfrm>
              <a:off x="1566863" y="4098925"/>
              <a:ext cx="79375" cy="617538"/>
            </a:xfrm>
            <a:custGeom>
              <a:avLst/>
              <a:gdLst>
                <a:gd name="T0" fmla="*/ 6 w 21"/>
                <a:gd name="T1" fmla="*/ 0 h 164"/>
                <a:gd name="T2" fmla="*/ 6 w 21"/>
                <a:gd name="T3" fmla="*/ 1 h 164"/>
                <a:gd name="T4" fmla="*/ 2 w 21"/>
                <a:gd name="T5" fmla="*/ 92 h 164"/>
                <a:gd name="T6" fmla="*/ 7 w 21"/>
                <a:gd name="T7" fmla="*/ 164 h 164"/>
                <a:gd name="T8" fmla="*/ 21 w 21"/>
                <a:gd name="T9" fmla="*/ 161 h 164"/>
                <a:gd name="T10" fmla="*/ 17 w 21"/>
                <a:gd name="T11" fmla="*/ 102 h 164"/>
                <a:gd name="T12" fmla="*/ 11 w 21"/>
                <a:gd name="T13" fmla="*/ 54 h 164"/>
                <a:gd name="T14" fmla="*/ 7 w 21"/>
                <a:gd name="T15" fmla="*/ 1 h 164"/>
                <a:gd name="T16" fmla="*/ 6 w 21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4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31"/>
                    <a:pt x="0" y="61"/>
                    <a:pt x="2" y="92"/>
                  </a:cubicBezTo>
                  <a:cubicBezTo>
                    <a:pt x="4" y="116"/>
                    <a:pt x="6" y="140"/>
                    <a:pt x="7" y="164"/>
                  </a:cubicBezTo>
                  <a:cubicBezTo>
                    <a:pt x="12" y="162"/>
                    <a:pt x="17" y="161"/>
                    <a:pt x="21" y="161"/>
                  </a:cubicBezTo>
                  <a:cubicBezTo>
                    <a:pt x="20" y="142"/>
                    <a:pt x="18" y="122"/>
                    <a:pt x="17" y="102"/>
                  </a:cubicBezTo>
                  <a:cubicBezTo>
                    <a:pt x="16" y="86"/>
                    <a:pt x="13" y="70"/>
                    <a:pt x="11" y="54"/>
                  </a:cubicBezTo>
                  <a:cubicBezTo>
                    <a:pt x="9" y="36"/>
                    <a:pt x="9" y="18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8"/>
            <p:cNvSpPr>
              <a:spLocks/>
            </p:cNvSpPr>
            <p:nvPr/>
          </p:nvSpPr>
          <p:spPr bwMode="auto">
            <a:xfrm>
              <a:off x="1581150" y="4768850"/>
              <a:ext cx="260350" cy="115888"/>
            </a:xfrm>
            <a:custGeom>
              <a:avLst/>
              <a:gdLst>
                <a:gd name="T0" fmla="*/ 63 w 69"/>
                <a:gd name="T1" fmla="*/ 1 h 31"/>
                <a:gd name="T2" fmla="*/ 62 w 69"/>
                <a:gd name="T3" fmla="*/ 1 h 31"/>
                <a:gd name="T4" fmla="*/ 56 w 69"/>
                <a:gd name="T5" fmla="*/ 2 h 31"/>
                <a:gd name="T6" fmla="*/ 41 w 69"/>
                <a:gd name="T7" fmla="*/ 10 h 31"/>
                <a:gd name="T8" fmla="*/ 37 w 69"/>
                <a:gd name="T9" fmla="*/ 11 h 31"/>
                <a:gd name="T10" fmla="*/ 5 w 69"/>
                <a:gd name="T11" fmla="*/ 15 h 31"/>
                <a:gd name="T12" fmla="*/ 3 w 69"/>
                <a:gd name="T13" fmla="*/ 18 h 31"/>
                <a:gd name="T14" fmla="*/ 6 w 69"/>
                <a:gd name="T15" fmla="*/ 20 h 31"/>
                <a:gd name="T16" fmla="*/ 45 w 69"/>
                <a:gd name="T17" fmla="*/ 30 h 31"/>
                <a:gd name="T18" fmla="*/ 64 w 69"/>
                <a:gd name="T19" fmla="*/ 20 h 31"/>
                <a:gd name="T20" fmla="*/ 63 w 69"/>
                <a:gd name="T2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1">
                  <a:moveTo>
                    <a:pt x="63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ubicBezTo>
                    <a:pt x="51" y="5"/>
                    <a:pt x="46" y="7"/>
                    <a:pt x="41" y="10"/>
                  </a:cubicBezTo>
                  <a:cubicBezTo>
                    <a:pt x="40" y="10"/>
                    <a:pt x="38" y="10"/>
                    <a:pt x="37" y="11"/>
                  </a:cubicBezTo>
                  <a:cubicBezTo>
                    <a:pt x="27" y="13"/>
                    <a:pt x="15" y="19"/>
                    <a:pt x="5" y="15"/>
                  </a:cubicBezTo>
                  <a:cubicBezTo>
                    <a:pt x="3" y="14"/>
                    <a:pt x="0" y="17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16" y="28"/>
                    <a:pt x="33" y="31"/>
                    <a:pt x="45" y="30"/>
                  </a:cubicBezTo>
                  <a:cubicBezTo>
                    <a:pt x="52" y="29"/>
                    <a:pt x="60" y="26"/>
                    <a:pt x="64" y="20"/>
                  </a:cubicBezTo>
                  <a:cubicBezTo>
                    <a:pt x="68" y="14"/>
                    <a:pt x="69" y="6"/>
                    <a:pt x="63" y="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5" name="Picture 6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2100" y="4689475"/>
              <a:ext cx="223838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7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4689475"/>
              <a:ext cx="90488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0038" y="4768850"/>
              <a:ext cx="22542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72"/>
            <p:cNvSpPr>
              <a:spLocks/>
            </p:cNvSpPr>
            <p:nvPr/>
          </p:nvSpPr>
          <p:spPr bwMode="auto">
            <a:xfrm>
              <a:off x="1795463" y="4876800"/>
              <a:ext cx="428625" cy="173038"/>
            </a:xfrm>
            <a:custGeom>
              <a:avLst/>
              <a:gdLst>
                <a:gd name="T0" fmla="*/ 105 w 114"/>
                <a:gd name="T1" fmla="*/ 20 h 46"/>
                <a:gd name="T2" fmla="*/ 80 w 114"/>
                <a:gd name="T3" fmla="*/ 1 h 46"/>
                <a:gd name="T4" fmla="*/ 77 w 114"/>
                <a:gd name="T5" fmla="*/ 2 h 46"/>
                <a:gd name="T6" fmla="*/ 84 w 114"/>
                <a:gd name="T7" fmla="*/ 20 h 46"/>
                <a:gd name="T8" fmla="*/ 83 w 114"/>
                <a:gd name="T9" fmla="*/ 21 h 46"/>
                <a:gd name="T10" fmla="*/ 41 w 114"/>
                <a:gd name="T11" fmla="*/ 33 h 46"/>
                <a:gd name="T12" fmla="*/ 1 w 114"/>
                <a:gd name="T13" fmla="*/ 39 h 46"/>
                <a:gd name="T14" fmla="*/ 1 w 114"/>
                <a:gd name="T15" fmla="*/ 41 h 46"/>
                <a:gd name="T16" fmla="*/ 54 w 114"/>
                <a:gd name="T17" fmla="*/ 46 h 46"/>
                <a:gd name="T18" fmla="*/ 92 w 114"/>
                <a:gd name="T19" fmla="*/ 30 h 46"/>
                <a:gd name="T20" fmla="*/ 92 w 114"/>
                <a:gd name="T21" fmla="*/ 30 h 46"/>
                <a:gd name="T22" fmla="*/ 100 w 114"/>
                <a:gd name="T23" fmla="*/ 34 h 46"/>
                <a:gd name="T24" fmla="*/ 105 w 114"/>
                <a:gd name="T25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46">
                  <a:moveTo>
                    <a:pt x="105" y="20"/>
                  </a:moveTo>
                  <a:cubicBezTo>
                    <a:pt x="95" y="19"/>
                    <a:pt x="84" y="10"/>
                    <a:pt x="80" y="1"/>
                  </a:cubicBezTo>
                  <a:cubicBezTo>
                    <a:pt x="79" y="0"/>
                    <a:pt x="76" y="1"/>
                    <a:pt x="77" y="2"/>
                  </a:cubicBezTo>
                  <a:cubicBezTo>
                    <a:pt x="79" y="8"/>
                    <a:pt x="81" y="14"/>
                    <a:pt x="84" y="20"/>
                  </a:cubicBezTo>
                  <a:cubicBezTo>
                    <a:pt x="83" y="20"/>
                    <a:pt x="83" y="20"/>
                    <a:pt x="83" y="21"/>
                  </a:cubicBezTo>
                  <a:cubicBezTo>
                    <a:pt x="72" y="33"/>
                    <a:pt x="56" y="33"/>
                    <a:pt x="41" y="33"/>
                  </a:cubicBezTo>
                  <a:cubicBezTo>
                    <a:pt x="26" y="33"/>
                    <a:pt x="14" y="36"/>
                    <a:pt x="1" y="39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8" y="39"/>
                    <a:pt x="36" y="46"/>
                    <a:pt x="54" y="46"/>
                  </a:cubicBezTo>
                  <a:cubicBezTo>
                    <a:pt x="68" y="46"/>
                    <a:pt x="82" y="41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4" y="32"/>
                    <a:pt x="97" y="33"/>
                    <a:pt x="100" y="34"/>
                  </a:cubicBezTo>
                  <a:cubicBezTo>
                    <a:pt x="109" y="35"/>
                    <a:pt x="114" y="21"/>
                    <a:pt x="105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73"/>
            <p:cNvSpPr>
              <a:spLocks/>
            </p:cNvSpPr>
            <p:nvPr/>
          </p:nvSpPr>
          <p:spPr bwMode="auto">
            <a:xfrm>
              <a:off x="1841500" y="4948237"/>
              <a:ext cx="280988" cy="76200"/>
            </a:xfrm>
            <a:custGeom>
              <a:avLst/>
              <a:gdLst>
                <a:gd name="T0" fmla="*/ 0 w 75"/>
                <a:gd name="T1" fmla="*/ 20 h 20"/>
                <a:gd name="T2" fmla="*/ 27 w 75"/>
                <a:gd name="T3" fmla="*/ 9 h 20"/>
                <a:gd name="T4" fmla="*/ 59 w 75"/>
                <a:gd name="T5" fmla="*/ 0 h 20"/>
                <a:gd name="T6" fmla="*/ 72 w 75"/>
                <a:gd name="T7" fmla="*/ 4 h 20"/>
                <a:gd name="T8" fmla="*/ 68 w 75"/>
                <a:gd name="T9" fmla="*/ 14 h 20"/>
                <a:gd name="T10" fmla="*/ 32 w 75"/>
                <a:gd name="T11" fmla="*/ 18 h 20"/>
                <a:gd name="T12" fmla="*/ 4 w 75"/>
                <a:gd name="T13" fmla="*/ 20 h 20"/>
                <a:gd name="T14" fmla="*/ 1 w 75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9" y="16"/>
                    <a:pt x="18" y="13"/>
                    <a:pt x="27" y="9"/>
                  </a:cubicBezTo>
                  <a:cubicBezTo>
                    <a:pt x="37" y="6"/>
                    <a:pt x="47" y="0"/>
                    <a:pt x="59" y="0"/>
                  </a:cubicBezTo>
                  <a:cubicBezTo>
                    <a:pt x="63" y="0"/>
                    <a:pt x="70" y="0"/>
                    <a:pt x="72" y="4"/>
                  </a:cubicBezTo>
                  <a:cubicBezTo>
                    <a:pt x="75" y="8"/>
                    <a:pt x="71" y="12"/>
                    <a:pt x="68" y="14"/>
                  </a:cubicBezTo>
                  <a:cubicBezTo>
                    <a:pt x="58" y="20"/>
                    <a:pt x="44" y="18"/>
                    <a:pt x="32" y="18"/>
                  </a:cubicBezTo>
                  <a:cubicBezTo>
                    <a:pt x="23" y="17"/>
                    <a:pt x="14" y="19"/>
                    <a:pt x="4" y="20"/>
                  </a:cubicBezTo>
                  <a:cubicBezTo>
                    <a:pt x="3" y="20"/>
                    <a:pt x="2" y="2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74"/>
            <p:cNvSpPr>
              <a:spLocks noEditPoints="1"/>
            </p:cNvSpPr>
            <p:nvPr/>
          </p:nvSpPr>
          <p:spPr bwMode="auto">
            <a:xfrm>
              <a:off x="1930400" y="4351337"/>
              <a:ext cx="342900" cy="206375"/>
            </a:xfrm>
            <a:custGeom>
              <a:avLst/>
              <a:gdLst>
                <a:gd name="T0" fmla="*/ 84 w 91"/>
                <a:gd name="T1" fmla="*/ 10 h 55"/>
                <a:gd name="T2" fmla="*/ 77 w 91"/>
                <a:gd name="T3" fmla="*/ 9 h 55"/>
                <a:gd name="T4" fmla="*/ 75 w 91"/>
                <a:gd name="T5" fmla="*/ 10 h 55"/>
                <a:gd name="T6" fmla="*/ 74 w 91"/>
                <a:gd name="T7" fmla="*/ 9 h 55"/>
                <a:gd name="T8" fmla="*/ 41 w 91"/>
                <a:gd name="T9" fmla="*/ 8 h 55"/>
                <a:gd name="T10" fmla="*/ 1 w 91"/>
                <a:gd name="T11" fmla="*/ 0 h 55"/>
                <a:gd name="T12" fmla="*/ 1 w 91"/>
                <a:gd name="T13" fmla="*/ 1 h 55"/>
                <a:gd name="T14" fmla="*/ 34 w 91"/>
                <a:gd name="T15" fmla="*/ 14 h 55"/>
                <a:gd name="T16" fmla="*/ 49 w 91"/>
                <a:gd name="T17" fmla="*/ 17 h 55"/>
                <a:gd name="T18" fmla="*/ 45 w 91"/>
                <a:gd name="T19" fmla="*/ 54 h 55"/>
                <a:gd name="T20" fmla="*/ 45 w 91"/>
                <a:gd name="T21" fmla="*/ 55 h 55"/>
                <a:gd name="T22" fmla="*/ 47 w 91"/>
                <a:gd name="T23" fmla="*/ 55 h 55"/>
                <a:gd name="T24" fmla="*/ 47 w 91"/>
                <a:gd name="T25" fmla="*/ 55 h 55"/>
                <a:gd name="T26" fmla="*/ 47 w 91"/>
                <a:gd name="T27" fmla="*/ 54 h 55"/>
                <a:gd name="T28" fmla="*/ 47 w 91"/>
                <a:gd name="T29" fmla="*/ 52 h 55"/>
                <a:gd name="T30" fmla="*/ 48 w 91"/>
                <a:gd name="T31" fmla="*/ 50 h 55"/>
                <a:gd name="T32" fmla="*/ 49 w 91"/>
                <a:gd name="T33" fmla="*/ 50 h 55"/>
                <a:gd name="T34" fmla="*/ 64 w 91"/>
                <a:gd name="T35" fmla="*/ 40 h 55"/>
                <a:gd name="T36" fmla="*/ 80 w 91"/>
                <a:gd name="T37" fmla="*/ 33 h 55"/>
                <a:gd name="T38" fmla="*/ 80 w 91"/>
                <a:gd name="T39" fmla="*/ 29 h 55"/>
                <a:gd name="T40" fmla="*/ 70 w 91"/>
                <a:gd name="T41" fmla="*/ 28 h 55"/>
                <a:gd name="T42" fmla="*/ 70 w 91"/>
                <a:gd name="T43" fmla="*/ 28 h 55"/>
                <a:gd name="T44" fmla="*/ 84 w 91"/>
                <a:gd name="T45" fmla="*/ 10 h 55"/>
                <a:gd name="T46" fmla="*/ 53 w 91"/>
                <a:gd name="T47" fmla="*/ 26 h 55"/>
                <a:gd name="T48" fmla="*/ 47 w 91"/>
                <a:gd name="T49" fmla="*/ 38 h 55"/>
                <a:gd name="T50" fmla="*/ 47 w 91"/>
                <a:gd name="T51" fmla="*/ 38 h 55"/>
                <a:gd name="T52" fmla="*/ 52 w 91"/>
                <a:gd name="T53" fmla="*/ 18 h 55"/>
                <a:gd name="T54" fmla="*/ 53 w 91"/>
                <a:gd name="T55" fmla="*/ 18 h 55"/>
                <a:gd name="T56" fmla="*/ 61 w 91"/>
                <a:gd name="T57" fmla="*/ 18 h 55"/>
                <a:gd name="T58" fmla="*/ 53 w 91"/>
                <a:gd name="T5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55">
                  <a:moveTo>
                    <a:pt x="84" y="10"/>
                  </a:moveTo>
                  <a:cubicBezTo>
                    <a:pt x="83" y="8"/>
                    <a:pt x="79" y="8"/>
                    <a:pt x="77" y="9"/>
                  </a:cubicBezTo>
                  <a:cubicBezTo>
                    <a:pt x="77" y="9"/>
                    <a:pt x="76" y="9"/>
                    <a:pt x="75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64" y="6"/>
                    <a:pt x="51" y="8"/>
                    <a:pt x="41" y="8"/>
                  </a:cubicBezTo>
                  <a:cubicBezTo>
                    <a:pt x="27" y="7"/>
                    <a:pt x="14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1" y="8"/>
                    <a:pt x="22" y="12"/>
                    <a:pt x="34" y="14"/>
                  </a:cubicBezTo>
                  <a:cubicBezTo>
                    <a:pt x="39" y="15"/>
                    <a:pt x="44" y="16"/>
                    <a:pt x="49" y="17"/>
                  </a:cubicBezTo>
                  <a:cubicBezTo>
                    <a:pt x="37" y="24"/>
                    <a:pt x="44" y="43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53" y="45"/>
                    <a:pt x="58" y="43"/>
                    <a:pt x="64" y="40"/>
                  </a:cubicBezTo>
                  <a:cubicBezTo>
                    <a:pt x="70" y="38"/>
                    <a:pt x="75" y="37"/>
                    <a:pt x="80" y="33"/>
                  </a:cubicBezTo>
                  <a:cubicBezTo>
                    <a:pt x="81" y="32"/>
                    <a:pt x="81" y="30"/>
                    <a:pt x="80" y="29"/>
                  </a:cubicBezTo>
                  <a:cubicBezTo>
                    <a:pt x="76" y="28"/>
                    <a:pt x="73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5" y="24"/>
                    <a:pt x="91" y="20"/>
                    <a:pt x="84" y="10"/>
                  </a:cubicBezTo>
                  <a:close/>
                  <a:moveTo>
                    <a:pt x="53" y="26"/>
                  </a:moveTo>
                  <a:cubicBezTo>
                    <a:pt x="51" y="29"/>
                    <a:pt x="49" y="34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0"/>
                    <a:pt x="49" y="25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18"/>
                    <a:pt x="58" y="18"/>
                    <a:pt x="61" y="18"/>
                  </a:cubicBezTo>
                  <a:cubicBezTo>
                    <a:pt x="58" y="21"/>
                    <a:pt x="55" y="23"/>
                    <a:pt x="53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5"/>
            <p:cNvSpPr>
              <a:spLocks/>
            </p:cNvSpPr>
            <p:nvPr/>
          </p:nvSpPr>
          <p:spPr bwMode="auto">
            <a:xfrm>
              <a:off x="1314450" y="4656137"/>
              <a:ext cx="177800" cy="127000"/>
            </a:xfrm>
            <a:custGeom>
              <a:avLst/>
              <a:gdLst>
                <a:gd name="T0" fmla="*/ 47 w 47"/>
                <a:gd name="T1" fmla="*/ 26 h 34"/>
                <a:gd name="T2" fmla="*/ 46 w 47"/>
                <a:gd name="T3" fmla="*/ 24 h 34"/>
                <a:gd name="T4" fmla="*/ 46 w 47"/>
                <a:gd name="T5" fmla="*/ 24 h 34"/>
                <a:gd name="T6" fmla="*/ 46 w 47"/>
                <a:gd name="T7" fmla="*/ 23 h 34"/>
                <a:gd name="T8" fmla="*/ 42 w 47"/>
                <a:gd name="T9" fmla="*/ 8 h 34"/>
                <a:gd name="T10" fmla="*/ 27 w 47"/>
                <a:gd name="T11" fmla="*/ 1 h 34"/>
                <a:gd name="T12" fmla="*/ 29 w 47"/>
                <a:gd name="T13" fmla="*/ 12 h 34"/>
                <a:gd name="T14" fmla="*/ 33 w 47"/>
                <a:gd name="T15" fmla="*/ 16 h 34"/>
                <a:gd name="T16" fmla="*/ 8 w 47"/>
                <a:gd name="T17" fmla="*/ 15 h 34"/>
                <a:gd name="T18" fmla="*/ 14 w 47"/>
                <a:gd name="T19" fmla="*/ 26 h 34"/>
                <a:gd name="T20" fmla="*/ 31 w 47"/>
                <a:gd name="T21" fmla="*/ 25 h 34"/>
                <a:gd name="T22" fmla="*/ 16 w 47"/>
                <a:gd name="T23" fmla="*/ 33 h 34"/>
                <a:gd name="T24" fmla="*/ 17 w 47"/>
                <a:gd name="T25" fmla="*/ 34 h 34"/>
                <a:gd name="T26" fmla="*/ 31 w 47"/>
                <a:gd name="T27" fmla="*/ 29 h 34"/>
                <a:gd name="T28" fmla="*/ 45 w 47"/>
                <a:gd name="T29" fmla="*/ 29 h 34"/>
                <a:gd name="T30" fmla="*/ 47 w 47"/>
                <a:gd name="T3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34">
                  <a:moveTo>
                    <a:pt x="47" y="26"/>
                  </a:moveTo>
                  <a:cubicBezTo>
                    <a:pt x="47" y="25"/>
                    <a:pt x="47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8"/>
                    <a:pt x="45" y="12"/>
                    <a:pt x="42" y="8"/>
                  </a:cubicBezTo>
                  <a:cubicBezTo>
                    <a:pt x="38" y="5"/>
                    <a:pt x="32" y="0"/>
                    <a:pt x="27" y="1"/>
                  </a:cubicBezTo>
                  <a:cubicBezTo>
                    <a:pt x="22" y="3"/>
                    <a:pt x="27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25" y="12"/>
                    <a:pt x="17" y="10"/>
                    <a:pt x="8" y="15"/>
                  </a:cubicBezTo>
                  <a:cubicBezTo>
                    <a:pt x="0" y="19"/>
                    <a:pt x="6" y="31"/>
                    <a:pt x="14" y="26"/>
                  </a:cubicBezTo>
                  <a:cubicBezTo>
                    <a:pt x="18" y="24"/>
                    <a:pt x="25" y="24"/>
                    <a:pt x="31" y="25"/>
                  </a:cubicBezTo>
                  <a:cubicBezTo>
                    <a:pt x="25" y="26"/>
                    <a:pt x="19" y="28"/>
                    <a:pt x="16" y="33"/>
                  </a:cubicBezTo>
                  <a:cubicBezTo>
                    <a:pt x="16" y="33"/>
                    <a:pt x="16" y="34"/>
                    <a:pt x="17" y="34"/>
                  </a:cubicBezTo>
                  <a:cubicBezTo>
                    <a:pt x="22" y="33"/>
                    <a:pt x="26" y="30"/>
                    <a:pt x="31" y="29"/>
                  </a:cubicBezTo>
                  <a:cubicBezTo>
                    <a:pt x="36" y="29"/>
                    <a:pt x="40" y="29"/>
                    <a:pt x="45" y="29"/>
                  </a:cubicBezTo>
                  <a:cubicBezTo>
                    <a:pt x="47" y="28"/>
                    <a:pt x="47" y="27"/>
                    <a:pt x="47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6"/>
            <p:cNvSpPr>
              <a:spLocks/>
            </p:cNvSpPr>
            <p:nvPr/>
          </p:nvSpPr>
          <p:spPr bwMode="auto">
            <a:xfrm>
              <a:off x="1344613" y="4478337"/>
              <a:ext cx="98425" cy="211138"/>
            </a:xfrm>
            <a:custGeom>
              <a:avLst/>
              <a:gdLst>
                <a:gd name="T0" fmla="*/ 25 w 26"/>
                <a:gd name="T1" fmla="*/ 0 h 56"/>
                <a:gd name="T2" fmla="*/ 16 w 26"/>
                <a:gd name="T3" fmla="*/ 26 h 56"/>
                <a:gd name="T4" fmla="*/ 9 w 26"/>
                <a:gd name="T5" fmla="*/ 41 h 56"/>
                <a:gd name="T6" fmla="*/ 1 w 26"/>
                <a:gd name="T7" fmla="*/ 52 h 56"/>
                <a:gd name="T8" fmla="*/ 2 w 26"/>
                <a:gd name="T9" fmla="*/ 54 h 56"/>
                <a:gd name="T10" fmla="*/ 19 w 26"/>
                <a:gd name="T11" fmla="*/ 35 h 56"/>
                <a:gd name="T12" fmla="*/ 26 w 26"/>
                <a:gd name="T13" fmla="*/ 0 h 56"/>
                <a:gd name="T14" fmla="*/ 25 w 2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6">
                  <a:moveTo>
                    <a:pt x="25" y="0"/>
                  </a:moveTo>
                  <a:cubicBezTo>
                    <a:pt x="21" y="8"/>
                    <a:pt x="19" y="18"/>
                    <a:pt x="16" y="26"/>
                  </a:cubicBezTo>
                  <a:cubicBezTo>
                    <a:pt x="14" y="32"/>
                    <a:pt x="12" y="37"/>
                    <a:pt x="9" y="41"/>
                  </a:cubicBezTo>
                  <a:cubicBezTo>
                    <a:pt x="7" y="45"/>
                    <a:pt x="2" y="47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11" y="56"/>
                    <a:pt x="17" y="42"/>
                    <a:pt x="19" y="35"/>
                  </a:cubicBezTo>
                  <a:cubicBezTo>
                    <a:pt x="23" y="24"/>
                    <a:pt x="24" y="12"/>
                    <a:pt x="2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77"/>
            <p:cNvSpPr>
              <a:spLocks/>
            </p:cNvSpPr>
            <p:nvPr/>
          </p:nvSpPr>
          <p:spPr bwMode="auto">
            <a:xfrm>
              <a:off x="1728788" y="4073525"/>
              <a:ext cx="134938" cy="157163"/>
            </a:xfrm>
            <a:custGeom>
              <a:avLst/>
              <a:gdLst>
                <a:gd name="T0" fmla="*/ 27 w 36"/>
                <a:gd name="T1" fmla="*/ 27 h 42"/>
                <a:gd name="T2" fmla="*/ 3 w 36"/>
                <a:gd name="T3" fmla="*/ 1 h 42"/>
                <a:gd name="T4" fmla="*/ 1 w 36"/>
                <a:gd name="T5" fmla="*/ 2 h 42"/>
                <a:gd name="T6" fmla="*/ 22 w 36"/>
                <a:gd name="T7" fmla="*/ 41 h 42"/>
                <a:gd name="T8" fmla="*/ 27 w 36"/>
                <a:gd name="T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27" y="27"/>
                  </a:moveTo>
                  <a:cubicBezTo>
                    <a:pt x="14" y="25"/>
                    <a:pt x="9" y="1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7" y="15"/>
                    <a:pt x="2" y="38"/>
                    <a:pt x="22" y="41"/>
                  </a:cubicBezTo>
                  <a:cubicBezTo>
                    <a:pt x="30" y="42"/>
                    <a:pt x="36" y="29"/>
                    <a:pt x="27" y="2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78"/>
            <p:cNvSpPr>
              <a:spLocks/>
            </p:cNvSpPr>
            <p:nvPr/>
          </p:nvSpPr>
          <p:spPr bwMode="auto">
            <a:xfrm>
              <a:off x="1289050" y="4051300"/>
              <a:ext cx="198438" cy="292100"/>
            </a:xfrm>
            <a:custGeom>
              <a:avLst/>
              <a:gdLst>
                <a:gd name="T0" fmla="*/ 51 w 53"/>
                <a:gd name="T1" fmla="*/ 28 h 78"/>
                <a:gd name="T2" fmla="*/ 46 w 53"/>
                <a:gd name="T3" fmla="*/ 17 h 78"/>
                <a:gd name="T4" fmla="*/ 46 w 53"/>
                <a:gd name="T5" fmla="*/ 0 h 78"/>
                <a:gd name="T6" fmla="*/ 46 w 53"/>
                <a:gd name="T7" fmla="*/ 0 h 78"/>
                <a:gd name="T8" fmla="*/ 40 w 53"/>
                <a:gd name="T9" fmla="*/ 16 h 78"/>
                <a:gd name="T10" fmla="*/ 38 w 53"/>
                <a:gd name="T11" fmla="*/ 25 h 78"/>
                <a:gd name="T12" fmla="*/ 17 w 53"/>
                <a:gd name="T13" fmla="*/ 47 h 78"/>
                <a:gd name="T14" fmla="*/ 1 w 53"/>
                <a:gd name="T15" fmla="*/ 77 h 78"/>
                <a:gd name="T16" fmla="*/ 3 w 53"/>
                <a:gd name="T17" fmla="*/ 77 h 78"/>
                <a:gd name="T18" fmla="*/ 36 w 53"/>
                <a:gd name="T19" fmla="*/ 41 h 78"/>
                <a:gd name="T20" fmla="*/ 42 w 53"/>
                <a:gd name="T21" fmla="*/ 35 h 78"/>
                <a:gd name="T22" fmla="*/ 51 w 53"/>
                <a:gd name="T2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8">
                  <a:moveTo>
                    <a:pt x="51" y="28"/>
                  </a:moveTo>
                  <a:cubicBezTo>
                    <a:pt x="50" y="24"/>
                    <a:pt x="48" y="20"/>
                    <a:pt x="46" y="17"/>
                  </a:cubicBezTo>
                  <a:cubicBezTo>
                    <a:pt x="43" y="13"/>
                    <a:pt x="46" y="5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5"/>
                    <a:pt x="42" y="11"/>
                    <a:pt x="40" y="16"/>
                  </a:cubicBezTo>
                  <a:cubicBezTo>
                    <a:pt x="38" y="19"/>
                    <a:pt x="38" y="22"/>
                    <a:pt x="38" y="25"/>
                  </a:cubicBezTo>
                  <a:cubicBezTo>
                    <a:pt x="34" y="34"/>
                    <a:pt x="23" y="41"/>
                    <a:pt x="17" y="47"/>
                  </a:cubicBezTo>
                  <a:cubicBezTo>
                    <a:pt x="9" y="55"/>
                    <a:pt x="2" y="66"/>
                    <a:pt x="1" y="77"/>
                  </a:cubicBezTo>
                  <a:cubicBezTo>
                    <a:pt x="0" y="78"/>
                    <a:pt x="2" y="78"/>
                    <a:pt x="3" y="77"/>
                  </a:cubicBezTo>
                  <a:cubicBezTo>
                    <a:pt x="12" y="64"/>
                    <a:pt x="22" y="51"/>
                    <a:pt x="36" y="41"/>
                  </a:cubicBezTo>
                  <a:cubicBezTo>
                    <a:pt x="39" y="39"/>
                    <a:pt x="41" y="37"/>
                    <a:pt x="42" y="35"/>
                  </a:cubicBezTo>
                  <a:cubicBezTo>
                    <a:pt x="46" y="36"/>
                    <a:pt x="53" y="32"/>
                    <a:pt x="51" y="2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9"/>
            <p:cNvSpPr>
              <a:spLocks/>
            </p:cNvSpPr>
            <p:nvPr/>
          </p:nvSpPr>
          <p:spPr bwMode="auto">
            <a:xfrm>
              <a:off x="1833563" y="4043362"/>
              <a:ext cx="417513" cy="179388"/>
            </a:xfrm>
            <a:custGeom>
              <a:avLst/>
              <a:gdLst>
                <a:gd name="T0" fmla="*/ 110 w 111"/>
                <a:gd name="T1" fmla="*/ 0 h 48"/>
                <a:gd name="T2" fmla="*/ 76 w 111"/>
                <a:gd name="T3" fmla="*/ 20 h 48"/>
                <a:gd name="T4" fmla="*/ 57 w 111"/>
                <a:gd name="T5" fmla="*/ 25 h 48"/>
                <a:gd name="T6" fmla="*/ 28 w 111"/>
                <a:gd name="T7" fmla="*/ 34 h 48"/>
                <a:gd name="T8" fmla="*/ 3 w 111"/>
                <a:gd name="T9" fmla="*/ 19 h 48"/>
                <a:gd name="T10" fmla="*/ 0 w 111"/>
                <a:gd name="T11" fmla="*/ 20 h 48"/>
                <a:gd name="T12" fmla="*/ 25 w 111"/>
                <a:gd name="T13" fmla="*/ 46 h 48"/>
                <a:gd name="T14" fmla="*/ 34 w 111"/>
                <a:gd name="T15" fmla="*/ 40 h 48"/>
                <a:gd name="T16" fmla="*/ 74 w 111"/>
                <a:gd name="T17" fmla="*/ 31 h 48"/>
                <a:gd name="T18" fmla="*/ 111 w 111"/>
                <a:gd name="T19" fmla="*/ 2 h 48"/>
                <a:gd name="T20" fmla="*/ 110 w 111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48">
                  <a:moveTo>
                    <a:pt x="110" y="0"/>
                  </a:moveTo>
                  <a:cubicBezTo>
                    <a:pt x="97" y="5"/>
                    <a:pt x="89" y="15"/>
                    <a:pt x="76" y="20"/>
                  </a:cubicBezTo>
                  <a:cubicBezTo>
                    <a:pt x="70" y="23"/>
                    <a:pt x="63" y="24"/>
                    <a:pt x="57" y="25"/>
                  </a:cubicBezTo>
                  <a:cubicBezTo>
                    <a:pt x="46" y="27"/>
                    <a:pt x="38" y="33"/>
                    <a:pt x="28" y="34"/>
                  </a:cubicBezTo>
                  <a:cubicBezTo>
                    <a:pt x="18" y="32"/>
                    <a:pt x="7" y="29"/>
                    <a:pt x="3" y="19"/>
                  </a:cubicBezTo>
                  <a:cubicBezTo>
                    <a:pt x="3" y="16"/>
                    <a:pt x="0" y="18"/>
                    <a:pt x="0" y="20"/>
                  </a:cubicBezTo>
                  <a:cubicBezTo>
                    <a:pt x="2" y="33"/>
                    <a:pt x="15" y="40"/>
                    <a:pt x="25" y="46"/>
                  </a:cubicBezTo>
                  <a:cubicBezTo>
                    <a:pt x="30" y="48"/>
                    <a:pt x="35" y="44"/>
                    <a:pt x="34" y="40"/>
                  </a:cubicBezTo>
                  <a:cubicBezTo>
                    <a:pt x="47" y="41"/>
                    <a:pt x="62" y="35"/>
                    <a:pt x="74" y="31"/>
                  </a:cubicBezTo>
                  <a:cubicBezTo>
                    <a:pt x="89" y="26"/>
                    <a:pt x="102" y="15"/>
                    <a:pt x="111" y="2"/>
                  </a:cubicBezTo>
                  <a:cubicBezTo>
                    <a:pt x="111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0"/>
            <p:cNvSpPr>
              <a:spLocks/>
            </p:cNvSpPr>
            <p:nvPr/>
          </p:nvSpPr>
          <p:spPr bwMode="auto">
            <a:xfrm>
              <a:off x="2292350" y="4013200"/>
              <a:ext cx="146050" cy="300038"/>
            </a:xfrm>
            <a:custGeom>
              <a:avLst/>
              <a:gdLst>
                <a:gd name="T0" fmla="*/ 38 w 39"/>
                <a:gd name="T1" fmla="*/ 68 h 80"/>
                <a:gd name="T2" fmla="*/ 37 w 39"/>
                <a:gd name="T3" fmla="*/ 67 h 80"/>
                <a:gd name="T4" fmla="*/ 33 w 39"/>
                <a:gd name="T5" fmla="*/ 65 h 80"/>
                <a:gd name="T6" fmla="*/ 19 w 39"/>
                <a:gd name="T7" fmla="*/ 19 h 80"/>
                <a:gd name="T8" fmla="*/ 2 w 39"/>
                <a:gd name="T9" fmla="*/ 0 h 80"/>
                <a:gd name="T10" fmla="*/ 1 w 39"/>
                <a:gd name="T11" fmla="*/ 1 h 80"/>
                <a:gd name="T12" fmla="*/ 11 w 39"/>
                <a:gd name="T13" fmla="*/ 57 h 80"/>
                <a:gd name="T14" fmla="*/ 34 w 39"/>
                <a:gd name="T15" fmla="*/ 77 h 80"/>
                <a:gd name="T16" fmla="*/ 38 w 39"/>
                <a:gd name="T17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80">
                  <a:moveTo>
                    <a:pt x="38" y="68"/>
                  </a:move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5" y="65"/>
                    <a:pt x="33" y="65"/>
                  </a:cubicBezTo>
                  <a:cubicBezTo>
                    <a:pt x="17" y="70"/>
                    <a:pt x="21" y="27"/>
                    <a:pt x="19" y="19"/>
                  </a:cubicBezTo>
                  <a:cubicBezTo>
                    <a:pt x="17" y="9"/>
                    <a:pt x="12" y="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0" y="15"/>
                    <a:pt x="6" y="38"/>
                    <a:pt x="11" y="57"/>
                  </a:cubicBezTo>
                  <a:cubicBezTo>
                    <a:pt x="14" y="66"/>
                    <a:pt x="22" y="80"/>
                    <a:pt x="34" y="77"/>
                  </a:cubicBezTo>
                  <a:cubicBezTo>
                    <a:pt x="37" y="76"/>
                    <a:pt x="39" y="72"/>
                    <a:pt x="38" y="6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81"/>
            <p:cNvSpPr>
              <a:spLocks/>
            </p:cNvSpPr>
            <p:nvPr/>
          </p:nvSpPr>
          <p:spPr bwMode="auto">
            <a:xfrm>
              <a:off x="2408238" y="4016375"/>
              <a:ext cx="52388" cy="79375"/>
            </a:xfrm>
            <a:custGeom>
              <a:avLst/>
              <a:gdLst>
                <a:gd name="T0" fmla="*/ 11 w 14"/>
                <a:gd name="T1" fmla="*/ 12 h 21"/>
                <a:gd name="T2" fmla="*/ 5 w 14"/>
                <a:gd name="T3" fmla="*/ 2 h 21"/>
                <a:gd name="T4" fmla="*/ 2 w 14"/>
                <a:gd name="T5" fmla="*/ 0 h 21"/>
                <a:gd name="T6" fmla="*/ 0 w 14"/>
                <a:gd name="T7" fmla="*/ 4 h 21"/>
                <a:gd name="T8" fmla="*/ 5 w 14"/>
                <a:gd name="T9" fmla="*/ 18 h 21"/>
                <a:gd name="T10" fmla="*/ 11 w 14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11" y="12"/>
                  </a:moveTo>
                  <a:cubicBezTo>
                    <a:pt x="9" y="9"/>
                    <a:pt x="7" y="6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" y="15"/>
                    <a:pt x="5" y="18"/>
                  </a:cubicBezTo>
                  <a:cubicBezTo>
                    <a:pt x="9" y="21"/>
                    <a:pt x="14" y="16"/>
                    <a:pt x="11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2"/>
            <p:cNvSpPr>
              <a:spLocks/>
            </p:cNvSpPr>
            <p:nvPr/>
          </p:nvSpPr>
          <p:spPr bwMode="auto">
            <a:xfrm>
              <a:off x="2501900" y="3870325"/>
              <a:ext cx="82550" cy="96838"/>
            </a:xfrm>
            <a:custGeom>
              <a:avLst/>
              <a:gdLst>
                <a:gd name="T0" fmla="*/ 11 w 22"/>
                <a:gd name="T1" fmla="*/ 1 h 26"/>
                <a:gd name="T2" fmla="*/ 4 w 22"/>
                <a:gd name="T3" fmla="*/ 10 h 26"/>
                <a:gd name="T4" fmla="*/ 3 w 22"/>
                <a:gd name="T5" fmla="*/ 17 h 26"/>
                <a:gd name="T6" fmla="*/ 2 w 22"/>
                <a:gd name="T7" fmla="*/ 23 h 26"/>
                <a:gd name="T8" fmla="*/ 4 w 22"/>
                <a:gd name="T9" fmla="*/ 25 h 26"/>
                <a:gd name="T10" fmla="*/ 9 w 22"/>
                <a:gd name="T11" fmla="*/ 19 h 26"/>
                <a:gd name="T12" fmla="*/ 15 w 22"/>
                <a:gd name="T13" fmla="*/ 19 h 26"/>
                <a:gd name="T14" fmla="*/ 21 w 22"/>
                <a:gd name="T15" fmla="*/ 7 h 26"/>
                <a:gd name="T16" fmla="*/ 11 w 22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11" y="1"/>
                  </a:moveTo>
                  <a:cubicBezTo>
                    <a:pt x="7" y="3"/>
                    <a:pt x="5" y="6"/>
                    <a:pt x="4" y="10"/>
                  </a:cubicBezTo>
                  <a:cubicBezTo>
                    <a:pt x="3" y="12"/>
                    <a:pt x="2" y="15"/>
                    <a:pt x="3" y="17"/>
                  </a:cubicBezTo>
                  <a:cubicBezTo>
                    <a:pt x="3" y="19"/>
                    <a:pt x="3" y="22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6" y="23"/>
                    <a:pt x="7" y="21"/>
                    <a:pt x="9" y="19"/>
                  </a:cubicBezTo>
                  <a:cubicBezTo>
                    <a:pt x="11" y="20"/>
                    <a:pt x="13" y="20"/>
                    <a:pt x="15" y="19"/>
                  </a:cubicBezTo>
                  <a:cubicBezTo>
                    <a:pt x="19" y="16"/>
                    <a:pt x="22" y="12"/>
                    <a:pt x="21" y="7"/>
                  </a:cubicBezTo>
                  <a:cubicBezTo>
                    <a:pt x="21" y="2"/>
                    <a:pt x="15" y="0"/>
                    <a:pt x="11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83"/>
            <p:cNvSpPr>
              <a:spLocks/>
            </p:cNvSpPr>
            <p:nvPr/>
          </p:nvSpPr>
          <p:spPr bwMode="auto">
            <a:xfrm>
              <a:off x="1731963" y="4922837"/>
              <a:ext cx="49213" cy="44450"/>
            </a:xfrm>
            <a:custGeom>
              <a:avLst/>
              <a:gdLst>
                <a:gd name="T0" fmla="*/ 12 w 13"/>
                <a:gd name="T1" fmla="*/ 1 h 12"/>
                <a:gd name="T2" fmla="*/ 6 w 13"/>
                <a:gd name="T3" fmla="*/ 1 h 12"/>
                <a:gd name="T4" fmla="*/ 3 w 13"/>
                <a:gd name="T5" fmla="*/ 3 h 12"/>
                <a:gd name="T6" fmla="*/ 3 w 13"/>
                <a:gd name="T7" fmla="*/ 4 h 12"/>
                <a:gd name="T8" fmla="*/ 3 w 13"/>
                <a:gd name="T9" fmla="*/ 4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9 h 12"/>
                <a:gd name="T16" fmla="*/ 3 w 13"/>
                <a:gd name="T17" fmla="*/ 11 h 12"/>
                <a:gd name="T18" fmla="*/ 3 w 13"/>
                <a:gd name="T19" fmla="*/ 12 h 12"/>
                <a:gd name="T20" fmla="*/ 6 w 13"/>
                <a:gd name="T21" fmla="*/ 12 h 12"/>
                <a:gd name="T22" fmla="*/ 13 w 13"/>
                <a:gd name="T23" fmla="*/ 6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9" y="12"/>
                    <a:pt x="12" y="9"/>
                    <a:pt x="13" y="6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84"/>
            <p:cNvSpPr>
              <a:spLocks/>
            </p:cNvSpPr>
            <p:nvPr/>
          </p:nvSpPr>
          <p:spPr bwMode="auto">
            <a:xfrm>
              <a:off x="1300163" y="3783012"/>
              <a:ext cx="1138238" cy="290513"/>
            </a:xfrm>
            <a:custGeom>
              <a:avLst/>
              <a:gdLst>
                <a:gd name="T0" fmla="*/ 303 w 303"/>
                <a:gd name="T1" fmla="*/ 45 h 77"/>
                <a:gd name="T2" fmla="*/ 243 w 303"/>
                <a:gd name="T3" fmla="*/ 42 h 77"/>
                <a:gd name="T4" fmla="*/ 198 w 303"/>
                <a:gd name="T5" fmla="*/ 55 h 77"/>
                <a:gd name="T6" fmla="*/ 149 w 303"/>
                <a:gd name="T7" fmla="*/ 60 h 77"/>
                <a:gd name="T8" fmla="*/ 74 w 303"/>
                <a:gd name="T9" fmla="*/ 21 h 77"/>
                <a:gd name="T10" fmla="*/ 7 w 303"/>
                <a:gd name="T11" fmla="*/ 4 h 77"/>
                <a:gd name="T12" fmla="*/ 6 w 303"/>
                <a:gd name="T13" fmla="*/ 4 h 77"/>
                <a:gd name="T14" fmla="*/ 5 w 303"/>
                <a:gd name="T15" fmla="*/ 4 h 77"/>
                <a:gd name="T16" fmla="*/ 2 w 303"/>
                <a:gd name="T17" fmla="*/ 8 h 77"/>
                <a:gd name="T18" fmla="*/ 2 w 303"/>
                <a:gd name="T19" fmla="*/ 71 h 77"/>
                <a:gd name="T20" fmla="*/ 5 w 303"/>
                <a:gd name="T21" fmla="*/ 72 h 77"/>
                <a:gd name="T22" fmla="*/ 9 w 303"/>
                <a:gd name="T23" fmla="*/ 7 h 77"/>
                <a:gd name="T24" fmla="*/ 9 w 303"/>
                <a:gd name="T25" fmla="*/ 6 h 77"/>
                <a:gd name="T26" fmla="*/ 48 w 303"/>
                <a:gd name="T27" fmla="*/ 15 h 77"/>
                <a:gd name="T28" fmla="*/ 83 w 303"/>
                <a:gd name="T29" fmla="*/ 40 h 77"/>
                <a:gd name="T30" fmla="*/ 145 w 303"/>
                <a:gd name="T31" fmla="*/ 73 h 77"/>
                <a:gd name="T32" fmla="*/ 216 w 303"/>
                <a:gd name="T33" fmla="*/ 65 h 77"/>
                <a:gd name="T34" fmla="*/ 247 w 303"/>
                <a:gd name="T35" fmla="*/ 54 h 77"/>
                <a:gd name="T36" fmla="*/ 302 w 303"/>
                <a:gd name="T37" fmla="*/ 46 h 77"/>
                <a:gd name="T38" fmla="*/ 303 w 303"/>
                <a:gd name="T3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3" h="77">
                  <a:moveTo>
                    <a:pt x="303" y="45"/>
                  </a:moveTo>
                  <a:cubicBezTo>
                    <a:pt x="287" y="34"/>
                    <a:pt x="260" y="35"/>
                    <a:pt x="243" y="42"/>
                  </a:cubicBezTo>
                  <a:cubicBezTo>
                    <a:pt x="228" y="47"/>
                    <a:pt x="214" y="52"/>
                    <a:pt x="198" y="55"/>
                  </a:cubicBezTo>
                  <a:cubicBezTo>
                    <a:pt x="182" y="57"/>
                    <a:pt x="166" y="62"/>
                    <a:pt x="149" y="60"/>
                  </a:cubicBezTo>
                  <a:cubicBezTo>
                    <a:pt x="119" y="55"/>
                    <a:pt x="98" y="38"/>
                    <a:pt x="74" y="21"/>
                  </a:cubicBezTo>
                  <a:cubicBezTo>
                    <a:pt x="53" y="7"/>
                    <a:pt x="32" y="0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28"/>
                    <a:pt x="10" y="52"/>
                    <a:pt x="2" y="71"/>
                  </a:cubicBezTo>
                  <a:cubicBezTo>
                    <a:pt x="1" y="73"/>
                    <a:pt x="4" y="73"/>
                    <a:pt x="5" y="72"/>
                  </a:cubicBezTo>
                  <a:cubicBezTo>
                    <a:pt x="16" y="52"/>
                    <a:pt x="10" y="2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23" y="8"/>
                    <a:pt x="35" y="9"/>
                    <a:pt x="48" y="15"/>
                  </a:cubicBezTo>
                  <a:cubicBezTo>
                    <a:pt x="61" y="21"/>
                    <a:pt x="73" y="31"/>
                    <a:pt x="83" y="40"/>
                  </a:cubicBezTo>
                  <a:cubicBezTo>
                    <a:pt x="102" y="57"/>
                    <a:pt x="120" y="69"/>
                    <a:pt x="145" y="73"/>
                  </a:cubicBezTo>
                  <a:cubicBezTo>
                    <a:pt x="168" y="77"/>
                    <a:pt x="194" y="70"/>
                    <a:pt x="216" y="65"/>
                  </a:cubicBezTo>
                  <a:cubicBezTo>
                    <a:pt x="226" y="63"/>
                    <a:pt x="239" y="59"/>
                    <a:pt x="247" y="54"/>
                  </a:cubicBezTo>
                  <a:cubicBezTo>
                    <a:pt x="264" y="44"/>
                    <a:pt x="283" y="44"/>
                    <a:pt x="302" y="46"/>
                  </a:cubicBezTo>
                  <a:cubicBezTo>
                    <a:pt x="303" y="47"/>
                    <a:pt x="303" y="46"/>
                    <a:pt x="303" y="45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85"/>
            <p:cNvSpPr>
              <a:spLocks/>
            </p:cNvSpPr>
            <p:nvPr/>
          </p:nvSpPr>
          <p:spPr bwMode="auto">
            <a:xfrm>
              <a:off x="1803400" y="3881437"/>
              <a:ext cx="976313" cy="1590675"/>
            </a:xfrm>
            <a:custGeom>
              <a:avLst/>
              <a:gdLst>
                <a:gd name="T0" fmla="*/ 256 w 260"/>
                <a:gd name="T1" fmla="*/ 148 h 423"/>
                <a:gd name="T2" fmla="*/ 221 w 260"/>
                <a:gd name="T3" fmla="*/ 76 h 423"/>
                <a:gd name="T4" fmla="*/ 200 w 260"/>
                <a:gd name="T5" fmla="*/ 45 h 423"/>
                <a:gd name="T6" fmla="*/ 192 w 260"/>
                <a:gd name="T7" fmla="*/ 39 h 423"/>
                <a:gd name="T8" fmla="*/ 216 w 260"/>
                <a:gd name="T9" fmla="*/ 23 h 423"/>
                <a:gd name="T10" fmla="*/ 217 w 260"/>
                <a:gd name="T11" fmla="*/ 0 h 423"/>
                <a:gd name="T12" fmla="*/ 216 w 260"/>
                <a:gd name="T13" fmla="*/ 1 h 423"/>
                <a:gd name="T14" fmla="*/ 208 w 260"/>
                <a:gd name="T15" fmla="*/ 23 h 423"/>
                <a:gd name="T16" fmla="*/ 185 w 260"/>
                <a:gd name="T17" fmla="*/ 34 h 423"/>
                <a:gd name="T18" fmla="*/ 184 w 260"/>
                <a:gd name="T19" fmla="*/ 39 h 423"/>
                <a:gd name="T20" fmla="*/ 184 w 260"/>
                <a:gd name="T21" fmla="*/ 40 h 423"/>
                <a:gd name="T22" fmla="*/ 228 w 260"/>
                <a:gd name="T23" fmla="*/ 142 h 423"/>
                <a:gd name="T24" fmla="*/ 232 w 260"/>
                <a:gd name="T25" fmla="*/ 164 h 423"/>
                <a:gd name="T26" fmla="*/ 218 w 260"/>
                <a:gd name="T27" fmla="*/ 234 h 423"/>
                <a:gd name="T28" fmla="*/ 207 w 260"/>
                <a:gd name="T29" fmla="*/ 258 h 423"/>
                <a:gd name="T30" fmla="*/ 143 w 260"/>
                <a:gd name="T31" fmla="*/ 344 h 423"/>
                <a:gd name="T32" fmla="*/ 93 w 260"/>
                <a:gd name="T33" fmla="*/ 374 h 423"/>
                <a:gd name="T34" fmla="*/ 73 w 260"/>
                <a:gd name="T35" fmla="*/ 381 h 423"/>
                <a:gd name="T36" fmla="*/ 70 w 260"/>
                <a:gd name="T37" fmla="*/ 382 h 423"/>
                <a:gd name="T38" fmla="*/ 68 w 260"/>
                <a:gd name="T39" fmla="*/ 382 h 423"/>
                <a:gd name="T40" fmla="*/ 43 w 260"/>
                <a:gd name="T41" fmla="*/ 387 h 423"/>
                <a:gd name="T42" fmla="*/ 20 w 260"/>
                <a:gd name="T43" fmla="*/ 380 h 423"/>
                <a:gd name="T44" fmla="*/ 1 w 260"/>
                <a:gd name="T45" fmla="*/ 338 h 423"/>
                <a:gd name="T46" fmla="*/ 0 w 260"/>
                <a:gd name="T47" fmla="*/ 338 h 423"/>
                <a:gd name="T48" fmla="*/ 3 w 260"/>
                <a:gd name="T49" fmla="*/ 371 h 423"/>
                <a:gd name="T50" fmla="*/ 20 w 260"/>
                <a:gd name="T51" fmla="*/ 395 h 423"/>
                <a:gd name="T52" fmla="*/ 28 w 260"/>
                <a:gd name="T53" fmla="*/ 400 h 423"/>
                <a:gd name="T54" fmla="*/ 10 w 260"/>
                <a:gd name="T55" fmla="*/ 408 h 423"/>
                <a:gd name="T56" fmla="*/ 10 w 260"/>
                <a:gd name="T57" fmla="*/ 407 h 423"/>
                <a:gd name="T58" fmla="*/ 8 w 260"/>
                <a:gd name="T59" fmla="*/ 407 h 423"/>
                <a:gd name="T60" fmla="*/ 6 w 260"/>
                <a:gd name="T61" fmla="*/ 407 h 423"/>
                <a:gd name="T62" fmla="*/ 6 w 260"/>
                <a:gd name="T63" fmla="*/ 408 h 423"/>
                <a:gd name="T64" fmla="*/ 7 w 260"/>
                <a:gd name="T65" fmla="*/ 409 h 423"/>
                <a:gd name="T66" fmla="*/ 8 w 260"/>
                <a:gd name="T67" fmla="*/ 410 h 423"/>
                <a:gd name="T68" fmla="*/ 96 w 260"/>
                <a:gd name="T69" fmla="*/ 403 h 423"/>
                <a:gd name="T70" fmla="*/ 183 w 260"/>
                <a:gd name="T71" fmla="*/ 336 h 423"/>
                <a:gd name="T72" fmla="*/ 206 w 260"/>
                <a:gd name="T73" fmla="*/ 301 h 423"/>
                <a:gd name="T74" fmla="*/ 238 w 260"/>
                <a:gd name="T75" fmla="*/ 231 h 423"/>
                <a:gd name="T76" fmla="*/ 256 w 260"/>
                <a:gd name="T77" fmla="*/ 14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423">
                  <a:moveTo>
                    <a:pt x="256" y="148"/>
                  </a:moveTo>
                  <a:cubicBezTo>
                    <a:pt x="253" y="123"/>
                    <a:pt x="234" y="98"/>
                    <a:pt x="221" y="76"/>
                  </a:cubicBezTo>
                  <a:cubicBezTo>
                    <a:pt x="215" y="65"/>
                    <a:pt x="207" y="55"/>
                    <a:pt x="200" y="45"/>
                  </a:cubicBezTo>
                  <a:cubicBezTo>
                    <a:pt x="198" y="43"/>
                    <a:pt x="194" y="41"/>
                    <a:pt x="192" y="39"/>
                  </a:cubicBezTo>
                  <a:cubicBezTo>
                    <a:pt x="201" y="37"/>
                    <a:pt x="211" y="29"/>
                    <a:pt x="216" y="23"/>
                  </a:cubicBezTo>
                  <a:cubicBezTo>
                    <a:pt x="220" y="16"/>
                    <a:pt x="222" y="6"/>
                    <a:pt x="217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21" y="8"/>
                    <a:pt x="213" y="18"/>
                    <a:pt x="208" y="23"/>
                  </a:cubicBezTo>
                  <a:cubicBezTo>
                    <a:pt x="202" y="29"/>
                    <a:pt x="192" y="29"/>
                    <a:pt x="185" y="34"/>
                  </a:cubicBezTo>
                  <a:cubicBezTo>
                    <a:pt x="184" y="35"/>
                    <a:pt x="183" y="38"/>
                    <a:pt x="184" y="39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200" y="74"/>
                    <a:pt x="220" y="105"/>
                    <a:pt x="228" y="142"/>
                  </a:cubicBezTo>
                  <a:cubicBezTo>
                    <a:pt x="230" y="149"/>
                    <a:pt x="231" y="157"/>
                    <a:pt x="232" y="164"/>
                  </a:cubicBezTo>
                  <a:cubicBezTo>
                    <a:pt x="231" y="188"/>
                    <a:pt x="224" y="210"/>
                    <a:pt x="218" y="234"/>
                  </a:cubicBezTo>
                  <a:cubicBezTo>
                    <a:pt x="215" y="242"/>
                    <a:pt x="211" y="250"/>
                    <a:pt x="207" y="258"/>
                  </a:cubicBezTo>
                  <a:cubicBezTo>
                    <a:pt x="190" y="289"/>
                    <a:pt x="170" y="320"/>
                    <a:pt x="143" y="344"/>
                  </a:cubicBezTo>
                  <a:cubicBezTo>
                    <a:pt x="129" y="358"/>
                    <a:pt x="112" y="368"/>
                    <a:pt x="93" y="374"/>
                  </a:cubicBezTo>
                  <a:cubicBezTo>
                    <a:pt x="87" y="377"/>
                    <a:pt x="80" y="379"/>
                    <a:pt x="73" y="381"/>
                  </a:cubicBezTo>
                  <a:cubicBezTo>
                    <a:pt x="72" y="381"/>
                    <a:pt x="71" y="381"/>
                    <a:pt x="70" y="382"/>
                  </a:cubicBezTo>
                  <a:cubicBezTo>
                    <a:pt x="69" y="382"/>
                    <a:pt x="69" y="382"/>
                    <a:pt x="68" y="382"/>
                  </a:cubicBezTo>
                  <a:cubicBezTo>
                    <a:pt x="60" y="385"/>
                    <a:pt x="51" y="387"/>
                    <a:pt x="43" y="387"/>
                  </a:cubicBezTo>
                  <a:cubicBezTo>
                    <a:pt x="35" y="387"/>
                    <a:pt x="28" y="384"/>
                    <a:pt x="20" y="380"/>
                  </a:cubicBezTo>
                  <a:cubicBezTo>
                    <a:pt x="4" y="370"/>
                    <a:pt x="5" y="354"/>
                    <a:pt x="1" y="338"/>
                  </a:cubicBezTo>
                  <a:cubicBezTo>
                    <a:pt x="1" y="337"/>
                    <a:pt x="0" y="338"/>
                    <a:pt x="0" y="338"/>
                  </a:cubicBezTo>
                  <a:cubicBezTo>
                    <a:pt x="2" y="349"/>
                    <a:pt x="0" y="360"/>
                    <a:pt x="3" y="371"/>
                  </a:cubicBezTo>
                  <a:cubicBezTo>
                    <a:pt x="5" y="380"/>
                    <a:pt x="13" y="389"/>
                    <a:pt x="20" y="395"/>
                  </a:cubicBezTo>
                  <a:cubicBezTo>
                    <a:pt x="23" y="397"/>
                    <a:pt x="25" y="398"/>
                    <a:pt x="28" y="400"/>
                  </a:cubicBezTo>
                  <a:cubicBezTo>
                    <a:pt x="23" y="404"/>
                    <a:pt x="17" y="408"/>
                    <a:pt x="10" y="408"/>
                  </a:cubicBezTo>
                  <a:cubicBezTo>
                    <a:pt x="10" y="407"/>
                    <a:pt x="10" y="407"/>
                    <a:pt x="10" y="407"/>
                  </a:cubicBezTo>
                  <a:cubicBezTo>
                    <a:pt x="9" y="407"/>
                    <a:pt x="9" y="407"/>
                    <a:pt x="8" y="407"/>
                  </a:cubicBezTo>
                  <a:cubicBezTo>
                    <a:pt x="8" y="407"/>
                    <a:pt x="7" y="407"/>
                    <a:pt x="6" y="407"/>
                  </a:cubicBezTo>
                  <a:cubicBezTo>
                    <a:pt x="6" y="407"/>
                    <a:pt x="5" y="408"/>
                    <a:pt x="6" y="408"/>
                  </a:cubicBezTo>
                  <a:cubicBezTo>
                    <a:pt x="6" y="409"/>
                    <a:pt x="7" y="409"/>
                    <a:pt x="7" y="409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36" y="423"/>
                    <a:pt x="69" y="414"/>
                    <a:pt x="96" y="403"/>
                  </a:cubicBezTo>
                  <a:cubicBezTo>
                    <a:pt x="129" y="390"/>
                    <a:pt x="160" y="364"/>
                    <a:pt x="183" y="336"/>
                  </a:cubicBezTo>
                  <a:cubicBezTo>
                    <a:pt x="191" y="326"/>
                    <a:pt x="200" y="314"/>
                    <a:pt x="206" y="301"/>
                  </a:cubicBezTo>
                  <a:cubicBezTo>
                    <a:pt x="219" y="279"/>
                    <a:pt x="230" y="255"/>
                    <a:pt x="238" y="231"/>
                  </a:cubicBezTo>
                  <a:cubicBezTo>
                    <a:pt x="246" y="205"/>
                    <a:pt x="260" y="176"/>
                    <a:pt x="256" y="14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86"/>
            <p:cNvSpPr>
              <a:spLocks/>
            </p:cNvSpPr>
            <p:nvPr/>
          </p:nvSpPr>
          <p:spPr bwMode="auto">
            <a:xfrm>
              <a:off x="2292350" y="3979862"/>
              <a:ext cx="146050" cy="300038"/>
            </a:xfrm>
            <a:custGeom>
              <a:avLst/>
              <a:gdLst>
                <a:gd name="T0" fmla="*/ 32 w 39"/>
                <a:gd name="T1" fmla="*/ 43 h 80"/>
                <a:gd name="T2" fmla="*/ 24 w 39"/>
                <a:gd name="T3" fmla="*/ 17 h 80"/>
                <a:gd name="T4" fmla="*/ 24 w 39"/>
                <a:gd name="T5" fmla="*/ 13 h 80"/>
                <a:gd name="T6" fmla="*/ 25 w 39"/>
                <a:gd name="T7" fmla="*/ 11 h 80"/>
                <a:gd name="T8" fmla="*/ 25 w 39"/>
                <a:gd name="T9" fmla="*/ 9 h 80"/>
                <a:gd name="T10" fmla="*/ 24 w 39"/>
                <a:gd name="T11" fmla="*/ 8 h 80"/>
                <a:gd name="T12" fmla="*/ 20 w 39"/>
                <a:gd name="T13" fmla="*/ 8 h 80"/>
                <a:gd name="T14" fmla="*/ 13 w 39"/>
                <a:gd name="T15" fmla="*/ 10 h 80"/>
                <a:gd name="T16" fmla="*/ 4 w 39"/>
                <a:gd name="T17" fmla="*/ 5 h 80"/>
                <a:gd name="T18" fmla="*/ 3 w 39"/>
                <a:gd name="T19" fmla="*/ 5 h 80"/>
                <a:gd name="T20" fmla="*/ 1 w 39"/>
                <a:gd name="T21" fmla="*/ 1 h 80"/>
                <a:gd name="T22" fmla="*/ 0 w 39"/>
                <a:gd name="T23" fmla="*/ 1 h 80"/>
                <a:gd name="T24" fmla="*/ 5 w 39"/>
                <a:gd name="T25" fmla="*/ 12 h 80"/>
                <a:gd name="T26" fmla="*/ 6 w 39"/>
                <a:gd name="T27" fmla="*/ 12 h 80"/>
                <a:gd name="T28" fmla="*/ 7 w 39"/>
                <a:gd name="T29" fmla="*/ 12 h 80"/>
                <a:gd name="T30" fmla="*/ 15 w 39"/>
                <a:gd name="T31" fmla="*/ 25 h 80"/>
                <a:gd name="T32" fmla="*/ 16 w 39"/>
                <a:gd name="T33" fmla="*/ 47 h 80"/>
                <a:gd name="T34" fmla="*/ 16 w 39"/>
                <a:gd name="T35" fmla="*/ 49 h 80"/>
                <a:gd name="T36" fmla="*/ 33 w 39"/>
                <a:gd name="T37" fmla="*/ 80 h 80"/>
                <a:gd name="T38" fmla="*/ 32 w 39"/>
                <a:gd name="T39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0">
                  <a:moveTo>
                    <a:pt x="32" y="43"/>
                  </a:moveTo>
                  <a:cubicBezTo>
                    <a:pt x="26" y="36"/>
                    <a:pt x="23" y="27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2" y="7"/>
                    <a:pt x="20" y="8"/>
                  </a:cubicBezTo>
                  <a:cubicBezTo>
                    <a:pt x="18" y="9"/>
                    <a:pt x="16" y="11"/>
                    <a:pt x="13" y="10"/>
                  </a:cubicBezTo>
                  <a:cubicBezTo>
                    <a:pt x="10" y="9"/>
                    <a:pt x="7" y="8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7"/>
                    <a:pt x="2" y="9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13" y="13"/>
                    <a:pt x="16" y="20"/>
                    <a:pt x="15" y="25"/>
                  </a:cubicBezTo>
                  <a:cubicBezTo>
                    <a:pt x="17" y="32"/>
                    <a:pt x="16" y="41"/>
                    <a:pt x="16" y="47"/>
                  </a:cubicBezTo>
                  <a:cubicBezTo>
                    <a:pt x="16" y="47"/>
                    <a:pt x="16" y="48"/>
                    <a:pt x="16" y="49"/>
                  </a:cubicBezTo>
                  <a:cubicBezTo>
                    <a:pt x="18" y="61"/>
                    <a:pt x="22" y="75"/>
                    <a:pt x="33" y="80"/>
                  </a:cubicBezTo>
                  <a:cubicBezTo>
                    <a:pt x="39" y="77"/>
                    <a:pt x="36" y="60"/>
                    <a:pt x="3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87"/>
            <p:cNvSpPr>
              <a:spLocks/>
            </p:cNvSpPr>
            <p:nvPr/>
          </p:nvSpPr>
          <p:spPr bwMode="auto">
            <a:xfrm>
              <a:off x="2405063" y="4010025"/>
              <a:ext cx="44450" cy="63500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2 h 17"/>
                <a:gd name="T6" fmla="*/ 1 w 12"/>
                <a:gd name="T7" fmla="*/ 4 h 17"/>
                <a:gd name="T8" fmla="*/ 4 w 12"/>
                <a:gd name="T9" fmla="*/ 9 h 17"/>
                <a:gd name="T10" fmla="*/ 5 w 12"/>
                <a:gd name="T11" fmla="*/ 14 h 17"/>
                <a:gd name="T12" fmla="*/ 9 w 12"/>
                <a:gd name="T13" fmla="*/ 13 h 17"/>
                <a:gd name="T14" fmla="*/ 9 w 12"/>
                <a:gd name="T15" fmla="*/ 8 h 17"/>
                <a:gd name="T16" fmla="*/ 8 w 12"/>
                <a:gd name="T17" fmla="*/ 5 h 17"/>
                <a:gd name="T18" fmla="*/ 8 w 12"/>
                <a:gd name="T19" fmla="*/ 5 h 17"/>
                <a:gd name="T20" fmla="*/ 9 w 1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4"/>
                    <a:pt x="3" y="7"/>
                    <a:pt x="4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7"/>
                    <a:pt x="9" y="15"/>
                    <a:pt x="9" y="13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8"/>
            <p:cNvSpPr>
              <a:spLocks/>
            </p:cNvSpPr>
            <p:nvPr/>
          </p:nvSpPr>
          <p:spPr bwMode="auto">
            <a:xfrm>
              <a:off x="2103438" y="5824537"/>
              <a:ext cx="136525" cy="109538"/>
            </a:xfrm>
            <a:custGeom>
              <a:avLst/>
              <a:gdLst>
                <a:gd name="T0" fmla="*/ 5 w 36"/>
                <a:gd name="T1" fmla="*/ 2 h 29"/>
                <a:gd name="T2" fmla="*/ 35 w 36"/>
                <a:gd name="T3" fmla="*/ 8 h 29"/>
                <a:gd name="T4" fmla="*/ 24 w 36"/>
                <a:gd name="T5" fmla="*/ 26 h 29"/>
                <a:gd name="T6" fmla="*/ 0 w 36"/>
                <a:gd name="T7" fmla="*/ 26 h 29"/>
                <a:gd name="T8" fmla="*/ 5 w 36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5" y="2"/>
                  </a:moveTo>
                  <a:cubicBezTo>
                    <a:pt x="5" y="2"/>
                    <a:pt x="33" y="0"/>
                    <a:pt x="35" y="8"/>
                  </a:cubicBezTo>
                  <a:cubicBezTo>
                    <a:pt x="36" y="16"/>
                    <a:pt x="34" y="23"/>
                    <a:pt x="24" y="26"/>
                  </a:cubicBezTo>
                  <a:cubicBezTo>
                    <a:pt x="14" y="29"/>
                    <a:pt x="0" y="26"/>
                    <a:pt x="0" y="26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89"/>
            <p:cNvSpPr>
              <a:spLocks/>
            </p:cNvSpPr>
            <p:nvPr/>
          </p:nvSpPr>
          <p:spPr bwMode="auto">
            <a:xfrm>
              <a:off x="2251075" y="5816600"/>
              <a:ext cx="247650" cy="158750"/>
            </a:xfrm>
            <a:custGeom>
              <a:avLst/>
              <a:gdLst>
                <a:gd name="T0" fmla="*/ 58 w 66"/>
                <a:gd name="T1" fmla="*/ 0 h 42"/>
                <a:gd name="T2" fmla="*/ 40 w 66"/>
                <a:gd name="T3" fmla="*/ 7 h 42"/>
                <a:gd name="T4" fmla="*/ 8 w 66"/>
                <a:gd name="T5" fmla="*/ 29 h 42"/>
                <a:gd name="T6" fmla="*/ 66 w 66"/>
                <a:gd name="T7" fmla="*/ 30 h 42"/>
                <a:gd name="T8" fmla="*/ 62 w 66"/>
                <a:gd name="T9" fmla="*/ 20 h 42"/>
                <a:gd name="T10" fmla="*/ 58 w 6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2">
                  <a:moveTo>
                    <a:pt x="58" y="0"/>
                  </a:moveTo>
                  <a:cubicBezTo>
                    <a:pt x="58" y="0"/>
                    <a:pt x="48" y="3"/>
                    <a:pt x="40" y="7"/>
                  </a:cubicBezTo>
                  <a:cubicBezTo>
                    <a:pt x="32" y="10"/>
                    <a:pt x="0" y="18"/>
                    <a:pt x="8" y="29"/>
                  </a:cubicBezTo>
                  <a:cubicBezTo>
                    <a:pt x="16" y="41"/>
                    <a:pt x="39" y="42"/>
                    <a:pt x="66" y="30"/>
                  </a:cubicBezTo>
                  <a:cubicBezTo>
                    <a:pt x="66" y="30"/>
                    <a:pt x="62" y="25"/>
                    <a:pt x="62" y="20"/>
                  </a:cubicBezTo>
                  <a:cubicBezTo>
                    <a:pt x="62" y="15"/>
                    <a:pt x="59" y="2"/>
                    <a:pt x="58" y="0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0"/>
            <p:cNvSpPr>
              <a:spLocks/>
            </p:cNvSpPr>
            <p:nvPr/>
          </p:nvSpPr>
          <p:spPr bwMode="auto">
            <a:xfrm>
              <a:off x="2103438" y="5870575"/>
              <a:ext cx="139700" cy="63500"/>
            </a:xfrm>
            <a:custGeom>
              <a:avLst/>
              <a:gdLst>
                <a:gd name="T0" fmla="*/ 34 w 37"/>
                <a:gd name="T1" fmla="*/ 2 h 17"/>
                <a:gd name="T2" fmla="*/ 31 w 37"/>
                <a:gd name="T3" fmla="*/ 0 h 17"/>
                <a:gd name="T4" fmla="*/ 21 w 37"/>
                <a:gd name="T5" fmla="*/ 5 h 17"/>
                <a:gd name="T6" fmla="*/ 4 w 37"/>
                <a:gd name="T7" fmla="*/ 9 h 17"/>
                <a:gd name="T8" fmla="*/ 3 w 37"/>
                <a:gd name="T9" fmla="*/ 13 h 17"/>
                <a:gd name="T10" fmla="*/ 24 w 37"/>
                <a:gd name="T11" fmla="*/ 14 h 17"/>
                <a:gd name="T12" fmla="*/ 34 w 3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7">
                  <a:moveTo>
                    <a:pt x="34" y="2"/>
                  </a:moveTo>
                  <a:cubicBezTo>
                    <a:pt x="33" y="1"/>
                    <a:pt x="32" y="0"/>
                    <a:pt x="31" y="0"/>
                  </a:cubicBezTo>
                  <a:cubicBezTo>
                    <a:pt x="27" y="0"/>
                    <a:pt x="24" y="3"/>
                    <a:pt x="21" y="5"/>
                  </a:cubicBezTo>
                  <a:cubicBezTo>
                    <a:pt x="16" y="9"/>
                    <a:pt x="10" y="10"/>
                    <a:pt x="4" y="9"/>
                  </a:cubicBezTo>
                  <a:cubicBezTo>
                    <a:pt x="1" y="9"/>
                    <a:pt x="0" y="12"/>
                    <a:pt x="3" y="13"/>
                  </a:cubicBezTo>
                  <a:cubicBezTo>
                    <a:pt x="10" y="16"/>
                    <a:pt x="17" y="17"/>
                    <a:pt x="24" y="14"/>
                  </a:cubicBezTo>
                  <a:cubicBezTo>
                    <a:pt x="27" y="12"/>
                    <a:pt x="37" y="6"/>
                    <a:pt x="34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91"/>
            <p:cNvSpPr>
              <a:spLocks/>
            </p:cNvSpPr>
            <p:nvPr/>
          </p:nvSpPr>
          <p:spPr bwMode="auto">
            <a:xfrm>
              <a:off x="2262188" y="5899150"/>
              <a:ext cx="236538" cy="84138"/>
            </a:xfrm>
            <a:custGeom>
              <a:avLst/>
              <a:gdLst>
                <a:gd name="T0" fmla="*/ 57 w 63"/>
                <a:gd name="T1" fmla="*/ 1 h 22"/>
                <a:gd name="T2" fmla="*/ 34 w 63"/>
                <a:gd name="T3" fmla="*/ 9 h 22"/>
                <a:gd name="T4" fmla="*/ 6 w 63"/>
                <a:gd name="T5" fmla="*/ 0 h 22"/>
                <a:gd name="T6" fmla="*/ 5 w 63"/>
                <a:gd name="T7" fmla="*/ 0 h 22"/>
                <a:gd name="T8" fmla="*/ 17 w 63"/>
                <a:gd name="T9" fmla="*/ 17 h 22"/>
                <a:gd name="T10" fmla="*/ 56 w 63"/>
                <a:gd name="T11" fmla="*/ 11 h 22"/>
                <a:gd name="T12" fmla="*/ 57 w 63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2">
                  <a:moveTo>
                    <a:pt x="57" y="1"/>
                  </a:moveTo>
                  <a:cubicBezTo>
                    <a:pt x="48" y="2"/>
                    <a:pt x="42" y="6"/>
                    <a:pt x="34" y="9"/>
                  </a:cubicBezTo>
                  <a:cubicBezTo>
                    <a:pt x="24" y="13"/>
                    <a:pt x="10" y="9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12" y="15"/>
                    <a:pt x="17" y="17"/>
                  </a:cubicBezTo>
                  <a:cubicBezTo>
                    <a:pt x="31" y="22"/>
                    <a:pt x="43" y="12"/>
                    <a:pt x="56" y="11"/>
                  </a:cubicBezTo>
                  <a:cubicBezTo>
                    <a:pt x="62" y="10"/>
                    <a:pt x="63" y="1"/>
                    <a:pt x="57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92"/>
            <p:cNvSpPr>
              <a:spLocks/>
            </p:cNvSpPr>
            <p:nvPr/>
          </p:nvSpPr>
          <p:spPr bwMode="auto">
            <a:xfrm>
              <a:off x="1171575" y="3810000"/>
              <a:ext cx="150813" cy="395288"/>
            </a:xfrm>
            <a:custGeom>
              <a:avLst/>
              <a:gdLst>
                <a:gd name="T0" fmla="*/ 39 w 40"/>
                <a:gd name="T1" fmla="*/ 0 h 105"/>
                <a:gd name="T2" fmla="*/ 38 w 40"/>
                <a:gd name="T3" fmla="*/ 25 h 105"/>
                <a:gd name="T4" fmla="*/ 30 w 40"/>
                <a:gd name="T5" fmla="*/ 80 h 105"/>
                <a:gd name="T6" fmla="*/ 24 w 40"/>
                <a:gd name="T7" fmla="*/ 105 h 105"/>
                <a:gd name="T8" fmla="*/ 7 w 40"/>
                <a:gd name="T9" fmla="*/ 41 h 105"/>
                <a:gd name="T10" fmla="*/ 39 w 40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05">
                  <a:moveTo>
                    <a:pt x="39" y="0"/>
                  </a:moveTo>
                  <a:cubicBezTo>
                    <a:pt x="39" y="0"/>
                    <a:pt x="36" y="14"/>
                    <a:pt x="38" y="25"/>
                  </a:cubicBezTo>
                  <a:cubicBezTo>
                    <a:pt x="39" y="37"/>
                    <a:pt x="40" y="60"/>
                    <a:pt x="30" y="80"/>
                  </a:cubicBezTo>
                  <a:cubicBezTo>
                    <a:pt x="21" y="100"/>
                    <a:pt x="24" y="105"/>
                    <a:pt x="24" y="105"/>
                  </a:cubicBezTo>
                  <a:cubicBezTo>
                    <a:pt x="24" y="105"/>
                    <a:pt x="0" y="63"/>
                    <a:pt x="7" y="41"/>
                  </a:cubicBezTo>
                  <a:cubicBezTo>
                    <a:pt x="15" y="18"/>
                    <a:pt x="35" y="2"/>
                    <a:pt x="39" y="0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93"/>
            <p:cNvSpPr>
              <a:spLocks/>
            </p:cNvSpPr>
            <p:nvPr/>
          </p:nvSpPr>
          <p:spPr bwMode="auto">
            <a:xfrm>
              <a:off x="1308100" y="3438525"/>
              <a:ext cx="1168400" cy="615950"/>
            </a:xfrm>
            <a:custGeom>
              <a:avLst/>
              <a:gdLst>
                <a:gd name="T0" fmla="*/ 0 w 311"/>
                <a:gd name="T1" fmla="*/ 97 h 164"/>
                <a:gd name="T2" fmla="*/ 50 w 311"/>
                <a:gd name="T3" fmla="*/ 100 h 164"/>
                <a:gd name="T4" fmla="*/ 85 w 311"/>
                <a:gd name="T5" fmla="*/ 123 h 164"/>
                <a:gd name="T6" fmla="*/ 182 w 311"/>
                <a:gd name="T7" fmla="*/ 150 h 164"/>
                <a:gd name="T8" fmla="*/ 280 w 311"/>
                <a:gd name="T9" fmla="*/ 130 h 164"/>
                <a:gd name="T10" fmla="*/ 309 w 311"/>
                <a:gd name="T11" fmla="*/ 156 h 164"/>
                <a:gd name="T12" fmla="*/ 305 w 311"/>
                <a:gd name="T13" fmla="*/ 127 h 164"/>
                <a:gd name="T14" fmla="*/ 309 w 311"/>
                <a:gd name="T15" fmla="*/ 107 h 164"/>
                <a:gd name="T16" fmla="*/ 292 w 311"/>
                <a:gd name="T17" fmla="*/ 77 h 164"/>
                <a:gd name="T18" fmla="*/ 209 w 311"/>
                <a:gd name="T19" fmla="*/ 10 h 164"/>
                <a:gd name="T20" fmla="*/ 0 w 311"/>
                <a:gd name="T21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164">
                  <a:moveTo>
                    <a:pt x="0" y="97"/>
                  </a:moveTo>
                  <a:cubicBezTo>
                    <a:pt x="0" y="97"/>
                    <a:pt x="25" y="88"/>
                    <a:pt x="50" y="100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131" y="164"/>
                    <a:pt x="182" y="150"/>
                  </a:cubicBezTo>
                  <a:cubicBezTo>
                    <a:pt x="233" y="136"/>
                    <a:pt x="269" y="130"/>
                    <a:pt x="280" y="130"/>
                  </a:cubicBezTo>
                  <a:cubicBezTo>
                    <a:pt x="291" y="130"/>
                    <a:pt x="310" y="134"/>
                    <a:pt x="309" y="156"/>
                  </a:cubicBezTo>
                  <a:cubicBezTo>
                    <a:pt x="309" y="156"/>
                    <a:pt x="309" y="142"/>
                    <a:pt x="305" y="127"/>
                  </a:cubicBezTo>
                  <a:cubicBezTo>
                    <a:pt x="301" y="111"/>
                    <a:pt x="306" y="109"/>
                    <a:pt x="309" y="107"/>
                  </a:cubicBezTo>
                  <a:cubicBezTo>
                    <a:pt x="311" y="106"/>
                    <a:pt x="295" y="93"/>
                    <a:pt x="292" y="77"/>
                  </a:cubicBezTo>
                  <a:cubicBezTo>
                    <a:pt x="290" y="62"/>
                    <a:pt x="261" y="20"/>
                    <a:pt x="209" y="10"/>
                  </a:cubicBezTo>
                  <a:cubicBezTo>
                    <a:pt x="156" y="0"/>
                    <a:pt x="42" y="18"/>
                    <a:pt x="0" y="97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50" name="Picture 9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3613" y="3667125"/>
              <a:ext cx="247650" cy="327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9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1750" y="3452812"/>
              <a:ext cx="846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9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3806825"/>
              <a:ext cx="157163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Freeform 97"/>
            <p:cNvSpPr>
              <a:spLocks/>
            </p:cNvSpPr>
            <p:nvPr/>
          </p:nvSpPr>
          <p:spPr bwMode="auto">
            <a:xfrm>
              <a:off x="1811338" y="5964237"/>
              <a:ext cx="1600200" cy="758825"/>
            </a:xfrm>
            <a:custGeom>
              <a:avLst/>
              <a:gdLst>
                <a:gd name="T0" fmla="*/ 61 w 426"/>
                <a:gd name="T1" fmla="*/ 12 h 202"/>
                <a:gd name="T2" fmla="*/ 64 w 426"/>
                <a:gd name="T3" fmla="*/ 18 h 202"/>
                <a:gd name="T4" fmla="*/ 66 w 426"/>
                <a:gd name="T5" fmla="*/ 17 h 202"/>
                <a:gd name="T6" fmla="*/ 26 w 426"/>
                <a:gd name="T7" fmla="*/ 55 h 202"/>
                <a:gd name="T8" fmla="*/ 11 w 426"/>
                <a:gd name="T9" fmla="*/ 104 h 202"/>
                <a:gd name="T10" fmla="*/ 54 w 426"/>
                <a:gd name="T11" fmla="*/ 176 h 202"/>
                <a:gd name="T12" fmla="*/ 77 w 426"/>
                <a:gd name="T13" fmla="*/ 177 h 202"/>
                <a:gd name="T14" fmla="*/ 96 w 426"/>
                <a:gd name="T15" fmla="*/ 173 h 202"/>
                <a:gd name="T16" fmla="*/ 91 w 426"/>
                <a:gd name="T17" fmla="*/ 155 h 202"/>
                <a:gd name="T18" fmla="*/ 81 w 426"/>
                <a:gd name="T19" fmla="*/ 125 h 202"/>
                <a:gd name="T20" fmla="*/ 74 w 426"/>
                <a:gd name="T21" fmla="*/ 99 h 202"/>
                <a:gd name="T22" fmla="*/ 85 w 426"/>
                <a:gd name="T23" fmla="*/ 88 h 202"/>
                <a:gd name="T24" fmla="*/ 123 w 426"/>
                <a:gd name="T25" fmla="*/ 60 h 202"/>
                <a:gd name="T26" fmla="*/ 176 w 426"/>
                <a:gd name="T27" fmla="*/ 69 h 202"/>
                <a:gd name="T28" fmla="*/ 224 w 426"/>
                <a:gd name="T29" fmla="*/ 70 h 202"/>
                <a:gd name="T30" fmla="*/ 281 w 426"/>
                <a:gd name="T31" fmla="*/ 62 h 202"/>
                <a:gd name="T32" fmla="*/ 288 w 426"/>
                <a:gd name="T33" fmla="*/ 61 h 202"/>
                <a:gd name="T34" fmla="*/ 297 w 426"/>
                <a:gd name="T35" fmla="*/ 70 h 202"/>
                <a:gd name="T36" fmla="*/ 345 w 426"/>
                <a:gd name="T37" fmla="*/ 103 h 202"/>
                <a:gd name="T38" fmla="*/ 326 w 426"/>
                <a:gd name="T39" fmla="*/ 137 h 202"/>
                <a:gd name="T40" fmla="*/ 307 w 426"/>
                <a:gd name="T41" fmla="*/ 181 h 202"/>
                <a:gd name="T42" fmla="*/ 301 w 426"/>
                <a:gd name="T43" fmla="*/ 193 h 202"/>
                <a:gd name="T44" fmla="*/ 320 w 426"/>
                <a:gd name="T45" fmla="*/ 197 h 202"/>
                <a:gd name="T46" fmla="*/ 354 w 426"/>
                <a:gd name="T47" fmla="*/ 199 h 202"/>
                <a:gd name="T48" fmla="*/ 366 w 426"/>
                <a:gd name="T49" fmla="*/ 173 h 202"/>
                <a:gd name="T50" fmla="*/ 409 w 426"/>
                <a:gd name="T51" fmla="*/ 101 h 202"/>
                <a:gd name="T52" fmla="*/ 411 w 426"/>
                <a:gd name="T53" fmla="*/ 55 h 202"/>
                <a:gd name="T54" fmla="*/ 378 w 426"/>
                <a:gd name="T55" fmla="*/ 18 h 202"/>
                <a:gd name="T56" fmla="*/ 387 w 426"/>
                <a:gd name="T57" fmla="*/ 22 h 202"/>
                <a:gd name="T58" fmla="*/ 394 w 426"/>
                <a:gd name="T59" fmla="*/ 0 h 202"/>
                <a:gd name="T60" fmla="*/ 345 w 426"/>
                <a:gd name="T61" fmla="*/ 2 h 202"/>
                <a:gd name="T62" fmla="*/ 289 w 426"/>
                <a:gd name="T63" fmla="*/ 12 h 202"/>
                <a:gd name="T64" fmla="*/ 210 w 426"/>
                <a:gd name="T65" fmla="*/ 24 h 202"/>
                <a:gd name="T66" fmla="*/ 61 w 426"/>
                <a:gd name="T67" fmla="*/ 1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202">
                  <a:moveTo>
                    <a:pt x="61" y="12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45" y="35"/>
                    <a:pt x="26" y="55"/>
                  </a:cubicBezTo>
                  <a:cubicBezTo>
                    <a:pt x="7" y="74"/>
                    <a:pt x="0" y="83"/>
                    <a:pt x="11" y="104"/>
                  </a:cubicBezTo>
                  <a:cubicBezTo>
                    <a:pt x="22" y="125"/>
                    <a:pt x="54" y="163"/>
                    <a:pt x="54" y="176"/>
                  </a:cubicBezTo>
                  <a:cubicBezTo>
                    <a:pt x="54" y="176"/>
                    <a:pt x="73" y="177"/>
                    <a:pt x="77" y="177"/>
                  </a:cubicBezTo>
                  <a:cubicBezTo>
                    <a:pt x="81" y="177"/>
                    <a:pt x="93" y="175"/>
                    <a:pt x="96" y="173"/>
                  </a:cubicBezTo>
                  <a:cubicBezTo>
                    <a:pt x="96" y="173"/>
                    <a:pt x="93" y="158"/>
                    <a:pt x="91" y="155"/>
                  </a:cubicBezTo>
                  <a:cubicBezTo>
                    <a:pt x="89" y="153"/>
                    <a:pt x="84" y="131"/>
                    <a:pt x="81" y="125"/>
                  </a:cubicBezTo>
                  <a:cubicBezTo>
                    <a:pt x="78" y="120"/>
                    <a:pt x="71" y="104"/>
                    <a:pt x="74" y="99"/>
                  </a:cubicBezTo>
                  <a:cubicBezTo>
                    <a:pt x="77" y="95"/>
                    <a:pt x="85" y="88"/>
                    <a:pt x="85" y="88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72" y="69"/>
                    <a:pt x="176" y="69"/>
                  </a:cubicBezTo>
                  <a:cubicBezTo>
                    <a:pt x="180" y="69"/>
                    <a:pt x="213" y="72"/>
                    <a:pt x="224" y="70"/>
                  </a:cubicBezTo>
                  <a:cubicBezTo>
                    <a:pt x="234" y="69"/>
                    <a:pt x="270" y="67"/>
                    <a:pt x="281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93" y="67"/>
                    <a:pt x="297" y="70"/>
                  </a:cubicBezTo>
                  <a:cubicBezTo>
                    <a:pt x="301" y="73"/>
                    <a:pt x="335" y="101"/>
                    <a:pt x="345" y="103"/>
                  </a:cubicBezTo>
                  <a:cubicBezTo>
                    <a:pt x="345" y="103"/>
                    <a:pt x="334" y="121"/>
                    <a:pt x="326" y="137"/>
                  </a:cubicBezTo>
                  <a:cubicBezTo>
                    <a:pt x="319" y="153"/>
                    <a:pt x="307" y="181"/>
                    <a:pt x="307" y="18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1" y="193"/>
                    <a:pt x="313" y="196"/>
                    <a:pt x="320" y="197"/>
                  </a:cubicBezTo>
                  <a:cubicBezTo>
                    <a:pt x="328" y="198"/>
                    <a:pt x="348" y="202"/>
                    <a:pt x="354" y="199"/>
                  </a:cubicBezTo>
                  <a:cubicBezTo>
                    <a:pt x="360" y="195"/>
                    <a:pt x="360" y="188"/>
                    <a:pt x="366" y="173"/>
                  </a:cubicBezTo>
                  <a:cubicBezTo>
                    <a:pt x="372" y="159"/>
                    <a:pt x="397" y="115"/>
                    <a:pt x="409" y="101"/>
                  </a:cubicBezTo>
                  <a:cubicBezTo>
                    <a:pt x="421" y="86"/>
                    <a:pt x="426" y="69"/>
                    <a:pt x="411" y="55"/>
                  </a:cubicBezTo>
                  <a:cubicBezTo>
                    <a:pt x="396" y="41"/>
                    <a:pt x="378" y="18"/>
                    <a:pt x="378" y="1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57" y="0"/>
                    <a:pt x="345" y="2"/>
                  </a:cubicBezTo>
                  <a:cubicBezTo>
                    <a:pt x="333" y="5"/>
                    <a:pt x="291" y="11"/>
                    <a:pt x="289" y="12"/>
                  </a:cubicBezTo>
                  <a:cubicBezTo>
                    <a:pt x="286" y="12"/>
                    <a:pt x="224" y="23"/>
                    <a:pt x="210" y="24"/>
                  </a:cubicBezTo>
                  <a:cubicBezTo>
                    <a:pt x="197" y="24"/>
                    <a:pt x="118" y="24"/>
                    <a:pt x="61" y="12"/>
                  </a:cubicBezTo>
                  <a:close/>
                </a:path>
              </a:pathLst>
            </a:custGeom>
            <a:solidFill>
              <a:srgbClr val="77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98"/>
            <p:cNvSpPr>
              <a:spLocks/>
            </p:cNvSpPr>
            <p:nvPr/>
          </p:nvSpPr>
          <p:spPr bwMode="auto">
            <a:xfrm>
              <a:off x="2001838" y="6151562"/>
              <a:ext cx="271463" cy="477838"/>
            </a:xfrm>
            <a:custGeom>
              <a:avLst/>
              <a:gdLst>
                <a:gd name="T0" fmla="*/ 44 w 72"/>
                <a:gd name="T1" fmla="*/ 14 h 127"/>
                <a:gd name="T2" fmla="*/ 7 w 72"/>
                <a:gd name="T3" fmla="*/ 55 h 127"/>
                <a:gd name="T4" fmla="*/ 29 w 72"/>
                <a:gd name="T5" fmla="*/ 127 h 127"/>
                <a:gd name="T6" fmla="*/ 45 w 72"/>
                <a:gd name="T7" fmla="*/ 123 h 127"/>
                <a:gd name="T8" fmla="*/ 40 w 72"/>
                <a:gd name="T9" fmla="*/ 105 h 127"/>
                <a:gd name="T10" fmla="*/ 30 w 72"/>
                <a:gd name="T11" fmla="*/ 75 h 127"/>
                <a:gd name="T12" fmla="*/ 23 w 72"/>
                <a:gd name="T13" fmla="*/ 49 h 127"/>
                <a:gd name="T14" fmla="*/ 34 w 72"/>
                <a:gd name="T15" fmla="*/ 38 h 127"/>
                <a:gd name="T16" fmla="*/ 72 w 72"/>
                <a:gd name="T17" fmla="*/ 10 h 127"/>
                <a:gd name="T18" fmla="*/ 22 w 72"/>
                <a:gd name="T19" fmla="*/ 0 h 127"/>
                <a:gd name="T20" fmla="*/ 44 w 72"/>
                <a:gd name="T21" fmla="*/ 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27">
                  <a:moveTo>
                    <a:pt x="44" y="14"/>
                  </a:moveTo>
                  <a:cubicBezTo>
                    <a:pt x="22" y="14"/>
                    <a:pt x="0" y="37"/>
                    <a:pt x="7" y="55"/>
                  </a:cubicBezTo>
                  <a:cubicBezTo>
                    <a:pt x="16" y="76"/>
                    <a:pt x="32" y="102"/>
                    <a:pt x="29" y="127"/>
                  </a:cubicBezTo>
                  <a:cubicBezTo>
                    <a:pt x="34" y="126"/>
                    <a:pt x="42" y="124"/>
                    <a:pt x="45" y="123"/>
                  </a:cubicBezTo>
                  <a:cubicBezTo>
                    <a:pt x="45" y="123"/>
                    <a:pt x="42" y="108"/>
                    <a:pt x="40" y="105"/>
                  </a:cubicBezTo>
                  <a:cubicBezTo>
                    <a:pt x="38" y="103"/>
                    <a:pt x="33" y="81"/>
                    <a:pt x="30" y="75"/>
                  </a:cubicBezTo>
                  <a:cubicBezTo>
                    <a:pt x="27" y="70"/>
                    <a:pt x="20" y="54"/>
                    <a:pt x="23" y="49"/>
                  </a:cubicBezTo>
                  <a:cubicBezTo>
                    <a:pt x="26" y="45"/>
                    <a:pt x="34" y="38"/>
                    <a:pt x="34" y="38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56" y="7"/>
                    <a:pt x="37" y="5"/>
                    <a:pt x="22" y="0"/>
                  </a:cubicBezTo>
                  <a:cubicBezTo>
                    <a:pt x="29" y="7"/>
                    <a:pt x="37" y="7"/>
                    <a:pt x="44" y="14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99"/>
            <p:cNvSpPr>
              <a:spLocks/>
            </p:cNvSpPr>
            <p:nvPr/>
          </p:nvSpPr>
          <p:spPr bwMode="auto">
            <a:xfrm>
              <a:off x="2878138" y="6151562"/>
              <a:ext cx="341313" cy="552450"/>
            </a:xfrm>
            <a:custGeom>
              <a:avLst/>
              <a:gdLst>
                <a:gd name="T0" fmla="*/ 16 w 91"/>
                <a:gd name="T1" fmla="*/ 11 h 147"/>
                <a:gd name="T2" fmla="*/ 20 w 91"/>
                <a:gd name="T3" fmla="*/ 0 h 147"/>
                <a:gd name="T4" fmla="*/ 0 w 91"/>
                <a:gd name="T5" fmla="*/ 12 h 147"/>
                <a:gd name="T6" fmla="*/ 4 w 91"/>
                <a:gd name="T7" fmla="*/ 11 h 147"/>
                <a:gd name="T8" fmla="*/ 13 w 91"/>
                <a:gd name="T9" fmla="*/ 20 h 147"/>
                <a:gd name="T10" fmla="*/ 61 w 91"/>
                <a:gd name="T11" fmla="*/ 53 h 147"/>
                <a:gd name="T12" fmla="*/ 42 w 91"/>
                <a:gd name="T13" fmla="*/ 87 h 147"/>
                <a:gd name="T14" fmla="*/ 23 w 91"/>
                <a:gd name="T15" fmla="*/ 131 h 147"/>
                <a:gd name="T16" fmla="*/ 17 w 91"/>
                <a:gd name="T17" fmla="*/ 143 h 147"/>
                <a:gd name="T18" fmla="*/ 36 w 91"/>
                <a:gd name="T19" fmla="*/ 147 h 147"/>
                <a:gd name="T20" fmla="*/ 38 w 91"/>
                <a:gd name="T21" fmla="*/ 147 h 147"/>
                <a:gd name="T22" fmla="*/ 91 w 91"/>
                <a:gd name="T23" fmla="*/ 48 h 147"/>
                <a:gd name="T24" fmla="*/ 16 w 91"/>
                <a:gd name="T25" fmla="*/ 1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47">
                  <a:moveTo>
                    <a:pt x="16" y="11"/>
                  </a:moveTo>
                  <a:cubicBezTo>
                    <a:pt x="16" y="7"/>
                    <a:pt x="16" y="3"/>
                    <a:pt x="20" y="0"/>
                  </a:cubicBezTo>
                  <a:cubicBezTo>
                    <a:pt x="14" y="2"/>
                    <a:pt x="8" y="8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9" y="17"/>
                    <a:pt x="13" y="20"/>
                  </a:cubicBezTo>
                  <a:cubicBezTo>
                    <a:pt x="17" y="23"/>
                    <a:pt x="51" y="51"/>
                    <a:pt x="61" y="53"/>
                  </a:cubicBezTo>
                  <a:cubicBezTo>
                    <a:pt x="61" y="53"/>
                    <a:pt x="50" y="71"/>
                    <a:pt x="42" y="87"/>
                  </a:cubicBezTo>
                  <a:cubicBezTo>
                    <a:pt x="35" y="103"/>
                    <a:pt x="23" y="131"/>
                    <a:pt x="23" y="13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3"/>
                    <a:pt x="29" y="146"/>
                    <a:pt x="36" y="147"/>
                  </a:cubicBezTo>
                  <a:cubicBezTo>
                    <a:pt x="37" y="147"/>
                    <a:pt x="37" y="147"/>
                    <a:pt x="38" y="147"/>
                  </a:cubicBezTo>
                  <a:cubicBezTo>
                    <a:pt x="38" y="109"/>
                    <a:pt x="67" y="75"/>
                    <a:pt x="91" y="48"/>
                  </a:cubicBezTo>
                  <a:cubicBezTo>
                    <a:pt x="65" y="37"/>
                    <a:pt x="35" y="33"/>
                    <a:pt x="16" y="11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00"/>
            <p:cNvSpPr>
              <a:spLocks/>
            </p:cNvSpPr>
            <p:nvPr/>
          </p:nvSpPr>
          <p:spPr bwMode="auto">
            <a:xfrm>
              <a:off x="2081213" y="5964237"/>
              <a:ext cx="1209675" cy="217488"/>
            </a:xfrm>
            <a:custGeom>
              <a:avLst/>
              <a:gdLst>
                <a:gd name="T0" fmla="*/ 288 w 322"/>
                <a:gd name="T1" fmla="*/ 8 h 58"/>
                <a:gd name="T2" fmla="*/ 319 w 322"/>
                <a:gd name="T3" fmla="*/ 10 h 58"/>
                <a:gd name="T4" fmla="*/ 322 w 322"/>
                <a:gd name="T5" fmla="*/ 0 h 58"/>
                <a:gd name="T6" fmla="*/ 273 w 322"/>
                <a:gd name="T7" fmla="*/ 2 h 58"/>
                <a:gd name="T8" fmla="*/ 217 w 322"/>
                <a:gd name="T9" fmla="*/ 12 h 58"/>
                <a:gd name="T10" fmla="*/ 138 w 322"/>
                <a:gd name="T11" fmla="*/ 24 h 58"/>
                <a:gd name="T12" fmla="*/ 0 w 322"/>
                <a:gd name="T13" fmla="*/ 14 h 58"/>
                <a:gd name="T14" fmla="*/ 288 w 322"/>
                <a:gd name="T1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58">
                  <a:moveTo>
                    <a:pt x="288" y="8"/>
                  </a:moveTo>
                  <a:cubicBezTo>
                    <a:pt x="298" y="7"/>
                    <a:pt x="309" y="7"/>
                    <a:pt x="319" y="1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285" y="0"/>
                    <a:pt x="273" y="2"/>
                  </a:cubicBezTo>
                  <a:cubicBezTo>
                    <a:pt x="261" y="5"/>
                    <a:pt x="219" y="11"/>
                    <a:pt x="217" y="12"/>
                  </a:cubicBezTo>
                  <a:cubicBezTo>
                    <a:pt x="214" y="12"/>
                    <a:pt x="152" y="23"/>
                    <a:pt x="138" y="24"/>
                  </a:cubicBezTo>
                  <a:cubicBezTo>
                    <a:pt x="126" y="24"/>
                    <a:pt x="55" y="24"/>
                    <a:pt x="0" y="14"/>
                  </a:cubicBezTo>
                  <a:cubicBezTo>
                    <a:pt x="84" y="58"/>
                    <a:pt x="195" y="19"/>
                    <a:pt x="288" y="8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101"/>
            <p:cNvSpPr>
              <a:spLocks noChangeArrowheads="1"/>
            </p:cNvSpPr>
            <p:nvPr/>
          </p:nvSpPr>
          <p:spPr bwMode="auto">
            <a:xfrm>
              <a:off x="3313113" y="6181725"/>
              <a:ext cx="128588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Oval 102"/>
            <p:cNvSpPr>
              <a:spLocks noChangeArrowheads="1"/>
            </p:cNvSpPr>
            <p:nvPr/>
          </p:nvSpPr>
          <p:spPr bwMode="auto">
            <a:xfrm>
              <a:off x="1830388" y="6230937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03"/>
            <p:cNvSpPr>
              <a:spLocks/>
            </p:cNvSpPr>
            <p:nvPr/>
          </p:nvSpPr>
          <p:spPr bwMode="auto">
            <a:xfrm>
              <a:off x="1690688" y="6610350"/>
              <a:ext cx="484188" cy="222250"/>
            </a:xfrm>
            <a:custGeom>
              <a:avLst/>
              <a:gdLst>
                <a:gd name="T0" fmla="*/ 86 w 129"/>
                <a:gd name="T1" fmla="*/ 5 h 59"/>
                <a:gd name="T2" fmla="*/ 66 w 129"/>
                <a:gd name="T3" fmla="*/ 19 h 59"/>
                <a:gd name="T4" fmla="*/ 25 w 129"/>
                <a:gd name="T5" fmla="*/ 46 h 59"/>
                <a:gd name="T6" fmla="*/ 0 w 129"/>
                <a:gd name="T7" fmla="*/ 57 h 59"/>
                <a:gd name="T8" fmla="*/ 59 w 129"/>
                <a:gd name="T9" fmla="*/ 57 h 59"/>
                <a:gd name="T10" fmla="*/ 97 w 129"/>
                <a:gd name="T11" fmla="*/ 49 h 59"/>
                <a:gd name="T12" fmla="*/ 128 w 129"/>
                <a:gd name="T13" fmla="*/ 44 h 59"/>
                <a:gd name="T14" fmla="*/ 129 w 129"/>
                <a:gd name="T15" fmla="*/ 29 h 59"/>
                <a:gd name="T16" fmla="*/ 128 w 129"/>
                <a:gd name="T17" fmla="*/ 4 h 59"/>
                <a:gd name="T18" fmla="*/ 86 w 129"/>
                <a:gd name="T19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">
                  <a:moveTo>
                    <a:pt x="86" y="5"/>
                  </a:moveTo>
                  <a:cubicBezTo>
                    <a:pt x="86" y="5"/>
                    <a:pt x="76" y="15"/>
                    <a:pt x="66" y="19"/>
                  </a:cubicBezTo>
                  <a:cubicBezTo>
                    <a:pt x="57" y="24"/>
                    <a:pt x="34" y="41"/>
                    <a:pt x="25" y="46"/>
                  </a:cubicBezTo>
                  <a:cubicBezTo>
                    <a:pt x="16" y="52"/>
                    <a:pt x="0" y="57"/>
                    <a:pt x="0" y="57"/>
                  </a:cubicBezTo>
                  <a:cubicBezTo>
                    <a:pt x="0" y="57"/>
                    <a:pt x="46" y="59"/>
                    <a:pt x="59" y="57"/>
                  </a:cubicBezTo>
                  <a:cubicBezTo>
                    <a:pt x="72" y="55"/>
                    <a:pt x="97" y="49"/>
                    <a:pt x="97" y="49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8" y="8"/>
                    <a:pt x="128" y="4"/>
                  </a:cubicBezTo>
                  <a:cubicBezTo>
                    <a:pt x="128" y="0"/>
                    <a:pt x="86" y="5"/>
                    <a:pt x="86" y="5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04"/>
            <p:cNvSpPr>
              <a:spLocks/>
            </p:cNvSpPr>
            <p:nvPr/>
          </p:nvSpPr>
          <p:spPr bwMode="auto">
            <a:xfrm>
              <a:off x="2903538" y="6689725"/>
              <a:ext cx="447675" cy="168275"/>
            </a:xfrm>
            <a:custGeom>
              <a:avLst/>
              <a:gdLst>
                <a:gd name="T0" fmla="*/ 10 w 119"/>
                <a:gd name="T1" fmla="*/ 0 h 45"/>
                <a:gd name="T2" fmla="*/ 8 w 119"/>
                <a:gd name="T3" fmla="*/ 43 h 45"/>
                <a:gd name="T4" fmla="*/ 44 w 119"/>
                <a:gd name="T5" fmla="*/ 44 h 45"/>
                <a:gd name="T6" fmla="*/ 119 w 119"/>
                <a:gd name="T7" fmla="*/ 40 h 45"/>
                <a:gd name="T8" fmla="*/ 77 w 119"/>
                <a:gd name="T9" fmla="*/ 26 h 45"/>
                <a:gd name="T10" fmla="*/ 60 w 119"/>
                <a:gd name="T11" fmla="*/ 7 h 45"/>
                <a:gd name="T12" fmla="*/ 10 w 119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45">
                  <a:moveTo>
                    <a:pt x="10" y="0"/>
                  </a:moveTo>
                  <a:cubicBezTo>
                    <a:pt x="10" y="0"/>
                    <a:pt x="0" y="41"/>
                    <a:pt x="8" y="43"/>
                  </a:cubicBezTo>
                  <a:cubicBezTo>
                    <a:pt x="16" y="45"/>
                    <a:pt x="44" y="44"/>
                    <a:pt x="44" y="44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83" y="32"/>
                    <a:pt x="77" y="26"/>
                  </a:cubicBezTo>
                  <a:cubicBezTo>
                    <a:pt x="71" y="21"/>
                    <a:pt x="60" y="7"/>
                    <a:pt x="60" y="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46"/>
            <p:cNvSpPr>
              <a:spLocks/>
            </p:cNvSpPr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  <a:gd name="T14" fmla="*/ 0 w 352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47"/>
            <p:cNvSpPr>
              <a:spLocks/>
            </p:cNvSpPr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48"/>
            <p:cNvSpPr>
              <a:spLocks/>
            </p:cNvSpPr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  <a:gd name="T6" fmla="*/ 102 w 137"/>
                <a:gd name="T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49"/>
            <p:cNvSpPr>
              <a:spLocks/>
            </p:cNvSpPr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50"/>
            <p:cNvSpPr>
              <a:spLocks/>
            </p:cNvSpPr>
            <p:nvPr/>
          </p:nvSpPr>
          <p:spPr bwMode="auto">
            <a:xfrm>
              <a:off x="2389188" y="2559050"/>
              <a:ext cx="709613" cy="635000"/>
            </a:xfrm>
            <a:custGeom>
              <a:avLst/>
              <a:gdLst>
                <a:gd name="T0" fmla="*/ 44 w 189"/>
                <a:gd name="T1" fmla="*/ 107 h 169"/>
                <a:gd name="T2" fmla="*/ 63 w 189"/>
                <a:gd name="T3" fmla="*/ 56 h 169"/>
                <a:gd name="T4" fmla="*/ 83 w 189"/>
                <a:gd name="T5" fmla="*/ 105 h 169"/>
                <a:gd name="T6" fmla="*/ 55 w 189"/>
                <a:gd name="T7" fmla="*/ 146 h 169"/>
                <a:gd name="T8" fmla="*/ 122 w 189"/>
                <a:gd name="T9" fmla="*/ 127 h 169"/>
                <a:gd name="T10" fmla="*/ 91 w 189"/>
                <a:gd name="T11" fmla="*/ 141 h 169"/>
                <a:gd name="T12" fmla="*/ 151 w 189"/>
                <a:gd name="T13" fmla="*/ 101 h 169"/>
                <a:gd name="T14" fmla="*/ 176 w 189"/>
                <a:gd name="T15" fmla="*/ 93 h 169"/>
                <a:gd name="T16" fmla="*/ 169 w 189"/>
                <a:gd name="T17" fmla="*/ 87 h 169"/>
                <a:gd name="T18" fmla="*/ 93 w 189"/>
                <a:gd name="T19" fmla="*/ 30 h 169"/>
                <a:gd name="T20" fmla="*/ 111 w 189"/>
                <a:gd name="T21" fmla="*/ 5 h 169"/>
                <a:gd name="T22" fmla="*/ 41 w 189"/>
                <a:gd name="T23" fmla="*/ 57 h 169"/>
                <a:gd name="T24" fmla="*/ 116 w 189"/>
                <a:gd name="T25" fmla="*/ 52 h 169"/>
                <a:gd name="T26" fmla="*/ 41 w 189"/>
                <a:gd name="T27" fmla="*/ 85 h 169"/>
                <a:gd name="T28" fmla="*/ 118 w 189"/>
                <a:gd name="T29" fmla="*/ 45 h 169"/>
                <a:gd name="T30" fmla="*/ 102 w 189"/>
                <a:gd name="T31" fmla="*/ 100 h 169"/>
                <a:gd name="T32" fmla="*/ 100 w 189"/>
                <a:gd name="T33" fmla="*/ 82 h 169"/>
                <a:gd name="T34" fmla="*/ 139 w 189"/>
                <a:gd name="T35" fmla="*/ 11 h 169"/>
                <a:gd name="T36" fmla="*/ 163 w 189"/>
                <a:gd name="T37" fmla="*/ 28 h 169"/>
                <a:gd name="T38" fmla="*/ 110 w 189"/>
                <a:gd name="T39" fmla="*/ 72 h 169"/>
                <a:gd name="T40" fmla="*/ 162 w 189"/>
                <a:gd name="T41" fmla="*/ 70 h 169"/>
                <a:gd name="T42" fmla="*/ 179 w 189"/>
                <a:gd name="T43" fmla="*/ 119 h 169"/>
                <a:gd name="T44" fmla="*/ 154 w 189"/>
                <a:gd name="T45" fmla="*/ 153 h 169"/>
                <a:gd name="T46" fmla="*/ 107 w 189"/>
                <a:gd name="T47" fmla="*/ 118 h 169"/>
                <a:gd name="T48" fmla="*/ 105 w 189"/>
                <a:gd name="T49" fmla="*/ 165 h 169"/>
                <a:gd name="T50" fmla="*/ 53 w 189"/>
                <a:gd name="T51" fmla="*/ 133 h 169"/>
                <a:gd name="T52" fmla="*/ 116 w 189"/>
                <a:gd name="T53" fmla="*/ 147 h 169"/>
                <a:gd name="T54" fmla="*/ 52 w 189"/>
                <a:gd name="T55" fmla="*/ 107 h 169"/>
                <a:gd name="T56" fmla="*/ 51 w 189"/>
                <a:gd name="T57" fmla="*/ 146 h 169"/>
                <a:gd name="T58" fmla="*/ 124 w 189"/>
                <a:gd name="T59" fmla="*/ 134 h 169"/>
                <a:gd name="T60" fmla="*/ 79 w 189"/>
                <a:gd name="T61" fmla="*/ 128 h 169"/>
                <a:gd name="T62" fmla="*/ 161 w 189"/>
                <a:gd name="T63" fmla="*/ 145 h 169"/>
                <a:gd name="T64" fmla="*/ 134 w 189"/>
                <a:gd name="T65" fmla="*/ 133 h 169"/>
                <a:gd name="T66" fmla="*/ 177 w 189"/>
                <a:gd name="T67" fmla="*/ 112 h 169"/>
                <a:gd name="T68" fmla="*/ 139 w 189"/>
                <a:gd name="T69" fmla="*/ 95 h 169"/>
                <a:gd name="T70" fmla="*/ 179 w 189"/>
                <a:gd name="T71" fmla="*/ 79 h 169"/>
                <a:gd name="T72" fmla="*/ 106 w 189"/>
                <a:gd name="T73" fmla="*/ 63 h 169"/>
                <a:gd name="T74" fmla="*/ 163 w 189"/>
                <a:gd name="T75" fmla="*/ 35 h 169"/>
                <a:gd name="T76" fmla="*/ 119 w 189"/>
                <a:gd name="T77" fmla="*/ 17 h 169"/>
                <a:gd name="T78" fmla="*/ 111 w 189"/>
                <a:gd name="T79" fmla="*/ 85 h 169"/>
                <a:gd name="T80" fmla="*/ 126 w 189"/>
                <a:gd name="T81" fmla="*/ 58 h 169"/>
                <a:gd name="T82" fmla="*/ 118 w 189"/>
                <a:gd name="T83" fmla="*/ 90 h 169"/>
                <a:gd name="T84" fmla="*/ 115 w 189"/>
                <a:gd name="T85" fmla="*/ 45 h 169"/>
                <a:gd name="T86" fmla="*/ 39 w 189"/>
                <a:gd name="T87" fmla="*/ 57 h 169"/>
                <a:gd name="T88" fmla="*/ 102 w 189"/>
                <a:gd name="T89" fmla="*/ 68 h 169"/>
                <a:gd name="T90" fmla="*/ 41 w 189"/>
                <a:gd name="T91" fmla="*/ 51 h 169"/>
                <a:gd name="T92" fmla="*/ 125 w 189"/>
                <a:gd name="T93" fmla="*/ 16 h 169"/>
                <a:gd name="T94" fmla="*/ 106 w 189"/>
                <a:gd name="T95" fmla="*/ 41 h 169"/>
                <a:gd name="T96" fmla="*/ 166 w 189"/>
                <a:gd name="T97" fmla="*/ 39 h 169"/>
                <a:gd name="T98" fmla="*/ 133 w 189"/>
                <a:gd name="T99" fmla="*/ 65 h 169"/>
                <a:gd name="T100" fmla="*/ 167 w 189"/>
                <a:gd name="T101" fmla="*/ 105 h 169"/>
                <a:gd name="T102" fmla="*/ 141 w 189"/>
                <a:gd name="T103" fmla="*/ 117 h 169"/>
                <a:gd name="T104" fmla="*/ 152 w 189"/>
                <a:gd name="T105" fmla="*/ 128 h 169"/>
                <a:gd name="T106" fmla="*/ 97 w 189"/>
                <a:gd name="T107" fmla="*/ 123 h 169"/>
                <a:gd name="T108" fmla="*/ 86 w 189"/>
                <a:gd name="T109" fmla="*/ 160 h 169"/>
                <a:gd name="T110" fmla="*/ 73 w 189"/>
                <a:gd name="T111" fmla="*/ 126 h 169"/>
                <a:gd name="T112" fmla="*/ 30 w 189"/>
                <a:gd name="T113" fmla="*/ 93 h 169"/>
                <a:gd name="T114" fmla="*/ 76 w 189"/>
                <a:gd name="T115" fmla="*/ 72 h 169"/>
                <a:gd name="T116" fmla="*/ 18 w 189"/>
                <a:gd name="T117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69">
                  <a:moveTo>
                    <a:pt x="42" y="28"/>
                  </a:moveTo>
                  <a:cubicBezTo>
                    <a:pt x="22" y="44"/>
                    <a:pt x="0" y="108"/>
                    <a:pt x="44" y="107"/>
                  </a:cubicBezTo>
                  <a:cubicBezTo>
                    <a:pt x="56" y="106"/>
                    <a:pt x="71" y="96"/>
                    <a:pt x="75" y="84"/>
                  </a:cubicBezTo>
                  <a:cubicBezTo>
                    <a:pt x="79" y="74"/>
                    <a:pt x="75" y="59"/>
                    <a:pt x="63" y="56"/>
                  </a:cubicBezTo>
                  <a:cubicBezTo>
                    <a:pt x="37" y="49"/>
                    <a:pt x="23" y="99"/>
                    <a:pt x="31" y="118"/>
                  </a:cubicBezTo>
                  <a:cubicBezTo>
                    <a:pt x="44" y="151"/>
                    <a:pt x="78" y="132"/>
                    <a:pt x="8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62" y="108"/>
                    <a:pt x="44" y="124"/>
                    <a:pt x="55" y="146"/>
                  </a:cubicBezTo>
                  <a:cubicBezTo>
                    <a:pt x="66" y="167"/>
                    <a:pt x="95" y="162"/>
                    <a:pt x="110" y="150"/>
                  </a:cubicBezTo>
                  <a:cubicBezTo>
                    <a:pt x="115" y="146"/>
                    <a:pt x="125" y="135"/>
                    <a:pt x="122" y="127"/>
                  </a:cubicBezTo>
                  <a:cubicBezTo>
                    <a:pt x="118" y="118"/>
                    <a:pt x="108" y="116"/>
                    <a:pt x="99" y="120"/>
                  </a:cubicBezTo>
                  <a:cubicBezTo>
                    <a:pt x="93" y="123"/>
                    <a:pt x="88" y="134"/>
                    <a:pt x="91" y="141"/>
                  </a:cubicBezTo>
                  <a:cubicBezTo>
                    <a:pt x="96" y="152"/>
                    <a:pt x="106" y="155"/>
                    <a:pt x="117" y="153"/>
                  </a:cubicBezTo>
                  <a:cubicBezTo>
                    <a:pt x="139" y="149"/>
                    <a:pt x="168" y="124"/>
                    <a:pt x="151" y="101"/>
                  </a:cubicBezTo>
                  <a:cubicBezTo>
                    <a:pt x="140" y="86"/>
                    <a:pt x="122" y="109"/>
                    <a:pt x="134" y="116"/>
                  </a:cubicBezTo>
                  <a:cubicBezTo>
                    <a:pt x="147" y="124"/>
                    <a:pt x="174" y="108"/>
                    <a:pt x="176" y="93"/>
                  </a:cubicBezTo>
                  <a:cubicBezTo>
                    <a:pt x="179" y="73"/>
                    <a:pt x="164" y="39"/>
                    <a:pt x="138" y="49"/>
                  </a:cubicBezTo>
                  <a:cubicBezTo>
                    <a:pt x="117" y="57"/>
                    <a:pt x="149" y="114"/>
                    <a:pt x="169" y="87"/>
                  </a:cubicBezTo>
                  <a:cubicBezTo>
                    <a:pt x="188" y="60"/>
                    <a:pt x="172" y="35"/>
                    <a:pt x="144" y="24"/>
                  </a:cubicBezTo>
                  <a:cubicBezTo>
                    <a:pt x="138" y="21"/>
                    <a:pt x="91" y="14"/>
                    <a:pt x="93" y="30"/>
                  </a:cubicBezTo>
                  <a:cubicBezTo>
                    <a:pt x="95" y="48"/>
                    <a:pt x="131" y="53"/>
                    <a:pt x="134" y="32"/>
                  </a:cubicBezTo>
                  <a:cubicBezTo>
                    <a:pt x="136" y="19"/>
                    <a:pt x="121" y="9"/>
                    <a:pt x="111" y="5"/>
                  </a:cubicBezTo>
                  <a:cubicBezTo>
                    <a:pt x="98" y="0"/>
                    <a:pt x="81" y="3"/>
                    <a:pt x="69" y="9"/>
                  </a:cubicBezTo>
                  <a:cubicBezTo>
                    <a:pt x="53" y="17"/>
                    <a:pt x="32" y="37"/>
                    <a:pt x="41" y="57"/>
                  </a:cubicBezTo>
                  <a:cubicBezTo>
                    <a:pt x="48" y="72"/>
                    <a:pt x="70" y="75"/>
                    <a:pt x="84" y="74"/>
                  </a:cubicBezTo>
                  <a:cubicBezTo>
                    <a:pt x="98" y="73"/>
                    <a:pt x="114" y="67"/>
                    <a:pt x="116" y="52"/>
                  </a:cubicBezTo>
                  <a:cubicBezTo>
                    <a:pt x="119" y="25"/>
                    <a:pt x="89" y="21"/>
                    <a:pt x="71" y="27"/>
                  </a:cubicBezTo>
                  <a:cubicBezTo>
                    <a:pt x="48" y="35"/>
                    <a:pt x="25" y="61"/>
                    <a:pt x="41" y="85"/>
                  </a:cubicBezTo>
                  <a:cubicBezTo>
                    <a:pt x="56" y="108"/>
                    <a:pt x="93" y="100"/>
                    <a:pt x="110" y="85"/>
                  </a:cubicBezTo>
                  <a:cubicBezTo>
                    <a:pt x="118" y="78"/>
                    <a:pt x="136" y="51"/>
                    <a:pt x="118" y="45"/>
                  </a:cubicBezTo>
                  <a:cubicBezTo>
                    <a:pt x="95" y="36"/>
                    <a:pt x="70" y="56"/>
                    <a:pt x="64" y="78"/>
                  </a:cubicBezTo>
                  <a:cubicBezTo>
                    <a:pt x="57" y="102"/>
                    <a:pt x="86" y="106"/>
                    <a:pt x="102" y="100"/>
                  </a:cubicBezTo>
                  <a:cubicBezTo>
                    <a:pt x="110" y="97"/>
                    <a:pt x="151" y="74"/>
                    <a:pt x="134" y="60"/>
                  </a:cubicBezTo>
                  <a:cubicBezTo>
                    <a:pt x="121" y="49"/>
                    <a:pt x="99" y="69"/>
                    <a:pt x="100" y="82"/>
                  </a:cubicBezTo>
                  <a:cubicBezTo>
                    <a:pt x="101" y="96"/>
                    <a:pt x="147" y="79"/>
                    <a:pt x="153" y="74"/>
                  </a:cubicBezTo>
                  <a:cubicBezTo>
                    <a:pt x="170" y="58"/>
                    <a:pt x="161" y="19"/>
                    <a:pt x="139" y="11"/>
                  </a:cubicBezTo>
                  <a:cubicBezTo>
                    <a:pt x="124" y="6"/>
                    <a:pt x="113" y="19"/>
                    <a:pt x="109" y="32"/>
                  </a:cubicBezTo>
                  <a:cubicBezTo>
                    <a:pt x="97" y="74"/>
                    <a:pt x="175" y="59"/>
                    <a:pt x="163" y="28"/>
                  </a:cubicBezTo>
                  <a:cubicBezTo>
                    <a:pt x="156" y="11"/>
                    <a:pt x="136" y="2"/>
                    <a:pt x="119" y="8"/>
                  </a:cubicBezTo>
                  <a:cubicBezTo>
                    <a:pt x="91" y="18"/>
                    <a:pt x="99" y="54"/>
                    <a:pt x="110" y="72"/>
                  </a:cubicBezTo>
                  <a:cubicBezTo>
                    <a:pt x="126" y="97"/>
                    <a:pt x="150" y="102"/>
                    <a:pt x="173" y="86"/>
                  </a:cubicBezTo>
                  <a:cubicBezTo>
                    <a:pt x="189" y="76"/>
                    <a:pt x="176" y="63"/>
                    <a:pt x="162" y="70"/>
                  </a:cubicBezTo>
                  <a:cubicBezTo>
                    <a:pt x="143" y="78"/>
                    <a:pt x="123" y="109"/>
                    <a:pt x="135" y="129"/>
                  </a:cubicBezTo>
                  <a:cubicBezTo>
                    <a:pt x="144" y="145"/>
                    <a:pt x="175" y="133"/>
                    <a:pt x="179" y="119"/>
                  </a:cubicBezTo>
                  <a:cubicBezTo>
                    <a:pt x="187" y="93"/>
                    <a:pt x="149" y="112"/>
                    <a:pt x="143" y="117"/>
                  </a:cubicBezTo>
                  <a:cubicBezTo>
                    <a:pt x="128" y="128"/>
                    <a:pt x="131" y="162"/>
                    <a:pt x="154" y="153"/>
                  </a:cubicBezTo>
                  <a:cubicBezTo>
                    <a:pt x="165" y="149"/>
                    <a:pt x="168" y="136"/>
                    <a:pt x="158" y="128"/>
                  </a:cubicBezTo>
                  <a:cubicBezTo>
                    <a:pt x="145" y="118"/>
                    <a:pt x="123" y="117"/>
                    <a:pt x="107" y="118"/>
                  </a:cubicBezTo>
                  <a:cubicBezTo>
                    <a:pt x="94" y="118"/>
                    <a:pt x="76" y="122"/>
                    <a:pt x="73" y="137"/>
                  </a:cubicBezTo>
                  <a:cubicBezTo>
                    <a:pt x="68" y="156"/>
                    <a:pt x="89" y="169"/>
                    <a:pt x="105" y="165"/>
                  </a:cubicBezTo>
                  <a:cubicBezTo>
                    <a:pt x="120" y="161"/>
                    <a:pt x="140" y="140"/>
                    <a:pt x="119" y="127"/>
                  </a:cubicBezTo>
                  <a:cubicBezTo>
                    <a:pt x="101" y="116"/>
                    <a:pt x="69" y="116"/>
                    <a:pt x="53" y="133"/>
                  </a:cubicBezTo>
                  <a:cubicBezTo>
                    <a:pt x="44" y="144"/>
                    <a:pt x="52" y="155"/>
                    <a:pt x="64" y="158"/>
                  </a:cubicBezTo>
                  <a:cubicBezTo>
                    <a:pt x="81" y="162"/>
                    <a:pt x="102" y="156"/>
                    <a:pt x="116" y="147"/>
                  </a:cubicBezTo>
                  <a:cubicBezTo>
                    <a:pt x="156" y="120"/>
                    <a:pt x="81" y="69"/>
                    <a:pt x="51" y="106"/>
                  </a:cubicBezTo>
                  <a:cubicBezTo>
                    <a:pt x="51" y="107"/>
                    <a:pt x="51" y="108"/>
                    <a:pt x="52" y="107"/>
                  </a:cubicBezTo>
                  <a:cubicBezTo>
                    <a:pt x="81" y="71"/>
                    <a:pt x="155" y="120"/>
                    <a:pt x="114" y="147"/>
                  </a:cubicBezTo>
                  <a:cubicBezTo>
                    <a:pt x="102" y="155"/>
                    <a:pt x="56" y="169"/>
                    <a:pt x="51" y="146"/>
                  </a:cubicBezTo>
                  <a:cubicBezTo>
                    <a:pt x="46" y="123"/>
                    <a:pt x="86" y="120"/>
                    <a:pt x="100" y="122"/>
                  </a:cubicBezTo>
                  <a:cubicBezTo>
                    <a:pt x="109" y="123"/>
                    <a:pt x="119" y="126"/>
                    <a:pt x="124" y="134"/>
                  </a:cubicBezTo>
                  <a:cubicBezTo>
                    <a:pt x="136" y="152"/>
                    <a:pt x="111" y="164"/>
                    <a:pt x="98" y="164"/>
                  </a:cubicBezTo>
                  <a:cubicBezTo>
                    <a:pt x="80" y="165"/>
                    <a:pt x="65" y="143"/>
                    <a:pt x="79" y="128"/>
                  </a:cubicBezTo>
                  <a:cubicBezTo>
                    <a:pt x="87" y="120"/>
                    <a:pt x="101" y="119"/>
                    <a:pt x="112" y="119"/>
                  </a:cubicBezTo>
                  <a:cubicBezTo>
                    <a:pt x="123" y="118"/>
                    <a:pt x="175" y="123"/>
                    <a:pt x="161" y="145"/>
                  </a:cubicBezTo>
                  <a:cubicBezTo>
                    <a:pt x="160" y="146"/>
                    <a:pt x="160" y="147"/>
                    <a:pt x="159" y="148"/>
                  </a:cubicBezTo>
                  <a:cubicBezTo>
                    <a:pt x="141" y="153"/>
                    <a:pt x="133" y="148"/>
                    <a:pt x="134" y="133"/>
                  </a:cubicBezTo>
                  <a:cubicBezTo>
                    <a:pt x="134" y="126"/>
                    <a:pt x="139" y="122"/>
                    <a:pt x="143" y="118"/>
                  </a:cubicBezTo>
                  <a:cubicBezTo>
                    <a:pt x="150" y="112"/>
                    <a:pt x="172" y="97"/>
                    <a:pt x="177" y="112"/>
                  </a:cubicBezTo>
                  <a:cubicBezTo>
                    <a:pt x="183" y="131"/>
                    <a:pt x="156" y="135"/>
                    <a:pt x="145" y="134"/>
                  </a:cubicBezTo>
                  <a:cubicBezTo>
                    <a:pt x="126" y="131"/>
                    <a:pt x="134" y="106"/>
                    <a:pt x="139" y="95"/>
                  </a:cubicBezTo>
                  <a:cubicBezTo>
                    <a:pt x="143" y="86"/>
                    <a:pt x="151" y="78"/>
                    <a:pt x="159" y="72"/>
                  </a:cubicBezTo>
                  <a:cubicBezTo>
                    <a:pt x="163" y="70"/>
                    <a:pt x="186" y="67"/>
                    <a:pt x="179" y="79"/>
                  </a:cubicBezTo>
                  <a:cubicBezTo>
                    <a:pt x="177" y="84"/>
                    <a:pt x="171" y="86"/>
                    <a:pt x="167" y="89"/>
                  </a:cubicBezTo>
                  <a:cubicBezTo>
                    <a:pt x="141" y="104"/>
                    <a:pt x="119" y="86"/>
                    <a:pt x="106" y="63"/>
                  </a:cubicBezTo>
                  <a:cubicBezTo>
                    <a:pt x="95" y="42"/>
                    <a:pt x="101" y="9"/>
                    <a:pt x="129" y="8"/>
                  </a:cubicBezTo>
                  <a:cubicBezTo>
                    <a:pt x="144" y="7"/>
                    <a:pt x="162" y="20"/>
                    <a:pt x="163" y="35"/>
                  </a:cubicBezTo>
                  <a:cubicBezTo>
                    <a:pt x="163" y="54"/>
                    <a:pt x="127" y="62"/>
                    <a:pt x="115" y="53"/>
                  </a:cubicBezTo>
                  <a:cubicBezTo>
                    <a:pt x="104" y="44"/>
                    <a:pt x="112" y="25"/>
                    <a:pt x="119" y="17"/>
                  </a:cubicBezTo>
                  <a:cubicBezTo>
                    <a:pt x="133" y="2"/>
                    <a:pt x="148" y="18"/>
                    <a:pt x="155" y="31"/>
                  </a:cubicBezTo>
                  <a:cubicBezTo>
                    <a:pt x="175" y="67"/>
                    <a:pt x="141" y="83"/>
                    <a:pt x="111" y="85"/>
                  </a:cubicBezTo>
                  <a:cubicBezTo>
                    <a:pt x="100" y="86"/>
                    <a:pt x="104" y="72"/>
                    <a:pt x="109" y="67"/>
                  </a:cubicBezTo>
                  <a:cubicBezTo>
                    <a:pt x="113" y="62"/>
                    <a:pt x="120" y="59"/>
                    <a:pt x="126" y="58"/>
                  </a:cubicBezTo>
                  <a:cubicBezTo>
                    <a:pt x="141" y="56"/>
                    <a:pt x="134" y="75"/>
                    <a:pt x="130" y="80"/>
                  </a:cubicBezTo>
                  <a:cubicBezTo>
                    <a:pt x="126" y="84"/>
                    <a:pt x="122" y="87"/>
                    <a:pt x="118" y="90"/>
                  </a:cubicBezTo>
                  <a:cubicBezTo>
                    <a:pt x="103" y="101"/>
                    <a:pt x="63" y="113"/>
                    <a:pt x="65" y="81"/>
                  </a:cubicBezTo>
                  <a:cubicBezTo>
                    <a:pt x="65" y="58"/>
                    <a:pt x="94" y="41"/>
                    <a:pt x="115" y="45"/>
                  </a:cubicBezTo>
                  <a:cubicBezTo>
                    <a:pt x="142" y="50"/>
                    <a:pt x="107" y="87"/>
                    <a:pt x="98" y="92"/>
                  </a:cubicBezTo>
                  <a:cubicBezTo>
                    <a:pt x="73" y="107"/>
                    <a:pt x="28" y="92"/>
                    <a:pt x="39" y="57"/>
                  </a:cubicBezTo>
                  <a:cubicBezTo>
                    <a:pt x="46" y="34"/>
                    <a:pt x="81" y="17"/>
                    <a:pt x="103" y="28"/>
                  </a:cubicBezTo>
                  <a:cubicBezTo>
                    <a:pt x="120" y="37"/>
                    <a:pt x="117" y="60"/>
                    <a:pt x="102" y="68"/>
                  </a:cubicBezTo>
                  <a:cubicBezTo>
                    <a:pt x="91" y="74"/>
                    <a:pt x="77" y="74"/>
                    <a:pt x="65" y="71"/>
                  </a:cubicBezTo>
                  <a:cubicBezTo>
                    <a:pt x="54" y="69"/>
                    <a:pt x="43" y="62"/>
                    <a:pt x="41" y="51"/>
                  </a:cubicBezTo>
                  <a:cubicBezTo>
                    <a:pt x="36" y="28"/>
                    <a:pt x="66" y="10"/>
                    <a:pt x="83" y="6"/>
                  </a:cubicBezTo>
                  <a:cubicBezTo>
                    <a:pt x="98" y="2"/>
                    <a:pt x="114" y="5"/>
                    <a:pt x="125" y="16"/>
                  </a:cubicBezTo>
                  <a:cubicBezTo>
                    <a:pt x="128" y="20"/>
                    <a:pt x="130" y="24"/>
                    <a:pt x="132" y="28"/>
                  </a:cubicBezTo>
                  <a:cubicBezTo>
                    <a:pt x="127" y="45"/>
                    <a:pt x="119" y="49"/>
                    <a:pt x="106" y="41"/>
                  </a:cubicBezTo>
                  <a:cubicBezTo>
                    <a:pt x="98" y="37"/>
                    <a:pt x="93" y="27"/>
                    <a:pt x="103" y="23"/>
                  </a:cubicBezTo>
                  <a:cubicBezTo>
                    <a:pt x="125" y="16"/>
                    <a:pt x="150" y="24"/>
                    <a:pt x="166" y="39"/>
                  </a:cubicBezTo>
                  <a:cubicBezTo>
                    <a:pt x="188" y="58"/>
                    <a:pt x="167" y="111"/>
                    <a:pt x="143" y="85"/>
                  </a:cubicBezTo>
                  <a:cubicBezTo>
                    <a:pt x="138" y="79"/>
                    <a:pt x="135" y="72"/>
                    <a:pt x="133" y="65"/>
                  </a:cubicBezTo>
                  <a:cubicBezTo>
                    <a:pt x="130" y="47"/>
                    <a:pt x="148" y="48"/>
                    <a:pt x="159" y="53"/>
                  </a:cubicBezTo>
                  <a:cubicBezTo>
                    <a:pt x="177" y="61"/>
                    <a:pt x="180" y="93"/>
                    <a:pt x="167" y="105"/>
                  </a:cubicBezTo>
                  <a:cubicBezTo>
                    <a:pt x="162" y="110"/>
                    <a:pt x="155" y="113"/>
                    <a:pt x="149" y="115"/>
                  </a:cubicBezTo>
                  <a:cubicBezTo>
                    <a:pt x="146" y="116"/>
                    <a:pt x="144" y="117"/>
                    <a:pt x="141" y="117"/>
                  </a:cubicBezTo>
                  <a:cubicBezTo>
                    <a:pt x="144" y="112"/>
                    <a:pt x="147" y="107"/>
                    <a:pt x="150" y="102"/>
                  </a:cubicBezTo>
                  <a:cubicBezTo>
                    <a:pt x="156" y="110"/>
                    <a:pt x="157" y="119"/>
                    <a:pt x="152" y="128"/>
                  </a:cubicBezTo>
                  <a:cubicBezTo>
                    <a:pt x="144" y="142"/>
                    <a:pt x="125" y="151"/>
                    <a:pt x="109" y="152"/>
                  </a:cubicBezTo>
                  <a:cubicBezTo>
                    <a:pt x="93" y="151"/>
                    <a:pt x="89" y="141"/>
                    <a:pt x="97" y="123"/>
                  </a:cubicBezTo>
                  <a:cubicBezTo>
                    <a:pt x="119" y="130"/>
                    <a:pt x="124" y="137"/>
                    <a:pt x="113" y="146"/>
                  </a:cubicBezTo>
                  <a:cubicBezTo>
                    <a:pt x="105" y="154"/>
                    <a:pt x="96" y="159"/>
                    <a:pt x="86" y="160"/>
                  </a:cubicBezTo>
                  <a:cubicBezTo>
                    <a:pt x="51" y="164"/>
                    <a:pt x="42" y="119"/>
                    <a:pt x="74" y="107"/>
                  </a:cubicBezTo>
                  <a:cubicBezTo>
                    <a:pt x="87" y="102"/>
                    <a:pt x="76" y="123"/>
                    <a:pt x="73" y="126"/>
                  </a:cubicBezTo>
                  <a:cubicBezTo>
                    <a:pt x="67" y="133"/>
                    <a:pt x="58" y="136"/>
                    <a:pt x="50" y="135"/>
                  </a:cubicBezTo>
                  <a:cubicBezTo>
                    <a:pt x="31" y="133"/>
                    <a:pt x="27" y="108"/>
                    <a:pt x="30" y="93"/>
                  </a:cubicBezTo>
                  <a:cubicBezTo>
                    <a:pt x="33" y="81"/>
                    <a:pt x="39" y="69"/>
                    <a:pt x="47" y="61"/>
                  </a:cubicBezTo>
                  <a:cubicBezTo>
                    <a:pt x="59" y="49"/>
                    <a:pt x="72" y="60"/>
                    <a:pt x="76" y="72"/>
                  </a:cubicBezTo>
                  <a:cubicBezTo>
                    <a:pt x="80" y="83"/>
                    <a:pt x="68" y="94"/>
                    <a:pt x="60" y="100"/>
                  </a:cubicBezTo>
                  <a:cubicBezTo>
                    <a:pt x="42" y="113"/>
                    <a:pt x="23" y="104"/>
                    <a:pt x="18" y="82"/>
                  </a:cubicBezTo>
                  <a:cubicBezTo>
                    <a:pt x="15" y="63"/>
                    <a:pt x="27" y="40"/>
                    <a:pt x="4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椭圆 65"/>
            <p:cNvSpPr/>
            <p:nvPr/>
          </p:nvSpPr>
          <p:spPr>
            <a:xfrm>
              <a:off x="3946975" y="3795712"/>
              <a:ext cx="1651000" cy="1651000"/>
            </a:xfrm>
            <a:prstGeom prst="ellipse">
              <a:avLst/>
            </a:prstGeom>
            <a:noFill/>
            <a:ln w="76200">
              <a:solidFill>
                <a:srgbClr val="FFFF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9600" b="1" dirty="0" smtClean="0">
                  <a:latin typeface="微软雅黑" panose="020B0503020204020204" pitchFamily="34" charset="-122"/>
                  <a:ea typeface="微软简综艺" panose="02010609000101010101" pitchFamily="49" charset="-122"/>
                </a:rPr>
                <a:t>憋</a:t>
              </a:r>
              <a:endParaRPr lang="zh-CN" altLang="en-US" sz="9600" b="1" dirty="0">
                <a:latin typeface="微软雅黑" panose="020B0503020204020204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438352" y="233212"/>
            <a:ext cx="835199" cy="1154107"/>
          </a:xfrm>
          <a:custGeom>
            <a:avLst/>
            <a:gdLst/>
            <a:ahLst/>
            <a:cxnLst/>
            <a:rect l="l" t="t" r="r" b="b"/>
            <a:pathLst>
              <a:path w="1052512" h="1454399">
                <a:moveTo>
                  <a:pt x="292936" y="917865"/>
                </a:moveTo>
                <a:lnTo>
                  <a:pt x="318632" y="917865"/>
                </a:lnTo>
                <a:cubicBezTo>
                  <a:pt x="317946" y="923346"/>
                  <a:pt x="317604" y="927115"/>
                  <a:pt x="317604" y="929171"/>
                </a:cubicBezTo>
                <a:cubicBezTo>
                  <a:pt x="310066" y="988101"/>
                  <a:pt x="306298" y="1027159"/>
                  <a:pt x="306298" y="1046345"/>
                </a:cubicBezTo>
                <a:cubicBezTo>
                  <a:pt x="306298" y="1145703"/>
                  <a:pt x="348439" y="1217310"/>
                  <a:pt x="432722" y="1261165"/>
                </a:cubicBezTo>
                <a:lnTo>
                  <a:pt x="432722" y="1271443"/>
                </a:lnTo>
                <a:cubicBezTo>
                  <a:pt x="386812" y="1258424"/>
                  <a:pt x="349467" y="1231015"/>
                  <a:pt x="320687" y="1189216"/>
                </a:cubicBezTo>
                <a:cubicBezTo>
                  <a:pt x="291908" y="1147416"/>
                  <a:pt x="277518" y="1099108"/>
                  <a:pt x="277518" y="1044289"/>
                </a:cubicBezTo>
                <a:cubicBezTo>
                  <a:pt x="277518" y="1014139"/>
                  <a:pt x="282314" y="974396"/>
                  <a:pt x="291908" y="925060"/>
                </a:cubicBezTo>
                <a:close/>
                <a:moveTo>
                  <a:pt x="913754" y="713324"/>
                </a:moveTo>
                <a:cubicBezTo>
                  <a:pt x="965831" y="766086"/>
                  <a:pt x="1001977" y="814052"/>
                  <a:pt x="1022191" y="857222"/>
                </a:cubicBezTo>
                <a:cubicBezTo>
                  <a:pt x="1042405" y="900391"/>
                  <a:pt x="1052512" y="952126"/>
                  <a:pt x="1052512" y="1012426"/>
                </a:cubicBezTo>
                <a:cubicBezTo>
                  <a:pt x="1052512" y="1144675"/>
                  <a:pt x="1003176" y="1251400"/>
                  <a:pt x="904503" y="1332600"/>
                </a:cubicBezTo>
                <a:cubicBezTo>
                  <a:pt x="805830" y="1413799"/>
                  <a:pt x="675636" y="1454399"/>
                  <a:pt x="513922" y="1454399"/>
                </a:cubicBezTo>
                <a:cubicBezTo>
                  <a:pt x="343985" y="1454399"/>
                  <a:pt x="214477" y="1407118"/>
                  <a:pt x="125397" y="1312557"/>
                </a:cubicBezTo>
                <a:lnTo>
                  <a:pt x="125397" y="1306390"/>
                </a:lnTo>
                <a:lnTo>
                  <a:pt x="135675" y="1314613"/>
                </a:lnTo>
                <a:cubicBezTo>
                  <a:pt x="244627" y="1391358"/>
                  <a:pt x="369339" y="1429731"/>
                  <a:pt x="509811" y="1429731"/>
                </a:cubicBezTo>
                <a:cubicBezTo>
                  <a:pt x="659876" y="1429731"/>
                  <a:pt x="783046" y="1390673"/>
                  <a:pt x="879321" y="1312557"/>
                </a:cubicBezTo>
                <a:cubicBezTo>
                  <a:pt x="975595" y="1234441"/>
                  <a:pt x="1023733" y="1134397"/>
                  <a:pt x="1023733" y="1012426"/>
                </a:cubicBezTo>
                <a:cubicBezTo>
                  <a:pt x="1023733" y="961034"/>
                  <a:pt x="1016195" y="916323"/>
                  <a:pt x="1001120" y="878293"/>
                </a:cubicBezTo>
                <a:cubicBezTo>
                  <a:pt x="986045" y="840262"/>
                  <a:pt x="956923" y="792125"/>
                  <a:pt x="913754" y="733881"/>
                </a:cubicBezTo>
                <a:cubicBezTo>
                  <a:pt x="911698" y="731140"/>
                  <a:pt x="908957" y="727371"/>
                  <a:pt x="905531" y="722574"/>
                </a:cubicBezTo>
                <a:close/>
                <a:moveTo>
                  <a:pt x="480003" y="704073"/>
                </a:moveTo>
                <a:cubicBezTo>
                  <a:pt x="581417" y="704073"/>
                  <a:pt x="651996" y="739705"/>
                  <a:pt x="691739" y="810969"/>
                </a:cubicBezTo>
                <a:lnTo>
                  <a:pt x="685572" y="810969"/>
                </a:lnTo>
                <a:cubicBezTo>
                  <a:pt x="631439" y="757521"/>
                  <a:pt x="562573" y="730797"/>
                  <a:pt x="478975" y="730797"/>
                </a:cubicBezTo>
                <a:cubicBezTo>
                  <a:pt x="444029" y="730797"/>
                  <a:pt x="414564" y="734908"/>
                  <a:pt x="390581" y="743131"/>
                </a:cubicBezTo>
                <a:lnTo>
                  <a:pt x="382358" y="746215"/>
                </a:lnTo>
                <a:lnTo>
                  <a:pt x="374135" y="719491"/>
                </a:lnTo>
                <a:cubicBezTo>
                  <a:pt x="415934" y="709212"/>
                  <a:pt x="451224" y="704073"/>
                  <a:pt x="480003" y="704073"/>
                </a:cubicBezTo>
                <a:close/>
                <a:moveTo>
                  <a:pt x="441973" y="419360"/>
                </a:moveTo>
                <a:lnTo>
                  <a:pt x="465613" y="433750"/>
                </a:lnTo>
                <a:cubicBezTo>
                  <a:pt x="419018" y="507755"/>
                  <a:pt x="356662" y="544757"/>
                  <a:pt x="278546" y="544757"/>
                </a:cubicBezTo>
                <a:cubicBezTo>
                  <a:pt x="222357" y="544757"/>
                  <a:pt x="167881" y="517691"/>
                  <a:pt x="115119" y="463557"/>
                </a:cubicBezTo>
                <a:lnTo>
                  <a:pt x="108951" y="458418"/>
                </a:lnTo>
                <a:lnTo>
                  <a:pt x="108951" y="452251"/>
                </a:lnTo>
                <a:cubicBezTo>
                  <a:pt x="114433" y="455677"/>
                  <a:pt x="117517" y="457733"/>
                  <a:pt x="118202" y="458418"/>
                </a:cubicBezTo>
                <a:lnTo>
                  <a:pt x="153149" y="484114"/>
                </a:lnTo>
                <a:cubicBezTo>
                  <a:pt x="183984" y="508097"/>
                  <a:pt x="224755" y="520089"/>
                  <a:pt x="275462" y="520089"/>
                </a:cubicBezTo>
                <a:cubicBezTo>
                  <a:pt x="308353" y="520089"/>
                  <a:pt x="340216" y="510667"/>
                  <a:pt x="371052" y="491823"/>
                </a:cubicBezTo>
                <a:cubicBezTo>
                  <a:pt x="401887" y="472979"/>
                  <a:pt x="425527" y="448825"/>
                  <a:pt x="441973" y="419360"/>
                </a:cubicBezTo>
                <a:close/>
                <a:moveTo>
                  <a:pt x="463558" y="138759"/>
                </a:moveTo>
                <a:cubicBezTo>
                  <a:pt x="519061" y="138759"/>
                  <a:pt x="566685" y="152463"/>
                  <a:pt x="606428" y="179872"/>
                </a:cubicBezTo>
                <a:cubicBezTo>
                  <a:pt x="646171" y="207282"/>
                  <a:pt x="674266" y="245654"/>
                  <a:pt x="690711" y="294991"/>
                </a:cubicBezTo>
                <a:lnTo>
                  <a:pt x="681461" y="294991"/>
                </a:lnTo>
                <a:lnTo>
                  <a:pt x="672210" y="281629"/>
                </a:lnTo>
                <a:cubicBezTo>
                  <a:pt x="616706" y="203513"/>
                  <a:pt x="547498" y="164455"/>
                  <a:pt x="464586" y="164455"/>
                </a:cubicBezTo>
                <a:cubicBezTo>
                  <a:pt x="420046" y="164455"/>
                  <a:pt x="383386" y="176618"/>
                  <a:pt x="354606" y="200943"/>
                </a:cubicBezTo>
                <a:cubicBezTo>
                  <a:pt x="325827" y="225269"/>
                  <a:pt x="311437" y="256618"/>
                  <a:pt x="311437" y="294991"/>
                </a:cubicBezTo>
                <a:cubicBezTo>
                  <a:pt x="311437" y="322400"/>
                  <a:pt x="324114" y="345013"/>
                  <a:pt x="349467" y="362829"/>
                </a:cubicBezTo>
                <a:cubicBezTo>
                  <a:pt x="350152" y="363514"/>
                  <a:pt x="351523" y="364884"/>
                  <a:pt x="353578" y="366940"/>
                </a:cubicBezTo>
                <a:lnTo>
                  <a:pt x="342272" y="383386"/>
                </a:lnTo>
                <a:cubicBezTo>
                  <a:pt x="301844" y="366255"/>
                  <a:pt x="281629" y="336105"/>
                  <a:pt x="281629" y="292935"/>
                </a:cubicBezTo>
                <a:cubicBezTo>
                  <a:pt x="281629" y="249081"/>
                  <a:pt x="298931" y="212421"/>
                  <a:pt x="333535" y="182956"/>
                </a:cubicBezTo>
                <a:cubicBezTo>
                  <a:pt x="368139" y="153491"/>
                  <a:pt x="411480" y="138759"/>
                  <a:pt x="463558" y="138759"/>
                </a:cubicBezTo>
                <a:close/>
                <a:moveTo>
                  <a:pt x="831526" y="79144"/>
                </a:moveTo>
                <a:cubicBezTo>
                  <a:pt x="872640" y="89422"/>
                  <a:pt x="909128" y="120771"/>
                  <a:pt x="940991" y="173191"/>
                </a:cubicBezTo>
                <a:cubicBezTo>
                  <a:pt x="972854" y="225612"/>
                  <a:pt x="988786" y="280259"/>
                  <a:pt x="988786" y="337133"/>
                </a:cubicBezTo>
                <a:cubicBezTo>
                  <a:pt x="988786" y="407711"/>
                  <a:pt x="966174" y="471266"/>
                  <a:pt x="920948" y="527798"/>
                </a:cubicBezTo>
                <a:cubicBezTo>
                  <a:pt x="875723" y="584329"/>
                  <a:pt x="819192" y="619790"/>
                  <a:pt x="751354" y="634180"/>
                </a:cubicBezTo>
                <a:lnTo>
                  <a:pt x="730797" y="613623"/>
                </a:lnTo>
                <a:cubicBezTo>
                  <a:pt x="800691" y="594436"/>
                  <a:pt x="856537" y="560003"/>
                  <a:pt x="898336" y="510324"/>
                </a:cubicBezTo>
                <a:cubicBezTo>
                  <a:pt x="940135" y="460645"/>
                  <a:pt x="961034" y="403942"/>
                  <a:pt x="961034" y="340216"/>
                </a:cubicBezTo>
                <a:cubicBezTo>
                  <a:pt x="961034" y="251822"/>
                  <a:pt x="920606" y="167538"/>
                  <a:pt x="839749" y="87366"/>
                </a:cubicBezTo>
                <a:cubicBezTo>
                  <a:pt x="837693" y="85996"/>
                  <a:pt x="834952" y="83255"/>
                  <a:pt x="831526" y="79144"/>
                </a:cubicBezTo>
                <a:close/>
                <a:moveTo>
                  <a:pt x="484115" y="0"/>
                </a:moveTo>
                <a:cubicBezTo>
                  <a:pt x="606086" y="0"/>
                  <a:pt x="705958" y="28951"/>
                  <a:pt x="783731" y="86853"/>
                </a:cubicBezTo>
                <a:cubicBezTo>
                  <a:pt x="861505" y="144755"/>
                  <a:pt x="900392" y="218931"/>
                  <a:pt x="900392" y="309381"/>
                </a:cubicBezTo>
                <a:cubicBezTo>
                  <a:pt x="900392" y="375163"/>
                  <a:pt x="879835" y="432551"/>
                  <a:pt x="838721" y="481545"/>
                </a:cubicBezTo>
                <a:cubicBezTo>
                  <a:pt x="797607" y="530539"/>
                  <a:pt x="742104" y="563601"/>
                  <a:pt x="672210" y="580732"/>
                </a:cubicBezTo>
                <a:cubicBezTo>
                  <a:pt x="655079" y="585528"/>
                  <a:pt x="646857" y="590668"/>
                  <a:pt x="647542" y="596149"/>
                </a:cubicBezTo>
                <a:cubicBezTo>
                  <a:pt x="648227" y="603002"/>
                  <a:pt x="655422" y="608826"/>
                  <a:pt x="669127" y="613623"/>
                </a:cubicBezTo>
                <a:cubicBezTo>
                  <a:pt x="867843" y="675979"/>
                  <a:pt x="967201" y="799663"/>
                  <a:pt x="967201" y="984675"/>
                </a:cubicBezTo>
                <a:cubicBezTo>
                  <a:pt x="967201" y="1105275"/>
                  <a:pt x="923860" y="1199494"/>
                  <a:pt x="837179" y="1267332"/>
                </a:cubicBezTo>
                <a:cubicBezTo>
                  <a:pt x="750498" y="1335169"/>
                  <a:pt x="630754" y="1369088"/>
                  <a:pt x="477948" y="1369088"/>
                </a:cubicBezTo>
                <a:cubicBezTo>
                  <a:pt x="338161" y="1369088"/>
                  <a:pt x="229552" y="1339623"/>
                  <a:pt x="152121" y="1280694"/>
                </a:cubicBezTo>
                <a:cubicBezTo>
                  <a:pt x="74690" y="1221764"/>
                  <a:pt x="23983" y="1130286"/>
                  <a:pt x="0" y="1006259"/>
                </a:cubicBezTo>
                <a:lnTo>
                  <a:pt x="9251" y="1003176"/>
                </a:lnTo>
                <a:cubicBezTo>
                  <a:pt x="94904" y="975081"/>
                  <a:pt x="167539" y="938422"/>
                  <a:pt x="227154" y="893196"/>
                </a:cubicBezTo>
                <a:cubicBezTo>
                  <a:pt x="217560" y="934310"/>
                  <a:pt x="212764" y="974396"/>
                  <a:pt x="212764" y="1013454"/>
                </a:cubicBezTo>
                <a:cubicBezTo>
                  <a:pt x="212764" y="1197781"/>
                  <a:pt x="299788" y="1289944"/>
                  <a:pt x="473836" y="1289944"/>
                </a:cubicBezTo>
                <a:cubicBezTo>
                  <a:pt x="560860" y="1289944"/>
                  <a:pt x="628698" y="1263049"/>
                  <a:pt x="677349" y="1209258"/>
                </a:cubicBezTo>
                <a:cubicBezTo>
                  <a:pt x="726001" y="1155468"/>
                  <a:pt x="750326" y="1080264"/>
                  <a:pt x="750326" y="983647"/>
                </a:cubicBezTo>
                <a:cubicBezTo>
                  <a:pt x="750326" y="887715"/>
                  <a:pt x="723431" y="806686"/>
                  <a:pt x="669640" y="740561"/>
                </a:cubicBezTo>
                <a:cubicBezTo>
                  <a:pt x="615850" y="674437"/>
                  <a:pt x="549554" y="641375"/>
                  <a:pt x="470753" y="641375"/>
                </a:cubicBezTo>
                <a:cubicBezTo>
                  <a:pt x="446770" y="641375"/>
                  <a:pt x="410110" y="646514"/>
                  <a:pt x="360773" y="656792"/>
                </a:cubicBezTo>
                <a:lnTo>
                  <a:pt x="349467" y="659876"/>
                </a:lnTo>
                <a:lnTo>
                  <a:pt x="389553" y="547841"/>
                </a:lnTo>
                <a:lnTo>
                  <a:pt x="398804" y="547841"/>
                </a:lnTo>
                <a:cubicBezTo>
                  <a:pt x="425527" y="549211"/>
                  <a:pt x="446770" y="549896"/>
                  <a:pt x="462530" y="549896"/>
                </a:cubicBezTo>
                <a:cubicBezTo>
                  <a:pt x="534479" y="549896"/>
                  <a:pt x="593580" y="528140"/>
                  <a:pt x="639833" y="484628"/>
                </a:cubicBezTo>
                <a:cubicBezTo>
                  <a:pt x="686086" y="441116"/>
                  <a:pt x="709212" y="385099"/>
                  <a:pt x="709212" y="316576"/>
                </a:cubicBezTo>
                <a:cubicBezTo>
                  <a:pt x="709212" y="249423"/>
                  <a:pt x="683859" y="192207"/>
                  <a:pt x="633152" y="144926"/>
                </a:cubicBezTo>
                <a:cubicBezTo>
                  <a:pt x="582445" y="97645"/>
                  <a:pt x="521117" y="74004"/>
                  <a:pt x="449168" y="74004"/>
                </a:cubicBezTo>
                <a:cubicBezTo>
                  <a:pt x="381330" y="74004"/>
                  <a:pt x="325827" y="92848"/>
                  <a:pt x="282657" y="130536"/>
                </a:cubicBezTo>
                <a:cubicBezTo>
                  <a:pt x="239488" y="168223"/>
                  <a:pt x="217903" y="216532"/>
                  <a:pt x="217903" y="275462"/>
                </a:cubicBezTo>
                <a:cubicBezTo>
                  <a:pt x="217903" y="313150"/>
                  <a:pt x="226982" y="343471"/>
                  <a:pt x="245141" y="366426"/>
                </a:cubicBezTo>
                <a:cubicBezTo>
                  <a:pt x="263299" y="389381"/>
                  <a:pt x="287111" y="400859"/>
                  <a:pt x="316576" y="400859"/>
                </a:cubicBezTo>
                <a:cubicBezTo>
                  <a:pt x="337133" y="400859"/>
                  <a:pt x="356319" y="392636"/>
                  <a:pt x="374135" y="376191"/>
                </a:cubicBezTo>
                <a:lnTo>
                  <a:pt x="389553" y="384413"/>
                </a:lnTo>
                <a:cubicBezTo>
                  <a:pt x="364199" y="445399"/>
                  <a:pt x="314178" y="475892"/>
                  <a:pt x="239488" y="475892"/>
                </a:cubicBezTo>
                <a:cubicBezTo>
                  <a:pt x="185355" y="475892"/>
                  <a:pt x="139958" y="457048"/>
                  <a:pt x="103298" y="419360"/>
                </a:cubicBezTo>
                <a:cubicBezTo>
                  <a:pt x="66639" y="381672"/>
                  <a:pt x="48309" y="335420"/>
                  <a:pt x="48309" y="280601"/>
                </a:cubicBezTo>
                <a:cubicBezTo>
                  <a:pt x="48309" y="227153"/>
                  <a:pt x="71606" y="175418"/>
                  <a:pt x="118202" y="125397"/>
                </a:cubicBezTo>
                <a:cubicBezTo>
                  <a:pt x="197003" y="41799"/>
                  <a:pt x="318974" y="0"/>
                  <a:pt x="4841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任意多边形 164"/>
          <p:cNvSpPr/>
          <p:nvPr/>
        </p:nvSpPr>
        <p:spPr>
          <a:xfrm>
            <a:off x="1291552" y="1743244"/>
            <a:ext cx="1041803" cy="1030732"/>
          </a:xfrm>
          <a:custGeom>
            <a:avLst/>
            <a:gdLst/>
            <a:ahLst/>
            <a:cxnLst/>
            <a:rect l="l" t="t" r="r" b="b"/>
            <a:pathLst>
              <a:path w="717042" h="709422">
                <a:moveTo>
                  <a:pt x="575310" y="334518"/>
                </a:moveTo>
                <a:lnTo>
                  <a:pt x="575310" y="491490"/>
                </a:lnTo>
                <a:lnTo>
                  <a:pt x="576834" y="491490"/>
                </a:lnTo>
                <a:cubicBezTo>
                  <a:pt x="582358" y="491284"/>
                  <a:pt x="587121" y="489030"/>
                  <a:pt x="591121" y="484727"/>
                </a:cubicBezTo>
                <a:cubicBezTo>
                  <a:pt x="595122" y="480425"/>
                  <a:pt x="597217" y="475314"/>
                  <a:pt x="597408" y="469392"/>
                </a:cubicBezTo>
                <a:lnTo>
                  <a:pt x="597408" y="334518"/>
                </a:lnTo>
                <a:close/>
                <a:moveTo>
                  <a:pt x="419862" y="334518"/>
                </a:moveTo>
                <a:lnTo>
                  <a:pt x="419862" y="491490"/>
                </a:lnTo>
                <a:lnTo>
                  <a:pt x="442722" y="491490"/>
                </a:lnTo>
                <a:lnTo>
                  <a:pt x="442722" y="334518"/>
                </a:lnTo>
                <a:close/>
                <a:moveTo>
                  <a:pt x="447294" y="57912"/>
                </a:moveTo>
                <a:lnTo>
                  <a:pt x="447294" y="153162"/>
                </a:lnTo>
                <a:lnTo>
                  <a:pt x="550926" y="153162"/>
                </a:lnTo>
                <a:cubicBezTo>
                  <a:pt x="556451" y="153051"/>
                  <a:pt x="561213" y="150987"/>
                  <a:pt x="565214" y="146971"/>
                </a:cubicBezTo>
                <a:cubicBezTo>
                  <a:pt x="569214" y="142955"/>
                  <a:pt x="571310" y="137652"/>
                  <a:pt x="571500" y="131064"/>
                </a:cubicBezTo>
                <a:lnTo>
                  <a:pt x="571500" y="57912"/>
                </a:lnTo>
                <a:close/>
                <a:moveTo>
                  <a:pt x="0" y="1524"/>
                </a:moveTo>
                <a:lnTo>
                  <a:pt x="281178" y="1524"/>
                </a:lnTo>
                <a:lnTo>
                  <a:pt x="281178" y="202692"/>
                </a:lnTo>
                <a:cubicBezTo>
                  <a:pt x="280702" y="223742"/>
                  <a:pt x="273844" y="241078"/>
                  <a:pt x="260604" y="254699"/>
                </a:cubicBezTo>
                <a:cubicBezTo>
                  <a:pt x="247364" y="268319"/>
                  <a:pt x="230600" y="275368"/>
                  <a:pt x="210312" y="275844"/>
                </a:cubicBezTo>
                <a:lnTo>
                  <a:pt x="128016" y="275844"/>
                </a:lnTo>
                <a:lnTo>
                  <a:pt x="128016" y="429768"/>
                </a:lnTo>
                <a:lnTo>
                  <a:pt x="272034" y="429768"/>
                </a:lnTo>
                <a:lnTo>
                  <a:pt x="272034" y="637032"/>
                </a:lnTo>
                <a:cubicBezTo>
                  <a:pt x="271558" y="657717"/>
                  <a:pt x="264700" y="674831"/>
                  <a:pt x="251460" y="688372"/>
                </a:cubicBezTo>
                <a:cubicBezTo>
                  <a:pt x="238220" y="701913"/>
                  <a:pt x="221456" y="708930"/>
                  <a:pt x="201168" y="709422"/>
                </a:cubicBezTo>
                <a:lnTo>
                  <a:pt x="3810" y="709422"/>
                </a:lnTo>
                <a:lnTo>
                  <a:pt x="3810" y="651510"/>
                </a:lnTo>
                <a:lnTo>
                  <a:pt x="120396" y="651510"/>
                </a:lnTo>
                <a:cubicBezTo>
                  <a:pt x="126619" y="651351"/>
                  <a:pt x="131699" y="649192"/>
                  <a:pt x="135636" y="645033"/>
                </a:cubicBezTo>
                <a:cubicBezTo>
                  <a:pt x="139573" y="640874"/>
                  <a:pt x="141605" y="635667"/>
                  <a:pt x="141732" y="629412"/>
                </a:cubicBezTo>
                <a:lnTo>
                  <a:pt x="141732" y="487680"/>
                </a:lnTo>
                <a:lnTo>
                  <a:pt x="1524" y="487680"/>
                </a:lnTo>
                <a:lnTo>
                  <a:pt x="1524" y="217170"/>
                </a:lnTo>
                <a:lnTo>
                  <a:pt x="129540" y="217170"/>
                </a:lnTo>
                <a:cubicBezTo>
                  <a:pt x="135763" y="216996"/>
                  <a:pt x="140843" y="214868"/>
                  <a:pt x="144780" y="210788"/>
                </a:cubicBezTo>
                <a:cubicBezTo>
                  <a:pt x="148717" y="206709"/>
                  <a:pt x="150749" y="201724"/>
                  <a:pt x="150876" y="195834"/>
                </a:cubicBezTo>
                <a:lnTo>
                  <a:pt x="150876" y="59436"/>
                </a:lnTo>
                <a:lnTo>
                  <a:pt x="0" y="59436"/>
                </a:lnTo>
                <a:close/>
                <a:moveTo>
                  <a:pt x="314706" y="0"/>
                </a:moveTo>
                <a:lnTo>
                  <a:pt x="701040" y="0"/>
                </a:lnTo>
                <a:lnTo>
                  <a:pt x="701040" y="138684"/>
                </a:lnTo>
                <a:cubicBezTo>
                  <a:pt x="700548" y="159036"/>
                  <a:pt x="693722" y="176054"/>
                  <a:pt x="680561" y="189738"/>
                </a:cubicBezTo>
                <a:cubicBezTo>
                  <a:pt x="667401" y="203422"/>
                  <a:pt x="650859" y="210534"/>
                  <a:pt x="630936" y="211074"/>
                </a:cubicBezTo>
                <a:lnTo>
                  <a:pt x="582930" y="211074"/>
                </a:lnTo>
                <a:lnTo>
                  <a:pt x="582930" y="276606"/>
                </a:lnTo>
                <a:lnTo>
                  <a:pt x="715518" y="276606"/>
                </a:lnTo>
                <a:lnTo>
                  <a:pt x="715518" y="477012"/>
                </a:lnTo>
                <a:cubicBezTo>
                  <a:pt x="715010" y="497364"/>
                  <a:pt x="708216" y="514382"/>
                  <a:pt x="695134" y="528066"/>
                </a:cubicBezTo>
                <a:cubicBezTo>
                  <a:pt x="682054" y="541750"/>
                  <a:pt x="665734" y="548862"/>
                  <a:pt x="646176" y="549402"/>
                </a:cubicBezTo>
                <a:lnTo>
                  <a:pt x="582930" y="549402"/>
                </a:lnTo>
                <a:lnTo>
                  <a:pt x="582930" y="651510"/>
                </a:lnTo>
                <a:lnTo>
                  <a:pt x="590550" y="651510"/>
                </a:lnTo>
                <a:cubicBezTo>
                  <a:pt x="596440" y="651383"/>
                  <a:pt x="601424" y="649351"/>
                  <a:pt x="605504" y="645414"/>
                </a:cubicBezTo>
                <a:cubicBezTo>
                  <a:pt x="609584" y="641477"/>
                  <a:pt x="611711" y="636397"/>
                  <a:pt x="611886" y="630174"/>
                </a:cubicBezTo>
                <a:lnTo>
                  <a:pt x="611886" y="583692"/>
                </a:lnTo>
                <a:lnTo>
                  <a:pt x="717042" y="583692"/>
                </a:lnTo>
                <a:lnTo>
                  <a:pt x="717042" y="637032"/>
                </a:lnTo>
                <a:cubicBezTo>
                  <a:pt x="716502" y="657717"/>
                  <a:pt x="709581" y="674831"/>
                  <a:pt x="696277" y="688372"/>
                </a:cubicBezTo>
                <a:cubicBezTo>
                  <a:pt x="682974" y="701913"/>
                  <a:pt x="666528" y="708930"/>
                  <a:pt x="646938" y="709422"/>
                </a:cubicBezTo>
                <a:lnTo>
                  <a:pt x="295656" y="709422"/>
                </a:lnTo>
                <a:lnTo>
                  <a:pt x="295656" y="651510"/>
                </a:lnTo>
                <a:lnTo>
                  <a:pt x="435102" y="651510"/>
                </a:lnTo>
                <a:lnTo>
                  <a:pt x="435102" y="549402"/>
                </a:lnTo>
                <a:lnTo>
                  <a:pt x="300228" y="549402"/>
                </a:lnTo>
                <a:lnTo>
                  <a:pt x="300228" y="276606"/>
                </a:lnTo>
                <a:lnTo>
                  <a:pt x="432816" y="276606"/>
                </a:lnTo>
                <a:lnTo>
                  <a:pt x="434340" y="211074"/>
                </a:lnTo>
                <a:lnTo>
                  <a:pt x="314706" y="2110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文本框 165"/>
          <p:cNvSpPr txBox="1"/>
          <p:nvPr/>
        </p:nvSpPr>
        <p:spPr>
          <a:xfrm>
            <a:off x="2411419" y="1743244"/>
            <a:ext cx="1031822" cy="1030732"/>
          </a:xfrm>
          <a:custGeom>
            <a:avLst/>
            <a:gdLst/>
            <a:ahLst/>
            <a:cxnLst/>
            <a:rect l="l" t="t" r="r" b="b"/>
            <a:pathLst>
              <a:path w="648766" h="648081">
                <a:moveTo>
                  <a:pt x="497205" y="457428"/>
                </a:moveTo>
                <a:lnTo>
                  <a:pt x="628878" y="457428"/>
                </a:lnTo>
                <a:lnTo>
                  <a:pt x="648766" y="639851"/>
                </a:lnTo>
                <a:lnTo>
                  <a:pt x="517093" y="639851"/>
                </a:lnTo>
                <a:close/>
                <a:moveTo>
                  <a:pt x="15087" y="456057"/>
                </a:moveTo>
                <a:lnTo>
                  <a:pt x="134416" y="456057"/>
                </a:lnTo>
                <a:lnTo>
                  <a:pt x="119329" y="641909"/>
                </a:lnTo>
                <a:lnTo>
                  <a:pt x="0" y="641909"/>
                </a:lnTo>
                <a:close/>
                <a:moveTo>
                  <a:pt x="148132" y="447827"/>
                </a:moveTo>
                <a:lnTo>
                  <a:pt x="314096" y="447827"/>
                </a:lnTo>
                <a:lnTo>
                  <a:pt x="314096" y="609676"/>
                </a:lnTo>
                <a:lnTo>
                  <a:pt x="495833" y="609676"/>
                </a:lnTo>
                <a:lnTo>
                  <a:pt x="495833" y="648081"/>
                </a:lnTo>
                <a:lnTo>
                  <a:pt x="148132" y="648081"/>
                </a:lnTo>
                <a:close/>
                <a:moveTo>
                  <a:pt x="337413" y="441655"/>
                </a:moveTo>
                <a:lnTo>
                  <a:pt x="469087" y="441655"/>
                </a:lnTo>
                <a:lnTo>
                  <a:pt x="486918" y="589788"/>
                </a:lnTo>
                <a:lnTo>
                  <a:pt x="352501" y="589788"/>
                </a:lnTo>
                <a:close/>
                <a:moveTo>
                  <a:pt x="235915" y="203682"/>
                </a:moveTo>
                <a:lnTo>
                  <a:pt x="278434" y="203682"/>
                </a:lnTo>
                <a:lnTo>
                  <a:pt x="284607" y="357302"/>
                </a:lnTo>
                <a:lnTo>
                  <a:pt x="242087" y="357302"/>
                </a:lnTo>
                <a:close/>
                <a:moveTo>
                  <a:pt x="93954" y="203682"/>
                </a:moveTo>
                <a:lnTo>
                  <a:pt x="135788" y="203682"/>
                </a:lnTo>
                <a:lnTo>
                  <a:pt x="129616" y="357302"/>
                </a:lnTo>
                <a:lnTo>
                  <a:pt x="87096" y="357302"/>
                </a:lnTo>
                <a:close/>
                <a:moveTo>
                  <a:pt x="270891" y="9601"/>
                </a:moveTo>
                <a:lnTo>
                  <a:pt x="366903" y="9601"/>
                </a:lnTo>
                <a:lnTo>
                  <a:pt x="352501" y="108356"/>
                </a:lnTo>
                <a:lnTo>
                  <a:pt x="256489" y="108356"/>
                </a:lnTo>
                <a:close/>
                <a:moveTo>
                  <a:pt x="4114" y="9601"/>
                </a:moveTo>
                <a:lnTo>
                  <a:pt x="100126" y="9601"/>
                </a:lnTo>
                <a:lnTo>
                  <a:pt x="114528" y="108356"/>
                </a:lnTo>
                <a:lnTo>
                  <a:pt x="17830" y="108356"/>
                </a:lnTo>
                <a:close/>
                <a:moveTo>
                  <a:pt x="408736" y="0"/>
                </a:moveTo>
                <a:lnTo>
                  <a:pt x="523951" y="0"/>
                </a:lnTo>
                <a:lnTo>
                  <a:pt x="512978" y="52121"/>
                </a:lnTo>
                <a:lnTo>
                  <a:pt x="648766" y="52121"/>
                </a:lnTo>
                <a:lnTo>
                  <a:pt x="648766" y="104241"/>
                </a:lnTo>
                <a:lnTo>
                  <a:pt x="637794" y="104241"/>
                </a:lnTo>
                <a:lnTo>
                  <a:pt x="637794" y="209855"/>
                </a:lnTo>
                <a:lnTo>
                  <a:pt x="568528" y="300380"/>
                </a:lnTo>
                <a:lnTo>
                  <a:pt x="648081" y="420395"/>
                </a:lnTo>
                <a:lnTo>
                  <a:pt x="533552" y="420395"/>
                </a:lnTo>
                <a:lnTo>
                  <a:pt x="507492" y="380619"/>
                </a:lnTo>
                <a:lnTo>
                  <a:pt x="477316" y="420395"/>
                </a:lnTo>
                <a:lnTo>
                  <a:pt x="360045" y="420395"/>
                </a:lnTo>
                <a:lnTo>
                  <a:pt x="450570" y="294208"/>
                </a:lnTo>
                <a:lnTo>
                  <a:pt x="375818" y="179679"/>
                </a:lnTo>
                <a:lnTo>
                  <a:pt x="489661" y="179679"/>
                </a:lnTo>
                <a:lnTo>
                  <a:pt x="510235" y="211912"/>
                </a:lnTo>
                <a:lnTo>
                  <a:pt x="530123" y="184480"/>
                </a:lnTo>
                <a:lnTo>
                  <a:pt x="530123" y="104241"/>
                </a:lnTo>
                <a:lnTo>
                  <a:pt x="502691" y="104241"/>
                </a:lnTo>
                <a:lnTo>
                  <a:pt x="491718" y="160477"/>
                </a:lnTo>
                <a:lnTo>
                  <a:pt x="375818" y="160477"/>
                </a:lnTo>
                <a:close/>
                <a:moveTo>
                  <a:pt x="126873" y="0"/>
                </a:moveTo>
                <a:lnTo>
                  <a:pt x="244144" y="0"/>
                </a:lnTo>
                <a:lnTo>
                  <a:pt x="244144" y="124130"/>
                </a:lnTo>
                <a:lnTo>
                  <a:pt x="368274" y="124130"/>
                </a:lnTo>
                <a:lnTo>
                  <a:pt x="368274" y="355244"/>
                </a:lnTo>
                <a:cubicBezTo>
                  <a:pt x="367788" y="373561"/>
                  <a:pt x="361388" y="388877"/>
                  <a:pt x="349072" y="401193"/>
                </a:cubicBezTo>
                <a:cubicBezTo>
                  <a:pt x="336756" y="413509"/>
                  <a:pt x="321440" y="419909"/>
                  <a:pt x="303123" y="420395"/>
                </a:cubicBezTo>
                <a:lnTo>
                  <a:pt x="263347" y="420395"/>
                </a:lnTo>
                <a:lnTo>
                  <a:pt x="263347" y="374447"/>
                </a:lnTo>
                <a:lnTo>
                  <a:pt x="270205" y="374447"/>
                </a:lnTo>
                <a:cubicBezTo>
                  <a:pt x="275834" y="374289"/>
                  <a:pt x="280520" y="372375"/>
                  <a:pt x="284264" y="368703"/>
                </a:cubicBezTo>
                <a:cubicBezTo>
                  <a:pt x="288007" y="365031"/>
                  <a:pt x="289950" y="360545"/>
                  <a:pt x="290093" y="355244"/>
                </a:cubicBezTo>
                <a:lnTo>
                  <a:pt x="290093" y="176250"/>
                </a:lnTo>
                <a:lnTo>
                  <a:pt x="231114" y="176250"/>
                </a:lnTo>
                <a:lnTo>
                  <a:pt x="231114" y="420395"/>
                </a:lnTo>
                <a:lnTo>
                  <a:pt x="139903" y="420395"/>
                </a:lnTo>
                <a:lnTo>
                  <a:pt x="139903" y="176250"/>
                </a:lnTo>
                <a:lnTo>
                  <a:pt x="80924" y="176250"/>
                </a:lnTo>
                <a:lnTo>
                  <a:pt x="80924" y="420395"/>
                </a:lnTo>
                <a:lnTo>
                  <a:pt x="2743" y="420395"/>
                </a:lnTo>
                <a:lnTo>
                  <a:pt x="2743" y="124130"/>
                </a:lnTo>
                <a:lnTo>
                  <a:pt x="126873" y="124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54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3524415" y="1743244"/>
            <a:ext cx="1101698" cy="1030732"/>
          </a:xfrm>
          <a:custGeom>
            <a:avLst/>
            <a:gdLst/>
            <a:ahLst/>
            <a:cxnLst/>
            <a:rect l="l" t="t" r="r" b="b"/>
            <a:pathLst>
              <a:path w="532191" h="497910">
                <a:moveTo>
                  <a:pt x="0" y="455200"/>
                </a:moveTo>
                <a:lnTo>
                  <a:pt x="532191" y="455200"/>
                </a:lnTo>
                <a:lnTo>
                  <a:pt x="532191" y="497910"/>
                </a:lnTo>
                <a:lnTo>
                  <a:pt x="0" y="497910"/>
                </a:lnTo>
                <a:close/>
                <a:moveTo>
                  <a:pt x="35967" y="227600"/>
                </a:moveTo>
                <a:lnTo>
                  <a:pt x="496786" y="227600"/>
                </a:lnTo>
                <a:lnTo>
                  <a:pt x="496786" y="270310"/>
                </a:lnTo>
                <a:lnTo>
                  <a:pt x="35967" y="270310"/>
                </a:lnTo>
                <a:close/>
                <a:moveTo>
                  <a:pt x="16298" y="0"/>
                </a:moveTo>
                <a:lnTo>
                  <a:pt x="516455" y="0"/>
                </a:lnTo>
                <a:lnTo>
                  <a:pt x="516455" y="42710"/>
                </a:lnTo>
                <a:lnTo>
                  <a:pt x="16298" y="427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400" b="1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685504" y="1743244"/>
            <a:ext cx="1029642" cy="1030732"/>
          </a:xfrm>
          <a:custGeom>
            <a:avLst/>
            <a:gdLst/>
            <a:ahLst/>
            <a:cxnLst/>
            <a:rect l="l" t="t" r="r" b="b"/>
            <a:pathLst>
              <a:path w="575463" h="576072">
                <a:moveTo>
                  <a:pt x="446837" y="403555"/>
                </a:moveTo>
                <a:lnTo>
                  <a:pt x="559613" y="403555"/>
                </a:lnTo>
                <a:lnTo>
                  <a:pt x="575463" y="569367"/>
                </a:lnTo>
                <a:lnTo>
                  <a:pt x="463296" y="569367"/>
                </a:lnTo>
                <a:close/>
                <a:moveTo>
                  <a:pt x="13412" y="401727"/>
                </a:moveTo>
                <a:lnTo>
                  <a:pt x="128626" y="401727"/>
                </a:lnTo>
                <a:lnTo>
                  <a:pt x="115215" y="569367"/>
                </a:lnTo>
                <a:lnTo>
                  <a:pt x="0" y="569367"/>
                </a:lnTo>
                <a:close/>
                <a:moveTo>
                  <a:pt x="145085" y="391363"/>
                </a:moveTo>
                <a:lnTo>
                  <a:pt x="287732" y="391363"/>
                </a:lnTo>
                <a:lnTo>
                  <a:pt x="287732" y="530962"/>
                </a:lnTo>
                <a:lnTo>
                  <a:pt x="442570" y="530962"/>
                </a:lnTo>
                <a:lnTo>
                  <a:pt x="442570" y="576072"/>
                </a:lnTo>
                <a:lnTo>
                  <a:pt x="145085" y="576072"/>
                </a:lnTo>
                <a:close/>
                <a:moveTo>
                  <a:pt x="304191" y="381000"/>
                </a:moveTo>
                <a:lnTo>
                  <a:pt x="423063" y="381000"/>
                </a:lnTo>
                <a:lnTo>
                  <a:pt x="437084" y="511455"/>
                </a:lnTo>
                <a:lnTo>
                  <a:pt x="317602" y="511455"/>
                </a:lnTo>
                <a:close/>
                <a:moveTo>
                  <a:pt x="81077" y="0"/>
                </a:moveTo>
                <a:lnTo>
                  <a:pt x="227991" y="0"/>
                </a:lnTo>
                <a:lnTo>
                  <a:pt x="207264" y="40843"/>
                </a:lnTo>
                <a:lnTo>
                  <a:pt x="550469" y="40843"/>
                </a:lnTo>
                <a:lnTo>
                  <a:pt x="499263" y="149352"/>
                </a:lnTo>
                <a:lnTo>
                  <a:pt x="549250" y="149352"/>
                </a:lnTo>
                <a:lnTo>
                  <a:pt x="549250" y="307848"/>
                </a:lnTo>
                <a:cubicBezTo>
                  <a:pt x="548856" y="324396"/>
                  <a:pt x="543243" y="338087"/>
                  <a:pt x="532410" y="348920"/>
                </a:cubicBezTo>
                <a:cubicBezTo>
                  <a:pt x="521577" y="359753"/>
                  <a:pt x="507886" y="365367"/>
                  <a:pt x="491338" y="365760"/>
                </a:cubicBezTo>
                <a:lnTo>
                  <a:pt x="9144" y="365760"/>
                </a:lnTo>
                <a:lnTo>
                  <a:pt x="9144" y="319431"/>
                </a:lnTo>
                <a:lnTo>
                  <a:pt x="387096" y="319431"/>
                </a:lnTo>
                <a:cubicBezTo>
                  <a:pt x="392367" y="319291"/>
                  <a:pt x="396609" y="317589"/>
                  <a:pt x="399822" y="314325"/>
                </a:cubicBezTo>
                <a:cubicBezTo>
                  <a:pt x="403035" y="311061"/>
                  <a:pt x="404686" y="307074"/>
                  <a:pt x="404775" y="302362"/>
                </a:cubicBezTo>
                <a:lnTo>
                  <a:pt x="404775" y="281026"/>
                </a:lnTo>
                <a:lnTo>
                  <a:pt x="24384" y="281026"/>
                </a:lnTo>
                <a:lnTo>
                  <a:pt x="24384" y="234696"/>
                </a:lnTo>
                <a:lnTo>
                  <a:pt x="404775" y="234696"/>
                </a:lnTo>
                <a:lnTo>
                  <a:pt x="404775" y="195682"/>
                </a:lnTo>
                <a:lnTo>
                  <a:pt x="9144" y="195682"/>
                </a:lnTo>
                <a:lnTo>
                  <a:pt x="9144" y="149352"/>
                </a:lnTo>
                <a:lnTo>
                  <a:pt x="351740" y="149352"/>
                </a:lnTo>
                <a:lnTo>
                  <a:pt x="381610" y="87173"/>
                </a:lnTo>
                <a:lnTo>
                  <a:pt x="184100" y="87173"/>
                </a:lnTo>
                <a:lnTo>
                  <a:pt x="160935" y="132893"/>
                </a:lnTo>
                <a:lnTo>
                  <a:pt x="15850" y="1328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1805873" y="3263280"/>
            <a:ext cx="1064227" cy="1080144"/>
          </a:xfrm>
          <a:custGeom>
            <a:avLst/>
            <a:gdLst/>
            <a:ahLst/>
            <a:cxnLst/>
            <a:rect l="l" t="t" r="r" b="b"/>
            <a:pathLst>
              <a:path w="570586" h="579120">
                <a:moveTo>
                  <a:pt x="421843" y="6706"/>
                </a:moveTo>
                <a:lnTo>
                  <a:pt x="546811" y="6706"/>
                </a:lnTo>
                <a:lnTo>
                  <a:pt x="568757" y="82296"/>
                </a:lnTo>
                <a:lnTo>
                  <a:pt x="442570" y="82296"/>
                </a:lnTo>
                <a:close/>
                <a:moveTo>
                  <a:pt x="262738" y="0"/>
                </a:moveTo>
                <a:lnTo>
                  <a:pt x="395021" y="0"/>
                </a:lnTo>
                <a:lnTo>
                  <a:pt x="421234" y="100584"/>
                </a:lnTo>
                <a:lnTo>
                  <a:pt x="570586" y="100584"/>
                </a:lnTo>
                <a:lnTo>
                  <a:pt x="570586" y="146304"/>
                </a:lnTo>
                <a:lnTo>
                  <a:pt x="433426" y="146304"/>
                </a:lnTo>
                <a:lnTo>
                  <a:pt x="461467" y="252984"/>
                </a:lnTo>
                <a:lnTo>
                  <a:pt x="477317" y="224333"/>
                </a:lnTo>
                <a:lnTo>
                  <a:pt x="570586" y="224333"/>
                </a:lnTo>
                <a:lnTo>
                  <a:pt x="570586" y="270663"/>
                </a:lnTo>
                <a:lnTo>
                  <a:pt x="546202" y="270663"/>
                </a:lnTo>
                <a:lnTo>
                  <a:pt x="493776" y="373685"/>
                </a:lnTo>
                <a:lnTo>
                  <a:pt x="535839" y="532791"/>
                </a:lnTo>
                <a:lnTo>
                  <a:pt x="570586" y="532791"/>
                </a:lnTo>
                <a:lnTo>
                  <a:pt x="570586" y="579120"/>
                </a:lnTo>
                <a:lnTo>
                  <a:pt x="413919" y="579120"/>
                </a:lnTo>
                <a:lnTo>
                  <a:pt x="405384" y="545592"/>
                </a:lnTo>
                <a:lnTo>
                  <a:pt x="388315" y="579120"/>
                </a:lnTo>
                <a:lnTo>
                  <a:pt x="285903" y="579120"/>
                </a:lnTo>
                <a:lnTo>
                  <a:pt x="371856" y="419405"/>
                </a:lnTo>
                <a:lnTo>
                  <a:pt x="300533" y="146304"/>
                </a:lnTo>
                <a:lnTo>
                  <a:pt x="128626" y="146304"/>
                </a:lnTo>
                <a:lnTo>
                  <a:pt x="128626" y="240183"/>
                </a:lnTo>
                <a:lnTo>
                  <a:pt x="296875" y="240183"/>
                </a:lnTo>
                <a:lnTo>
                  <a:pt x="296875" y="519379"/>
                </a:lnTo>
                <a:cubicBezTo>
                  <a:pt x="296444" y="535661"/>
                  <a:pt x="290754" y="549275"/>
                  <a:pt x="279807" y="560223"/>
                </a:cubicBezTo>
                <a:cubicBezTo>
                  <a:pt x="268859" y="571170"/>
                  <a:pt x="255245" y="576860"/>
                  <a:pt x="238963" y="577291"/>
                </a:cubicBezTo>
                <a:lnTo>
                  <a:pt x="149962" y="577291"/>
                </a:lnTo>
                <a:lnTo>
                  <a:pt x="149962" y="530962"/>
                </a:lnTo>
                <a:lnTo>
                  <a:pt x="159715" y="530962"/>
                </a:lnTo>
                <a:cubicBezTo>
                  <a:pt x="164427" y="530822"/>
                  <a:pt x="168415" y="529120"/>
                  <a:pt x="171679" y="525856"/>
                </a:cubicBezTo>
                <a:cubicBezTo>
                  <a:pt x="174943" y="522593"/>
                  <a:pt x="176645" y="518605"/>
                  <a:pt x="176784" y="513893"/>
                </a:cubicBezTo>
                <a:lnTo>
                  <a:pt x="176784" y="286512"/>
                </a:lnTo>
                <a:lnTo>
                  <a:pt x="128626" y="286512"/>
                </a:lnTo>
                <a:lnTo>
                  <a:pt x="128626" y="577291"/>
                </a:lnTo>
                <a:lnTo>
                  <a:pt x="0" y="577291"/>
                </a:lnTo>
                <a:lnTo>
                  <a:pt x="0" y="100584"/>
                </a:lnTo>
                <a:lnTo>
                  <a:pt x="288951" y="1005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36936" y="3263280"/>
            <a:ext cx="1061421" cy="1080144"/>
          </a:xfrm>
          <a:custGeom>
            <a:avLst/>
            <a:gdLst/>
            <a:ahLst/>
            <a:cxnLst/>
            <a:rect l="l" t="t" r="r" b="b"/>
            <a:pathLst>
              <a:path w="924392" h="940698">
                <a:moveTo>
                  <a:pt x="239506" y="469839"/>
                </a:moveTo>
                <a:lnTo>
                  <a:pt x="469840" y="469839"/>
                </a:lnTo>
                <a:lnTo>
                  <a:pt x="260909" y="940698"/>
                </a:lnTo>
                <a:lnTo>
                  <a:pt x="31594" y="940698"/>
                </a:lnTo>
                <a:close/>
                <a:moveTo>
                  <a:pt x="127397" y="132492"/>
                </a:moveTo>
                <a:lnTo>
                  <a:pt x="352635" y="132492"/>
                </a:lnTo>
                <a:lnTo>
                  <a:pt x="470859" y="408689"/>
                </a:lnTo>
                <a:lnTo>
                  <a:pt x="245621" y="408689"/>
                </a:lnTo>
                <a:close/>
                <a:moveTo>
                  <a:pt x="0" y="0"/>
                </a:moveTo>
                <a:lnTo>
                  <a:pt x="924392" y="0"/>
                </a:lnTo>
                <a:lnTo>
                  <a:pt x="924392" y="843876"/>
                </a:lnTo>
                <a:cubicBezTo>
                  <a:pt x="923670" y="871097"/>
                  <a:pt x="914158" y="893858"/>
                  <a:pt x="895854" y="912161"/>
                </a:cubicBezTo>
                <a:cubicBezTo>
                  <a:pt x="877552" y="930464"/>
                  <a:pt x="854791" y="939976"/>
                  <a:pt x="827570" y="940698"/>
                </a:cubicBezTo>
                <a:lnTo>
                  <a:pt x="491242" y="940698"/>
                </a:lnTo>
                <a:lnTo>
                  <a:pt x="491242" y="863241"/>
                </a:lnTo>
                <a:lnTo>
                  <a:pt x="653291" y="863241"/>
                </a:lnTo>
                <a:cubicBezTo>
                  <a:pt x="661211" y="862965"/>
                  <a:pt x="668048" y="859950"/>
                  <a:pt x="673802" y="854196"/>
                </a:cubicBezTo>
                <a:cubicBezTo>
                  <a:pt x="679556" y="848442"/>
                  <a:pt x="682571" y="841605"/>
                  <a:pt x="682847" y="833685"/>
                </a:cubicBezTo>
                <a:lnTo>
                  <a:pt x="682847" y="77457"/>
                </a:lnTo>
                <a:lnTo>
                  <a:pt x="0" y="774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80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4066155" y="3263280"/>
            <a:ext cx="1068798" cy="1080144"/>
          </a:xfrm>
          <a:custGeom>
            <a:avLst/>
            <a:gdLst/>
            <a:ahLst/>
            <a:cxnLst/>
            <a:rect l="l" t="t" r="r" b="b"/>
            <a:pathLst>
              <a:path w="789584" h="797966">
                <a:moveTo>
                  <a:pt x="455142" y="455142"/>
                </a:moveTo>
                <a:lnTo>
                  <a:pt x="455142" y="618591"/>
                </a:lnTo>
                <a:lnTo>
                  <a:pt x="479450" y="586740"/>
                </a:lnTo>
                <a:lnTo>
                  <a:pt x="479450" y="482803"/>
                </a:lnTo>
                <a:lnTo>
                  <a:pt x="624459" y="482803"/>
                </a:lnTo>
                <a:lnTo>
                  <a:pt x="624459" y="586740"/>
                </a:lnTo>
                <a:lnTo>
                  <a:pt x="647928" y="617753"/>
                </a:lnTo>
                <a:lnTo>
                  <a:pt x="647928" y="455142"/>
                </a:lnTo>
                <a:close/>
                <a:moveTo>
                  <a:pt x="326060" y="391439"/>
                </a:moveTo>
                <a:lnTo>
                  <a:pt x="777011" y="391439"/>
                </a:lnTo>
                <a:lnTo>
                  <a:pt x="777011" y="646252"/>
                </a:lnTo>
                <a:lnTo>
                  <a:pt x="669722" y="646252"/>
                </a:lnTo>
                <a:lnTo>
                  <a:pt x="786231" y="797966"/>
                </a:lnTo>
                <a:lnTo>
                  <a:pt x="619430" y="797966"/>
                </a:lnTo>
                <a:lnTo>
                  <a:pt x="551535" y="715822"/>
                </a:lnTo>
                <a:lnTo>
                  <a:pt x="487832" y="797966"/>
                </a:lnTo>
                <a:lnTo>
                  <a:pt x="316839" y="797966"/>
                </a:lnTo>
                <a:lnTo>
                  <a:pt x="433349" y="646252"/>
                </a:lnTo>
                <a:lnTo>
                  <a:pt x="326060" y="646252"/>
                </a:lnTo>
                <a:close/>
                <a:moveTo>
                  <a:pt x="615239" y="217932"/>
                </a:moveTo>
                <a:lnTo>
                  <a:pt x="615239" y="295046"/>
                </a:lnTo>
                <a:lnTo>
                  <a:pt x="628650" y="295046"/>
                </a:lnTo>
                <a:cubicBezTo>
                  <a:pt x="635128" y="294871"/>
                  <a:pt x="640612" y="292497"/>
                  <a:pt x="645099" y="287921"/>
                </a:cubicBezTo>
                <a:cubicBezTo>
                  <a:pt x="649587" y="283346"/>
                  <a:pt x="651927" y="277618"/>
                  <a:pt x="652119" y="270738"/>
                </a:cubicBezTo>
                <a:lnTo>
                  <a:pt x="652119" y="217932"/>
                </a:lnTo>
                <a:close/>
                <a:moveTo>
                  <a:pt x="450951" y="217932"/>
                </a:moveTo>
                <a:lnTo>
                  <a:pt x="450951" y="295046"/>
                </a:lnTo>
                <a:lnTo>
                  <a:pt x="487832" y="295046"/>
                </a:lnTo>
                <a:lnTo>
                  <a:pt x="487832" y="217932"/>
                </a:lnTo>
                <a:close/>
                <a:moveTo>
                  <a:pt x="238887" y="153390"/>
                </a:moveTo>
                <a:lnTo>
                  <a:pt x="299237" y="153390"/>
                </a:lnTo>
                <a:lnTo>
                  <a:pt x="299237" y="642899"/>
                </a:lnTo>
                <a:lnTo>
                  <a:pt x="238887" y="642899"/>
                </a:lnTo>
                <a:close/>
                <a:moveTo>
                  <a:pt x="0" y="153390"/>
                </a:moveTo>
                <a:lnTo>
                  <a:pt x="60350" y="153390"/>
                </a:lnTo>
                <a:lnTo>
                  <a:pt x="60350" y="642899"/>
                </a:lnTo>
                <a:lnTo>
                  <a:pt x="0" y="642899"/>
                </a:lnTo>
                <a:close/>
                <a:moveTo>
                  <a:pt x="615239" y="77952"/>
                </a:moveTo>
                <a:lnTo>
                  <a:pt x="615239" y="154228"/>
                </a:lnTo>
                <a:lnTo>
                  <a:pt x="652119" y="154228"/>
                </a:lnTo>
                <a:lnTo>
                  <a:pt x="652119" y="77952"/>
                </a:lnTo>
                <a:close/>
                <a:moveTo>
                  <a:pt x="450951" y="77952"/>
                </a:moveTo>
                <a:lnTo>
                  <a:pt x="450951" y="154228"/>
                </a:lnTo>
                <a:lnTo>
                  <a:pt x="487832" y="154228"/>
                </a:lnTo>
                <a:lnTo>
                  <a:pt x="487832" y="77952"/>
                </a:lnTo>
                <a:close/>
                <a:moveTo>
                  <a:pt x="330251" y="14249"/>
                </a:moveTo>
                <a:lnTo>
                  <a:pt x="772820" y="14249"/>
                </a:lnTo>
                <a:lnTo>
                  <a:pt x="772820" y="154228"/>
                </a:lnTo>
                <a:lnTo>
                  <a:pt x="789584" y="154228"/>
                </a:lnTo>
                <a:lnTo>
                  <a:pt x="789584" y="217932"/>
                </a:lnTo>
                <a:lnTo>
                  <a:pt x="772820" y="217932"/>
                </a:lnTo>
                <a:lnTo>
                  <a:pt x="772820" y="302590"/>
                </a:lnTo>
                <a:cubicBezTo>
                  <a:pt x="772401" y="318498"/>
                  <a:pt x="766953" y="331735"/>
                  <a:pt x="756475" y="342300"/>
                </a:cubicBezTo>
                <a:cubicBezTo>
                  <a:pt x="745998" y="352864"/>
                  <a:pt x="733006" y="358348"/>
                  <a:pt x="717499" y="358749"/>
                </a:cubicBezTo>
                <a:lnTo>
                  <a:pt x="330251" y="358749"/>
                </a:lnTo>
                <a:lnTo>
                  <a:pt x="330251" y="217932"/>
                </a:lnTo>
                <a:lnTo>
                  <a:pt x="313487" y="217932"/>
                </a:lnTo>
                <a:lnTo>
                  <a:pt x="313487" y="154228"/>
                </a:lnTo>
                <a:lnTo>
                  <a:pt x="330251" y="154228"/>
                </a:lnTo>
                <a:close/>
                <a:moveTo>
                  <a:pt x="77114" y="0"/>
                </a:moveTo>
                <a:lnTo>
                  <a:pt x="221285" y="0"/>
                </a:lnTo>
                <a:lnTo>
                  <a:pt x="221285" y="797128"/>
                </a:lnTo>
                <a:lnTo>
                  <a:pt x="77114" y="797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66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933998" y="455082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长期憋三急的人都有腰腹肥胖、大腿粗的现象，这是因为一直坐着或站着憋三急，大量毒素和脂肪堆积在这几个部位。</a:t>
            </a:r>
          </a:p>
        </p:txBody>
      </p:sp>
      <p:cxnSp>
        <p:nvCxnSpPr>
          <p:cNvPr id="72" name="直接连接符 71"/>
          <p:cNvCxnSpPr/>
          <p:nvPr/>
        </p:nvCxnSpPr>
        <p:spPr>
          <a:xfrm>
            <a:off x="1112235" y="3047480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015604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ABA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327" y="-5857"/>
            <a:ext cx="12075674" cy="686385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38324" y="2919248"/>
            <a:ext cx="1798120" cy="2657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89260" y="3125889"/>
            <a:ext cx="2261250" cy="3503043"/>
          </a:xfrm>
          <a:prstGeom prst="rect">
            <a:avLst/>
          </a:prstGeom>
        </p:spPr>
      </p:pic>
      <p:grpSp>
        <p:nvGrpSpPr>
          <p:cNvPr id="3390" name="组合 3389"/>
          <p:cNvGrpSpPr/>
          <p:nvPr/>
        </p:nvGrpSpPr>
        <p:grpSpPr>
          <a:xfrm>
            <a:off x="4642834" y="2854955"/>
            <a:ext cx="2115000" cy="3678874"/>
            <a:chOff x="5331715" y="2819233"/>
            <a:chExt cx="2115000" cy="3678874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331715" y="2819233"/>
              <a:ext cx="2115000" cy="3678874"/>
            </a:xfrm>
            <a:prstGeom prst="rect">
              <a:avLst/>
            </a:prstGeom>
          </p:spPr>
        </p:pic>
        <p:sp>
          <p:nvSpPr>
            <p:cNvPr id="3389" name="任意多边形 3388"/>
            <p:cNvSpPr/>
            <p:nvPr/>
          </p:nvSpPr>
          <p:spPr>
            <a:xfrm>
              <a:off x="5352121" y="4133401"/>
              <a:ext cx="190500" cy="186103"/>
            </a:xfrm>
            <a:custGeom>
              <a:avLst/>
              <a:gdLst>
                <a:gd name="connsiteX0" fmla="*/ 64293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4293 w 195262"/>
                <a:gd name="connsiteY4" fmla="*/ 0 h 195263"/>
                <a:gd name="connsiteX0" fmla="*/ 69056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9056 w 195262"/>
                <a:gd name="connsiteY4" fmla="*/ 0 h 195263"/>
                <a:gd name="connsiteX0" fmla="*/ 69056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9056 w 195262"/>
                <a:gd name="connsiteY4" fmla="*/ 0 h 195263"/>
                <a:gd name="connsiteX0" fmla="*/ 64294 w 190500"/>
                <a:gd name="connsiteY0" fmla="*/ 0 h 195263"/>
                <a:gd name="connsiteX1" fmla="*/ 190500 w 190500"/>
                <a:gd name="connsiteY1" fmla="*/ 147638 h 195263"/>
                <a:gd name="connsiteX2" fmla="*/ 76200 w 190500"/>
                <a:gd name="connsiteY2" fmla="*/ 195263 h 195263"/>
                <a:gd name="connsiteX3" fmla="*/ 0 w 190500"/>
                <a:gd name="connsiteY3" fmla="*/ 100012 h 195263"/>
                <a:gd name="connsiteX4" fmla="*/ 64294 w 190500"/>
                <a:gd name="connsiteY4" fmla="*/ 0 h 195263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8582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5738"/>
                <a:gd name="connsiteX1" fmla="*/ 190500 w 190500"/>
                <a:gd name="connsiteY1" fmla="*/ 147638 h 185738"/>
                <a:gd name="connsiteX2" fmla="*/ 71438 w 190500"/>
                <a:gd name="connsiteY2" fmla="*/ 185738 h 185738"/>
                <a:gd name="connsiteX3" fmla="*/ 0 w 190500"/>
                <a:gd name="connsiteY3" fmla="*/ 100012 h 185738"/>
                <a:gd name="connsiteX4" fmla="*/ 64294 w 190500"/>
                <a:gd name="connsiteY4" fmla="*/ 0 h 185738"/>
                <a:gd name="connsiteX0" fmla="*/ 64294 w 190500"/>
                <a:gd name="connsiteY0" fmla="*/ 0 h 186103"/>
                <a:gd name="connsiteX1" fmla="*/ 190500 w 190500"/>
                <a:gd name="connsiteY1" fmla="*/ 147638 h 186103"/>
                <a:gd name="connsiteX2" fmla="*/ 71438 w 190500"/>
                <a:gd name="connsiteY2" fmla="*/ 185738 h 186103"/>
                <a:gd name="connsiteX3" fmla="*/ 0 w 190500"/>
                <a:gd name="connsiteY3" fmla="*/ 100012 h 186103"/>
                <a:gd name="connsiteX4" fmla="*/ 64294 w 190500"/>
                <a:gd name="connsiteY4" fmla="*/ 0 h 18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0" h="186103">
                  <a:moveTo>
                    <a:pt x="64294" y="0"/>
                  </a:moveTo>
                  <a:lnTo>
                    <a:pt x="190500" y="147638"/>
                  </a:lnTo>
                  <a:cubicBezTo>
                    <a:pt x="150813" y="160338"/>
                    <a:pt x="94457" y="189707"/>
                    <a:pt x="71438" y="185738"/>
                  </a:cubicBezTo>
                  <a:cubicBezTo>
                    <a:pt x="69056" y="185738"/>
                    <a:pt x="16669" y="138112"/>
                    <a:pt x="0" y="100012"/>
                  </a:cubicBezTo>
                  <a:cubicBezTo>
                    <a:pt x="23019" y="65087"/>
                    <a:pt x="34131" y="32544"/>
                    <a:pt x="64294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2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任意多边形 112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肥胖也会“传染”。如果一个人的朋友是胖子，那他患肥胖的可能性会增加</a:t>
            </a:r>
            <a:r>
              <a:rPr lang="en-US" altLang="zh-CN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57%</a:t>
            </a:r>
            <a:r>
              <a:rPr lang="zh-CN" altLang="en-US" sz="2800" dirty="0">
                <a:solidFill>
                  <a:srgbClr val="8E4C0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。</a:t>
            </a:r>
          </a:p>
        </p:txBody>
      </p:sp>
      <p:sp>
        <p:nvSpPr>
          <p:cNvPr id="117" name="任意多边形 116"/>
          <p:cNvSpPr/>
          <p:nvPr/>
        </p:nvSpPr>
        <p:spPr>
          <a:xfrm>
            <a:off x="319126" y="188363"/>
            <a:ext cx="943820" cy="1148813"/>
          </a:xfrm>
          <a:custGeom>
            <a:avLst/>
            <a:gdLst/>
            <a:ahLst/>
            <a:cxnLst/>
            <a:rect l="l" t="t" r="r" b="b"/>
            <a:pathLst>
              <a:path w="1639411" h="1995483">
                <a:moveTo>
                  <a:pt x="1223995" y="1471762"/>
                </a:moveTo>
                <a:lnTo>
                  <a:pt x="1264053" y="1471762"/>
                </a:lnTo>
                <a:lnTo>
                  <a:pt x="1264053" y="1716560"/>
                </a:lnTo>
                <a:lnTo>
                  <a:pt x="1499950" y="1995483"/>
                </a:lnTo>
                <a:lnTo>
                  <a:pt x="753684" y="1995483"/>
                </a:lnTo>
                <a:lnTo>
                  <a:pt x="719561" y="1955425"/>
                </a:lnTo>
                <a:lnTo>
                  <a:pt x="1416867" y="1955425"/>
                </a:lnTo>
                <a:lnTo>
                  <a:pt x="1223995" y="1729913"/>
                </a:lnTo>
                <a:close/>
                <a:moveTo>
                  <a:pt x="1522205" y="1324882"/>
                </a:moveTo>
                <a:cubicBezTo>
                  <a:pt x="1552866" y="1328839"/>
                  <a:pt x="1580066" y="1345900"/>
                  <a:pt x="1603804" y="1376067"/>
                </a:cubicBezTo>
                <a:cubicBezTo>
                  <a:pt x="1627542" y="1406235"/>
                  <a:pt x="1639411" y="1439122"/>
                  <a:pt x="1639411" y="1474729"/>
                </a:cubicBezTo>
                <a:cubicBezTo>
                  <a:pt x="1639411" y="1518249"/>
                  <a:pt x="1626553" y="1554598"/>
                  <a:pt x="1600837" y="1583776"/>
                </a:cubicBezTo>
                <a:cubicBezTo>
                  <a:pt x="1575121" y="1612954"/>
                  <a:pt x="1543470" y="1627543"/>
                  <a:pt x="1505885" y="1627543"/>
                </a:cubicBezTo>
                <a:cubicBezTo>
                  <a:pt x="1469289" y="1627543"/>
                  <a:pt x="1430714" y="1615674"/>
                  <a:pt x="1390162" y="1591936"/>
                </a:cubicBezTo>
                <a:lnTo>
                  <a:pt x="1390162" y="1574132"/>
                </a:lnTo>
                <a:cubicBezTo>
                  <a:pt x="1428736" y="1592925"/>
                  <a:pt x="1461376" y="1602321"/>
                  <a:pt x="1488081" y="1602321"/>
                </a:cubicBezTo>
                <a:cubicBezTo>
                  <a:pt x="1522699" y="1602321"/>
                  <a:pt x="1551630" y="1589957"/>
                  <a:pt x="1574874" y="1565230"/>
                </a:cubicBezTo>
                <a:cubicBezTo>
                  <a:pt x="1598117" y="1540503"/>
                  <a:pt x="1609739" y="1509347"/>
                  <a:pt x="1609739" y="1471762"/>
                </a:cubicBezTo>
                <a:cubicBezTo>
                  <a:pt x="1609739" y="1446045"/>
                  <a:pt x="1606030" y="1426758"/>
                  <a:pt x="1598612" y="1413900"/>
                </a:cubicBezTo>
                <a:cubicBezTo>
                  <a:pt x="1591193" y="1401042"/>
                  <a:pt x="1568692" y="1374337"/>
                  <a:pt x="1531106" y="1333784"/>
                </a:cubicBezTo>
                <a:cubicBezTo>
                  <a:pt x="1529128" y="1331806"/>
                  <a:pt x="1526161" y="1328839"/>
                  <a:pt x="1522205" y="1324882"/>
                </a:cubicBezTo>
                <a:close/>
                <a:moveTo>
                  <a:pt x="535590" y="0"/>
                </a:moveTo>
                <a:lnTo>
                  <a:pt x="903531" y="0"/>
                </a:lnTo>
                <a:lnTo>
                  <a:pt x="902047" y="13353"/>
                </a:lnTo>
                <a:cubicBezTo>
                  <a:pt x="870396" y="178531"/>
                  <a:pt x="791269" y="375853"/>
                  <a:pt x="664666" y="605322"/>
                </a:cubicBezTo>
                <a:cubicBezTo>
                  <a:pt x="538063" y="834790"/>
                  <a:pt x="393656" y="1042498"/>
                  <a:pt x="231446" y="1228446"/>
                </a:cubicBezTo>
                <a:lnTo>
                  <a:pt x="222544" y="1238832"/>
                </a:lnTo>
                <a:lnTo>
                  <a:pt x="222544" y="1275922"/>
                </a:lnTo>
                <a:lnTo>
                  <a:pt x="299693" y="1275922"/>
                </a:lnTo>
                <a:lnTo>
                  <a:pt x="308595" y="1265537"/>
                </a:lnTo>
                <a:cubicBezTo>
                  <a:pt x="484652" y="1064752"/>
                  <a:pt x="623866" y="873611"/>
                  <a:pt x="726237" y="692114"/>
                </a:cubicBezTo>
                <a:cubicBezTo>
                  <a:pt x="828607" y="510617"/>
                  <a:pt x="917378" y="296726"/>
                  <a:pt x="992549" y="50444"/>
                </a:cubicBezTo>
                <a:lnTo>
                  <a:pt x="996999" y="38575"/>
                </a:lnTo>
                <a:lnTo>
                  <a:pt x="1028156" y="57862"/>
                </a:lnTo>
                <a:lnTo>
                  <a:pt x="1022221" y="77149"/>
                </a:lnTo>
                <a:cubicBezTo>
                  <a:pt x="873858" y="568725"/>
                  <a:pt x="648841" y="968316"/>
                  <a:pt x="347169" y="1275922"/>
                </a:cubicBezTo>
                <a:lnTo>
                  <a:pt x="873858" y="1275922"/>
                </a:lnTo>
                <a:lnTo>
                  <a:pt x="873858" y="624609"/>
                </a:lnTo>
                <a:cubicBezTo>
                  <a:pt x="877815" y="622631"/>
                  <a:pt x="880782" y="621147"/>
                  <a:pt x="882760" y="620158"/>
                </a:cubicBezTo>
                <a:cubicBezTo>
                  <a:pt x="994527" y="548944"/>
                  <a:pt x="1074643" y="473773"/>
                  <a:pt x="1123108" y="394646"/>
                </a:cubicBezTo>
                <a:lnTo>
                  <a:pt x="1151297" y="394646"/>
                </a:lnTo>
                <a:lnTo>
                  <a:pt x="1151297" y="1275922"/>
                </a:lnTo>
                <a:lnTo>
                  <a:pt x="1223995" y="1275922"/>
                </a:lnTo>
                <a:lnTo>
                  <a:pt x="1223995" y="452508"/>
                </a:lnTo>
                <a:lnTo>
                  <a:pt x="1264053" y="461409"/>
                </a:lnTo>
                <a:lnTo>
                  <a:pt x="1264053" y="1275922"/>
                </a:lnTo>
                <a:cubicBezTo>
                  <a:pt x="1351093" y="1275922"/>
                  <a:pt x="1416867" y="1289770"/>
                  <a:pt x="1461376" y="1317464"/>
                </a:cubicBezTo>
                <a:cubicBezTo>
                  <a:pt x="1505885" y="1345158"/>
                  <a:pt x="1528139" y="1386206"/>
                  <a:pt x="1528139" y="1440605"/>
                </a:cubicBezTo>
                <a:cubicBezTo>
                  <a:pt x="1528139" y="1471267"/>
                  <a:pt x="1518743" y="1496736"/>
                  <a:pt x="1499950" y="1517012"/>
                </a:cubicBezTo>
                <a:cubicBezTo>
                  <a:pt x="1481158" y="1537289"/>
                  <a:pt x="1457420" y="1547427"/>
                  <a:pt x="1428736" y="1547427"/>
                </a:cubicBezTo>
                <a:cubicBezTo>
                  <a:pt x="1365434" y="1547427"/>
                  <a:pt x="1333784" y="1523689"/>
                  <a:pt x="1333784" y="1476213"/>
                </a:cubicBezTo>
                <a:cubicBezTo>
                  <a:pt x="1333784" y="1458409"/>
                  <a:pt x="1337245" y="1445056"/>
                  <a:pt x="1344169" y="1436155"/>
                </a:cubicBezTo>
                <a:lnTo>
                  <a:pt x="1354554" y="1424285"/>
                </a:lnTo>
                <a:cubicBezTo>
                  <a:pt x="1356533" y="1420329"/>
                  <a:pt x="1357522" y="1416373"/>
                  <a:pt x="1357522" y="1412416"/>
                </a:cubicBezTo>
                <a:cubicBezTo>
                  <a:pt x="1357522" y="1388678"/>
                  <a:pt x="1331806" y="1376809"/>
                  <a:pt x="1280373" y="1376809"/>
                </a:cubicBezTo>
                <a:lnTo>
                  <a:pt x="1253668" y="1376809"/>
                </a:lnTo>
                <a:lnTo>
                  <a:pt x="1151297" y="1376809"/>
                </a:lnTo>
                <a:lnTo>
                  <a:pt x="1151297" y="1718044"/>
                </a:lnTo>
                <a:lnTo>
                  <a:pt x="1326365" y="1873825"/>
                </a:lnTo>
                <a:lnTo>
                  <a:pt x="691372" y="1873825"/>
                </a:lnTo>
                <a:lnTo>
                  <a:pt x="873858" y="1726946"/>
                </a:lnTo>
                <a:lnTo>
                  <a:pt x="873858" y="1495500"/>
                </a:lnTo>
                <a:lnTo>
                  <a:pt x="50443" y="1495500"/>
                </a:lnTo>
                <a:lnTo>
                  <a:pt x="17803" y="1456925"/>
                </a:lnTo>
                <a:lnTo>
                  <a:pt x="873858" y="1456925"/>
                </a:lnTo>
                <a:lnTo>
                  <a:pt x="873858" y="1376809"/>
                </a:lnTo>
                <a:lnTo>
                  <a:pt x="0" y="1376809"/>
                </a:lnTo>
                <a:lnTo>
                  <a:pt x="0" y="1326366"/>
                </a:lnTo>
                <a:lnTo>
                  <a:pt x="7418" y="1317464"/>
                </a:lnTo>
                <a:cubicBezTo>
                  <a:pt x="149847" y="1150308"/>
                  <a:pt x="273482" y="935924"/>
                  <a:pt x="378326" y="674310"/>
                </a:cubicBezTo>
                <a:cubicBezTo>
                  <a:pt x="483169" y="412697"/>
                  <a:pt x="535590" y="187927"/>
                  <a:pt x="535590" y="0"/>
                </a:cubicBez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任意多边形 117"/>
          <p:cNvSpPr/>
          <p:nvPr/>
        </p:nvSpPr>
        <p:spPr>
          <a:xfrm>
            <a:off x="1450513" y="1797214"/>
            <a:ext cx="930971" cy="926014"/>
          </a:xfrm>
          <a:custGeom>
            <a:avLst/>
            <a:gdLst/>
            <a:ahLst/>
            <a:cxnLst/>
            <a:rect l="l" t="t" r="r" b="b"/>
            <a:pathLst>
              <a:path w="858622" h="854050">
                <a:moveTo>
                  <a:pt x="143561" y="322783"/>
                </a:moveTo>
                <a:lnTo>
                  <a:pt x="143561" y="511150"/>
                </a:lnTo>
                <a:lnTo>
                  <a:pt x="197511" y="511150"/>
                </a:lnTo>
                <a:lnTo>
                  <a:pt x="197511" y="322783"/>
                </a:lnTo>
                <a:close/>
                <a:moveTo>
                  <a:pt x="683971" y="69494"/>
                </a:moveTo>
                <a:lnTo>
                  <a:pt x="683971" y="456286"/>
                </a:lnTo>
                <a:lnTo>
                  <a:pt x="702259" y="456286"/>
                </a:lnTo>
                <a:cubicBezTo>
                  <a:pt x="707822" y="456191"/>
                  <a:pt x="712242" y="454552"/>
                  <a:pt x="715518" y="451371"/>
                </a:cubicBezTo>
                <a:cubicBezTo>
                  <a:pt x="718795" y="448190"/>
                  <a:pt x="720471" y="444037"/>
                  <a:pt x="720547" y="438912"/>
                </a:cubicBezTo>
                <a:lnTo>
                  <a:pt x="720547" y="69494"/>
                </a:lnTo>
                <a:close/>
                <a:moveTo>
                  <a:pt x="514807" y="69494"/>
                </a:moveTo>
                <a:lnTo>
                  <a:pt x="514807" y="456286"/>
                </a:lnTo>
                <a:lnTo>
                  <a:pt x="550469" y="456286"/>
                </a:lnTo>
                <a:lnTo>
                  <a:pt x="550469" y="69494"/>
                </a:lnTo>
                <a:close/>
                <a:moveTo>
                  <a:pt x="143561" y="64922"/>
                </a:moveTo>
                <a:lnTo>
                  <a:pt x="143561" y="253289"/>
                </a:lnTo>
                <a:lnTo>
                  <a:pt x="197511" y="253289"/>
                </a:lnTo>
                <a:lnTo>
                  <a:pt x="197511" y="64922"/>
                </a:lnTo>
                <a:close/>
                <a:moveTo>
                  <a:pt x="375819" y="0"/>
                </a:moveTo>
                <a:lnTo>
                  <a:pt x="858622" y="0"/>
                </a:lnTo>
                <a:lnTo>
                  <a:pt x="858622" y="456286"/>
                </a:lnTo>
                <a:cubicBezTo>
                  <a:pt x="858088" y="475983"/>
                  <a:pt x="850926" y="492366"/>
                  <a:pt x="837133" y="505435"/>
                </a:cubicBezTo>
                <a:cubicBezTo>
                  <a:pt x="823341" y="518503"/>
                  <a:pt x="806120" y="525285"/>
                  <a:pt x="785470" y="525780"/>
                </a:cubicBezTo>
                <a:lnTo>
                  <a:pt x="514807" y="525780"/>
                </a:lnTo>
                <a:lnTo>
                  <a:pt x="514807" y="783641"/>
                </a:lnTo>
                <a:lnTo>
                  <a:pt x="858622" y="783641"/>
                </a:lnTo>
                <a:lnTo>
                  <a:pt x="858622" y="853135"/>
                </a:lnTo>
                <a:lnTo>
                  <a:pt x="375819" y="853135"/>
                </a:lnTo>
                <a:close/>
                <a:moveTo>
                  <a:pt x="0" y="0"/>
                </a:moveTo>
                <a:lnTo>
                  <a:pt x="346558" y="0"/>
                </a:lnTo>
                <a:lnTo>
                  <a:pt x="346558" y="768096"/>
                </a:lnTo>
                <a:cubicBezTo>
                  <a:pt x="345967" y="792480"/>
                  <a:pt x="338233" y="812749"/>
                  <a:pt x="323355" y="828904"/>
                </a:cubicBezTo>
                <a:cubicBezTo>
                  <a:pt x="308477" y="845058"/>
                  <a:pt x="289998" y="853440"/>
                  <a:pt x="267919" y="854050"/>
                </a:cubicBezTo>
                <a:lnTo>
                  <a:pt x="164592" y="854050"/>
                </a:lnTo>
                <a:lnTo>
                  <a:pt x="164592" y="789127"/>
                </a:lnTo>
                <a:lnTo>
                  <a:pt x="174651" y="789127"/>
                </a:lnTo>
                <a:cubicBezTo>
                  <a:pt x="181204" y="788956"/>
                  <a:pt x="186614" y="786556"/>
                  <a:pt x="190881" y="781926"/>
                </a:cubicBezTo>
                <a:cubicBezTo>
                  <a:pt x="195149" y="777297"/>
                  <a:pt x="197358" y="771468"/>
                  <a:pt x="197511" y="764439"/>
                </a:cubicBezTo>
                <a:lnTo>
                  <a:pt x="197511" y="580644"/>
                </a:lnTo>
                <a:lnTo>
                  <a:pt x="143561" y="580644"/>
                </a:lnTo>
                <a:lnTo>
                  <a:pt x="143561" y="854050"/>
                </a:lnTo>
                <a:lnTo>
                  <a:pt x="0" y="85405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任意多边形 118"/>
          <p:cNvSpPr/>
          <p:nvPr/>
        </p:nvSpPr>
        <p:spPr>
          <a:xfrm>
            <a:off x="2752027" y="1797214"/>
            <a:ext cx="923087" cy="926014"/>
          </a:xfrm>
          <a:custGeom>
            <a:avLst/>
            <a:gdLst/>
            <a:ahLst/>
            <a:cxnLst/>
            <a:rect l="l" t="t" r="r" b="b"/>
            <a:pathLst>
              <a:path w="964140" h="967197">
                <a:moveTo>
                  <a:pt x="164087" y="374037"/>
                </a:moveTo>
                <a:lnTo>
                  <a:pt x="164087" y="583987"/>
                </a:lnTo>
                <a:lnTo>
                  <a:pt x="225238" y="583987"/>
                </a:lnTo>
                <a:lnTo>
                  <a:pt x="225238" y="374037"/>
                </a:lnTo>
                <a:close/>
                <a:moveTo>
                  <a:pt x="164087" y="85610"/>
                </a:moveTo>
                <a:lnTo>
                  <a:pt x="164087" y="296580"/>
                </a:lnTo>
                <a:lnTo>
                  <a:pt x="225238" y="296580"/>
                </a:lnTo>
                <a:lnTo>
                  <a:pt x="225238" y="85610"/>
                </a:lnTo>
                <a:close/>
                <a:moveTo>
                  <a:pt x="831647" y="56054"/>
                </a:moveTo>
                <a:lnTo>
                  <a:pt x="964140" y="56054"/>
                </a:lnTo>
                <a:lnTo>
                  <a:pt x="946814" y="348558"/>
                </a:lnTo>
                <a:lnTo>
                  <a:pt x="813302" y="348558"/>
                </a:lnTo>
                <a:close/>
                <a:moveTo>
                  <a:pt x="411747" y="56054"/>
                </a:moveTo>
                <a:lnTo>
                  <a:pt x="544240" y="56054"/>
                </a:lnTo>
                <a:lnTo>
                  <a:pt x="561566" y="348558"/>
                </a:lnTo>
                <a:lnTo>
                  <a:pt x="430092" y="348558"/>
                </a:lnTo>
                <a:close/>
                <a:moveTo>
                  <a:pt x="0" y="12230"/>
                </a:moveTo>
                <a:lnTo>
                  <a:pt x="394421" y="12230"/>
                </a:lnTo>
                <a:lnTo>
                  <a:pt x="394421" y="871394"/>
                </a:lnTo>
                <a:cubicBezTo>
                  <a:pt x="393720" y="898126"/>
                  <a:pt x="384930" y="920591"/>
                  <a:pt x="368050" y="938787"/>
                </a:cubicBezTo>
                <a:cubicBezTo>
                  <a:pt x="351170" y="956984"/>
                  <a:pt x="330404" y="966454"/>
                  <a:pt x="305753" y="967197"/>
                </a:cubicBezTo>
                <a:lnTo>
                  <a:pt x="187528" y="967197"/>
                </a:lnTo>
                <a:lnTo>
                  <a:pt x="187528" y="894835"/>
                </a:lnTo>
                <a:lnTo>
                  <a:pt x="198739" y="894835"/>
                </a:lnTo>
                <a:cubicBezTo>
                  <a:pt x="206086" y="894602"/>
                  <a:pt x="212286" y="891757"/>
                  <a:pt x="217339" y="886300"/>
                </a:cubicBezTo>
                <a:cubicBezTo>
                  <a:pt x="222393" y="880843"/>
                  <a:pt x="225025" y="874176"/>
                  <a:pt x="225238" y="866298"/>
                </a:cubicBezTo>
                <a:lnTo>
                  <a:pt x="225238" y="661444"/>
                </a:lnTo>
                <a:lnTo>
                  <a:pt x="164087" y="661444"/>
                </a:lnTo>
                <a:lnTo>
                  <a:pt x="164087" y="967197"/>
                </a:lnTo>
                <a:lnTo>
                  <a:pt x="0" y="967197"/>
                </a:lnTo>
                <a:close/>
                <a:moveTo>
                  <a:pt x="583987" y="0"/>
                </a:moveTo>
                <a:lnTo>
                  <a:pt x="791899" y="0"/>
                </a:lnTo>
                <a:lnTo>
                  <a:pt x="791899" y="421938"/>
                </a:lnTo>
                <a:lnTo>
                  <a:pt x="952929" y="421938"/>
                </a:lnTo>
                <a:lnTo>
                  <a:pt x="952929" y="500415"/>
                </a:lnTo>
                <a:lnTo>
                  <a:pt x="791899" y="500415"/>
                </a:lnTo>
                <a:lnTo>
                  <a:pt x="791899" y="695077"/>
                </a:lnTo>
                <a:lnTo>
                  <a:pt x="964140" y="695077"/>
                </a:lnTo>
                <a:lnTo>
                  <a:pt x="964140" y="772534"/>
                </a:lnTo>
                <a:lnTo>
                  <a:pt x="791899" y="772534"/>
                </a:lnTo>
                <a:lnTo>
                  <a:pt x="791899" y="967197"/>
                </a:lnTo>
                <a:lnTo>
                  <a:pt x="583987" y="967197"/>
                </a:lnTo>
                <a:lnTo>
                  <a:pt x="583987" y="772534"/>
                </a:lnTo>
                <a:lnTo>
                  <a:pt x="411747" y="772534"/>
                </a:lnTo>
                <a:lnTo>
                  <a:pt x="411747" y="695077"/>
                </a:lnTo>
                <a:lnTo>
                  <a:pt x="583987" y="695077"/>
                </a:lnTo>
                <a:lnTo>
                  <a:pt x="583987" y="500415"/>
                </a:lnTo>
                <a:lnTo>
                  <a:pt x="421939" y="500415"/>
                </a:lnTo>
                <a:lnTo>
                  <a:pt x="421939" y="421938"/>
                </a:lnTo>
                <a:lnTo>
                  <a:pt x="583987" y="421938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4076953" y="1797214"/>
            <a:ext cx="919155" cy="926014"/>
          </a:xfrm>
          <a:custGeom>
            <a:avLst/>
            <a:gdLst/>
            <a:ahLst/>
            <a:cxnLst/>
            <a:rect l="l" t="t" r="r" b="b"/>
            <a:pathLst>
              <a:path w="857708" h="864108">
                <a:moveTo>
                  <a:pt x="156363" y="542239"/>
                </a:moveTo>
                <a:lnTo>
                  <a:pt x="156363" y="793699"/>
                </a:lnTo>
                <a:lnTo>
                  <a:pt x="185624" y="793699"/>
                </a:lnTo>
                <a:cubicBezTo>
                  <a:pt x="192253" y="793528"/>
                  <a:pt x="197968" y="791128"/>
                  <a:pt x="202769" y="786498"/>
                </a:cubicBezTo>
                <a:cubicBezTo>
                  <a:pt x="207569" y="781869"/>
                  <a:pt x="210084" y="776040"/>
                  <a:pt x="210312" y="769011"/>
                </a:cubicBezTo>
                <a:lnTo>
                  <a:pt x="210312" y="542239"/>
                </a:lnTo>
                <a:close/>
                <a:moveTo>
                  <a:pt x="398679" y="353873"/>
                </a:moveTo>
                <a:lnTo>
                  <a:pt x="564185" y="353873"/>
                </a:lnTo>
                <a:lnTo>
                  <a:pt x="610820" y="676656"/>
                </a:lnTo>
                <a:lnTo>
                  <a:pt x="444399" y="676656"/>
                </a:lnTo>
                <a:close/>
                <a:moveTo>
                  <a:pt x="156363" y="206654"/>
                </a:moveTo>
                <a:lnTo>
                  <a:pt x="156363" y="472745"/>
                </a:lnTo>
                <a:lnTo>
                  <a:pt x="210312" y="472745"/>
                </a:lnTo>
                <a:lnTo>
                  <a:pt x="210312" y="206654"/>
                </a:lnTo>
                <a:close/>
                <a:moveTo>
                  <a:pt x="431597" y="0"/>
                </a:moveTo>
                <a:lnTo>
                  <a:pt x="597104" y="0"/>
                </a:lnTo>
                <a:lnTo>
                  <a:pt x="587045" y="63094"/>
                </a:lnTo>
                <a:lnTo>
                  <a:pt x="857708" y="63094"/>
                </a:lnTo>
                <a:lnTo>
                  <a:pt x="857708" y="760781"/>
                </a:lnTo>
                <a:cubicBezTo>
                  <a:pt x="856965" y="789889"/>
                  <a:pt x="846563" y="814197"/>
                  <a:pt x="826504" y="833704"/>
                </a:cubicBezTo>
                <a:cubicBezTo>
                  <a:pt x="806444" y="853212"/>
                  <a:pt x="781184" y="863346"/>
                  <a:pt x="750723" y="864108"/>
                </a:cubicBezTo>
                <a:lnTo>
                  <a:pt x="574244" y="864108"/>
                </a:lnTo>
                <a:lnTo>
                  <a:pt x="574244" y="794614"/>
                </a:lnTo>
                <a:lnTo>
                  <a:pt x="651968" y="794614"/>
                </a:lnTo>
                <a:cubicBezTo>
                  <a:pt x="659911" y="794442"/>
                  <a:pt x="666426" y="792042"/>
                  <a:pt x="671513" y="787413"/>
                </a:cubicBezTo>
                <a:cubicBezTo>
                  <a:pt x="676599" y="782784"/>
                  <a:pt x="679228" y="776954"/>
                  <a:pt x="679400" y="769925"/>
                </a:cubicBezTo>
                <a:lnTo>
                  <a:pt x="679400" y="132588"/>
                </a:lnTo>
                <a:lnTo>
                  <a:pt x="576072" y="132588"/>
                </a:lnTo>
                <a:lnTo>
                  <a:pt x="549555" y="298094"/>
                </a:lnTo>
                <a:lnTo>
                  <a:pt x="384963" y="298094"/>
                </a:lnTo>
                <a:close/>
                <a:moveTo>
                  <a:pt x="85040" y="0"/>
                </a:moveTo>
                <a:lnTo>
                  <a:pt x="256032" y="0"/>
                </a:lnTo>
                <a:lnTo>
                  <a:pt x="226772" y="137160"/>
                </a:lnTo>
                <a:lnTo>
                  <a:pt x="367589" y="137160"/>
                </a:lnTo>
                <a:lnTo>
                  <a:pt x="367589" y="793699"/>
                </a:lnTo>
                <a:cubicBezTo>
                  <a:pt x="366961" y="813797"/>
                  <a:pt x="359531" y="830294"/>
                  <a:pt x="345301" y="843191"/>
                </a:cubicBezTo>
                <a:cubicBezTo>
                  <a:pt x="331070" y="856088"/>
                  <a:pt x="313811" y="862756"/>
                  <a:pt x="293523" y="863194"/>
                </a:cubicBezTo>
                <a:lnTo>
                  <a:pt x="0" y="863194"/>
                </a:lnTo>
                <a:lnTo>
                  <a:pt x="0" y="137160"/>
                </a:lnTo>
                <a:lnTo>
                  <a:pt x="55779" y="13716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741489" y="3130000"/>
            <a:ext cx="1381544" cy="1388831"/>
          </a:xfrm>
          <a:custGeom>
            <a:avLst/>
            <a:gdLst/>
            <a:ahLst/>
            <a:cxnLst/>
            <a:rect l="l" t="t" r="r" b="b"/>
            <a:pathLst>
              <a:path w="1381544" h="1388831">
                <a:moveTo>
                  <a:pt x="336642" y="285636"/>
                </a:moveTo>
                <a:lnTo>
                  <a:pt x="290007" y="856907"/>
                </a:lnTo>
                <a:lnTo>
                  <a:pt x="317696" y="899170"/>
                </a:lnTo>
                <a:lnTo>
                  <a:pt x="351215" y="846706"/>
                </a:lnTo>
                <a:lnTo>
                  <a:pt x="403678" y="285636"/>
                </a:lnTo>
                <a:close/>
                <a:moveTo>
                  <a:pt x="677656" y="34976"/>
                </a:moveTo>
                <a:lnTo>
                  <a:pt x="1375714" y="34976"/>
                </a:lnTo>
                <a:lnTo>
                  <a:pt x="1193549" y="561070"/>
                </a:lnTo>
                <a:lnTo>
                  <a:pt x="1193549" y="639766"/>
                </a:lnTo>
                <a:lnTo>
                  <a:pt x="1381544" y="639766"/>
                </a:lnTo>
                <a:lnTo>
                  <a:pt x="1381544" y="750523"/>
                </a:lnTo>
                <a:lnTo>
                  <a:pt x="1193549" y="750523"/>
                </a:lnTo>
                <a:lnTo>
                  <a:pt x="1193549" y="1251842"/>
                </a:lnTo>
                <a:cubicBezTo>
                  <a:pt x="1192456" y="1290704"/>
                  <a:pt x="1177882" y="1323008"/>
                  <a:pt x="1149829" y="1348754"/>
                </a:cubicBezTo>
                <a:cubicBezTo>
                  <a:pt x="1121775" y="1374500"/>
                  <a:pt x="1086800" y="1387859"/>
                  <a:pt x="1044902" y="1388831"/>
                </a:cubicBezTo>
                <a:lnTo>
                  <a:pt x="751979" y="1388831"/>
                </a:lnTo>
                <a:lnTo>
                  <a:pt x="751979" y="1279531"/>
                </a:lnTo>
                <a:lnTo>
                  <a:pt x="843791" y="1279531"/>
                </a:lnTo>
                <a:cubicBezTo>
                  <a:pt x="857150" y="1279228"/>
                  <a:pt x="867958" y="1275099"/>
                  <a:pt x="876216" y="1267144"/>
                </a:cubicBezTo>
                <a:cubicBezTo>
                  <a:pt x="884474" y="1259190"/>
                  <a:pt x="888725" y="1249231"/>
                  <a:pt x="888968" y="1237269"/>
                </a:cubicBezTo>
                <a:lnTo>
                  <a:pt x="888968" y="750523"/>
                </a:lnTo>
                <a:lnTo>
                  <a:pt x="676198" y="750523"/>
                </a:lnTo>
                <a:lnTo>
                  <a:pt x="676198" y="639766"/>
                </a:lnTo>
                <a:lnTo>
                  <a:pt x="888968" y="639766"/>
                </a:lnTo>
                <a:lnTo>
                  <a:pt x="888968" y="546497"/>
                </a:lnTo>
                <a:lnTo>
                  <a:pt x="1047816" y="118043"/>
                </a:lnTo>
                <a:lnTo>
                  <a:pt x="677656" y="118043"/>
                </a:lnTo>
                <a:close/>
                <a:moveTo>
                  <a:pt x="94726" y="0"/>
                </a:moveTo>
                <a:lnTo>
                  <a:pt x="361416" y="0"/>
                </a:lnTo>
                <a:lnTo>
                  <a:pt x="346843" y="173422"/>
                </a:lnTo>
                <a:lnTo>
                  <a:pt x="649966" y="173422"/>
                </a:lnTo>
                <a:lnTo>
                  <a:pt x="593131" y="896255"/>
                </a:lnTo>
                <a:lnTo>
                  <a:pt x="453228" y="1106110"/>
                </a:lnTo>
                <a:lnTo>
                  <a:pt x="635393" y="1385916"/>
                </a:lnTo>
                <a:lnTo>
                  <a:pt x="355587" y="1385916"/>
                </a:lnTo>
                <a:lnTo>
                  <a:pt x="311867" y="1317422"/>
                </a:lnTo>
                <a:lnTo>
                  <a:pt x="266690" y="1385916"/>
                </a:lnTo>
                <a:lnTo>
                  <a:pt x="0" y="1385916"/>
                </a:lnTo>
                <a:lnTo>
                  <a:pt x="179250" y="1111939"/>
                </a:lnTo>
                <a:lnTo>
                  <a:pt x="23317" y="868566"/>
                </a:lnTo>
                <a:lnTo>
                  <a:pt x="71409" y="285636"/>
                </a:lnTo>
                <a:lnTo>
                  <a:pt x="1457" y="285636"/>
                </a:lnTo>
                <a:lnTo>
                  <a:pt x="1457" y="173422"/>
                </a:lnTo>
                <a:lnTo>
                  <a:pt x="80153" y="173422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任意多边形 121"/>
          <p:cNvSpPr/>
          <p:nvPr/>
        </p:nvSpPr>
        <p:spPr>
          <a:xfrm>
            <a:off x="3230090" y="3125889"/>
            <a:ext cx="1390301" cy="1388830"/>
          </a:xfrm>
          <a:custGeom>
            <a:avLst/>
            <a:gdLst/>
            <a:ahLst/>
            <a:cxnLst/>
            <a:rect l="l" t="t" r="r" b="b"/>
            <a:pathLst>
              <a:path w="1377172" h="1375715">
                <a:moveTo>
                  <a:pt x="523179" y="531923"/>
                </a:moveTo>
                <a:lnTo>
                  <a:pt x="496948" y="649967"/>
                </a:lnTo>
                <a:lnTo>
                  <a:pt x="696601" y="649967"/>
                </a:lnTo>
                <a:lnTo>
                  <a:pt x="852535" y="820474"/>
                </a:lnTo>
                <a:lnTo>
                  <a:pt x="960377" y="695144"/>
                </a:lnTo>
                <a:lnTo>
                  <a:pt x="960377" y="531923"/>
                </a:lnTo>
                <a:close/>
                <a:moveTo>
                  <a:pt x="287093" y="0"/>
                </a:moveTo>
                <a:lnTo>
                  <a:pt x="636851" y="0"/>
                </a:lnTo>
                <a:lnTo>
                  <a:pt x="601875" y="161763"/>
                </a:lnTo>
                <a:lnTo>
                  <a:pt x="1377172" y="161763"/>
                </a:lnTo>
                <a:lnTo>
                  <a:pt x="1377172" y="272520"/>
                </a:lnTo>
                <a:lnTo>
                  <a:pt x="578558" y="272520"/>
                </a:lnTo>
                <a:lnTo>
                  <a:pt x="546497" y="421167"/>
                </a:lnTo>
                <a:lnTo>
                  <a:pt x="1301391" y="421167"/>
                </a:lnTo>
                <a:lnTo>
                  <a:pt x="1301391" y="766553"/>
                </a:lnTo>
                <a:lnTo>
                  <a:pt x="1063847" y="1047816"/>
                </a:lnTo>
                <a:lnTo>
                  <a:pt x="1368428" y="1375715"/>
                </a:lnTo>
                <a:lnTo>
                  <a:pt x="954548" y="1375715"/>
                </a:lnTo>
                <a:lnTo>
                  <a:pt x="867108" y="1279531"/>
                </a:lnTo>
                <a:lnTo>
                  <a:pt x="785498" y="1375715"/>
                </a:lnTo>
                <a:lnTo>
                  <a:pt x="375990" y="1375715"/>
                </a:lnTo>
                <a:lnTo>
                  <a:pt x="655796" y="1049274"/>
                </a:lnTo>
                <a:lnTo>
                  <a:pt x="457600" y="833590"/>
                </a:lnTo>
                <a:lnTo>
                  <a:pt x="342471" y="1375715"/>
                </a:lnTo>
                <a:lnTo>
                  <a:pt x="2914" y="1375715"/>
                </a:lnTo>
                <a:lnTo>
                  <a:pt x="230257" y="272520"/>
                </a:lnTo>
                <a:lnTo>
                  <a:pt x="0" y="272520"/>
                </a:lnTo>
                <a:lnTo>
                  <a:pt x="0" y="161763"/>
                </a:lnTo>
                <a:lnTo>
                  <a:pt x="253574" y="161763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/>
          <p:cNvCxnSpPr/>
          <p:nvPr/>
        </p:nvCxnSpPr>
        <p:spPr>
          <a:xfrm>
            <a:off x="806150" y="2919248"/>
            <a:ext cx="4711039" cy="0"/>
          </a:xfrm>
          <a:prstGeom prst="line">
            <a:avLst/>
          </a:prstGeom>
          <a:ln>
            <a:solidFill>
              <a:srgbClr val="FFCC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861032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AD5B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2547479" y="-16547"/>
            <a:ext cx="9559924" cy="6173788"/>
            <a:chOff x="1458913" y="433388"/>
            <a:chExt cx="9559924" cy="6173788"/>
          </a:xfrm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1458913" y="433388"/>
              <a:ext cx="9559924" cy="5337175"/>
            </a:xfrm>
            <a:custGeom>
              <a:avLst/>
              <a:gdLst>
                <a:gd name="T0" fmla="*/ 1893 w 1990"/>
                <a:gd name="T1" fmla="*/ 633 h 1110"/>
                <a:gd name="T2" fmla="*/ 1872 w 1990"/>
                <a:gd name="T3" fmla="*/ 566 h 1110"/>
                <a:gd name="T4" fmla="*/ 1860 w 1990"/>
                <a:gd name="T5" fmla="*/ 447 h 1110"/>
                <a:gd name="T6" fmla="*/ 1709 w 1990"/>
                <a:gd name="T7" fmla="*/ 330 h 1110"/>
                <a:gd name="T8" fmla="*/ 1654 w 1990"/>
                <a:gd name="T9" fmla="*/ 322 h 1110"/>
                <a:gd name="T10" fmla="*/ 1617 w 1990"/>
                <a:gd name="T11" fmla="*/ 269 h 1110"/>
                <a:gd name="T12" fmla="*/ 1520 w 1990"/>
                <a:gd name="T13" fmla="*/ 177 h 1110"/>
                <a:gd name="T14" fmla="*/ 1447 w 1990"/>
                <a:gd name="T15" fmla="*/ 181 h 1110"/>
                <a:gd name="T16" fmla="*/ 1343 w 1990"/>
                <a:gd name="T17" fmla="*/ 160 h 1110"/>
                <a:gd name="T18" fmla="*/ 1182 w 1990"/>
                <a:gd name="T19" fmla="*/ 126 h 1110"/>
                <a:gd name="T20" fmla="*/ 1089 w 1990"/>
                <a:gd name="T21" fmla="*/ 53 h 1110"/>
                <a:gd name="T22" fmla="*/ 985 w 1990"/>
                <a:gd name="T23" fmla="*/ 111 h 1110"/>
                <a:gd name="T24" fmla="*/ 957 w 1990"/>
                <a:gd name="T25" fmla="*/ 76 h 1110"/>
                <a:gd name="T26" fmla="*/ 657 w 1990"/>
                <a:gd name="T27" fmla="*/ 166 h 1110"/>
                <a:gd name="T28" fmla="*/ 642 w 1990"/>
                <a:gd name="T29" fmla="*/ 157 h 1110"/>
                <a:gd name="T30" fmla="*/ 509 w 1990"/>
                <a:gd name="T31" fmla="*/ 25 h 1110"/>
                <a:gd name="T32" fmla="*/ 458 w 1990"/>
                <a:gd name="T33" fmla="*/ 41 h 1110"/>
                <a:gd name="T34" fmla="*/ 332 w 1990"/>
                <a:gd name="T35" fmla="*/ 55 h 1110"/>
                <a:gd name="T36" fmla="*/ 219 w 1990"/>
                <a:gd name="T37" fmla="*/ 151 h 1110"/>
                <a:gd name="T38" fmla="*/ 110 w 1990"/>
                <a:gd name="T39" fmla="*/ 397 h 1110"/>
                <a:gd name="T40" fmla="*/ 9 w 1990"/>
                <a:gd name="T41" fmla="*/ 688 h 1110"/>
                <a:gd name="T42" fmla="*/ 128 w 1990"/>
                <a:gd name="T43" fmla="*/ 807 h 1110"/>
                <a:gd name="T44" fmla="*/ 175 w 1990"/>
                <a:gd name="T45" fmla="*/ 822 h 1110"/>
                <a:gd name="T46" fmla="*/ 316 w 1990"/>
                <a:gd name="T47" fmla="*/ 947 h 1110"/>
                <a:gd name="T48" fmla="*/ 483 w 1990"/>
                <a:gd name="T49" fmla="*/ 932 h 1110"/>
                <a:gd name="T50" fmla="*/ 581 w 1990"/>
                <a:gd name="T51" fmla="*/ 1072 h 1110"/>
                <a:gd name="T52" fmla="*/ 817 w 1990"/>
                <a:gd name="T53" fmla="*/ 993 h 1110"/>
                <a:gd name="T54" fmla="*/ 862 w 1990"/>
                <a:gd name="T55" fmla="*/ 1021 h 1110"/>
                <a:gd name="T56" fmla="*/ 1076 w 1990"/>
                <a:gd name="T57" fmla="*/ 1052 h 1110"/>
                <a:gd name="T58" fmla="*/ 1299 w 1990"/>
                <a:gd name="T59" fmla="*/ 971 h 1110"/>
                <a:gd name="T60" fmla="*/ 1384 w 1990"/>
                <a:gd name="T61" fmla="*/ 960 h 1110"/>
                <a:gd name="T62" fmla="*/ 1530 w 1990"/>
                <a:gd name="T63" fmla="*/ 939 h 1110"/>
                <a:gd name="T64" fmla="*/ 1635 w 1990"/>
                <a:gd name="T65" fmla="*/ 938 h 1110"/>
                <a:gd name="T66" fmla="*/ 1777 w 1990"/>
                <a:gd name="T67" fmla="*/ 846 h 1110"/>
                <a:gd name="T68" fmla="*/ 1857 w 1990"/>
                <a:gd name="T69" fmla="*/ 840 h 1110"/>
                <a:gd name="T70" fmla="*/ 1893 w 1990"/>
                <a:gd name="T71" fmla="*/ 827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110">
                  <a:moveTo>
                    <a:pt x="1990" y="730"/>
                  </a:moveTo>
                  <a:cubicBezTo>
                    <a:pt x="1990" y="678"/>
                    <a:pt x="1946" y="632"/>
                    <a:pt x="1893" y="633"/>
                  </a:cubicBezTo>
                  <a:cubicBezTo>
                    <a:pt x="1892" y="633"/>
                    <a:pt x="1891" y="633"/>
                    <a:pt x="1889" y="633"/>
                  </a:cubicBezTo>
                  <a:cubicBezTo>
                    <a:pt x="1892" y="610"/>
                    <a:pt x="1886" y="585"/>
                    <a:pt x="1872" y="566"/>
                  </a:cubicBezTo>
                  <a:cubicBezTo>
                    <a:pt x="1880" y="531"/>
                    <a:pt x="1865" y="497"/>
                    <a:pt x="1839" y="475"/>
                  </a:cubicBezTo>
                  <a:cubicBezTo>
                    <a:pt x="1847" y="466"/>
                    <a:pt x="1854" y="457"/>
                    <a:pt x="1860" y="447"/>
                  </a:cubicBezTo>
                  <a:cubicBezTo>
                    <a:pt x="1885" y="412"/>
                    <a:pt x="1874" y="359"/>
                    <a:pt x="1845" y="330"/>
                  </a:cubicBezTo>
                  <a:cubicBezTo>
                    <a:pt x="1807" y="291"/>
                    <a:pt x="1748" y="294"/>
                    <a:pt x="1709" y="330"/>
                  </a:cubicBezTo>
                  <a:cubicBezTo>
                    <a:pt x="1703" y="334"/>
                    <a:pt x="1698" y="339"/>
                    <a:pt x="1693" y="344"/>
                  </a:cubicBezTo>
                  <a:cubicBezTo>
                    <a:pt x="1682" y="334"/>
                    <a:pt x="1669" y="326"/>
                    <a:pt x="1654" y="322"/>
                  </a:cubicBezTo>
                  <a:cubicBezTo>
                    <a:pt x="1650" y="306"/>
                    <a:pt x="1642" y="292"/>
                    <a:pt x="1630" y="280"/>
                  </a:cubicBezTo>
                  <a:cubicBezTo>
                    <a:pt x="1626" y="276"/>
                    <a:pt x="1621" y="272"/>
                    <a:pt x="1617" y="269"/>
                  </a:cubicBezTo>
                  <a:cubicBezTo>
                    <a:pt x="1615" y="245"/>
                    <a:pt x="1604" y="221"/>
                    <a:pt x="1588" y="205"/>
                  </a:cubicBezTo>
                  <a:cubicBezTo>
                    <a:pt x="1570" y="187"/>
                    <a:pt x="1545" y="177"/>
                    <a:pt x="1520" y="177"/>
                  </a:cubicBezTo>
                  <a:cubicBezTo>
                    <a:pt x="1496" y="177"/>
                    <a:pt x="1479" y="185"/>
                    <a:pt x="1461" y="198"/>
                  </a:cubicBezTo>
                  <a:cubicBezTo>
                    <a:pt x="1457" y="192"/>
                    <a:pt x="1453" y="186"/>
                    <a:pt x="1447" y="181"/>
                  </a:cubicBezTo>
                  <a:cubicBezTo>
                    <a:pt x="1429" y="163"/>
                    <a:pt x="1405" y="152"/>
                    <a:pt x="1379" y="152"/>
                  </a:cubicBezTo>
                  <a:cubicBezTo>
                    <a:pt x="1366" y="152"/>
                    <a:pt x="1354" y="155"/>
                    <a:pt x="1343" y="160"/>
                  </a:cubicBezTo>
                  <a:cubicBezTo>
                    <a:pt x="1315" y="129"/>
                    <a:pt x="1268" y="118"/>
                    <a:pt x="1230" y="137"/>
                  </a:cubicBezTo>
                  <a:cubicBezTo>
                    <a:pt x="1215" y="129"/>
                    <a:pt x="1198" y="125"/>
                    <a:pt x="1182" y="126"/>
                  </a:cubicBezTo>
                  <a:cubicBezTo>
                    <a:pt x="1178" y="109"/>
                    <a:pt x="1169" y="93"/>
                    <a:pt x="1157" y="81"/>
                  </a:cubicBezTo>
                  <a:cubicBezTo>
                    <a:pt x="1139" y="63"/>
                    <a:pt x="1114" y="53"/>
                    <a:pt x="1089" y="53"/>
                  </a:cubicBezTo>
                  <a:cubicBezTo>
                    <a:pt x="1061" y="53"/>
                    <a:pt x="1041" y="64"/>
                    <a:pt x="1020" y="81"/>
                  </a:cubicBezTo>
                  <a:cubicBezTo>
                    <a:pt x="1008" y="91"/>
                    <a:pt x="996" y="101"/>
                    <a:pt x="985" y="111"/>
                  </a:cubicBezTo>
                  <a:cubicBezTo>
                    <a:pt x="980" y="116"/>
                    <a:pt x="975" y="120"/>
                    <a:pt x="970" y="124"/>
                  </a:cubicBezTo>
                  <a:cubicBezTo>
                    <a:pt x="969" y="107"/>
                    <a:pt x="965" y="90"/>
                    <a:pt x="957" y="76"/>
                  </a:cubicBezTo>
                  <a:cubicBezTo>
                    <a:pt x="929" y="28"/>
                    <a:pt x="871" y="17"/>
                    <a:pt x="824" y="41"/>
                  </a:cubicBezTo>
                  <a:cubicBezTo>
                    <a:pt x="762" y="73"/>
                    <a:pt x="707" y="117"/>
                    <a:pt x="657" y="166"/>
                  </a:cubicBezTo>
                  <a:cubicBezTo>
                    <a:pt x="642" y="176"/>
                    <a:pt x="627" y="187"/>
                    <a:pt x="612" y="197"/>
                  </a:cubicBezTo>
                  <a:cubicBezTo>
                    <a:pt x="622" y="184"/>
                    <a:pt x="632" y="171"/>
                    <a:pt x="642" y="157"/>
                  </a:cubicBezTo>
                  <a:cubicBezTo>
                    <a:pt x="667" y="122"/>
                    <a:pt x="655" y="68"/>
                    <a:pt x="627" y="40"/>
                  </a:cubicBezTo>
                  <a:cubicBezTo>
                    <a:pt x="598" y="11"/>
                    <a:pt x="545" y="0"/>
                    <a:pt x="509" y="25"/>
                  </a:cubicBezTo>
                  <a:cubicBezTo>
                    <a:pt x="497" y="33"/>
                    <a:pt x="485" y="42"/>
                    <a:pt x="473" y="52"/>
                  </a:cubicBezTo>
                  <a:cubicBezTo>
                    <a:pt x="468" y="48"/>
                    <a:pt x="463" y="44"/>
                    <a:pt x="458" y="41"/>
                  </a:cubicBezTo>
                  <a:cubicBezTo>
                    <a:pt x="438" y="29"/>
                    <a:pt x="406" y="22"/>
                    <a:pt x="383" y="31"/>
                  </a:cubicBezTo>
                  <a:cubicBezTo>
                    <a:pt x="366" y="39"/>
                    <a:pt x="349" y="46"/>
                    <a:pt x="332" y="55"/>
                  </a:cubicBezTo>
                  <a:cubicBezTo>
                    <a:pt x="314" y="66"/>
                    <a:pt x="298" y="79"/>
                    <a:pt x="282" y="92"/>
                  </a:cubicBezTo>
                  <a:cubicBezTo>
                    <a:pt x="259" y="110"/>
                    <a:pt x="238" y="130"/>
                    <a:pt x="219" y="151"/>
                  </a:cubicBezTo>
                  <a:cubicBezTo>
                    <a:pt x="178" y="196"/>
                    <a:pt x="140" y="246"/>
                    <a:pt x="110" y="300"/>
                  </a:cubicBezTo>
                  <a:cubicBezTo>
                    <a:pt x="93" y="330"/>
                    <a:pt x="92" y="367"/>
                    <a:pt x="110" y="397"/>
                  </a:cubicBezTo>
                  <a:cubicBezTo>
                    <a:pt x="117" y="410"/>
                    <a:pt x="129" y="422"/>
                    <a:pt x="143" y="431"/>
                  </a:cubicBezTo>
                  <a:cubicBezTo>
                    <a:pt x="84" y="508"/>
                    <a:pt x="35" y="593"/>
                    <a:pt x="9" y="688"/>
                  </a:cubicBezTo>
                  <a:cubicBezTo>
                    <a:pt x="0" y="721"/>
                    <a:pt x="9" y="757"/>
                    <a:pt x="34" y="782"/>
                  </a:cubicBezTo>
                  <a:cubicBezTo>
                    <a:pt x="57" y="805"/>
                    <a:pt x="96" y="818"/>
                    <a:pt x="128" y="807"/>
                  </a:cubicBezTo>
                  <a:cubicBezTo>
                    <a:pt x="142" y="802"/>
                    <a:pt x="155" y="796"/>
                    <a:pt x="168" y="790"/>
                  </a:cubicBezTo>
                  <a:cubicBezTo>
                    <a:pt x="169" y="801"/>
                    <a:pt x="172" y="811"/>
                    <a:pt x="175" y="822"/>
                  </a:cubicBezTo>
                  <a:cubicBezTo>
                    <a:pt x="189" y="869"/>
                    <a:pt x="239" y="903"/>
                    <a:pt x="288" y="891"/>
                  </a:cubicBezTo>
                  <a:cubicBezTo>
                    <a:pt x="291" y="912"/>
                    <a:pt x="300" y="932"/>
                    <a:pt x="316" y="947"/>
                  </a:cubicBezTo>
                  <a:cubicBezTo>
                    <a:pt x="347" y="978"/>
                    <a:pt x="395" y="984"/>
                    <a:pt x="433" y="963"/>
                  </a:cubicBezTo>
                  <a:cubicBezTo>
                    <a:pt x="450" y="953"/>
                    <a:pt x="466" y="943"/>
                    <a:pt x="483" y="932"/>
                  </a:cubicBezTo>
                  <a:cubicBezTo>
                    <a:pt x="496" y="945"/>
                    <a:pt x="514" y="954"/>
                    <a:pt x="534" y="958"/>
                  </a:cubicBezTo>
                  <a:cubicBezTo>
                    <a:pt x="536" y="1000"/>
                    <a:pt x="554" y="1039"/>
                    <a:pt x="581" y="1072"/>
                  </a:cubicBezTo>
                  <a:cubicBezTo>
                    <a:pt x="608" y="1104"/>
                    <a:pt x="664" y="1108"/>
                    <a:pt x="698" y="1087"/>
                  </a:cubicBezTo>
                  <a:cubicBezTo>
                    <a:pt x="742" y="1060"/>
                    <a:pt x="781" y="1028"/>
                    <a:pt x="817" y="993"/>
                  </a:cubicBezTo>
                  <a:cubicBezTo>
                    <a:pt x="819" y="994"/>
                    <a:pt x="820" y="996"/>
                    <a:pt x="821" y="997"/>
                  </a:cubicBezTo>
                  <a:cubicBezTo>
                    <a:pt x="833" y="1008"/>
                    <a:pt x="847" y="1017"/>
                    <a:pt x="862" y="1021"/>
                  </a:cubicBezTo>
                  <a:cubicBezTo>
                    <a:pt x="873" y="1076"/>
                    <a:pt x="925" y="1110"/>
                    <a:pt x="982" y="1097"/>
                  </a:cubicBezTo>
                  <a:cubicBezTo>
                    <a:pt x="1016" y="1089"/>
                    <a:pt x="1048" y="1073"/>
                    <a:pt x="1076" y="1052"/>
                  </a:cubicBezTo>
                  <a:cubicBezTo>
                    <a:pt x="1101" y="1072"/>
                    <a:pt x="1134" y="1081"/>
                    <a:pt x="1164" y="1072"/>
                  </a:cubicBezTo>
                  <a:cubicBezTo>
                    <a:pt x="1221" y="1054"/>
                    <a:pt x="1263" y="1015"/>
                    <a:pt x="1299" y="971"/>
                  </a:cubicBezTo>
                  <a:cubicBezTo>
                    <a:pt x="1318" y="978"/>
                    <a:pt x="1338" y="979"/>
                    <a:pt x="1355" y="972"/>
                  </a:cubicBezTo>
                  <a:cubicBezTo>
                    <a:pt x="1365" y="968"/>
                    <a:pt x="1375" y="964"/>
                    <a:pt x="1384" y="960"/>
                  </a:cubicBezTo>
                  <a:cubicBezTo>
                    <a:pt x="1407" y="975"/>
                    <a:pt x="1438" y="983"/>
                    <a:pt x="1463" y="972"/>
                  </a:cubicBezTo>
                  <a:cubicBezTo>
                    <a:pt x="1486" y="963"/>
                    <a:pt x="1508" y="953"/>
                    <a:pt x="1530" y="939"/>
                  </a:cubicBezTo>
                  <a:cubicBezTo>
                    <a:pt x="1531" y="938"/>
                    <a:pt x="1533" y="937"/>
                    <a:pt x="1535" y="935"/>
                  </a:cubicBezTo>
                  <a:cubicBezTo>
                    <a:pt x="1564" y="954"/>
                    <a:pt x="1603" y="958"/>
                    <a:pt x="1635" y="938"/>
                  </a:cubicBezTo>
                  <a:cubicBezTo>
                    <a:pt x="1678" y="912"/>
                    <a:pt x="1713" y="878"/>
                    <a:pt x="1744" y="841"/>
                  </a:cubicBezTo>
                  <a:cubicBezTo>
                    <a:pt x="1755" y="843"/>
                    <a:pt x="1766" y="844"/>
                    <a:pt x="1777" y="846"/>
                  </a:cubicBezTo>
                  <a:cubicBezTo>
                    <a:pt x="1789" y="847"/>
                    <a:pt x="1800" y="847"/>
                    <a:pt x="1812" y="846"/>
                  </a:cubicBezTo>
                  <a:cubicBezTo>
                    <a:pt x="1827" y="845"/>
                    <a:pt x="1842" y="842"/>
                    <a:pt x="1857" y="840"/>
                  </a:cubicBezTo>
                  <a:cubicBezTo>
                    <a:pt x="1868" y="839"/>
                    <a:pt x="1878" y="833"/>
                    <a:pt x="1889" y="828"/>
                  </a:cubicBezTo>
                  <a:cubicBezTo>
                    <a:pt x="1890" y="827"/>
                    <a:pt x="1892" y="827"/>
                    <a:pt x="1893" y="827"/>
                  </a:cubicBezTo>
                  <a:cubicBezTo>
                    <a:pt x="1946" y="825"/>
                    <a:pt x="1990" y="783"/>
                    <a:pt x="1990" y="730"/>
                  </a:cubicBezTo>
                </a:path>
              </a:pathLst>
            </a:custGeom>
            <a:solidFill>
              <a:srgbClr val="57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7108825" y="3990976"/>
              <a:ext cx="460375" cy="376238"/>
            </a:xfrm>
            <a:custGeom>
              <a:avLst/>
              <a:gdLst>
                <a:gd name="T0" fmla="*/ 54 w 96"/>
                <a:gd name="T1" fmla="*/ 0 h 78"/>
                <a:gd name="T2" fmla="*/ 29 w 96"/>
                <a:gd name="T3" fmla="*/ 15 h 78"/>
                <a:gd name="T4" fmla="*/ 26 w 96"/>
                <a:gd name="T5" fmla="*/ 15 h 78"/>
                <a:gd name="T6" fmla="*/ 11 w 96"/>
                <a:gd name="T7" fmla="*/ 19 h 78"/>
                <a:gd name="T8" fmla="*/ 16 w 96"/>
                <a:gd name="T9" fmla="*/ 51 h 78"/>
                <a:gd name="T10" fmla="*/ 16 w 96"/>
                <a:gd name="T11" fmla="*/ 56 h 78"/>
                <a:gd name="T12" fmla="*/ 27 w 96"/>
                <a:gd name="T13" fmla="*/ 70 h 78"/>
                <a:gd name="T14" fmla="*/ 32 w 96"/>
                <a:gd name="T15" fmla="*/ 69 h 78"/>
                <a:gd name="T16" fmla="*/ 45 w 96"/>
                <a:gd name="T17" fmla="*/ 78 h 78"/>
                <a:gd name="T18" fmla="*/ 49 w 96"/>
                <a:gd name="T19" fmla="*/ 78 h 78"/>
                <a:gd name="T20" fmla="*/ 70 w 96"/>
                <a:gd name="T21" fmla="*/ 69 h 78"/>
                <a:gd name="T22" fmla="*/ 70 w 96"/>
                <a:gd name="T23" fmla="*/ 69 h 78"/>
                <a:gd name="T24" fmla="*/ 85 w 96"/>
                <a:gd name="T25" fmla="*/ 55 h 78"/>
                <a:gd name="T26" fmla="*/ 86 w 96"/>
                <a:gd name="T27" fmla="*/ 46 h 78"/>
                <a:gd name="T28" fmla="*/ 81 w 96"/>
                <a:gd name="T29" fmla="*/ 23 h 78"/>
                <a:gd name="T30" fmla="*/ 79 w 96"/>
                <a:gd name="T31" fmla="*/ 22 h 78"/>
                <a:gd name="T32" fmla="*/ 59 w 96"/>
                <a:gd name="T33" fmla="*/ 1 h 78"/>
                <a:gd name="T34" fmla="*/ 54 w 96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78">
                  <a:moveTo>
                    <a:pt x="54" y="0"/>
                  </a:moveTo>
                  <a:cubicBezTo>
                    <a:pt x="44" y="0"/>
                    <a:pt x="32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7" y="46"/>
                    <a:pt x="16" y="51"/>
                  </a:cubicBezTo>
                  <a:cubicBezTo>
                    <a:pt x="16" y="52"/>
                    <a:pt x="16" y="54"/>
                    <a:pt x="16" y="56"/>
                  </a:cubicBezTo>
                  <a:cubicBezTo>
                    <a:pt x="16" y="63"/>
                    <a:pt x="19" y="70"/>
                    <a:pt x="27" y="70"/>
                  </a:cubicBezTo>
                  <a:cubicBezTo>
                    <a:pt x="28" y="70"/>
                    <a:pt x="30" y="69"/>
                    <a:pt x="32" y="69"/>
                  </a:cubicBezTo>
                  <a:cubicBezTo>
                    <a:pt x="35" y="73"/>
                    <a:pt x="41" y="76"/>
                    <a:pt x="45" y="78"/>
                  </a:cubicBezTo>
                  <a:cubicBezTo>
                    <a:pt x="47" y="78"/>
                    <a:pt x="48" y="78"/>
                    <a:pt x="49" y="78"/>
                  </a:cubicBezTo>
                  <a:cubicBezTo>
                    <a:pt x="56" y="78"/>
                    <a:pt x="66" y="7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7" y="69"/>
                    <a:pt x="82" y="62"/>
                    <a:pt x="85" y="55"/>
                  </a:cubicBezTo>
                  <a:cubicBezTo>
                    <a:pt x="86" y="52"/>
                    <a:pt x="86" y="49"/>
                    <a:pt x="86" y="46"/>
                  </a:cubicBezTo>
                  <a:cubicBezTo>
                    <a:pt x="93" y="41"/>
                    <a:pt x="96" y="29"/>
                    <a:pt x="81" y="23"/>
                  </a:cubicBezTo>
                  <a:cubicBezTo>
                    <a:pt x="81" y="22"/>
                    <a:pt x="80" y="22"/>
                    <a:pt x="79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8" y="0"/>
                    <a:pt x="56" y="0"/>
                    <a:pt x="54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7161212" y="3649663"/>
              <a:ext cx="379412" cy="269875"/>
            </a:xfrm>
            <a:custGeom>
              <a:avLst/>
              <a:gdLst>
                <a:gd name="T0" fmla="*/ 38 w 79"/>
                <a:gd name="T1" fmla="*/ 0 h 56"/>
                <a:gd name="T2" fmla="*/ 27 w 79"/>
                <a:gd name="T3" fmla="*/ 19 h 56"/>
                <a:gd name="T4" fmla="*/ 27 w 79"/>
                <a:gd name="T5" fmla="*/ 19 h 56"/>
                <a:gd name="T6" fmla="*/ 1 w 79"/>
                <a:gd name="T7" fmla="*/ 41 h 56"/>
                <a:gd name="T8" fmla="*/ 18 w 79"/>
                <a:gd name="T9" fmla="*/ 56 h 56"/>
                <a:gd name="T10" fmla="*/ 36 w 79"/>
                <a:gd name="T11" fmla="*/ 48 h 56"/>
                <a:gd name="T12" fmla="*/ 54 w 79"/>
                <a:gd name="T13" fmla="*/ 56 h 56"/>
                <a:gd name="T14" fmla="*/ 61 w 79"/>
                <a:gd name="T15" fmla="*/ 55 h 56"/>
                <a:gd name="T16" fmla="*/ 72 w 79"/>
                <a:gd name="T17" fmla="*/ 29 h 56"/>
                <a:gd name="T18" fmla="*/ 75 w 79"/>
                <a:gd name="T19" fmla="*/ 9 h 56"/>
                <a:gd name="T20" fmla="*/ 60 w 79"/>
                <a:gd name="T21" fmla="*/ 4 h 56"/>
                <a:gd name="T22" fmla="*/ 49 w 79"/>
                <a:gd name="T23" fmla="*/ 7 h 56"/>
                <a:gd name="T24" fmla="*/ 38 w 79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56">
                  <a:moveTo>
                    <a:pt x="38" y="0"/>
                  </a:moveTo>
                  <a:cubicBezTo>
                    <a:pt x="30" y="0"/>
                    <a:pt x="23" y="12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4" y="19"/>
                    <a:pt x="0" y="29"/>
                    <a:pt x="1" y="41"/>
                  </a:cubicBezTo>
                  <a:cubicBezTo>
                    <a:pt x="3" y="52"/>
                    <a:pt x="10" y="56"/>
                    <a:pt x="18" y="56"/>
                  </a:cubicBezTo>
                  <a:cubicBezTo>
                    <a:pt x="25" y="56"/>
                    <a:pt x="33" y="52"/>
                    <a:pt x="36" y="48"/>
                  </a:cubicBezTo>
                  <a:cubicBezTo>
                    <a:pt x="40" y="53"/>
                    <a:pt x="47" y="56"/>
                    <a:pt x="54" y="56"/>
                  </a:cubicBezTo>
                  <a:cubicBezTo>
                    <a:pt x="56" y="56"/>
                    <a:pt x="59" y="56"/>
                    <a:pt x="61" y="55"/>
                  </a:cubicBezTo>
                  <a:cubicBezTo>
                    <a:pt x="74" y="51"/>
                    <a:pt x="79" y="35"/>
                    <a:pt x="72" y="29"/>
                  </a:cubicBezTo>
                  <a:cubicBezTo>
                    <a:pt x="76" y="24"/>
                    <a:pt x="78" y="15"/>
                    <a:pt x="75" y="9"/>
                  </a:cubicBezTo>
                  <a:cubicBezTo>
                    <a:pt x="72" y="6"/>
                    <a:pt x="66" y="4"/>
                    <a:pt x="60" y="4"/>
                  </a:cubicBezTo>
                  <a:cubicBezTo>
                    <a:pt x="56" y="4"/>
                    <a:pt x="51" y="5"/>
                    <a:pt x="49" y="7"/>
                  </a:cubicBezTo>
                  <a:cubicBezTo>
                    <a:pt x="46" y="2"/>
                    <a:pt x="42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7267575" y="4452938"/>
              <a:ext cx="334962" cy="250825"/>
            </a:xfrm>
            <a:custGeom>
              <a:avLst/>
              <a:gdLst>
                <a:gd name="T0" fmla="*/ 27 w 70"/>
                <a:gd name="T1" fmla="*/ 0 h 52"/>
                <a:gd name="T2" fmla="*/ 18 w 70"/>
                <a:gd name="T3" fmla="*/ 21 h 52"/>
                <a:gd name="T4" fmla="*/ 15 w 70"/>
                <a:gd name="T5" fmla="*/ 50 h 52"/>
                <a:gd name="T6" fmla="*/ 22 w 70"/>
                <a:gd name="T7" fmla="*/ 52 h 52"/>
                <a:gd name="T8" fmla="*/ 30 w 70"/>
                <a:gd name="T9" fmla="*/ 49 h 52"/>
                <a:gd name="T10" fmla="*/ 38 w 70"/>
                <a:gd name="T11" fmla="*/ 52 h 52"/>
                <a:gd name="T12" fmla="*/ 60 w 70"/>
                <a:gd name="T13" fmla="*/ 28 h 52"/>
                <a:gd name="T14" fmla="*/ 58 w 70"/>
                <a:gd name="T15" fmla="*/ 5 h 52"/>
                <a:gd name="T16" fmla="*/ 49 w 70"/>
                <a:gd name="T17" fmla="*/ 3 h 52"/>
                <a:gd name="T18" fmla="*/ 38 w 70"/>
                <a:gd name="T19" fmla="*/ 8 h 52"/>
                <a:gd name="T20" fmla="*/ 27 w 7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2">
                  <a:moveTo>
                    <a:pt x="27" y="0"/>
                  </a:moveTo>
                  <a:cubicBezTo>
                    <a:pt x="15" y="0"/>
                    <a:pt x="0" y="16"/>
                    <a:pt x="18" y="21"/>
                  </a:cubicBezTo>
                  <a:cubicBezTo>
                    <a:pt x="6" y="22"/>
                    <a:pt x="6" y="43"/>
                    <a:pt x="15" y="50"/>
                  </a:cubicBezTo>
                  <a:cubicBezTo>
                    <a:pt x="17" y="51"/>
                    <a:pt x="20" y="52"/>
                    <a:pt x="22" y="52"/>
                  </a:cubicBezTo>
                  <a:cubicBezTo>
                    <a:pt x="25" y="52"/>
                    <a:pt x="28" y="51"/>
                    <a:pt x="30" y="49"/>
                  </a:cubicBezTo>
                  <a:cubicBezTo>
                    <a:pt x="32" y="51"/>
                    <a:pt x="35" y="52"/>
                    <a:pt x="38" y="52"/>
                  </a:cubicBezTo>
                  <a:cubicBezTo>
                    <a:pt x="52" y="52"/>
                    <a:pt x="70" y="37"/>
                    <a:pt x="60" y="28"/>
                  </a:cubicBezTo>
                  <a:cubicBezTo>
                    <a:pt x="65" y="25"/>
                    <a:pt x="68" y="13"/>
                    <a:pt x="58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5" y="3"/>
                    <a:pt x="40" y="4"/>
                    <a:pt x="38" y="8"/>
                  </a:cubicBezTo>
                  <a:cubicBezTo>
                    <a:pt x="35" y="2"/>
                    <a:pt x="31" y="0"/>
                    <a:pt x="2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6888162" y="3867151"/>
              <a:ext cx="282575" cy="187325"/>
            </a:xfrm>
            <a:custGeom>
              <a:avLst/>
              <a:gdLst>
                <a:gd name="T0" fmla="*/ 40 w 59"/>
                <a:gd name="T1" fmla="*/ 16 h 39"/>
                <a:gd name="T2" fmla="*/ 42 w 59"/>
                <a:gd name="T3" fmla="*/ 11 h 39"/>
                <a:gd name="T4" fmla="*/ 42 w 59"/>
                <a:gd name="T5" fmla="*/ 13 h 39"/>
                <a:gd name="T6" fmla="*/ 40 w 59"/>
                <a:gd name="T7" fmla="*/ 16 h 39"/>
                <a:gd name="T8" fmla="*/ 38 w 59"/>
                <a:gd name="T9" fmla="*/ 0 h 39"/>
                <a:gd name="T10" fmla="*/ 24 w 59"/>
                <a:gd name="T11" fmla="*/ 6 h 39"/>
                <a:gd name="T12" fmla="*/ 23 w 59"/>
                <a:gd name="T13" fmla="*/ 12 h 39"/>
                <a:gd name="T14" fmla="*/ 22 w 59"/>
                <a:gd name="T15" fmla="*/ 12 h 39"/>
                <a:gd name="T16" fmla="*/ 6 w 59"/>
                <a:gd name="T17" fmla="*/ 31 h 39"/>
                <a:gd name="T18" fmla="*/ 17 w 59"/>
                <a:gd name="T19" fmla="*/ 38 h 39"/>
                <a:gd name="T20" fmla="*/ 26 w 59"/>
                <a:gd name="T21" fmla="*/ 32 h 39"/>
                <a:gd name="T22" fmla="*/ 35 w 59"/>
                <a:gd name="T23" fmla="*/ 39 h 39"/>
                <a:gd name="T24" fmla="*/ 55 w 59"/>
                <a:gd name="T25" fmla="*/ 23 h 39"/>
                <a:gd name="T26" fmla="*/ 56 w 59"/>
                <a:gd name="T27" fmla="*/ 23 h 39"/>
                <a:gd name="T28" fmla="*/ 56 w 59"/>
                <a:gd name="T29" fmla="*/ 15 h 39"/>
                <a:gd name="T30" fmla="*/ 46 w 59"/>
                <a:gd name="T31" fmla="*/ 6 h 39"/>
                <a:gd name="T32" fmla="*/ 43 w 59"/>
                <a:gd name="T33" fmla="*/ 9 h 39"/>
                <a:gd name="T34" fmla="*/ 38 w 59"/>
                <a:gd name="T3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39">
                  <a:moveTo>
                    <a:pt x="40" y="16"/>
                  </a:moveTo>
                  <a:cubicBezTo>
                    <a:pt x="41" y="14"/>
                    <a:pt x="42" y="12"/>
                    <a:pt x="42" y="11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0" y="16"/>
                    <a:pt x="40" y="16"/>
                    <a:pt x="40" y="16"/>
                  </a:cubicBezTo>
                  <a:moveTo>
                    <a:pt x="38" y="0"/>
                  </a:moveTo>
                  <a:cubicBezTo>
                    <a:pt x="33" y="0"/>
                    <a:pt x="27" y="3"/>
                    <a:pt x="24" y="6"/>
                  </a:cubicBezTo>
                  <a:cubicBezTo>
                    <a:pt x="22" y="8"/>
                    <a:pt x="22" y="10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1" y="12"/>
                    <a:pt x="0" y="18"/>
                    <a:pt x="6" y="31"/>
                  </a:cubicBezTo>
                  <a:cubicBezTo>
                    <a:pt x="8" y="35"/>
                    <a:pt x="13" y="38"/>
                    <a:pt x="17" y="38"/>
                  </a:cubicBezTo>
                  <a:cubicBezTo>
                    <a:pt x="22" y="38"/>
                    <a:pt x="25" y="36"/>
                    <a:pt x="26" y="32"/>
                  </a:cubicBezTo>
                  <a:cubicBezTo>
                    <a:pt x="27" y="37"/>
                    <a:pt x="31" y="39"/>
                    <a:pt x="35" y="39"/>
                  </a:cubicBezTo>
                  <a:cubicBezTo>
                    <a:pt x="45" y="39"/>
                    <a:pt x="59" y="29"/>
                    <a:pt x="55" y="23"/>
                  </a:cubicBezTo>
                  <a:cubicBezTo>
                    <a:pt x="55" y="23"/>
                    <a:pt x="56" y="23"/>
                    <a:pt x="56" y="23"/>
                  </a:cubicBezTo>
                  <a:cubicBezTo>
                    <a:pt x="59" y="23"/>
                    <a:pt x="58" y="19"/>
                    <a:pt x="56" y="15"/>
                  </a:cubicBezTo>
                  <a:cubicBezTo>
                    <a:pt x="53" y="10"/>
                    <a:pt x="49" y="6"/>
                    <a:pt x="46" y="6"/>
                  </a:cubicBezTo>
                  <a:cubicBezTo>
                    <a:pt x="44" y="6"/>
                    <a:pt x="43" y="7"/>
                    <a:pt x="43" y="9"/>
                  </a:cubicBezTo>
                  <a:cubicBezTo>
                    <a:pt x="44" y="2"/>
                    <a:pt x="41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"/>
            <p:cNvSpPr>
              <a:spLocks/>
            </p:cNvSpPr>
            <p:nvPr/>
          </p:nvSpPr>
          <p:spPr bwMode="auto">
            <a:xfrm>
              <a:off x="9371012" y="3549651"/>
              <a:ext cx="457200" cy="374650"/>
            </a:xfrm>
            <a:custGeom>
              <a:avLst/>
              <a:gdLst>
                <a:gd name="T0" fmla="*/ 54 w 95"/>
                <a:gd name="T1" fmla="*/ 0 h 78"/>
                <a:gd name="T2" fmla="*/ 29 w 95"/>
                <a:gd name="T3" fmla="*/ 15 h 78"/>
                <a:gd name="T4" fmla="*/ 26 w 95"/>
                <a:gd name="T5" fmla="*/ 15 h 78"/>
                <a:gd name="T6" fmla="*/ 11 w 95"/>
                <a:gd name="T7" fmla="*/ 19 h 78"/>
                <a:gd name="T8" fmla="*/ 16 w 95"/>
                <a:gd name="T9" fmla="*/ 51 h 78"/>
                <a:gd name="T10" fmla="*/ 15 w 95"/>
                <a:gd name="T11" fmla="*/ 56 h 78"/>
                <a:gd name="T12" fmla="*/ 26 w 95"/>
                <a:gd name="T13" fmla="*/ 70 h 78"/>
                <a:gd name="T14" fmla="*/ 32 w 95"/>
                <a:gd name="T15" fmla="*/ 69 h 78"/>
                <a:gd name="T16" fmla="*/ 45 w 95"/>
                <a:gd name="T17" fmla="*/ 78 h 78"/>
                <a:gd name="T18" fmla="*/ 49 w 95"/>
                <a:gd name="T19" fmla="*/ 78 h 78"/>
                <a:gd name="T20" fmla="*/ 69 w 95"/>
                <a:gd name="T21" fmla="*/ 70 h 78"/>
                <a:gd name="T22" fmla="*/ 70 w 95"/>
                <a:gd name="T23" fmla="*/ 70 h 78"/>
                <a:gd name="T24" fmla="*/ 84 w 95"/>
                <a:gd name="T25" fmla="*/ 55 h 78"/>
                <a:gd name="T26" fmla="*/ 86 w 95"/>
                <a:gd name="T27" fmla="*/ 46 h 78"/>
                <a:gd name="T28" fmla="*/ 81 w 95"/>
                <a:gd name="T29" fmla="*/ 23 h 78"/>
                <a:gd name="T30" fmla="*/ 78 w 95"/>
                <a:gd name="T31" fmla="*/ 22 h 78"/>
                <a:gd name="T32" fmla="*/ 59 w 95"/>
                <a:gd name="T33" fmla="*/ 1 h 78"/>
                <a:gd name="T34" fmla="*/ 54 w 95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78">
                  <a:moveTo>
                    <a:pt x="54" y="0"/>
                  </a:moveTo>
                  <a:cubicBezTo>
                    <a:pt x="43" y="0"/>
                    <a:pt x="31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6" y="47"/>
                    <a:pt x="16" y="51"/>
                  </a:cubicBezTo>
                  <a:cubicBezTo>
                    <a:pt x="15" y="52"/>
                    <a:pt x="15" y="54"/>
                    <a:pt x="15" y="56"/>
                  </a:cubicBezTo>
                  <a:cubicBezTo>
                    <a:pt x="15" y="63"/>
                    <a:pt x="18" y="70"/>
                    <a:pt x="26" y="70"/>
                  </a:cubicBezTo>
                  <a:cubicBezTo>
                    <a:pt x="28" y="70"/>
                    <a:pt x="30" y="70"/>
                    <a:pt x="32" y="69"/>
                  </a:cubicBezTo>
                  <a:cubicBezTo>
                    <a:pt x="35" y="73"/>
                    <a:pt x="40" y="77"/>
                    <a:pt x="45" y="78"/>
                  </a:cubicBezTo>
                  <a:cubicBezTo>
                    <a:pt x="46" y="78"/>
                    <a:pt x="47" y="78"/>
                    <a:pt x="49" y="78"/>
                  </a:cubicBezTo>
                  <a:cubicBezTo>
                    <a:pt x="56" y="78"/>
                    <a:pt x="66" y="75"/>
                    <a:pt x="69" y="70"/>
                  </a:cubicBezTo>
                  <a:cubicBezTo>
                    <a:pt x="69" y="70"/>
                    <a:pt x="70" y="70"/>
                    <a:pt x="70" y="70"/>
                  </a:cubicBezTo>
                  <a:cubicBezTo>
                    <a:pt x="76" y="70"/>
                    <a:pt x="82" y="62"/>
                    <a:pt x="84" y="55"/>
                  </a:cubicBezTo>
                  <a:cubicBezTo>
                    <a:pt x="85" y="52"/>
                    <a:pt x="86" y="49"/>
                    <a:pt x="86" y="46"/>
                  </a:cubicBezTo>
                  <a:cubicBezTo>
                    <a:pt x="92" y="41"/>
                    <a:pt x="95" y="30"/>
                    <a:pt x="81" y="23"/>
                  </a:cubicBezTo>
                  <a:cubicBezTo>
                    <a:pt x="80" y="23"/>
                    <a:pt x="79" y="22"/>
                    <a:pt x="78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7" y="0"/>
                    <a:pt x="56" y="0"/>
                    <a:pt x="54" y="0"/>
                  </a:cubicBezTo>
                </a:path>
              </a:pathLst>
            </a:custGeom>
            <a:solidFill>
              <a:srgbClr val="AD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Oval 11"/>
            <p:cNvSpPr>
              <a:spLocks noChangeArrowheads="1"/>
            </p:cNvSpPr>
            <p:nvPr/>
          </p:nvSpPr>
          <p:spPr bwMode="auto">
            <a:xfrm>
              <a:off x="9788525" y="2466976"/>
              <a:ext cx="115887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Oval 12"/>
            <p:cNvSpPr>
              <a:spLocks noChangeArrowheads="1"/>
            </p:cNvSpPr>
            <p:nvPr/>
          </p:nvSpPr>
          <p:spPr bwMode="auto">
            <a:xfrm>
              <a:off x="9813925" y="2289176"/>
              <a:ext cx="66675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>
              <a:off x="9813925" y="2663826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9659937" y="2597151"/>
              <a:ext cx="71437" cy="71438"/>
            </a:xfrm>
            <a:custGeom>
              <a:avLst/>
              <a:gdLst>
                <a:gd name="T0" fmla="*/ 14 w 15"/>
                <a:gd name="T1" fmla="*/ 8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0 h 15"/>
                <a:gd name="T8" fmla="*/ 14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8"/>
                  </a:moveTo>
                  <a:cubicBezTo>
                    <a:pt x="14" y="12"/>
                    <a:pt x="10" y="15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5"/>
            <p:cNvSpPr>
              <a:spLocks/>
            </p:cNvSpPr>
            <p:nvPr/>
          </p:nvSpPr>
          <p:spPr bwMode="auto">
            <a:xfrm>
              <a:off x="9664700" y="2395538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5"/>
                    <a:pt x="1" y="12"/>
                    <a:pt x="0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9961562" y="2386013"/>
              <a:ext cx="68262" cy="71438"/>
            </a:xfrm>
            <a:custGeom>
              <a:avLst/>
              <a:gdLst>
                <a:gd name="T0" fmla="*/ 14 w 14"/>
                <a:gd name="T1" fmla="*/ 9 h 15"/>
                <a:gd name="T2" fmla="*/ 6 w 14"/>
                <a:gd name="T3" fmla="*/ 14 h 15"/>
                <a:gd name="T4" fmla="*/ 0 w 14"/>
                <a:gd name="T5" fmla="*/ 6 h 15"/>
                <a:gd name="T6" fmla="*/ 8 w 14"/>
                <a:gd name="T7" fmla="*/ 1 h 15"/>
                <a:gd name="T8" fmla="*/ 14 w 1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2" y="1"/>
                    <a:pt x="14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9971087" y="2592388"/>
              <a:ext cx="68262" cy="71438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14 h 15"/>
                <a:gd name="T4" fmla="*/ 0 w 14"/>
                <a:gd name="T5" fmla="*/ 8 h 15"/>
                <a:gd name="T6" fmla="*/ 6 w 14"/>
                <a:gd name="T7" fmla="*/ 0 h 15"/>
                <a:gd name="T8" fmla="*/ 14 w 14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5"/>
                    <a:pt x="1" y="12"/>
                    <a:pt x="0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>
              <a:off x="9837737" y="2351088"/>
              <a:ext cx="14287" cy="347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9698037" y="2424113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3 w 188"/>
                <a:gd name="T3" fmla="*/ 0 h 130"/>
                <a:gd name="T4" fmla="*/ 188 w 188"/>
                <a:gd name="T5" fmla="*/ 121 h 130"/>
                <a:gd name="T6" fmla="*/ 181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3" y="0"/>
                  </a:lnTo>
                  <a:lnTo>
                    <a:pt x="188" y="121"/>
                  </a:lnTo>
                  <a:lnTo>
                    <a:pt x="181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9698037" y="2419351"/>
              <a:ext cx="298450" cy="211138"/>
            </a:xfrm>
            <a:custGeom>
              <a:avLst/>
              <a:gdLst>
                <a:gd name="T0" fmla="*/ 0 w 188"/>
                <a:gd name="T1" fmla="*/ 124 h 133"/>
                <a:gd name="T2" fmla="*/ 181 w 188"/>
                <a:gd name="T3" fmla="*/ 0 h 133"/>
                <a:gd name="T4" fmla="*/ 188 w 188"/>
                <a:gd name="T5" fmla="*/ 6 h 133"/>
                <a:gd name="T6" fmla="*/ 6 w 188"/>
                <a:gd name="T7" fmla="*/ 133 h 133"/>
                <a:gd name="T8" fmla="*/ 0 w 188"/>
                <a:gd name="T9" fmla="*/ 12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4"/>
                  </a:moveTo>
                  <a:lnTo>
                    <a:pt x="181" y="0"/>
                  </a:lnTo>
                  <a:lnTo>
                    <a:pt x="188" y="6"/>
                  </a:lnTo>
                  <a:lnTo>
                    <a:pt x="6" y="13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Oval 21"/>
            <p:cNvSpPr>
              <a:spLocks noChangeArrowheads="1"/>
            </p:cNvSpPr>
            <p:nvPr/>
          </p:nvSpPr>
          <p:spPr bwMode="auto">
            <a:xfrm>
              <a:off x="5743575" y="4198938"/>
              <a:ext cx="120650" cy="119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Oval 22"/>
            <p:cNvSpPr>
              <a:spLocks noChangeArrowheads="1"/>
            </p:cNvSpPr>
            <p:nvPr/>
          </p:nvSpPr>
          <p:spPr bwMode="auto">
            <a:xfrm>
              <a:off x="5772150" y="4025901"/>
              <a:ext cx="63500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Oval 23"/>
            <p:cNvSpPr>
              <a:spLocks noChangeArrowheads="1"/>
            </p:cNvSpPr>
            <p:nvPr/>
          </p:nvSpPr>
          <p:spPr bwMode="auto">
            <a:xfrm>
              <a:off x="5772150" y="4400551"/>
              <a:ext cx="6350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5619750" y="4327526"/>
              <a:ext cx="71437" cy="73025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5 h 15"/>
                <a:gd name="T4" fmla="*/ 0 w 15"/>
                <a:gd name="T5" fmla="*/ 7 h 15"/>
                <a:gd name="T6" fmla="*/ 8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3"/>
                    <a:pt x="10" y="15"/>
                    <a:pt x="6" y="15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5619750" y="4125913"/>
              <a:ext cx="71437" cy="73025"/>
            </a:xfrm>
            <a:custGeom>
              <a:avLst/>
              <a:gdLst>
                <a:gd name="T0" fmla="*/ 15 w 15"/>
                <a:gd name="T1" fmla="*/ 7 h 15"/>
                <a:gd name="T2" fmla="*/ 9 w 15"/>
                <a:gd name="T3" fmla="*/ 15 h 15"/>
                <a:gd name="T4" fmla="*/ 1 w 15"/>
                <a:gd name="T5" fmla="*/ 9 h 15"/>
                <a:gd name="T6" fmla="*/ 7 w 15"/>
                <a:gd name="T7" fmla="*/ 1 h 15"/>
                <a:gd name="T8" fmla="*/ 15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0"/>
                    <a:pt x="13" y="14"/>
                    <a:pt x="9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0" y="0"/>
                    <a:pt x="14" y="3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5916613" y="4121151"/>
              <a:ext cx="73025" cy="68263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1 w 15"/>
                <a:gd name="T5" fmla="*/ 6 h 14"/>
                <a:gd name="T6" fmla="*/ 9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4" y="12"/>
                    <a:pt x="10" y="14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5926138" y="4322763"/>
              <a:ext cx="73025" cy="73025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3" y="14"/>
                    <a:pt x="9" y="14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>
              <a:off x="5797550" y="4083051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5653088" y="4154488"/>
              <a:ext cx="296862" cy="207963"/>
            </a:xfrm>
            <a:custGeom>
              <a:avLst/>
              <a:gdLst>
                <a:gd name="T0" fmla="*/ 0 w 187"/>
                <a:gd name="T1" fmla="*/ 9 h 131"/>
                <a:gd name="T2" fmla="*/ 6 w 187"/>
                <a:gd name="T3" fmla="*/ 0 h 131"/>
                <a:gd name="T4" fmla="*/ 187 w 187"/>
                <a:gd name="T5" fmla="*/ 125 h 131"/>
                <a:gd name="T6" fmla="*/ 184 w 187"/>
                <a:gd name="T7" fmla="*/ 131 h 131"/>
                <a:gd name="T8" fmla="*/ 0 w 187"/>
                <a:gd name="T9" fmla="*/ 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1">
                  <a:moveTo>
                    <a:pt x="0" y="9"/>
                  </a:moveTo>
                  <a:lnTo>
                    <a:pt x="6" y="0"/>
                  </a:lnTo>
                  <a:lnTo>
                    <a:pt x="187" y="125"/>
                  </a:lnTo>
                  <a:lnTo>
                    <a:pt x="184" y="13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5657850" y="4154488"/>
              <a:ext cx="292100" cy="207963"/>
            </a:xfrm>
            <a:custGeom>
              <a:avLst/>
              <a:gdLst>
                <a:gd name="T0" fmla="*/ 0 w 184"/>
                <a:gd name="T1" fmla="*/ 125 h 131"/>
                <a:gd name="T2" fmla="*/ 181 w 184"/>
                <a:gd name="T3" fmla="*/ 0 h 131"/>
                <a:gd name="T4" fmla="*/ 184 w 184"/>
                <a:gd name="T5" fmla="*/ 6 h 131"/>
                <a:gd name="T6" fmla="*/ 3 w 184"/>
                <a:gd name="T7" fmla="*/ 131 h 131"/>
                <a:gd name="T8" fmla="*/ 0 w 184"/>
                <a:gd name="T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1">
                  <a:moveTo>
                    <a:pt x="0" y="125"/>
                  </a:moveTo>
                  <a:lnTo>
                    <a:pt x="181" y="0"/>
                  </a:lnTo>
                  <a:lnTo>
                    <a:pt x="184" y="6"/>
                  </a:lnTo>
                  <a:lnTo>
                    <a:pt x="3" y="131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Oval 31"/>
            <p:cNvSpPr>
              <a:spLocks noChangeArrowheads="1"/>
            </p:cNvSpPr>
            <p:nvPr/>
          </p:nvSpPr>
          <p:spPr bwMode="auto">
            <a:xfrm>
              <a:off x="5964238" y="1289051"/>
              <a:ext cx="115887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32"/>
            <p:cNvSpPr>
              <a:spLocks noChangeArrowheads="1"/>
            </p:cNvSpPr>
            <p:nvPr/>
          </p:nvSpPr>
          <p:spPr bwMode="auto">
            <a:xfrm>
              <a:off x="5989638" y="1116013"/>
              <a:ext cx="6667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33"/>
            <p:cNvSpPr>
              <a:spLocks noChangeArrowheads="1"/>
            </p:cNvSpPr>
            <p:nvPr/>
          </p:nvSpPr>
          <p:spPr bwMode="auto">
            <a:xfrm>
              <a:off x="5989638" y="1490663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5835650" y="1419226"/>
              <a:ext cx="71437" cy="71438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4" y="13"/>
                    <a:pt x="10" y="15"/>
                    <a:pt x="6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5840413" y="1217613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9" y="14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6137275" y="1212851"/>
              <a:ext cx="73025" cy="66675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0 w 15"/>
                <a:gd name="T5" fmla="*/ 6 h 14"/>
                <a:gd name="T6" fmla="*/ 8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3" y="12"/>
                    <a:pt x="10" y="14"/>
                    <a:pt x="6" y="14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46800" y="1414463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8" y="14"/>
                  </a:cubicBezTo>
                  <a:cubicBezTo>
                    <a:pt x="5" y="15"/>
                    <a:pt x="1" y="13"/>
                    <a:pt x="0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38"/>
            <p:cNvSpPr>
              <a:spLocks noChangeArrowheads="1"/>
            </p:cNvSpPr>
            <p:nvPr/>
          </p:nvSpPr>
          <p:spPr bwMode="auto">
            <a:xfrm>
              <a:off x="6013450" y="1173163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5873750" y="1246188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6 w 188"/>
                <a:gd name="T3" fmla="*/ 0 h 130"/>
                <a:gd name="T4" fmla="*/ 188 w 188"/>
                <a:gd name="T5" fmla="*/ 124 h 130"/>
                <a:gd name="T6" fmla="*/ 182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6" y="0"/>
                  </a:lnTo>
                  <a:lnTo>
                    <a:pt x="188" y="124"/>
                  </a:lnTo>
                  <a:lnTo>
                    <a:pt x="182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5873750" y="1241426"/>
              <a:ext cx="298450" cy="211138"/>
            </a:xfrm>
            <a:custGeom>
              <a:avLst/>
              <a:gdLst>
                <a:gd name="T0" fmla="*/ 0 w 188"/>
                <a:gd name="T1" fmla="*/ 127 h 133"/>
                <a:gd name="T2" fmla="*/ 182 w 188"/>
                <a:gd name="T3" fmla="*/ 0 h 133"/>
                <a:gd name="T4" fmla="*/ 188 w 188"/>
                <a:gd name="T5" fmla="*/ 9 h 133"/>
                <a:gd name="T6" fmla="*/ 6 w 188"/>
                <a:gd name="T7" fmla="*/ 133 h 133"/>
                <a:gd name="T8" fmla="*/ 0 w 188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7"/>
                  </a:moveTo>
                  <a:lnTo>
                    <a:pt x="182" y="0"/>
                  </a:lnTo>
                  <a:lnTo>
                    <a:pt x="188" y="9"/>
                  </a:lnTo>
                  <a:lnTo>
                    <a:pt x="6" y="133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2625725" y="1924051"/>
              <a:ext cx="225425" cy="225425"/>
            </a:xfrm>
            <a:custGeom>
              <a:avLst/>
              <a:gdLst>
                <a:gd name="T0" fmla="*/ 43 w 47"/>
                <a:gd name="T1" fmla="*/ 17 h 47"/>
                <a:gd name="T2" fmla="*/ 30 w 47"/>
                <a:gd name="T3" fmla="*/ 43 h 47"/>
                <a:gd name="T4" fmla="*/ 3 w 47"/>
                <a:gd name="T5" fmla="*/ 30 h 47"/>
                <a:gd name="T6" fmla="*/ 16 w 47"/>
                <a:gd name="T7" fmla="*/ 4 h 47"/>
                <a:gd name="T8" fmla="*/ 43 w 47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3" y="17"/>
                  </a:moveTo>
                  <a:cubicBezTo>
                    <a:pt x="47" y="28"/>
                    <a:pt x="41" y="40"/>
                    <a:pt x="30" y="43"/>
                  </a:cubicBezTo>
                  <a:cubicBezTo>
                    <a:pt x="19" y="47"/>
                    <a:pt x="7" y="41"/>
                    <a:pt x="3" y="30"/>
                  </a:cubicBezTo>
                  <a:cubicBezTo>
                    <a:pt x="0" y="19"/>
                    <a:pt x="5" y="7"/>
                    <a:pt x="16" y="4"/>
                  </a:cubicBezTo>
                  <a:cubicBezTo>
                    <a:pt x="27" y="0"/>
                    <a:pt x="39" y="6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2559050" y="1644651"/>
              <a:ext cx="130175" cy="130175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2"/>
                    <a:pt x="18" y="25"/>
                  </a:cubicBezTo>
                  <a:cubicBezTo>
                    <a:pt x="11" y="27"/>
                    <a:pt x="5" y="23"/>
                    <a:pt x="3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2770188" y="2260601"/>
              <a:ext cx="130175" cy="125413"/>
            </a:xfrm>
            <a:custGeom>
              <a:avLst/>
              <a:gdLst>
                <a:gd name="T0" fmla="*/ 25 w 27"/>
                <a:gd name="T1" fmla="*/ 9 h 26"/>
                <a:gd name="T2" fmla="*/ 17 w 27"/>
                <a:gd name="T3" fmla="*/ 24 h 26"/>
                <a:gd name="T4" fmla="*/ 2 w 27"/>
                <a:gd name="T5" fmla="*/ 17 h 26"/>
                <a:gd name="T6" fmla="*/ 10 w 27"/>
                <a:gd name="T7" fmla="*/ 2 h 26"/>
                <a:gd name="T8" fmla="*/ 25 w 27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5" y="9"/>
                  </a:moveTo>
                  <a:cubicBezTo>
                    <a:pt x="27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2490788" y="2236788"/>
              <a:ext cx="120650" cy="119063"/>
            </a:xfrm>
            <a:custGeom>
              <a:avLst/>
              <a:gdLst>
                <a:gd name="T0" fmla="*/ 24 w 25"/>
                <a:gd name="T1" fmla="*/ 11 h 25"/>
                <a:gd name="T2" fmla="*/ 15 w 25"/>
                <a:gd name="T3" fmla="*/ 24 h 25"/>
                <a:gd name="T4" fmla="*/ 1 w 25"/>
                <a:gd name="T5" fmla="*/ 14 h 25"/>
                <a:gd name="T6" fmla="*/ 11 w 25"/>
                <a:gd name="T7" fmla="*/ 1 h 25"/>
                <a:gd name="T8" fmla="*/ 24 w 25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4" y="11"/>
                  </a:moveTo>
                  <a:cubicBezTo>
                    <a:pt x="25" y="17"/>
                    <a:pt x="21" y="23"/>
                    <a:pt x="15" y="24"/>
                  </a:cubicBezTo>
                  <a:cubicBezTo>
                    <a:pt x="8" y="25"/>
                    <a:pt x="2" y="21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7" y="0"/>
                    <a:pt x="23" y="4"/>
                    <a:pt x="2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2381250" y="1900238"/>
              <a:ext cx="130175" cy="128588"/>
            </a:xfrm>
            <a:custGeom>
              <a:avLst/>
              <a:gdLst>
                <a:gd name="T0" fmla="*/ 24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8 w 27"/>
                <a:gd name="T7" fmla="*/ 3 h 27"/>
                <a:gd name="T8" fmla="*/ 24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4" y="27"/>
                    <a:pt x="6" y="25"/>
                    <a:pt x="3" y="19"/>
                  </a:cubicBezTo>
                  <a:cubicBezTo>
                    <a:pt x="0" y="14"/>
                    <a:pt x="2" y="7"/>
                    <a:pt x="8" y="3"/>
                  </a:cubicBezTo>
                  <a:cubicBezTo>
                    <a:pt x="13" y="0"/>
                    <a:pt x="20" y="2"/>
                    <a:pt x="2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2862263" y="1727201"/>
              <a:ext cx="123825" cy="119063"/>
            </a:xfrm>
            <a:custGeom>
              <a:avLst/>
              <a:gdLst>
                <a:gd name="T0" fmla="*/ 25 w 26"/>
                <a:gd name="T1" fmla="*/ 10 h 25"/>
                <a:gd name="T2" fmla="*/ 15 w 26"/>
                <a:gd name="T3" fmla="*/ 24 h 25"/>
                <a:gd name="T4" fmla="*/ 1 w 26"/>
                <a:gd name="T5" fmla="*/ 14 h 25"/>
                <a:gd name="T6" fmla="*/ 11 w 26"/>
                <a:gd name="T7" fmla="*/ 1 h 25"/>
                <a:gd name="T8" fmla="*/ 25 w 26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5" y="10"/>
                  </a:moveTo>
                  <a:cubicBezTo>
                    <a:pt x="26" y="17"/>
                    <a:pt x="21" y="23"/>
                    <a:pt x="15" y="24"/>
                  </a:cubicBezTo>
                  <a:cubicBezTo>
                    <a:pt x="8" y="25"/>
                    <a:pt x="2" y="20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8" y="0"/>
                    <a:pt x="24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2990850" y="2049463"/>
              <a:ext cx="130175" cy="128588"/>
            </a:xfrm>
            <a:custGeom>
              <a:avLst/>
              <a:gdLst>
                <a:gd name="T0" fmla="*/ 23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7 w 27"/>
                <a:gd name="T7" fmla="*/ 3 h 27"/>
                <a:gd name="T8" fmla="*/ 23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3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3" y="27"/>
                    <a:pt x="6" y="25"/>
                    <a:pt x="3" y="19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2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25725" y="1751013"/>
              <a:ext cx="220662" cy="576263"/>
            </a:xfrm>
            <a:custGeom>
              <a:avLst/>
              <a:gdLst>
                <a:gd name="T0" fmla="*/ 124 w 139"/>
                <a:gd name="T1" fmla="*/ 363 h 363"/>
                <a:gd name="T2" fmla="*/ 0 w 139"/>
                <a:gd name="T3" fmla="*/ 3 h 363"/>
                <a:gd name="T4" fmla="*/ 15 w 139"/>
                <a:gd name="T5" fmla="*/ 0 h 363"/>
                <a:gd name="T6" fmla="*/ 139 w 139"/>
                <a:gd name="T7" fmla="*/ 357 h 363"/>
                <a:gd name="T8" fmla="*/ 124 w 139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363">
                  <a:moveTo>
                    <a:pt x="124" y="36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139" y="357"/>
                  </a:lnTo>
                  <a:lnTo>
                    <a:pt x="124" y="3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443163" y="1947863"/>
              <a:ext cx="585787" cy="182563"/>
            </a:xfrm>
            <a:custGeom>
              <a:avLst/>
              <a:gdLst>
                <a:gd name="T0" fmla="*/ 0 w 369"/>
                <a:gd name="T1" fmla="*/ 15 h 115"/>
                <a:gd name="T2" fmla="*/ 3 w 369"/>
                <a:gd name="T3" fmla="*/ 0 h 115"/>
                <a:gd name="T4" fmla="*/ 369 w 369"/>
                <a:gd name="T5" fmla="*/ 100 h 115"/>
                <a:gd name="T6" fmla="*/ 366 w 369"/>
                <a:gd name="T7" fmla="*/ 115 h 115"/>
                <a:gd name="T8" fmla="*/ 0 w 369"/>
                <a:gd name="T9" fmla="*/ 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115">
                  <a:moveTo>
                    <a:pt x="0" y="15"/>
                  </a:moveTo>
                  <a:lnTo>
                    <a:pt x="3" y="0"/>
                  </a:lnTo>
                  <a:lnTo>
                    <a:pt x="369" y="100"/>
                  </a:lnTo>
                  <a:lnTo>
                    <a:pt x="366" y="1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2549525" y="1789113"/>
              <a:ext cx="374650" cy="495300"/>
            </a:xfrm>
            <a:custGeom>
              <a:avLst/>
              <a:gdLst>
                <a:gd name="T0" fmla="*/ 0 w 236"/>
                <a:gd name="T1" fmla="*/ 303 h 312"/>
                <a:gd name="T2" fmla="*/ 224 w 236"/>
                <a:gd name="T3" fmla="*/ 0 h 312"/>
                <a:gd name="T4" fmla="*/ 236 w 236"/>
                <a:gd name="T5" fmla="*/ 9 h 312"/>
                <a:gd name="T6" fmla="*/ 12 w 236"/>
                <a:gd name="T7" fmla="*/ 312 h 312"/>
                <a:gd name="T8" fmla="*/ 0 w 236"/>
                <a:gd name="T9" fmla="*/ 30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312">
                  <a:moveTo>
                    <a:pt x="0" y="303"/>
                  </a:moveTo>
                  <a:lnTo>
                    <a:pt x="224" y="0"/>
                  </a:lnTo>
                  <a:lnTo>
                    <a:pt x="236" y="9"/>
                  </a:lnTo>
                  <a:lnTo>
                    <a:pt x="12" y="312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7300912" y="2841626"/>
              <a:ext cx="123825" cy="125413"/>
            </a:xfrm>
            <a:custGeom>
              <a:avLst/>
              <a:gdLst>
                <a:gd name="T0" fmla="*/ 24 w 26"/>
                <a:gd name="T1" fmla="*/ 9 h 26"/>
                <a:gd name="T2" fmla="*/ 17 w 26"/>
                <a:gd name="T3" fmla="*/ 24 h 26"/>
                <a:gd name="T4" fmla="*/ 2 w 26"/>
                <a:gd name="T5" fmla="*/ 17 h 26"/>
                <a:gd name="T6" fmla="*/ 9 w 26"/>
                <a:gd name="T7" fmla="*/ 2 h 26"/>
                <a:gd name="T8" fmla="*/ 24 w 26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9"/>
                  </a:move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7262812" y="2682876"/>
              <a:ext cx="71437" cy="73025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2 w 15"/>
                <a:gd name="T5" fmla="*/ 10 h 15"/>
                <a:gd name="T6" fmla="*/ 6 w 15"/>
                <a:gd name="T7" fmla="*/ 2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2" y="10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7381875" y="3030538"/>
              <a:ext cx="73025" cy="71438"/>
            </a:xfrm>
            <a:custGeom>
              <a:avLst/>
              <a:gdLst>
                <a:gd name="T0" fmla="*/ 14 w 15"/>
                <a:gd name="T1" fmla="*/ 5 h 15"/>
                <a:gd name="T2" fmla="*/ 9 w 15"/>
                <a:gd name="T3" fmla="*/ 13 h 15"/>
                <a:gd name="T4" fmla="*/ 1 w 15"/>
                <a:gd name="T5" fmla="*/ 9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7223125" y="3014663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1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7161212" y="2827338"/>
              <a:ext cx="71437" cy="73025"/>
            </a:xfrm>
            <a:custGeom>
              <a:avLst/>
              <a:gdLst>
                <a:gd name="T0" fmla="*/ 14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1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7435850" y="2732088"/>
              <a:ext cx="66675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7502525" y="290988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1 w 15"/>
                <a:gd name="T3" fmla="*/ 14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8"/>
                    <a:pt x="14" y="12"/>
                    <a:pt x="11" y="14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7300912" y="2741613"/>
              <a:ext cx="123825" cy="327025"/>
            </a:xfrm>
            <a:custGeom>
              <a:avLst/>
              <a:gdLst>
                <a:gd name="T0" fmla="*/ 69 w 78"/>
                <a:gd name="T1" fmla="*/ 206 h 206"/>
                <a:gd name="T2" fmla="*/ 0 w 78"/>
                <a:gd name="T3" fmla="*/ 3 h 206"/>
                <a:gd name="T4" fmla="*/ 9 w 78"/>
                <a:gd name="T5" fmla="*/ 0 h 206"/>
                <a:gd name="T6" fmla="*/ 78 w 78"/>
                <a:gd name="T7" fmla="*/ 203 h 206"/>
                <a:gd name="T8" fmla="*/ 69 w 78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06">
                  <a:moveTo>
                    <a:pt x="69" y="206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8" y="203"/>
                  </a:lnTo>
                  <a:lnTo>
                    <a:pt x="6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7199312" y="2857501"/>
              <a:ext cx="327025" cy="100013"/>
            </a:xfrm>
            <a:custGeom>
              <a:avLst/>
              <a:gdLst>
                <a:gd name="T0" fmla="*/ 0 w 206"/>
                <a:gd name="T1" fmla="*/ 6 h 63"/>
                <a:gd name="T2" fmla="*/ 0 w 206"/>
                <a:gd name="T3" fmla="*/ 0 h 63"/>
                <a:gd name="T4" fmla="*/ 206 w 206"/>
                <a:gd name="T5" fmla="*/ 54 h 63"/>
                <a:gd name="T6" fmla="*/ 203 w 206"/>
                <a:gd name="T7" fmla="*/ 63 h 63"/>
                <a:gd name="T8" fmla="*/ 0 w 206"/>
                <a:gd name="T9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63">
                  <a:moveTo>
                    <a:pt x="0" y="6"/>
                  </a:moveTo>
                  <a:lnTo>
                    <a:pt x="0" y="0"/>
                  </a:lnTo>
                  <a:lnTo>
                    <a:pt x="206" y="54"/>
                  </a:lnTo>
                  <a:lnTo>
                    <a:pt x="203" y="6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7258050" y="2765426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6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2540000" y="3736976"/>
              <a:ext cx="128587" cy="130175"/>
            </a:xfrm>
            <a:custGeom>
              <a:avLst/>
              <a:gdLst>
                <a:gd name="T0" fmla="*/ 24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9 w 27"/>
                <a:gd name="T7" fmla="*/ 2 h 27"/>
                <a:gd name="T8" fmla="*/ 24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6" y="0"/>
                    <a:pt x="22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2506663" y="3582988"/>
              <a:ext cx="71437" cy="71438"/>
            </a:xfrm>
            <a:custGeom>
              <a:avLst/>
              <a:gdLst>
                <a:gd name="T0" fmla="*/ 13 w 15"/>
                <a:gd name="T1" fmla="*/ 5 h 15"/>
                <a:gd name="T2" fmla="*/ 9 w 15"/>
                <a:gd name="T3" fmla="*/ 14 h 15"/>
                <a:gd name="T4" fmla="*/ 1 w 15"/>
                <a:gd name="T5" fmla="*/ 9 h 15"/>
                <a:gd name="T6" fmla="*/ 5 w 15"/>
                <a:gd name="T7" fmla="*/ 1 h 15"/>
                <a:gd name="T8" fmla="*/ 13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9"/>
                    <a:pt x="13" y="12"/>
                    <a:pt x="9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2620963" y="3924301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1 w 15"/>
                <a:gd name="T5" fmla="*/ 10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3"/>
                    <a:pt x="6" y="1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4"/>
            <p:cNvSpPr>
              <a:spLocks/>
            </p:cNvSpPr>
            <p:nvPr/>
          </p:nvSpPr>
          <p:spPr bwMode="auto">
            <a:xfrm>
              <a:off x="2466975" y="3914776"/>
              <a:ext cx="68262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2405063" y="3727451"/>
              <a:ext cx="71437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0 h 15"/>
                <a:gd name="T6" fmla="*/ 4 w 15"/>
                <a:gd name="T7" fmla="*/ 1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2673350" y="3625851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0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2746375" y="3808413"/>
              <a:ext cx="71437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2544763" y="3640138"/>
              <a:ext cx="119062" cy="322263"/>
            </a:xfrm>
            <a:custGeom>
              <a:avLst/>
              <a:gdLst>
                <a:gd name="T0" fmla="*/ 66 w 75"/>
                <a:gd name="T1" fmla="*/ 203 h 203"/>
                <a:gd name="T2" fmla="*/ 0 w 75"/>
                <a:gd name="T3" fmla="*/ 3 h 203"/>
                <a:gd name="T4" fmla="*/ 6 w 75"/>
                <a:gd name="T5" fmla="*/ 0 h 203"/>
                <a:gd name="T6" fmla="*/ 75 w 75"/>
                <a:gd name="T7" fmla="*/ 200 h 203"/>
                <a:gd name="T8" fmla="*/ 66 w 75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03">
                  <a:moveTo>
                    <a:pt x="66" y="203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5" y="200"/>
                  </a:lnTo>
                  <a:lnTo>
                    <a:pt x="66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2438400" y="3751263"/>
              <a:ext cx="331787" cy="101600"/>
            </a:xfrm>
            <a:custGeom>
              <a:avLst/>
              <a:gdLst>
                <a:gd name="T0" fmla="*/ 0 w 209"/>
                <a:gd name="T1" fmla="*/ 9 h 64"/>
                <a:gd name="T2" fmla="*/ 3 w 209"/>
                <a:gd name="T3" fmla="*/ 0 h 64"/>
                <a:gd name="T4" fmla="*/ 209 w 209"/>
                <a:gd name="T5" fmla="*/ 57 h 64"/>
                <a:gd name="T6" fmla="*/ 206 w 209"/>
                <a:gd name="T7" fmla="*/ 64 h 64"/>
                <a:gd name="T8" fmla="*/ 0 w 209"/>
                <a:gd name="T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64">
                  <a:moveTo>
                    <a:pt x="0" y="9"/>
                  </a:moveTo>
                  <a:lnTo>
                    <a:pt x="3" y="0"/>
                  </a:lnTo>
                  <a:lnTo>
                    <a:pt x="209" y="57"/>
                  </a:lnTo>
                  <a:lnTo>
                    <a:pt x="206" y="6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2497138" y="3659188"/>
              <a:ext cx="211137" cy="284163"/>
            </a:xfrm>
            <a:custGeom>
              <a:avLst/>
              <a:gdLst>
                <a:gd name="T0" fmla="*/ 0 w 133"/>
                <a:gd name="T1" fmla="*/ 173 h 179"/>
                <a:gd name="T2" fmla="*/ 127 w 133"/>
                <a:gd name="T3" fmla="*/ 0 h 179"/>
                <a:gd name="T4" fmla="*/ 133 w 133"/>
                <a:gd name="T5" fmla="*/ 6 h 179"/>
                <a:gd name="T6" fmla="*/ 9 w 133"/>
                <a:gd name="T7" fmla="*/ 179 h 179"/>
                <a:gd name="T8" fmla="*/ 0 w 133"/>
                <a:gd name="T9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9">
                  <a:moveTo>
                    <a:pt x="0" y="173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9" y="17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10302875" y="4035426"/>
              <a:ext cx="130175" cy="128588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3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3"/>
                    <a:pt x="18" y="25"/>
                  </a:cubicBez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269537" y="388143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0 w 15"/>
                <a:gd name="T3" fmla="*/ 14 h 15"/>
                <a:gd name="T4" fmla="*/ 1 w 15"/>
                <a:gd name="T5" fmla="*/ 10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10390187" y="4222751"/>
              <a:ext cx="71437" cy="71438"/>
            </a:xfrm>
            <a:custGeom>
              <a:avLst/>
              <a:gdLst>
                <a:gd name="T0" fmla="*/ 13 w 15"/>
                <a:gd name="T1" fmla="*/ 6 h 15"/>
                <a:gd name="T2" fmla="*/ 9 w 15"/>
                <a:gd name="T3" fmla="*/ 14 h 15"/>
                <a:gd name="T4" fmla="*/ 1 w 15"/>
                <a:gd name="T5" fmla="*/ 10 h 15"/>
                <a:gd name="T6" fmla="*/ 5 w 15"/>
                <a:gd name="T7" fmla="*/ 2 h 15"/>
                <a:gd name="T8" fmla="*/ 13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6"/>
                  </a:moveTo>
                  <a:cubicBezTo>
                    <a:pt x="15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10231437" y="4213226"/>
              <a:ext cx="66675" cy="66675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3 h 14"/>
                <a:gd name="T4" fmla="*/ 1 w 14"/>
                <a:gd name="T5" fmla="*/ 8 h 14"/>
                <a:gd name="T6" fmla="*/ 6 w 14"/>
                <a:gd name="T7" fmla="*/ 0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10167937" y="4025901"/>
              <a:ext cx="73025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0437812" y="3924301"/>
              <a:ext cx="71437" cy="66675"/>
            </a:xfrm>
            <a:custGeom>
              <a:avLst/>
              <a:gdLst>
                <a:gd name="T0" fmla="*/ 14 w 15"/>
                <a:gd name="T1" fmla="*/ 6 h 14"/>
                <a:gd name="T2" fmla="*/ 8 w 15"/>
                <a:gd name="T3" fmla="*/ 14 h 14"/>
                <a:gd name="T4" fmla="*/ 1 w 15"/>
                <a:gd name="T5" fmla="*/ 8 h 14"/>
                <a:gd name="T6" fmla="*/ 6 w 15"/>
                <a:gd name="T7" fmla="*/ 1 h 14"/>
                <a:gd name="T8" fmla="*/ 14 w 15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10509250" y="4106863"/>
              <a:ext cx="73025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8"/>
                    <a:pt x="14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10307637" y="3938588"/>
              <a:ext cx="120650" cy="322263"/>
            </a:xfrm>
            <a:custGeom>
              <a:avLst/>
              <a:gdLst>
                <a:gd name="T0" fmla="*/ 70 w 76"/>
                <a:gd name="T1" fmla="*/ 203 h 203"/>
                <a:gd name="T2" fmla="*/ 0 w 76"/>
                <a:gd name="T3" fmla="*/ 3 h 203"/>
                <a:gd name="T4" fmla="*/ 9 w 76"/>
                <a:gd name="T5" fmla="*/ 0 h 203"/>
                <a:gd name="T6" fmla="*/ 76 w 76"/>
                <a:gd name="T7" fmla="*/ 200 h 203"/>
                <a:gd name="T8" fmla="*/ 70 w 7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03">
                  <a:moveTo>
                    <a:pt x="70" y="203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6" y="200"/>
                  </a:lnTo>
                  <a:lnTo>
                    <a:pt x="7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0202862" y="4049713"/>
              <a:ext cx="330200" cy="104775"/>
            </a:xfrm>
            <a:custGeom>
              <a:avLst/>
              <a:gdLst>
                <a:gd name="T0" fmla="*/ 0 w 208"/>
                <a:gd name="T1" fmla="*/ 9 h 66"/>
                <a:gd name="T2" fmla="*/ 3 w 208"/>
                <a:gd name="T3" fmla="*/ 0 h 66"/>
                <a:gd name="T4" fmla="*/ 208 w 208"/>
                <a:gd name="T5" fmla="*/ 57 h 66"/>
                <a:gd name="T6" fmla="*/ 205 w 208"/>
                <a:gd name="T7" fmla="*/ 66 h 66"/>
                <a:gd name="T8" fmla="*/ 0 w 208"/>
                <a:gd name="T9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66">
                  <a:moveTo>
                    <a:pt x="0" y="9"/>
                  </a:moveTo>
                  <a:lnTo>
                    <a:pt x="3" y="0"/>
                  </a:lnTo>
                  <a:lnTo>
                    <a:pt x="208" y="57"/>
                  </a:lnTo>
                  <a:lnTo>
                    <a:pt x="205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10264775" y="3962401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3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3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1"/>
            <p:cNvSpPr>
              <a:spLocks/>
            </p:cNvSpPr>
            <p:nvPr/>
          </p:nvSpPr>
          <p:spPr bwMode="auto">
            <a:xfrm>
              <a:off x="7132637" y="3905251"/>
              <a:ext cx="479425" cy="431800"/>
            </a:xfrm>
            <a:custGeom>
              <a:avLst/>
              <a:gdLst>
                <a:gd name="T0" fmla="*/ 71 w 100"/>
                <a:gd name="T1" fmla="*/ 44 h 90"/>
                <a:gd name="T2" fmla="*/ 45 w 100"/>
                <a:gd name="T3" fmla="*/ 11 h 90"/>
                <a:gd name="T4" fmla="*/ 29 w 100"/>
                <a:gd name="T5" fmla="*/ 28 h 90"/>
                <a:gd name="T6" fmla="*/ 44 w 100"/>
                <a:gd name="T7" fmla="*/ 39 h 90"/>
                <a:gd name="T8" fmla="*/ 35 w 100"/>
                <a:gd name="T9" fmla="*/ 25 h 90"/>
                <a:gd name="T10" fmla="*/ 7 w 100"/>
                <a:gd name="T11" fmla="*/ 33 h 90"/>
                <a:gd name="T12" fmla="*/ 31 w 100"/>
                <a:gd name="T13" fmla="*/ 55 h 90"/>
                <a:gd name="T14" fmla="*/ 31 w 100"/>
                <a:gd name="T15" fmla="*/ 54 h 90"/>
                <a:gd name="T16" fmla="*/ 16 w 100"/>
                <a:gd name="T17" fmla="*/ 64 h 90"/>
                <a:gd name="T18" fmla="*/ 38 w 100"/>
                <a:gd name="T19" fmla="*/ 76 h 90"/>
                <a:gd name="T20" fmla="*/ 30 w 100"/>
                <a:gd name="T21" fmla="*/ 67 h 90"/>
                <a:gd name="T22" fmla="*/ 36 w 100"/>
                <a:gd name="T23" fmla="*/ 83 h 90"/>
                <a:gd name="T24" fmla="*/ 61 w 100"/>
                <a:gd name="T25" fmla="*/ 86 h 90"/>
                <a:gd name="T26" fmla="*/ 72 w 100"/>
                <a:gd name="T27" fmla="*/ 71 h 90"/>
                <a:gd name="T28" fmla="*/ 62 w 100"/>
                <a:gd name="T29" fmla="*/ 63 h 90"/>
                <a:gd name="T30" fmla="*/ 70 w 100"/>
                <a:gd name="T31" fmla="*/ 80 h 90"/>
                <a:gd name="T32" fmla="*/ 73 w 100"/>
                <a:gd name="T33" fmla="*/ 53 h 90"/>
                <a:gd name="T34" fmla="*/ 73 w 100"/>
                <a:gd name="T35" fmla="*/ 54 h 90"/>
                <a:gd name="T36" fmla="*/ 90 w 100"/>
                <a:gd name="T37" fmla="*/ 38 h 90"/>
                <a:gd name="T38" fmla="*/ 66 w 100"/>
                <a:gd name="T39" fmla="*/ 50 h 90"/>
                <a:gd name="T40" fmla="*/ 67 w 100"/>
                <a:gd name="T41" fmla="*/ 49 h 90"/>
                <a:gd name="T42" fmla="*/ 70 w 100"/>
                <a:gd name="T43" fmla="*/ 33 h 90"/>
                <a:gd name="T44" fmla="*/ 91 w 100"/>
                <a:gd name="T45" fmla="*/ 43 h 90"/>
                <a:gd name="T46" fmla="*/ 87 w 100"/>
                <a:gd name="T47" fmla="*/ 55 h 90"/>
                <a:gd name="T48" fmla="*/ 82 w 100"/>
                <a:gd name="T49" fmla="*/ 50 h 90"/>
                <a:gd name="T50" fmla="*/ 81 w 100"/>
                <a:gd name="T51" fmla="*/ 71 h 90"/>
                <a:gd name="T52" fmla="*/ 73 w 100"/>
                <a:gd name="T53" fmla="*/ 78 h 90"/>
                <a:gd name="T54" fmla="*/ 66 w 100"/>
                <a:gd name="T55" fmla="*/ 77 h 90"/>
                <a:gd name="T56" fmla="*/ 63 w 100"/>
                <a:gd name="T57" fmla="*/ 75 h 90"/>
                <a:gd name="T58" fmla="*/ 65 w 100"/>
                <a:gd name="T59" fmla="*/ 65 h 90"/>
                <a:gd name="T60" fmla="*/ 64 w 100"/>
                <a:gd name="T61" fmla="*/ 84 h 90"/>
                <a:gd name="T62" fmla="*/ 49 w 100"/>
                <a:gd name="T63" fmla="*/ 87 h 90"/>
                <a:gd name="T64" fmla="*/ 40 w 100"/>
                <a:gd name="T65" fmla="*/ 84 h 90"/>
                <a:gd name="T66" fmla="*/ 34 w 100"/>
                <a:gd name="T67" fmla="*/ 80 h 90"/>
                <a:gd name="T68" fmla="*/ 31 w 100"/>
                <a:gd name="T69" fmla="*/ 78 h 90"/>
                <a:gd name="T70" fmla="*/ 19 w 100"/>
                <a:gd name="T71" fmla="*/ 56 h 90"/>
                <a:gd name="T72" fmla="*/ 26 w 100"/>
                <a:gd name="T73" fmla="*/ 52 h 90"/>
                <a:gd name="T74" fmla="*/ 21 w 100"/>
                <a:gd name="T75" fmla="*/ 61 h 90"/>
                <a:gd name="T76" fmla="*/ 12 w 100"/>
                <a:gd name="T77" fmla="*/ 56 h 90"/>
                <a:gd name="T78" fmla="*/ 7 w 100"/>
                <a:gd name="T79" fmla="*/ 35 h 90"/>
                <a:gd name="T80" fmla="*/ 42 w 100"/>
                <a:gd name="T81" fmla="*/ 32 h 90"/>
                <a:gd name="T82" fmla="*/ 38 w 100"/>
                <a:gd name="T83" fmla="*/ 37 h 90"/>
                <a:gd name="T84" fmla="*/ 35 w 100"/>
                <a:gd name="T85" fmla="*/ 18 h 90"/>
                <a:gd name="T86" fmla="*/ 71 w 100"/>
                <a:gd name="T87" fmla="*/ 43 h 90"/>
                <a:gd name="T88" fmla="*/ 71 w 100"/>
                <a:gd name="T8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90">
                  <a:moveTo>
                    <a:pt x="71" y="44"/>
                  </a:moveTo>
                  <a:cubicBezTo>
                    <a:pt x="94" y="26"/>
                    <a:pt x="65" y="5"/>
                    <a:pt x="45" y="11"/>
                  </a:cubicBezTo>
                  <a:cubicBezTo>
                    <a:pt x="39" y="13"/>
                    <a:pt x="27" y="20"/>
                    <a:pt x="29" y="28"/>
                  </a:cubicBezTo>
                  <a:cubicBezTo>
                    <a:pt x="30" y="33"/>
                    <a:pt x="39" y="44"/>
                    <a:pt x="44" y="39"/>
                  </a:cubicBezTo>
                  <a:cubicBezTo>
                    <a:pt x="48" y="35"/>
                    <a:pt x="38" y="27"/>
                    <a:pt x="35" y="25"/>
                  </a:cubicBezTo>
                  <a:cubicBezTo>
                    <a:pt x="27" y="21"/>
                    <a:pt x="11" y="24"/>
                    <a:pt x="7" y="33"/>
                  </a:cubicBezTo>
                  <a:cubicBezTo>
                    <a:pt x="0" y="48"/>
                    <a:pt x="18" y="74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2" y="47"/>
                    <a:pt x="16" y="55"/>
                    <a:pt x="16" y="64"/>
                  </a:cubicBezTo>
                  <a:cubicBezTo>
                    <a:pt x="14" y="79"/>
                    <a:pt x="27" y="82"/>
                    <a:pt x="38" y="76"/>
                  </a:cubicBezTo>
                  <a:cubicBezTo>
                    <a:pt x="49" y="71"/>
                    <a:pt x="36" y="60"/>
                    <a:pt x="30" y="67"/>
                  </a:cubicBezTo>
                  <a:cubicBezTo>
                    <a:pt x="26" y="71"/>
                    <a:pt x="32" y="80"/>
                    <a:pt x="36" y="83"/>
                  </a:cubicBezTo>
                  <a:cubicBezTo>
                    <a:pt x="44" y="89"/>
                    <a:pt x="52" y="90"/>
                    <a:pt x="61" y="86"/>
                  </a:cubicBezTo>
                  <a:cubicBezTo>
                    <a:pt x="67" y="84"/>
                    <a:pt x="74" y="79"/>
                    <a:pt x="72" y="71"/>
                  </a:cubicBezTo>
                  <a:cubicBezTo>
                    <a:pt x="71" y="66"/>
                    <a:pt x="67" y="63"/>
                    <a:pt x="62" y="63"/>
                  </a:cubicBezTo>
                  <a:cubicBezTo>
                    <a:pt x="51" y="64"/>
                    <a:pt x="64" y="79"/>
                    <a:pt x="70" y="80"/>
                  </a:cubicBezTo>
                  <a:cubicBezTo>
                    <a:pt x="87" y="83"/>
                    <a:pt x="97" y="37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67"/>
                    <a:pt x="100" y="49"/>
                    <a:pt x="90" y="38"/>
                  </a:cubicBezTo>
                  <a:cubicBezTo>
                    <a:pt x="76" y="22"/>
                    <a:pt x="46" y="41"/>
                    <a:pt x="66" y="50"/>
                  </a:cubicBezTo>
                  <a:cubicBezTo>
                    <a:pt x="67" y="50"/>
                    <a:pt x="68" y="49"/>
                    <a:pt x="67" y="49"/>
                  </a:cubicBezTo>
                  <a:cubicBezTo>
                    <a:pt x="60" y="40"/>
                    <a:pt x="61" y="35"/>
                    <a:pt x="70" y="33"/>
                  </a:cubicBezTo>
                  <a:cubicBezTo>
                    <a:pt x="78" y="30"/>
                    <a:pt x="88" y="35"/>
                    <a:pt x="91" y="43"/>
                  </a:cubicBezTo>
                  <a:cubicBezTo>
                    <a:pt x="92" y="48"/>
                    <a:pt x="90" y="52"/>
                    <a:pt x="87" y="55"/>
                  </a:cubicBezTo>
                  <a:cubicBezTo>
                    <a:pt x="84" y="58"/>
                    <a:pt x="69" y="52"/>
                    <a:pt x="82" y="50"/>
                  </a:cubicBezTo>
                  <a:cubicBezTo>
                    <a:pt x="91" y="49"/>
                    <a:pt x="83" y="68"/>
                    <a:pt x="81" y="71"/>
                  </a:cubicBezTo>
                  <a:cubicBezTo>
                    <a:pt x="79" y="74"/>
                    <a:pt x="76" y="77"/>
                    <a:pt x="73" y="78"/>
                  </a:cubicBezTo>
                  <a:cubicBezTo>
                    <a:pt x="70" y="79"/>
                    <a:pt x="68" y="78"/>
                    <a:pt x="66" y="77"/>
                  </a:cubicBezTo>
                  <a:cubicBezTo>
                    <a:pt x="65" y="76"/>
                    <a:pt x="64" y="75"/>
                    <a:pt x="63" y="75"/>
                  </a:cubicBezTo>
                  <a:cubicBezTo>
                    <a:pt x="59" y="71"/>
                    <a:pt x="59" y="68"/>
                    <a:pt x="65" y="65"/>
                  </a:cubicBezTo>
                  <a:cubicBezTo>
                    <a:pt x="73" y="71"/>
                    <a:pt x="73" y="78"/>
                    <a:pt x="64" y="84"/>
                  </a:cubicBezTo>
                  <a:cubicBezTo>
                    <a:pt x="59" y="87"/>
                    <a:pt x="54" y="87"/>
                    <a:pt x="49" y="87"/>
                  </a:cubicBezTo>
                  <a:cubicBezTo>
                    <a:pt x="46" y="87"/>
                    <a:pt x="43" y="86"/>
                    <a:pt x="40" y="84"/>
                  </a:cubicBezTo>
                  <a:cubicBezTo>
                    <a:pt x="38" y="83"/>
                    <a:pt x="36" y="81"/>
                    <a:pt x="34" y="80"/>
                  </a:cubicBezTo>
                  <a:cubicBezTo>
                    <a:pt x="41" y="63"/>
                    <a:pt x="40" y="63"/>
                    <a:pt x="31" y="78"/>
                  </a:cubicBezTo>
                  <a:cubicBezTo>
                    <a:pt x="17" y="83"/>
                    <a:pt x="15" y="65"/>
                    <a:pt x="19" y="56"/>
                  </a:cubicBezTo>
                  <a:cubicBezTo>
                    <a:pt x="20" y="53"/>
                    <a:pt x="23" y="52"/>
                    <a:pt x="26" y="52"/>
                  </a:cubicBezTo>
                  <a:cubicBezTo>
                    <a:pt x="24" y="55"/>
                    <a:pt x="23" y="58"/>
                    <a:pt x="21" y="61"/>
                  </a:cubicBezTo>
                  <a:cubicBezTo>
                    <a:pt x="18" y="61"/>
                    <a:pt x="15" y="59"/>
                    <a:pt x="12" y="56"/>
                  </a:cubicBezTo>
                  <a:cubicBezTo>
                    <a:pt x="7" y="51"/>
                    <a:pt x="5" y="42"/>
                    <a:pt x="7" y="35"/>
                  </a:cubicBezTo>
                  <a:cubicBezTo>
                    <a:pt x="11" y="21"/>
                    <a:pt x="35" y="23"/>
                    <a:pt x="42" y="32"/>
                  </a:cubicBezTo>
                  <a:cubicBezTo>
                    <a:pt x="44" y="35"/>
                    <a:pt x="43" y="37"/>
                    <a:pt x="38" y="37"/>
                  </a:cubicBezTo>
                  <a:cubicBezTo>
                    <a:pt x="29" y="34"/>
                    <a:pt x="29" y="24"/>
                    <a:pt x="35" y="18"/>
                  </a:cubicBezTo>
                  <a:cubicBezTo>
                    <a:pt x="53" y="0"/>
                    <a:pt x="96" y="21"/>
                    <a:pt x="71" y="43"/>
                  </a:cubicBezTo>
                  <a:lnTo>
                    <a:pt x="71" y="4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82"/>
            <p:cNvSpPr>
              <a:spLocks/>
            </p:cNvSpPr>
            <p:nvPr/>
          </p:nvSpPr>
          <p:spPr bwMode="auto">
            <a:xfrm>
              <a:off x="7127875" y="3525838"/>
              <a:ext cx="450850" cy="388938"/>
            </a:xfrm>
            <a:custGeom>
              <a:avLst/>
              <a:gdLst>
                <a:gd name="T0" fmla="*/ 64 w 94"/>
                <a:gd name="T1" fmla="*/ 29 h 81"/>
                <a:gd name="T2" fmla="*/ 53 w 94"/>
                <a:gd name="T3" fmla="*/ 43 h 81"/>
                <a:gd name="T4" fmla="*/ 53 w 94"/>
                <a:gd name="T5" fmla="*/ 42 h 81"/>
                <a:gd name="T6" fmla="*/ 19 w 94"/>
                <a:gd name="T7" fmla="*/ 70 h 81"/>
                <a:gd name="T8" fmla="*/ 47 w 94"/>
                <a:gd name="T9" fmla="*/ 54 h 81"/>
                <a:gd name="T10" fmla="*/ 47 w 94"/>
                <a:gd name="T11" fmla="*/ 55 h 81"/>
                <a:gd name="T12" fmla="*/ 83 w 94"/>
                <a:gd name="T13" fmla="*/ 68 h 81"/>
                <a:gd name="T14" fmla="*/ 72 w 94"/>
                <a:gd name="T15" fmla="*/ 44 h 81"/>
                <a:gd name="T16" fmla="*/ 71 w 94"/>
                <a:gd name="T17" fmla="*/ 45 h 81"/>
                <a:gd name="T18" fmla="*/ 89 w 94"/>
                <a:gd name="T19" fmla="*/ 29 h 81"/>
                <a:gd name="T20" fmla="*/ 59 w 94"/>
                <a:gd name="T21" fmla="*/ 31 h 81"/>
                <a:gd name="T22" fmla="*/ 60 w 94"/>
                <a:gd name="T23" fmla="*/ 31 h 81"/>
                <a:gd name="T24" fmla="*/ 87 w 94"/>
                <a:gd name="T25" fmla="*/ 40 h 81"/>
                <a:gd name="T26" fmla="*/ 85 w 94"/>
                <a:gd name="T27" fmla="*/ 45 h 81"/>
                <a:gd name="T28" fmla="*/ 86 w 94"/>
                <a:gd name="T29" fmla="*/ 49 h 81"/>
                <a:gd name="T30" fmla="*/ 83 w 94"/>
                <a:gd name="T31" fmla="*/ 65 h 81"/>
                <a:gd name="T32" fmla="*/ 49 w 94"/>
                <a:gd name="T33" fmla="*/ 64 h 81"/>
                <a:gd name="T34" fmla="*/ 50 w 94"/>
                <a:gd name="T35" fmla="*/ 63 h 81"/>
                <a:gd name="T36" fmla="*/ 46 w 94"/>
                <a:gd name="T37" fmla="*/ 67 h 81"/>
                <a:gd name="T38" fmla="*/ 36 w 94"/>
                <a:gd name="T39" fmla="*/ 72 h 81"/>
                <a:gd name="T40" fmla="*/ 15 w 94"/>
                <a:gd name="T41" fmla="*/ 62 h 81"/>
                <a:gd name="T42" fmla="*/ 43 w 94"/>
                <a:gd name="T43" fmla="*/ 37 h 81"/>
                <a:gd name="T44" fmla="*/ 44 w 94"/>
                <a:gd name="T45" fmla="*/ 40 h 81"/>
                <a:gd name="T46" fmla="*/ 40 w 94"/>
                <a:gd name="T47" fmla="*/ 27 h 81"/>
                <a:gd name="T48" fmla="*/ 64 w 94"/>
                <a:gd name="T4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1">
                  <a:moveTo>
                    <a:pt x="64" y="29"/>
                  </a:moveTo>
                  <a:cubicBezTo>
                    <a:pt x="48" y="0"/>
                    <a:pt x="24" y="42"/>
                    <a:pt x="53" y="43"/>
                  </a:cubicBezTo>
                  <a:cubicBezTo>
                    <a:pt x="53" y="43"/>
                    <a:pt x="53" y="42"/>
                    <a:pt x="53" y="42"/>
                  </a:cubicBezTo>
                  <a:cubicBezTo>
                    <a:pt x="36" y="24"/>
                    <a:pt x="0" y="50"/>
                    <a:pt x="19" y="70"/>
                  </a:cubicBezTo>
                  <a:cubicBezTo>
                    <a:pt x="29" y="81"/>
                    <a:pt x="62" y="67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5" y="75"/>
                    <a:pt x="70" y="80"/>
                    <a:pt x="83" y="68"/>
                  </a:cubicBezTo>
                  <a:cubicBezTo>
                    <a:pt x="94" y="57"/>
                    <a:pt x="88" y="41"/>
                    <a:pt x="72" y="4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81" y="59"/>
                    <a:pt x="94" y="40"/>
                    <a:pt x="89" y="29"/>
                  </a:cubicBezTo>
                  <a:cubicBezTo>
                    <a:pt x="84" y="18"/>
                    <a:pt x="59" y="16"/>
                    <a:pt x="59" y="31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60" y="17"/>
                    <a:pt x="93" y="19"/>
                    <a:pt x="87" y="40"/>
                  </a:cubicBezTo>
                  <a:cubicBezTo>
                    <a:pt x="87" y="42"/>
                    <a:pt x="86" y="43"/>
                    <a:pt x="85" y="45"/>
                  </a:cubicBezTo>
                  <a:cubicBezTo>
                    <a:pt x="75" y="44"/>
                    <a:pt x="75" y="45"/>
                    <a:pt x="86" y="49"/>
                  </a:cubicBezTo>
                  <a:cubicBezTo>
                    <a:pt x="89" y="54"/>
                    <a:pt x="86" y="61"/>
                    <a:pt x="83" y="65"/>
                  </a:cubicBezTo>
                  <a:cubicBezTo>
                    <a:pt x="75" y="77"/>
                    <a:pt x="56" y="75"/>
                    <a:pt x="49" y="64"/>
                  </a:cubicBezTo>
                  <a:cubicBezTo>
                    <a:pt x="47" y="54"/>
                    <a:pt x="48" y="54"/>
                    <a:pt x="50" y="63"/>
                  </a:cubicBezTo>
                  <a:cubicBezTo>
                    <a:pt x="49" y="65"/>
                    <a:pt x="48" y="66"/>
                    <a:pt x="46" y="67"/>
                  </a:cubicBezTo>
                  <a:cubicBezTo>
                    <a:pt x="44" y="70"/>
                    <a:pt x="40" y="71"/>
                    <a:pt x="36" y="72"/>
                  </a:cubicBezTo>
                  <a:cubicBezTo>
                    <a:pt x="27" y="75"/>
                    <a:pt x="18" y="71"/>
                    <a:pt x="15" y="62"/>
                  </a:cubicBezTo>
                  <a:cubicBezTo>
                    <a:pt x="10" y="46"/>
                    <a:pt x="31" y="36"/>
                    <a:pt x="43" y="37"/>
                  </a:cubicBezTo>
                  <a:cubicBezTo>
                    <a:pt x="50" y="38"/>
                    <a:pt x="49" y="43"/>
                    <a:pt x="44" y="40"/>
                  </a:cubicBezTo>
                  <a:cubicBezTo>
                    <a:pt x="39" y="37"/>
                    <a:pt x="39" y="32"/>
                    <a:pt x="40" y="27"/>
                  </a:cubicBezTo>
                  <a:cubicBezTo>
                    <a:pt x="44" y="13"/>
                    <a:pt x="58" y="19"/>
                    <a:pt x="64" y="2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3"/>
            <p:cNvSpPr>
              <a:spLocks/>
            </p:cNvSpPr>
            <p:nvPr/>
          </p:nvSpPr>
          <p:spPr bwMode="auto">
            <a:xfrm>
              <a:off x="7319962" y="4395788"/>
              <a:ext cx="379412" cy="365125"/>
            </a:xfrm>
            <a:custGeom>
              <a:avLst/>
              <a:gdLst>
                <a:gd name="T0" fmla="*/ 33 w 79"/>
                <a:gd name="T1" fmla="*/ 17 h 76"/>
                <a:gd name="T2" fmla="*/ 11 w 79"/>
                <a:gd name="T3" fmla="*/ 6 h 76"/>
                <a:gd name="T4" fmla="*/ 11 w 79"/>
                <a:gd name="T5" fmla="*/ 25 h 76"/>
                <a:gd name="T6" fmla="*/ 2 w 79"/>
                <a:gd name="T7" fmla="*/ 36 h 76"/>
                <a:gd name="T8" fmla="*/ 11 w 79"/>
                <a:gd name="T9" fmla="*/ 55 h 76"/>
                <a:gd name="T10" fmla="*/ 21 w 79"/>
                <a:gd name="T11" fmla="*/ 43 h 76"/>
                <a:gd name="T12" fmla="*/ 20 w 79"/>
                <a:gd name="T13" fmla="*/ 44 h 76"/>
                <a:gd name="T14" fmla="*/ 49 w 79"/>
                <a:gd name="T15" fmla="*/ 28 h 76"/>
                <a:gd name="T16" fmla="*/ 48 w 79"/>
                <a:gd name="T17" fmla="*/ 29 h 76"/>
                <a:gd name="T18" fmla="*/ 57 w 79"/>
                <a:gd name="T19" fmla="*/ 30 h 76"/>
                <a:gd name="T20" fmla="*/ 53 w 79"/>
                <a:gd name="T21" fmla="*/ 9 h 76"/>
                <a:gd name="T22" fmla="*/ 32 w 79"/>
                <a:gd name="T23" fmla="*/ 11 h 76"/>
                <a:gd name="T24" fmla="*/ 33 w 79"/>
                <a:gd name="T25" fmla="*/ 20 h 76"/>
                <a:gd name="T26" fmla="*/ 33 w 79"/>
                <a:gd name="T27" fmla="*/ 18 h 76"/>
                <a:gd name="T28" fmla="*/ 34 w 79"/>
                <a:gd name="T29" fmla="*/ 11 h 76"/>
                <a:gd name="T30" fmla="*/ 51 w 79"/>
                <a:gd name="T31" fmla="*/ 9 h 76"/>
                <a:gd name="T32" fmla="*/ 58 w 79"/>
                <a:gd name="T33" fmla="*/ 23 h 76"/>
                <a:gd name="T34" fmla="*/ 57 w 79"/>
                <a:gd name="T35" fmla="*/ 27 h 76"/>
                <a:gd name="T36" fmla="*/ 51 w 79"/>
                <a:gd name="T37" fmla="*/ 30 h 76"/>
                <a:gd name="T38" fmla="*/ 46 w 79"/>
                <a:gd name="T39" fmla="*/ 51 h 76"/>
                <a:gd name="T40" fmla="*/ 22 w 79"/>
                <a:gd name="T41" fmla="*/ 45 h 76"/>
                <a:gd name="T42" fmla="*/ 20 w 79"/>
                <a:gd name="T43" fmla="*/ 55 h 76"/>
                <a:gd name="T44" fmla="*/ 6 w 79"/>
                <a:gd name="T45" fmla="*/ 48 h 76"/>
                <a:gd name="T46" fmla="*/ 13 w 79"/>
                <a:gd name="T47" fmla="*/ 25 h 76"/>
                <a:gd name="T48" fmla="*/ 13 w 79"/>
                <a:gd name="T49" fmla="*/ 24 h 76"/>
                <a:gd name="T50" fmla="*/ 13 w 79"/>
                <a:gd name="T51" fmla="*/ 7 h 76"/>
                <a:gd name="T52" fmla="*/ 33 w 79"/>
                <a:gd name="T53" fmla="*/ 18 h 76"/>
                <a:gd name="T54" fmla="*/ 33 w 79"/>
                <a:gd name="T55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" h="76">
                  <a:moveTo>
                    <a:pt x="33" y="17"/>
                  </a:moveTo>
                  <a:cubicBezTo>
                    <a:pt x="33" y="4"/>
                    <a:pt x="22" y="0"/>
                    <a:pt x="11" y="6"/>
                  </a:cubicBezTo>
                  <a:cubicBezTo>
                    <a:pt x="3" y="11"/>
                    <a:pt x="0" y="21"/>
                    <a:pt x="11" y="25"/>
                  </a:cubicBezTo>
                  <a:cubicBezTo>
                    <a:pt x="6" y="23"/>
                    <a:pt x="3" y="32"/>
                    <a:pt x="2" y="36"/>
                  </a:cubicBezTo>
                  <a:cubicBezTo>
                    <a:pt x="1" y="43"/>
                    <a:pt x="5" y="51"/>
                    <a:pt x="11" y="55"/>
                  </a:cubicBezTo>
                  <a:cubicBezTo>
                    <a:pt x="21" y="61"/>
                    <a:pt x="36" y="45"/>
                    <a:pt x="21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4" y="76"/>
                    <a:pt x="79" y="38"/>
                    <a:pt x="49" y="28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50" y="34"/>
                    <a:pt x="54" y="35"/>
                    <a:pt x="57" y="30"/>
                  </a:cubicBezTo>
                  <a:cubicBezTo>
                    <a:pt x="63" y="23"/>
                    <a:pt x="59" y="14"/>
                    <a:pt x="53" y="9"/>
                  </a:cubicBezTo>
                  <a:cubicBezTo>
                    <a:pt x="47" y="3"/>
                    <a:pt x="37" y="5"/>
                    <a:pt x="32" y="11"/>
                  </a:cubicBezTo>
                  <a:cubicBezTo>
                    <a:pt x="28" y="15"/>
                    <a:pt x="26" y="22"/>
                    <a:pt x="33" y="20"/>
                  </a:cubicBezTo>
                  <a:cubicBezTo>
                    <a:pt x="34" y="19"/>
                    <a:pt x="34" y="18"/>
                    <a:pt x="33" y="18"/>
                  </a:cubicBezTo>
                  <a:cubicBezTo>
                    <a:pt x="28" y="20"/>
                    <a:pt x="33" y="12"/>
                    <a:pt x="34" y="11"/>
                  </a:cubicBezTo>
                  <a:cubicBezTo>
                    <a:pt x="38" y="6"/>
                    <a:pt x="46" y="7"/>
                    <a:pt x="51" y="9"/>
                  </a:cubicBezTo>
                  <a:cubicBezTo>
                    <a:pt x="56" y="11"/>
                    <a:pt x="59" y="17"/>
                    <a:pt x="58" y="23"/>
                  </a:cubicBezTo>
                  <a:cubicBezTo>
                    <a:pt x="58" y="24"/>
                    <a:pt x="58" y="26"/>
                    <a:pt x="57" y="27"/>
                  </a:cubicBezTo>
                  <a:cubicBezTo>
                    <a:pt x="56" y="31"/>
                    <a:pt x="48" y="29"/>
                    <a:pt x="51" y="30"/>
                  </a:cubicBezTo>
                  <a:cubicBezTo>
                    <a:pt x="63" y="36"/>
                    <a:pt x="53" y="47"/>
                    <a:pt x="46" y="51"/>
                  </a:cubicBezTo>
                  <a:cubicBezTo>
                    <a:pt x="37" y="56"/>
                    <a:pt x="24" y="57"/>
                    <a:pt x="22" y="45"/>
                  </a:cubicBezTo>
                  <a:cubicBezTo>
                    <a:pt x="23" y="50"/>
                    <a:pt x="27" y="52"/>
                    <a:pt x="20" y="55"/>
                  </a:cubicBezTo>
                  <a:cubicBezTo>
                    <a:pt x="14" y="57"/>
                    <a:pt x="9" y="52"/>
                    <a:pt x="6" y="48"/>
                  </a:cubicBezTo>
                  <a:cubicBezTo>
                    <a:pt x="1" y="40"/>
                    <a:pt x="3" y="27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2" y="20"/>
                    <a:pt x="5" y="12"/>
                    <a:pt x="13" y="7"/>
                  </a:cubicBezTo>
                  <a:cubicBezTo>
                    <a:pt x="23" y="1"/>
                    <a:pt x="31" y="7"/>
                    <a:pt x="33" y="18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84"/>
            <p:cNvSpPr>
              <a:spLocks/>
            </p:cNvSpPr>
            <p:nvPr/>
          </p:nvSpPr>
          <p:spPr bwMode="auto">
            <a:xfrm>
              <a:off x="6911975" y="3770313"/>
              <a:ext cx="360362" cy="260350"/>
            </a:xfrm>
            <a:custGeom>
              <a:avLst/>
              <a:gdLst>
                <a:gd name="T0" fmla="*/ 42 w 75"/>
                <a:gd name="T1" fmla="*/ 27 h 54"/>
                <a:gd name="T2" fmla="*/ 42 w 75"/>
                <a:gd name="T3" fmla="*/ 12 h 54"/>
                <a:gd name="T4" fmla="*/ 31 w 75"/>
                <a:gd name="T5" fmla="*/ 13 h 54"/>
                <a:gd name="T6" fmla="*/ 30 w 75"/>
                <a:gd name="T7" fmla="*/ 25 h 54"/>
                <a:gd name="T8" fmla="*/ 30 w 75"/>
                <a:gd name="T9" fmla="*/ 24 h 54"/>
                <a:gd name="T10" fmla="*/ 6 w 75"/>
                <a:gd name="T11" fmla="*/ 43 h 54"/>
                <a:gd name="T12" fmla="*/ 28 w 75"/>
                <a:gd name="T13" fmla="*/ 38 h 54"/>
                <a:gd name="T14" fmla="*/ 26 w 75"/>
                <a:gd name="T15" fmla="*/ 38 h 54"/>
                <a:gd name="T16" fmla="*/ 48 w 75"/>
                <a:gd name="T17" fmla="*/ 48 h 54"/>
                <a:gd name="T18" fmla="*/ 48 w 75"/>
                <a:gd name="T19" fmla="*/ 31 h 54"/>
                <a:gd name="T20" fmla="*/ 47 w 75"/>
                <a:gd name="T21" fmla="*/ 32 h 54"/>
                <a:gd name="T22" fmla="*/ 42 w 75"/>
                <a:gd name="T23" fmla="*/ 25 h 54"/>
                <a:gd name="T24" fmla="*/ 43 w 75"/>
                <a:gd name="T25" fmla="*/ 25 h 54"/>
                <a:gd name="T26" fmla="*/ 55 w 75"/>
                <a:gd name="T27" fmla="*/ 26 h 54"/>
                <a:gd name="T28" fmla="*/ 58 w 75"/>
                <a:gd name="T29" fmla="*/ 33 h 54"/>
                <a:gd name="T30" fmla="*/ 52 w 75"/>
                <a:gd name="T31" fmla="*/ 33 h 54"/>
                <a:gd name="T32" fmla="*/ 50 w 75"/>
                <a:gd name="T33" fmla="*/ 33 h 54"/>
                <a:gd name="T34" fmla="*/ 48 w 75"/>
                <a:gd name="T35" fmla="*/ 46 h 54"/>
                <a:gd name="T36" fmla="*/ 29 w 75"/>
                <a:gd name="T37" fmla="*/ 46 h 54"/>
                <a:gd name="T38" fmla="*/ 28 w 75"/>
                <a:gd name="T39" fmla="*/ 40 h 54"/>
                <a:gd name="T40" fmla="*/ 19 w 75"/>
                <a:gd name="T41" fmla="*/ 49 h 54"/>
                <a:gd name="T42" fmla="*/ 6 w 75"/>
                <a:gd name="T43" fmla="*/ 38 h 54"/>
                <a:gd name="T44" fmla="*/ 19 w 75"/>
                <a:gd name="T45" fmla="*/ 24 h 54"/>
                <a:gd name="T46" fmla="*/ 26 w 75"/>
                <a:gd name="T47" fmla="*/ 24 h 54"/>
                <a:gd name="T48" fmla="*/ 33 w 75"/>
                <a:gd name="T49" fmla="*/ 13 h 54"/>
                <a:gd name="T50" fmla="*/ 40 w 75"/>
                <a:gd name="T51" fmla="*/ 27 h 54"/>
                <a:gd name="T52" fmla="*/ 42 w 75"/>
                <a:gd name="T53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54">
                  <a:moveTo>
                    <a:pt x="42" y="27"/>
                  </a:moveTo>
                  <a:cubicBezTo>
                    <a:pt x="43" y="23"/>
                    <a:pt x="46" y="16"/>
                    <a:pt x="42" y="12"/>
                  </a:cubicBezTo>
                  <a:cubicBezTo>
                    <a:pt x="39" y="9"/>
                    <a:pt x="34" y="12"/>
                    <a:pt x="31" y="13"/>
                  </a:cubicBezTo>
                  <a:cubicBezTo>
                    <a:pt x="23" y="17"/>
                    <a:pt x="18" y="26"/>
                    <a:pt x="30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17" y="19"/>
                    <a:pt x="0" y="27"/>
                    <a:pt x="6" y="43"/>
                  </a:cubicBezTo>
                  <a:cubicBezTo>
                    <a:pt x="10" y="54"/>
                    <a:pt x="30" y="51"/>
                    <a:pt x="28" y="38"/>
                  </a:cubicBezTo>
                  <a:cubicBezTo>
                    <a:pt x="28" y="37"/>
                    <a:pt x="26" y="38"/>
                    <a:pt x="26" y="38"/>
                  </a:cubicBezTo>
                  <a:cubicBezTo>
                    <a:pt x="25" y="53"/>
                    <a:pt x="38" y="53"/>
                    <a:pt x="48" y="48"/>
                  </a:cubicBezTo>
                  <a:cubicBezTo>
                    <a:pt x="57" y="43"/>
                    <a:pt x="61" y="33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75" y="49"/>
                    <a:pt x="43" y="0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14"/>
                    <a:pt x="52" y="21"/>
                    <a:pt x="55" y="26"/>
                  </a:cubicBezTo>
                  <a:cubicBezTo>
                    <a:pt x="56" y="28"/>
                    <a:pt x="58" y="31"/>
                    <a:pt x="58" y="33"/>
                  </a:cubicBezTo>
                  <a:cubicBezTo>
                    <a:pt x="58" y="36"/>
                    <a:pt x="53" y="33"/>
                    <a:pt x="52" y="33"/>
                  </a:cubicBezTo>
                  <a:cubicBezTo>
                    <a:pt x="51" y="32"/>
                    <a:pt x="47" y="32"/>
                    <a:pt x="50" y="33"/>
                  </a:cubicBezTo>
                  <a:cubicBezTo>
                    <a:pt x="61" y="35"/>
                    <a:pt x="53" y="43"/>
                    <a:pt x="48" y="46"/>
                  </a:cubicBezTo>
                  <a:cubicBezTo>
                    <a:pt x="43" y="49"/>
                    <a:pt x="33" y="53"/>
                    <a:pt x="29" y="46"/>
                  </a:cubicBezTo>
                  <a:cubicBezTo>
                    <a:pt x="27" y="44"/>
                    <a:pt x="28" y="42"/>
                    <a:pt x="28" y="40"/>
                  </a:cubicBezTo>
                  <a:cubicBezTo>
                    <a:pt x="27" y="44"/>
                    <a:pt x="24" y="48"/>
                    <a:pt x="19" y="49"/>
                  </a:cubicBezTo>
                  <a:cubicBezTo>
                    <a:pt x="12" y="50"/>
                    <a:pt x="7" y="45"/>
                    <a:pt x="6" y="38"/>
                  </a:cubicBezTo>
                  <a:cubicBezTo>
                    <a:pt x="4" y="30"/>
                    <a:pt x="12" y="25"/>
                    <a:pt x="19" y="24"/>
                  </a:cubicBezTo>
                  <a:cubicBezTo>
                    <a:pt x="21" y="24"/>
                    <a:pt x="33" y="25"/>
                    <a:pt x="26" y="24"/>
                  </a:cubicBezTo>
                  <a:cubicBezTo>
                    <a:pt x="18" y="22"/>
                    <a:pt x="31" y="14"/>
                    <a:pt x="33" y="13"/>
                  </a:cubicBezTo>
                  <a:cubicBezTo>
                    <a:pt x="44" y="9"/>
                    <a:pt x="43" y="20"/>
                    <a:pt x="40" y="27"/>
                  </a:cubicBezTo>
                  <a:cubicBezTo>
                    <a:pt x="40" y="28"/>
                    <a:pt x="41" y="28"/>
                    <a:pt x="42" y="2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85"/>
            <p:cNvSpPr>
              <a:spLocks/>
            </p:cNvSpPr>
            <p:nvPr/>
          </p:nvSpPr>
          <p:spPr bwMode="auto">
            <a:xfrm>
              <a:off x="9755187" y="4357688"/>
              <a:ext cx="92075" cy="14288"/>
            </a:xfrm>
            <a:custGeom>
              <a:avLst/>
              <a:gdLst>
                <a:gd name="T0" fmla="*/ 0 w 19"/>
                <a:gd name="T1" fmla="*/ 0 h 3"/>
                <a:gd name="T2" fmla="*/ 7 w 19"/>
                <a:gd name="T3" fmla="*/ 1 h 3"/>
                <a:gd name="T4" fmla="*/ 19 w 19"/>
                <a:gd name="T5" fmla="*/ 3 h 3"/>
                <a:gd name="T6" fmla="*/ 19 w 19"/>
                <a:gd name="T7" fmla="*/ 3 h 3"/>
                <a:gd name="T8" fmla="*/ 6 w 19"/>
                <a:gd name="T9" fmla="*/ 1 h 3"/>
                <a:gd name="T10" fmla="*/ 0 w 1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11" y="2"/>
                    <a:pt x="15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0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6"/>
            <p:cNvSpPr>
              <a:spLocks/>
            </p:cNvSpPr>
            <p:nvPr/>
          </p:nvSpPr>
          <p:spPr bwMode="auto">
            <a:xfrm>
              <a:off x="9779000" y="4381501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87"/>
            <p:cNvSpPr>
              <a:spLocks/>
            </p:cNvSpPr>
            <p:nvPr/>
          </p:nvSpPr>
          <p:spPr bwMode="auto">
            <a:xfrm>
              <a:off x="9788525" y="4303713"/>
              <a:ext cx="30162" cy="4763"/>
            </a:xfrm>
            <a:custGeom>
              <a:avLst/>
              <a:gdLst>
                <a:gd name="T0" fmla="*/ 4 w 6"/>
                <a:gd name="T1" fmla="*/ 0 h 1"/>
                <a:gd name="T2" fmla="*/ 0 w 6"/>
                <a:gd name="T3" fmla="*/ 0 h 1"/>
                <a:gd name="T4" fmla="*/ 2 w 6"/>
                <a:gd name="T5" fmla="*/ 0 h 1"/>
                <a:gd name="T6" fmla="*/ 6 w 6"/>
                <a:gd name="T7" fmla="*/ 1 h 1"/>
                <a:gd name="T8" fmla="*/ 4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88"/>
            <p:cNvSpPr>
              <a:spLocks/>
            </p:cNvSpPr>
            <p:nvPr/>
          </p:nvSpPr>
          <p:spPr bwMode="auto">
            <a:xfrm>
              <a:off x="9852025" y="4168776"/>
              <a:ext cx="57150" cy="4763"/>
            </a:xfrm>
            <a:custGeom>
              <a:avLst/>
              <a:gdLst>
                <a:gd name="T0" fmla="*/ 8 w 12"/>
                <a:gd name="T1" fmla="*/ 1 h 1"/>
                <a:gd name="T2" fmla="*/ 4 w 12"/>
                <a:gd name="T3" fmla="*/ 0 h 1"/>
                <a:gd name="T4" fmla="*/ 0 w 12"/>
                <a:gd name="T5" fmla="*/ 0 h 1"/>
                <a:gd name="T6" fmla="*/ 2 w 12"/>
                <a:gd name="T7" fmla="*/ 0 h 1"/>
                <a:gd name="T8" fmla="*/ 8 w 12"/>
                <a:gd name="T9" fmla="*/ 1 h 1"/>
                <a:gd name="T10" fmla="*/ 12 w 12"/>
                <a:gd name="T11" fmla="*/ 0 h 1"/>
                <a:gd name="T12" fmla="*/ 8 w 1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">
                  <a:moveTo>
                    <a:pt x="8" y="1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1" y="0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89"/>
            <p:cNvSpPr>
              <a:spLocks noEditPoints="1"/>
            </p:cNvSpPr>
            <p:nvPr/>
          </p:nvSpPr>
          <p:spPr bwMode="auto">
            <a:xfrm>
              <a:off x="7602537" y="2827338"/>
              <a:ext cx="2273300" cy="3630613"/>
            </a:xfrm>
            <a:custGeom>
              <a:avLst/>
              <a:gdLst>
                <a:gd name="T0" fmla="*/ 456 w 473"/>
                <a:gd name="T1" fmla="*/ 303 h 755"/>
                <a:gd name="T2" fmla="*/ 445 w 473"/>
                <a:gd name="T3" fmla="*/ 301 h 755"/>
                <a:gd name="T4" fmla="*/ 448 w 473"/>
                <a:gd name="T5" fmla="*/ 294 h 755"/>
                <a:gd name="T6" fmla="*/ 453 w 473"/>
                <a:gd name="T7" fmla="*/ 286 h 755"/>
                <a:gd name="T8" fmla="*/ 454 w 473"/>
                <a:gd name="T9" fmla="*/ 285 h 755"/>
                <a:gd name="T10" fmla="*/ 461 w 473"/>
                <a:gd name="T11" fmla="*/ 280 h 755"/>
                <a:gd name="T12" fmla="*/ 463 w 473"/>
                <a:gd name="T13" fmla="*/ 277 h 755"/>
                <a:gd name="T14" fmla="*/ 461 w 473"/>
                <a:gd name="T15" fmla="*/ 274 h 755"/>
                <a:gd name="T16" fmla="*/ 404 w 473"/>
                <a:gd name="T17" fmla="*/ 276 h 755"/>
                <a:gd name="T18" fmla="*/ 312 w 473"/>
                <a:gd name="T19" fmla="*/ 266 h 755"/>
                <a:gd name="T20" fmla="*/ 304 w 473"/>
                <a:gd name="T21" fmla="*/ 258 h 755"/>
                <a:gd name="T22" fmla="*/ 319 w 473"/>
                <a:gd name="T23" fmla="*/ 200 h 755"/>
                <a:gd name="T24" fmla="*/ 347 w 473"/>
                <a:gd name="T25" fmla="*/ 167 h 755"/>
                <a:gd name="T26" fmla="*/ 333 w 473"/>
                <a:gd name="T27" fmla="*/ 165 h 755"/>
                <a:gd name="T28" fmla="*/ 245 w 473"/>
                <a:gd name="T29" fmla="*/ 5 h 755"/>
                <a:gd name="T30" fmla="*/ 173 w 473"/>
                <a:gd name="T31" fmla="*/ 7 h 755"/>
                <a:gd name="T32" fmla="*/ 170 w 473"/>
                <a:gd name="T33" fmla="*/ 6 h 755"/>
                <a:gd name="T34" fmla="*/ 129 w 473"/>
                <a:gd name="T35" fmla="*/ 10 h 755"/>
                <a:gd name="T36" fmla="*/ 105 w 473"/>
                <a:gd name="T37" fmla="*/ 59 h 755"/>
                <a:gd name="T38" fmla="*/ 4 w 473"/>
                <a:gd name="T39" fmla="*/ 212 h 755"/>
                <a:gd name="T40" fmla="*/ 5 w 473"/>
                <a:gd name="T41" fmla="*/ 278 h 755"/>
                <a:gd name="T42" fmla="*/ 14 w 473"/>
                <a:gd name="T43" fmla="*/ 303 h 755"/>
                <a:gd name="T44" fmla="*/ 36 w 473"/>
                <a:gd name="T45" fmla="*/ 351 h 755"/>
                <a:gd name="T46" fmla="*/ 49 w 473"/>
                <a:gd name="T47" fmla="*/ 368 h 755"/>
                <a:gd name="T48" fmla="*/ 67 w 473"/>
                <a:gd name="T49" fmla="*/ 376 h 755"/>
                <a:gd name="T50" fmla="*/ 96 w 473"/>
                <a:gd name="T51" fmla="*/ 414 h 755"/>
                <a:gd name="T52" fmla="*/ 118 w 473"/>
                <a:gd name="T53" fmla="*/ 422 h 755"/>
                <a:gd name="T54" fmla="*/ 122 w 473"/>
                <a:gd name="T55" fmla="*/ 544 h 755"/>
                <a:gd name="T56" fmla="*/ 124 w 473"/>
                <a:gd name="T57" fmla="*/ 543 h 755"/>
                <a:gd name="T58" fmla="*/ 152 w 473"/>
                <a:gd name="T59" fmla="*/ 577 h 755"/>
                <a:gd name="T60" fmla="*/ 208 w 473"/>
                <a:gd name="T61" fmla="*/ 617 h 755"/>
                <a:gd name="T62" fmla="*/ 199 w 473"/>
                <a:gd name="T63" fmla="*/ 640 h 755"/>
                <a:gd name="T64" fmla="*/ 193 w 473"/>
                <a:gd name="T65" fmla="*/ 688 h 755"/>
                <a:gd name="T66" fmla="*/ 195 w 473"/>
                <a:gd name="T67" fmla="*/ 701 h 755"/>
                <a:gd name="T68" fmla="*/ 204 w 473"/>
                <a:gd name="T69" fmla="*/ 737 h 755"/>
                <a:gd name="T70" fmla="*/ 244 w 473"/>
                <a:gd name="T71" fmla="*/ 752 h 755"/>
                <a:gd name="T72" fmla="*/ 245 w 473"/>
                <a:gd name="T73" fmla="*/ 752 h 755"/>
                <a:gd name="T74" fmla="*/ 247 w 473"/>
                <a:gd name="T75" fmla="*/ 750 h 755"/>
                <a:gd name="T76" fmla="*/ 249 w 473"/>
                <a:gd name="T77" fmla="*/ 750 h 755"/>
                <a:gd name="T78" fmla="*/ 281 w 473"/>
                <a:gd name="T79" fmla="*/ 755 h 755"/>
                <a:gd name="T80" fmla="*/ 292 w 473"/>
                <a:gd name="T81" fmla="*/ 732 h 755"/>
                <a:gd name="T82" fmla="*/ 294 w 473"/>
                <a:gd name="T83" fmla="*/ 698 h 755"/>
                <a:gd name="T84" fmla="*/ 295 w 473"/>
                <a:gd name="T85" fmla="*/ 673 h 755"/>
                <a:gd name="T86" fmla="*/ 285 w 473"/>
                <a:gd name="T87" fmla="*/ 621 h 755"/>
                <a:gd name="T88" fmla="*/ 365 w 473"/>
                <a:gd name="T89" fmla="*/ 573 h 755"/>
                <a:gd name="T90" fmla="*/ 394 w 473"/>
                <a:gd name="T91" fmla="*/ 573 h 755"/>
                <a:gd name="T92" fmla="*/ 396 w 473"/>
                <a:gd name="T93" fmla="*/ 570 h 755"/>
                <a:gd name="T94" fmla="*/ 397 w 473"/>
                <a:gd name="T95" fmla="*/ 430 h 755"/>
                <a:gd name="T96" fmla="*/ 402 w 473"/>
                <a:gd name="T97" fmla="*/ 336 h 755"/>
                <a:gd name="T98" fmla="*/ 437 w 473"/>
                <a:gd name="T99" fmla="*/ 338 h 755"/>
                <a:gd name="T100" fmla="*/ 440 w 473"/>
                <a:gd name="T101" fmla="*/ 338 h 755"/>
                <a:gd name="T102" fmla="*/ 443 w 473"/>
                <a:gd name="T103" fmla="*/ 338 h 755"/>
                <a:gd name="T104" fmla="*/ 441 w 473"/>
                <a:gd name="T105" fmla="*/ 333 h 755"/>
                <a:gd name="T106" fmla="*/ 441 w 473"/>
                <a:gd name="T107" fmla="*/ 327 h 755"/>
                <a:gd name="T108" fmla="*/ 442 w 473"/>
                <a:gd name="T109" fmla="*/ 317 h 755"/>
                <a:gd name="T110" fmla="*/ 442 w 473"/>
                <a:gd name="T111" fmla="*/ 315 h 755"/>
                <a:gd name="T112" fmla="*/ 442 w 473"/>
                <a:gd name="T113" fmla="*/ 311 h 755"/>
                <a:gd name="T114" fmla="*/ 443 w 473"/>
                <a:gd name="T115" fmla="*/ 308 h 755"/>
                <a:gd name="T116" fmla="*/ 455 w 473"/>
                <a:gd name="T117" fmla="*/ 304 h 755"/>
                <a:gd name="T118" fmla="*/ 465 w 473"/>
                <a:gd name="T119" fmla="*/ 304 h 755"/>
                <a:gd name="T120" fmla="*/ 239 w 473"/>
                <a:gd name="T121" fmla="*/ 740 h 755"/>
                <a:gd name="T122" fmla="*/ 247 w 473"/>
                <a:gd name="T123" fmla="*/ 658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755">
                  <a:moveTo>
                    <a:pt x="465" y="304"/>
                  </a:moveTo>
                  <a:cubicBezTo>
                    <a:pt x="465" y="304"/>
                    <a:pt x="465" y="304"/>
                    <a:pt x="465" y="304"/>
                  </a:cubicBezTo>
                  <a:cubicBezTo>
                    <a:pt x="463" y="304"/>
                    <a:pt x="460" y="304"/>
                    <a:pt x="457" y="303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3" y="303"/>
                    <a:pt x="450" y="302"/>
                    <a:pt x="447" y="302"/>
                  </a:cubicBezTo>
                  <a:cubicBezTo>
                    <a:pt x="446" y="302"/>
                    <a:pt x="446" y="302"/>
                    <a:pt x="445" y="302"/>
                  </a:cubicBezTo>
                  <a:cubicBezTo>
                    <a:pt x="444" y="302"/>
                    <a:pt x="444" y="302"/>
                    <a:pt x="444" y="302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9"/>
                    <a:pt x="446" y="297"/>
                    <a:pt x="447" y="296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7" y="295"/>
                    <a:pt x="447" y="295"/>
                    <a:pt x="447" y="295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9" y="292"/>
                    <a:pt x="449" y="292"/>
                    <a:pt x="449" y="292"/>
                  </a:cubicBezTo>
                  <a:cubicBezTo>
                    <a:pt x="450" y="290"/>
                    <a:pt x="451" y="288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5" y="283"/>
                    <a:pt x="457" y="282"/>
                    <a:pt x="458" y="280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80"/>
                    <a:pt x="459" y="280"/>
                    <a:pt x="459" y="280"/>
                  </a:cubicBezTo>
                  <a:cubicBezTo>
                    <a:pt x="459" y="280"/>
                    <a:pt x="460" y="280"/>
                    <a:pt x="461" y="280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60" y="278"/>
                    <a:pt x="461" y="278"/>
                    <a:pt x="461" y="278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3" y="277"/>
                    <a:pt x="463" y="277"/>
                    <a:pt x="463" y="277"/>
                  </a:cubicBezTo>
                  <a:cubicBezTo>
                    <a:pt x="464" y="277"/>
                    <a:pt x="464" y="277"/>
                    <a:pt x="465" y="277"/>
                  </a:cubicBezTo>
                  <a:cubicBezTo>
                    <a:pt x="466" y="277"/>
                    <a:pt x="466" y="276"/>
                    <a:pt x="467" y="275"/>
                  </a:cubicBezTo>
                  <a:cubicBezTo>
                    <a:pt x="467" y="275"/>
                    <a:pt x="466" y="275"/>
                    <a:pt x="466" y="274"/>
                  </a:cubicBezTo>
                  <a:cubicBezTo>
                    <a:pt x="464" y="274"/>
                    <a:pt x="462" y="274"/>
                    <a:pt x="461" y="274"/>
                  </a:cubicBezTo>
                  <a:cubicBezTo>
                    <a:pt x="458" y="274"/>
                    <a:pt x="455" y="275"/>
                    <a:pt x="451" y="276"/>
                  </a:cubicBezTo>
                  <a:cubicBezTo>
                    <a:pt x="450" y="276"/>
                    <a:pt x="448" y="276"/>
                    <a:pt x="446" y="277"/>
                  </a:cubicBezTo>
                  <a:cubicBezTo>
                    <a:pt x="441" y="278"/>
                    <a:pt x="435" y="279"/>
                    <a:pt x="428" y="279"/>
                  </a:cubicBezTo>
                  <a:cubicBezTo>
                    <a:pt x="421" y="279"/>
                    <a:pt x="413" y="278"/>
                    <a:pt x="404" y="276"/>
                  </a:cubicBezTo>
                  <a:cubicBezTo>
                    <a:pt x="395" y="275"/>
                    <a:pt x="386" y="272"/>
                    <a:pt x="378" y="269"/>
                  </a:cubicBezTo>
                  <a:cubicBezTo>
                    <a:pt x="368" y="266"/>
                    <a:pt x="358" y="262"/>
                    <a:pt x="347" y="262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2" y="261"/>
                    <a:pt x="325" y="263"/>
                    <a:pt x="312" y="266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11" y="265"/>
                    <a:pt x="311" y="265"/>
                    <a:pt x="311" y="265"/>
                  </a:cubicBezTo>
                  <a:cubicBezTo>
                    <a:pt x="309" y="263"/>
                    <a:pt x="307" y="260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7" y="248"/>
                    <a:pt x="309" y="239"/>
                    <a:pt x="311" y="230"/>
                  </a:cubicBezTo>
                  <a:cubicBezTo>
                    <a:pt x="313" y="220"/>
                    <a:pt x="316" y="210"/>
                    <a:pt x="318" y="201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4" y="203"/>
                    <a:pt x="328" y="204"/>
                    <a:pt x="333" y="204"/>
                  </a:cubicBezTo>
                  <a:cubicBezTo>
                    <a:pt x="344" y="204"/>
                    <a:pt x="353" y="196"/>
                    <a:pt x="355" y="184"/>
                  </a:cubicBezTo>
                  <a:cubicBezTo>
                    <a:pt x="356" y="177"/>
                    <a:pt x="353" y="170"/>
                    <a:pt x="347" y="167"/>
                  </a:cubicBezTo>
                  <a:cubicBezTo>
                    <a:pt x="345" y="166"/>
                    <a:pt x="342" y="165"/>
                    <a:pt x="339" y="165"/>
                  </a:cubicBezTo>
                  <a:cubicBezTo>
                    <a:pt x="337" y="165"/>
                    <a:pt x="335" y="165"/>
                    <a:pt x="334" y="166"/>
                  </a:cubicBezTo>
                  <a:cubicBezTo>
                    <a:pt x="333" y="166"/>
                    <a:pt x="333" y="166"/>
                    <a:pt x="333" y="166"/>
                  </a:cubicBezTo>
                  <a:cubicBezTo>
                    <a:pt x="333" y="165"/>
                    <a:pt x="333" y="165"/>
                    <a:pt x="333" y="165"/>
                  </a:cubicBezTo>
                  <a:cubicBezTo>
                    <a:pt x="334" y="154"/>
                    <a:pt x="337" y="144"/>
                    <a:pt x="341" y="134"/>
                  </a:cubicBezTo>
                  <a:cubicBezTo>
                    <a:pt x="346" y="121"/>
                    <a:pt x="351" y="108"/>
                    <a:pt x="349" y="94"/>
                  </a:cubicBezTo>
                  <a:cubicBezTo>
                    <a:pt x="347" y="70"/>
                    <a:pt x="328" y="50"/>
                    <a:pt x="313" y="38"/>
                  </a:cubicBezTo>
                  <a:cubicBezTo>
                    <a:pt x="292" y="20"/>
                    <a:pt x="264" y="11"/>
                    <a:pt x="245" y="5"/>
                  </a:cubicBezTo>
                  <a:cubicBezTo>
                    <a:pt x="233" y="2"/>
                    <a:pt x="221" y="0"/>
                    <a:pt x="210" y="0"/>
                  </a:cubicBezTo>
                  <a:cubicBezTo>
                    <a:pt x="197" y="0"/>
                    <a:pt x="185" y="2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1" y="6"/>
                    <a:pt x="171" y="6"/>
                    <a:pt x="170" y="6"/>
                  </a:cubicBezTo>
                  <a:cubicBezTo>
                    <a:pt x="167" y="6"/>
                    <a:pt x="163" y="6"/>
                    <a:pt x="159" y="6"/>
                  </a:cubicBezTo>
                  <a:cubicBezTo>
                    <a:pt x="156" y="5"/>
                    <a:pt x="152" y="5"/>
                    <a:pt x="148" y="5"/>
                  </a:cubicBezTo>
                  <a:cubicBezTo>
                    <a:pt x="143" y="5"/>
                    <a:pt x="140" y="5"/>
                    <a:pt x="137" y="7"/>
                  </a:cubicBezTo>
                  <a:cubicBezTo>
                    <a:pt x="134" y="7"/>
                    <a:pt x="131" y="9"/>
                    <a:pt x="129" y="10"/>
                  </a:cubicBezTo>
                  <a:cubicBezTo>
                    <a:pt x="116" y="20"/>
                    <a:pt x="109" y="35"/>
                    <a:pt x="108" y="5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7" y="57"/>
                    <a:pt x="106" y="58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72" y="90"/>
                    <a:pt x="44" y="119"/>
                    <a:pt x="24" y="155"/>
                  </a:cubicBezTo>
                  <a:cubicBezTo>
                    <a:pt x="14" y="172"/>
                    <a:pt x="8" y="191"/>
                    <a:pt x="4" y="212"/>
                  </a:cubicBezTo>
                  <a:cubicBezTo>
                    <a:pt x="2" y="228"/>
                    <a:pt x="0" y="250"/>
                    <a:pt x="6" y="269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6" y="272"/>
                    <a:pt x="5" y="275"/>
                    <a:pt x="5" y="278"/>
                  </a:cubicBezTo>
                  <a:cubicBezTo>
                    <a:pt x="4" y="283"/>
                    <a:pt x="3" y="287"/>
                    <a:pt x="4" y="291"/>
                  </a:cubicBezTo>
                  <a:cubicBezTo>
                    <a:pt x="5" y="294"/>
                    <a:pt x="7" y="297"/>
                    <a:pt x="11" y="301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22" y="319"/>
                    <a:pt x="29" y="332"/>
                    <a:pt x="34" y="346"/>
                  </a:cubicBezTo>
                  <a:cubicBezTo>
                    <a:pt x="35" y="348"/>
                    <a:pt x="35" y="349"/>
                    <a:pt x="36" y="351"/>
                  </a:cubicBezTo>
                  <a:cubicBezTo>
                    <a:pt x="38" y="359"/>
                    <a:pt x="40" y="367"/>
                    <a:pt x="47" y="370"/>
                  </a:cubicBezTo>
                  <a:cubicBezTo>
                    <a:pt x="47" y="370"/>
                    <a:pt x="48" y="369"/>
                    <a:pt x="48" y="369"/>
                  </a:cubicBezTo>
                  <a:cubicBezTo>
                    <a:pt x="48" y="368"/>
                    <a:pt x="48" y="368"/>
                    <a:pt x="48" y="368"/>
                  </a:cubicBezTo>
                  <a:cubicBezTo>
                    <a:pt x="49" y="368"/>
                    <a:pt x="49" y="368"/>
                    <a:pt x="49" y="368"/>
                  </a:cubicBezTo>
                  <a:cubicBezTo>
                    <a:pt x="54" y="370"/>
                    <a:pt x="60" y="372"/>
                    <a:pt x="66" y="373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5"/>
                    <a:pt x="66" y="375"/>
                    <a:pt x="67" y="376"/>
                  </a:cubicBezTo>
                  <a:cubicBezTo>
                    <a:pt x="67" y="376"/>
                    <a:pt x="67" y="376"/>
                    <a:pt x="67" y="376"/>
                  </a:cubicBezTo>
                  <a:cubicBezTo>
                    <a:pt x="70" y="394"/>
                    <a:pt x="80" y="407"/>
                    <a:pt x="96" y="413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9" y="420"/>
                    <a:pt x="104" y="423"/>
                    <a:pt x="109" y="423"/>
                  </a:cubicBezTo>
                  <a:cubicBezTo>
                    <a:pt x="112" y="423"/>
                    <a:pt x="114" y="423"/>
                    <a:pt x="117" y="421"/>
                  </a:cubicBezTo>
                  <a:cubicBezTo>
                    <a:pt x="118" y="421"/>
                    <a:pt x="118" y="421"/>
                    <a:pt x="118" y="421"/>
                  </a:cubicBezTo>
                  <a:cubicBezTo>
                    <a:pt x="118" y="422"/>
                    <a:pt x="118" y="422"/>
                    <a:pt x="118" y="422"/>
                  </a:cubicBezTo>
                  <a:cubicBezTo>
                    <a:pt x="133" y="449"/>
                    <a:pt x="136" y="475"/>
                    <a:pt x="129" y="501"/>
                  </a:cubicBezTo>
                  <a:cubicBezTo>
                    <a:pt x="128" y="503"/>
                    <a:pt x="128" y="505"/>
                    <a:pt x="127" y="507"/>
                  </a:cubicBezTo>
                  <a:cubicBezTo>
                    <a:pt x="123" y="518"/>
                    <a:pt x="114" y="541"/>
                    <a:pt x="121" y="544"/>
                  </a:cubicBezTo>
                  <a:cubicBezTo>
                    <a:pt x="122" y="544"/>
                    <a:pt x="122" y="544"/>
                    <a:pt x="122" y="544"/>
                  </a:cubicBezTo>
                  <a:cubicBezTo>
                    <a:pt x="122" y="544"/>
                    <a:pt x="123" y="544"/>
                    <a:pt x="123" y="544"/>
                  </a:cubicBezTo>
                  <a:cubicBezTo>
                    <a:pt x="123" y="543"/>
                    <a:pt x="123" y="543"/>
                    <a:pt x="123" y="543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8" y="544"/>
                    <a:pt x="133" y="546"/>
                    <a:pt x="137" y="547"/>
                  </a:cubicBezTo>
                  <a:cubicBezTo>
                    <a:pt x="137" y="547"/>
                    <a:pt x="137" y="547"/>
                    <a:pt x="137" y="547"/>
                  </a:cubicBezTo>
                  <a:cubicBezTo>
                    <a:pt x="137" y="548"/>
                    <a:pt x="137" y="548"/>
                    <a:pt x="137" y="548"/>
                  </a:cubicBezTo>
                  <a:cubicBezTo>
                    <a:pt x="141" y="560"/>
                    <a:pt x="146" y="569"/>
                    <a:pt x="152" y="577"/>
                  </a:cubicBezTo>
                  <a:cubicBezTo>
                    <a:pt x="160" y="589"/>
                    <a:pt x="174" y="597"/>
                    <a:pt x="187" y="604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6" y="609"/>
                    <a:pt x="202" y="613"/>
                    <a:pt x="207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6" y="623"/>
                    <a:pt x="204" y="628"/>
                    <a:pt x="202" y="632"/>
                  </a:cubicBezTo>
                  <a:cubicBezTo>
                    <a:pt x="201" y="635"/>
                    <a:pt x="200" y="637"/>
                    <a:pt x="199" y="640"/>
                  </a:cubicBezTo>
                  <a:cubicBezTo>
                    <a:pt x="199" y="640"/>
                    <a:pt x="199" y="640"/>
                    <a:pt x="199" y="640"/>
                  </a:cubicBezTo>
                  <a:cubicBezTo>
                    <a:pt x="199" y="641"/>
                    <a:pt x="199" y="641"/>
                    <a:pt x="199" y="642"/>
                  </a:cubicBezTo>
                  <a:cubicBezTo>
                    <a:pt x="197" y="647"/>
                    <a:pt x="195" y="654"/>
                    <a:pt x="194" y="662"/>
                  </a:cubicBezTo>
                  <a:cubicBezTo>
                    <a:pt x="194" y="665"/>
                    <a:pt x="194" y="669"/>
                    <a:pt x="194" y="672"/>
                  </a:cubicBezTo>
                  <a:cubicBezTo>
                    <a:pt x="194" y="677"/>
                    <a:pt x="194" y="683"/>
                    <a:pt x="193" y="688"/>
                  </a:cubicBezTo>
                  <a:cubicBezTo>
                    <a:pt x="193" y="688"/>
                    <a:pt x="193" y="688"/>
                    <a:pt x="193" y="688"/>
                  </a:cubicBezTo>
                  <a:cubicBezTo>
                    <a:pt x="192" y="693"/>
                    <a:pt x="192" y="697"/>
                    <a:pt x="194" y="700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195" y="701"/>
                    <a:pt x="195" y="701"/>
                    <a:pt x="195" y="701"/>
                  </a:cubicBezTo>
                  <a:cubicBezTo>
                    <a:pt x="195" y="702"/>
                    <a:pt x="195" y="702"/>
                    <a:pt x="195" y="702"/>
                  </a:cubicBezTo>
                  <a:cubicBezTo>
                    <a:pt x="192" y="709"/>
                    <a:pt x="190" y="716"/>
                    <a:pt x="194" y="721"/>
                  </a:cubicBezTo>
                  <a:cubicBezTo>
                    <a:pt x="195" y="722"/>
                    <a:pt x="196" y="723"/>
                    <a:pt x="197" y="724"/>
                  </a:cubicBezTo>
                  <a:cubicBezTo>
                    <a:pt x="200" y="727"/>
                    <a:pt x="204" y="730"/>
                    <a:pt x="204" y="737"/>
                  </a:cubicBezTo>
                  <a:cubicBezTo>
                    <a:pt x="203" y="740"/>
                    <a:pt x="203" y="742"/>
                    <a:pt x="204" y="745"/>
                  </a:cubicBezTo>
                  <a:cubicBezTo>
                    <a:pt x="204" y="751"/>
                    <a:pt x="210" y="754"/>
                    <a:pt x="223" y="754"/>
                  </a:cubicBezTo>
                  <a:cubicBezTo>
                    <a:pt x="231" y="754"/>
                    <a:pt x="241" y="753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7" y="752"/>
                    <a:pt x="247" y="752"/>
                    <a:pt x="247" y="752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8" y="748"/>
                    <a:pt x="248" y="748"/>
                    <a:pt x="248" y="748"/>
                  </a:cubicBezTo>
                  <a:cubicBezTo>
                    <a:pt x="249" y="750"/>
                    <a:pt x="249" y="750"/>
                    <a:pt x="249" y="750"/>
                  </a:cubicBezTo>
                  <a:cubicBezTo>
                    <a:pt x="249" y="750"/>
                    <a:pt x="249" y="750"/>
                    <a:pt x="249" y="751"/>
                  </a:cubicBezTo>
                  <a:cubicBezTo>
                    <a:pt x="253" y="754"/>
                    <a:pt x="258" y="755"/>
                    <a:pt x="267" y="755"/>
                  </a:cubicBezTo>
                  <a:cubicBezTo>
                    <a:pt x="271" y="755"/>
                    <a:pt x="275" y="755"/>
                    <a:pt x="279" y="755"/>
                  </a:cubicBezTo>
                  <a:cubicBezTo>
                    <a:pt x="281" y="755"/>
                    <a:pt x="281" y="755"/>
                    <a:pt x="281" y="755"/>
                  </a:cubicBezTo>
                  <a:cubicBezTo>
                    <a:pt x="286" y="754"/>
                    <a:pt x="292" y="753"/>
                    <a:pt x="295" y="750"/>
                  </a:cubicBezTo>
                  <a:cubicBezTo>
                    <a:pt x="296" y="748"/>
                    <a:pt x="297" y="746"/>
                    <a:pt x="296" y="742"/>
                  </a:cubicBezTo>
                  <a:cubicBezTo>
                    <a:pt x="296" y="740"/>
                    <a:pt x="295" y="737"/>
                    <a:pt x="294" y="735"/>
                  </a:cubicBezTo>
                  <a:cubicBezTo>
                    <a:pt x="293" y="734"/>
                    <a:pt x="293" y="733"/>
                    <a:pt x="292" y="732"/>
                  </a:cubicBezTo>
                  <a:cubicBezTo>
                    <a:pt x="290" y="727"/>
                    <a:pt x="292" y="723"/>
                    <a:pt x="294" y="719"/>
                  </a:cubicBezTo>
                  <a:cubicBezTo>
                    <a:pt x="294" y="718"/>
                    <a:pt x="295" y="717"/>
                    <a:pt x="296" y="715"/>
                  </a:cubicBezTo>
                  <a:cubicBezTo>
                    <a:pt x="298" y="708"/>
                    <a:pt x="298" y="703"/>
                    <a:pt x="295" y="699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5" y="698"/>
                    <a:pt x="295" y="698"/>
                    <a:pt x="295" y="698"/>
                  </a:cubicBezTo>
                  <a:cubicBezTo>
                    <a:pt x="296" y="698"/>
                    <a:pt x="297" y="697"/>
                    <a:pt x="297" y="697"/>
                  </a:cubicBezTo>
                  <a:cubicBezTo>
                    <a:pt x="297" y="692"/>
                    <a:pt x="297" y="686"/>
                    <a:pt x="296" y="681"/>
                  </a:cubicBezTo>
                  <a:cubicBezTo>
                    <a:pt x="296" y="678"/>
                    <a:pt x="296" y="675"/>
                    <a:pt x="295" y="673"/>
                  </a:cubicBezTo>
                  <a:cubicBezTo>
                    <a:pt x="295" y="661"/>
                    <a:pt x="294" y="651"/>
                    <a:pt x="291" y="642"/>
                  </a:cubicBezTo>
                  <a:cubicBezTo>
                    <a:pt x="290" y="635"/>
                    <a:pt x="288" y="629"/>
                    <a:pt x="285" y="622"/>
                  </a:cubicBezTo>
                  <a:cubicBezTo>
                    <a:pt x="284" y="621"/>
                    <a:pt x="284" y="621"/>
                    <a:pt x="284" y="621"/>
                  </a:cubicBezTo>
                  <a:cubicBezTo>
                    <a:pt x="285" y="621"/>
                    <a:pt x="285" y="621"/>
                    <a:pt x="285" y="621"/>
                  </a:cubicBezTo>
                  <a:cubicBezTo>
                    <a:pt x="295" y="615"/>
                    <a:pt x="304" y="609"/>
                    <a:pt x="314" y="602"/>
                  </a:cubicBezTo>
                  <a:cubicBezTo>
                    <a:pt x="330" y="593"/>
                    <a:pt x="345" y="583"/>
                    <a:pt x="361" y="573"/>
                  </a:cubicBezTo>
                  <a:cubicBezTo>
                    <a:pt x="361" y="573"/>
                    <a:pt x="361" y="573"/>
                    <a:pt x="361" y="573"/>
                  </a:cubicBezTo>
                  <a:cubicBezTo>
                    <a:pt x="361" y="573"/>
                    <a:pt x="364" y="573"/>
                    <a:pt x="365" y="573"/>
                  </a:cubicBezTo>
                  <a:cubicBezTo>
                    <a:pt x="370" y="572"/>
                    <a:pt x="375" y="571"/>
                    <a:pt x="380" y="571"/>
                  </a:cubicBezTo>
                  <a:cubicBezTo>
                    <a:pt x="384" y="571"/>
                    <a:pt x="388" y="572"/>
                    <a:pt x="391" y="573"/>
                  </a:cubicBezTo>
                  <a:cubicBezTo>
                    <a:pt x="391" y="573"/>
                    <a:pt x="392" y="574"/>
                    <a:pt x="392" y="574"/>
                  </a:cubicBezTo>
                  <a:cubicBezTo>
                    <a:pt x="393" y="574"/>
                    <a:pt x="394" y="573"/>
                    <a:pt x="394" y="573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6" y="572"/>
                    <a:pt x="396" y="571"/>
                  </a:cubicBezTo>
                  <a:cubicBezTo>
                    <a:pt x="396" y="571"/>
                    <a:pt x="396" y="570"/>
                    <a:pt x="396" y="570"/>
                  </a:cubicBezTo>
                  <a:cubicBezTo>
                    <a:pt x="393" y="560"/>
                    <a:pt x="395" y="550"/>
                    <a:pt x="396" y="540"/>
                  </a:cubicBezTo>
                  <a:cubicBezTo>
                    <a:pt x="396" y="538"/>
                    <a:pt x="397" y="536"/>
                    <a:pt x="397" y="533"/>
                  </a:cubicBezTo>
                  <a:cubicBezTo>
                    <a:pt x="398" y="521"/>
                    <a:pt x="399" y="509"/>
                    <a:pt x="400" y="496"/>
                  </a:cubicBezTo>
                  <a:cubicBezTo>
                    <a:pt x="402" y="473"/>
                    <a:pt x="401" y="451"/>
                    <a:pt x="397" y="430"/>
                  </a:cubicBezTo>
                  <a:cubicBezTo>
                    <a:pt x="392" y="392"/>
                    <a:pt x="375" y="355"/>
                    <a:pt x="351" y="324"/>
                  </a:cubicBezTo>
                  <a:cubicBezTo>
                    <a:pt x="352" y="323"/>
                    <a:pt x="352" y="323"/>
                    <a:pt x="352" y="323"/>
                  </a:cubicBezTo>
                  <a:cubicBezTo>
                    <a:pt x="358" y="327"/>
                    <a:pt x="363" y="330"/>
                    <a:pt x="368" y="332"/>
                  </a:cubicBezTo>
                  <a:cubicBezTo>
                    <a:pt x="380" y="336"/>
                    <a:pt x="391" y="336"/>
                    <a:pt x="402" y="336"/>
                  </a:cubicBezTo>
                  <a:cubicBezTo>
                    <a:pt x="404" y="336"/>
                    <a:pt x="404" y="336"/>
                    <a:pt x="404" y="336"/>
                  </a:cubicBezTo>
                  <a:cubicBezTo>
                    <a:pt x="411" y="336"/>
                    <a:pt x="417" y="337"/>
                    <a:pt x="424" y="337"/>
                  </a:cubicBezTo>
                  <a:cubicBezTo>
                    <a:pt x="428" y="338"/>
                    <a:pt x="432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8" y="339"/>
                    <a:pt x="438" y="339"/>
                    <a:pt x="439" y="339"/>
                  </a:cubicBezTo>
                  <a:cubicBezTo>
                    <a:pt x="439" y="339"/>
                    <a:pt x="439" y="339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4" y="339"/>
                    <a:pt x="447" y="339"/>
                    <a:pt x="451" y="340"/>
                  </a:cubicBezTo>
                  <a:cubicBezTo>
                    <a:pt x="453" y="340"/>
                    <a:pt x="455" y="340"/>
                    <a:pt x="457" y="341"/>
                  </a:cubicBezTo>
                  <a:cubicBezTo>
                    <a:pt x="453" y="339"/>
                    <a:pt x="448" y="338"/>
                    <a:pt x="443" y="338"/>
                  </a:cubicBezTo>
                  <a:cubicBezTo>
                    <a:pt x="443" y="338"/>
                    <a:pt x="442" y="338"/>
                    <a:pt x="441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7"/>
                    <a:pt x="440" y="337"/>
                    <a:pt x="440" y="337"/>
                  </a:cubicBezTo>
                  <a:cubicBezTo>
                    <a:pt x="441" y="336"/>
                    <a:pt x="441" y="334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2"/>
                    <a:pt x="441" y="332"/>
                    <a:pt x="441" y="332"/>
                  </a:cubicBezTo>
                  <a:cubicBezTo>
                    <a:pt x="441" y="330"/>
                    <a:pt x="441" y="329"/>
                    <a:pt x="441" y="327"/>
                  </a:cubicBezTo>
                  <a:cubicBezTo>
                    <a:pt x="441" y="327"/>
                    <a:pt x="441" y="327"/>
                    <a:pt x="441" y="327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1"/>
                    <a:pt x="441" y="319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4"/>
                    <a:pt x="442" y="313"/>
                    <a:pt x="442" y="312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0"/>
                    <a:pt x="442" y="310"/>
                    <a:pt x="442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6"/>
                    <a:pt x="443" y="305"/>
                    <a:pt x="444" y="304"/>
                  </a:cubicBezTo>
                  <a:cubicBezTo>
                    <a:pt x="444" y="303"/>
                    <a:pt x="444" y="303"/>
                    <a:pt x="444" y="303"/>
                  </a:cubicBezTo>
                  <a:cubicBezTo>
                    <a:pt x="454" y="303"/>
                    <a:pt x="454" y="303"/>
                    <a:pt x="454" y="303"/>
                  </a:cubicBezTo>
                  <a:cubicBezTo>
                    <a:pt x="455" y="304"/>
                    <a:pt x="455" y="304"/>
                    <a:pt x="455" y="304"/>
                  </a:cubicBezTo>
                  <a:cubicBezTo>
                    <a:pt x="459" y="304"/>
                    <a:pt x="462" y="305"/>
                    <a:pt x="466" y="305"/>
                  </a:cubicBezTo>
                  <a:cubicBezTo>
                    <a:pt x="469" y="305"/>
                    <a:pt x="472" y="304"/>
                    <a:pt x="473" y="303"/>
                  </a:cubicBezTo>
                  <a:cubicBezTo>
                    <a:pt x="471" y="304"/>
                    <a:pt x="469" y="304"/>
                    <a:pt x="466" y="304"/>
                  </a:cubicBezTo>
                  <a:cubicBezTo>
                    <a:pt x="465" y="304"/>
                    <a:pt x="465" y="304"/>
                    <a:pt x="465" y="304"/>
                  </a:cubicBezTo>
                  <a:moveTo>
                    <a:pt x="262" y="727"/>
                  </a:moveTo>
                  <a:cubicBezTo>
                    <a:pt x="263" y="735"/>
                    <a:pt x="260" y="740"/>
                    <a:pt x="260" y="740"/>
                  </a:cubicBezTo>
                  <a:cubicBezTo>
                    <a:pt x="249" y="742"/>
                    <a:pt x="250" y="750"/>
                    <a:pt x="249" y="748"/>
                  </a:cubicBezTo>
                  <a:cubicBezTo>
                    <a:pt x="248" y="745"/>
                    <a:pt x="246" y="743"/>
                    <a:pt x="239" y="740"/>
                  </a:cubicBezTo>
                  <a:cubicBezTo>
                    <a:pt x="232" y="738"/>
                    <a:pt x="233" y="718"/>
                    <a:pt x="233" y="718"/>
                  </a:cubicBezTo>
                  <a:cubicBezTo>
                    <a:pt x="232" y="702"/>
                    <a:pt x="232" y="702"/>
                    <a:pt x="232" y="702"/>
                  </a:cubicBezTo>
                  <a:cubicBezTo>
                    <a:pt x="232" y="702"/>
                    <a:pt x="233" y="703"/>
                    <a:pt x="234" y="700"/>
                  </a:cubicBezTo>
                  <a:cubicBezTo>
                    <a:pt x="234" y="696"/>
                    <a:pt x="247" y="658"/>
                    <a:pt x="247" y="658"/>
                  </a:cubicBezTo>
                  <a:cubicBezTo>
                    <a:pt x="255" y="670"/>
                    <a:pt x="259" y="697"/>
                    <a:pt x="259" y="697"/>
                  </a:cubicBezTo>
                  <a:cubicBezTo>
                    <a:pt x="264" y="696"/>
                    <a:pt x="264" y="696"/>
                    <a:pt x="264" y="696"/>
                  </a:cubicBezTo>
                  <a:cubicBezTo>
                    <a:pt x="258" y="702"/>
                    <a:pt x="261" y="719"/>
                    <a:pt x="262" y="7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90"/>
            <p:cNvSpPr>
              <a:spLocks/>
            </p:cNvSpPr>
            <p:nvPr/>
          </p:nvSpPr>
          <p:spPr bwMode="auto">
            <a:xfrm>
              <a:off x="7646987" y="2851151"/>
              <a:ext cx="1690687" cy="1592263"/>
            </a:xfrm>
            <a:custGeom>
              <a:avLst/>
              <a:gdLst>
                <a:gd name="T0" fmla="*/ 164 w 352"/>
                <a:gd name="T1" fmla="*/ 2 h 331"/>
                <a:gd name="T2" fmla="*/ 152 w 352"/>
                <a:gd name="T3" fmla="*/ 9 h 331"/>
                <a:gd name="T4" fmla="*/ 137 w 352"/>
                <a:gd name="T5" fmla="*/ 28 h 331"/>
                <a:gd name="T6" fmla="*/ 109 w 352"/>
                <a:gd name="T7" fmla="*/ 46 h 331"/>
                <a:gd name="T8" fmla="*/ 23 w 352"/>
                <a:gd name="T9" fmla="*/ 156 h 331"/>
                <a:gd name="T10" fmla="*/ 11 w 352"/>
                <a:gd name="T11" fmla="*/ 283 h 331"/>
                <a:gd name="T12" fmla="*/ 178 w 352"/>
                <a:gd name="T13" fmla="*/ 331 h 331"/>
                <a:gd name="T14" fmla="*/ 277 w 352"/>
                <a:gd name="T15" fmla="*/ 293 h 331"/>
                <a:gd name="T16" fmla="*/ 310 w 352"/>
                <a:gd name="T17" fmla="*/ 195 h 331"/>
                <a:gd name="T18" fmla="*/ 339 w 352"/>
                <a:gd name="T19" fmla="*/ 193 h 331"/>
                <a:gd name="T20" fmla="*/ 334 w 352"/>
                <a:gd name="T21" fmla="*/ 169 h 331"/>
                <a:gd name="T22" fmla="*/ 301 w 352"/>
                <a:gd name="T23" fmla="*/ 183 h 331"/>
                <a:gd name="T24" fmla="*/ 295 w 352"/>
                <a:gd name="T25" fmla="*/ 155 h 331"/>
                <a:gd name="T26" fmla="*/ 238 w 352"/>
                <a:gd name="T27" fmla="*/ 126 h 331"/>
                <a:gd name="T28" fmla="*/ 201 w 352"/>
                <a:gd name="T29" fmla="*/ 79 h 331"/>
                <a:gd name="T30" fmla="*/ 189 w 352"/>
                <a:gd name="T31" fmla="*/ 35 h 331"/>
                <a:gd name="T32" fmla="*/ 164 w 352"/>
                <a:gd name="T33" fmla="*/ 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2" h="331">
                  <a:moveTo>
                    <a:pt x="164" y="2"/>
                  </a:moveTo>
                  <a:cubicBezTo>
                    <a:pt x="164" y="2"/>
                    <a:pt x="161" y="0"/>
                    <a:pt x="152" y="9"/>
                  </a:cubicBezTo>
                  <a:cubicBezTo>
                    <a:pt x="152" y="9"/>
                    <a:pt x="140" y="24"/>
                    <a:pt x="137" y="28"/>
                  </a:cubicBezTo>
                  <a:cubicBezTo>
                    <a:pt x="134" y="31"/>
                    <a:pt x="125" y="41"/>
                    <a:pt x="109" y="46"/>
                  </a:cubicBezTo>
                  <a:cubicBezTo>
                    <a:pt x="109" y="46"/>
                    <a:pt x="46" y="109"/>
                    <a:pt x="23" y="156"/>
                  </a:cubicBezTo>
                  <a:cubicBezTo>
                    <a:pt x="0" y="203"/>
                    <a:pt x="5" y="271"/>
                    <a:pt x="11" y="283"/>
                  </a:cubicBezTo>
                  <a:cubicBezTo>
                    <a:pt x="11" y="283"/>
                    <a:pt x="70" y="327"/>
                    <a:pt x="178" y="331"/>
                  </a:cubicBezTo>
                  <a:cubicBezTo>
                    <a:pt x="178" y="331"/>
                    <a:pt x="241" y="317"/>
                    <a:pt x="277" y="293"/>
                  </a:cubicBezTo>
                  <a:cubicBezTo>
                    <a:pt x="277" y="293"/>
                    <a:pt x="302" y="232"/>
                    <a:pt x="310" y="195"/>
                  </a:cubicBezTo>
                  <a:cubicBezTo>
                    <a:pt x="310" y="195"/>
                    <a:pt x="326" y="207"/>
                    <a:pt x="339" y="193"/>
                  </a:cubicBezTo>
                  <a:cubicBezTo>
                    <a:pt x="352" y="179"/>
                    <a:pt x="339" y="171"/>
                    <a:pt x="334" y="169"/>
                  </a:cubicBezTo>
                  <a:cubicBezTo>
                    <a:pt x="334" y="169"/>
                    <a:pt x="314" y="162"/>
                    <a:pt x="301" y="183"/>
                  </a:cubicBezTo>
                  <a:cubicBezTo>
                    <a:pt x="301" y="183"/>
                    <a:pt x="307" y="161"/>
                    <a:pt x="295" y="155"/>
                  </a:cubicBezTo>
                  <a:cubicBezTo>
                    <a:pt x="284" y="148"/>
                    <a:pt x="245" y="129"/>
                    <a:pt x="238" y="126"/>
                  </a:cubicBezTo>
                  <a:cubicBezTo>
                    <a:pt x="231" y="123"/>
                    <a:pt x="205" y="102"/>
                    <a:pt x="201" y="79"/>
                  </a:cubicBezTo>
                  <a:cubicBezTo>
                    <a:pt x="201" y="79"/>
                    <a:pt x="190" y="39"/>
                    <a:pt x="189" y="35"/>
                  </a:cubicBezTo>
                  <a:cubicBezTo>
                    <a:pt x="187" y="31"/>
                    <a:pt x="178" y="1"/>
                    <a:pt x="164" y="2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91"/>
            <p:cNvSpPr>
              <a:spLocks/>
            </p:cNvSpPr>
            <p:nvPr/>
          </p:nvSpPr>
          <p:spPr bwMode="auto">
            <a:xfrm>
              <a:off x="8116887" y="3871913"/>
              <a:ext cx="82550" cy="187325"/>
            </a:xfrm>
            <a:custGeom>
              <a:avLst/>
              <a:gdLst>
                <a:gd name="T0" fmla="*/ 17 w 17"/>
                <a:gd name="T1" fmla="*/ 32 h 39"/>
                <a:gd name="T2" fmla="*/ 13 w 17"/>
                <a:gd name="T3" fmla="*/ 17 h 39"/>
                <a:gd name="T4" fmla="*/ 5 w 17"/>
                <a:gd name="T5" fmla="*/ 2 h 39"/>
                <a:gd name="T6" fmla="*/ 4 w 17"/>
                <a:gd name="T7" fmla="*/ 0 h 39"/>
                <a:gd name="T8" fmla="*/ 3 w 17"/>
                <a:gd name="T9" fmla="*/ 0 h 39"/>
                <a:gd name="T10" fmla="*/ 2 w 17"/>
                <a:gd name="T11" fmla="*/ 23 h 39"/>
                <a:gd name="T12" fmla="*/ 12 w 17"/>
                <a:gd name="T13" fmla="*/ 39 h 39"/>
                <a:gd name="T14" fmla="*/ 16 w 17"/>
                <a:gd name="T15" fmla="*/ 36 h 39"/>
                <a:gd name="T16" fmla="*/ 17 w 17"/>
                <a:gd name="T1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9">
                  <a:moveTo>
                    <a:pt x="17" y="32"/>
                  </a:moveTo>
                  <a:cubicBezTo>
                    <a:pt x="15" y="27"/>
                    <a:pt x="15" y="22"/>
                    <a:pt x="13" y="17"/>
                  </a:cubicBezTo>
                  <a:cubicBezTo>
                    <a:pt x="12" y="11"/>
                    <a:pt x="9" y="7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2" y="16"/>
                    <a:pt x="2" y="23"/>
                  </a:cubicBezTo>
                  <a:cubicBezTo>
                    <a:pt x="2" y="29"/>
                    <a:pt x="4" y="38"/>
                    <a:pt x="12" y="39"/>
                  </a:cubicBezTo>
                  <a:cubicBezTo>
                    <a:pt x="14" y="39"/>
                    <a:pt x="15" y="37"/>
                    <a:pt x="16" y="36"/>
                  </a:cubicBezTo>
                  <a:cubicBezTo>
                    <a:pt x="17" y="35"/>
                    <a:pt x="17" y="34"/>
                    <a:pt x="1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92"/>
            <p:cNvSpPr>
              <a:spLocks/>
            </p:cNvSpPr>
            <p:nvPr/>
          </p:nvSpPr>
          <p:spPr bwMode="auto">
            <a:xfrm>
              <a:off x="8631237" y="3770313"/>
              <a:ext cx="61912" cy="82550"/>
            </a:xfrm>
            <a:custGeom>
              <a:avLst/>
              <a:gdLst>
                <a:gd name="T0" fmla="*/ 9 w 13"/>
                <a:gd name="T1" fmla="*/ 8 h 17"/>
                <a:gd name="T2" fmla="*/ 7 w 13"/>
                <a:gd name="T3" fmla="*/ 3 h 17"/>
                <a:gd name="T4" fmla="*/ 7 w 13"/>
                <a:gd name="T5" fmla="*/ 0 h 17"/>
                <a:gd name="T6" fmla="*/ 6 w 13"/>
                <a:gd name="T7" fmla="*/ 0 h 17"/>
                <a:gd name="T8" fmla="*/ 6 w 13"/>
                <a:gd name="T9" fmla="*/ 3 h 17"/>
                <a:gd name="T10" fmla="*/ 4 w 13"/>
                <a:gd name="T11" fmla="*/ 8 h 17"/>
                <a:gd name="T12" fmla="*/ 7 w 13"/>
                <a:gd name="T13" fmla="*/ 17 h 17"/>
                <a:gd name="T14" fmla="*/ 9 w 13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8"/>
                  </a:moveTo>
                  <a:cubicBezTo>
                    <a:pt x="7" y="7"/>
                    <a:pt x="8" y="6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3"/>
                  </a:cubicBezTo>
                  <a:cubicBezTo>
                    <a:pt x="6" y="5"/>
                    <a:pt x="6" y="6"/>
                    <a:pt x="4" y="8"/>
                  </a:cubicBezTo>
                  <a:cubicBezTo>
                    <a:pt x="0" y="10"/>
                    <a:pt x="2" y="17"/>
                    <a:pt x="7" y="17"/>
                  </a:cubicBezTo>
                  <a:cubicBezTo>
                    <a:pt x="12" y="17"/>
                    <a:pt x="13" y="10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93"/>
            <p:cNvSpPr>
              <a:spLocks/>
            </p:cNvSpPr>
            <p:nvPr/>
          </p:nvSpPr>
          <p:spPr bwMode="auto">
            <a:xfrm>
              <a:off x="8353425" y="3298826"/>
              <a:ext cx="123825" cy="236538"/>
            </a:xfrm>
            <a:custGeom>
              <a:avLst/>
              <a:gdLst>
                <a:gd name="T0" fmla="*/ 25 w 26"/>
                <a:gd name="T1" fmla="*/ 2 h 49"/>
                <a:gd name="T2" fmla="*/ 24 w 26"/>
                <a:gd name="T3" fmla="*/ 1 h 49"/>
                <a:gd name="T4" fmla="*/ 13 w 26"/>
                <a:gd name="T5" fmla="*/ 47 h 49"/>
                <a:gd name="T6" fmla="*/ 18 w 26"/>
                <a:gd name="T7" fmla="*/ 44 h 49"/>
                <a:gd name="T8" fmla="*/ 17 w 26"/>
                <a:gd name="T9" fmla="*/ 26 h 49"/>
                <a:gd name="T10" fmla="*/ 25 w 26"/>
                <a:gd name="T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9">
                  <a:moveTo>
                    <a:pt x="25" y="2"/>
                  </a:moveTo>
                  <a:cubicBezTo>
                    <a:pt x="26" y="1"/>
                    <a:pt x="25" y="0"/>
                    <a:pt x="24" y="1"/>
                  </a:cubicBezTo>
                  <a:cubicBezTo>
                    <a:pt x="18" y="9"/>
                    <a:pt x="0" y="39"/>
                    <a:pt x="13" y="47"/>
                  </a:cubicBezTo>
                  <a:cubicBezTo>
                    <a:pt x="16" y="49"/>
                    <a:pt x="18" y="46"/>
                    <a:pt x="18" y="44"/>
                  </a:cubicBezTo>
                  <a:cubicBezTo>
                    <a:pt x="17" y="37"/>
                    <a:pt x="16" y="33"/>
                    <a:pt x="17" y="26"/>
                  </a:cubicBezTo>
                  <a:cubicBezTo>
                    <a:pt x="18" y="18"/>
                    <a:pt x="21" y="9"/>
                    <a:pt x="25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94"/>
            <p:cNvSpPr>
              <a:spLocks/>
            </p:cNvSpPr>
            <p:nvPr/>
          </p:nvSpPr>
          <p:spPr bwMode="auto">
            <a:xfrm>
              <a:off x="8420100" y="3386138"/>
              <a:ext cx="469900" cy="277813"/>
            </a:xfrm>
            <a:custGeom>
              <a:avLst/>
              <a:gdLst>
                <a:gd name="T0" fmla="*/ 58 w 98"/>
                <a:gd name="T1" fmla="*/ 20 h 58"/>
                <a:gd name="T2" fmla="*/ 27 w 98"/>
                <a:gd name="T3" fmla="*/ 25 h 58"/>
                <a:gd name="T4" fmla="*/ 17 w 98"/>
                <a:gd name="T5" fmla="*/ 28 h 58"/>
                <a:gd name="T6" fmla="*/ 14 w 98"/>
                <a:gd name="T7" fmla="*/ 24 h 58"/>
                <a:gd name="T8" fmla="*/ 13 w 98"/>
                <a:gd name="T9" fmla="*/ 25 h 58"/>
                <a:gd name="T10" fmla="*/ 10 w 98"/>
                <a:gd name="T11" fmla="*/ 18 h 58"/>
                <a:gd name="T12" fmla="*/ 8 w 98"/>
                <a:gd name="T13" fmla="*/ 0 h 58"/>
                <a:gd name="T14" fmla="*/ 8 w 98"/>
                <a:gd name="T15" fmla="*/ 0 h 58"/>
                <a:gd name="T16" fmla="*/ 16 w 98"/>
                <a:gd name="T17" fmla="*/ 34 h 58"/>
                <a:gd name="T18" fmla="*/ 19 w 98"/>
                <a:gd name="T19" fmla="*/ 33 h 58"/>
                <a:gd name="T20" fmla="*/ 50 w 98"/>
                <a:gd name="T21" fmla="*/ 27 h 58"/>
                <a:gd name="T22" fmla="*/ 79 w 98"/>
                <a:gd name="T23" fmla="*/ 33 h 58"/>
                <a:gd name="T24" fmla="*/ 97 w 98"/>
                <a:gd name="T25" fmla="*/ 57 h 58"/>
                <a:gd name="T26" fmla="*/ 98 w 98"/>
                <a:gd name="T27" fmla="*/ 56 h 58"/>
                <a:gd name="T28" fmla="*/ 58 w 98"/>
                <a:gd name="T2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58">
                  <a:moveTo>
                    <a:pt x="58" y="20"/>
                  </a:moveTo>
                  <a:cubicBezTo>
                    <a:pt x="48" y="21"/>
                    <a:pt x="38" y="24"/>
                    <a:pt x="27" y="25"/>
                  </a:cubicBezTo>
                  <a:cubicBezTo>
                    <a:pt x="24" y="26"/>
                    <a:pt x="20" y="26"/>
                    <a:pt x="17" y="28"/>
                  </a:cubicBezTo>
                  <a:cubicBezTo>
                    <a:pt x="16" y="27"/>
                    <a:pt x="15" y="26"/>
                    <a:pt x="14" y="24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1" y="23"/>
                    <a:pt x="10" y="20"/>
                    <a:pt x="10" y="18"/>
                  </a:cubicBezTo>
                  <a:cubicBezTo>
                    <a:pt x="8" y="13"/>
                    <a:pt x="7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6"/>
                    <a:pt x="5" y="40"/>
                    <a:pt x="16" y="34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23" y="29"/>
                    <a:pt x="45" y="28"/>
                    <a:pt x="50" y="27"/>
                  </a:cubicBezTo>
                  <a:cubicBezTo>
                    <a:pt x="62" y="24"/>
                    <a:pt x="71" y="25"/>
                    <a:pt x="79" y="33"/>
                  </a:cubicBezTo>
                  <a:cubicBezTo>
                    <a:pt x="86" y="40"/>
                    <a:pt x="90" y="50"/>
                    <a:pt x="97" y="57"/>
                  </a:cubicBezTo>
                  <a:cubicBezTo>
                    <a:pt x="97" y="58"/>
                    <a:pt x="98" y="57"/>
                    <a:pt x="98" y="56"/>
                  </a:cubicBezTo>
                  <a:cubicBezTo>
                    <a:pt x="92" y="38"/>
                    <a:pt x="79" y="19"/>
                    <a:pt x="58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95"/>
            <p:cNvSpPr>
              <a:spLocks/>
            </p:cNvSpPr>
            <p:nvPr/>
          </p:nvSpPr>
          <p:spPr bwMode="auto">
            <a:xfrm>
              <a:off x="8054975" y="3173413"/>
              <a:ext cx="187325" cy="125413"/>
            </a:xfrm>
            <a:custGeom>
              <a:avLst/>
              <a:gdLst>
                <a:gd name="T0" fmla="*/ 32 w 39"/>
                <a:gd name="T1" fmla="*/ 12 h 26"/>
                <a:gd name="T2" fmla="*/ 28 w 39"/>
                <a:gd name="T3" fmla="*/ 15 h 26"/>
                <a:gd name="T4" fmla="*/ 32 w 39"/>
                <a:gd name="T5" fmla="*/ 11 h 26"/>
                <a:gd name="T6" fmla="*/ 31 w 39"/>
                <a:gd name="T7" fmla="*/ 9 h 26"/>
                <a:gd name="T8" fmla="*/ 28 w 39"/>
                <a:gd name="T9" fmla="*/ 10 h 26"/>
                <a:gd name="T10" fmla="*/ 24 w 39"/>
                <a:gd name="T11" fmla="*/ 3 h 26"/>
                <a:gd name="T12" fmla="*/ 1 w 39"/>
                <a:gd name="T13" fmla="*/ 9 h 26"/>
                <a:gd name="T14" fmla="*/ 2 w 39"/>
                <a:gd name="T15" fmla="*/ 10 h 26"/>
                <a:gd name="T16" fmla="*/ 17 w 39"/>
                <a:gd name="T17" fmla="*/ 7 h 26"/>
                <a:gd name="T18" fmla="*/ 23 w 39"/>
                <a:gd name="T19" fmla="*/ 15 h 26"/>
                <a:gd name="T20" fmla="*/ 26 w 39"/>
                <a:gd name="T21" fmla="*/ 17 h 26"/>
                <a:gd name="T22" fmla="*/ 24 w 39"/>
                <a:gd name="T23" fmla="*/ 22 h 26"/>
                <a:gd name="T24" fmla="*/ 30 w 39"/>
                <a:gd name="T25" fmla="*/ 23 h 26"/>
                <a:gd name="T26" fmla="*/ 34 w 39"/>
                <a:gd name="T27" fmla="*/ 15 h 26"/>
                <a:gd name="T28" fmla="*/ 37 w 39"/>
                <a:gd name="T29" fmla="*/ 13 h 26"/>
                <a:gd name="T30" fmla="*/ 39 w 39"/>
                <a:gd name="T31" fmla="*/ 12 h 26"/>
                <a:gd name="T32" fmla="*/ 32 w 39"/>
                <a:gd name="T3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">
                  <a:moveTo>
                    <a:pt x="32" y="12"/>
                  </a:moveTo>
                  <a:cubicBezTo>
                    <a:pt x="31" y="13"/>
                    <a:pt x="30" y="14"/>
                    <a:pt x="28" y="15"/>
                  </a:cubicBezTo>
                  <a:cubicBezTo>
                    <a:pt x="29" y="13"/>
                    <a:pt x="31" y="12"/>
                    <a:pt x="32" y="11"/>
                  </a:cubicBezTo>
                  <a:cubicBezTo>
                    <a:pt x="34" y="10"/>
                    <a:pt x="33" y="8"/>
                    <a:pt x="31" y="9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8" y="7"/>
                    <a:pt x="27" y="4"/>
                    <a:pt x="24" y="3"/>
                  </a:cubicBezTo>
                  <a:cubicBezTo>
                    <a:pt x="16" y="0"/>
                    <a:pt x="8" y="4"/>
                    <a:pt x="1" y="9"/>
                  </a:cubicBezTo>
                  <a:cubicBezTo>
                    <a:pt x="0" y="9"/>
                    <a:pt x="1" y="11"/>
                    <a:pt x="2" y="10"/>
                  </a:cubicBezTo>
                  <a:cubicBezTo>
                    <a:pt x="7" y="9"/>
                    <a:pt x="12" y="7"/>
                    <a:pt x="17" y="7"/>
                  </a:cubicBezTo>
                  <a:cubicBezTo>
                    <a:pt x="24" y="6"/>
                    <a:pt x="24" y="10"/>
                    <a:pt x="23" y="15"/>
                  </a:cubicBezTo>
                  <a:cubicBezTo>
                    <a:pt x="23" y="17"/>
                    <a:pt x="25" y="17"/>
                    <a:pt x="26" y="17"/>
                  </a:cubicBezTo>
                  <a:cubicBezTo>
                    <a:pt x="25" y="19"/>
                    <a:pt x="24" y="20"/>
                    <a:pt x="24" y="22"/>
                  </a:cubicBezTo>
                  <a:cubicBezTo>
                    <a:pt x="24" y="25"/>
                    <a:pt x="29" y="26"/>
                    <a:pt x="30" y="23"/>
                  </a:cubicBezTo>
                  <a:cubicBezTo>
                    <a:pt x="31" y="21"/>
                    <a:pt x="32" y="18"/>
                    <a:pt x="34" y="15"/>
                  </a:cubicBezTo>
                  <a:cubicBezTo>
                    <a:pt x="35" y="14"/>
                    <a:pt x="36" y="13"/>
                    <a:pt x="37" y="13"/>
                  </a:cubicBezTo>
                  <a:cubicBezTo>
                    <a:pt x="38" y="13"/>
                    <a:pt x="39" y="12"/>
                    <a:pt x="39" y="12"/>
                  </a:cubicBezTo>
                  <a:cubicBezTo>
                    <a:pt x="39" y="9"/>
                    <a:pt x="33" y="12"/>
                    <a:pt x="32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6"/>
            <p:cNvSpPr>
              <a:spLocks/>
            </p:cNvSpPr>
            <p:nvPr/>
          </p:nvSpPr>
          <p:spPr bwMode="auto">
            <a:xfrm>
              <a:off x="8462962" y="3659188"/>
              <a:ext cx="230187" cy="134938"/>
            </a:xfrm>
            <a:custGeom>
              <a:avLst/>
              <a:gdLst>
                <a:gd name="T0" fmla="*/ 47 w 48"/>
                <a:gd name="T1" fmla="*/ 22 h 28"/>
                <a:gd name="T2" fmla="*/ 33 w 48"/>
                <a:gd name="T3" fmla="*/ 11 h 28"/>
                <a:gd name="T4" fmla="*/ 24 w 48"/>
                <a:gd name="T5" fmla="*/ 10 h 28"/>
                <a:gd name="T6" fmla="*/ 26 w 48"/>
                <a:gd name="T7" fmla="*/ 10 h 28"/>
                <a:gd name="T8" fmla="*/ 38 w 48"/>
                <a:gd name="T9" fmla="*/ 10 h 28"/>
                <a:gd name="T10" fmla="*/ 40 w 48"/>
                <a:gd name="T11" fmla="*/ 6 h 28"/>
                <a:gd name="T12" fmla="*/ 22 w 48"/>
                <a:gd name="T13" fmla="*/ 3 h 28"/>
                <a:gd name="T14" fmla="*/ 18 w 48"/>
                <a:gd name="T15" fmla="*/ 5 h 28"/>
                <a:gd name="T16" fmla="*/ 4 w 48"/>
                <a:gd name="T17" fmla="*/ 13 h 28"/>
                <a:gd name="T18" fmla="*/ 4 w 48"/>
                <a:gd name="T19" fmla="*/ 14 h 28"/>
                <a:gd name="T20" fmla="*/ 3 w 48"/>
                <a:gd name="T21" fmla="*/ 14 h 28"/>
                <a:gd name="T22" fmla="*/ 2 w 48"/>
                <a:gd name="T23" fmla="*/ 15 h 28"/>
                <a:gd name="T24" fmla="*/ 1 w 48"/>
                <a:gd name="T25" fmla="*/ 15 h 28"/>
                <a:gd name="T26" fmla="*/ 1 w 48"/>
                <a:gd name="T27" fmla="*/ 17 h 28"/>
                <a:gd name="T28" fmla="*/ 10 w 48"/>
                <a:gd name="T29" fmla="*/ 21 h 28"/>
                <a:gd name="T30" fmla="*/ 18 w 48"/>
                <a:gd name="T31" fmla="*/ 28 h 28"/>
                <a:gd name="T32" fmla="*/ 20 w 48"/>
                <a:gd name="T33" fmla="*/ 26 h 28"/>
                <a:gd name="T34" fmla="*/ 11 w 48"/>
                <a:gd name="T35" fmla="*/ 17 h 28"/>
                <a:gd name="T36" fmla="*/ 26 w 48"/>
                <a:gd name="T37" fmla="*/ 17 h 28"/>
                <a:gd name="T38" fmla="*/ 44 w 48"/>
                <a:gd name="T39" fmla="*/ 25 h 28"/>
                <a:gd name="T40" fmla="*/ 47 w 48"/>
                <a:gd name="T4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8">
                  <a:moveTo>
                    <a:pt x="47" y="22"/>
                  </a:moveTo>
                  <a:cubicBezTo>
                    <a:pt x="46" y="15"/>
                    <a:pt x="38" y="13"/>
                    <a:pt x="33" y="11"/>
                  </a:cubicBezTo>
                  <a:cubicBezTo>
                    <a:pt x="30" y="10"/>
                    <a:pt x="27" y="10"/>
                    <a:pt x="24" y="10"/>
                  </a:cubicBezTo>
                  <a:cubicBezTo>
                    <a:pt x="24" y="10"/>
                    <a:pt x="25" y="10"/>
                    <a:pt x="26" y="10"/>
                  </a:cubicBezTo>
                  <a:cubicBezTo>
                    <a:pt x="30" y="9"/>
                    <a:pt x="34" y="10"/>
                    <a:pt x="38" y="10"/>
                  </a:cubicBezTo>
                  <a:cubicBezTo>
                    <a:pt x="40" y="10"/>
                    <a:pt x="41" y="8"/>
                    <a:pt x="40" y="6"/>
                  </a:cubicBezTo>
                  <a:cubicBezTo>
                    <a:pt x="36" y="0"/>
                    <a:pt x="28" y="0"/>
                    <a:pt x="22" y="3"/>
                  </a:cubicBezTo>
                  <a:cubicBezTo>
                    <a:pt x="21" y="3"/>
                    <a:pt x="20" y="4"/>
                    <a:pt x="18" y="5"/>
                  </a:cubicBezTo>
                  <a:cubicBezTo>
                    <a:pt x="13" y="6"/>
                    <a:pt x="8" y="10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4" y="18"/>
                    <a:pt x="7" y="19"/>
                    <a:pt x="10" y="21"/>
                  </a:cubicBezTo>
                  <a:cubicBezTo>
                    <a:pt x="13" y="23"/>
                    <a:pt x="15" y="26"/>
                    <a:pt x="18" y="28"/>
                  </a:cubicBezTo>
                  <a:cubicBezTo>
                    <a:pt x="19" y="28"/>
                    <a:pt x="21" y="27"/>
                    <a:pt x="20" y="26"/>
                  </a:cubicBezTo>
                  <a:cubicBezTo>
                    <a:pt x="19" y="21"/>
                    <a:pt x="15" y="18"/>
                    <a:pt x="11" y="17"/>
                  </a:cubicBezTo>
                  <a:cubicBezTo>
                    <a:pt x="16" y="16"/>
                    <a:pt x="21" y="16"/>
                    <a:pt x="26" y="17"/>
                  </a:cubicBezTo>
                  <a:cubicBezTo>
                    <a:pt x="33" y="18"/>
                    <a:pt x="38" y="22"/>
                    <a:pt x="44" y="25"/>
                  </a:cubicBezTo>
                  <a:cubicBezTo>
                    <a:pt x="46" y="25"/>
                    <a:pt x="48" y="23"/>
                    <a:pt x="47" y="2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7"/>
            <p:cNvSpPr>
              <a:spLocks/>
            </p:cNvSpPr>
            <p:nvPr/>
          </p:nvSpPr>
          <p:spPr bwMode="auto">
            <a:xfrm>
              <a:off x="7853362" y="3443288"/>
              <a:ext cx="104775" cy="163513"/>
            </a:xfrm>
            <a:custGeom>
              <a:avLst/>
              <a:gdLst>
                <a:gd name="T0" fmla="*/ 21 w 22"/>
                <a:gd name="T1" fmla="*/ 29 h 34"/>
                <a:gd name="T2" fmla="*/ 14 w 22"/>
                <a:gd name="T3" fmla="*/ 3 h 34"/>
                <a:gd name="T4" fmla="*/ 9 w 22"/>
                <a:gd name="T5" fmla="*/ 8 h 34"/>
                <a:gd name="T6" fmla="*/ 14 w 22"/>
                <a:gd name="T7" fmla="*/ 17 h 34"/>
                <a:gd name="T8" fmla="*/ 13 w 22"/>
                <a:gd name="T9" fmla="*/ 15 h 34"/>
                <a:gd name="T10" fmla="*/ 1 w 22"/>
                <a:gd name="T11" fmla="*/ 8 h 34"/>
                <a:gd name="T12" fmla="*/ 0 w 22"/>
                <a:gd name="T13" fmla="*/ 11 h 34"/>
                <a:gd name="T14" fmla="*/ 9 w 22"/>
                <a:gd name="T15" fmla="*/ 16 h 34"/>
                <a:gd name="T16" fmla="*/ 12 w 22"/>
                <a:gd name="T17" fmla="*/ 18 h 34"/>
                <a:gd name="T18" fmla="*/ 10 w 22"/>
                <a:gd name="T19" fmla="*/ 18 h 34"/>
                <a:gd name="T20" fmla="*/ 9 w 22"/>
                <a:gd name="T21" fmla="*/ 20 h 34"/>
                <a:gd name="T22" fmla="*/ 14 w 22"/>
                <a:gd name="T23" fmla="*/ 26 h 34"/>
                <a:gd name="T24" fmla="*/ 19 w 22"/>
                <a:gd name="T25" fmla="*/ 33 h 34"/>
                <a:gd name="T26" fmla="*/ 21 w 22"/>
                <a:gd name="T27" fmla="*/ 30 h 34"/>
                <a:gd name="T28" fmla="*/ 21 w 22"/>
                <a:gd name="T2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4">
                  <a:moveTo>
                    <a:pt x="21" y="29"/>
                  </a:moveTo>
                  <a:cubicBezTo>
                    <a:pt x="22" y="21"/>
                    <a:pt x="21" y="9"/>
                    <a:pt x="14" y="3"/>
                  </a:cubicBezTo>
                  <a:cubicBezTo>
                    <a:pt x="10" y="0"/>
                    <a:pt x="5" y="5"/>
                    <a:pt x="9" y="8"/>
                  </a:cubicBezTo>
                  <a:cubicBezTo>
                    <a:pt x="11" y="11"/>
                    <a:pt x="13" y="14"/>
                    <a:pt x="14" y="17"/>
                  </a:cubicBezTo>
                  <a:cubicBezTo>
                    <a:pt x="14" y="16"/>
                    <a:pt x="13" y="15"/>
                    <a:pt x="13" y="15"/>
                  </a:cubicBezTo>
                  <a:cubicBezTo>
                    <a:pt x="11" y="12"/>
                    <a:pt x="5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14"/>
                    <a:pt x="6" y="14"/>
                    <a:pt x="9" y="16"/>
                  </a:cubicBezTo>
                  <a:cubicBezTo>
                    <a:pt x="10" y="17"/>
                    <a:pt x="11" y="17"/>
                    <a:pt x="12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9"/>
                    <a:pt x="9" y="20"/>
                  </a:cubicBezTo>
                  <a:cubicBezTo>
                    <a:pt x="12" y="21"/>
                    <a:pt x="13" y="24"/>
                    <a:pt x="14" y="26"/>
                  </a:cubicBezTo>
                  <a:cubicBezTo>
                    <a:pt x="15" y="29"/>
                    <a:pt x="16" y="32"/>
                    <a:pt x="19" y="33"/>
                  </a:cubicBezTo>
                  <a:cubicBezTo>
                    <a:pt x="20" y="34"/>
                    <a:pt x="21" y="32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98"/>
            <p:cNvSpPr>
              <a:spLocks/>
            </p:cNvSpPr>
            <p:nvPr/>
          </p:nvSpPr>
          <p:spPr bwMode="auto">
            <a:xfrm>
              <a:off x="7972425" y="3659188"/>
              <a:ext cx="212725" cy="198438"/>
            </a:xfrm>
            <a:custGeom>
              <a:avLst/>
              <a:gdLst>
                <a:gd name="T0" fmla="*/ 38 w 44"/>
                <a:gd name="T1" fmla="*/ 21 h 41"/>
                <a:gd name="T2" fmla="*/ 1 w 44"/>
                <a:gd name="T3" fmla="*/ 0 h 41"/>
                <a:gd name="T4" fmla="*/ 1 w 44"/>
                <a:gd name="T5" fmla="*/ 0 h 41"/>
                <a:gd name="T6" fmla="*/ 1 w 44"/>
                <a:gd name="T7" fmla="*/ 3 h 41"/>
                <a:gd name="T8" fmla="*/ 1 w 44"/>
                <a:gd name="T9" fmla="*/ 5 h 41"/>
                <a:gd name="T10" fmla="*/ 7 w 44"/>
                <a:gd name="T11" fmla="*/ 21 h 41"/>
                <a:gd name="T12" fmla="*/ 11 w 44"/>
                <a:gd name="T13" fmla="*/ 36 h 41"/>
                <a:gd name="T14" fmla="*/ 33 w 44"/>
                <a:gd name="T15" fmla="*/ 33 h 41"/>
                <a:gd name="T16" fmla="*/ 35 w 44"/>
                <a:gd name="T17" fmla="*/ 32 h 41"/>
                <a:gd name="T18" fmla="*/ 36 w 44"/>
                <a:gd name="T19" fmla="*/ 31 h 41"/>
                <a:gd name="T20" fmla="*/ 38 w 44"/>
                <a:gd name="T2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1">
                  <a:moveTo>
                    <a:pt x="38" y="21"/>
                  </a:moveTo>
                  <a:cubicBezTo>
                    <a:pt x="23" y="18"/>
                    <a:pt x="11" y="1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10"/>
                    <a:pt x="5" y="15"/>
                    <a:pt x="7" y="21"/>
                  </a:cubicBezTo>
                  <a:cubicBezTo>
                    <a:pt x="8" y="25"/>
                    <a:pt x="7" y="33"/>
                    <a:pt x="11" y="36"/>
                  </a:cubicBezTo>
                  <a:cubicBezTo>
                    <a:pt x="16" y="41"/>
                    <a:pt x="27" y="38"/>
                    <a:pt x="33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41" y="31"/>
                    <a:pt x="44" y="22"/>
                    <a:pt x="38" y="2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99"/>
            <p:cNvSpPr>
              <a:spLocks/>
            </p:cNvSpPr>
            <p:nvPr/>
          </p:nvSpPr>
          <p:spPr bwMode="auto">
            <a:xfrm>
              <a:off x="7929562" y="4164013"/>
              <a:ext cx="433387" cy="120650"/>
            </a:xfrm>
            <a:custGeom>
              <a:avLst/>
              <a:gdLst>
                <a:gd name="T0" fmla="*/ 88 w 90"/>
                <a:gd name="T1" fmla="*/ 11 h 25"/>
                <a:gd name="T2" fmla="*/ 79 w 90"/>
                <a:gd name="T3" fmla="*/ 8 h 25"/>
                <a:gd name="T4" fmla="*/ 77 w 90"/>
                <a:gd name="T5" fmla="*/ 13 h 25"/>
                <a:gd name="T6" fmla="*/ 66 w 90"/>
                <a:gd name="T7" fmla="*/ 12 h 25"/>
                <a:gd name="T8" fmla="*/ 44 w 90"/>
                <a:gd name="T9" fmla="*/ 13 h 25"/>
                <a:gd name="T10" fmla="*/ 1 w 90"/>
                <a:gd name="T11" fmla="*/ 0 h 25"/>
                <a:gd name="T12" fmla="*/ 1 w 90"/>
                <a:gd name="T13" fmla="*/ 1 h 25"/>
                <a:gd name="T14" fmla="*/ 34 w 90"/>
                <a:gd name="T15" fmla="*/ 17 h 25"/>
                <a:gd name="T16" fmla="*/ 54 w 90"/>
                <a:gd name="T17" fmla="*/ 18 h 25"/>
                <a:gd name="T18" fmla="*/ 80 w 90"/>
                <a:gd name="T19" fmla="*/ 22 h 25"/>
                <a:gd name="T20" fmla="*/ 81 w 90"/>
                <a:gd name="T21" fmla="*/ 23 h 25"/>
                <a:gd name="T22" fmla="*/ 90 w 90"/>
                <a:gd name="T23" fmla="*/ 19 h 25"/>
                <a:gd name="T24" fmla="*/ 88 w 90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25">
                  <a:moveTo>
                    <a:pt x="88" y="11"/>
                  </a:moveTo>
                  <a:cubicBezTo>
                    <a:pt x="87" y="7"/>
                    <a:pt x="82" y="6"/>
                    <a:pt x="79" y="8"/>
                  </a:cubicBezTo>
                  <a:cubicBezTo>
                    <a:pt x="78" y="10"/>
                    <a:pt x="77" y="11"/>
                    <a:pt x="77" y="13"/>
                  </a:cubicBezTo>
                  <a:cubicBezTo>
                    <a:pt x="73" y="13"/>
                    <a:pt x="69" y="12"/>
                    <a:pt x="66" y="12"/>
                  </a:cubicBezTo>
                  <a:cubicBezTo>
                    <a:pt x="59" y="12"/>
                    <a:pt x="51" y="13"/>
                    <a:pt x="44" y="13"/>
                  </a:cubicBezTo>
                  <a:cubicBezTo>
                    <a:pt x="29" y="13"/>
                    <a:pt x="16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8"/>
                    <a:pt x="22" y="14"/>
                    <a:pt x="34" y="17"/>
                  </a:cubicBezTo>
                  <a:cubicBezTo>
                    <a:pt x="40" y="19"/>
                    <a:pt x="47" y="19"/>
                    <a:pt x="54" y="18"/>
                  </a:cubicBezTo>
                  <a:cubicBezTo>
                    <a:pt x="63" y="17"/>
                    <a:pt x="72" y="16"/>
                    <a:pt x="80" y="22"/>
                  </a:cubicBezTo>
                  <a:cubicBezTo>
                    <a:pt x="80" y="22"/>
                    <a:pt x="80" y="23"/>
                    <a:pt x="81" y="23"/>
                  </a:cubicBezTo>
                  <a:cubicBezTo>
                    <a:pt x="84" y="25"/>
                    <a:pt x="90" y="24"/>
                    <a:pt x="90" y="19"/>
                  </a:cubicBezTo>
                  <a:cubicBezTo>
                    <a:pt x="89" y="15"/>
                    <a:pt x="89" y="14"/>
                    <a:pt x="88" y="1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0"/>
            <p:cNvSpPr>
              <a:spLocks/>
            </p:cNvSpPr>
            <p:nvPr/>
          </p:nvSpPr>
          <p:spPr bwMode="auto">
            <a:xfrm>
              <a:off x="7694612" y="3751263"/>
              <a:ext cx="1590675" cy="706438"/>
            </a:xfrm>
            <a:custGeom>
              <a:avLst/>
              <a:gdLst>
                <a:gd name="T0" fmla="*/ 330 w 331"/>
                <a:gd name="T1" fmla="*/ 1 h 147"/>
                <a:gd name="T2" fmla="*/ 317 w 331"/>
                <a:gd name="T3" fmla="*/ 7 h 147"/>
                <a:gd name="T4" fmla="*/ 299 w 331"/>
                <a:gd name="T5" fmla="*/ 2 h 147"/>
                <a:gd name="T6" fmla="*/ 298 w 331"/>
                <a:gd name="T7" fmla="*/ 1 h 147"/>
                <a:gd name="T8" fmla="*/ 296 w 331"/>
                <a:gd name="T9" fmla="*/ 1 h 147"/>
                <a:gd name="T10" fmla="*/ 275 w 331"/>
                <a:gd name="T11" fmla="*/ 62 h 147"/>
                <a:gd name="T12" fmla="*/ 252 w 331"/>
                <a:gd name="T13" fmla="*/ 107 h 147"/>
                <a:gd name="T14" fmla="*/ 202 w 331"/>
                <a:gd name="T15" fmla="*/ 128 h 147"/>
                <a:gd name="T16" fmla="*/ 169 w 331"/>
                <a:gd name="T17" fmla="*/ 138 h 147"/>
                <a:gd name="T18" fmla="*/ 121 w 331"/>
                <a:gd name="T19" fmla="*/ 134 h 147"/>
                <a:gd name="T20" fmla="*/ 59 w 331"/>
                <a:gd name="T21" fmla="*/ 122 h 147"/>
                <a:gd name="T22" fmla="*/ 58 w 331"/>
                <a:gd name="T23" fmla="*/ 121 h 147"/>
                <a:gd name="T24" fmla="*/ 61 w 331"/>
                <a:gd name="T25" fmla="*/ 112 h 147"/>
                <a:gd name="T26" fmla="*/ 60 w 331"/>
                <a:gd name="T27" fmla="*/ 111 h 147"/>
                <a:gd name="T28" fmla="*/ 57 w 331"/>
                <a:gd name="T29" fmla="*/ 116 h 147"/>
                <a:gd name="T30" fmla="*/ 55 w 331"/>
                <a:gd name="T31" fmla="*/ 120 h 147"/>
                <a:gd name="T32" fmla="*/ 23 w 331"/>
                <a:gd name="T33" fmla="*/ 106 h 147"/>
                <a:gd name="T34" fmla="*/ 2 w 331"/>
                <a:gd name="T35" fmla="*/ 94 h 147"/>
                <a:gd name="T36" fmla="*/ 1 w 331"/>
                <a:gd name="T37" fmla="*/ 95 h 147"/>
                <a:gd name="T38" fmla="*/ 13 w 331"/>
                <a:gd name="T39" fmla="*/ 104 h 147"/>
                <a:gd name="T40" fmla="*/ 29 w 331"/>
                <a:gd name="T41" fmla="*/ 113 h 147"/>
                <a:gd name="T42" fmla="*/ 63 w 331"/>
                <a:gd name="T43" fmla="*/ 128 h 147"/>
                <a:gd name="T44" fmla="*/ 96 w 331"/>
                <a:gd name="T45" fmla="*/ 135 h 147"/>
                <a:gd name="T46" fmla="*/ 135 w 331"/>
                <a:gd name="T47" fmla="*/ 143 h 147"/>
                <a:gd name="T48" fmla="*/ 204 w 331"/>
                <a:gd name="T49" fmla="*/ 134 h 147"/>
                <a:gd name="T50" fmla="*/ 268 w 331"/>
                <a:gd name="T51" fmla="*/ 105 h 147"/>
                <a:gd name="T52" fmla="*/ 269 w 331"/>
                <a:gd name="T53" fmla="*/ 101 h 147"/>
                <a:gd name="T54" fmla="*/ 270 w 331"/>
                <a:gd name="T55" fmla="*/ 100 h 147"/>
                <a:gd name="T56" fmla="*/ 272 w 331"/>
                <a:gd name="T57" fmla="*/ 91 h 147"/>
                <a:gd name="T58" fmla="*/ 273 w 331"/>
                <a:gd name="T59" fmla="*/ 88 h 147"/>
                <a:gd name="T60" fmla="*/ 273 w 331"/>
                <a:gd name="T61" fmla="*/ 88 h 147"/>
                <a:gd name="T62" fmla="*/ 273 w 331"/>
                <a:gd name="T63" fmla="*/ 87 h 147"/>
                <a:gd name="T64" fmla="*/ 278 w 331"/>
                <a:gd name="T65" fmla="*/ 74 h 147"/>
                <a:gd name="T66" fmla="*/ 294 w 331"/>
                <a:gd name="T67" fmla="*/ 23 h 147"/>
                <a:gd name="T68" fmla="*/ 295 w 331"/>
                <a:gd name="T69" fmla="*/ 21 h 147"/>
                <a:gd name="T70" fmla="*/ 295 w 331"/>
                <a:gd name="T71" fmla="*/ 21 h 147"/>
                <a:gd name="T72" fmla="*/ 299 w 331"/>
                <a:gd name="T73" fmla="*/ 10 h 147"/>
                <a:gd name="T74" fmla="*/ 299 w 331"/>
                <a:gd name="T75" fmla="*/ 9 h 147"/>
                <a:gd name="T76" fmla="*/ 299 w 331"/>
                <a:gd name="T77" fmla="*/ 9 h 147"/>
                <a:gd name="T78" fmla="*/ 299 w 331"/>
                <a:gd name="T79" fmla="*/ 9 h 147"/>
                <a:gd name="T80" fmla="*/ 298 w 331"/>
                <a:gd name="T81" fmla="*/ 8 h 147"/>
                <a:gd name="T82" fmla="*/ 299 w 331"/>
                <a:gd name="T83" fmla="*/ 6 h 147"/>
                <a:gd name="T84" fmla="*/ 299 w 331"/>
                <a:gd name="T85" fmla="*/ 6 h 147"/>
                <a:gd name="T86" fmla="*/ 310 w 331"/>
                <a:gd name="T87" fmla="*/ 13 h 147"/>
                <a:gd name="T88" fmla="*/ 331 w 331"/>
                <a:gd name="T89" fmla="*/ 3 h 147"/>
                <a:gd name="T90" fmla="*/ 330 w 331"/>
                <a:gd name="T91" fmla="*/ 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1" h="147">
                  <a:moveTo>
                    <a:pt x="330" y="1"/>
                  </a:moveTo>
                  <a:cubicBezTo>
                    <a:pt x="325" y="1"/>
                    <a:pt x="321" y="5"/>
                    <a:pt x="317" y="7"/>
                  </a:cubicBezTo>
                  <a:cubicBezTo>
                    <a:pt x="312" y="9"/>
                    <a:pt x="301" y="8"/>
                    <a:pt x="299" y="2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0"/>
                    <a:pt x="297" y="0"/>
                    <a:pt x="296" y="1"/>
                  </a:cubicBezTo>
                  <a:cubicBezTo>
                    <a:pt x="289" y="21"/>
                    <a:pt x="283" y="42"/>
                    <a:pt x="275" y="62"/>
                  </a:cubicBezTo>
                  <a:cubicBezTo>
                    <a:pt x="268" y="77"/>
                    <a:pt x="263" y="94"/>
                    <a:pt x="252" y="107"/>
                  </a:cubicBezTo>
                  <a:cubicBezTo>
                    <a:pt x="236" y="115"/>
                    <a:pt x="219" y="122"/>
                    <a:pt x="202" y="128"/>
                  </a:cubicBezTo>
                  <a:cubicBezTo>
                    <a:pt x="191" y="132"/>
                    <a:pt x="180" y="136"/>
                    <a:pt x="169" y="138"/>
                  </a:cubicBezTo>
                  <a:cubicBezTo>
                    <a:pt x="153" y="141"/>
                    <a:pt x="137" y="137"/>
                    <a:pt x="121" y="134"/>
                  </a:cubicBezTo>
                  <a:cubicBezTo>
                    <a:pt x="101" y="130"/>
                    <a:pt x="79" y="129"/>
                    <a:pt x="59" y="122"/>
                  </a:cubicBezTo>
                  <a:cubicBezTo>
                    <a:pt x="59" y="121"/>
                    <a:pt x="59" y="121"/>
                    <a:pt x="58" y="121"/>
                  </a:cubicBezTo>
                  <a:cubicBezTo>
                    <a:pt x="59" y="118"/>
                    <a:pt x="60" y="115"/>
                    <a:pt x="61" y="112"/>
                  </a:cubicBezTo>
                  <a:cubicBezTo>
                    <a:pt x="62" y="111"/>
                    <a:pt x="61" y="110"/>
                    <a:pt x="60" y="111"/>
                  </a:cubicBezTo>
                  <a:cubicBezTo>
                    <a:pt x="59" y="112"/>
                    <a:pt x="58" y="114"/>
                    <a:pt x="57" y="116"/>
                  </a:cubicBezTo>
                  <a:cubicBezTo>
                    <a:pt x="56" y="117"/>
                    <a:pt x="56" y="119"/>
                    <a:pt x="55" y="120"/>
                  </a:cubicBezTo>
                  <a:cubicBezTo>
                    <a:pt x="44" y="116"/>
                    <a:pt x="33" y="111"/>
                    <a:pt x="23" y="106"/>
                  </a:cubicBezTo>
                  <a:cubicBezTo>
                    <a:pt x="16" y="103"/>
                    <a:pt x="9" y="95"/>
                    <a:pt x="2" y="94"/>
                  </a:cubicBezTo>
                  <a:cubicBezTo>
                    <a:pt x="1" y="94"/>
                    <a:pt x="0" y="95"/>
                    <a:pt x="1" y="95"/>
                  </a:cubicBezTo>
                  <a:cubicBezTo>
                    <a:pt x="7" y="97"/>
                    <a:pt x="8" y="101"/>
                    <a:pt x="13" y="104"/>
                  </a:cubicBezTo>
                  <a:cubicBezTo>
                    <a:pt x="18" y="107"/>
                    <a:pt x="24" y="110"/>
                    <a:pt x="29" y="113"/>
                  </a:cubicBezTo>
                  <a:cubicBezTo>
                    <a:pt x="40" y="119"/>
                    <a:pt x="52" y="123"/>
                    <a:pt x="63" y="128"/>
                  </a:cubicBezTo>
                  <a:cubicBezTo>
                    <a:pt x="74" y="131"/>
                    <a:pt x="85" y="133"/>
                    <a:pt x="96" y="135"/>
                  </a:cubicBezTo>
                  <a:cubicBezTo>
                    <a:pt x="109" y="138"/>
                    <a:pt x="122" y="140"/>
                    <a:pt x="135" y="143"/>
                  </a:cubicBezTo>
                  <a:cubicBezTo>
                    <a:pt x="159" y="147"/>
                    <a:pt x="181" y="143"/>
                    <a:pt x="204" y="134"/>
                  </a:cubicBezTo>
                  <a:cubicBezTo>
                    <a:pt x="226" y="125"/>
                    <a:pt x="247" y="117"/>
                    <a:pt x="268" y="105"/>
                  </a:cubicBezTo>
                  <a:cubicBezTo>
                    <a:pt x="269" y="104"/>
                    <a:pt x="270" y="103"/>
                    <a:pt x="269" y="101"/>
                  </a:cubicBezTo>
                  <a:cubicBezTo>
                    <a:pt x="269" y="101"/>
                    <a:pt x="270" y="101"/>
                    <a:pt x="270" y="100"/>
                  </a:cubicBezTo>
                  <a:cubicBezTo>
                    <a:pt x="271" y="97"/>
                    <a:pt x="272" y="94"/>
                    <a:pt x="272" y="91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5" y="83"/>
                    <a:pt x="277" y="78"/>
                    <a:pt x="278" y="74"/>
                  </a:cubicBezTo>
                  <a:cubicBezTo>
                    <a:pt x="285" y="58"/>
                    <a:pt x="290" y="41"/>
                    <a:pt x="294" y="23"/>
                  </a:cubicBezTo>
                  <a:cubicBezTo>
                    <a:pt x="294" y="22"/>
                    <a:pt x="294" y="22"/>
                    <a:pt x="295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6" y="17"/>
                    <a:pt x="298" y="14"/>
                    <a:pt x="299" y="1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8"/>
                    <a:pt x="298" y="8"/>
                  </a:cubicBezTo>
                  <a:cubicBezTo>
                    <a:pt x="299" y="8"/>
                    <a:pt x="299" y="7"/>
                    <a:pt x="299" y="6"/>
                  </a:cubicBezTo>
                  <a:cubicBezTo>
                    <a:pt x="299" y="6"/>
                    <a:pt x="299" y="6"/>
                    <a:pt x="299" y="6"/>
                  </a:cubicBezTo>
                  <a:cubicBezTo>
                    <a:pt x="302" y="10"/>
                    <a:pt x="306" y="13"/>
                    <a:pt x="310" y="13"/>
                  </a:cubicBezTo>
                  <a:cubicBezTo>
                    <a:pt x="317" y="13"/>
                    <a:pt x="329" y="10"/>
                    <a:pt x="331" y="3"/>
                  </a:cubicBezTo>
                  <a:cubicBezTo>
                    <a:pt x="331" y="2"/>
                    <a:pt x="331" y="1"/>
                    <a:pt x="330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1"/>
            <p:cNvSpPr>
              <a:spLocks/>
            </p:cNvSpPr>
            <p:nvPr/>
          </p:nvSpPr>
          <p:spPr bwMode="auto">
            <a:xfrm>
              <a:off x="9174162" y="3694113"/>
              <a:ext cx="80962" cy="52388"/>
            </a:xfrm>
            <a:custGeom>
              <a:avLst/>
              <a:gdLst>
                <a:gd name="T0" fmla="*/ 16 w 17"/>
                <a:gd name="T1" fmla="*/ 6 h 11"/>
                <a:gd name="T2" fmla="*/ 11 w 17"/>
                <a:gd name="T3" fmla="*/ 2 h 11"/>
                <a:gd name="T4" fmla="*/ 1 w 17"/>
                <a:gd name="T5" fmla="*/ 8 h 11"/>
                <a:gd name="T6" fmla="*/ 2 w 17"/>
                <a:gd name="T7" fmla="*/ 10 h 11"/>
                <a:gd name="T8" fmla="*/ 9 w 17"/>
                <a:gd name="T9" fmla="*/ 8 h 11"/>
                <a:gd name="T10" fmla="*/ 12 w 17"/>
                <a:gd name="T11" fmla="*/ 11 h 11"/>
                <a:gd name="T12" fmla="*/ 15 w 17"/>
                <a:gd name="T13" fmla="*/ 10 h 11"/>
                <a:gd name="T14" fmla="*/ 16 w 17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6" y="6"/>
                  </a:moveTo>
                  <a:cubicBezTo>
                    <a:pt x="17" y="3"/>
                    <a:pt x="14" y="0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0" y="9"/>
                    <a:pt x="0" y="11"/>
                    <a:pt x="2" y="10"/>
                  </a:cubicBezTo>
                  <a:cubicBezTo>
                    <a:pt x="4" y="10"/>
                    <a:pt x="6" y="9"/>
                    <a:pt x="9" y="8"/>
                  </a:cubicBezTo>
                  <a:cubicBezTo>
                    <a:pt x="9" y="10"/>
                    <a:pt x="11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9"/>
                    <a:pt x="17" y="7"/>
                    <a:pt x="16" y="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2"/>
            <p:cNvSpPr>
              <a:spLocks/>
            </p:cNvSpPr>
            <p:nvPr/>
          </p:nvSpPr>
          <p:spPr bwMode="auto">
            <a:xfrm>
              <a:off x="8175625" y="2871788"/>
              <a:ext cx="234950" cy="206375"/>
            </a:xfrm>
            <a:custGeom>
              <a:avLst/>
              <a:gdLst>
                <a:gd name="T0" fmla="*/ 49 w 49"/>
                <a:gd name="T1" fmla="*/ 0 h 43"/>
                <a:gd name="T2" fmla="*/ 33 w 49"/>
                <a:gd name="T3" fmla="*/ 16 h 43"/>
                <a:gd name="T4" fmla="*/ 1 w 49"/>
                <a:gd name="T5" fmla="*/ 43 h 43"/>
                <a:gd name="T6" fmla="*/ 1 w 49"/>
                <a:gd name="T7" fmla="*/ 43 h 43"/>
                <a:gd name="T8" fmla="*/ 28 w 49"/>
                <a:gd name="T9" fmla="*/ 29 h 43"/>
                <a:gd name="T10" fmla="*/ 49 w 49"/>
                <a:gd name="T11" fmla="*/ 1 h 43"/>
                <a:gd name="T12" fmla="*/ 49 w 4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3">
                  <a:moveTo>
                    <a:pt x="49" y="0"/>
                  </a:moveTo>
                  <a:cubicBezTo>
                    <a:pt x="41" y="2"/>
                    <a:pt x="37" y="10"/>
                    <a:pt x="33" y="16"/>
                  </a:cubicBezTo>
                  <a:cubicBezTo>
                    <a:pt x="25" y="29"/>
                    <a:pt x="14" y="36"/>
                    <a:pt x="1" y="43"/>
                  </a:cubicBezTo>
                  <a:cubicBezTo>
                    <a:pt x="0" y="43"/>
                    <a:pt x="0" y="43"/>
                    <a:pt x="1" y="43"/>
                  </a:cubicBezTo>
                  <a:cubicBezTo>
                    <a:pt x="11" y="41"/>
                    <a:pt x="21" y="37"/>
                    <a:pt x="28" y="29"/>
                  </a:cubicBezTo>
                  <a:cubicBezTo>
                    <a:pt x="37" y="20"/>
                    <a:pt x="40" y="9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03"/>
            <p:cNvSpPr>
              <a:spLocks/>
            </p:cNvSpPr>
            <p:nvPr/>
          </p:nvSpPr>
          <p:spPr bwMode="auto">
            <a:xfrm>
              <a:off x="8477250" y="2881313"/>
              <a:ext cx="571500" cy="711200"/>
            </a:xfrm>
            <a:custGeom>
              <a:avLst/>
              <a:gdLst>
                <a:gd name="T0" fmla="*/ 119 w 119"/>
                <a:gd name="T1" fmla="*/ 147 h 148"/>
                <a:gd name="T2" fmla="*/ 34 w 119"/>
                <a:gd name="T3" fmla="*/ 87 h 148"/>
                <a:gd name="T4" fmla="*/ 1 w 119"/>
                <a:gd name="T5" fmla="*/ 1 h 148"/>
                <a:gd name="T6" fmla="*/ 0 w 119"/>
                <a:gd name="T7" fmla="*/ 1 h 148"/>
                <a:gd name="T8" fmla="*/ 34 w 119"/>
                <a:gd name="T9" fmla="*/ 99 h 148"/>
                <a:gd name="T10" fmla="*/ 119 w 119"/>
                <a:gd name="T11" fmla="*/ 148 h 148"/>
                <a:gd name="T12" fmla="*/ 119 w 119"/>
                <a:gd name="T1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8">
                  <a:moveTo>
                    <a:pt x="119" y="147"/>
                  </a:moveTo>
                  <a:cubicBezTo>
                    <a:pt x="90" y="128"/>
                    <a:pt x="51" y="121"/>
                    <a:pt x="34" y="87"/>
                  </a:cubicBezTo>
                  <a:cubicBezTo>
                    <a:pt x="20" y="60"/>
                    <a:pt x="23" y="2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2" y="30"/>
                    <a:pt x="17" y="69"/>
                    <a:pt x="34" y="99"/>
                  </a:cubicBezTo>
                  <a:cubicBezTo>
                    <a:pt x="50" y="126"/>
                    <a:pt x="91" y="139"/>
                    <a:pt x="119" y="148"/>
                  </a:cubicBezTo>
                  <a:cubicBezTo>
                    <a:pt x="119" y="148"/>
                    <a:pt x="119" y="147"/>
                    <a:pt x="119" y="14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04"/>
            <p:cNvSpPr>
              <a:spLocks/>
            </p:cNvSpPr>
            <p:nvPr/>
          </p:nvSpPr>
          <p:spPr bwMode="auto">
            <a:xfrm>
              <a:off x="7953375" y="3194051"/>
              <a:ext cx="395287" cy="490538"/>
            </a:xfrm>
            <a:custGeom>
              <a:avLst/>
              <a:gdLst>
                <a:gd name="T0" fmla="*/ 80 w 82"/>
                <a:gd name="T1" fmla="*/ 0 h 102"/>
                <a:gd name="T2" fmla="*/ 80 w 82"/>
                <a:gd name="T3" fmla="*/ 1 h 102"/>
                <a:gd name="T4" fmla="*/ 44 w 82"/>
                <a:gd name="T5" fmla="*/ 39 h 102"/>
                <a:gd name="T6" fmla="*/ 3 w 82"/>
                <a:gd name="T7" fmla="*/ 93 h 102"/>
                <a:gd name="T8" fmla="*/ 5 w 82"/>
                <a:gd name="T9" fmla="*/ 102 h 102"/>
                <a:gd name="T10" fmla="*/ 5 w 82"/>
                <a:gd name="T11" fmla="*/ 100 h 102"/>
                <a:gd name="T12" fmla="*/ 5 w 82"/>
                <a:gd name="T13" fmla="*/ 97 h 102"/>
                <a:gd name="T14" fmla="*/ 5 w 82"/>
                <a:gd name="T15" fmla="*/ 97 h 102"/>
                <a:gd name="T16" fmla="*/ 10 w 82"/>
                <a:gd name="T17" fmla="*/ 101 h 102"/>
                <a:gd name="T18" fmla="*/ 11 w 82"/>
                <a:gd name="T19" fmla="*/ 101 h 102"/>
                <a:gd name="T20" fmla="*/ 44 w 82"/>
                <a:gd name="T21" fmla="*/ 57 h 102"/>
                <a:gd name="T22" fmla="*/ 82 w 82"/>
                <a:gd name="T23" fmla="*/ 2 h 102"/>
                <a:gd name="T24" fmla="*/ 80 w 82"/>
                <a:gd name="T2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02">
                  <a:moveTo>
                    <a:pt x="80" y="0"/>
                  </a:moveTo>
                  <a:cubicBezTo>
                    <a:pt x="80" y="0"/>
                    <a:pt x="80" y="0"/>
                    <a:pt x="80" y="1"/>
                  </a:cubicBezTo>
                  <a:cubicBezTo>
                    <a:pt x="66" y="10"/>
                    <a:pt x="54" y="26"/>
                    <a:pt x="44" y="39"/>
                  </a:cubicBezTo>
                  <a:cubicBezTo>
                    <a:pt x="31" y="57"/>
                    <a:pt x="18" y="76"/>
                    <a:pt x="3" y="93"/>
                  </a:cubicBezTo>
                  <a:cubicBezTo>
                    <a:pt x="0" y="96"/>
                    <a:pt x="2" y="100"/>
                    <a:pt x="5" y="102"/>
                  </a:cubicBezTo>
                  <a:cubicBezTo>
                    <a:pt x="4" y="101"/>
                    <a:pt x="5" y="101"/>
                    <a:pt x="5" y="100"/>
                  </a:cubicBezTo>
                  <a:cubicBezTo>
                    <a:pt x="5" y="99"/>
                    <a:pt x="4" y="98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7" y="98"/>
                    <a:pt x="8" y="100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23" y="87"/>
                    <a:pt x="33" y="71"/>
                    <a:pt x="44" y="57"/>
                  </a:cubicBezTo>
                  <a:cubicBezTo>
                    <a:pt x="57" y="39"/>
                    <a:pt x="69" y="20"/>
                    <a:pt x="82" y="2"/>
                  </a:cubicBezTo>
                  <a:cubicBezTo>
                    <a:pt x="82" y="2"/>
                    <a:pt x="81" y="0"/>
                    <a:pt x="80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05"/>
            <p:cNvSpPr>
              <a:spLocks/>
            </p:cNvSpPr>
            <p:nvPr/>
          </p:nvSpPr>
          <p:spPr bwMode="auto">
            <a:xfrm>
              <a:off x="7972425" y="3659188"/>
              <a:ext cx="30162" cy="25400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1 w 6"/>
                <a:gd name="T5" fmla="*/ 3 h 5"/>
                <a:gd name="T6" fmla="*/ 1 w 6"/>
                <a:gd name="T7" fmla="*/ 5 h 5"/>
                <a:gd name="T8" fmla="*/ 3 w 6"/>
                <a:gd name="T9" fmla="*/ 5 h 5"/>
                <a:gd name="T10" fmla="*/ 6 w 6"/>
                <a:gd name="T11" fmla="*/ 4 h 5"/>
                <a:gd name="T12" fmla="*/ 1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06"/>
            <p:cNvSpPr>
              <a:spLocks/>
            </p:cNvSpPr>
            <p:nvPr/>
          </p:nvSpPr>
          <p:spPr bwMode="auto">
            <a:xfrm>
              <a:off x="7924800" y="3900488"/>
              <a:ext cx="101600" cy="268288"/>
            </a:xfrm>
            <a:custGeom>
              <a:avLst/>
              <a:gdLst>
                <a:gd name="T0" fmla="*/ 19 w 21"/>
                <a:gd name="T1" fmla="*/ 0 h 56"/>
                <a:gd name="T2" fmla="*/ 18 w 21"/>
                <a:gd name="T3" fmla="*/ 0 h 56"/>
                <a:gd name="T4" fmla="*/ 1 w 21"/>
                <a:gd name="T5" fmla="*/ 50 h 56"/>
                <a:gd name="T6" fmla="*/ 2 w 21"/>
                <a:gd name="T7" fmla="*/ 55 h 56"/>
                <a:gd name="T8" fmla="*/ 2 w 21"/>
                <a:gd name="T9" fmla="*/ 55 h 56"/>
                <a:gd name="T10" fmla="*/ 2 w 21"/>
                <a:gd name="T11" fmla="*/ 55 h 56"/>
                <a:gd name="T12" fmla="*/ 7 w 21"/>
                <a:gd name="T13" fmla="*/ 56 h 56"/>
                <a:gd name="T14" fmla="*/ 11 w 21"/>
                <a:gd name="T15" fmla="*/ 53 h 56"/>
                <a:gd name="T16" fmla="*/ 20 w 21"/>
                <a:gd name="T17" fmla="*/ 1 h 56"/>
                <a:gd name="T18" fmla="*/ 19 w 2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6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6" y="15"/>
                    <a:pt x="6" y="32"/>
                    <a:pt x="1" y="50"/>
                  </a:cubicBezTo>
                  <a:cubicBezTo>
                    <a:pt x="0" y="52"/>
                    <a:pt x="1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9" y="56"/>
                    <a:pt x="10" y="55"/>
                    <a:pt x="11" y="53"/>
                  </a:cubicBezTo>
                  <a:cubicBezTo>
                    <a:pt x="15" y="35"/>
                    <a:pt x="11" y="18"/>
                    <a:pt x="20" y="1"/>
                  </a:cubicBezTo>
                  <a:cubicBezTo>
                    <a:pt x="21" y="1"/>
                    <a:pt x="20" y="0"/>
                    <a:pt x="19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07"/>
            <p:cNvSpPr>
              <a:spLocks/>
            </p:cNvSpPr>
            <p:nvPr/>
          </p:nvSpPr>
          <p:spPr bwMode="auto">
            <a:xfrm>
              <a:off x="7934325" y="4164013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08"/>
            <p:cNvSpPr>
              <a:spLocks/>
            </p:cNvSpPr>
            <p:nvPr/>
          </p:nvSpPr>
          <p:spPr bwMode="auto">
            <a:xfrm>
              <a:off x="8126412" y="2857501"/>
              <a:ext cx="307975" cy="234950"/>
            </a:xfrm>
            <a:custGeom>
              <a:avLst/>
              <a:gdLst>
                <a:gd name="T0" fmla="*/ 64 w 64"/>
                <a:gd name="T1" fmla="*/ 1 h 49"/>
                <a:gd name="T2" fmla="*/ 50 w 64"/>
                <a:gd name="T3" fmla="*/ 10 h 49"/>
                <a:gd name="T4" fmla="*/ 25 w 64"/>
                <a:gd name="T5" fmla="*/ 37 h 49"/>
                <a:gd name="T6" fmla="*/ 0 w 64"/>
                <a:gd name="T7" fmla="*/ 49 h 49"/>
                <a:gd name="T8" fmla="*/ 21 w 64"/>
                <a:gd name="T9" fmla="*/ 7 h 49"/>
                <a:gd name="T10" fmla="*/ 64 w 64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9">
                  <a:moveTo>
                    <a:pt x="64" y="1"/>
                  </a:moveTo>
                  <a:cubicBezTo>
                    <a:pt x="64" y="1"/>
                    <a:pt x="56" y="0"/>
                    <a:pt x="50" y="10"/>
                  </a:cubicBezTo>
                  <a:cubicBezTo>
                    <a:pt x="44" y="19"/>
                    <a:pt x="29" y="35"/>
                    <a:pt x="25" y="37"/>
                  </a:cubicBezTo>
                  <a:cubicBezTo>
                    <a:pt x="20" y="40"/>
                    <a:pt x="0" y="49"/>
                    <a:pt x="0" y="49"/>
                  </a:cubicBezTo>
                  <a:cubicBezTo>
                    <a:pt x="0" y="49"/>
                    <a:pt x="6" y="13"/>
                    <a:pt x="21" y="7"/>
                  </a:cubicBezTo>
                  <a:cubicBezTo>
                    <a:pt x="35" y="0"/>
                    <a:pt x="64" y="1"/>
                    <a:pt x="64" y="1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09"/>
            <p:cNvSpPr>
              <a:spLocks/>
            </p:cNvSpPr>
            <p:nvPr/>
          </p:nvSpPr>
          <p:spPr bwMode="auto">
            <a:xfrm>
              <a:off x="8434387" y="2751138"/>
              <a:ext cx="831850" cy="1004888"/>
            </a:xfrm>
            <a:custGeom>
              <a:avLst/>
              <a:gdLst>
                <a:gd name="T0" fmla="*/ 1 w 173"/>
                <a:gd name="T1" fmla="*/ 23 h 209"/>
                <a:gd name="T2" fmla="*/ 21 w 173"/>
                <a:gd name="T3" fmla="*/ 47 h 209"/>
                <a:gd name="T4" fmla="*/ 32 w 173"/>
                <a:gd name="T5" fmla="*/ 82 h 209"/>
                <a:gd name="T6" fmla="*/ 39 w 173"/>
                <a:gd name="T7" fmla="*/ 108 h 209"/>
                <a:gd name="T8" fmla="*/ 62 w 173"/>
                <a:gd name="T9" fmla="*/ 139 h 209"/>
                <a:gd name="T10" fmla="*/ 118 w 173"/>
                <a:gd name="T11" fmla="*/ 167 h 209"/>
                <a:gd name="T12" fmla="*/ 138 w 173"/>
                <a:gd name="T13" fmla="*/ 186 h 209"/>
                <a:gd name="T14" fmla="*/ 135 w 173"/>
                <a:gd name="T15" fmla="*/ 209 h 209"/>
                <a:gd name="T16" fmla="*/ 153 w 173"/>
                <a:gd name="T17" fmla="*/ 187 h 209"/>
                <a:gd name="T18" fmla="*/ 159 w 173"/>
                <a:gd name="T19" fmla="*/ 181 h 209"/>
                <a:gd name="T20" fmla="*/ 167 w 173"/>
                <a:gd name="T21" fmla="*/ 111 h 209"/>
                <a:gd name="T22" fmla="*/ 0 w 173"/>
                <a:gd name="T23" fmla="*/ 2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3" h="209">
                  <a:moveTo>
                    <a:pt x="1" y="23"/>
                  </a:moveTo>
                  <a:cubicBezTo>
                    <a:pt x="1" y="23"/>
                    <a:pt x="13" y="24"/>
                    <a:pt x="21" y="47"/>
                  </a:cubicBezTo>
                  <a:cubicBezTo>
                    <a:pt x="21" y="47"/>
                    <a:pt x="31" y="76"/>
                    <a:pt x="32" y="82"/>
                  </a:cubicBezTo>
                  <a:cubicBezTo>
                    <a:pt x="34" y="87"/>
                    <a:pt x="39" y="107"/>
                    <a:pt x="39" y="108"/>
                  </a:cubicBezTo>
                  <a:cubicBezTo>
                    <a:pt x="40" y="110"/>
                    <a:pt x="49" y="131"/>
                    <a:pt x="62" y="139"/>
                  </a:cubicBezTo>
                  <a:cubicBezTo>
                    <a:pt x="62" y="139"/>
                    <a:pt x="109" y="164"/>
                    <a:pt x="118" y="167"/>
                  </a:cubicBezTo>
                  <a:cubicBezTo>
                    <a:pt x="126" y="171"/>
                    <a:pt x="137" y="177"/>
                    <a:pt x="138" y="186"/>
                  </a:cubicBezTo>
                  <a:cubicBezTo>
                    <a:pt x="139" y="195"/>
                    <a:pt x="135" y="209"/>
                    <a:pt x="135" y="209"/>
                  </a:cubicBezTo>
                  <a:cubicBezTo>
                    <a:pt x="135" y="209"/>
                    <a:pt x="152" y="187"/>
                    <a:pt x="153" y="187"/>
                  </a:cubicBezTo>
                  <a:cubicBezTo>
                    <a:pt x="154" y="187"/>
                    <a:pt x="159" y="181"/>
                    <a:pt x="159" y="181"/>
                  </a:cubicBezTo>
                  <a:cubicBezTo>
                    <a:pt x="159" y="181"/>
                    <a:pt x="173" y="136"/>
                    <a:pt x="167" y="111"/>
                  </a:cubicBezTo>
                  <a:cubicBezTo>
                    <a:pt x="161" y="86"/>
                    <a:pt x="103" y="0"/>
                    <a:pt x="0" y="23"/>
                  </a:cubicBezTo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52" name="Picture 11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8837" y="2835276"/>
              <a:ext cx="735012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" name="Picture 1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2" y="2868613"/>
              <a:ext cx="258762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" name="Picture 11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0" y="3448051"/>
              <a:ext cx="2460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113"/>
            <p:cNvSpPr>
              <a:spLocks/>
            </p:cNvSpPr>
            <p:nvPr/>
          </p:nvSpPr>
          <p:spPr bwMode="auto">
            <a:xfrm>
              <a:off x="8491537" y="6189663"/>
              <a:ext cx="317500" cy="273050"/>
            </a:xfrm>
            <a:custGeom>
              <a:avLst/>
              <a:gdLst>
                <a:gd name="T0" fmla="*/ 11 w 66"/>
                <a:gd name="T1" fmla="*/ 0 h 57"/>
                <a:gd name="T2" fmla="*/ 15 w 66"/>
                <a:gd name="T3" fmla="*/ 28 h 57"/>
                <a:gd name="T4" fmla="*/ 19 w 66"/>
                <a:gd name="T5" fmla="*/ 40 h 57"/>
                <a:gd name="T6" fmla="*/ 21 w 66"/>
                <a:gd name="T7" fmla="*/ 51 h 57"/>
                <a:gd name="T8" fmla="*/ 47 w 66"/>
                <a:gd name="T9" fmla="*/ 55 h 57"/>
                <a:gd name="T10" fmla="*/ 51 w 66"/>
                <a:gd name="T11" fmla="*/ 44 h 57"/>
                <a:gd name="T12" fmla="*/ 36 w 66"/>
                <a:gd name="T13" fmla="*/ 40 h 57"/>
                <a:gd name="T14" fmla="*/ 45 w 66"/>
                <a:gd name="T15" fmla="*/ 37 h 57"/>
                <a:gd name="T16" fmla="*/ 43 w 66"/>
                <a:gd name="T17" fmla="*/ 3 h 57"/>
                <a:gd name="T18" fmla="*/ 11 w 6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7">
                  <a:moveTo>
                    <a:pt x="11" y="0"/>
                  </a:moveTo>
                  <a:cubicBezTo>
                    <a:pt x="11" y="0"/>
                    <a:pt x="0" y="17"/>
                    <a:pt x="15" y="28"/>
                  </a:cubicBezTo>
                  <a:cubicBezTo>
                    <a:pt x="15" y="28"/>
                    <a:pt x="20" y="33"/>
                    <a:pt x="19" y="40"/>
                  </a:cubicBezTo>
                  <a:cubicBezTo>
                    <a:pt x="18" y="47"/>
                    <a:pt x="18" y="49"/>
                    <a:pt x="21" y="51"/>
                  </a:cubicBezTo>
                  <a:cubicBezTo>
                    <a:pt x="24" y="53"/>
                    <a:pt x="38" y="57"/>
                    <a:pt x="47" y="55"/>
                  </a:cubicBezTo>
                  <a:cubicBezTo>
                    <a:pt x="57" y="52"/>
                    <a:pt x="66" y="47"/>
                    <a:pt x="51" y="44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40"/>
                    <a:pt x="33" y="37"/>
                    <a:pt x="45" y="37"/>
                  </a:cubicBezTo>
                  <a:cubicBezTo>
                    <a:pt x="57" y="36"/>
                    <a:pt x="29" y="24"/>
                    <a:pt x="43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14"/>
            <p:cNvSpPr>
              <a:spLocks/>
            </p:cNvSpPr>
            <p:nvPr/>
          </p:nvSpPr>
          <p:spPr bwMode="auto">
            <a:xfrm>
              <a:off x="8775700" y="6175376"/>
              <a:ext cx="254000" cy="292100"/>
            </a:xfrm>
            <a:custGeom>
              <a:avLst/>
              <a:gdLst>
                <a:gd name="T0" fmla="*/ 26 w 53"/>
                <a:gd name="T1" fmla="*/ 2 h 61"/>
                <a:gd name="T2" fmla="*/ 21 w 53"/>
                <a:gd name="T3" fmla="*/ 16 h 61"/>
                <a:gd name="T4" fmla="*/ 19 w 53"/>
                <a:gd name="T5" fmla="*/ 41 h 61"/>
                <a:gd name="T6" fmla="*/ 27 w 53"/>
                <a:gd name="T7" fmla="*/ 44 h 61"/>
                <a:gd name="T8" fmla="*/ 11 w 53"/>
                <a:gd name="T9" fmla="*/ 56 h 61"/>
                <a:gd name="T10" fmla="*/ 50 w 53"/>
                <a:gd name="T11" fmla="*/ 52 h 61"/>
                <a:gd name="T12" fmla="*/ 47 w 53"/>
                <a:gd name="T13" fmla="*/ 34 h 61"/>
                <a:gd name="T14" fmla="*/ 49 w 53"/>
                <a:gd name="T15" fmla="*/ 23 h 61"/>
                <a:gd name="T16" fmla="*/ 49 w 53"/>
                <a:gd name="T17" fmla="*/ 3 h 61"/>
                <a:gd name="T18" fmla="*/ 26 w 53"/>
                <a:gd name="T19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61">
                  <a:moveTo>
                    <a:pt x="26" y="2"/>
                  </a:moveTo>
                  <a:cubicBezTo>
                    <a:pt x="26" y="2"/>
                    <a:pt x="18" y="5"/>
                    <a:pt x="21" y="16"/>
                  </a:cubicBezTo>
                  <a:cubicBezTo>
                    <a:pt x="24" y="27"/>
                    <a:pt x="19" y="41"/>
                    <a:pt x="19" y="41"/>
                  </a:cubicBezTo>
                  <a:cubicBezTo>
                    <a:pt x="19" y="41"/>
                    <a:pt x="33" y="42"/>
                    <a:pt x="27" y="44"/>
                  </a:cubicBezTo>
                  <a:cubicBezTo>
                    <a:pt x="21" y="46"/>
                    <a:pt x="0" y="52"/>
                    <a:pt x="11" y="56"/>
                  </a:cubicBezTo>
                  <a:cubicBezTo>
                    <a:pt x="22" y="61"/>
                    <a:pt x="47" y="60"/>
                    <a:pt x="50" y="52"/>
                  </a:cubicBezTo>
                  <a:cubicBezTo>
                    <a:pt x="53" y="44"/>
                    <a:pt x="47" y="38"/>
                    <a:pt x="47" y="34"/>
                  </a:cubicBezTo>
                  <a:cubicBezTo>
                    <a:pt x="46" y="30"/>
                    <a:pt x="47" y="28"/>
                    <a:pt x="49" y="23"/>
                  </a:cubicBezTo>
                  <a:cubicBezTo>
                    <a:pt x="51" y="17"/>
                    <a:pt x="53" y="7"/>
                    <a:pt x="49" y="3"/>
                  </a:cubicBezTo>
                  <a:cubicBezTo>
                    <a:pt x="45" y="0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15"/>
            <p:cNvSpPr>
              <a:spLocks/>
            </p:cNvSpPr>
            <p:nvPr/>
          </p:nvSpPr>
          <p:spPr bwMode="auto">
            <a:xfrm>
              <a:off x="8578850" y="6348413"/>
              <a:ext cx="230187" cy="114300"/>
            </a:xfrm>
            <a:custGeom>
              <a:avLst/>
              <a:gdLst>
                <a:gd name="T0" fmla="*/ 33 w 48"/>
                <a:gd name="T1" fmla="*/ 11 h 24"/>
                <a:gd name="T2" fmla="*/ 18 w 48"/>
                <a:gd name="T3" fmla="*/ 7 h 24"/>
                <a:gd name="T4" fmla="*/ 27 w 48"/>
                <a:gd name="T5" fmla="*/ 4 h 24"/>
                <a:gd name="T6" fmla="*/ 29 w 48"/>
                <a:gd name="T7" fmla="*/ 0 h 24"/>
                <a:gd name="T8" fmla="*/ 1 w 48"/>
                <a:gd name="T9" fmla="*/ 7 h 24"/>
                <a:gd name="T10" fmla="*/ 1 w 48"/>
                <a:gd name="T11" fmla="*/ 7 h 24"/>
                <a:gd name="T12" fmla="*/ 3 w 48"/>
                <a:gd name="T13" fmla="*/ 18 h 24"/>
                <a:gd name="T14" fmla="*/ 29 w 48"/>
                <a:gd name="T15" fmla="*/ 22 h 24"/>
                <a:gd name="T16" fmla="*/ 33 w 48"/>
                <a:gd name="T1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33" y="11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5" y="4"/>
                    <a:pt x="27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19" y="0"/>
                    <a:pt x="9" y="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6"/>
                    <a:pt x="3" y="18"/>
                  </a:cubicBezTo>
                  <a:cubicBezTo>
                    <a:pt x="6" y="20"/>
                    <a:pt x="20" y="24"/>
                    <a:pt x="29" y="22"/>
                  </a:cubicBezTo>
                  <a:cubicBezTo>
                    <a:pt x="39" y="19"/>
                    <a:pt x="48" y="14"/>
                    <a:pt x="33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16"/>
            <p:cNvSpPr>
              <a:spLocks/>
            </p:cNvSpPr>
            <p:nvPr/>
          </p:nvSpPr>
          <p:spPr bwMode="auto">
            <a:xfrm>
              <a:off x="8510587" y="6203951"/>
              <a:ext cx="82550" cy="134938"/>
            </a:xfrm>
            <a:custGeom>
              <a:avLst/>
              <a:gdLst>
                <a:gd name="T0" fmla="*/ 15 w 17"/>
                <a:gd name="T1" fmla="*/ 11 h 28"/>
                <a:gd name="T2" fmla="*/ 6 w 17"/>
                <a:gd name="T3" fmla="*/ 0 h 28"/>
                <a:gd name="T4" fmla="*/ 11 w 17"/>
                <a:gd name="T5" fmla="*/ 25 h 28"/>
                <a:gd name="T6" fmla="*/ 13 w 17"/>
                <a:gd name="T7" fmla="*/ 28 h 28"/>
                <a:gd name="T8" fmla="*/ 15 w 17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15" y="11"/>
                  </a:moveTo>
                  <a:cubicBezTo>
                    <a:pt x="13" y="7"/>
                    <a:pt x="11" y="0"/>
                    <a:pt x="6" y="0"/>
                  </a:cubicBezTo>
                  <a:cubicBezTo>
                    <a:pt x="3" y="5"/>
                    <a:pt x="0" y="17"/>
                    <a:pt x="11" y="25"/>
                  </a:cubicBezTo>
                  <a:cubicBezTo>
                    <a:pt x="11" y="25"/>
                    <a:pt x="12" y="26"/>
                    <a:pt x="13" y="28"/>
                  </a:cubicBezTo>
                  <a:cubicBezTo>
                    <a:pt x="16" y="23"/>
                    <a:pt x="17" y="17"/>
                    <a:pt x="15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17"/>
            <p:cNvSpPr>
              <a:spLocks/>
            </p:cNvSpPr>
            <p:nvPr/>
          </p:nvSpPr>
          <p:spPr bwMode="auto">
            <a:xfrm>
              <a:off x="8775700" y="6343651"/>
              <a:ext cx="249237" cy="123825"/>
            </a:xfrm>
            <a:custGeom>
              <a:avLst/>
              <a:gdLst>
                <a:gd name="T0" fmla="*/ 20 w 52"/>
                <a:gd name="T1" fmla="*/ 3 h 26"/>
                <a:gd name="T2" fmla="*/ 19 w 52"/>
                <a:gd name="T3" fmla="*/ 6 h 26"/>
                <a:gd name="T4" fmla="*/ 27 w 52"/>
                <a:gd name="T5" fmla="*/ 9 h 26"/>
                <a:gd name="T6" fmla="*/ 11 w 52"/>
                <a:gd name="T7" fmla="*/ 21 h 26"/>
                <a:gd name="T8" fmla="*/ 50 w 52"/>
                <a:gd name="T9" fmla="*/ 17 h 26"/>
                <a:gd name="T10" fmla="*/ 49 w 52"/>
                <a:gd name="T11" fmla="*/ 4 h 26"/>
                <a:gd name="T12" fmla="*/ 20 w 5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6">
                  <a:moveTo>
                    <a:pt x="20" y="3"/>
                  </a:move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33" y="7"/>
                    <a:pt x="27" y="9"/>
                  </a:cubicBezTo>
                  <a:cubicBezTo>
                    <a:pt x="21" y="11"/>
                    <a:pt x="0" y="17"/>
                    <a:pt x="11" y="21"/>
                  </a:cubicBezTo>
                  <a:cubicBezTo>
                    <a:pt x="22" y="26"/>
                    <a:pt x="47" y="25"/>
                    <a:pt x="50" y="17"/>
                  </a:cubicBezTo>
                  <a:cubicBezTo>
                    <a:pt x="52" y="12"/>
                    <a:pt x="50" y="7"/>
                    <a:pt x="49" y="4"/>
                  </a:cubicBezTo>
                  <a:cubicBezTo>
                    <a:pt x="40" y="0"/>
                    <a:pt x="30" y="0"/>
                    <a:pt x="20" y="3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18"/>
            <p:cNvSpPr>
              <a:spLocks/>
            </p:cNvSpPr>
            <p:nvPr/>
          </p:nvSpPr>
          <p:spPr bwMode="auto">
            <a:xfrm>
              <a:off x="8963025" y="6180138"/>
              <a:ext cx="61912" cy="76200"/>
            </a:xfrm>
            <a:custGeom>
              <a:avLst/>
              <a:gdLst>
                <a:gd name="T0" fmla="*/ 10 w 13"/>
                <a:gd name="T1" fmla="*/ 2 h 16"/>
                <a:gd name="T2" fmla="*/ 0 w 13"/>
                <a:gd name="T3" fmla="*/ 0 h 16"/>
                <a:gd name="T4" fmla="*/ 12 w 13"/>
                <a:gd name="T5" fmla="*/ 16 h 16"/>
                <a:gd name="T6" fmla="*/ 10 w 13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0" y="2"/>
                  </a:moveTo>
                  <a:cubicBezTo>
                    <a:pt x="9" y="1"/>
                    <a:pt x="4" y="0"/>
                    <a:pt x="0" y="0"/>
                  </a:cubicBezTo>
                  <a:cubicBezTo>
                    <a:pt x="1" y="7"/>
                    <a:pt x="6" y="13"/>
                    <a:pt x="12" y="16"/>
                  </a:cubicBezTo>
                  <a:cubicBezTo>
                    <a:pt x="13" y="10"/>
                    <a:pt x="13" y="5"/>
                    <a:pt x="10" y="2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9"/>
            <p:cNvSpPr>
              <a:spLocks/>
            </p:cNvSpPr>
            <p:nvPr/>
          </p:nvSpPr>
          <p:spPr bwMode="auto">
            <a:xfrm>
              <a:off x="7618412" y="4135438"/>
              <a:ext cx="1435100" cy="549275"/>
            </a:xfrm>
            <a:custGeom>
              <a:avLst/>
              <a:gdLst>
                <a:gd name="T0" fmla="*/ 6 w 299"/>
                <a:gd name="T1" fmla="*/ 1 h 114"/>
                <a:gd name="T2" fmla="*/ 6 w 299"/>
                <a:gd name="T3" fmla="*/ 19 h 114"/>
                <a:gd name="T4" fmla="*/ 19 w 299"/>
                <a:gd name="T5" fmla="*/ 36 h 114"/>
                <a:gd name="T6" fmla="*/ 31 w 299"/>
                <a:gd name="T7" fmla="*/ 58 h 114"/>
                <a:gd name="T8" fmla="*/ 46 w 299"/>
                <a:gd name="T9" fmla="*/ 96 h 114"/>
                <a:gd name="T10" fmla="*/ 126 w 299"/>
                <a:gd name="T11" fmla="*/ 112 h 114"/>
                <a:gd name="T12" fmla="*/ 231 w 299"/>
                <a:gd name="T13" fmla="*/ 91 h 114"/>
                <a:gd name="T14" fmla="*/ 255 w 299"/>
                <a:gd name="T15" fmla="*/ 78 h 114"/>
                <a:gd name="T16" fmla="*/ 298 w 299"/>
                <a:gd name="T17" fmla="*/ 28 h 114"/>
                <a:gd name="T18" fmla="*/ 299 w 299"/>
                <a:gd name="T19" fmla="*/ 26 h 114"/>
                <a:gd name="T20" fmla="*/ 285 w 299"/>
                <a:gd name="T21" fmla="*/ 28 h 114"/>
                <a:gd name="T22" fmla="*/ 187 w 299"/>
                <a:gd name="T23" fmla="*/ 64 h 114"/>
                <a:gd name="T24" fmla="*/ 251 w 299"/>
                <a:gd name="T25" fmla="*/ 61 h 114"/>
                <a:gd name="T26" fmla="*/ 161 w 299"/>
                <a:gd name="T27" fmla="*/ 68 h 114"/>
                <a:gd name="T28" fmla="*/ 53 w 299"/>
                <a:gd name="T29" fmla="*/ 38 h 114"/>
                <a:gd name="T30" fmla="*/ 6 w 299"/>
                <a:gd name="T3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9" h="114">
                  <a:moveTo>
                    <a:pt x="6" y="1"/>
                  </a:moveTo>
                  <a:cubicBezTo>
                    <a:pt x="5" y="0"/>
                    <a:pt x="0" y="14"/>
                    <a:pt x="6" y="19"/>
                  </a:cubicBezTo>
                  <a:cubicBezTo>
                    <a:pt x="11" y="25"/>
                    <a:pt x="19" y="27"/>
                    <a:pt x="19" y="36"/>
                  </a:cubicBezTo>
                  <a:cubicBezTo>
                    <a:pt x="19" y="36"/>
                    <a:pt x="27" y="43"/>
                    <a:pt x="31" y="58"/>
                  </a:cubicBezTo>
                  <a:cubicBezTo>
                    <a:pt x="35" y="73"/>
                    <a:pt x="39" y="94"/>
                    <a:pt x="46" y="96"/>
                  </a:cubicBezTo>
                  <a:cubicBezTo>
                    <a:pt x="53" y="97"/>
                    <a:pt x="94" y="114"/>
                    <a:pt x="126" y="112"/>
                  </a:cubicBezTo>
                  <a:cubicBezTo>
                    <a:pt x="159" y="109"/>
                    <a:pt x="185" y="109"/>
                    <a:pt x="231" y="91"/>
                  </a:cubicBezTo>
                  <a:cubicBezTo>
                    <a:pt x="231" y="91"/>
                    <a:pt x="239" y="75"/>
                    <a:pt x="255" y="78"/>
                  </a:cubicBezTo>
                  <a:cubicBezTo>
                    <a:pt x="255" y="78"/>
                    <a:pt x="291" y="49"/>
                    <a:pt x="298" y="28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8"/>
                    <a:pt x="216" y="60"/>
                    <a:pt x="187" y="64"/>
                  </a:cubicBezTo>
                  <a:cubicBezTo>
                    <a:pt x="187" y="64"/>
                    <a:pt x="240" y="62"/>
                    <a:pt x="251" y="61"/>
                  </a:cubicBezTo>
                  <a:cubicBezTo>
                    <a:pt x="251" y="61"/>
                    <a:pt x="212" y="76"/>
                    <a:pt x="161" y="68"/>
                  </a:cubicBezTo>
                  <a:cubicBezTo>
                    <a:pt x="161" y="68"/>
                    <a:pt x="79" y="56"/>
                    <a:pt x="53" y="38"/>
                  </a:cubicBezTo>
                  <a:cubicBezTo>
                    <a:pt x="53" y="38"/>
                    <a:pt x="9" y="17"/>
                    <a:pt x="6" y="1"/>
                  </a:cubicBez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0"/>
            <p:cNvSpPr>
              <a:spLocks/>
            </p:cNvSpPr>
            <p:nvPr/>
          </p:nvSpPr>
          <p:spPr bwMode="auto">
            <a:xfrm>
              <a:off x="8991600" y="4102101"/>
              <a:ext cx="815975" cy="350838"/>
            </a:xfrm>
            <a:custGeom>
              <a:avLst/>
              <a:gdLst>
                <a:gd name="T0" fmla="*/ 9 w 170"/>
                <a:gd name="T1" fmla="*/ 11 h 73"/>
                <a:gd name="T2" fmla="*/ 45 w 170"/>
                <a:gd name="T3" fmla="*/ 1 h 73"/>
                <a:gd name="T4" fmla="*/ 105 w 170"/>
                <a:gd name="T5" fmla="*/ 15 h 73"/>
                <a:gd name="T6" fmla="*/ 170 w 170"/>
                <a:gd name="T7" fmla="*/ 15 h 73"/>
                <a:gd name="T8" fmla="*/ 153 w 170"/>
                <a:gd name="T9" fmla="*/ 41 h 73"/>
                <a:gd name="T10" fmla="*/ 148 w 170"/>
                <a:gd name="T11" fmla="*/ 73 h 73"/>
                <a:gd name="T12" fmla="*/ 124 w 170"/>
                <a:gd name="T13" fmla="*/ 70 h 73"/>
                <a:gd name="T14" fmla="*/ 59 w 170"/>
                <a:gd name="T15" fmla="*/ 55 h 73"/>
                <a:gd name="T16" fmla="*/ 0 w 170"/>
                <a:gd name="T17" fmla="*/ 34 h 73"/>
                <a:gd name="T18" fmla="*/ 9 w 170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73">
                  <a:moveTo>
                    <a:pt x="9" y="11"/>
                  </a:moveTo>
                  <a:cubicBezTo>
                    <a:pt x="9" y="11"/>
                    <a:pt x="24" y="0"/>
                    <a:pt x="45" y="1"/>
                  </a:cubicBezTo>
                  <a:cubicBezTo>
                    <a:pt x="67" y="3"/>
                    <a:pt x="88" y="9"/>
                    <a:pt x="105" y="15"/>
                  </a:cubicBezTo>
                  <a:cubicBezTo>
                    <a:pt x="122" y="21"/>
                    <a:pt x="161" y="17"/>
                    <a:pt x="170" y="15"/>
                  </a:cubicBezTo>
                  <a:cubicBezTo>
                    <a:pt x="170" y="15"/>
                    <a:pt x="155" y="31"/>
                    <a:pt x="153" y="41"/>
                  </a:cubicBezTo>
                  <a:cubicBezTo>
                    <a:pt x="152" y="50"/>
                    <a:pt x="153" y="66"/>
                    <a:pt x="148" y="73"/>
                  </a:cubicBezTo>
                  <a:cubicBezTo>
                    <a:pt x="148" y="73"/>
                    <a:pt x="133" y="70"/>
                    <a:pt x="124" y="70"/>
                  </a:cubicBezTo>
                  <a:cubicBezTo>
                    <a:pt x="116" y="71"/>
                    <a:pt x="74" y="72"/>
                    <a:pt x="59" y="55"/>
                  </a:cubicBezTo>
                  <a:cubicBezTo>
                    <a:pt x="44" y="37"/>
                    <a:pt x="18" y="29"/>
                    <a:pt x="0" y="34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1"/>
            <p:cNvSpPr>
              <a:spLocks/>
            </p:cNvSpPr>
            <p:nvPr/>
          </p:nvSpPr>
          <p:spPr bwMode="auto">
            <a:xfrm>
              <a:off x="8545512" y="4125913"/>
              <a:ext cx="1185862" cy="336550"/>
            </a:xfrm>
            <a:custGeom>
              <a:avLst/>
              <a:gdLst>
                <a:gd name="T0" fmla="*/ 240 w 247"/>
                <a:gd name="T1" fmla="*/ 56 h 70"/>
                <a:gd name="T2" fmla="*/ 163 w 247"/>
                <a:gd name="T3" fmla="*/ 42 h 70"/>
                <a:gd name="T4" fmla="*/ 110 w 247"/>
                <a:gd name="T5" fmla="*/ 21 h 70"/>
                <a:gd name="T6" fmla="*/ 109 w 247"/>
                <a:gd name="T7" fmla="*/ 21 h 70"/>
                <a:gd name="T8" fmla="*/ 109 w 247"/>
                <a:gd name="T9" fmla="*/ 20 h 70"/>
                <a:gd name="T10" fmla="*/ 161 w 247"/>
                <a:gd name="T11" fmla="*/ 22 h 70"/>
                <a:gd name="T12" fmla="*/ 164 w 247"/>
                <a:gd name="T13" fmla="*/ 17 h 70"/>
                <a:gd name="T14" fmla="*/ 108 w 247"/>
                <a:gd name="T15" fmla="*/ 13 h 70"/>
                <a:gd name="T16" fmla="*/ 110 w 247"/>
                <a:gd name="T17" fmla="*/ 7 h 70"/>
                <a:gd name="T18" fmla="*/ 103 w 247"/>
                <a:gd name="T19" fmla="*/ 5 h 70"/>
                <a:gd name="T20" fmla="*/ 96 w 247"/>
                <a:gd name="T21" fmla="*/ 22 h 70"/>
                <a:gd name="T22" fmla="*/ 96 w 247"/>
                <a:gd name="T23" fmla="*/ 23 h 70"/>
                <a:gd name="T24" fmla="*/ 98 w 247"/>
                <a:gd name="T25" fmla="*/ 27 h 70"/>
                <a:gd name="T26" fmla="*/ 98 w 247"/>
                <a:gd name="T27" fmla="*/ 27 h 70"/>
                <a:gd name="T28" fmla="*/ 53 w 247"/>
                <a:gd name="T29" fmla="*/ 45 h 70"/>
                <a:gd name="T30" fmla="*/ 8 w 247"/>
                <a:gd name="T31" fmla="*/ 62 h 70"/>
                <a:gd name="T32" fmla="*/ 8 w 247"/>
                <a:gd name="T33" fmla="*/ 63 h 70"/>
                <a:gd name="T34" fmla="*/ 1 w 247"/>
                <a:gd name="T35" fmla="*/ 63 h 70"/>
                <a:gd name="T36" fmla="*/ 1 w 247"/>
                <a:gd name="T37" fmla="*/ 64 h 70"/>
                <a:gd name="T38" fmla="*/ 69 w 247"/>
                <a:gd name="T39" fmla="*/ 64 h 70"/>
                <a:gd name="T40" fmla="*/ 70 w 247"/>
                <a:gd name="T41" fmla="*/ 56 h 70"/>
                <a:gd name="T42" fmla="*/ 43 w 247"/>
                <a:gd name="T43" fmla="*/ 57 h 70"/>
                <a:gd name="T44" fmla="*/ 50 w 247"/>
                <a:gd name="T45" fmla="*/ 54 h 70"/>
                <a:gd name="T46" fmla="*/ 74 w 247"/>
                <a:gd name="T47" fmla="*/ 47 h 70"/>
                <a:gd name="T48" fmla="*/ 100 w 247"/>
                <a:gd name="T49" fmla="*/ 37 h 70"/>
                <a:gd name="T50" fmla="*/ 102 w 247"/>
                <a:gd name="T51" fmla="*/ 28 h 70"/>
                <a:gd name="T52" fmla="*/ 141 w 247"/>
                <a:gd name="T53" fmla="*/ 41 h 70"/>
                <a:gd name="T54" fmla="*/ 171 w 247"/>
                <a:gd name="T55" fmla="*/ 58 h 70"/>
                <a:gd name="T56" fmla="*/ 203 w 247"/>
                <a:gd name="T57" fmla="*/ 64 h 70"/>
                <a:gd name="T58" fmla="*/ 239 w 247"/>
                <a:gd name="T59" fmla="*/ 67 h 70"/>
                <a:gd name="T60" fmla="*/ 240 w 247"/>
                <a:gd name="T61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70">
                  <a:moveTo>
                    <a:pt x="240" y="56"/>
                  </a:moveTo>
                  <a:cubicBezTo>
                    <a:pt x="215" y="57"/>
                    <a:pt x="185" y="54"/>
                    <a:pt x="163" y="42"/>
                  </a:cubicBezTo>
                  <a:cubicBezTo>
                    <a:pt x="145" y="32"/>
                    <a:pt x="129" y="24"/>
                    <a:pt x="110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26" y="13"/>
                    <a:pt x="143" y="17"/>
                    <a:pt x="161" y="22"/>
                  </a:cubicBezTo>
                  <a:cubicBezTo>
                    <a:pt x="163" y="22"/>
                    <a:pt x="166" y="19"/>
                    <a:pt x="164" y="17"/>
                  </a:cubicBezTo>
                  <a:cubicBezTo>
                    <a:pt x="153" y="0"/>
                    <a:pt x="126" y="2"/>
                    <a:pt x="108" y="13"/>
                  </a:cubicBezTo>
                  <a:cubicBezTo>
                    <a:pt x="109" y="11"/>
                    <a:pt x="109" y="9"/>
                    <a:pt x="110" y="7"/>
                  </a:cubicBezTo>
                  <a:cubicBezTo>
                    <a:pt x="110" y="4"/>
                    <a:pt x="105" y="2"/>
                    <a:pt x="103" y="5"/>
                  </a:cubicBezTo>
                  <a:cubicBezTo>
                    <a:pt x="99" y="9"/>
                    <a:pt x="95" y="16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4"/>
                    <a:pt x="96" y="26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83" y="32"/>
                    <a:pt x="68" y="39"/>
                    <a:pt x="53" y="45"/>
                  </a:cubicBezTo>
                  <a:cubicBezTo>
                    <a:pt x="39" y="50"/>
                    <a:pt x="24" y="60"/>
                    <a:pt x="8" y="62"/>
                  </a:cubicBezTo>
                  <a:cubicBezTo>
                    <a:pt x="8" y="62"/>
                    <a:pt x="8" y="63"/>
                    <a:pt x="8" y="63"/>
                  </a:cubicBezTo>
                  <a:cubicBezTo>
                    <a:pt x="5" y="63"/>
                    <a:pt x="3" y="63"/>
                    <a:pt x="1" y="63"/>
                  </a:cubicBezTo>
                  <a:cubicBezTo>
                    <a:pt x="0" y="63"/>
                    <a:pt x="0" y="64"/>
                    <a:pt x="1" y="64"/>
                  </a:cubicBezTo>
                  <a:cubicBezTo>
                    <a:pt x="21" y="69"/>
                    <a:pt x="49" y="70"/>
                    <a:pt x="69" y="64"/>
                  </a:cubicBezTo>
                  <a:cubicBezTo>
                    <a:pt x="73" y="63"/>
                    <a:pt x="74" y="57"/>
                    <a:pt x="70" y="56"/>
                  </a:cubicBezTo>
                  <a:cubicBezTo>
                    <a:pt x="61" y="54"/>
                    <a:pt x="52" y="55"/>
                    <a:pt x="43" y="57"/>
                  </a:cubicBezTo>
                  <a:cubicBezTo>
                    <a:pt x="45" y="56"/>
                    <a:pt x="47" y="55"/>
                    <a:pt x="50" y="54"/>
                  </a:cubicBezTo>
                  <a:cubicBezTo>
                    <a:pt x="58" y="51"/>
                    <a:pt x="66" y="49"/>
                    <a:pt x="74" y="47"/>
                  </a:cubicBezTo>
                  <a:cubicBezTo>
                    <a:pt x="83" y="44"/>
                    <a:pt x="91" y="40"/>
                    <a:pt x="100" y="37"/>
                  </a:cubicBezTo>
                  <a:cubicBezTo>
                    <a:pt x="104" y="36"/>
                    <a:pt x="105" y="30"/>
                    <a:pt x="102" y="28"/>
                  </a:cubicBezTo>
                  <a:cubicBezTo>
                    <a:pt x="117" y="29"/>
                    <a:pt x="129" y="34"/>
                    <a:pt x="141" y="41"/>
                  </a:cubicBezTo>
                  <a:cubicBezTo>
                    <a:pt x="151" y="46"/>
                    <a:pt x="160" y="54"/>
                    <a:pt x="171" y="58"/>
                  </a:cubicBezTo>
                  <a:cubicBezTo>
                    <a:pt x="181" y="62"/>
                    <a:pt x="192" y="63"/>
                    <a:pt x="203" y="64"/>
                  </a:cubicBezTo>
                  <a:cubicBezTo>
                    <a:pt x="215" y="65"/>
                    <a:pt x="227" y="67"/>
                    <a:pt x="239" y="67"/>
                  </a:cubicBezTo>
                  <a:cubicBezTo>
                    <a:pt x="246" y="66"/>
                    <a:pt x="247" y="56"/>
                    <a:pt x="240" y="56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2"/>
            <p:cNvSpPr>
              <a:spLocks/>
            </p:cNvSpPr>
            <p:nvPr/>
          </p:nvSpPr>
          <p:spPr bwMode="auto">
            <a:xfrm>
              <a:off x="7867650" y="4525963"/>
              <a:ext cx="865187" cy="138113"/>
            </a:xfrm>
            <a:custGeom>
              <a:avLst/>
              <a:gdLst>
                <a:gd name="T0" fmla="*/ 174 w 180"/>
                <a:gd name="T1" fmla="*/ 2 h 29"/>
                <a:gd name="T2" fmla="*/ 82 w 180"/>
                <a:gd name="T3" fmla="*/ 20 h 29"/>
                <a:gd name="T4" fmla="*/ 31 w 180"/>
                <a:gd name="T5" fmla="*/ 17 h 29"/>
                <a:gd name="T6" fmla="*/ 0 w 180"/>
                <a:gd name="T7" fmla="*/ 12 h 29"/>
                <a:gd name="T8" fmla="*/ 0 w 180"/>
                <a:gd name="T9" fmla="*/ 12 h 29"/>
                <a:gd name="T10" fmla="*/ 22 w 180"/>
                <a:gd name="T11" fmla="*/ 21 h 29"/>
                <a:gd name="T12" fmla="*/ 71 w 180"/>
                <a:gd name="T13" fmla="*/ 29 h 29"/>
                <a:gd name="T14" fmla="*/ 123 w 180"/>
                <a:gd name="T15" fmla="*/ 24 h 29"/>
                <a:gd name="T16" fmla="*/ 176 w 180"/>
                <a:gd name="T17" fmla="*/ 10 h 29"/>
                <a:gd name="T18" fmla="*/ 174 w 18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29">
                  <a:moveTo>
                    <a:pt x="174" y="2"/>
                  </a:moveTo>
                  <a:cubicBezTo>
                    <a:pt x="145" y="12"/>
                    <a:pt x="112" y="17"/>
                    <a:pt x="82" y="20"/>
                  </a:cubicBezTo>
                  <a:cubicBezTo>
                    <a:pt x="65" y="21"/>
                    <a:pt x="48" y="20"/>
                    <a:pt x="31" y="17"/>
                  </a:cubicBezTo>
                  <a:cubicBezTo>
                    <a:pt x="21" y="15"/>
                    <a:pt x="9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9"/>
                    <a:pt x="14" y="19"/>
                    <a:pt x="22" y="21"/>
                  </a:cubicBezTo>
                  <a:cubicBezTo>
                    <a:pt x="39" y="24"/>
                    <a:pt x="53" y="29"/>
                    <a:pt x="71" y="29"/>
                  </a:cubicBezTo>
                  <a:cubicBezTo>
                    <a:pt x="88" y="29"/>
                    <a:pt x="106" y="27"/>
                    <a:pt x="123" y="24"/>
                  </a:cubicBezTo>
                  <a:cubicBezTo>
                    <a:pt x="140" y="21"/>
                    <a:pt x="161" y="19"/>
                    <a:pt x="176" y="10"/>
                  </a:cubicBezTo>
                  <a:cubicBezTo>
                    <a:pt x="180" y="7"/>
                    <a:pt x="179" y="0"/>
                    <a:pt x="174" y="2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23"/>
            <p:cNvSpPr>
              <a:spLocks/>
            </p:cNvSpPr>
            <p:nvPr/>
          </p:nvSpPr>
          <p:spPr bwMode="auto">
            <a:xfrm>
              <a:off x="7948612" y="4246563"/>
              <a:ext cx="1581150" cy="1379538"/>
            </a:xfrm>
            <a:custGeom>
              <a:avLst/>
              <a:gdLst>
                <a:gd name="T0" fmla="*/ 0 w 329"/>
                <a:gd name="T1" fmla="*/ 80 h 287"/>
                <a:gd name="T2" fmla="*/ 45 w 329"/>
                <a:gd name="T3" fmla="*/ 122 h 287"/>
                <a:gd name="T4" fmla="*/ 48 w 329"/>
                <a:gd name="T5" fmla="*/ 124 h 287"/>
                <a:gd name="T6" fmla="*/ 46 w 329"/>
                <a:gd name="T7" fmla="*/ 126 h 287"/>
                <a:gd name="T8" fmla="*/ 68 w 329"/>
                <a:gd name="T9" fmla="*/ 161 h 287"/>
                <a:gd name="T10" fmla="*/ 61 w 329"/>
                <a:gd name="T11" fmla="*/ 235 h 287"/>
                <a:gd name="T12" fmla="*/ 143 w 329"/>
                <a:gd name="T13" fmla="*/ 275 h 287"/>
                <a:gd name="T14" fmla="*/ 295 w 329"/>
                <a:gd name="T15" fmla="*/ 278 h 287"/>
                <a:gd name="T16" fmla="*/ 318 w 329"/>
                <a:gd name="T17" fmla="*/ 275 h 287"/>
                <a:gd name="T18" fmla="*/ 320 w 329"/>
                <a:gd name="T19" fmla="*/ 266 h 287"/>
                <a:gd name="T20" fmla="*/ 327 w 329"/>
                <a:gd name="T21" fmla="*/ 202 h 287"/>
                <a:gd name="T22" fmla="*/ 322 w 329"/>
                <a:gd name="T23" fmla="*/ 120 h 287"/>
                <a:gd name="T24" fmla="*/ 288 w 329"/>
                <a:gd name="T25" fmla="*/ 42 h 287"/>
                <a:gd name="T26" fmla="*/ 277 w 329"/>
                <a:gd name="T27" fmla="*/ 26 h 287"/>
                <a:gd name="T28" fmla="*/ 261 w 329"/>
                <a:gd name="T29" fmla="*/ 14 h 287"/>
                <a:gd name="T30" fmla="*/ 232 w 329"/>
                <a:gd name="T31" fmla="*/ 4 h 287"/>
                <a:gd name="T32" fmla="*/ 186 w 329"/>
                <a:gd name="T33" fmla="*/ 55 h 287"/>
                <a:gd name="T34" fmla="*/ 194 w 329"/>
                <a:gd name="T35" fmla="*/ 66 h 287"/>
                <a:gd name="T36" fmla="*/ 186 w 329"/>
                <a:gd name="T37" fmla="*/ 82 h 287"/>
                <a:gd name="T38" fmla="*/ 165 w 329"/>
                <a:gd name="T39" fmla="*/ 68 h 287"/>
                <a:gd name="T40" fmla="*/ 162 w 329"/>
                <a:gd name="T41" fmla="*/ 68 h 287"/>
                <a:gd name="T42" fmla="*/ 0 w 329"/>
                <a:gd name="T43" fmla="*/ 8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87">
                  <a:moveTo>
                    <a:pt x="0" y="80"/>
                  </a:moveTo>
                  <a:cubicBezTo>
                    <a:pt x="0" y="80"/>
                    <a:pt x="8" y="119"/>
                    <a:pt x="45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68" y="137"/>
                    <a:pt x="68" y="161"/>
                  </a:cubicBezTo>
                  <a:cubicBezTo>
                    <a:pt x="68" y="184"/>
                    <a:pt x="57" y="229"/>
                    <a:pt x="61" y="235"/>
                  </a:cubicBezTo>
                  <a:cubicBezTo>
                    <a:pt x="66" y="242"/>
                    <a:pt x="98" y="264"/>
                    <a:pt x="143" y="275"/>
                  </a:cubicBezTo>
                  <a:cubicBezTo>
                    <a:pt x="143" y="275"/>
                    <a:pt x="219" y="287"/>
                    <a:pt x="295" y="278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0" y="266"/>
                    <a:pt x="326" y="214"/>
                    <a:pt x="327" y="202"/>
                  </a:cubicBezTo>
                  <a:cubicBezTo>
                    <a:pt x="328" y="190"/>
                    <a:pt x="329" y="138"/>
                    <a:pt x="322" y="120"/>
                  </a:cubicBezTo>
                  <a:cubicBezTo>
                    <a:pt x="316" y="103"/>
                    <a:pt x="306" y="62"/>
                    <a:pt x="288" y="42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1" y="14"/>
                    <a:pt x="242" y="0"/>
                    <a:pt x="232" y="4"/>
                  </a:cubicBezTo>
                  <a:cubicBezTo>
                    <a:pt x="232" y="4"/>
                    <a:pt x="210" y="44"/>
                    <a:pt x="186" y="55"/>
                  </a:cubicBezTo>
                  <a:cubicBezTo>
                    <a:pt x="186" y="55"/>
                    <a:pt x="194" y="59"/>
                    <a:pt x="194" y="66"/>
                  </a:cubicBezTo>
                  <a:cubicBezTo>
                    <a:pt x="194" y="73"/>
                    <a:pt x="191" y="79"/>
                    <a:pt x="186" y="82"/>
                  </a:cubicBezTo>
                  <a:cubicBezTo>
                    <a:pt x="180" y="84"/>
                    <a:pt x="171" y="80"/>
                    <a:pt x="165" y="68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90" y="106"/>
                    <a:pt x="0" y="80"/>
                  </a:cubicBezTo>
                  <a:close/>
                </a:path>
              </a:pathLst>
            </a:custGeom>
            <a:solidFill>
              <a:srgbClr val="9AB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24"/>
            <p:cNvSpPr>
              <a:spLocks/>
            </p:cNvSpPr>
            <p:nvPr/>
          </p:nvSpPr>
          <p:spPr bwMode="auto">
            <a:xfrm>
              <a:off x="8154987" y="4827588"/>
              <a:ext cx="49212" cy="9525"/>
            </a:xfrm>
            <a:custGeom>
              <a:avLst/>
              <a:gdLst>
                <a:gd name="T0" fmla="*/ 2 w 10"/>
                <a:gd name="T1" fmla="*/ 1 h 2"/>
                <a:gd name="T2" fmla="*/ 2 w 10"/>
                <a:gd name="T3" fmla="*/ 2 h 2"/>
                <a:gd name="T4" fmla="*/ 10 w 10"/>
                <a:gd name="T5" fmla="*/ 0 h 2"/>
                <a:gd name="T6" fmla="*/ 0 w 10"/>
                <a:gd name="T7" fmla="*/ 1 h 2"/>
                <a:gd name="T8" fmla="*/ 2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25"/>
            <p:cNvSpPr>
              <a:spLocks/>
            </p:cNvSpPr>
            <p:nvPr/>
          </p:nvSpPr>
          <p:spPr bwMode="auto">
            <a:xfrm>
              <a:off x="8318500" y="4246563"/>
              <a:ext cx="1211262" cy="1379538"/>
            </a:xfrm>
            <a:custGeom>
              <a:avLst/>
              <a:gdLst>
                <a:gd name="T0" fmla="*/ 245 w 252"/>
                <a:gd name="T1" fmla="*/ 120 h 287"/>
                <a:gd name="T2" fmla="*/ 211 w 252"/>
                <a:gd name="T3" fmla="*/ 42 h 287"/>
                <a:gd name="T4" fmla="*/ 200 w 252"/>
                <a:gd name="T5" fmla="*/ 26 h 287"/>
                <a:gd name="T6" fmla="*/ 184 w 252"/>
                <a:gd name="T7" fmla="*/ 14 h 287"/>
                <a:gd name="T8" fmla="*/ 155 w 252"/>
                <a:gd name="T9" fmla="*/ 4 h 287"/>
                <a:gd name="T10" fmla="*/ 137 w 252"/>
                <a:gd name="T11" fmla="*/ 31 h 287"/>
                <a:gd name="T12" fmla="*/ 204 w 252"/>
                <a:gd name="T13" fmla="*/ 42 h 287"/>
                <a:gd name="T14" fmla="*/ 221 w 252"/>
                <a:gd name="T15" fmla="*/ 89 h 287"/>
                <a:gd name="T16" fmla="*/ 232 w 252"/>
                <a:gd name="T17" fmla="*/ 167 h 287"/>
                <a:gd name="T18" fmla="*/ 221 w 252"/>
                <a:gd name="T19" fmla="*/ 236 h 287"/>
                <a:gd name="T20" fmla="*/ 0 w 252"/>
                <a:gd name="T21" fmla="*/ 248 h 287"/>
                <a:gd name="T22" fmla="*/ 66 w 252"/>
                <a:gd name="T23" fmla="*/ 275 h 287"/>
                <a:gd name="T24" fmla="*/ 218 w 252"/>
                <a:gd name="T25" fmla="*/ 278 h 287"/>
                <a:gd name="T26" fmla="*/ 241 w 252"/>
                <a:gd name="T27" fmla="*/ 275 h 287"/>
                <a:gd name="T28" fmla="*/ 243 w 252"/>
                <a:gd name="T29" fmla="*/ 266 h 287"/>
                <a:gd name="T30" fmla="*/ 250 w 252"/>
                <a:gd name="T31" fmla="*/ 202 h 287"/>
                <a:gd name="T32" fmla="*/ 245 w 252"/>
                <a:gd name="T33" fmla="*/ 12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87">
                  <a:moveTo>
                    <a:pt x="245" y="120"/>
                  </a:moveTo>
                  <a:cubicBezTo>
                    <a:pt x="239" y="103"/>
                    <a:pt x="229" y="62"/>
                    <a:pt x="211" y="42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65" y="0"/>
                    <a:pt x="155" y="4"/>
                  </a:cubicBezTo>
                  <a:cubicBezTo>
                    <a:pt x="155" y="4"/>
                    <a:pt x="147" y="17"/>
                    <a:pt x="137" y="31"/>
                  </a:cubicBezTo>
                  <a:cubicBezTo>
                    <a:pt x="161" y="14"/>
                    <a:pt x="183" y="7"/>
                    <a:pt x="204" y="42"/>
                  </a:cubicBezTo>
                  <a:cubicBezTo>
                    <a:pt x="215" y="56"/>
                    <a:pt x="213" y="73"/>
                    <a:pt x="221" y="89"/>
                  </a:cubicBezTo>
                  <a:cubicBezTo>
                    <a:pt x="232" y="114"/>
                    <a:pt x="226" y="139"/>
                    <a:pt x="232" y="167"/>
                  </a:cubicBezTo>
                  <a:cubicBezTo>
                    <a:pt x="235" y="192"/>
                    <a:pt x="235" y="227"/>
                    <a:pt x="221" y="236"/>
                  </a:cubicBezTo>
                  <a:cubicBezTo>
                    <a:pt x="155" y="275"/>
                    <a:pt x="75" y="269"/>
                    <a:pt x="0" y="248"/>
                  </a:cubicBezTo>
                  <a:cubicBezTo>
                    <a:pt x="15" y="257"/>
                    <a:pt x="38" y="268"/>
                    <a:pt x="66" y="275"/>
                  </a:cubicBezTo>
                  <a:cubicBezTo>
                    <a:pt x="66" y="275"/>
                    <a:pt x="142" y="287"/>
                    <a:pt x="218" y="278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9" y="214"/>
                    <a:pt x="250" y="202"/>
                  </a:cubicBezTo>
                  <a:cubicBezTo>
                    <a:pt x="251" y="190"/>
                    <a:pt x="252" y="138"/>
                    <a:pt x="245" y="120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26"/>
            <p:cNvSpPr>
              <a:spLocks/>
            </p:cNvSpPr>
            <p:nvPr/>
          </p:nvSpPr>
          <p:spPr bwMode="auto">
            <a:xfrm>
              <a:off x="8218487" y="4718051"/>
              <a:ext cx="1292225" cy="422275"/>
            </a:xfrm>
            <a:custGeom>
              <a:avLst/>
              <a:gdLst>
                <a:gd name="T0" fmla="*/ 269 w 269"/>
                <a:gd name="T1" fmla="*/ 31 h 88"/>
                <a:gd name="T2" fmla="*/ 266 w 269"/>
                <a:gd name="T3" fmla="*/ 22 h 88"/>
                <a:gd name="T4" fmla="*/ 259 w 269"/>
                <a:gd name="T5" fmla="*/ 0 h 88"/>
                <a:gd name="T6" fmla="*/ 0 w 269"/>
                <a:gd name="T7" fmla="*/ 36 h 88"/>
                <a:gd name="T8" fmla="*/ 12 w 269"/>
                <a:gd name="T9" fmla="*/ 61 h 88"/>
                <a:gd name="T10" fmla="*/ 269 w 269"/>
                <a:gd name="T11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88">
                  <a:moveTo>
                    <a:pt x="269" y="31"/>
                  </a:moveTo>
                  <a:cubicBezTo>
                    <a:pt x="268" y="28"/>
                    <a:pt x="267" y="25"/>
                    <a:pt x="266" y="22"/>
                  </a:cubicBezTo>
                  <a:cubicBezTo>
                    <a:pt x="264" y="17"/>
                    <a:pt x="262" y="9"/>
                    <a:pt x="259" y="0"/>
                  </a:cubicBezTo>
                  <a:cubicBezTo>
                    <a:pt x="178" y="39"/>
                    <a:pt x="86" y="66"/>
                    <a:pt x="0" y="36"/>
                  </a:cubicBezTo>
                  <a:cubicBezTo>
                    <a:pt x="6" y="42"/>
                    <a:pt x="11" y="50"/>
                    <a:pt x="12" y="61"/>
                  </a:cubicBezTo>
                  <a:cubicBezTo>
                    <a:pt x="97" y="88"/>
                    <a:pt x="188" y="67"/>
                    <a:pt x="269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7"/>
            <p:cNvSpPr>
              <a:spLocks/>
            </p:cNvSpPr>
            <p:nvPr/>
          </p:nvSpPr>
          <p:spPr bwMode="auto">
            <a:xfrm>
              <a:off x="8251825" y="5116513"/>
              <a:ext cx="1273175" cy="288925"/>
            </a:xfrm>
            <a:custGeom>
              <a:avLst/>
              <a:gdLst>
                <a:gd name="T0" fmla="*/ 264 w 265"/>
                <a:gd name="T1" fmla="*/ 25 h 60"/>
                <a:gd name="T2" fmla="*/ 264 w 265"/>
                <a:gd name="T3" fmla="*/ 21 h 60"/>
                <a:gd name="T4" fmla="*/ 265 w 265"/>
                <a:gd name="T5" fmla="*/ 0 h 60"/>
                <a:gd name="T6" fmla="*/ 3 w 265"/>
                <a:gd name="T7" fmla="*/ 5 h 60"/>
                <a:gd name="T8" fmla="*/ 0 w 265"/>
                <a:gd name="T9" fmla="*/ 21 h 60"/>
                <a:gd name="T10" fmla="*/ 264 w 265"/>
                <a:gd name="T11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5" h="60">
                  <a:moveTo>
                    <a:pt x="264" y="25"/>
                  </a:moveTo>
                  <a:cubicBezTo>
                    <a:pt x="264" y="23"/>
                    <a:pt x="264" y="22"/>
                    <a:pt x="264" y="21"/>
                  </a:cubicBezTo>
                  <a:cubicBezTo>
                    <a:pt x="265" y="18"/>
                    <a:pt x="265" y="10"/>
                    <a:pt x="265" y="0"/>
                  </a:cubicBezTo>
                  <a:cubicBezTo>
                    <a:pt x="180" y="33"/>
                    <a:pt x="80" y="45"/>
                    <a:pt x="3" y="5"/>
                  </a:cubicBezTo>
                  <a:cubicBezTo>
                    <a:pt x="2" y="10"/>
                    <a:pt x="1" y="16"/>
                    <a:pt x="0" y="21"/>
                  </a:cubicBezTo>
                  <a:cubicBezTo>
                    <a:pt x="82" y="54"/>
                    <a:pt x="182" y="60"/>
                    <a:pt x="264" y="25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8"/>
            <p:cNvSpPr>
              <a:spLocks/>
            </p:cNvSpPr>
            <p:nvPr/>
          </p:nvSpPr>
          <p:spPr bwMode="auto">
            <a:xfrm>
              <a:off x="7948612" y="4386263"/>
              <a:ext cx="1296987" cy="557213"/>
            </a:xfrm>
            <a:custGeom>
              <a:avLst/>
              <a:gdLst>
                <a:gd name="T0" fmla="*/ 240 w 270"/>
                <a:gd name="T1" fmla="*/ 52 h 116"/>
                <a:gd name="T2" fmla="*/ 245 w 270"/>
                <a:gd name="T3" fmla="*/ 0 h 116"/>
                <a:gd name="T4" fmla="*/ 240 w 270"/>
                <a:gd name="T5" fmla="*/ 22 h 116"/>
                <a:gd name="T6" fmla="*/ 62 w 270"/>
                <a:gd name="T7" fmla="*/ 60 h 116"/>
                <a:gd name="T8" fmla="*/ 0 w 270"/>
                <a:gd name="T9" fmla="*/ 51 h 116"/>
                <a:gd name="T10" fmla="*/ 2 w 270"/>
                <a:gd name="T11" fmla="*/ 58 h 116"/>
                <a:gd name="T12" fmla="*/ 46 w 270"/>
                <a:gd name="T13" fmla="*/ 66 h 116"/>
                <a:gd name="T14" fmla="*/ 25 w 270"/>
                <a:gd name="T15" fmla="*/ 87 h 116"/>
                <a:gd name="T16" fmla="*/ 43 w 270"/>
                <a:gd name="T17" fmla="*/ 93 h 116"/>
                <a:gd name="T18" fmla="*/ 53 w 270"/>
                <a:gd name="T19" fmla="*/ 92 h 116"/>
                <a:gd name="T20" fmla="*/ 67 w 270"/>
                <a:gd name="T21" fmla="*/ 91 h 116"/>
                <a:gd name="T22" fmla="*/ 73 w 270"/>
                <a:gd name="T23" fmla="*/ 90 h 116"/>
                <a:gd name="T24" fmla="*/ 79 w 270"/>
                <a:gd name="T25" fmla="*/ 93 h 116"/>
                <a:gd name="T26" fmla="*/ 90 w 270"/>
                <a:gd name="T27" fmla="*/ 100 h 116"/>
                <a:gd name="T28" fmla="*/ 270 w 270"/>
                <a:gd name="T29" fmla="*/ 27 h 116"/>
                <a:gd name="T30" fmla="*/ 240 w 270"/>
                <a:gd name="T31" fmla="*/ 5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0" h="116">
                  <a:moveTo>
                    <a:pt x="240" y="52"/>
                  </a:moveTo>
                  <a:cubicBezTo>
                    <a:pt x="248" y="35"/>
                    <a:pt x="251" y="19"/>
                    <a:pt x="245" y="0"/>
                  </a:cubicBezTo>
                  <a:cubicBezTo>
                    <a:pt x="245" y="8"/>
                    <a:pt x="243" y="13"/>
                    <a:pt x="240" y="22"/>
                  </a:cubicBezTo>
                  <a:cubicBezTo>
                    <a:pt x="208" y="83"/>
                    <a:pt x="111" y="116"/>
                    <a:pt x="62" y="60"/>
                  </a:cubicBezTo>
                  <a:cubicBezTo>
                    <a:pt x="43" y="60"/>
                    <a:pt x="22" y="58"/>
                    <a:pt x="0" y="51"/>
                  </a:cubicBezTo>
                  <a:cubicBezTo>
                    <a:pt x="0" y="51"/>
                    <a:pt x="1" y="54"/>
                    <a:pt x="2" y="58"/>
                  </a:cubicBezTo>
                  <a:cubicBezTo>
                    <a:pt x="15" y="68"/>
                    <a:pt x="31" y="66"/>
                    <a:pt x="46" y="66"/>
                  </a:cubicBezTo>
                  <a:cubicBezTo>
                    <a:pt x="42" y="74"/>
                    <a:pt x="34" y="82"/>
                    <a:pt x="25" y="87"/>
                  </a:cubicBezTo>
                  <a:cubicBezTo>
                    <a:pt x="30" y="90"/>
                    <a:pt x="36" y="92"/>
                    <a:pt x="43" y="93"/>
                  </a:cubicBezTo>
                  <a:cubicBezTo>
                    <a:pt x="46" y="93"/>
                    <a:pt x="50" y="92"/>
                    <a:pt x="53" y="92"/>
                  </a:cubicBezTo>
                  <a:cubicBezTo>
                    <a:pt x="58" y="91"/>
                    <a:pt x="63" y="91"/>
                    <a:pt x="67" y="91"/>
                  </a:cubicBezTo>
                  <a:cubicBezTo>
                    <a:pt x="69" y="91"/>
                    <a:pt x="71" y="91"/>
                    <a:pt x="73" y="90"/>
                  </a:cubicBezTo>
                  <a:cubicBezTo>
                    <a:pt x="76" y="90"/>
                    <a:pt x="78" y="92"/>
                    <a:pt x="79" y="93"/>
                  </a:cubicBezTo>
                  <a:cubicBezTo>
                    <a:pt x="83" y="95"/>
                    <a:pt x="86" y="97"/>
                    <a:pt x="90" y="100"/>
                  </a:cubicBezTo>
                  <a:cubicBezTo>
                    <a:pt x="160" y="113"/>
                    <a:pt x="238" y="89"/>
                    <a:pt x="270" y="27"/>
                  </a:cubicBezTo>
                  <a:cubicBezTo>
                    <a:pt x="259" y="35"/>
                    <a:pt x="245" y="41"/>
                    <a:pt x="240" y="52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9"/>
            <p:cNvSpPr>
              <a:spLocks noEditPoints="1"/>
            </p:cNvSpPr>
            <p:nvPr/>
          </p:nvSpPr>
          <p:spPr bwMode="auto">
            <a:xfrm>
              <a:off x="8443912" y="4616451"/>
              <a:ext cx="158750" cy="265113"/>
            </a:xfrm>
            <a:custGeom>
              <a:avLst/>
              <a:gdLst>
                <a:gd name="T0" fmla="*/ 27 w 33"/>
                <a:gd name="T1" fmla="*/ 13 h 55"/>
                <a:gd name="T2" fmla="*/ 4 w 33"/>
                <a:gd name="T3" fmla="*/ 7 h 55"/>
                <a:gd name="T4" fmla="*/ 3 w 33"/>
                <a:gd name="T5" fmla="*/ 8 h 55"/>
                <a:gd name="T6" fmla="*/ 0 w 33"/>
                <a:gd name="T7" fmla="*/ 9 h 55"/>
                <a:gd name="T8" fmla="*/ 4 w 33"/>
                <a:gd name="T9" fmla="*/ 27 h 55"/>
                <a:gd name="T10" fmla="*/ 4 w 33"/>
                <a:gd name="T11" fmla="*/ 50 h 55"/>
                <a:gd name="T12" fmla="*/ 7 w 33"/>
                <a:gd name="T13" fmla="*/ 53 h 55"/>
                <a:gd name="T14" fmla="*/ 30 w 33"/>
                <a:gd name="T15" fmla="*/ 55 h 55"/>
                <a:gd name="T16" fmla="*/ 33 w 33"/>
                <a:gd name="T17" fmla="*/ 52 h 55"/>
                <a:gd name="T18" fmla="*/ 27 w 33"/>
                <a:gd name="T19" fmla="*/ 13 h 55"/>
                <a:gd name="T20" fmla="*/ 20 w 33"/>
                <a:gd name="T21" fmla="*/ 17 h 55"/>
                <a:gd name="T22" fmla="*/ 19 w 33"/>
                <a:gd name="T23" fmla="*/ 13 h 55"/>
                <a:gd name="T24" fmla="*/ 21 w 33"/>
                <a:gd name="T25" fmla="*/ 18 h 55"/>
                <a:gd name="T26" fmla="*/ 20 w 33"/>
                <a:gd name="T2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5">
                  <a:moveTo>
                    <a:pt x="27" y="13"/>
                  </a:moveTo>
                  <a:cubicBezTo>
                    <a:pt x="23" y="0"/>
                    <a:pt x="15" y="6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7"/>
                    <a:pt x="0" y="8"/>
                    <a:pt x="0" y="9"/>
                  </a:cubicBezTo>
                  <a:cubicBezTo>
                    <a:pt x="2" y="15"/>
                    <a:pt x="3" y="21"/>
                    <a:pt x="4" y="27"/>
                  </a:cubicBezTo>
                  <a:cubicBezTo>
                    <a:pt x="5" y="34"/>
                    <a:pt x="6" y="43"/>
                    <a:pt x="4" y="50"/>
                  </a:cubicBezTo>
                  <a:cubicBezTo>
                    <a:pt x="4" y="52"/>
                    <a:pt x="5" y="54"/>
                    <a:pt x="7" y="53"/>
                  </a:cubicBezTo>
                  <a:cubicBezTo>
                    <a:pt x="15" y="53"/>
                    <a:pt x="22" y="55"/>
                    <a:pt x="30" y="55"/>
                  </a:cubicBezTo>
                  <a:cubicBezTo>
                    <a:pt x="31" y="55"/>
                    <a:pt x="33" y="54"/>
                    <a:pt x="33" y="52"/>
                  </a:cubicBezTo>
                  <a:cubicBezTo>
                    <a:pt x="33" y="39"/>
                    <a:pt x="30" y="26"/>
                    <a:pt x="27" y="13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4"/>
                    <a:pt x="19" y="13"/>
                  </a:cubicBezTo>
                  <a:cubicBezTo>
                    <a:pt x="20" y="14"/>
                    <a:pt x="21" y="16"/>
                    <a:pt x="21" y="1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30"/>
            <p:cNvSpPr>
              <a:spLocks/>
            </p:cNvSpPr>
            <p:nvPr/>
          </p:nvSpPr>
          <p:spPr bwMode="auto">
            <a:xfrm>
              <a:off x="8693150" y="4564063"/>
              <a:ext cx="217487" cy="298450"/>
            </a:xfrm>
            <a:custGeom>
              <a:avLst/>
              <a:gdLst>
                <a:gd name="T0" fmla="*/ 44 w 45"/>
                <a:gd name="T1" fmla="*/ 43 h 62"/>
                <a:gd name="T2" fmla="*/ 33 w 45"/>
                <a:gd name="T3" fmla="*/ 17 h 62"/>
                <a:gd name="T4" fmla="*/ 28 w 45"/>
                <a:gd name="T5" fmla="*/ 16 h 62"/>
                <a:gd name="T6" fmla="*/ 13 w 45"/>
                <a:gd name="T7" fmla="*/ 10 h 62"/>
                <a:gd name="T8" fmla="*/ 12 w 45"/>
                <a:gd name="T9" fmla="*/ 8 h 62"/>
                <a:gd name="T10" fmla="*/ 11 w 45"/>
                <a:gd name="T11" fmla="*/ 3 h 62"/>
                <a:gd name="T12" fmla="*/ 6 w 45"/>
                <a:gd name="T13" fmla="*/ 2 h 62"/>
                <a:gd name="T14" fmla="*/ 6 w 45"/>
                <a:gd name="T15" fmla="*/ 2 h 62"/>
                <a:gd name="T16" fmla="*/ 2 w 45"/>
                <a:gd name="T17" fmla="*/ 5 h 62"/>
                <a:gd name="T18" fmla="*/ 0 w 45"/>
                <a:gd name="T19" fmla="*/ 7 h 62"/>
                <a:gd name="T20" fmla="*/ 13 w 45"/>
                <a:gd name="T21" fmla="*/ 57 h 62"/>
                <a:gd name="T22" fmla="*/ 20 w 45"/>
                <a:gd name="T23" fmla="*/ 60 h 62"/>
                <a:gd name="T24" fmla="*/ 30 w 45"/>
                <a:gd name="T25" fmla="*/ 55 h 62"/>
                <a:gd name="T26" fmla="*/ 43 w 45"/>
                <a:gd name="T27" fmla="*/ 48 h 62"/>
                <a:gd name="T28" fmla="*/ 44 w 45"/>
                <a:gd name="T2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62">
                  <a:moveTo>
                    <a:pt x="44" y="43"/>
                  </a:moveTo>
                  <a:cubicBezTo>
                    <a:pt x="40" y="35"/>
                    <a:pt x="38" y="25"/>
                    <a:pt x="33" y="17"/>
                  </a:cubicBezTo>
                  <a:cubicBezTo>
                    <a:pt x="32" y="15"/>
                    <a:pt x="30" y="15"/>
                    <a:pt x="28" y="16"/>
                  </a:cubicBezTo>
                  <a:cubicBezTo>
                    <a:pt x="23" y="19"/>
                    <a:pt x="16" y="14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5"/>
                    <a:pt x="11" y="3"/>
                  </a:cubicBezTo>
                  <a:cubicBezTo>
                    <a:pt x="11" y="1"/>
                    <a:pt x="7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6" y="23"/>
                    <a:pt x="14" y="39"/>
                    <a:pt x="13" y="57"/>
                  </a:cubicBezTo>
                  <a:cubicBezTo>
                    <a:pt x="13" y="61"/>
                    <a:pt x="17" y="62"/>
                    <a:pt x="20" y="60"/>
                  </a:cubicBezTo>
                  <a:cubicBezTo>
                    <a:pt x="22" y="57"/>
                    <a:pt x="27" y="56"/>
                    <a:pt x="30" y="55"/>
                  </a:cubicBezTo>
                  <a:cubicBezTo>
                    <a:pt x="35" y="53"/>
                    <a:pt x="39" y="50"/>
                    <a:pt x="43" y="48"/>
                  </a:cubicBezTo>
                  <a:cubicBezTo>
                    <a:pt x="44" y="47"/>
                    <a:pt x="45" y="45"/>
                    <a:pt x="44" y="43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31"/>
            <p:cNvSpPr>
              <a:spLocks/>
            </p:cNvSpPr>
            <p:nvPr/>
          </p:nvSpPr>
          <p:spPr bwMode="auto">
            <a:xfrm>
              <a:off x="8885237" y="4405313"/>
              <a:ext cx="217487" cy="284163"/>
            </a:xfrm>
            <a:custGeom>
              <a:avLst/>
              <a:gdLst>
                <a:gd name="T0" fmla="*/ 35 w 45"/>
                <a:gd name="T1" fmla="*/ 24 h 59"/>
                <a:gd name="T2" fmla="*/ 3 w 45"/>
                <a:gd name="T3" fmla="*/ 11 h 59"/>
                <a:gd name="T4" fmla="*/ 2 w 45"/>
                <a:gd name="T5" fmla="*/ 13 h 59"/>
                <a:gd name="T6" fmla="*/ 1 w 45"/>
                <a:gd name="T7" fmla="*/ 16 h 59"/>
                <a:gd name="T8" fmla="*/ 24 w 45"/>
                <a:gd name="T9" fmla="*/ 55 h 59"/>
                <a:gd name="T10" fmla="*/ 31 w 45"/>
                <a:gd name="T11" fmla="*/ 56 h 59"/>
                <a:gd name="T12" fmla="*/ 42 w 45"/>
                <a:gd name="T13" fmla="*/ 40 h 59"/>
                <a:gd name="T14" fmla="*/ 35 w 45"/>
                <a:gd name="T15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9">
                  <a:moveTo>
                    <a:pt x="35" y="24"/>
                  </a:moveTo>
                  <a:cubicBezTo>
                    <a:pt x="27" y="14"/>
                    <a:pt x="16" y="0"/>
                    <a:pt x="3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0" y="15"/>
                    <a:pt x="1" y="16"/>
                  </a:cubicBezTo>
                  <a:cubicBezTo>
                    <a:pt x="12" y="25"/>
                    <a:pt x="20" y="41"/>
                    <a:pt x="24" y="55"/>
                  </a:cubicBezTo>
                  <a:cubicBezTo>
                    <a:pt x="25" y="59"/>
                    <a:pt x="29" y="59"/>
                    <a:pt x="31" y="56"/>
                  </a:cubicBezTo>
                  <a:cubicBezTo>
                    <a:pt x="35" y="50"/>
                    <a:pt x="39" y="46"/>
                    <a:pt x="42" y="40"/>
                  </a:cubicBezTo>
                  <a:cubicBezTo>
                    <a:pt x="45" y="34"/>
                    <a:pt x="38" y="28"/>
                    <a:pt x="35" y="24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32"/>
            <p:cNvSpPr>
              <a:spLocks/>
            </p:cNvSpPr>
            <p:nvPr/>
          </p:nvSpPr>
          <p:spPr bwMode="auto">
            <a:xfrm>
              <a:off x="8050212" y="4659313"/>
              <a:ext cx="130175" cy="173038"/>
            </a:xfrm>
            <a:custGeom>
              <a:avLst/>
              <a:gdLst>
                <a:gd name="T0" fmla="*/ 25 w 27"/>
                <a:gd name="T1" fmla="*/ 31 h 36"/>
                <a:gd name="T2" fmla="*/ 12 w 27"/>
                <a:gd name="T3" fmla="*/ 2 h 36"/>
                <a:gd name="T4" fmla="*/ 6 w 27"/>
                <a:gd name="T5" fmla="*/ 2 h 36"/>
                <a:gd name="T6" fmla="*/ 6 w 27"/>
                <a:gd name="T7" fmla="*/ 2 h 36"/>
                <a:gd name="T8" fmla="*/ 2 w 27"/>
                <a:gd name="T9" fmla="*/ 1 h 36"/>
                <a:gd name="T10" fmla="*/ 0 w 27"/>
                <a:gd name="T11" fmla="*/ 3 h 36"/>
                <a:gd name="T12" fmla="*/ 5 w 27"/>
                <a:gd name="T13" fmla="*/ 29 h 36"/>
                <a:gd name="T14" fmla="*/ 22 w 27"/>
                <a:gd name="T15" fmla="*/ 36 h 36"/>
                <a:gd name="T16" fmla="*/ 25 w 27"/>
                <a:gd name="T1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5" y="31"/>
                  </a:moveTo>
                  <a:cubicBezTo>
                    <a:pt x="17" y="23"/>
                    <a:pt x="16" y="12"/>
                    <a:pt x="12" y="2"/>
                  </a:cubicBez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2"/>
                    <a:pt x="0" y="20"/>
                    <a:pt x="5" y="29"/>
                  </a:cubicBezTo>
                  <a:cubicBezTo>
                    <a:pt x="9" y="35"/>
                    <a:pt x="16" y="35"/>
                    <a:pt x="22" y="36"/>
                  </a:cubicBezTo>
                  <a:cubicBezTo>
                    <a:pt x="25" y="36"/>
                    <a:pt x="27" y="32"/>
                    <a:pt x="25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33"/>
            <p:cNvSpPr>
              <a:spLocks/>
            </p:cNvSpPr>
            <p:nvPr/>
          </p:nvSpPr>
          <p:spPr bwMode="auto">
            <a:xfrm>
              <a:off x="8313737" y="5481638"/>
              <a:ext cx="1023937" cy="717550"/>
            </a:xfrm>
            <a:custGeom>
              <a:avLst/>
              <a:gdLst>
                <a:gd name="T0" fmla="*/ 0 w 213"/>
                <a:gd name="T1" fmla="*/ 0 h 149"/>
                <a:gd name="T2" fmla="*/ 26 w 213"/>
                <a:gd name="T3" fmla="*/ 37 h 149"/>
                <a:gd name="T4" fmla="*/ 101 w 213"/>
                <a:gd name="T5" fmla="*/ 106 h 149"/>
                <a:gd name="T6" fmla="*/ 112 w 213"/>
                <a:gd name="T7" fmla="*/ 142 h 149"/>
                <a:gd name="T8" fmla="*/ 144 w 213"/>
                <a:gd name="T9" fmla="*/ 144 h 149"/>
                <a:gd name="T10" fmla="*/ 146 w 213"/>
                <a:gd name="T11" fmla="*/ 137 h 149"/>
                <a:gd name="T12" fmla="*/ 145 w 213"/>
                <a:gd name="T13" fmla="*/ 107 h 149"/>
                <a:gd name="T14" fmla="*/ 136 w 213"/>
                <a:gd name="T15" fmla="*/ 68 h 149"/>
                <a:gd name="T16" fmla="*/ 152 w 213"/>
                <a:gd name="T17" fmla="*/ 58 h 149"/>
                <a:gd name="T18" fmla="*/ 213 w 213"/>
                <a:gd name="T19" fmla="*/ 22 h 149"/>
                <a:gd name="T20" fmla="*/ 125 w 213"/>
                <a:gd name="T21" fmla="*/ 24 h 149"/>
                <a:gd name="T22" fmla="*/ 0 w 213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3" h="149">
                  <a:moveTo>
                    <a:pt x="0" y="0"/>
                  </a:moveTo>
                  <a:cubicBezTo>
                    <a:pt x="0" y="0"/>
                    <a:pt x="9" y="31"/>
                    <a:pt x="26" y="37"/>
                  </a:cubicBezTo>
                  <a:cubicBezTo>
                    <a:pt x="44" y="43"/>
                    <a:pt x="92" y="78"/>
                    <a:pt x="101" y="106"/>
                  </a:cubicBezTo>
                  <a:cubicBezTo>
                    <a:pt x="110" y="133"/>
                    <a:pt x="112" y="142"/>
                    <a:pt x="112" y="142"/>
                  </a:cubicBezTo>
                  <a:cubicBezTo>
                    <a:pt x="112" y="142"/>
                    <a:pt x="137" y="149"/>
                    <a:pt x="144" y="144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211" y="22"/>
                    <a:pt x="213" y="22"/>
                  </a:cubicBezTo>
                  <a:cubicBezTo>
                    <a:pt x="213" y="22"/>
                    <a:pt x="133" y="25"/>
                    <a:pt x="125" y="24"/>
                  </a:cubicBezTo>
                  <a:cubicBezTo>
                    <a:pt x="116" y="24"/>
                    <a:pt x="71" y="25"/>
                    <a:pt x="0" y="0"/>
                  </a:cubicBezTo>
                  <a:close/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34"/>
            <p:cNvSpPr>
              <a:spLocks/>
            </p:cNvSpPr>
            <p:nvPr/>
          </p:nvSpPr>
          <p:spPr bwMode="auto">
            <a:xfrm>
              <a:off x="8367712" y="5502276"/>
              <a:ext cx="969962" cy="306388"/>
            </a:xfrm>
            <a:custGeom>
              <a:avLst/>
              <a:gdLst>
                <a:gd name="T0" fmla="*/ 202 w 202"/>
                <a:gd name="T1" fmla="*/ 18 h 64"/>
                <a:gd name="T2" fmla="*/ 114 w 202"/>
                <a:gd name="T3" fmla="*/ 20 h 64"/>
                <a:gd name="T4" fmla="*/ 0 w 202"/>
                <a:gd name="T5" fmla="*/ 0 h 64"/>
                <a:gd name="T6" fmla="*/ 134 w 202"/>
                <a:gd name="T7" fmla="*/ 27 h 64"/>
                <a:gd name="T8" fmla="*/ 111 w 202"/>
                <a:gd name="T9" fmla="*/ 36 h 64"/>
                <a:gd name="T10" fmla="*/ 126 w 202"/>
                <a:gd name="T11" fmla="*/ 64 h 64"/>
                <a:gd name="T12" fmla="*/ 141 w 202"/>
                <a:gd name="T13" fmla="*/ 54 h 64"/>
                <a:gd name="T14" fmla="*/ 202 w 202"/>
                <a:gd name="T15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64">
                  <a:moveTo>
                    <a:pt x="202" y="18"/>
                  </a:moveTo>
                  <a:cubicBezTo>
                    <a:pt x="202" y="18"/>
                    <a:pt x="122" y="21"/>
                    <a:pt x="114" y="20"/>
                  </a:cubicBezTo>
                  <a:cubicBezTo>
                    <a:pt x="106" y="20"/>
                    <a:pt x="65" y="21"/>
                    <a:pt x="0" y="0"/>
                  </a:cubicBezTo>
                  <a:cubicBezTo>
                    <a:pt x="39" y="23"/>
                    <a:pt x="89" y="27"/>
                    <a:pt x="134" y="27"/>
                  </a:cubicBezTo>
                  <a:cubicBezTo>
                    <a:pt x="125" y="30"/>
                    <a:pt x="120" y="36"/>
                    <a:pt x="111" y="36"/>
                  </a:cubicBezTo>
                  <a:cubicBezTo>
                    <a:pt x="115" y="45"/>
                    <a:pt x="120" y="55"/>
                    <a:pt x="126" y="6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1" y="54"/>
                    <a:pt x="200" y="18"/>
                    <a:pt x="202" y="18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35"/>
            <p:cNvSpPr>
              <a:spLocks/>
            </p:cNvSpPr>
            <p:nvPr/>
          </p:nvSpPr>
          <p:spPr bwMode="auto">
            <a:xfrm>
              <a:off x="8559800" y="5799138"/>
              <a:ext cx="104775" cy="173038"/>
            </a:xfrm>
            <a:custGeom>
              <a:avLst/>
              <a:gdLst>
                <a:gd name="T0" fmla="*/ 9 w 22"/>
                <a:gd name="T1" fmla="*/ 0 h 36"/>
                <a:gd name="T2" fmla="*/ 22 w 22"/>
                <a:gd name="T3" fmla="*/ 10 h 36"/>
                <a:gd name="T4" fmla="*/ 0 w 22"/>
                <a:gd name="T5" fmla="*/ 22 h 36"/>
                <a:gd name="T6" fmla="*/ 9 w 2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9" y="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11" y="36"/>
                    <a:pt x="0" y="2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36"/>
            <p:cNvSpPr>
              <a:spLocks/>
            </p:cNvSpPr>
            <p:nvPr/>
          </p:nvSpPr>
          <p:spPr bwMode="auto">
            <a:xfrm>
              <a:off x="8737600" y="4486276"/>
              <a:ext cx="142875" cy="163513"/>
            </a:xfrm>
            <a:custGeom>
              <a:avLst/>
              <a:gdLst>
                <a:gd name="T0" fmla="*/ 0 w 30"/>
                <a:gd name="T1" fmla="*/ 16 h 34"/>
                <a:gd name="T2" fmla="*/ 20 w 30"/>
                <a:gd name="T3" fmla="*/ 9 h 34"/>
                <a:gd name="T4" fmla="*/ 20 w 30"/>
                <a:gd name="T5" fmla="*/ 32 h 34"/>
                <a:gd name="T6" fmla="*/ 0 w 30"/>
                <a:gd name="T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11" y="0"/>
                    <a:pt x="20" y="9"/>
                  </a:cubicBezTo>
                  <a:cubicBezTo>
                    <a:pt x="30" y="18"/>
                    <a:pt x="27" y="30"/>
                    <a:pt x="20" y="32"/>
                  </a:cubicBezTo>
                  <a:cubicBezTo>
                    <a:pt x="12" y="34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37"/>
            <p:cNvSpPr>
              <a:spLocks/>
            </p:cNvSpPr>
            <p:nvPr/>
          </p:nvSpPr>
          <p:spPr bwMode="auto">
            <a:xfrm>
              <a:off x="8737600" y="4545013"/>
              <a:ext cx="123825" cy="100013"/>
            </a:xfrm>
            <a:custGeom>
              <a:avLst/>
              <a:gdLst>
                <a:gd name="T0" fmla="*/ 24 w 26"/>
                <a:gd name="T1" fmla="*/ 14 h 21"/>
                <a:gd name="T2" fmla="*/ 20 w 26"/>
                <a:gd name="T3" fmla="*/ 14 h 21"/>
                <a:gd name="T4" fmla="*/ 11 w 26"/>
                <a:gd name="T5" fmla="*/ 11 h 21"/>
                <a:gd name="T6" fmla="*/ 4 w 26"/>
                <a:gd name="T7" fmla="*/ 2 h 21"/>
                <a:gd name="T8" fmla="*/ 1 w 26"/>
                <a:gd name="T9" fmla="*/ 5 h 21"/>
                <a:gd name="T10" fmla="*/ 12 w 26"/>
                <a:gd name="T11" fmla="*/ 19 h 21"/>
                <a:gd name="T12" fmla="*/ 25 w 26"/>
                <a:gd name="T13" fmla="*/ 15 h 21"/>
                <a:gd name="T14" fmla="*/ 24 w 26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4" y="14"/>
                  </a:moveTo>
                  <a:cubicBezTo>
                    <a:pt x="23" y="13"/>
                    <a:pt x="21" y="13"/>
                    <a:pt x="20" y="14"/>
                  </a:cubicBezTo>
                  <a:cubicBezTo>
                    <a:pt x="16" y="15"/>
                    <a:pt x="13" y="14"/>
                    <a:pt x="11" y="11"/>
                  </a:cubicBezTo>
                  <a:cubicBezTo>
                    <a:pt x="8" y="8"/>
                    <a:pt x="7" y="4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6" y="9"/>
                    <a:pt x="6" y="15"/>
                    <a:pt x="12" y="19"/>
                  </a:cubicBezTo>
                  <a:cubicBezTo>
                    <a:pt x="16" y="21"/>
                    <a:pt x="23" y="20"/>
                    <a:pt x="25" y="15"/>
                  </a:cubicBezTo>
                  <a:cubicBezTo>
                    <a:pt x="26" y="15"/>
                    <a:pt x="25" y="14"/>
                    <a:pt x="24" y="14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38"/>
            <p:cNvSpPr>
              <a:spLocks/>
            </p:cNvSpPr>
            <p:nvPr/>
          </p:nvSpPr>
          <p:spPr bwMode="auto">
            <a:xfrm>
              <a:off x="8069262" y="4822826"/>
              <a:ext cx="125412" cy="58738"/>
            </a:xfrm>
            <a:custGeom>
              <a:avLst/>
              <a:gdLst>
                <a:gd name="T0" fmla="*/ 0 w 26"/>
                <a:gd name="T1" fmla="*/ 0 h 12"/>
                <a:gd name="T2" fmla="*/ 16 w 26"/>
                <a:gd name="T3" fmla="*/ 8 h 12"/>
                <a:gd name="T4" fmla="*/ 23 w 26"/>
                <a:gd name="T5" fmla="*/ 4 h 12"/>
                <a:gd name="T6" fmla="*/ 0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7" y="12"/>
                    <a:pt x="16" y="8"/>
                  </a:cubicBezTo>
                  <a:cubicBezTo>
                    <a:pt x="26" y="3"/>
                    <a:pt x="23" y="4"/>
                    <a:pt x="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39"/>
            <p:cNvSpPr>
              <a:spLocks/>
            </p:cNvSpPr>
            <p:nvPr/>
          </p:nvSpPr>
          <p:spPr bwMode="auto">
            <a:xfrm>
              <a:off x="8107362" y="4832351"/>
              <a:ext cx="73025" cy="30163"/>
            </a:xfrm>
            <a:custGeom>
              <a:avLst/>
              <a:gdLst>
                <a:gd name="T0" fmla="*/ 13 w 15"/>
                <a:gd name="T1" fmla="*/ 0 h 6"/>
                <a:gd name="T2" fmla="*/ 10 w 15"/>
                <a:gd name="T3" fmla="*/ 0 h 6"/>
                <a:gd name="T4" fmla="*/ 10 w 15"/>
                <a:gd name="T5" fmla="*/ 0 h 6"/>
                <a:gd name="T6" fmla="*/ 5 w 15"/>
                <a:gd name="T7" fmla="*/ 0 h 6"/>
                <a:gd name="T8" fmla="*/ 1 w 15"/>
                <a:gd name="T9" fmla="*/ 0 h 6"/>
                <a:gd name="T10" fmla="*/ 0 w 15"/>
                <a:gd name="T11" fmla="*/ 3 h 6"/>
                <a:gd name="T12" fmla="*/ 1 w 15"/>
                <a:gd name="T13" fmla="*/ 5 h 6"/>
                <a:gd name="T14" fmla="*/ 7 w 15"/>
                <a:gd name="T15" fmla="*/ 6 h 6"/>
                <a:gd name="T16" fmla="*/ 10 w 15"/>
                <a:gd name="T17" fmla="*/ 5 h 6"/>
                <a:gd name="T18" fmla="*/ 10 w 15"/>
                <a:gd name="T19" fmla="*/ 5 h 6"/>
                <a:gd name="T20" fmla="*/ 12 w 15"/>
                <a:gd name="T21" fmla="*/ 5 h 6"/>
                <a:gd name="T22" fmla="*/ 14 w 15"/>
                <a:gd name="T23" fmla="*/ 3 h 6"/>
                <a:gd name="T24" fmla="*/ 13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2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40"/>
            <p:cNvSpPr>
              <a:spLocks/>
            </p:cNvSpPr>
            <p:nvPr/>
          </p:nvSpPr>
          <p:spPr bwMode="auto">
            <a:xfrm>
              <a:off x="8851900" y="5838826"/>
              <a:ext cx="158750" cy="196850"/>
            </a:xfrm>
            <a:custGeom>
              <a:avLst/>
              <a:gdLst>
                <a:gd name="T0" fmla="*/ 29 w 33"/>
                <a:gd name="T1" fmla="*/ 11 h 41"/>
                <a:gd name="T2" fmla="*/ 11 w 33"/>
                <a:gd name="T3" fmla="*/ 0 h 41"/>
                <a:gd name="T4" fmla="*/ 3 w 33"/>
                <a:gd name="T5" fmla="*/ 21 h 41"/>
                <a:gd name="T6" fmla="*/ 28 w 33"/>
                <a:gd name="T7" fmla="*/ 35 h 41"/>
                <a:gd name="T8" fmla="*/ 32 w 33"/>
                <a:gd name="T9" fmla="*/ 24 h 41"/>
                <a:gd name="T10" fmla="*/ 29 w 33"/>
                <a:gd name="T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1">
                  <a:moveTo>
                    <a:pt x="29" y="11"/>
                  </a:moveTo>
                  <a:cubicBezTo>
                    <a:pt x="29" y="11"/>
                    <a:pt x="19" y="0"/>
                    <a:pt x="11" y="0"/>
                  </a:cubicBezTo>
                  <a:cubicBezTo>
                    <a:pt x="4" y="0"/>
                    <a:pt x="0" y="11"/>
                    <a:pt x="3" y="21"/>
                  </a:cubicBezTo>
                  <a:cubicBezTo>
                    <a:pt x="7" y="32"/>
                    <a:pt x="23" y="41"/>
                    <a:pt x="28" y="35"/>
                  </a:cubicBezTo>
                  <a:cubicBezTo>
                    <a:pt x="33" y="29"/>
                    <a:pt x="32" y="24"/>
                    <a:pt x="32" y="24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41"/>
            <p:cNvSpPr>
              <a:spLocks/>
            </p:cNvSpPr>
            <p:nvPr/>
          </p:nvSpPr>
          <p:spPr bwMode="auto">
            <a:xfrm>
              <a:off x="8540750" y="5848351"/>
              <a:ext cx="249237" cy="346075"/>
            </a:xfrm>
            <a:custGeom>
              <a:avLst/>
              <a:gdLst>
                <a:gd name="T0" fmla="*/ 7 w 52"/>
                <a:gd name="T1" fmla="*/ 19 h 72"/>
                <a:gd name="T2" fmla="*/ 5 w 52"/>
                <a:gd name="T3" fmla="*/ 70 h 72"/>
                <a:gd name="T4" fmla="*/ 38 w 52"/>
                <a:gd name="T5" fmla="*/ 72 h 72"/>
                <a:gd name="T6" fmla="*/ 41 w 52"/>
                <a:gd name="T7" fmla="*/ 64 h 72"/>
                <a:gd name="T8" fmla="*/ 52 w 52"/>
                <a:gd name="T9" fmla="*/ 30 h 72"/>
                <a:gd name="T10" fmla="*/ 26 w 52"/>
                <a:gd name="T11" fmla="*/ 0 h 72"/>
                <a:gd name="T12" fmla="*/ 7 w 52"/>
                <a:gd name="T13" fmla="*/ 1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2">
                  <a:moveTo>
                    <a:pt x="7" y="19"/>
                  </a:moveTo>
                  <a:cubicBezTo>
                    <a:pt x="7" y="19"/>
                    <a:pt x="0" y="59"/>
                    <a:pt x="5" y="70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40" y="9"/>
                    <a:pt x="26" y="0"/>
                  </a:cubicBezTo>
                  <a:cubicBezTo>
                    <a:pt x="26" y="0"/>
                    <a:pt x="25" y="19"/>
                    <a:pt x="7" y="19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42"/>
            <p:cNvSpPr>
              <a:spLocks/>
            </p:cNvSpPr>
            <p:nvPr/>
          </p:nvSpPr>
          <p:spPr bwMode="auto">
            <a:xfrm>
              <a:off x="9807575" y="4198938"/>
              <a:ext cx="58737" cy="4763"/>
            </a:xfrm>
            <a:custGeom>
              <a:avLst/>
              <a:gdLst>
                <a:gd name="T0" fmla="*/ 0 w 12"/>
                <a:gd name="T1" fmla="*/ 0 h 1"/>
                <a:gd name="T2" fmla="*/ 6 w 12"/>
                <a:gd name="T3" fmla="*/ 1 h 1"/>
                <a:gd name="T4" fmla="*/ 11 w 12"/>
                <a:gd name="T5" fmla="*/ 1 h 1"/>
                <a:gd name="T6" fmla="*/ 12 w 12"/>
                <a:gd name="T7" fmla="*/ 1 h 1"/>
                <a:gd name="T8" fmla="*/ 3 w 12"/>
                <a:gd name="T9" fmla="*/ 0 h 1"/>
                <a:gd name="T10" fmla="*/ 0 w 1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1"/>
                    <a:pt x="9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43"/>
            <p:cNvSpPr>
              <a:spLocks/>
            </p:cNvSpPr>
            <p:nvPr/>
          </p:nvSpPr>
          <p:spPr bwMode="auto">
            <a:xfrm>
              <a:off x="7924800" y="3476626"/>
              <a:ext cx="33337" cy="111125"/>
            </a:xfrm>
            <a:custGeom>
              <a:avLst/>
              <a:gdLst>
                <a:gd name="T0" fmla="*/ 0 w 7"/>
                <a:gd name="T1" fmla="*/ 0 h 23"/>
                <a:gd name="T2" fmla="*/ 4 w 7"/>
                <a:gd name="T3" fmla="*/ 21 h 23"/>
                <a:gd name="T4" fmla="*/ 6 w 7"/>
                <a:gd name="T5" fmla="*/ 21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4" y="6"/>
                    <a:pt x="5" y="14"/>
                    <a:pt x="4" y="21"/>
                  </a:cubicBezTo>
                  <a:cubicBezTo>
                    <a:pt x="3" y="23"/>
                    <a:pt x="7" y="23"/>
                    <a:pt x="6" y="21"/>
                  </a:cubicBezTo>
                  <a:cubicBezTo>
                    <a:pt x="5" y="13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44"/>
            <p:cNvSpPr>
              <a:spLocks/>
            </p:cNvSpPr>
            <p:nvPr/>
          </p:nvSpPr>
          <p:spPr bwMode="auto">
            <a:xfrm>
              <a:off x="7872412" y="3490913"/>
              <a:ext cx="80962" cy="101600"/>
            </a:xfrm>
            <a:custGeom>
              <a:avLst/>
              <a:gdLst>
                <a:gd name="T0" fmla="*/ 0 w 17"/>
                <a:gd name="T1" fmla="*/ 0 h 21"/>
                <a:gd name="T2" fmla="*/ 13 w 17"/>
                <a:gd name="T3" fmla="*/ 18 h 21"/>
                <a:gd name="T4" fmla="*/ 16 w 17"/>
                <a:gd name="T5" fmla="*/ 17 h 21"/>
                <a:gd name="T6" fmla="*/ 10 w 17"/>
                <a:gd name="T7" fmla="*/ 5 h 21"/>
                <a:gd name="T8" fmla="*/ 0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0" y="0"/>
                  </a:moveTo>
                  <a:cubicBezTo>
                    <a:pt x="9" y="2"/>
                    <a:pt x="11" y="11"/>
                    <a:pt x="13" y="18"/>
                  </a:cubicBezTo>
                  <a:cubicBezTo>
                    <a:pt x="14" y="21"/>
                    <a:pt x="17" y="19"/>
                    <a:pt x="16" y="17"/>
                  </a:cubicBezTo>
                  <a:cubicBezTo>
                    <a:pt x="13" y="13"/>
                    <a:pt x="12" y="9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45"/>
            <p:cNvSpPr>
              <a:spLocks/>
            </p:cNvSpPr>
            <p:nvPr/>
          </p:nvSpPr>
          <p:spPr bwMode="auto">
            <a:xfrm>
              <a:off x="7905750" y="3490913"/>
              <a:ext cx="38100" cy="92075"/>
            </a:xfrm>
            <a:custGeom>
              <a:avLst/>
              <a:gdLst>
                <a:gd name="T0" fmla="*/ 0 w 8"/>
                <a:gd name="T1" fmla="*/ 0 h 19"/>
                <a:gd name="T2" fmla="*/ 7 w 8"/>
                <a:gd name="T3" fmla="*/ 18 h 19"/>
                <a:gd name="T4" fmla="*/ 8 w 8"/>
                <a:gd name="T5" fmla="*/ 18 h 19"/>
                <a:gd name="T6" fmla="*/ 0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5" y="4"/>
                    <a:pt x="7" y="12"/>
                    <a:pt x="7" y="18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1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46"/>
            <p:cNvSpPr>
              <a:spLocks/>
            </p:cNvSpPr>
            <p:nvPr/>
          </p:nvSpPr>
          <p:spPr bwMode="auto">
            <a:xfrm>
              <a:off x="7910512" y="3476626"/>
              <a:ext cx="38100" cy="101600"/>
            </a:xfrm>
            <a:custGeom>
              <a:avLst/>
              <a:gdLst>
                <a:gd name="T0" fmla="*/ 0 w 8"/>
                <a:gd name="T1" fmla="*/ 0 h 21"/>
                <a:gd name="T2" fmla="*/ 7 w 8"/>
                <a:gd name="T3" fmla="*/ 20 h 21"/>
                <a:gd name="T4" fmla="*/ 8 w 8"/>
                <a:gd name="T5" fmla="*/ 20 h 21"/>
                <a:gd name="T6" fmla="*/ 1 w 8"/>
                <a:gd name="T7" fmla="*/ 0 h 21"/>
                <a:gd name="T8" fmla="*/ 0 w 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6" y="6"/>
                    <a:pt x="7" y="13"/>
                    <a:pt x="7" y="20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13"/>
                    <a:pt x="6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47"/>
            <p:cNvSpPr>
              <a:spLocks/>
            </p:cNvSpPr>
            <p:nvPr/>
          </p:nvSpPr>
          <p:spPr bwMode="auto">
            <a:xfrm>
              <a:off x="7900987" y="3490913"/>
              <a:ext cx="47625" cy="82550"/>
            </a:xfrm>
            <a:custGeom>
              <a:avLst/>
              <a:gdLst>
                <a:gd name="T0" fmla="*/ 0 w 10"/>
                <a:gd name="T1" fmla="*/ 1 h 17"/>
                <a:gd name="T2" fmla="*/ 5 w 10"/>
                <a:gd name="T3" fmla="*/ 9 h 17"/>
                <a:gd name="T4" fmla="*/ 8 w 10"/>
                <a:gd name="T5" fmla="*/ 16 h 17"/>
                <a:gd name="T6" fmla="*/ 9 w 10"/>
                <a:gd name="T7" fmla="*/ 16 h 17"/>
                <a:gd name="T8" fmla="*/ 7 w 10"/>
                <a:gd name="T9" fmla="*/ 7 h 17"/>
                <a:gd name="T10" fmla="*/ 1 w 10"/>
                <a:gd name="T11" fmla="*/ 0 h 17"/>
                <a:gd name="T12" fmla="*/ 0 w 1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3" y="3"/>
                    <a:pt x="4" y="6"/>
                    <a:pt x="5" y="9"/>
                  </a:cubicBezTo>
                  <a:cubicBezTo>
                    <a:pt x="6" y="11"/>
                    <a:pt x="6" y="14"/>
                    <a:pt x="8" y="16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10" y="13"/>
                    <a:pt x="8" y="10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48"/>
            <p:cNvSpPr>
              <a:spLocks/>
            </p:cNvSpPr>
            <p:nvPr/>
          </p:nvSpPr>
          <p:spPr bwMode="auto">
            <a:xfrm>
              <a:off x="7924800" y="3500438"/>
              <a:ext cx="23812" cy="58738"/>
            </a:xfrm>
            <a:custGeom>
              <a:avLst/>
              <a:gdLst>
                <a:gd name="T0" fmla="*/ 0 w 5"/>
                <a:gd name="T1" fmla="*/ 2 h 12"/>
                <a:gd name="T2" fmla="*/ 2 w 5"/>
                <a:gd name="T3" fmla="*/ 7 h 12"/>
                <a:gd name="T4" fmla="*/ 4 w 5"/>
                <a:gd name="T5" fmla="*/ 12 h 12"/>
                <a:gd name="T6" fmla="*/ 5 w 5"/>
                <a:gd name="T7" fmla="*/ 11 h 12"/>
                <a:gd name="T8" fmla="*/ 3 w 5"/>
                <a:gd name="T9" fmla="*/ 6 h 12"/>
                <a:gd name="T10" fmla="*/ 1 w 5"/>
                <a:gd name="T11" fmla="*/ 1 h 12"/>
                <a:gd name="T12" fmla="*/ 0 w 5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2" y="9"/>
                    <a:pt x="2" y="11"/>
                    <a:pt x="4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0"/>
                    <a:pt x="4" y="8"/>
                    <a:pt x="3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49"/>
            <p:cNvSpPr>
              <a:spLocks/>
            </p:cNvSpPr>
            <p:nvPr/>
          </p:nvSpPr>
          <p:spPr bwMode="auto">
            <a:xfrm>
              <a:off x="7905750" y="3535363"/>
              <a:ext cx="38100" cy="57150"/>
            </a:xfrm>
            <a:custGeom>
              <a:avLst/>
              <a:gdLst>
                <a:gd name="T0" fmla="*/ 0 w 8"/>
                <a:gd name="T1" fmla="*/ 1 h 12"/>
                <a:gd name="T2" fmla="*/ 4 w 8"/>
                <a:gd name="T3" fmla="*/ 5 h 12"/>
                <a:gd name="T4" fmla="*/ 6 w 8"/>
                <a:gd name="T5" fmla="*/ 9 h 12"/>
                <a:gd name="T6" fmla="*/ 7 w 8"/>
                <a:gd name="T7" fmla="*/ 12 h 12"/>
                <a:gd name="T8" fmla="*/ 8 w 8"/>
                <a:gd name="T9" fmla="*/ 12 h 12"/>
                <a:gd name="T10" fmla="*/ 6 w 8"/>
                <a:gd name="T11" fmla="*/ 7 h 12"/>
                <a:gd name="T12" fmla="*/ 1 w 8"/>
                <a:gd name="T13" fmla="*/ 0 h 12"/>
                <a:gd name="T14" fmla="*/ 0 w 8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0" y="1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50"/>
            <p:cNvSpPr>
              <a:spLocks/>
            </p:cNvSpPr>
            <p:nvPr/>
          </p:nvSpPr>
          <p:spPr bwMode="auto">
            <a:xfrm>
              <a:off x="8482012" y="3694113"/>
              <a:ext cx="173037" cy="47625"/>
            </a:xfrm>
            <a:custGeom>
              <a:avLst/>
              <a:gdLst>
                <a:gd name="T0" fmla="*/ 36 w 36"/>
                <a:gd name="T1" fmla="*/ 2 h 10"/>
                <a:gd name="T2" fmla="*/ 15 w 36"/>
                <a:gd name="T3" fmla="*/ 2 h 10"/>
                <a:gd name="T4" fmla="*/ 3 w 36"/>
                <a:gd name="T5" fmla="*/ 6 h 10"/>
                <a:gd name="T6" fmla="*/ 0 w 36"/>
                <a:gd name="T7" fmla="*/ 9 h 10"/>
                <a:gd name="T8" fmla="*/ 1 w 36"/>
                <a:gd name="T9" fmla="*/ 10 h 10"/>
                <a:gd name="T10" fmla="*/ 1 w 36"/>
                <a:gd name="T11" fmla="*/ 10 h 10"/>
                <a:gd name="T12" fmla="*/ 2 w 36"/>
                <a:gd name="T13" fmla="*/ 9 h 10"/>
                <a:gd name="T14" fmla="*/ 17 w 36"/>
                <a:gd name="T15" fmla="*/ 3 h 10"/>
                <a:gd name="T16" fmla="*/ 36 w 3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36" y="2"/>
                  </a:moveTo>
                  <a:cubicBezTo>
                    <a:pt x="29" y="0"/>
                    <a:pt x="22" y="0"/>
                    <a:pt x="15" y="2"/>
                  </a:cubicBezTo>
                  <a:cubicBezTo>
                    <a:pt x="11" y="3"/>
                    <a:pt x="7" y="5"/>
                    <a:pt x="3" y="6"/>
                  </a:cubicBezTo>
                  <a:cubicBezTo>
                    <a:pt x="2" y="7"/>
                    <a:pt x="0" y="7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6"/>
                    <a:pt x="15" y="3"/>
                    <a:pt x="17" y="3"/>
                  </a:cubicBezTo>
                  <a:cubicBezTo>
                    <a:pt x="24" y="1"/>
                    <a:pt x="30" y="1"/>
                    <a:pt x="3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51"/>
            <p:cNvSpPr>
              <a:spLocks/>
            </p:cNvSpPr>
            <p:nvPr/>
          </p:nvSpPr>
          <p:spPr bwMode="auto">
            <a:xfrm>
              <a:off x="8486775" y="3694113"/>
              <a:ext cx="192087" cy="61913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8 h 13"/>
                <a:gd name="T4" fmla="*/ 0 w 40"/>
                <a:gd name="T5" fmla="*/ 9 h 13"/>
                <a:gd name="T6" fmla="*/ 39 w 40"/>
                <a:gd name="T7" fmla="*/ 13 h 13"/>
                <a:gd name="T8" fmla="*/ 40 w 4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cubicBezTo>
                    <a:pt x="30" y="6"/>
                    <a:pt x="11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3" y="4"/>
                    <a:pt x="28" y="7"/>
                    <a:pt x="39" y="13"/>
                  </a:cubicBezTo>
                  <a:lnTo>
                    <a:pt x="40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52"/>
            <p:cNvSpPr>
              <a:spLocks/>
            </p:cNvSpPr>
            <p:nvPr/>
          </p:nvSpPr>
          <p:spPr bwMode="auto">
            <a:xfrm>
              <a:off x="8482012" y="3717926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2 w 30"/>
                <a:gd name="T3" fmla="*/ 3 h 5"/>
                <a:gd name="T4" fmla="*/ 2 w 30"/>
                <a:gd name="T5" fmla="*/ 5 h 5"/>
                <a:gd name="T6" fmla="*/ 30 w 3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1" y="2"/>
                    <a:pt x="11" y="0"/>
                    <a:pt x="2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1" y="1"/>
                    <a:pt x="21" y="3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3"/>
            <p:cNvSpPr>
              <a:spLocks/>
            </p:cNvSpPr>
            <p:nvPr/>
          </p:nvSpPr>
          <p:spPr bwMode="auto">
            <a:xfrm>
              <a:off x="8505825" y="3708401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16 w 30"/>
                <a:gd name="T3" fmla="*/ 0 h 5"/>
                <a:gd name="T4" fmla="*/ 1 w 30"/>
                <a:gd name="T5" fmla="*/ 3 h 5"/>
                <a:gd name="T6" fmla="*/ 1 w 30"/>
                <a:gd name="T7" fmla="*/ 4 h 5"/>
                <a:gd name="T8" fmla="*/ 16 w 30"/>
                <a:gd name="T9" fmla="*/ 2 h 5"/>
                <a:gd name="T10" fmla="*/ 30 w 3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5" y="3"/>
                    <a:pt x="21" y="1"/>
                    <a:pt x="16" y="0"/>
                  </a:cubicBezTo>
                  <a:cubicBezTo>
                    <a:pt x="11" y="0"/>
                    <a:pt x="5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6" y="3"/>
                    <a:pt x="11" y="1"/>
                    <a:pt x="16" y="2"/>
                  </a:cubicBezTo>
                  <a:cubicBezTo>
                    <a:pt x="21" y="2"/>
                    <a:pt x="25" y="4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54"/>
            <p:cNvSpPr>
              <a:spLocks/>
            </p:cNvSpPr>
            <p:nvPr/>
          </p:nvSpPr>
          <p:spPr bwMode="auto">
            <a:xfrm>
              <a:off x="8505825" y="3698876"/>
              <a:ext cx="130175" cy="33338"/>
            </a:xfrm>
            <a:custGeom>
              <a:avLst/>
              <a:gdLst>
                <a:gd name="T0" fmla="*/ 27 w 27"/>
                <a:gd name="T1" fmla="*/ 4 h 7"/>
                <a:gd name="T2" fmla="*/ 0 w 27"/>
                <a:gd name="T3" fmla="*/ 6 h 7"/>
                <a:gd name="T4" fmla="*/ 0 w 27"/>
                <a:gd name="T5" fmla="*/ 7 h 7"/>
                <a:gd name="T6" fmla="*/ 13 w 27"/>
                <a:gd name="T7" fmla="*/ 4 h 7"/>
                <a:gd name="T8" fmla="*/ 27 w 27"/>
                <a:gd name="T9" fmla="*/ 5 h 7"/>
                <a:gd name="T10" fmla="*/ 27 w 27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7" y="4"/>
                  </a:moveTo>
                  <a:cubicBezTo>
                    <a:pt x="20" y="0"/>
                    <a:pt x="6" y="0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7"/>
                    <a:pt x="9" y="5"/>
                    <a:pt x="13" y="4"/>
                  </a:cubicBezTo>
                  <a:cubicBezTo>
                    <a:pt x="18" y="3"/>
                    <a:pt x="23" y="3"/>
                    <a:pt x="27" y="5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55"/>
            <p:cNvSpPr>
              <a:spLocks/>
            </p:cNvSpPr>
            <p:nvPr/>
          </p:nvSpPr>
          <p:spPr bwMode="auto">
            <a:xfrm>
              <a:off x="8482012" y="3684588"/>
              <a:ext cx="115887" cy="57150"/>
            </a:xfrm>
            <a:custGeom>
              <a:avLst/>
              <a:gdLst>
                <a:gd name="T0" fmla="*/ 24 w 24"/>
                <a:gd name="T1" fmla="*/ 0 h 12"/>
                <a:gd name="T2" fmla="*/ 0 w 24"/>
                <a:gd name="T3" fmla="*/ 12 h 12"/>
                <a:gd name="T4" fmla="*/ 0 w 24"/>
                <a:gd name="T5" fmla="*/ 12 h 12"/>
                <a:gd name="T6" fmla="*/ 24 w 2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cubicBezTo>
                    <a:pt x="15" y="1"/>
                    <a:pt x="6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5"/>
                    <a:pt x="15" y="2"/>
                    <a:pt x="2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56"/>
            <p:cNvSpPr>
              <a:spLocks/>
            </p:cNvSpPr>
            <p:nvPr/>
          </p:nvSpPr>
          <p:spPr bwMode="auto">
            <a:xfrm>
              <a:off x="8472487" y="3741738"/>
              <a:ext cx="42862" cy="14288"/>
            </a:xfrm>
            <a:custGeom>
              <a:avLst/>
              <a:gdLst>
                <a:gd name="T0" fmla="*/ 0 w 9"/>
                <a:gd name="T1" fmla="*/ 0 h 3"/>
                <a:gd name="T2" fmla="*/ 5 w 9"/>
                <a:gd name="T3" fmla="*/ 1 h 3"/>
                <a:gd name="T4" fmla="*/ 9 w 9"/>
                <a:gd name="T5" fmla="*/ 3 h 3"/>
                <a:gd name="T6" fmla="*/ 9 w 9"/>
                <a:gd name="T7" fmla="*/ 3 h 3"/>
                <a:gd name="T8" fmla="*/ 0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57"/>
            <p:cNvSpPr>
              <a:spLocks/>
            </p:cNvSpPr>
            <p:nvPr/>
          </p:nvSpPr>
          <p:spPr bwMode="auto">
            <a:xfrm>
              <a:off x="8180387" y="3222626"/>
              <a:ext cx="61912" cy="57150"/>
            </a:xfrm>
            <a:custGeom>
              <a:avLst/>
              <a:gdLst>
                <a:gd name="T0" fmla="*/ 12 w 13"/>
                <a:gd name="T1" fmla="*/ 0 h 12"/>
                <a:gd name="T2" fmla="*/ 0 w 13"/>
                <a:gd name="T3" fmla="*/ 12 h 12"/>
                <a:gd name="T4" fmla="*/ 0 w 13"/>
                <a:gd name="T5" fmla="*/ 12 h 12"/>
                <a:gd name="T6" fmla="*/ 12 w 13"/>
                <a:gd name="T7" fmla="*/ 1 h 12"/>
                <a:gd name="T8" fmla="*/ 12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7" y="2"/>
                    <a:pt x="2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3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58"/>
            <p:cNvSpPr>
              <a:spLocks/>
            </p:cNvSpPr>
            <p:nvPr/>
          </p:nvSpPr>
          <p:spPr bwMode="auto">
            <a:xfrm>
              <a:off x="8175625" y="3232151"/>
              <a:ext cx="33337" cy="52388"/>
            </a:xfrm>
            <a:custGeom>
              <a:avLst/>
              <a:gdLst>
                <a:gd name="T0" fmla="*/ 6 w 7"/>
                <a:gd name="T1" fmla="*/ 1 h 11"/>
                <a:gd name="T2" fmla="*/ 1 w 7"/>
                <a:gd name="T3" fmla="*/ 10 h 11"/>
                <a:gd name="T4" fmla="*/ 3 w 7"/>
                <a:gd name="T5" fmla="*/ 10 h 11"/>
                <a:gd name="T6" fmla="*/ 3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59"/>
            <p:cNvSpPr>
              <a:spLocks/>
            </p:cNvSpPr>
            <p:nvPr/>
          </p:nvSpPr>
          <p:spPr bwMode="auto">
            <a:xfrm>
              <a:off x="8069262" y="3149601"/>
              <a:ext cx="144462" cy="111125"/>
            </a:xfrm>
            <a:custGeom>
              <a:avLst/>
              <a:gdLst>
                <a:gd name="T0" fmla="*/ 29 w 30"/>
                <a:gd name="T1" fmla="*/ 18 h 23"/>
                <a:gd name="T2" fmla="*/ 23 w 30"/>
                <a:gd name="T3" fmla="*/ 21 h 23"/>
                <a:gd name="T4" fmla="*/ 25 w 30"/>
                <a:gd name="T5" fmla="*/ 22 h 23"/>
                <a:gd name="T6" fmla="*/ 27 w 30"/>
                <a:gd name="T7" fmla="*/ 17 h 23"/>
                <a:gd name="T8" fmla="*/ 26 w 30"/>
                <a:gd name="T9" fmla="*/ 16 h 23"/>
                <a:gd name="T10" fmla="*/ 23 w 30"/>
                <a:gd name="T11" fmla="*/ 17 h 23"/>
                <a:gd name="T12" fmla="*/ 25 w 30"/>
                <a:gd name="T13" fmla="*/ 19 h 23"/>
                <a:gd name="T14" fmla="*/ 30 w 30"/>
                <a:gd name="T15" fmla="*/ 13 h 23"/>
                <a:gd name="T16" fmla="*/ 28 w 30"/>
                <a:gd name="T17" fmla="*/ 11 h 23"/>
                <a:gd name="T18" fmla="*/ 24 w 30"/>
                <a:gd name="T19" fmla="*/ 13 h 23"/>
                <a:gd name="T20" fmla="*/ 26 w 30"/>
                <a:gd name="T21" fmla="*/ 15 h 23"/>
                <a:gd name="T22" fmla="*/ 27 w 30"/>
                <a:gd name="T23" fmla="*/ 12 h 23"/>
                <a:gd name="T24" fmla="*/ 25 w 30"/>
                <a:gd name="T25" fmla="*/ 11 h 23"/>
                <a:gd name="T26" fmla="*/ 24 w 30"/>
                <a:gd name="T27" fmla="*/ 11 h 23"/>
                <a:gd name="T28" fmla="*/ 26 w 30"/>
                <a:gd name="T29" fmla="*/ 12 h 23"/>
                <a:gd name="T30" fmla="*/ 0 w 30"/>
                <a:gd name="T31" fmla="*/ 12 h 23"/>
                <a:gd name="T32" fmla="*/ 0 w 30"/>
                <a:gd name="T33" fmla="*/ 12 h 23"/>
                <a:gd name="T34" fmla="*/ 23 w 30"/>
                <a:gd name="T35" fmla="*/ 13 h 23"/>
                <a:gd name="T36" fmla="*/ 24 w 30"/>
                <a:gd name="T37" fmla="*/ 14 h 23"/>
                <a:gd name="T38" fmla="*/ 27 w 30"/>
                <a:gd name="T39" fmla="*/ 13 h 23"/>
                <a:gd name="T40" fmla="*/ 25 w 30"/>
                <a:gd name="T41" fmla="*/ 11 h 23"/>
                <a:gd name="T42" fmla="*/ 24 w 30"/>
                <a:gd name="T43" fmla="*/ 14 h 23"/>
                <a:gd name="T44" fmla="*/ 26 w 30"/>
                <a:gd name="T45" fmla="*/ 15 h 23"/>
                <a:gd name="T46" fmla="*/ 29 w 30"/>
                <a:gd name="T47" fmla="*/ 14 h 23"/>
                <a:gd name="T48" fmla="*/ 27 w 30"/>
                <a:gd name="T49" fmla="*/ 12 h 23"/>
                <a:gd name="T50" fmla="*/ 23 w 30"/>
                <a:gd name="T51" fmla="*/ 18 h 23"/>
                <a:gd name="T52" fmla="*/ 25 w 30"/>
                <a:gd name="T53" fmla="*/ 19 h 23"/>
                <a:gd name="T54" fmla="*/ 27 w 30"/>
                <a:gd name="T55" fmla="*/ 18 h 23"/>
                <a:gd name="T56" fmla="*/ 26 w 30"/>
                <a:gd name="T57" fmla="*/ 16 h 23"/>
                <a:gd name="T58" fmla="*/ 23 w 30"/>
                <a:gd name="T59" fmla="*/ 22 h 23"/>
                <a:gd name="T60" fmla="*/ 24 w 30"/>
                <a:gd name="T61" fmla="*/ 23 h 23"/>
                <a:gd name="T62" fmla="*/ 29 w 30"/>
                <a:gd name="T63" fmla="*/ 19 h 23"/>
                <a:gd name="T64" fmla="*/ 29 w 30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3">
                  <a:moveTo>
                    <a:pt x="29" y="18"/>
                  </a:moveTo>
                  <a:cubicBezTo>
                    <a:pt x="27" y="19"/>
                    <a:pt x="25" y="20"/>
                    <a:pt x="23" y="21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0"/>
                    <a:pt x="26" y="19"/>
                    <a:pt x="27" y="17"/>
                  </a:cubicBezTo>
                  <a:cubicBezTo>
                    <a:pt x="28" y="17"/>
                    <a:pt x="27" y="15"/>
                    <a:pt x="26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4" y="18"/>
                    <a:pt x="24" y="19"/>
                    <a:pt x="25" y="19"/>
                  </a:cubicBezTo>
                  <a:cubicBezTo>
                    <a:pt x="27" y="18"/>
                    <a:pt x="28" y="16"/>
                    <a:pt x="30" y="13"/>
                  </a:cubicBezTo>
                  <a:cubicBezTo>
                    <a:pt x="30" y="12"/>
                    <a:pt x="29" y="11"/>
                    <a:pt x="28" y="11"/>
                  </a:cubicBezTo>
                  <a:cubicBezTo>
                    <a:pt x="27" y="12"/>
                    <a:pt x="26" y="12"/>
                    <a:pt x="24" y="13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8" y="11"/>
                    <a:pt x="26" y="10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4" y="0"/>
                    <a:pt x="6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23" y="3"/>
                    <a:pt x="23" y="13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3" y="16"/>
                    <a:pt x="25" y="16"/>
                    <a:pt x="26" y="15"/>
                  </a:cubicBezTo>
                  <a:cubicBezTo>
                    <a:pt x="27" y="15"/>
                    <a:pt x="28" y="14"/>
                    <a:pt x="29" y="14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6" y="14"/>
                    <a:pt x="25" y="16"/>
                    <a:pt x="23" y="18"/>
                  </a:cubicBezTo>
                  <a:cubicBezTo>
                    <a:pt x="22" y="19"/>
                    <a:pt x="23" y="21"/>
                    <a:pt x="25" y="19"/>
                  </a:cubicBezTo>
                  <a:cubicBezTo>
                    <a:pt x="25" y="19"/>
                    <a:pt x="26" y="18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4" y="18"/>
                    <a:pt x="23" y="20"/>
                    <a:pt x="23" y="22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6" y="21"/>
                    <a:pt x="27" y="20"/>
                    <a:pt x="29" y="19"/>
                  </a:cubicBezTo>
                  <a:lnTo>
                    <a:pt x="29" y="18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60"/>
            <p:cNvSpPr>
              <a:spLocks/>
            </p:cNvSpPr>
            <p:nvPr/>
          </p:nvSpPr>
          <p:spPr bwMode="auto">
            <a:xfrm>
              <a:off x="8362950" y="3308351"/>
              <a:ext cx="109537" cy="206375"/>
            </a:xfrm>
            <a:custGeom>
              <a:avLst/>
              <a:gdLst>
                <a:gd name="T0" fmla="*/ 23 w 23"/>
                <a:gd name="T1" fmla="*/ 0 h 43"/>
                <a:gd name="T2" fmla="*/ 13 w 23"/>
                <a:gd name="T3" fmla="*/ 42 h 43"/>
                <a:gd name="T4" fmla="*/ 14 w 23"/>
                <a:gd name="T5" fmla="*/ 40 h 43"/>
                <a:gd name="T6" fmla="*/ 11 w 23"/>
                <a:gd name="T7" fmla="*/ 32 h 43"/>
                <a:gd name="T8" fmla="*/ 14 w 23"/>
                <a:gd name="T9" fmla="*/ 19 h 43"/>
                <a:gd name="T10" fmla="*/ 23 w 2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3">
                  <a:moveTo>
                    <a:pt x="23" y="0"/>
                  </a:moveTo>
                  <a:cubicBezTo>
                    <a:pt x="19" y="6"/>
                    <a:pt x="0" y="39"/>
                    <a:pt x="13" y="42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1" y="37"/>
                    <a:pt x="10" y="36"/>
                    <a:pt x="11" y="32"/>
                  </a:cubicBezTo>
                  <a:cubicBezTo>
                    <a:pt x="11" y="27"/>
                    <a:pt x="12" y="23"/>
                    <a:pt x="14" y="19"/>
                  </a:cubicBezTo>
                  <a:cubicBezTo>
                    <a:pt x="16" y="12"/>
                    <a:pt x="19" y="6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61"/>
            <p:cNvSpPr>
              <a:spLocks/>
            </p:cNvSpPr>
            <p:nvPr/>
          </p:nvSpPr>
          <p:spPr bwMode="auto">
            <a:xfrm>
              <a:off x="8429625" y="3386138"/>
              <a:ext cx="427037" cy="234950"/>
            </a:xfrm>
            <a:custGeom>
              <a:avLst/>
              <a:gdLst>
                <a:gd name="T0" fmla="*/ 5 w 89"/>
                <a:gd name="T1" fmla="*/ 0 h 49"/>
                <a:gd name="T2" fmla="*/ 4 w 89"/>
                <a:gd name="T3" fmla="*/ 29 h 49"/>
                <a:gd name="T4" fmla="*/ 6 w 89"/>
                <a:gd name="T5" fmla="*/ 29 h 49"/>
                <a:gd name="T6" fmla="*/ 5 w 89"/>
                <a:gd name="T7" fmla="*/ 20 h 49"/>
                <a:gd name="T8" fmla="*/ 2 w 89"/>
                <a:gd name="T9" fmla="*/ 21 h 49"/>
                <a:gd name="T10" fmla="*/ 9 w 89"/>
                <a:gd name="T11" fmla="*/ 31 h 49"/>
                <a:gd name="T12" fmla="*/ 12 w 89"/>
                <a:gd name="T13" fmla="*/ 29 h 49"/>
                <a:gd name="T14" fmla="*/ 10 w 89"/>
                <a:gd name="T15" fmla="*/ 23 h 49"/>
                <a:gd name="T16" fmla="*/ 7 w 89"/>
                <a:gd name="T17" fmla="*/ 25 h 49"/>
                <a:gd name="T18" fmla="*/ 14 w 89"/>
                <a:gd name="T19" fmla="*/ 29 h 49"/>
                <a:gd name="T20" fmla="*/ 16 w 89"/>
                <a:gd name="T21" fmla="*/ 28 h 49"/>
                <a:gd name="T22" fmla="*/ 40 w 89"/>
                <a:gd name="T23" fmla="*/ 24 h 49"/>
                <a:gd name="T24" fmla="*/ 79 w 89"/>
                <a:gd name="T25" fmla="*/ 32 h 49"/>
                <a:gd name="T26" fmla="*/ 89 w 89"/>
                <a:gd name="T27" fmla="*/ 49 h 49"/>
                <a:gd name="T28" fmla="*/ 89 w 89"/>
                <a:gd name="T29" fmla="*/ 49 h 49"/>
                <a:gd name="T30" fmla="*/ 62 w 89"/>
                <a:gd name="T31" fmla="*/ 20 h 49"/>
                <a:gd name="T32" fmla="*/ 16 w 89"/>
                <a:gd name="T33" fmla="*/ 24 h 49"/>
                <a:gd name="T34" fmla="*/ 14 w 89"/>
                <a:gd name="T35" fmla="*/ 25 h 49"/>
                <a:gd name="T36" fmla="*/ 10 w 89"/>
                <a:gd name="T37" fmla="*/ 23 h 49"/>
                <a:gd name="T38" fmla="*/ 7 w 89"/>
                <a:gd name="T39" fmla="*/ 25 h 49"/>
                <a:gd name="T40" fmla="*/ 9 w 89"/>
                <a:gd name="T41" fmla="*/ 30 h 49"/>
                <a:gd name="T42" fmla="*/ 11 w 89"/>
                <a:gd name="T43" fmla="*/ 28 h 49"/>
                <a:gd name="T44" fmla="*/ 5 w 89"/>
                <a:gd name="T45" fmla="*/ 20 h 49"/>
                <a:gd name="T46" fmla="*/ 2 w 89"/>
                <a:gd name="T47" fmla="*/ 21 h 49"/>
                <a:gd name="T48" fmla="*/ 4 w 89"/>
                <a:gd name="T49" fmla="*/ 21 h 49"/>
                <a:gd name="T50" fmla="*/ 5 w 8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5" y="0"/>
                  </a:moveTo>
                  <a:cubicBezTo>
                    <a:pt x="0" y="11"/>
                    <a:pt x="2" y="19"/>
                    <a:pt x="4" y="29"/>
                  </a:cubicBezTo>
                  <a:cubicBezTo>
                    <a:pt x="5" y="31"/>
                    <a:pt x="7" y="30"/>
                    <a:pt x="6" y="29"/>
                  </a:cubicBezTo>
                  <a:cubicBezTo>
                    <a:pt x="6" y="26"/>
                    <a:pt x="5" y="23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4" y="25"/>
                    <a:pt x="5" y="28"/>
                    <a:pt x="9" y="31"/>
                  </a:cubicBezTo>
                  <a:cubicBezTo>
                    <a:pt x="11" y="32"/>
                    <a:pt x="12" y="30"/>
                    <a:pt x="12" y="29"/>
                  </a:cubicBezTo>
                  <a:cubicBezTo>
                    <a:pt x="12" y="25"/>
                    <a:pt x="12" y="26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11" y="28"/>
                    <a:pt x="10" y="28"/>
                    <a:pt x="14" y="29"/>
                  </a:cubicBezTo>
                  <a:cubicBezTo>
                    <a:pt x="15" y="30"/>
                    <a:pt x="16" y="29"/>
                    <a:pt x="16" y="28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4" y="19"/>
                    <a:pt x="70" y="19"/>
                    <a:pt x="79" y="32"/>
                  </a:cubicBezTo>
                  <a:cubicBezTo>
                    <a:pt x="83" y="38"/>
                    <a:pt x="85" y="44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2" y="36"/>
                    <a:pt x="78" y="23"/>
                    <a:pt x="62" y="20"/>
                  </a:cubicBezTo>
                  <a:cubicBezTo>
                    <a:pt x="47" y="16"/>
                    <a:pt x="31" y="27"/>
                    <a:pt x="16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1"/>
                    <a:pt x="6" y="23"/>
                    <a:pt x="7" y="25"/>
                  </a:cubicBezTo>
                  <a:cubicBezTo>
                    <a:pt x="8" y="27"/>
                    <a:pt x="8" y="28"/>
                    <a:pt x="9" y="30"/>
                  </a:cubicBezTo>
                  <a:cubicBezTo>
                    <a:pt x="10" y="29"/>
                    <a:pt x="11" y="29"/>
                    <a:pt x="11" y="28"/>
                  </a:cubicBezTo>
                  <a:cubicBezTo>
                    <a:pt x="8" y="26"/>
                    <a:pt x="6" y="23"/>
                    <a:pt x="5" y="20"/>
                  </a:cubicBezTo>
                  <a:cubicBezTo>
                    <a:pt x="4" y="18"/>
                    <a:pt x="2" y="19"/>
                    <a:pt x="2" y="21"/>
                  </a:cubicBezTo>
                  <a:cubicBezTo>
                    <a:pt x="3" y="27"/>
                    <a:pt x="3" y="27"/>
                    <a:pt x="4" y="21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62"/>
            <p:cNvSpPr>
              <a:spLocks/>
            </p:cNvSpPr>
            <p:nvPr/>
          </p:nvSpPr>
          <p:spPr bwMode="auto">
            <a:xfrm>
              <a:off x="7958137" y="3203576"/>
              <a:ext cx="374650" cy="460375"/>
            </a:xfrm>
            <a:custGeom>
              <a:avLst/>
              <a:gdLst>
                <a:gd name="T0" fmla="*/ 78 w 78"/>
                <a:gd name="T1" fmla="*/ 0 h 96"/>
                <a:gd name="T2" fmla="*/ 35 w 78"/>
                <a:gd name="T3" fmla="*/ 49 h 96"/>
                <a:gd name="T4" fmla="*/ 11 w 78"/>
                <a:gd name="T5" fmla="*/ 77 h 96"/>
                <a:gd name="T6" fmla="*/ 0 w 78"/>
                <a:gd name="T7" fmla="*/ 93 h 96"/>
                <a:gd name="T8" fmla="*/ 0 w 78"/>
                <a:gd name="T9" fmla="*/ 95 h 96"/>
                <a:gd name="T10" fmla="*/ 1 w 78"/>
                <a:gd name="T11" fmla="*/ 96 h 96"/>
                <a:gd name="T12" fmla="*/ 4 w 78"/>
                <a:gd name="T13" fmla="*/ 95 h 96"/>
                <a:gd name="T14" fmla="*/ 34 w 78"/>
                <a:gd name="T15" fmla="*/ 55 h 96"/>
                <a:gd name="T16" fmla="*/ 78 w 78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96">
                  <a:moveTo>
                    <a:pt x="78" y="0"/>
                  </a:moveTo>
                  <a:cubicBezTo>
                    <a:pt x="61" y="12"/>
                    <a:pt x="49" y="33"/>
                    <a:pt x="35" y="49"/>
                  </a:cubicBezTo>
                  <a:cubicBezTo>
                    <a:pt x="27" y="59"/>
                    <a:pt x="19" y="69"/>
                    <a:pt x="11" y="77"/>
                  </a:cubicBezTo>
                  <a:cubicBezTo>
                    <a:pt x="6" y="82"/>
                    <a:pt x="2" y="87"/>
                    <a:pt x="0" y="93"/>
                  </a:cubicBezTo>
                  <a:cubicBezTo>
                    <a:pt x="0" y="93"/>
                    <a:pt x="0" y="95"/>
                    <a:pt x="0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3" y="96"/>
                    <a:pt x="4" y="95"/>
                  </a:cubicBezTo>
                  <a:cubicBezTo>
                    <a:pt x="13" y="81"/>
                    <a:pt x="23" y="68"/>
                    <a:pt x="34" y="55"/>
                  </a:cubicBezTo>
                  <a:cubicBezTo>
                    <a:pt x="48" y="36"/>
                    <a:pt x="61" y="16"/>
                    <a:pt x="78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63"/>
            <p:cNvSpPr>
              <a:spLocks/>
            </p:cNvSpPr>
            <p:nvPr/>
          </p:nvSpPr>
          <p:spPr bwMode="auto">
            <a:xfrm>
              <a:off x="7948612" y="3635376"/>
              <a:ext cx="139700" cy="192088"/>
            </a:xfrm>
            <a:custGeom>
              <a:avLst/>
              <a:gdLst>
                <a:gd name="T0" fmla="*/ 29 w 29"/>
                <a:gd name="T1" fmla="*/ 39 h 40"/>
                <a:gd name="T2" fmla="*/ 5 w 29"/>
                <a:gd name="T3" fmla="*/ 2 h 40"/>
                <a:gd name="T4" fmla="*/ 4 w 29"/>
                <a:gd name="T5" fmla="*/ 5 h 40"/>
                <a:gd name="T6" fmla="*/ 6 w 29"/>
                <a:gd name="T7" fmla="*/ 3 h 40"/>
                <a:gd name="T8" fmla="*/ 6 w 29"/>
                <a:gd name="T9" fmla="*/ 1 h 40"/>
                <a:gd name="T10" fmla="*/ 2 w 29"/>
                <a:gd name="T11" fmla="*/ 1 h 40"/>
                <a:gd name="T12" fmla="*/ 1 w 29"/>
                <a:gd name="T13" fmla="*/ 4 h 40"/>
                <a:gd name="T14" fmla="*/ 28 w 29"/>
                <a:gd name="T15" fmla="*/ 40 h 40"/>
                <a:gd name="T16" fmla="*/ 29 w 29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0">
                  <a:moveTo>
                    <a:pt x="29" y="39"/>
                  </a:moveTo>
                  <a:cubicBezTo>
                    <a:pt x="20" y="27"/>
                    <a:pt x="11" y="15"/>
                    <a:pt x="5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4" y="0"/>
                    <a:pt x="4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7" y="18"/>
                    <a:pt x="19" y="28"/>
                    <a:pt x="28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64"/>
            <p:cNvSpPr>
              <a:spLocks/>
            </p:cNvSpPr>
            <p:nvPr/>
          </p:nvSpPr>
          <p:spPr bwMode="auto">
            <a:xfrm>
              <a:off x="8112125" y="3867151"/>
              <a:ext cx="130175" cy="201613"/>
            </a:xfrm>
            <a:custGeom>
              <a:avLst/>
              <a:gdLst>
                <a:gd name="T0" fmla="*/ 3 w 27"/>
                <a:gd name="T1" fmla="*/ 1 h 42"/>
                <a:gd name="T2" fmla="*/ 13 w 27"/>
                <a:gd name="T3" fmla="*/ 41 h 42"/>
                <a:gd name="T4" fmla="*/ 9 w 27"/>
                <a:gd name="T5" fmla="*/ 3 h 42"/>
                <a:gd name="T6" fmla="*/ 8 w 27"/>
                <a:gd name="T7" fmla="*/ 4 h 42"/>
                <a:gd name="T8" fmla="*/ 15 w 27"/>
                <a:gd name="T9" fmla="*/ 20 h 42"/>
                <a:gd name="T10" fmla="*/ 17 w 27"/>
                <a:gd name="T11" fmla="*/ 32 h 42"/>
                <a:gd name="T12" fmla="*/ 9 w 27"/>
                <a:gd name="T13" fmla="*/ 37 h 42"/>
                <a:gd name="T14" fmla="*/ 5 w 27"/>
                <a:gd name="T15" fmla="*/ 16 h 42"/>
                <a:gd name="T16" fmla="*/ 4 w 27"/>
                <a:gd name="T17" fmla="*/ 1 h 42"/>
                <a:gd name="T18" fmla="*/ 3 w 27"/>
                <a:gd name="T1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3" y="1"/>
                  </a:moveTo>
                  <a:cubicBezTo>
                    <a:pt x="4" y="9"/>
                    <a:pt x="0" y="41"/>
                    <a:pt x="13" y="41"/>
                  </a:cubicBezTo>
                  <a:cubicBezTo>
                    <a:pt x="27" y="40"/>
                    <a:pt x="13" y="8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11" y="9"/>
                    <a:pt x="13" y="15"/>
                    <a:pt x="15" y="20"/>
                  </a:cubicBezTo>
                  <a:cubicBezTo>
                    <a:pt x="16" y="24"/>
                    <a:pt x="17" y="28"/>
                    <a:pt x="17" y="32"/>
                  </a:cubicBezTo>
                  <a:cubicBezTo>
                    <a:pt x="17" y="37"/>
                    <a:pt x="13" y="42"/>
                    <a:pt x="9" y="37"/>
                  </a:cubicBezTo>
                  <a:cubicBezTo>
                    <a:pt x="5" y="32"/>
                    <a:pt x="5" y="22"/>
                    <a:pt x="5" y="16"/>
                  </a:cubicBezTo>
                  <a:cubicBezTo>
                    <a:pt x="4" y="11"/>
                    <a:pt x="5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65"/>
            <p:cNvSpPr>
              <a:spLocks/>
            </p:cNvSpPr>
            <p:nvPr/>
          </p:nvSpPr>
          <p:spPr bwMode="auto">
            <a:xfrm>
              <a:off x="7905750" y="3900488"/>
              <a:ext cx="111125" cy="268288"/>
            </a:xfrm>
            <a:custGeom>
              <a:avLst/>
              <a:gdLst>
                <a:gd name="T0" fmla="*/ 23 w 23"/>
                <a:gd name="T1" fmla="*/ 0 h 56"/>
                <a:gd name="T2" fmla="*/ 8 w 23"/>
                <a:gd name="T3" fmla="*/ 35 h 56"/>
                <a:gd name="T4" fmla="*/ 3 w 23"/>
                <a:gd name="T5" fmla="*/ 56 h 56"/>
                <a:gd name="T6" fmla="*/ 5 w 23"/>
                <a:gd name="T7" fmla="*/ 56 h 56"/>
                <a:gd name="T8" fmla="*/ 8 w 23"/>
                <a:gd name="T9" fmla="*/ 38 h 56"/>
                <a:gd name="T10" fmla="*/ 23 w 23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5" y="10"/>
                    <a:pt x="11" y="22"/>
                    <a:pt x="8" y="35"/>
                  </a:cubicBezTo>
                  <a:cubicBezTo>
                    <a:pt x="7" y="37"/>
                    <a:pt x="0" y="55"/>
                    <a:pt x="3" y="56"/>
                  </a:cubicBezTo>
                  <a:cubicBezTo>
                    <a:pt x="4" y="56"/>
                    <a:pt x="5" y="56"/>
                    <a:pt x="5" y="56"/>
                  </a:cubicBezTo>
                  <a:cubicBezTo>
                    <a:pt x="8" y="50"/>
                    <a:pt x="7" y="44"/>
                    <a:pt x="8" y="38"/>
                  </a:cubicBezTo>
                  <a:cubicBezTo>
                    <a:pt x="10" y="24"/>
                    <a:pt x="15" y="11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66"/>
            <p:cNvSpPr>
              <a:spLocks/>
            </p:cNvSpPr>
            <p:nvPr/>
          </p:nvSpPr>
          <p:spPr bwMode="auto">
            <a:xfrm>
              <a:off x="7920037" y="4149726"/>
              <a:ext cx="422275" cy="101600"/>
            </a:xfrm>
            <a:custGeom>
              <a:avLst/>
              <a:gdLst>
                <a:gd name="T0" fmla="*/ 1 w 88"/>
                <a:gd name="T1" fmla="*/ 3 h 21"/>
                <a:gd name="T2" fmla="*/ 12 w 88"/>
                <a:gd name="T3" fmla="*/ 7 h 21"/>
                <a:gd name="T4" fmla="*/ 29 w 88"/>
                <a:gd name="T5" fmla="*/ 13 h 21"/>
                <a:gd name="T6" fmla="*/ 47 w 88"/>
                <a:gd name="T7" fmla="*/ 18 h 21"/>
                <a:gd name="T8" fmla="*/ 83 w 88"/>
                <a:gd name="T9" fmla="*/ 20 h 21"/>
                <a:gd name="T10" fmla="*/ 84 w 88"/>
                <a:gd name="T11" fmla="*/ 16 h 21"/>
                <a:gd name="T12" fmla="*/ 84 w 88"/>
                <a:gd name="T13" fmla="*/ 16 h 21"/>
                <a:gd name="T14" fmla="*/ 81 w 88"/>
                <a:gd name="T15" fmla="*/ 19 h 21"/>
                <a:gd name="T16" fmla="*/ 82 w 88"/>
                <a:gd name="T17" fmla="*/ 20 h 21"/>
                <a:gd name="T18" fmla="*/ 84 w 88"/>
                <a:gd name="T19" fmla="*/ 20 h 21"/>
                <a:gd name="T20" fmla="*/ 85 w 88"/>
                <a:gd name="T21" fmla="*/ 20 h 21"/>
                <a:gd name="T22" fmla="*/ 85 w 88"/>
                <a:gd name="T23" fmla="*/ 16 h 21"/>
                <a:gd name="T24" fmla="*/ 57 w 88"/>
                <a:gd name="T25" fmla="*/ 17 h 21"/>
                <a:gd name="T26" fmla="*/ 26 w 88"/>
                <a:gd name="T27" fmla="*/ 10 h 21"/>
                <a:gd name="T28" fmla="*/ 0 w 88"/>
                <a:gd name="T29" fmla="*/ 2 h 21"/>
                <a:gd name="T30" fmla="*/ 1 w 88"/>
                <a:gd name="T3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21">
                  <a:moveTo>
                    <a:pt x="1" y="3"/>
                  </a:moveTo>
                  <a:cubicBezTo>
                    <a:pt x="3" y="2"/>
                    <a:pt x="10" y="6"/>
                    <a:pt x="12" y="7"/>
                  </a:cubicBezTo>
                  <a:cubicBezTo>
                    <a:pt x="18" y="9"/>
                    <a:pt x="23" y="11"/>
                    <a:pt x="29" y="13"/>
                  </a:cubicBezTo>
                  <a:cubicBezTo>
                    <a:pt x="35" y="15"/>
                    <a:pt x="41" y="17"/>
                    <a:pt x="47" y="18"/>
                  </a:cubicBezTo>
                  <a:cubicBezTo>
                    <a:pt x="57" y="19"/>
                    <a:pt x="75" y="13"/>
                    <a:pt x="83" y="20"/>
                  </a:cubicBezTo>
                  <a:cubicBezTo>
                    <a:pt x="83" y="18"/>
                    <a:pt x="84" y="17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14"/>
                    <a:pt x="79" y="17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1"/>
                    <a:pt x="84" y="20"/>
                  </a:cubicBezTo>
                  <a:cubicBezTo>
                    <a:pt x="84" y="20"/>
                    <a:pt x="85" y="20"/>
                    <a:pt x="85" y="20"/>
                  </a:cubicBezTo>
                  <a:cubicBezTo>
                    <a:pt x="87" y="19"/>
                    <a:pt x="88" y="16"/>
                    <a:pt x="85" y="16"/>
                  </a:cubicBezTo>
                  <a:cubicBezTo>
                    <a:pt x="75" y="13"/>
                    <a:pt x="67" y="16"/>
                    <a:pt x="57" y="17"/>
                  </a:cubicBezTo>
                  <a:cubicBezTo>
                    <a:pt x="46" y="17"/>
                    <a:pt x="36" y="14"/>
                    <a:pt x="26" y="10"/>
                  </a:cubicBezTo>
                  <a:cubicBezTo>
                    <a:pt x="22" y="9"/>
                    <a:pt x="4" y="0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67"/>
            <p:cNvSpPr>
              <a:spLocks/>
            </p:cNvSpPr>
            <p:nvPr/>
          </p:nvSpPr>
          <p:spPr bwMode="auto">
            <a:xfrm>
              <a:off x="8328025" y="4203701"/>
              <a:ext cx="14287" cy="71438"/>
            </a:xfrm>
            <a:custGeom>
              <a:avLst/>
              <a:gdLst>
                <a:gd name="T0" fmla="*/ 1 w 3"/>
                <a:gd name="T1" fmla="*/ 0 h 15"/>
                <a:gd name="T2" fmla="*/ 1 w 3"/>
                <a:gd name="T3" fmla="*/ 15 h 15"/>
                <a:gd name="T4" fmla="*/ 3 w 3"/>
                <a:gd name="T5" fmla="*/ 14 h 15"/>
                <a:gd name="T6" fmla="*/ 2 w 3"/>
                <a:gd name="T7" fmla="*/ 0 h 15"/>
                <a:gd name="T8" fmla="*/ 1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0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2" y="9"/>
                    <a:pt x="2" y="5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68"/>
            <p:cNvSpPr>
              <a:spLocks/>
            </p:cNvSpPr>
            <p:nvPr/>
          </p:nvSpPr>
          <p:spPr bwMode="auto">
            <a:xfrm>
              <a:off x="7939087" y="4164013"/>
              <a:ext cx="14287" cy="49213"/>
            </a:xfrm>
            <a:custGeom>
              <a:avLst/>
              <a:gdLst>
                <a:gd name="T0" fmla="*/ 2 w 3"/>
                <a:gd name="T1" fmla="*/ 0 h 10"/>
                <a:gd name="T2" fmla="*/ 0 w 3"/>
                <a:gd name="T3" fmla="*/ 8 h 10"/>
                <a:gd name="T4" fmla="*/ 2 w 3"/>
                <a:gd name="T5" fmla="*/ 8 h 10"/>
                <a:gd name="T6" fmla="*/ 2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0" y="10"/>
                    <a:pt x="3" y="10"/>
                    <a:pt x="2" y="8"/>
                  </a:cubicBezTo>
                  <a:cubicBezTo>
                    <a:pt x="2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69"/>
            <p:cNvSpPr>
              <a:spLocks/>
            </p:cNvSpPr>
            <p:nvPr/>
          </p:nvSpPr>
          <p:spPr bwMode="auto">
            <a:xfrm>
              <a:off x="7953375" y="4284663"/>
              <a:ext cx="30162" cy="68263"/>
            </a:xfrm>
            <a:custGeom>
              <a:avLst/>
              <a:gdLst>
                <a:gd name="T0" fmla="*/ 6 w 6"/>
                <a:gd name="T1" fmla="*/ 0 h 14"/>
                <a:gd name="T2" fmla="*/ 1 w 6"/>
                <a:gd name="T3" fmla="*/ 8 h 14"/>
                <a:gd name="T4" fmla="*/ 1 w 6"/>
                <a:gd name="T5" fmla="*/ 14 h 14"/>
                <a:gd name="T6" fmla="*/ 2 w 6"/>
                <a:gd name="T7" fmla="*/ 13 h 14"/>
                <a:gd name="T8" fmla="*/ 2 w 6"/>
                <a:gd name="T9" fmla="*/ 11 h 14"/>
                <a:gd name="T10" fmla="*/ 2 w 6"/>
                <a:gd name="T11" fmla="*/ 7 h 14"/>
                <a:gd name="T12" fmla="*/ 6 w 6"/>
                <a:gd name="T13" fmla="*/ 1 h 14"/>
                <a:gd name="T14" fmla="*/ 6 w 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3" y="2"/>
                    <a:pt x="2" y="5"/>
                    <a:pt x="1" y="8"/>
                  </a:cubicBezTo>
                  <a:cubicBezTo>
                    <a:pt x="0" y="9"/>
                    <a:pt x="0" y="13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3" y="5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70"/>
            <p:cNvSpPr>
              <a:spLocks/>
            </p:cNvSpPr>
            <p:nvPr/>
          </p:nvSpPr>
          <p:spPr bwMode="auto">
            <a:xfrm>
              <a:off x="7588250" y="3082926"/>
              <a:ext cx="547687" cy="1101725"/>
            </a:xfrm>
            <a:custGeom>
              <a:avLst/>
              <a:gdLst>
                <a:gd name="T0" fmla="*/ 113 w 114"/>
                <a:gd name="T1" fmla="*/ 0 h 229"/>
                <a:gd name="T2" fmla="*/ 26 w 114"/>
                <a:gd name="T3" fmla="*/ 102 h 229"/>
                <a:gd name="T4" fmla="*/ 7 w 114"/>
                <a:gd name="T5" fmla="*/ 159 h 229"/>
                <a:gd name="T6" fmla="*/ 14 w 114"/>
                <a:gd name="T7" fmla="*/ 227 h 229"/>
                <a:gd name="T8" fmla="*/ 16 w 114"/>
                <a:gd name="T9" fmla="*/ 226 h 229"/>
                <a:gd name="T10" fmla="*/ 32 w 114"/>
                <a:gd name="T11" fmla="*/ 97 h 229"/>
                <a:gd name="T12" fmla="*/ 114 w 114"/>
                <a:gd name="T13" fmla="*/ 1 h 229"/>
                <a:gd name="T14" fmla="*/ 113 w 114"/>
                <a:gd name="T15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29">
                  <a:moveTo>
                    <a:pt x="113" y="0"/>
                  </a:moveTo>
                  <a:cubicBezTo>
                    <a:pt x="81" y="31"/>
                    <a:pt x="48" y="62"/>
                    <a:pt x="26" y="102"/>
                  </a:cubicBezTo>
                  <a:cubicBezTo>
                    <a:pt x="16" y="120"/>
                    <a:pt x="10" y="139"/>
                    <a:pt x="7" y="159"/>
                  </a:cubicBezTo>
                  <a:cubicBezTo>
                    <a:pt x="3" y="181"/>
                    <a:pt x="2" y="208"/>
                    <a:pt x="14" y="227"/>
                  </a:cubicBezTo>
                  <a:cubicBezTo>
                    <a:pt x="15" y="229"/>
                    <a:pt x="17" y="227"/>
                    <a:pt x="16" y="226"/>
                  </a:cubicBezTo>
                  <a:cubicBezTo>
                    <a:pt x="0" y="184"/>
                    <a:pt x="11" y="135"/>
                    <a:pt x="32" y="97"/>
                  </a:cubicBezTo>
                  <a:cubicBezTo>
                    <a:pt x="53" y="60"/>
                    <a:pt x="84" y="30"/>
                    <a:pt x="114" y="1"/>
                  </a:cubicBezTo>
                  <a:cubicBezTo>
                    <a:pt x="114" y="1"/>
                    <a:pt x="114" y="0"/>
                    <a:pt x="1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71"/>
            <p:cNvSpPr>
              <a:spLocks/>
            </p:cNvSpPr>
            <p:nvPr/>
          </p:nvSpPr>
          <p:spPr bwMode="auto">
            <a:xfrm>
              <a:off x="8972550" y="3784601"/>
              <a:ext cx="168275" cy="490538"/>
            </a:xfrm>
            <a:custGeom>
              <a:avLst/>
              <a:gdLst>
                <a:gd name="T0" fmla="*/ 33 w 35"/>
                <a:gd name="T1" fmla="*/ 1 h 102"/>
                <a:gd name="T2" fmla="*/ 18 w 35"/>
                <a:gd name="T3" fmla="*/ 50 h 102"/>
                <a:gd name="T4" fmla="*/ 1 w 35"/>
                <a:gd name="T5" fmla="*/ 99 h 102"/>
                <a:gd name="T6" fmla="*/ 3 w 35"/>
                <a:gd name="T7" fmla="*/ 100 h 102"/>
                <a:gd name="T8" fmla="*/ 35 w 35"/>
                <a:gd name="T9" fmla="*/ 1 h 102"/>
                <a:gd name="T10" fmla="*/ 33 w 35"/>
                <a:gd name="T11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2">
                  <a:moveTo>
                    <a:pt x="33" y="1"/>
                  </a:moveTo>
                  <a:cubicBezTo>
                    <a:pt x="28" y="17"/>
                    <a:pt x="23" y="34"/>
                    <a:pt x="18" y="50"/>
                  </a:cubicBezTo>
                  <a:cubicBezTo>
                    <a:pt x="13" y="67"/>
                    <a:pt x="6" y="83"/>
                    <a:pt x="1" y="99"/>
                  </a:cubicBezTo>
                  <a:cubicBezTo>
                    <a:pt x="0" y="101"/>
                    <a:pt x="3" y="102"/>
                    <a:pt x="3" y="100"/>
                  </a:cubicBezTo>
                  <a:cubicBezTo>
                    <a:pt x="20" y="71"/>
                    <a:pt x="25" y="33"/>
                    <a:pt x="35" y="1"/>
                  </a:cubicBezTo>
                  <a:cubicBezTo>
                    <a:pt x="35" y="0"/>
                    <a:pt x="34" y="0"/>
                    <a:pt x="3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72"/>
            <p:cNvSpPr>
              <a:spLocks/>
            </p:cNvSpPr>
            <p:nvPr/>
          </p:nvSpPr>
          <p:spPr bwMode="auto">
            <a:xfrm>
              <a:off x="9131300" y="3602038"/>
              <a:ext cx="187325" cy="239713"/>
            </a:xfrm>
            <a:custGeom>
              <a:avLst/>
              <a:gdLst>
                <a:gd name="T0" fmla="*/ 0 w 39"/>
                <a:gd name="T1" fmla="*/ 40 h 50"/>
                <a:gd name="T2" fmla="*/ 38 w 39"/>
                <a:gd name="T3" fmla="*/ 23 h 50"/>
                <a:gd name="T4" fmla="*/ 30 w 39"/>
                <a:gd name="T5" fmla="*/ 5 h 50"/>
                <a:gd name="T6" fmla="*/ 1 w 39"/>
                <a:gd name="T7" fmla="*/ 16 h 50"/>
                <a:gd name="T8" fmla="*/ 3 w 39"/>
                <a:gd name="T9" fmla="*/ 17 h 50"/>
                <a:gd name="T10" fmla="*/ 16 w 39"/>
                <a:gd name="T11" fmla="*/ 8 h 50"/>
                <a:gd name="T12" fmla="*/ 29 w 39"/>
                <a:gd name="T13" fmla="*/ 8 h 50"/>
                <a:gd name="T14" fmla="*/ 36 w 39"/>
                <a:gd name="T15" fmla="*/ 24 h 50"/>
                <a:gd name="T16" fmla="*/ 25 w 39"/>
                <a:gd name="T17" fmla="*/ 40 h 50"/>
                <a:gd name="T18" fmla="*/ 1 w 39"/>
                <a:gd name="T19" fmla="*/ 39 h 50"/>
                <a:gd name="T20" fmla="*/ 0 w 39"/>
                <a:gd name="T2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0">
                  <a:moveTo>
                    <a:pt x="0" y="40"/>
                  </a:moveTo>
                  <a:cubicBezTo>
                    <a:pt x="16" y="50"/>
                    <a:pt x="34" y="42"/>
                    <a:pt x="38" y="23"/>
                  </a:cubicBezTo>
                  <a:cubicBezTo>
                    <a:pt x="39" y="16"/>
                    <a:pt x="36" y="9"/>
                    <a:pt x="30" y="5"/>
                  </a:cubicBezTo>
                  <a:cubicBezTo>
                    <a:pt x="20" y="0"/>
                    <a:pt x="3" y="5"/>
                    <a:pt x="1" y="16"/>
                  </a:cubicBezTo>
                  <a:cubicBezTo>
                    <a:pt x="1" y="17"/>
                    <a:pt x="2" y="18"/>
                    <a:pt x="3" y="17"/>
                  </a:cubicBezTo>
                  <a:cubicBezTo>
                    <a:pt x="7" y="14"/>
                    <a:pt x="10" y="10"/>
                    <a:pt x="16" y="8"/>
                  </a:cubicBezTo>
                  <a:cubicBezTo>
                    <a:pt x="20" y="7"/>
                    <a:pt x="25" y="7"/>
                    <a:pt x="29" y="8"/>
                  </a:cubicBezTo>
                  <a:cubicBezTo>
                    <a:pt x="35" y="11"/>
                    <a:pt x="36" y="18"/>
                    <a:pt x="36" y="24"/>
                  </a:cubicBezTo>
                  <a:cubicBezTo>
                    <a:pt x="35" y="31"/>
                    <a:pt x="30" y="37"/>
                    <a:pt x="25" y="40"/>
                  </a:cubicBezTo>
                  <a:cubicBezTo>
                    <a:pt x="17" y="45"/>
                    <a:pt x="8" y="43"/>
                    <a:pt x="1" y="39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73"/>
            <p:cNvSpPr>
              <a:spLocks/>
            </p:cNvSpPr>
            <p:nvPr/>
          </p:nvSpPr>
          <p:spPr bwMode="auto">
            <a:xfrm>
              <a:off x="9174162" y="3694113"/>
              <a:ext cx="76200" cy="42863"/>
            </a:xfrm>
            <a:custGeom>
              <a:avLst/>
              <a:gdLst>
                <a:gd name="T0" fmla="*/ 1 w 16"/>
                <a:gd name="T1" fmla="*/ 9 h 9"/>
                <a:gd name="T2" fmla="*/ 13 w 16"/>
                <a:gd name="T3" fmla="*/ 4 h 9"/>
                <a:gd name="T4" fmla="*/ 11 w 16"/>
                <a:gd name="T5" fmla="*/ 2 h 9"/>
                <a:gd name="T6" fmla="*/ 11 w 16"/>
                <a:gd name="T7" fmla="*/ 3 h 9"/>
                <a:gd name="T8" fmla="*/ 12 w 16"/>
                <a:gd name="T9" fmla="*/ 4 h 9"/>
                <a:gd name="T10" fmla="*/ 12 w 16"/>
                <a:gd name="T11" fmla="*/ 4 h 9"/>
                <a:gd name="T12" fmla="*/ 14 w 16"/>
                <a:gd name="T13" fmla="*/ 1 h 9"/>
                <a:gd name="T14" fmla="*/ 8 w 16"/>
                <a:gd name="T15" fmla="*/ 4 h 9"/>
                <a:gd name="T16" fmla="*/ 15 w 16"/>
                <a:gd name="T17" fmla="*/ 4 h 9"/>
                <a:gd name="T18" fmla="*/ 14 w 16"/>
                <a:gd name="T19" fmla="*/ 1 h 9"/>
                <a:gd name="T20" fmla="*/ 13 w 16"/>
                <a:gd name="T21" fmla="*/ 1 h 9"/>
                <a:gd name="T22" fmla="*/ 15 w 16"/>
                <a:gd name="T23" fmla="*/ 2 h 9"/>
                <a:gd name="T24" fmla="*/ 15 w 16"/>
                <a:gd name="T25" fmla="*/ 1 h 9"/>
                <a:gd name="T26" fmla="*/ 13 w 16"/>
                <a:gd name="T27" fmla="*/ 1 h 9"/>
                <a:gd name="T28" fmla="*/ 0 w 16"/>
                <a:gd name="T29" fmla="*/ 8 h 9"/>
                <a:gd name="T30" fmla="*/ 1 w 16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4" y="6"/>
                    <a:pt x="8" y="3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4" y="1"/>
                  </a:cubicBezTo>
                  <a:cubicBezTo>
                    <a:pt x="12" y="0"/>
                    <a:pt x="8" y="1"/>
                    <a:pt x="8" y="4"/>
                  </a:cubicBezTo>
                  <a:cubicBezTo>
                    <a:pt x="9" y="6"/>
                    <a:pt x="13" y="5"/>
                    <a:pt x="15" y="4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74"/>
            <p:cNvSpPr>
              <a:spLocks/>
            </p:cNvSpPr>
            <p:nvPr/>
          </p:nvSpPr>
          <p:spPr bwMode="auto">
            <a:xfrm>
              <a:off x="8102600" y="2827338"/>
              <a:ext cx="327025" cy="288925"/>
            </a:xfrm>
            <a:custGeom>
              <a:avLst/>
              <a:gdLst>
                <a:gd name="T0" fmla="*/ 68 w 68"/>
                <a:gd name="T1" fmla="*/ 5 h 60"/>
                <a:gd name="T2" fmla="*/ 27 w 68"/>
                <a:gd name="T3" fmla="*/ 9 h 60"/>
                <a:gd name="T4" fmla="*/ 1 w 68"/>
                <a:gd name="T5" fmla="*/ 58 h 60"/>
                <a:gd name="T6" fmla="*/ 2 w 68"/>
                <a:gd name="T7" fmla="*/ 59 h 60"/>
                <a:gd name="T8" fmla="*/ 16 w 68"/>
                <a:gd name="T9" fmla="*/ 27 h 60"/>
                <a:gd name="T10" fmla="*/ 43 w 68"/>
                <a:gd name="T11" fmla="*/ 5 h 60"/>
                <a:gd name="T12" fmla="*/ 68 w 68"/>
                <a:gd name="T13" fmla="*/ 6 h 60"/>
                <a:gd name="T14" fmla="*/ 68 w 68"/>
                <a:gd name="T1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68" y="5"/>
                  </a:moveTo>
                  <a:cubicBezTo>
                    <a:pt x="56" y="6"/>
                    <a:pt x="37" y="0"/>
                    <a:pt x="27" y="9"/>
                  </a:cubicBezTo>
                  <a:cubicBezTo>
                    <a:pt x="12" y="22"/>
                    <a:pt x="14" y="44"/>
                    <a:pt x="1" y="58"/>
                  </a:cubicBezTo>
                  <a:cubicBezTo>
                    <a:pt x="0" y="59"/>
                    <a:pt x="1" y="60"/>
                    <a:pt x="2" y="59"/>
                  </a:cubicBezTo>
                  <a:cubicBezTo>
                    <a:pt x="11" y="51"/>
                    <a:pt x="13" y="39"/>
                    <a:pt x="16" y="27"/>
                  </a:cubicBezTo>
                  <a:cubicBezTo>
                    <a:pt x="20" y="14"/>
                    <a:pt x="29" y="6"/>
                    <a:pt x="43" y="5"/>
                  </a:cubicBezTo>
                  <a:cubicBezTo>
                    <a:pt x="51" y="5"/>
                    <a:pt x="59" y="7"/>
                    <a:pt x="68" y="6"/>
                  </a:cubicBezTo>
                  <a:lnTo>
                    <a:pt x="68" y="5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75"/>
            <p:cNvSpPr>
              <a:spLocks/>
            </p:cNvSpPr>
            <p:nvPr/>
          </p:nvSpPr>
          <p:spPr bwMode="auto">
            <a:xfrm>
              <a:off x="8112125" y="2851151"/>
              <a:ext cx="317500" cy="260350"/>
            </a:xfrm>
            <a:custGeom>
              <a:avLst/>
              <a:gdLst>
                <a:gd name="T0" fmla="*/ 66 w 66"/>
                <a:gd name="T1" fmla="*/ 0 h 54"/>
                <a:gd name="T2" fmla="*/ 38 w 66"/>
                <a:gd name="T3" fmla="*/ 29 h 54"/>
                <a:gd name="T4" fmla="*/ 0 w 66"/>
                <a:gd name="T5" fmla="*/ 52 h 54"/>
                <a:gd name="T6" fmla="*/ 1 w 66"/>
                <a:gd name="T7" fmla="*/ 53 h 54"/>
                <a:gd name="T8" fmla="*/ 34 w 66"/>
                <a:gd name="T9" fmla="*/ 35 h 54"/>
                <a:gd name="T10" fmla="*/ 66 w 66"/>
                <a:gd name="T11" fmla="*/ 1 h 54"/>
                <a:gd name="T12" fmla="*/ 66 w 66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53" y="6"/>
                    <a:pt x="46" y="19"/>
                    <a:pt x="38" y="29"/>
                  </a:cubicBezTo>
                  <a:cubicBezTo>
                    <a:pt x="28" y="41"/>
                    <a:pt x="11" y="42"/>
                    <a:pt x="0" y="52"/>
                  </a:cubicBezTo>
                  <a:cubicBezTo>
                    <a:pt x="0" y="53"/>
                    <a:pt x="0" y="54"/>
                    <a:pt x="1" y="53"/>
                  </a:cubicBezTo>
                  <a:cubicBezTo>
                    <a:pt x="12" y="46"/>
                    <a:pt x="24" y="43"/>
                    <a:pt x="34" y="35"/>
                  </a:cubicBezTo>
                  <a:cubicBezTo>
                    <a:pt x="46" y="25"/>
                    <a:pt x="51" y="9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76"/>
            <p:cNvSpPr>
              <a:spLocks/>
            </p:cNvSpPr>
            <p:nvPr/>
          </p:nvSpPr>
          <p:spPr bwMode="auto">
            <a:xfrm>
              <a:off x="8116887" y="2857501"/>
              <a:ext cx="293687" cy="244475"/>
            </a:xfrm>
            <a:custGeom>
              <a:avLst/>
              <a:gdLst>
                <a:gd name="T0" fmla="*/ 61 w 61"/>
                <a:gd name="T1" fmla="*/ 0 h 51"/>
                <a:gd name="T2" fmla="*/ 28 w 61"/>
                <a:gd name="T3" fmla="*/ 10 h 51"/>
                <a:gd name="T4" fmla="*/ 0 w 61"/>
                <a:gd name="T5" fmla="*/ 51 h 51"/>
                <a:gd name="T6" fmla="*/ 1 w 61"/>
                <a:gd name="T7" fmla="*/ 51 h 51"/>
                <a:gd name="T8" fmla="*/ 24 w 61"/>
                <a:gd name="T9" fmla="*/ 16 h 51"/>
                <a:gd name="T10" fmla="*/ 61 w 61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1">
                  <a:moveTo>
                    <a:pt x="61" y="0"/>
                  </a:moveTo>
                  <a:cubicBezTo>
                    <a:pt x="50" y="1"/>
                    <a:pt x="37" y="3"/>
                    <a:pt x="28" y="10"/>
                  </a:cubicBezTo>
                  <a:cubicBezTo>
                    <a:pt x="16" y="21"/>
                    <a:pt x="7" y="36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39"/>
                    <a:pt x="15" y="27"/>
                    <a:pt x="24" y="16"/>
                  </a:cubicBezTo>
                  <a:cubicBezTo>
                    <a:pt x="33" y="5"/>
                    <a:pt x="48" y="3"/>
                    <a:pt x="6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77"/>
            <p:cNvSpPr>
              <a:spLocks/>
            </p:cNvSpPr>
            <p:nvPr/>
          </p:nvSpPr>
          <p:spPr bwMode="auto">
            <a:xfrm>
              <a:off x="8135937" y="2857501"/>
              <a:ext cx="260350" cy="215900"/>
            </a:xfrm>
            <a:custGeom>
              <a:avLst/>
              <a:gdLst>
                <a:gd name="T0" fmla="*/ 54 w 54"/>
                <a:gd name="T1" fmla="*/ 0 h 45"/>
                <a:gd name="T2" fmla="*/ 1 w 54"/>
                <a:gd name="T3" fmla="*/ 44 h 45"/>
                <a:gd name="T4" fmla="*/ 1 w 54"/>
                <a:gd name="T5" fmla="*/ 45 h 45"/>
                <a:gd name="T6" fmla="*/ 54 w 54"/>
                <a:gd name="T7" fmla="*/ 1 h 45"/>
                <a:gd name="T8" fmla="*/ 54 w 5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54" y="0"/>
                  </a:moveTo>
                  <a:cubicBezTo>
                    <a:pt x="32" y="9"/>
                    <a:pt x="22" y="33"/>
                    <a:pt x="1" y="44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23" y="36"/>
                    <a:pt x="31" y="9"/>
                    <a:pt x="54" y="1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78"/>
            <p:cNvSpPr>
              <a:spLocks/>
            </p:cNvSpPr>
            <p:nvPr/>
          </p:nvSpPr>
          <p:spPr bwMode="auto">
            <a:xfrm>
              <a:off x="8116887" y="2867026"/>
              <a:ext cx="265112" cy="225425"/>
            </a:xfrm>
            <a:custGeom>
              <a:avLst/>
              <a:gdLst>
                <a:gd name="T0" fmla="*/ 55 w 55"/>
                <a:gd name="T1" fmla="*/ 0 h 47"/>
                <a:gd name="T2" fmla="*/ 31 w 55"/>
                <a:gd name="T3" fmla="*/ 25 h 47"/>
                <a:gd name="T4" fmla="*/ 0 w 55"/>
                <a:gd name="T5" fmla="*/ 46 h 47"/>
                <a:gd name="T6" fmla="*/ 0 w 55"/>
                <a:gd name="T7" fmla="*/ 47 h 47"/>
                <a:gd name="T8" fmla="*/ 26 w 55"/>
                <a:gd name="T9" fmla="*/ 31 h 47"/>
                <a:gd name="T10" fmla="*/ 55 w 55"/>
                <a:gd name="T11" fmla="*/ 1 h 47"/>
                <a:gd name="T12" fmla="*/ 55 w 5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7">
                  <a:moveTo>
                    <a:pt x="55" y="0"/>
                  </a:moveTo>
                  <a:cubicBezTo>
                    <a:pt x="46" y="8"/>
                    <a:pt x="39" y="17"/>
                    <a:pt x="31" y="25"/>
                  </a:cubicBezTo>
                  <a:cubicBezTo>
                    <a:pt x="22" y="35"/>
                    <a:pt x="10" y="39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" y="42"/>
                    <a:pt x="18" y="37"/>
                    <a:pt x="26" y="31"/>
                  </a:cubicBezTo>
                  <a:cubicBezTo>
                    <a:pt x="37" y="22"/>
                    <a:pt x="45" y="10"/>
                    <a:pt x="55" y="1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79"/>
            <p:cNvSpPr>
              <a:spLocks/>
            </p:cNvSpPr>
            <p:nvPr/>
          </p:nvSpPr>
          <p:spPr bwMode="auto">
            <a:xfrm>
              <a:off x="8116887" y="2832101"/>
              <a:ext cx="293687" cy="260350"/>
            </a:xfrm>
            <a:custGeom>
              <a:avLst/>
              <a:gdLst>
                <a:gd name="T0" fmla="*/ 61 w 61"/>
                <a:gd name="T1" fmla="*/ 5 h 54"/>
                <a:gd name="T2" fmla="*/ 21 w 61"/>
                <a:gd name="T3" fmla="*/ 9 h 54"/>
                <a:gd name="T4" fmla="*/ 0 w 61"/>
                <a:gd name="T5" fmla="*/ 54 h 54"/>
                <a:gd name="T6" fmla="*/ 1 w 61"/>
                <a:gd name="T7" fmla="*/ 54 h 54"/>
                <a:gd name="T8" fmla="*/ 24 w 61"/>
                <a:gd name="T9" fmla="*/ 7 h 54"/>
                <a:gd name="T10" fmla="*/ 61 w 61"/>
                <a:gd name="T1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4">
                  <a:moveTo>
                    <a:pt x="61" y="5"/>
                  </a:moveTo>
                  <a:cubicBezTo>
                    <a:pt x="48" y="6"/>
                    <a:pt x="33" y="0"/>
                    <a:pt x="21" y="9"/>
                  </a:cubicBezTo>
                  <a:cubicBezTo>
                    <a:pt x="7" y="20"/>
                    <a:pt x="1" y="37"/>
                    <a:pt x="0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36"/>
                    <a:pt x="8" y="18"/>
                    <a:pt x="24" y="7"/>
                  </a:cubicBezTo>
                  <a:cubicBezTo>
                    <a:pt x="34" y="1"/>
                    <a:pt x="49" y="6"/>
                    <a:pt x="61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0"/>
            <p:cNvSpPr>
              <a:spLocks/>
            </p:cNvSpPr>
            <p:nvPr/>
          </p:nvSpPr>
          <p:spPr bwMode="auto">
            <a:xfrm>
              <a:off x="8415337" y="2774951"/>
              <a:ext cx="884237" cy="879475"/>
            </a:xfrm>
            <a:custGeom>
              <a:avLst/>
              <a:gdLst>
                <a:gd name="T0" fmla="*/ 1 w 184"/>
                <a:gd name="T1" fmla="*/ 19 h 183"/>
                <a:gd name="T2" fmla="*/ 146 w 184"/>
                <a:gd name="T3" fmla="*/ 52 h 183"/>
                <a:gd name="T4" fmla="*/ 178 w 184"/>
                <a:gd name="T5" fmla="*/ 113 h 183"/>
                <a:gd name="T6" fmla="*/ 161 w 184"/>
                <a:gd name="T7" fmla="*/ 180 h 183"/>
                <a:gd name="T8" fmla="*/ 165 w 184"/>
                <a:gd name="T9" fmla="*/ 180 h 183"/>
                <a:gd name="T10" fmla="*/ 181 w 184"/>
                <a:gd name="T11" fmla="*/ 104 h 183"/>
                <a:gd name="T12" fmla="*/ 145 w 184"/>
                <a:gd name="T13" fmla="*/ 48 h 183"/>
                <a:gd name="T14" fmla="*/ 76 w 184"/>
                <a:gd name="T15" fmla="*/ 15 h 183"/>
                <a:gd name="T16" fmla="*/ 0 w 184"/>
                <a:gd name="T17" fmla="*/ 18 h 183"/>
                <a:gd name="T18" fmla="*/ 1 w 184"/>
                <a:gd name="T19" fmla="*/ 1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1" y="19"/>
                  </a:moveTo>
                  <a:cubicBezTo>
                    <a:pt x="48" y="0"/>
                    <a:pt x="109" y="21"/>
                    <a:pt x="146" y="52"/>
                  </a:cubicBezTo>
                  <a:cubicBezTo>
                    <a:pt x="165" y="68"/>
                    <a:pt x="178" y="89"/>
                    <a:pt x="178" y="113"/>
                  </a:cubicBezTo>
                  <a:cubicBezTo>
                    <a:pt x="178" y="137"/>
                    <a:pt x="161" y="156"/>
                    <a:pt x="161" y="180"/>
                  </a:cubicBezTo>
                  <a:cubicBezTo>
                    <a:pt x="161" y="183"/>
                    <a:pt x="165" y="182"/>
                    <a:pt x="165" y="180"/>
                  </a:cubicBezTo>
                  <a:cubicBezTo>
                    <a:pt x="165" y="153"/>
                    <a:pt x="184" y="132"/>
                    <a:pt x="181" y="104"/>
                  </a:cubicBezTo>
                  <a:cubicBezTo>
                    <a:pt x="179" y="82"/>
                    <a:pt x="162" y="62"/>
                    <a:pt x="145" y="48"/>
                  </a:cubicBezTo>
                  <a:cubicBezTo>
                    <a:pt x="125" y="32"/>
                    <a:pt x="100" y="22"/>
                    <a:pt x="76" y="15"/>
                  </a:cubicBezTo>
                  <a:cubicBezTo>
                    <a:pt x="51" y="8"/>
                    <a:pt x="25" y="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81"/>
            <p:cNvSpPr>
              <a:spLocks/>
            </p:cNvSpPr>
            <p:nvPr/>
          </p:nvSpPr>
          <p:spPr bwMode="auto">
            <a:xfrm>
              <a:off x="8410575" y="2822576"/>
              <a:ext cx="706437" cy="938213"/>
            </a:xfrm>
            <a:custGeom>
              <a:avLst/>
              <a:gdLst>
                <a:gd name="T0" fmla="*/ 1 w 147"/>
                <a:gd name="T1" fmla="*/ 8 h 195"/>
                <a:gd name="T2" fmla="*/ 44 w 147"/>
                <a:gd name="T3" fmla="*/ 94 h 195"/>
                <a:gd name="T4" fmla="*/ 87 w 147"/>
                <a:gd name="T5" fmla="*/ 136 h 195"/>
                <a:gd name="T6" fmla="*/ 118 w 147"/>
                <a:gd name="T7" fmla="*/ 151 h 195"/>
                <a:gd name="T8" fmla="*/ 136 w 147"/>
                <a:gd name="T9" fmla="*/ 162 h 195"/>
                <a:gd name="T10" fmla="*/ 140 w 147"/>
                <a:gd name="T11" fmla="*/ 194 h 195"/>
                <a:gd name="T12" fmla="*/ 141 w 147"/>
                <a:gd name="T13" fmla="*/ 194 h 195"/>
                <a:gd name="T14" fmla="*/ 143 w 147"/>
                <a:gd name="T15" fmla="*/ 166 h 195"/>
                <a:gd name="T16" fmla="*/ 113 w 147"/>
                <a:gd name="T17" fmla="*/ 146 h 195"/>
                <a:gd name="T18" fmla="*/ 45 w 147"/>
                <a:gd name="T19" fmla="*/ 91 h 195"/>
                <a:gd name="T20" fmla="*/ 28 w 147"/>
                <a:gd name="T21" fmla="*/ 33 h 195"/>
                <a:gd name="T22" fmla="*/ 1 w 147"/>
                <a:gd name="T23" fmla="*/ 8 h 195"/>
                <a:gd name="T24" fmla="*/ 1 w 147"/>
                <a:gd name="T25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95">
                  <a:moveTo>
                    <a:pt x="1" y="8"/>
                  </a:moveTo>
                  <a:cubicBezTo>
                    <a:pt x="28" y="0"/>
                    <a:pt x="38" y="77"/>
                    <a:pt x="44" y="94"/>
                  </a:cubicBezTo>
                  <a:cubicBezTo>
                    <a:pt x="51" y="115"/>
                    <a:pt x="68" y="127"/>
                    <a:pt x="87" y="136"/>
                  </a:cubicBezTo>
                  <a:cubicBezTo>
                    <a:pt x="97" y="142"/>
                    <a:pt x="108" y="146"/>
                    <a:pt x="118" y="151"/>
                  </a:cubicBezTo>
                  <a:cubicBezTo>
                    <a:pt x="124" y="154"/>
                    <a:pt x="131" y="157"/>
                    <a:pt x="136" y="162"/>
                  </a:cubicBezTo>
                  <a:cubicBezTo>
                    <a:pt x="146" y="170"/>
                    <a:pt x="143" y="184"/>
                    <a:pt x="140" y="194"/>
                  </a:cubicBezTo>
                  <a:cubicBezTo>
                    <a:pt x="140" y="194"/>
                    <a:pt x="141" y="195"/>
                    <a:pt x="141" y="194"/>
                  </a:cubicBezTo>
                  <a:cubicBezTo>
                    <a:pt x="146" y="185"/>
                    <a:pt x="147" y="176"/>
                    <a:pt x="143" y="166"/>
                  </a:cubicBezTo>
                  <a:cubicBezTo>
                    <a:pt x="138" y="155"/>
                    <a:pt x="123" y="150"/>
                    <a:pt x="113" y="146"/>
                  </a:cubicBezTo>
                  <a:cubicBezTo>
                    <a:pt x="86" y="133"/>
                    <a:pt x="55" y="122"/>
                    <a:pt x="45" y="91"/>
                  </a:cubicBezTo>
                  <a:cubicBezTo>
                    <a:pt x="39" y="72"/>
                    <a:pt x="35" y="52"/>
                    <a:pt x="28" y="33"/>
                  </a:cubicBezTo>
                  <a:cubicBezTo>
                    <a:pt x="24" y="23"/>
                    <a:pt x="15" y="3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82"/>
            <p:cNvSpPr>
              <a:spLocks/>
            </p:cNvSpPr>
            <p:nvPr/>
          </p:nvSpPr>
          <p:spPr bwMode="auto">
            <a:xfrm>
              <a:off x="8448675" y="2813051"/>
              <a:ext cx="749300" cy="855663"/>
            </a:xfrm>
            <a:custGeom>
              <a:avLst/>
              <a:gdLst>
                <a:gd name="T0" fmla="*/ 0 w 156"/>
                <a:gd name="T1" fmla="*/ 11 h 178"/>
                <a:gd name="T2" fmla="*/ 56 w 156"/>
                <a:gd name="T3" fmla="*/ 12 h 178"/>
                <a:gd name="T4" fmla="*/ 122 w 156"/>
                <a:gd name="T5" fmla="*/ 47 h 178"/>
                <a:gd name="T6" fmla="*/ 148 w 156"/>
                <a:gd name="T7" fmla="*/ 102 h 178"/>
                <a:gd name="T8" fmla="*/ 150 w 156"/>
                <a:gd name="T9" fmla="*/ 133 h 178"/>
                <a:gd name="T10" fmla="*/ 147 w 156"/>
                <a:gd name="T11" fmla="*/ 176 h 178"/>
                <a:gd name="T12" fmla="*/ 149 w 156"/>
                <a:gd name="T13" fmla="*/ 177 h 178"/>
                <a:gd name="T14" fmla="*/ 150 w 156"/>
                <a:gd name="T15" fmla="*/ 101 h 178"/>
                <a:gd name="T16" fmla="*/ 120 w 156"/>
                <a:gd name="T17" fmla="*/ 43 h 178"/>
                <a:gd name="T18" fmla="*/ 52 w 156"/>
                <a:gd name="T19" fmla="*/ 10 h 178"/>
                <a:gd name="T20" fmla="*/ 0 w 156"/>
                <a:gd name="T21" fmla="*/ 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78">
                  <a:moveTo>
                    <a:pt x="0" y="11"/>
                  </a:moveTo>
                  <a:cubicBezTo>
                    <a:pt x="15" y="1"/>
                    <a:pt x="40" y="9"/>
                    <a:pt x="56" y="12"/>
                  </a:cubicBezTo>
                  <a:cubicBezTo>
                    <a:pt x="80" y="18"/>
                    <a:pt x="104" y="29"/>
                    <a:pt x="122" y="47"/>
                  </a:cubicBezTo>
                  <a:cubicBezTo>
                    <a:pt x="136" y="62"/>
                    <a:pt x="144" y="82"/>
                    <a:pt x="148" y="102"/>
                  </a:cubicBezTo>
                  <a:cubicBezTo>
                    <a:pt x="150" y="112"/>
                    <a:pt x="150" y="123"/>
                    <a:pt x="150" y="133"/>
                  </a:cubicBezTo>
                  <a:cubicBezTo>
                    <a:pt x="149" y="148"/>
                    <a:pt x="151" y="162"/>
                    <a:pt x="147" y="176"/>
                  </a:cubicBezTo>
                  <a:cubicBezTo>
                    <a:pt x="147" y="178"/>
                    <a:pt x="149" y="178"/>
                    <a:pt x="149" y="177"/>
                  </a:cubicBezTo>
                  <a:cubicBezTo>
                    <a:pt x="156" y="154"/>
                    <a:pt x="154" y="124"/>
                    <a:pt x="150" y="101"/>
                  </a:cubicBezTo>
                  <a:cubicBezTo>
                    <a:pt x="146" y="79"/>
                    <a:pt x="136" y="58"/>
                    <a:pt x="120" y="43"/>
                  </a:cubicBezTo>
                  <a:cubicBezTo>
                    <a:pt x="102" y="25"/>
                    <a:pt x="76" y="16"/>
                    <a:pt x="52" y="10"/>
                  </a:cubicBezTo>
                  <a:cubicBezTo>
                    <a:pt x="37" y="7"/>
                    <a:pt x="13" y="0"/>
                    <a:pt x="0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83"/>
            <p:cNvSpPr>
              <a:spLocks/>
            </p:cNvSpPr>
            <p:nvPr/>
          </p:nvSpPr>
          <p:spPr bwMode="auto">
            <a:xfrm>
              <a:off x="8458200" y="2867026"/>
              <a:ext cx="682625" cy="796925"/>
            </a:xfrm>
            <a:custGeom>
              <a:avLst/>
              <a:gdLst>
                <a:gd name="T0" fmla="*/ 0 w 142"/>
                <a:gd name="T1" fmla="*/ 0 h 166"/>
                <a:gd name="T2" fmla="*/ 55 w 142"/>
                <a:gd name="T3" fmla="*/ 84 h 166"/>
                <a:gd name="T4" fmla="*/ 93 w 142"/>
                <a:gd name="T5" fmla="*/ 116 h 166"/>
                <a:gd name="T6" fmla="*/ 119 w 142"/>
                <a:gd name="T7" fmla="*/ 134 h 166"/>
                <a:gd name="T8" fmla="*/ 140 w 142"/>
                <a:gd name="T9" fmla="*/ 165 h 166"/>
                <a:gd name="T10" fmla="*/ 142 w 142"/>
                <a:gd name="T11" fmla="*/ 164 h 166"/>
                <a:gd name="T12" fmla="*/ 107 w 142"/>
                <a:gd name="T13" fmla="*/ 123 h 166"/>
                <a:gd name="T14" fmla="*/ 55 w 142"/>
                <a:gd name="T15" fmla="*/ 80 h 166"/>
                <a:gd name="T16" fmla="*/ 0 w 142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66">
                  <a:moveTo>
                    <a:pt x="0" y="0"/>
                  </a:moveTo>
                  <a:cubicBezTo>
                    <a:pt x="37" y="12"/>
                    <a:pt x="35" y="57"/>
                    <a:pt x="55" y="84"/>
                  </a:cubicBezTo>
                  <a:cubicBezTo>
                    <a:pt x="65" y="98"/>
                    <a:pt x="79" y="107"/>
                    <a:pt x="93" y="116"/>
                  </a:cubicBezTo>
                  <a:cubicBezTo>
                    <a:pt x="102" y="122"/>
                    <a:pt x="110" y="128"/>
                    <a:pt x="119" y="134"/>
                  </a:cubicBezTo>
                  <a:cubicBezTo>
                    <a:pt x="129" y="142"/>
                    <a:pt x="134" y="154"/>
                    <a:pt x="140" y="165"/>
                  </a:cubicBezTo>
                  <a:cubicBezTo>
                    <a:pt x="140" y="166"/>
                    <a:pt x="142" y="165"/>
                    <a:pt x="142" y="164"/>
                  </a:cubicBezTo>
                  <a:cubicBezTo>
                    <a:pt x="133" y="146"/>
                    <a:pt x="124" y="134"/>
                    <a:pt x="107" y="123"/>
                  </a:cubicBezTo>
                  <a:cubicBezTo>
                    <a:pt x="88" y="110"/>
                    <a:pt x="68" y="99"/>
                    <a:pt x="55" y="80"/>
                  </a:cubicBezTo>
                  <a:cubicBezTo>
                    <a:pt x="36" y="53"/>
                    <a:pt x="37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84"/>
            <p:cNvSpPr>
              <a:spLocks/>
            </p:cNvSpPr>
            <p:nvPr/>
          </p:nvSpPr>
          <p:spPr bwMode="auto">
            <a:xfrm>
              <a:off x="8448675" y="2851151"/>
              <a:ext cx="706437" cy="798513"/>
            </a:xfrm>
            <a:custGeom>
              <a:avLst/>
              <a:gdLst>
                <a:gd name="T0" fmla="*/ 0 w 147"/>
                <a:gd name="T1" fmla="*/ 2 h 166"/>
                <a:gd name="T2" fmla="*/ 105 w 147"/>
                <a:gd name="T3" fmla="*/ 51 h 166"/>
                <a:gd name="T4" fmla="*/ 134 w 147"/>
                <a:gd name="T5" fmla="*/ 106 h 166"/>
                <a:gd name="T6" fmla="*/ 145 w 147"/>
                <a:gd name="T7" fmla="*/ 165 h 166"/>
                <a:gd name="T8" fmla="*/ 146 w 147"/>
                <a:gd name="T9" fmla="*/ 165 h 166"/>
                <a:gd name="T10" fmla="*/ 135 w 147"/>
                <a:gd name="T11" fmla="*/ 101 h 166"/>
                <a:gd name="T12" fmla="*/ 104 w 147"/>
                <a:gd name="T13" fmla="*/ 47 h 166"/>
                <a:gd name="T14" fmla="*/ 0 w 147"/>
                <a:gd name="T15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66">
                  <a:moveTo>
                    <a:pt x="0" y="2"/>
                  </a:moveTo>
                  <a:cubicBezTo>
                    <a:pt x="42" y="1"/>
                    <a:pt x="79" y="19"/>
                    <a:pt x="105" y="51"/>
                  </a:cubicBezTo>
                  <a:cubicBezTo>
                    <a:pt x="119" y="67"/>
                    <a:pt x="128" y="86"/>
                    <a:pt x="134" y="106"/>
                  </a:cubicBezTo>
                  <a:cubicBezTo>
                    <a:pt x="141" y="125"/>
                    <a:pt x="139" y="146"/>
                    <a:pt x="145" y="165"/>
                  </a:cubicBezTo>
                  <a:cubicBezTo>
                    <a:pt x="145" y="166"/>
                    <a:pt x="147" y="166"/>
                    <a:pt x="146" y="165"/>
                  </a:cubicBezTo>
                  <a:cubicBezTo>
                    <a:pt x="141" y="143"/>
                    <a:pt x="142" y="122"/>
                    <a:pt x="135" y="101"/>
                  </a:cubicBezTo>
                  <a:cubicBezTo>
                    <a:pt x="128" y="81"/>
                    <a:pt x="118" y="63"/>
                    <a:pt x="104" y="47"/>
                  </a:cubicBezTo>
                  <a:cubicBezTo>
                    <a:pt x="79" y="16"/>
                    <a:pt x="40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85"/>
            <p:cNvSpPr>
              <a:spLocks/>
            </p:cNvSpPr>
            <p:nvPr/>
          </p:nvSpPr>
          <p:spPr bwMode="auto">
            <a:xfrm>
              <a:off x="8467725" y="2867026"/>
              <a:ext cx="706437" cy="796925"/>
            </a:xfrm>
            <a:custGeom>
              <a:avLst/>
              <a:gdLst>
                <a:gd name="T0" fmla="*/ 0 w 147"/>
                <a:gd name="T1" fmla="*/ 0 h 166"/>
                <a:gd name="T2" fmla="*/ 9 w 147"/>
                <a:gd name="T3" fmla="*/ 5 h 166"/>
                <a:gd name="T4" fmla="*/ 37 w 147"/>
                <a:gd name="T5" fmla="*/ 20 h 166"/>
                <a:gd name="T6" fmla="*/ 70 w 147"/>
                <a:gd name="T7" fmla="*/ 61 h 166"/>
                <a:gd name="T8" fmla="*/ 107 w 147"/>
                <a:gd name="T9" fmla="*/ 109 h 166"/>
                <a:gd name="T10" fmla="*/ 125 w 147"/>
                <a:gd name="T11" fmla="*/ 135 h 166"/>
                <a:gd name="T12" fmla="*/ 142 w 147"/>
                <a:gd name="T13" fmla="*/ 163 h 166"/>
                <a:gd name="T14" fmla="*/ 146 w 147"/>
                <a:gd name="T15" fmla="*/ 162 h 166"/>
                <a:gd name="T16" fmla="*/ 121 w 147"/>
                <a:gd name="T17" fmla="*/ 125 h 166"/>
                <a:gd name="T18" fmla="*/ 80 w 147"/>
                <a:gd name="T19" fmla="*/ 70 h 166"/>
                <a:gd name="T20" fmla="*/ 45 w 147"/>
                <a:gd name="T21" fmla="*/ 24 h 166"/>
                <a:gd name="T22" fmla="*/ 28 w 147"/>
                <a:gd name="T23" fmla="*/ 12 h 166"/>
                <a:gd name="T24" fmla="*/ 0 w 147"/>
                <a:gd name="T2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66">
                  <a:moveTo>
                    <a:pt x="0" y="0"/>
                  </a:moveTo>
                  <a:cubicBezTo>
                    <a:pt x="3" y="3"/>
                    <a:pt x="5" y="4"/>
                    <a:pt x="9" y="5"/>
                  </a:cubicBezTo>
                  <a:cubicBezTo>
                    <a:pt x="20" y="9"/>
                    <a:pt x="29" y="13"/>
                    <a:pt x="37" y="20"/>
                  </a:cubicBezTo>
                  <a:cubicBezTo>
                    <a:pt x="51" y="30"/>
                    <a:pt x="60" y="47"/>
                    <a:pt x="70" y="61"/>
                  </a:cubicBezTo>
                  <a:cubicBezTo>
                    <a:pt x="82" y="77"/>
                    <a:pt x="95" y="93"/>
                    <a:pt x="107" y="109"/>
                  </a:cubicBezTo>
                  <a:cubicBezTo>
                    <a:pt x="113" y="118"/>
                    <a:pt x="119" y="126"/>
                    <a:pt x="125" y="135"/>
                  </a:cubicBezTo>
                  <a:cubicBezTo>
                    <a:pt x="132" y="143"/>
                    <a:pt x="140" y="152"/>
                    <a:pt x="142" y="163"/>
                  </a:cubicBezTo>
                  <a:cubicBezTo>
                    <a:pt x="143" y="166"/>
                    <a:pt x="147" y="164"/>
                    <a:pt x="146" y="162"/>
                  </a:cubicBezTo>
                  <a:cubicBezTo>
                    <a:pt x="142" y="148"/>
                    <a:pt x="129" y="136"/>
                    <a:pt x="121" y="125"/>
                  </a:cubicBezTo>
                  <a:cubicBezTo>
                    <a:pt x="107" y="106"/>
                    <a:pt x="94" y="88"/>
                    <a:pt x="80" y="70"/>
                  </a:cubicBezTo>
                  <a:cubicBezTo>
                    <a:pt x="67" y="55"/>
                    <a:pt x="58" y="38"/>
                    <a:pt x="45" y="24"/>
                  </a:cubicBezTo>
                  <a:cubicBezTo>
                    <a:pt x="40" y="19"/>
                    <a:pt x="34" y="15"/>
                    <a:pt x="28" y="12"/>
                  </a:cubicBezTo>
                  <a:cubicBezTo>
                    <a:pt x="19" y="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86"/>
            <p:cNvSpPr>
              <a:spLocks/>
            </p:cNvSpPr>
            <p:nvPr/>
          </p:nvSpPr>
          <p:spPr bwMode="auto">
            <a:xfrm>
              <a:off x="8482012" y="2871788"/>
              <a:ext cx="654050" cy="715963"/>
            </a:xfrm>
            <a:custGeom>
              <a:avLst/>
              <a:gdLst>
                <a:gd name="T0" fmla="*/ 0 w 136"/>
                <a:gd name="T1" fmla="*/ 1 h 149"/>
                <a:gd name="T2" fmla="*/ 84 w 136"/>
                <a:gd name="T3" fmla="*/ 58 h 149"/>
                <a:gd name="T4" fmla="*/ 135 w 136"/>
                <a:gd name="T5" fmla="*/ 149 h 149"/>
                <a:gd name="T6" fmla="*/ 136 w 136"/>
                <a:gd name="T7" fmla="*/ 149 h 149"/>
                <a:gd name="T8" fmla="*/ 85 w 136"/>
                <a:gd name="T9" fmla="*/ 57 h 149"/>
                <a:gd name="T10" fmla="*/ 0 w 136"/>
                <a:gd name="T11" fmla="*/ 0 h 149"/>
                <a:gd name="T12" fmla="*/ 0 w 136"/>
                <a:gd name="T1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49">
                  <a:moveTo>
                    <a:pt x="0" y="1"/>
                  </a:moveTo>
                  <a:cubicBezTo>
                    <a:pt x="36" y="5"/>
                    <a:pt x="63" y="31"/>
                    <a:pt x="84" y="58"/>
                  </a:cubicBezTo>
                  <a:cubicBezTo>
                    <a:pt x="106" y="85"/>
                    <a:pt x="124" y="116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28" y="116"/>
                    <a:pt x="106" y="83"/>
                    <a:pt x="85" y="57"/>
                  </a:cubicBezTo>
                  <a:cubicBezTo>
                    <a:pt x="64" y="30"/>
                    <a:pt x="36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7"/>
            <p:cNvSpPr>
              <a:spLocks/>
            </p:cNvSpPr>
            <p:nvPr/>
          </p:nvSpPr>
          <p:spPr bwMode="auto">
            <a:xfrm>
              <a:off x="7607300" y="4121151"/>
              <a:ext cx="101600" cy="201613"/>
            </a:xfrm>
            <a:custGeom>
              <a:avLst/>
              <a:gdLst>
                <a:gd name="T0" fmla="*/ 4 w 21"/>
                <a:gd name="T1" fmla="*/ 0 h 42"/>
                <a:gd name="T2" fmla="*/ 2 w 21"/>
                <a:gd name="T3" fmla="*/ 22 h 42"/>
                <a:gd name="T4" fmla="*/ 10 w 21"/>
                <a:gd name="T5" fmla="*/ 32 h 42"/>
                <a:gd name="T6" fmla="*/ 16 w 21"/>
                <a:gd name="T7" fmla="*/ 38 h 42"/>
                <a:gd name="T8" fmla="*/ 16 w 21"/>
                <a:gd name="T9" fmla="*/ 39 h 42"/>
                <a:gd name="T10" fmla="*/ 21 w 21"/>
                <a:gd name="T11" fmla="*/ 39 h 42"/>
                <a:gd name="T12" fmla="*/ 20 w 21"/>
                <a:gd name="T13" fmla="*/ 36 h 42"/>
                <a:gd name="T14" fmla="*/ 9 w 21"/>
                <a:gd name="T15" fmla="*/ 28 h 42"/>
                <a:gd name="T16" fmla="*/ 5 w 21"/>
                <a:gd name="T17" fmla="*/ 0 h 42"/>
                <a:gd name="T18" fmla="*/ 4 w 2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2">
                  <a:moveTo>
                    <a:pt x="4" y="0"/>
                  </a:moveTo>
                  <a:cubicBezTo>
                    <a:pt x="4" y="7"/>
                    <a:pt x="0" y="15"/>
                    <a:pt x="2" y="22"/>
                  </a:cubicBezTo>
                  <a:cubicBezTo>
                    <a:pt x="4" y="26"/>
                    <a:pt x="7" y="29"/>
                    <a:pt x="10" y="32"/>
                  </a:cubicBezTo>
                  <a:cubicBezTo>
                    <a:pt x="12" y="34"/>
                    <a:pt x="14" y="35"/>
                    <a:pt x="16" y="38"/>
                  </a:cubicBezTo>
                  <a:cubicBezTo>
                    <a:pt x="16" y="38"/>
                    <a:pt x="16" y="37"/>
                    <a:pt x="16" y="39"/>
                  </a:cubicBezTo>
                  <a:cubicBezTo>
                    <a:pt x="16" y="42"/>
                    <a:pt x="21" y="42"/>
                    <a:pt x="21" y="39"/>
                  </a:cubicBezTo>
                  <a:cubicBezTo>
                    <a:pt x="21" y="38"/>
                    <a:pt x="21" y="36"/>
                    <a:pt x="20" y="36"/>
                  </a:cubicBezTo>
                  <a:cubicBezTo>
                    <a:pt x="17" y="32"/>
                    <a:pt x="12" y="31"/>
                    <a:pt x="9" y="28"/>
                  </a:cubicBezTo>
                  <a:cubicBezTo>
                    <a:pt x="0" y="20"/>
                    <a:pt x="5" y="1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88"/>
            <p:cNvSpPr>
              <a:spLocks/>
            </p:cNvSpPr>
            <p:nvPr/>
          </p:nvSpPr>
          <p:spPr bwMode="auto">
            <a:xfrm>
              <a:off x="7666037" y="4279901"/>
              <a:ext cx="177800" cy="331788"/>
            </a:xfrm>
            <a:custGeom>
              <a:avLst/>
              <a:gdLst>
                <a:gd name="T0" fmla="*/ 0 w 37"/>
                <a:gd name="T1" fmla="*/ 0 h 69"/>
                <a:gd name="T2" fmla="*/ 20 w 37"/>
                <a:gd name="T3" fmla="*/ 44 h 69"/>
                <a:gd name="T4" fmla="*/ 33 w 37"/>
                <a:gd name="T5" fmla="*/ 68 h 69"/>
                <a:gd name="T6" fmla="*/ 35 w 37"/>
                <a:gd name="T7" fmla="*/ 65 h 69"/>
                <a:gd name="T8" fmla="*/ 17 w 37"/>
                <a:gd name="T9" fmla="*/ 31 h 69"/>
                <a:gd name="T10" fmla="*/ 0 w 37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9">
                  <a:moveTo>
                    <a:pt x="0" y="0"/>
                  </a:moveTo>
                  <a:cubicBezTo>
                    <a:pt x="7" y="14"/>
                    <a:pt x="15" y="29"/>
                    <a:pt x="20" y="44"/>
                  </a:cubicBezTo>
                  <a:cubicBezTo>
                    <a:pt x="23" y="52"/>
                    <a:pt x="25" y="66"/>
                    <a:pt x="33" y="68"/>
                  </a:cubicBezTo>
                  <a:cubicBezTo>
                    <a:pt x="35" y="69"/>
                    <a:pt x="37" y="66"/>
                    <a:pt x="35" y="65"/>
                  </a:cubicBezTo>
                  <a:cubicBezTo>
                    <a:pt x="25" y="63"/>
                    <a:pt x="21" y="39"/>
                    <a:pt x="17" y="31"/>
                  </a:cubicBezTo>
                  <a:cubicBezTo>
                    <a:pt x="12" y="20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89"/>
            <p:cNvSpPr>
              <a:spLocks/>
            </p:cNvSpPr>
            <p:nvPr/>
          </p:nvSpPr>
          <p:spPr bwMode="auto">
            <a:xfrm>
              <a:off x="7632700" y="4154488"/>
              <a:ext cx="1204912" cy="298450"/>
            </a:xfrm>
            <a:custGeom>
              <a:avLst/>
              <a:gdLst>
                <a:gd name="T0" fmla="*/ 1 w 251"/>
                <a:gd name="T1" fmla="*/ 1 h 62"/>
                <a:gd name="T2" fmla="*/ 104 w 251"/>
                <a:gd name="T3" fmla="*/ 50 h 62"/>
                <a:gd name="T4" fmla="*/ 168 w 251"/>
                <a:gd name="T5" fmla="*/ 60 h 62"/>
                <a:gd name="T6" fmla="*/ 203 w 251"/>
                <a:gd name="T7" fmla="*/ 62 h 62"/>
                <a:gd name="T8" fmla="*/ 247 w 251"/>
                <a:gd name="T9" fmla="*/ 60 h 62"/>
                <a:gd name="T10" fmla="*/ 248 w 251"/>
                <a:gd name="T11" fmla="*/ 56 h 62"/>
                <a:gd name="T12" fmla="*/ 218 w 251"/>
                <a:gd name="T13" fmla="*/ 59 h 62"/>
                <a:gd name="T14" fmla="*/ 183 w 251"/>
                <a:gd name="T15" fmla="*/ 59 h 62"/>
                <a:gd name="T16" fmla="*/ 114 w 251"/>
                <a:gd name="T17" fmla="*/ 51 h 62"/>
                <a:gd name="T18" fmla="*/ 2 w 251"/>
                <a:gd name="T19" fmla="*/ 0 h 62"/>
                <a:gd name="T20" fmla="*/ 1 w 251"/>
                <a:gd name="T21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" h="62">
                  <a:moveTo>
                    <a:pt x="1" y="1"/>
                  </a:moveTo>
                  <a:cubicBezTo>
                    <a:pt x="28" y="31"/>
                    <a:pt x="67" y="41"/>
                    <a:pt x="104" y="50"/>
                  </a:cubicBezTo>
                  <a:cubicBezTo>
                    <a:pt x="125" y="56"/>
                    <a:pt x="147" y="58"/>
                    <a:pt x="168" y="60"/>
                  </a:cubicBezTo>
                  <a:cubicBezTo>
                    <a:pt x="179" y="61"/>
                    <a:pt x="191" y="62"/>
                    <a:pt x="203" y="62"/>
                  </a:cubicBezTo>
                  <a:cubicBezTo>
                    <a:pt x="216" y="62"/>
                    <a:pt x="234" y="57"/>
                    <a:pt x="247" y="60"/>
                  </a:cubicBezTo>
                  <a:cubicBezTo>
                    <a:pt x="250" y="61"/>
                    <a:pt x="251" y="56"/>
                    <a:pt x="248" y="56"/>
                  </a:cubicBezTo>
                  <a:cubicBezTo>
                    <a:pt x="237" y="56"/>
                    <a:pt x="228" y="58"/>
                    <a:pt x="218" y="59"/>
                  </a:cubicBezTo>
                  <a:cubicBezTo>
                    <a:pt x="206" y="59"/>
                    <a:pt x="195" y="59"/>
                    <a:pt x="183" y="59"/>
                  </a:cubicBezTo>
                  <a:cubicBezTo>
                    <a:pt x="160" y="58"/>
                    <a:pt x="137" y="55"/>
                    <a:pt x="114" y="51"/>
                  </a:cubicBezTo>
                  <a:cubicBezTo>
                    <a:pt x="74" y="43"/>
                    <a:pt x="32" y="3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90"/>
            <p:cNvSpPr>
              <a:spLocks/>
            </p:cNvSpPr>
            <p:nvPr/>
          </p:nvSpPr>
          <p:spPr bwMode="auto">
            <a:xfrm>
              <a:off x="8482012" y="4241801"/>
              <a:ext cx="538162" cy="201613"/>
            </a:xfrm>
            <a:custGeom>
              <a:avLst/>
              <a:gdLst>
                <a:gd name="T0" fmla="*/ 0 w 112"/>
                <a:gd name="T1" fmla="*/ 42 h 42"/>
                <a:gd name="T2" fmla="*/ 109 w 112"/>
                <a:gd name="T3" fmla="*/ 5 h 42"/>
                <a:gd name="T4" fmla="*/ 108 w 112"/>
                <a:gd name="T5" fmla="*/ 1 h 42"/>
                <a:gd name="T6" fmla="*/ 0 w 112"/>
                <a:gd name="T7" fmla="*/ 41 h 42"/>
                <a:gd name="T8" fmla="*/ 0 w 11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42">
                  <a:moveTo>
                    <a:pt x="0" y="42"/>
                  </a:moveTo>
                  <a:cubicBezTo>
                    <a:pt x="40" y="38"/>
                    <a:pt x="73" y="19"/>
                    <a:pt x="109" y="5"/>
                  </a:cubicBezTo>
                  <a:cubicBezTo>
                    <a:pt x="112" y="4"/>
                    <a:pt x="111" y="0"/>
                    <a:pt x="108" y="1"/>
                  </a:cubicBezTo>
                  <a:cubicBezTo>
                    <a:pt x="75" y="20"/>
                    <a:pt x="39" y="36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91"/>
            <p:cNvSpPr>
              <a:spLocks/>
            </p:cNvSpPr>
            <p:nvPr/>
          </p:nvSpPr>
          <p:spPr bwMode="auto">
            <a:xfrm>
              <a:off x="9005887" y="4073526"/>
              <a:ext cx="850900" cy="106363"/>
            </a:xfrm>
            <a:custGeom>
              <a:avLst/>
              <a:gdLst>
                <a:gd name="T0" fmla="*/ 4 w 177"/>
                <a:gd name="T1" fmla="*/ 16 h 22"/>
                <a:gd name="T2" fmla="*/ 27 w 177"/>
                <a:gd name="T3" fmla="*/ 5 h 22"/>
                <a:gd name="T4" fmla="*/ 78 w 177"/>
                <a:gd name="T5" fmla="*/ 9 h 22"/>
                <a:gd name="T6" fmla="*/ 125 w 177"/>
                <a:gd name="T7" fmla="*/ 20 h 22"/>
                <a:gd name="T8" fmla="*/ 173 w 177"/>
                <a:gd name="T9" fmla="*/ 19 h 22"/>
                <a:gd name="T10" fmla="*/ 174 w 177"/>
                <a:gd name="T11" fmla="*/ 15 h 22"/>
                <a:gd name="T12" fmla="*/ 154 w 177"/>
                <a:gd name="T13" fmla="*/ 17 h 22"/>
                <a:gd name="T14" fmla="*/ 112 w 177"/>
                <a:gd name="T15" fmla="*/ 16 h 22"/>
                <a:gd name="T16" fmla="*/ 55 w 177"/>
                <a:gd name="T17" fmla="*/ 2 h 22"/>
                <a:gd name="T18" fmla="*/ 4 w 177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2">
                  <a:moveTo>
                    <a:pt x="4" y="16"/>
                  </a:moveTo>
                  <a:cubicBezTo>
                    <a:pt x="3" y="12"/>
                    <a:pt x="24" y="6"/>
                    <a:pt x="27" y="5"/>
                  </a:cubicBezTo>
                  <a:cubicBezTo>
                    <a:pt x="44" y="0"/>
                    <a:pt x="61" y="4"/>
                    <a:pt x="78" y="9"/>
                  </a:cubicBezTo>
                  <a:cubicBezTo>
                    <a:pt x="94" y="14"/>
                    <a:pt x="109" y="18"/>
                    <a:pt x="125" y="20"/>
                  </a:cubicBezTo>
                  <a:cubicBezTo>
                    <a:pt x="141" y="22"/>
                    <a:pt x="157" y="17"/>
                    <a:pt x="173" y="19"/>
                  </a:cubicBezTo>
                  <a:cubicBezTo>
                    <a:pt x="175" y="19"/>
                    <a:pt x="177" y="15"/>
                    <a:pt x="174" y="15"/>
                  </a:cubicBezTo>
                  <a:cubicBezTo>
                    <a:pt x="167" y="13"/>
                    <a:pt x="161" y="15"/>
                    <a:pt x="154" y="17"/>
                  </a:cubicBezTo>
                  <a:cubicBezTo>
                    <a:pt x="140" y="20"/>
                    <a:pt x="126" y="19"/>
                    <a:pt x="112" y="16"/>
                  </a:cubicBezTo>
                  <a:cubicBezTo>
                    <a:pt x="92" y="13"/>
                    <a:pt x="74" y="3"/>
                    <a:pt x="55" y="2"/>
                  </a:cubicBezTo>
                  <a:cubicBezTo>
                    <a:pt x="51" y="1"/>
                    <a:pt x="0" y="5"/>
                    <a:pt x="4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92"/>
            <p:cNvSpPr>
              <a:spLocks/>
            </p:cNvSpPr>
            <p:nvPr/>
          </p:nvSpPr>
          <p:spPr bwMode="auto">
            <a:xfrm>
              <a:off x="9693275" y="4149726"/>
              <a:ext cx="144462" cy="317500"/>
            </a:xfrm>
            <a:custGeom>
              <a:avLst/>
              <a:gdLst>
                <a:gd name="T0" fmla="*/ 29 w 30"/>
                <a:gd name="T1" fmla="*/ 0 h 66"/>
                <a:gd name="T2" fmla="*/ 11 w 30"/>
                <a:gd name="T3" fmla="*/ 21 h 66"/>
                <a:gd name="T4" fmla="*/ 2 w 30"/>
                <a:gd name="T5" fmla="*/ 61 h 66"/>
                <a:gd name="T6" fmla="*/ 6 w 30"/>
                <a:gd name="T7" fmla="*/ 63 h 66"/>
                <a:gd name="T8" fmla="*/ 8 w 30"/>
                <a:gd name="T9" fmla="*/ 34 h 66"/>
                <a:gd name="T10" fmla="*/ 30 w 30"/>
                <a:gd name="T11" fmla="*/ 1 h 66"/>
                <a:gd name="T12" fmla="*/ 29 w 3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6">
                  <a:moveTo>
                    <a:pt x="29" y="0"/>
                  </a:moveTo>
                  <a:cubicBezTo>
                    <a:pt x="21" y="6"/>
                    <a:pt x="15" y="12"/>
                    <a:pt x="11" y="21"/>
                  </a:cubicBezTo>
                  <a:cubicBezTo>
                    <a:pt x="6" y="34"/>
                    <a:pt x="7" y="49"/>
                    <a:pt x="2" y="61"/>
                  </a:cubicBezTo>
                  <a:cubicBezTo>
                    <a:pt x="0" y="65"/>
                    <a:pt x="5" y="66"/>
                    <a:pt x="6" y="63"/>
                  </a:cubicBezTo>
                  <a:cubicBezTo>
                    <a:pt x="8" y="54"/>
                    <a:pt x="6" y="44"/>
                    <a:pt x="8" y="34"/>
                  </a:cubicBezTo>
                  <a:cubicBezTo>
                    <a:pt x="11" y="21"/>
                    <a:pt x="18" y="9"/>
                    <a:pt x="30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93"/>
            <p:cNvSpPr>
              <a:spLocks/>
            </p:cNvSpPr>
            <p:nvPr/>
          </p:nvSpPr>
          <p:spPr bwMode="auto">
            <a:xfrm>
              <a:off x="8982075" y="4251326"/>
              <a:ext cx="739775" cy="206375"/>
            </a:xfrm>
            <a:custGeom>
              <a:avLst/>
              <a:gdLst>
                <a:gd name="T0" fmla="*/ 0 w 154"/>
                <a:gd name="T1" fmla="*/ 3 h 43"/>
                <a:gd name="T2" fmla="*/ 25 w 154"/>
                <a:gd name="T3" fmla="*/ 4 h 43"/>
                <a:gd name="T4" fmla="*/ 53 w 154"/>
                <a:gd name="T5" fmla="*/ 19 h 43"/>
                <a:gd name="T6" fmla="*/ 81 w 154"/>
                <a:gd name="T7" fmla="*/ 36 h 43"/>
                <a:gd name="T8" fmla="*/ 116 w 154"/>
                <a:gd name="T9" fmla="*/ 41 h 43"/>
                <a:gd name="T10" fmla="*/ 150 w 154"/>
                <a:gd name="T11" fmla="*/ 43 h 43"/>
                <a:gd name="T12" fmla="*/ 151 w 154"/>
                <a:gd name="T13" fmla="*/ 38 h 43"/>
                <a:gd name="T14" fmla="*/ 121 w 154"/>
                <a:gd name="T15" fmla="*/ 38 h 43"/>
                <a:gd name="T16" fmla="*/ 73 w 154"/>
                <a:gd name="T17" fmla="*/ 30 h 43"/>
                <a:gd name="T18" fmla="*/ 39 w 154"/>
                <a:gd name="T19" fmla="*/ 7 h 43"/>
                <a:gd name="T20" fmla="*/ 0 w 154"/>
                <a:gd name="T21" fmla="*/ 2 h 43"/>
                <a:gd name="T22" fmla="*/ 0 w 154"/>
                <a:gd name="T2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43">
                  <a:moveTo>
                    <a:pt x="0" y="3"/>
                  </a:moveTo>
                  <a:cubicBezTo>
                    <a:pt x="9" y="3"/>
                    <a:pt x="17" y="3"/>
                    <a:pt x="25" y="4"/>
                  </a:cubicBezTo>
                  <a:cubicBezTo>
                    <a:pt x="35" y="5"/>
                    <a:pt x="45" y="13"/>
                    <a:pt x="53" y="19"/>
                  </a:cubicBezTo>
                  <a:cubicBezTo>
                    <a:pt x="62" y="26"/>
                    <a:pt x="70" y="33"/>
                    <a:pt x="81" y="36"/>
                  </a:cubicBezTo>
                  <a:cubicBezTo>
                    <a:pt x="92" y="40"/>
                    <a:pt x="104" y="41"/>
                    <a:pt x="116" y="41"/>
                  </a:cubicBezTo>
                  <a:cubicBezTo>
                    <a:pt x="128" y="41"/>
                    <a:pt x="139" y="43"/>
                    <a:pt x="150" y="43"/>
                  </a:cubicBezTo>
                  <a:cubicBezTo>
                    <a:pt x="153" y="43"/>
                    <a:pt x="154" y="39"/>
                    <a:pt x="151" y="38"/>
                  </a:cubicBezTo>
                  <a:cubicBezTo>
                    <a:pt x="142" y="36"/>
                    <a:pt x="131" y="38"/>
                    <a:pt x="121" y="38"/>
                  </a:cubicBezTo>
                  <a:cubicBezTo>
                    <a:pt x="104" y="39"/>
                    <a:pt x="88" y="38"/>
                    <a:pt x="73" y="30"/>
                  </a:cubicBezTo>
                  <a:cubicBezTo>
                    <a:pt x="61" y="24"/>
                    <a:pt x="51" y="14"/>
                    <a:pt x="39" y="7"/>
                  </a:cubicBezTo>
                  <a:cubicBezTo>
                    <a:pt x="27" y="0"/>
                    <a:pt x="1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94"/>
            <p:cNvSpPr>
              <a:spLocks/>
            </p:cNvSpPr>
            <p:nvPr/>
          </p:nvSpPr>
          <p:spPr bwMode="auto">
            <a:xfrm>
              <a:off x="8982075" y="4130676"/>
              <a:ext cx="249237" cy="130175"/>
            </a:xfrm>
            <a:custGeom>
              <a:avLst/>
              <a:gdLst>
                <a:gd name="T0" fmla="*/ 1 w 52"/>
                <a:gd name="T1" fmla="*/ 27 h 27"/>
                <a:gd name="T2" fmla="*/ 51 w 52"/>
                <a:gd name="T3" fmla="*/ 13 h 27"/>
                <a:gd name="T4" fmla="*/ 51 w 52"/>
                <a:gd name="T5" fmla="*/ 12 h 27"/>
                <a:gd name="T6" fmla="*/ 0 w 52"/>
                <a:gd name="T7" fmla="*/ 27 h 27"/>
                <a:gd name="T8" fmla="*/ 1 w 5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1" y="27"/>
                  </a:moveTo>
                  <a:cubicBezTo>
                    <a:pt x="16" y="16"/>
                    <a:pt x="31" y="4"/>
                    <a:pt x="51" y="13"/>
                  </a:cubicBezTo>
                  <a:cubicBezTo>
                    <a:pt x="51" y="13"/>
                    <a:pt x="52" y="12"/>
                    <a:pt x="51" y="12"/>
                  </a:cubicBezTo>
                  <a:cubicBezTo>
                    <a:pt x="37" y="0"/>
                    <a:pt x="10" y="14"/>
                    <a:pt x="0" y="27"/>
                  </a:cubicBezTo>
                  <a:lnTo>
                    <a:pt x="1" y="2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95"/>
            <p:cNvSpPr>
              <a:spLocks/>
            </p:cNvSpPr>
            <p:nvPr/>
          </p:nvSpPr>
          <p:spPr bwMode="auto">
            <a:xfrm>
              <a:off x="7824787" y="4559301"/>
              <a:ext cx="922337" cy="130175"/>
            </a:xfrm>
            <a:custGeom>
              <a:avLst/>
              <a:gdLst>
                <a:gd name="T0" fmla="*/ 192 w 192"/>
                <a:gd name="T1" fmla="*/ 1 h 27"/>
                <a:gd name="T2" fmla="*/ 191 w 192"/>
                <a:gd name="T3" fmla="*/ 0 h 27"/>
                <a:gd name="T4" fmla="*/ 159 w 192"/>
                <a:gd name="T5" fmla="*/ 12 h 27"/>
                <a:gd name="T6" fmla="*/ 86 w 192"/>
                <a:gd name="T7" fmla="*/ 24 h 27"/>
                <a:gd name="T8" fmla="*/ 1 w 192"/>
                <a:gd name="T9" fmla="*/ 7 h 27"/>
                <a:gd name="T10" fmla="*/ 1 w 192"/>
                <a:gd name="T11" fmla="*/ 8 h 27"/>
                <a:gd name="T12" fmla="*/ 81 w 192"/>
                <a:gd name="T13" fmla="*/ 25 h 27"/>
                <a:gd name="T14" fmla="*/ 155 w 192"/>
                <a:gd name="T15" fmla="*/ 15 h 27"/>
                <a:gd name="T16" fmla="*/ 192 w 192"/>
                <a:gd name="T17" fmla="*/ 2 h 27"/>
                <a:gd name="T18" fmla="*/ 192 w 192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27">
                  <a:moveTo>
                    <a:pt x="192" y="1"/>
                  </a:moveTo>
                  <a:cubicBezTo>
                    <a:pt x="192" y="1"/>
                    <a:pt x="191" y="1"/>
                    <a:pt x="191" y="0"/>
                  </a:cubicBezTo>
                  <a:cubicBezTo>
                    <a:pt x="181" y="5"/>
                    <a:pt x="170" y="9"/>
                    <a:pt x="159" y="12"/>
                  </a:cubicBezTo>
                  <a:cubicBezTo>
                    <a:pt x="135" y="18"/>
                    <a:pt x="111" y="23"/>
                    <a:pt x="86" y="24"/>
                  </a:cubicBezTo>
                  <a:cubicBezTo>
                    <a:pt x="57" y="24"/>
                    <a:pt x="29" y="1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27" y="17"/>
                    <a:pt x="53" y="24"/>
                    <a:pt x="81" y="25"/>
                  </a:cubicBezTo>
                  <a:cubicBezTo>
                    <a:pt x="106" y="27"/>
                    <a:pt x="131" y="21"/>
                    <a:pt x="155" y="15"/>
                  </a:cubicBezTo>
                  <a:cubicBezTo>
                    <a:pt x="168" y="12"/>
                    <a:pt x="180" y="8"/>
                    <a:pt x="192" y="2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6"/>
            <p:cNvSpPr>
              <a:spLocks/>
            </p:cNvSpPr>
            <p:nvPr/>
          </p:nvSpPr>
          <p:spPr bwMode="auto">
            <a:xfrm>
              <a:off x="8832850" y="4256088"/>
              <a:ext cx="239712" cy="260350"/>
            </a:xfrm>
            <a:custGeom>
              <a:avLst/>
              <a:gdLst>
                <a:gd name="T0" fmla="*/ 47 w 50"/>
                <a:gd name="T1" fmla="*/ 0 h 54"/>
                <a:gd name="T2" fmla="*/ 37 w 50"/>
                <a:gd name="T3" fmla="*/ 17 h 54"/>
                <a:gd name="T4" fmla="*/ 11 w 50"/>
                <a:gd name="T5" fmla="*/ 45 h 54"/>
                <a:gd name="T6" fmla="*/ 0 w 50"/>
                <a:gd name="T7" fmla="*/ 53 h 54"/>
                <a:gd name="T8" fmla="*/ 1 w 50"/>
                <a:gd name="T9" fmla="*/ 53 h 54"/>
                <a:gd name="T10" fmla="*/ 1 w 50"/>
                <a:gd name="T11" fmla="*/ 54 h 54"/>
                <a:gd name="T12" fmla="*/ 5 w 50"/>
                <a:gd name="T13" fmla="*/ 52 h 54"/>
                <a:gd name="T14" fmla="*/ 28 w 50"/>
                <a:gd name="T15" fmla="*/ 31 h 54"/>
                <a:gd name="T16" fmla="*/ 37 w 50"/>
                <a:gd name="T17" fmla="*/ 21 h 54"/>
                <a:gd name="T18" fmla="*/ 42 w 50"/>
                <a:gd name="T19" fmla="*/ 15 h 54"/>
                <a:gd name="T20" fmla="*/ 46 w 50"/>
                <a:gd name="T21" fmla="*/ 2 h 54"/>
                <a:gd name="T22" fmla="*/ 50 w 50"/>
                <a:gd name="T23" fmla="*/ 3 h 54"/>
                <a:gd name="T24" fmla="*/ 50 w 50"/>
                <a:gd name="T25" fmla="*/ 2 h 54"/>
                <a:gd name="T26" fmla="*/ 47 w 50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54">
                  <a:moveTo>
                    <a:pt x="47" y="0"/>
                  </a:moveTo>
                  <a:cubicBezTo>
                    <a:pt x="42" y="4"/>
                    <a:pt x="41" y="12"/>
                    <a:pt x="37" y="17"/>
                  </a:cubicBezTo>
                  <a:cubicBezTo>
                    <a:pt x="30" y="28"/>
                    <a:pt x="20" y="36"/>
                    <a:pt x="11" y="45"/>
                  </a:cubicBezTo>
                  <a:cubicBezTo>
                    <a:pt x="7" y="48"/>
                    <a:pt x="4" y="50"/>
                    <a:pt x="0" y="53"/>
                  </a:cubicBezTo>
                  <a:cubicBezTo>
                    <a:pt x="0" y="53"/>
                    <a:pt x="1" y="54"/>
                    <a:pt x="1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13" y="46"/>
                    <a:pt x="21" y="39"/>
                    <a:pt x="28" y="31"/>
                  </a:cubicBezTo>
                  <a:cubicBezTo>
                    <a:pt x="31" y="28"/>
                    <a:pt x="34" y="25"/>
                    <a:pt x="37" y="21"/>
                  </a:cubicBezTo>
                  <a:cubicBezTo>
                    <a:pt x="38" y="19"/>
                    <a:pt x="40" y="17"/>
                    <a:pt x="42" y="15"/>
                  </a:cubicBezTo>
                  <a:cubicBezTo>
                    <a:pt x="45" y="10"/>
                    <a:pt x="45" y="7"/>
                    <a:pt x="46" y="2"/>
                  </a:cubicBezTo>
                  <a:cubicBezTo>
                    <a:pt x="46" y="5"/>
                    <a:pt x="49" y="5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50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97"/>
            <p:cNvSpPr>
              <a:spLocks/>
            </p:cNvSpPr>
            <p:nvPr/>
          </p:nvSpPr>
          <p:spPr bwMode="auto">
            <a:xfrm>
              <a:off x="9053512" y="4059238"/>
              <a:ext cx="53975" cy="61913"/>
            </a:xfrm>
            <a:custGeom>
              <a:avLst/>
              <a:gdLst>
                <a:gd name="T0" fmla="*/ 0 w 11"/>
                <a:gd name="T1" fmla="*/ 1 h 13"/>
                <a:gd name="T2" fmla="*/ 8 w 11"/>
                <a:gd name="T3" fmla="*/ 11 h 13"/>
                <a:gd name="T4" fmla="*/ 10 w 11"/>
                <a:gd name="T5" fmla="*/ 10 h 13"/>
                <a:gd name="T6" fmla="*/ 0 w 11"/>
                <a:gd name="T7" fmla="*/ 0 h 13"/>
                <a:gd name="T8" fmla="*/ 0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cubicBezTo>
                    <a:pt x="3" y="4"/>
                    <a:pt x="7" y="7"/>
                    <a:pt x="8" y="11"/>
                  </a:cubicBezTo>
                  <a:cubicBezTo>
                    <a:pt x="9" y="13"/>
                    <a:pt x="11" y="11"/>
                    <a:pt x="10" y="10"/>
                  </a:cubicBezTo>
                  <a:cubicBezTo>
                    <a:pt x="8" y="5"/>
                    <a:pt x="5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98"/>
            <p:cNvSpPr>
              <a:spLocks/>
            </p:cNvSpPr>
            <p:nvPr/>
          </p:nvSpPr>
          <p:spPr bwMode="auto">
            <a:xfrm>
              <a:off x="9678987" y="4149726"/>
              <a:ext cx="123825" cy="293688"/>
            </a:xfrm>
            <a:custGeom>
              <a:avLst/>
              <a:gdLst>
                <a:gd name="T0" fmla="*/ 26 w 26"/>
                <a:gd name="T1" fmla="*/ 0 h 61"/>
                <a:gd name="T2" fmla="*/ 1 w 26"/>
                <a:gd name="T3" fmla="*/ 59 h 61"/>
                <a:gd name="T4" fmla="*/ 2 w 26"/>
                <a:gd name="T5" fmla="*/ 60 h 61"/>
                <a:gd name="T6" fmla="*/ 26 w 26"/>
                <a:gd name="T7" fmla="*/ 1 h 61"/>
                <a:gd name="T8" fmla="*/ 26 w 2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26" y="0"/>
                  </a:moveTo>
                  <a:cubicBezTo>
                    <a:pt x="0" y="10"/>
                    <a:pt x="16" y="42"/>
                    <a:pt x="1" y="59"/>
                  </a:cubicBezTo>
                  <a:cubicBezTo>
                    <a:pt x="1" y="60"/>
                    <a:pt x="2" y="61"/>
                    <a:pt x="2" y="60"/>
                  </a:cubicBezTo>
                  <a:cubicBezTo>
                    <a:pt x="16" y="43"/>
                    <a:pt x="0" y="10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99"/>
            <p:cNvSpPr>
              <a:spLocks/>
            </p:cNvSpPr>
            <p:nvPr/>
          </p:nvSpPr>
          <p:spPr bwMode="auto">
            <a:xfrm>
              <a:off x="9702800" y="4448176"/>
              <a:ext cx="111125" cy="23813"/>
            </a:xfrm>
            <a:custGeom>
              <a:avLst/>
              <a:gdLst>
                <a:gd name="T0" fmla="*/ 0 w 23"/>
                <a:gd name="T1" fmla="*/ 1 h 5"/>
                <a:gd name="T2" fmla="*/ 22 w 23"/>
                <a:gd name="T3" fmla="*/ 5 h 5"/>
                <a:gd name="T4" fmla="*/ 22 w 23"/>
                <a:gd name="T5" fmla="*/ 4 h 5"/>
                <a:gd name="T6" fmla="*/ 1 w 23"/>
                <a:gd name="T7" fmla="*/ 0 h 5"/>
                <a:gd name="T8" fmla="*/ 0 w 2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0" y="1"/>
                  </a:moveTo>
                  <a:cubicBezTo>
                    <a:pt x="7" y="3"/>
                    <a:pt x="15" y="3"/>
                    <a:pt x="22" y="5"/>
                  </a:cubicBezTo>
                  <a:cubicBezTo>
                    <a:pt x="22" y="5"/>
                    <a:pt x="23" y="4"/>
                    <a:pt x="22" y="4"/>
                  </a:cubicBezTo>
                  <a:cubicBezTo>
                    <a:pt x="16" y="0"/>
                    <a:pt x="8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00"/>
            <p:cNvSpPr>
              <a:spLocks/>
            </p:cNvSpPr>
            <p:nvPr/>
          </p:nvSpPr>
          <p:spPr bwMode="auto">
            <a:xfrm>
              <a:off x="9717087" y="4400551"/>
              <a:ext cx="139700" cy="66675"/>
            </a:xfrm>
            <a:custGeom>
              <a:avLst/>
              <a:gdLst>
                <a:gd name="T0" fmla="*/ 1 w 29"/>
                <a:gd name="T1" fmla="*/ 6 h 14"/>
                <a:gd name="T2" fmla="*/ 28 w 29"/>
                <a:gd name="T3" fmla="*/ 8 h 14"/>
                <a:gd name="T4" fmla="*/ 28 w 29"/>
                <a:gd name="T5" fmla="*/ 7 h 14"/>
                <a:gd name="T6" fmla="*/ 1 w 29"/>
                <a:gd name="T7" fmla="*/ 5 h 14"/>
                <a:gd name="T8" fmla="*/ 1 w 29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1" y="6"/>
                  </a:moveTo>
                  <a:cubicBezTo>
                    <a:pt x="11" y="1"/>
                    <a:pt x="19" y="14"/>
                    <a:pt x="28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19" y="12"/>
                    <a:pt x="10" y="0"/>
                    <a:pt x="1" y="5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01"/>
            <p:cNvSpPr>
              <a:spLocks/>
            </p:cNvSpPr>
            <p:nvPr/>
          </p:nvSpPr>
          <p:spPr bwMode="auto">
            <a:xfrm>
              <a:off x="9717087" y="4395788"/>
              <a:ext cx="115887" cy="28575"/>
            </a:xfrm>
            <a:custGeom>
              <a:avLst/>
              <a:gdLst>
                <a:gd name="T0" fmla="*/ 1 w 24"/>
                <a:gd name="T1" fmla="*/ 1 h 6"/>
                <a:gd name="T2" fmla="*/ 24 w 24"/>
                <a:gd name="T3" fmla="*/ 2 h 6"/>
                <a:gd name="T4" fmla="*/ 23 w 24"/>
                <a:gd name="T5" fmla="*/ 1 h 6"/>
                <a:gd name="T6" fmla="*/ 10 w 24"/>
                <a:gd name="T7" fmla="*/ 1 h 6"/>
                <a:gd name="T8" fmla="*/ 1 w 24"/>
                <a:gd name="T9" fmla="*/ 0 h 6"/>
                <a:gd name="T10" fmla="*/ 1 w 2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" y="1"/>
                  </a:moveTo>
                  <a:cubicBezTo>
                    <a:pt x="9" y="1"/>
                    <a:pt x="16" y="6"/>
                    <a:pt x="24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9" y="2"/>
                    <a:pt x="15" y="2"/>
                    <a:pt x="10" y="1"/>
                  </a:cubicBezTo>
                  <a:cubicBezTo>
                    <a:pt x="7" y="1"/>
                    <a:pt x="4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02"/>
            <p:cNvSpPr>
              <a:spLocks/>
            </p:cNvSpPr>
            <p:nvPr/>
          </p:nvSpPr>
          <p:spPr bwMode="auto">
            <a:xfrm>
              <a:off x="9717087" y="4348163"/>
              <a:ext cx="139700" cy="28575"/>
            </a:xfrm>
            <a:custGeom>
              <a:avLst/>
              <a:gdLst>
                <a:gd name="T0" fmla="*/ 0 w 29"/>
                <a:gd name="T1" fmla="*/ 1 h 6"/>
                <a:gd name="T2" fmla="*/ 27 w 29"/>
                <a:gd name="T3" fmla="*/ 6 h 6"/>
                <a:gd name="T4" fmla="*/ 27 w 29"/>
                <a:gd name="T5" fmla="*/ 4 h 6"/>
                <a:gd name="T6" fmla="*/ 0 w 29"/>
                <a:gd name="T7" fmla="*/ 0 h 6"/>
                <a:gd name="T8" fmla="*/ 0 w 2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">
                  <a:moveTo>
                    <a:pt x="0" y="1"/>
                  </a:moveTo>
                  <a:cubicBezTo>
                    <a:pt x="8" y="5"/>
                    <a:pt x="18" y="3"/>
                    <a:pt x="27" y="6"/>
                  </a:cubicBezTo>
                  <a:cubicBezTo>
                    <a:pt x="28" y="6"/>
                    <a:pt x="29" y="4"/>
                    <a:pt x="27" y="4"/>
                  </a:cubicBezTo>
                  <a:cubicBezTo>
                    <a:pt x="19" y="1"/>
                    <a:pt x="9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03"/>
            <p:cNvSpPr>
              <a:spLocks/>
            </p:cNvSpPr>
            <p:nvPr/>
          </p:nvSpPr>
          <p:spPr bwMode="auto">
            <a:xfrm>
              <a:off x="9726612" y="4322763"/>
              <a:ext cx="96837" cy="19050"/>
            </a:xfrm>
            <a:custGeom>
              <a:avLst/>
              <a:gdLst>
                <a:gd name="T0" fmla="*/ 0 w 20"/>
                <a:gd name="T1" fmla="*/ 1 h 4"/>
                <a:gd name="T2" fmla="*/ 20 w 20"/>
                <a:gd name="T3" fmla="*/ 3 h 4"/>
                <a:gd name="T4" fmla="*/ 20 w 20"/>
                <a:gd name="T5" fmla="*/ 2 h 4"/>
                <a:gd name="T6" fmla="*/ 0 w 20"/>
                <a:gd name="T7" fmla="*/ 0 h 4"/>
                <a:gd name="T8" fmla="*/ 0 w 2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7" y="1"/>
                    <a:pt x="13" y="4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3" y="2"/>
                    <a:pt x="7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04"/>
            <p:cNvSpPr>
              <a:spLocks/>
            </p:cNvSpPr>
            <p:nvPr/>
          </p:nvSpPr>
          <p:spPr bwMode="auto">
            <a:xfrm>
              <a:off x="9726612" y="4270376"/>
              <a:ext cx="158750" cy="47625"/>
            </a:xfrm>
            <a:custGeom>
              <a:avLst/>
              <a:gdLst>
                <a:gd name="T0" fmla="*/ 1 w 33"/>
                <a:gd name="T1" fmla="*/ 3 h 10"/>
                <a:gd name="T2" fmla="*/ 33 w 33"/>
                <a:gd name="T3" fmla="*/ 3 h 10"/>
                <a:gd name="T4" fmla="*/ 32 w 33"/>
                <a:gd name="T5" fmla="*/ 2 h 10"/>
                <a:gd name="T6" fmla="*/ 1 w 33"/>
                <a:gd name="T7" fmla="*/ 2 h 10"/>
                <a:gd name="T8" fmla="*/ 1 w 33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0">
                  <a:moveTo>
                    <a:pt x="1" y="3"/>
                  </a:moveTo>
                  <a:cubicBezTo>
                    <a:pt x="10" y="2"/>
                    <a:pt x="25" y="10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22" y="6"/>
                    <a:pt x="12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06"/>
            <p:cNvSpPr>
              <a:spLocks/>
            </p:cNvSpPr>
            <p:nvPr/>
          </p:nvSpPr>
          <p:spPr bwMode="auto">
            <a:xfrm>
              <a:off x="9745663" y="4241801"/>
              <a:ext cx="96838" cy="33338"/>
            </a:xfrm>
            <a:custGeom>
              <a:avLst/>
              <a:gdLst>
                <a:gd name="T0" fmla="*/ 0 w 20"/>
                <a:gd name="T1" fmla="*/ 0 h 7"/>
                <a:gd name="T2" fmla="*/ 19 w 20"/>
                <a:gd name="T3" fmla="*/ 4 h 7"/>
                <a:gd name="T4" fmla="*/ 19 w 20"/>
                <a:gd name="T5" fmla="*/ 3 h 7"/>
                <a:gd name="T6" fmla="*/ 0 w 2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">
                  <a:moveTo>
                    <a:pt x="0" y="0"/>
                  </a:moveTo>
                  <a:cubicBezTo>
                    <a:pt x="5" y="4"/>
                    <a:pt x="13" y="7"/>
                    <a:pt x="19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3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07"/>
            <p:cNvSpPr>
              <a:spLocks/>
            </p:cNvSpPr>
            <p:nvPr/>
          </p:nvSpPr>
          <p:spPr bwMode="auto">
            <a:xfrm>
              <a:off x="9764713" y="4217989"/>
              <a:ext cx="139700" cy="28575"/>
            </a:xfrm>
            <a:custGeom>
              <a:avLst/>
              <a:gdLst>
                <a:gd name="T0" fmla="*/ 0 w 29"/>
                <a:gd name="T1" fmla="*/ 3 h 6"/>
                <a:gd name="T2" fmla="*/ 28 w 29"/>
                <a:gd name="T3" fmla="*/ 3 h 6"/>
                <a:gd name="T4" fmla="*/ 28 w 29"/>
                <a:gd name="T5" fmla="*/ 2 h 6"/>
                <a:gd name="T6" fmla="*/ 0 w 29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">
                  <a:moveTo>
                    <a:pt x="0" y="3"/>
                  </a:moveTo>
                  <a:cubicBezTo>
                    <a:pt x="9" y="1"/>
                    <a:pt x="19" y="6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18" y="4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208"/>
            <p:cNvSpPr>
              <a:spLocks/>
            </p:cNvSpPr>
            <p:nvPr/>
          </p:nvSpPr>
          <p:spPr bwMode="auto">
            <a:xfrm>
              <a:off x="9779000" y="4194176"/>
              <a:ext cx="96838" cy="14288"/>
            </a:xfrm>
            <a:custGeom>
              <a:avLst/>
              <a:gdLst>
                <a:gd name="T0" fmla="*/ 1 w 20"/>
                <a:gd name="T1" fmla="*/ 3 h 3"/>
                <a:gd name="T2" fmla="*/ 20 w 20"/>
                <a:gd name="T3" fmla="*/ 2 h 3"/>
                <a:gd name="T4" fmla="*/ 20 w 20"/>
                <a:gd name="T5" fmla="*/ 1 h 3"/>
                <a:gd name="T6" fmla="*/ 1 w 20"/>
                <a:gd name="T7" fmla="*/ 1 h 3"/>
                <a:gd name="T8" fmla="*/ 1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7" y="1"/>
                    <a:pt x="13" y="3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4" y="0"/>
                    <a:pt x="7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209"/>
            <p:cNvSpPr>
              <a:spLocks/>
            </p:cNvSpPr>
            <p:nvPr/>
          </p:nvSpPr>
          <p:spPr bwMode="auto">
            <a:xfrm>
              <a:off x="9793288" y="4154489"/>
              <a:ext cx="134938" cy="34925"/>
            </a:xfrm>
            <a:custGeom>
              <a:avLst/>
              <a:gdLst>
                <a:gd name="T0" fmla="*/ 1 w 28"/>
                <a:gd name="T1" fmla="*/ 6 h 7"/>
                <a:gd name="T2" fmla="*/ 27 w 28"/>
                <a:gd name="T3" fmla="*/ 3 h 7"/>
                <a:gd name="T4" fmla="*/ 27 w 28"/>
                <a:gd name="T5" fmla="*/ 2 h 7"/>
                <a:gd name="T6" fmla="*/ 1 w 28"/>
                <a:gd name="T7" fmla="*/ 5 h 7"/>
                <a:gd name="T8" fmla="*/ 1 w 2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1" y="6"/>
                  </a:moveTo>
                  <a:cubicBezTo>
                    <a:pt x="9" y="1"/>
                    <a:pt x="19" y="7"/>
                    <a:pt x="27" y="3"/>
                  </a:cubicBezTo>
                  <a:cubicBezTo>
                    <a:pt x="28" y="3"/>
                    <a:pt x="27" y="2"/>
                    <a:pt x="27" y="2"/>
                  </a:cubicBezTo>
                  <a:cubicBezTo>
                    <a:pt x="18" y="4"/>
                    <a:pt x="9" y="0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210"/>
            <p:cNvSpPr>
              <a:spLocks/>
            </p:cNvSpPr>
            <p:nvPr/>
          </p:nvSpPr>
          <p:spPr bwMode="auto">
            <a:xfrm>
              <a:off x="9759950" y="4237039"/>
              <a:ext cx="115888" cy="19050"/>
            </a:xfrm>
            <a:custGeom>
              <a:avLst/>
              <a:gdLst>
                <a:gd name="T0" fmla="*/ 1 w 24"/>
                <a:gd name="T1" fmla="*/ 2 h 4"/>
                <a:gd name="T2" fmla="*/ 24 w 24"/>
                <a:gd name="T3" fmla="*/ 3 h 4"/>
                <a:gd name="T4" fmla="*/ 24 w 24"/>
                <a:gd name="T5" fmla="*/ 3 h 4"/>
                <a:gd name="T6" fmla="*/ 1 w 24"/>
                <a:gd name="T7" fmla="*/ 1 h 4"/>
                <a:gd name="T8" fmla="*/ 1 w 2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1" y="2"/>
                  </a:moveTo>
                  <a:cubicBezTo>
                    <a:pt x="8" y="1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2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211"/>
            <p:cNvSpPr>
              <a:spLocks/>
            </p:cNvSpPr>
            <p:nvPr/>
          </p:nvSpPr>
          <p:spPr bwMode="auto">
            <a:xfrm>
              <a:off x="9726613" y="4279901"/>
              <a:ext cx="120650" cy="9525"/>
            </a:xfrm>
            <a:custGeom>
              <a:avLst/>
              <a:gdLst>
                <a:gd name="T0" fmla="*/ 1 w 25"/>
                <a:gd name="T1" fmla="*/ 2 h 2"/>
                <a:gd name="T2" fmla="*/ 24 w 25"/>
                <a:gd name="T3" fmla="*/ 2 h 2"/>
                <a:gd name="T4" fmla="*/ 24 w 25"/>
                <a:gd name="T5" fmla="*/ 1 h 2"/>
                <a:gd name="T6" fmla="*/ 1 w 25"/>
                <a:gd name="T7" fmla="*/ 1 h 2"/>
                <a:gd name="T8" fmla="*/ 1 w 2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">
                  <a:moveTo>
                    <a:pt x="1" y="2"/>
                  </a:moveTo>
                  <a:cubicBezTo>
                    <a:pt x="9" y="2"/>
                    <a:pt x="16" y="2"/>
                    <a:pt x="24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7" y="0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212"/>
            <p:cNvSpPr>
              <a:spLocks/>
            </p:cNvSpPr>
            <p:nvPr/>
          </p:nvSpPr>
          <p:spPr bwMode="auto">
            <a:xfrm>
              <a:off x="9721850" y="4284664"/>
              <a:ext cx="125413" cy="33338"/>
            </a:xfrm>
            <a:custGeom>
              <a:avLst/>
              <a:gdLst>
                <a:gd name="T0" fmla="*/ 0 w 26"/>
                <a:gd name="T1" fmla="*/ 7 h 7"/>
                <a:gd name="T2" fmla="*/ 25 w 26"/>
                <a:gd name="T3" fmla="*/ 6 h 7"/>
                <a:gd name="T4" fmla="*/ 25 w 26"/>
                <a:gd name="T5" fmla="*/ 5 h 7"/>
                <a:gd name="T6" fmla="*/ 0 w 2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16" y="7"/>
                    <a:pt x="25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17" y="4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213"/>
            <p:cNvSpPr>
              <a:spLocks/>
            </p:cNvSpPr>
            <p:nvPr/>
          </p:nvSpPr>
          <p:spPr bwMode="auto">
            <a:xfrm>
              <a:off x="9726613" y="4332289"/>
              <a:ext cx="120650" cy="20638"/>
            </a:xfrm>
            <a:custGeom>
              <a:avLst/>
              <a:gdLst>
                <a:gd name="T0" fmla="*/ 0 w 25"/>
                <a:gd name="T1" fmla="*/ 3 h 4"/>
                <a:gd name="T2" fmla="*/ 24 w 25"/>
                <a:gd name="T3" fmla="*/ 4 h 4"/>
                <a:gd name="T4" fmla="*/ 24 w 25"/>
                <a:gd name="T5" fmla="*/ 3 h 4"/>
                <a:gd name="T6" fmla="*/ 0 w 25"/>
                <a:gd name="T7" fmla="*/ 2 h 4"/>
                <a:gd name="T8" fmla="*/ 0 w 2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0" y="3"/>
                  </a:moveTo>
                  <a:cubicBezTo>
                    <a:pt x="8" y="1"/>
                    <a:pt x="16" y="3"/>
                    <a:pt x="24" y="4"/>
                  </a:cubicBezTo>
                  <a:cubicBezTo>
                    <a:pt x="24" y="4"/>
                    <a:pt x="25" y="3"/>
                    <a:pt x="24" y="3"/>
                  </a:cubicBezTo>
                  <a:cubicBezTo>
                    <a:pt x="17" y="1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214"/>
            <p:cNvSpPr>
              <a:spLocks/>
            </p:cNvSpPr>
            <p:nvPr/>
          </p:nvSpPr>
          <p:spPr bwMode="auto">
            <a:xfrm>
              <a:off x="9712325" y="4371976"/>
              <a:ext cx="120650" cy="23813"/>
            </a:xfrm>
            <a:custGeom>
              <a:avLst/>
              <a:gdLst>
                <a:gd name="T0" fmla="*/ 0 w 25"/>
                <a:gd name="T1" fmla="*/ 3 h 5"/>
                <a:gd name="T2" fmla="*/ 24 w 25"/>
                <a:gd name="T3" fmla="*/ 4 h 5"/>
                <a:gd name="T4" fmla="*/ 25 w 25"/>
                <a:gd name="T5" fmla="*/ 3 h 5"/>
                <a:gd name="T6" fmla="*/ 0 w 25"/>
                <a:gd name="T7" fmla="*/ 2 h 5"/>
                <a:gd name="T8" fmla="*/ 0 w 2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1"/>
                    <a:pt x="16" y="5"/>
                    <a:pt x="24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17" y="2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215"/>
            <p:cNvSpPr>
              <a:spLocks/>
            </p:cNvSpPr>
            <p:nvPr/>
          </p:nvSpPr>
          <p:spPr bwMode="auto">
            <a:xfrm>
              <a:off x="9731375" y="4410076"/>
              <a:ext cx="101600" cy="14288"/>
            </a:xfrm>
            <a:custGeom>
              <a:avLst/>
              <a:gdLst>
                <a:gd name="T0" fmla="*/ 0 w 21"/>
                <a:gd name="T1" fmla="*/ 3 h 3"/>
                <a:gd name="T2" fmla="*/ 21 w 21"/>
                <a:gd name="T3" fmla="*/ 0 h 3"/>
                <a:gd name="T4" fmla="*/ 21 w 21"/>
                <a:gd name="T5" fmla="*/ 0 h 3"/>
                <a:gd name="T6" fmla="*/ 0 w 2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">
                  <a:moveTo>
                    <a:pt x="0" y="3"/>
                  </a:moveTo>
                  <a:cubicBezTo>
                    <a:pt x="7" y="2"/>
                    <a:pt x="14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216"/>
            <p:cNvSpPr>
              <a:spLocks/>
            </p:cNvSpPr>
            <p:nvPr/>
          </p:nvSpPr>
          <p:spPr bwMode="auto">
            <a:xfrm>
              <a:off x="7920038" y="4630739"/>
              <a:ext cx="403225" cy="246063"/>
            </a:xfrm>
            <a:custGeom>
              <a:avLst/>
              <a:gdLst>
                <a:gd name="T0" fmla="*/ 0 w 84"/>
                <a:gd name="T1" fmla="*/ 1 h 51"/>
                <a:gd name="T2" fmla="*/ 82 w 84"/>
                <a:gd name="T3" fmla="*/ 40 h 51"/>
                <a:gd name="T4" fmla="*/ 81 w 84"/>
                <a:gd name="T5" fmla="*/ 36 h 51"/>
                <a:gd name="T6" fmla="*/ 1 w 84"/>
                <a:gd name="T7" fmla="*/ 1 h 51"/>
                <a:gd name="T8" fmla="*/ 0 w 84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0" y="1"/>
                  </a:moveTo>
                  <a:cubicBezTo>
                    <a:pt x="7" y="41"/>
                    <a:pt x="47" y="51"/>
                    <a:pt x="82" y="40"/>
                  </a:cubicBezTo>
                  <a:cubicBezTo>
                    <a:pt x="84" y="39"/>
                    <a:pt x="84" y="35"/>
                    <a:pt x="81" y="36"/>
                  </a:cubicBezTo>
                  <a:cubicBezTo>
                    <a:pt x="48" y="47"/>
                    <a:pt x="9" y="4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217"/>
            <p:cNvSpPr>
              <a:spLocks/>
            </p:cNvSpPr>
            <p:nvPr/>
          </p:nvSpPr>
          <p:spPr bwMode="auto">
            <a:xfrm>
              <a:off x="8199438" y="4530726"/>
              <a:ext cx="955675" cy="365125"/>
            </a:xfrm>
            <a:custGeom>
              <a:avLst/>
              <a:gdLst>
                <a:gd name="T0" fmla="*/ 0 w 199"/>
                <a:gd name="T1" fmla="*/ 30 h 76"/>
                <a:gd name="T2" fmla="*/ 84 w 199"/>
                <a:gd name="T3" fmla="*/ 75 h 76"/>
                <a:gd name="T4" fmla="*/ 141 w 199"/>
                <a:gd name="T5" fmla="*/ 60 h 76"/>
                <a:gd name="T6" fmla="*/ 165 w 199"/>
                <a:gd name="T7" fmla="*/ 41 h 76"/>
                <a:gd name="T8" fmla="*/ 191 w 199"/>
                <a:gd name="T9" fmla="*/ 11 h 76"/>
                <a:gd name="T10" fmla="*/ 190 w 199"/>
                <a:gd name="T11" fmla="*/ 5 h 76"/>
                <a:gd name="T12" fmla="*/ 188 w 199"/>
                <a:gd name="T13" fmla="*/ 8 h 76"/>
                <a:gd name="T14" fmla="*/ 190 w 199"/>
                <a:gd name="T15" fmla="*/ 11 h 76"/>
                <a:gd name="T16" fmla="*/ 192 w 199"/>
                <a:gd name="T17" fmla="*/ 11 h 76"/>
                <a:gd name="T18" fmla="*/ 191 w 199"/>
                <a:gd name="T19" fmla="*/ 4 h 76"/>
                <a:gd name="T20" fmla="*/ 181 w 199"/>
                <a:gd name="T21" fmla="*/ 19 h 76"/>
                <a:gd name="T22" fmla="*/ 158 w 199"/>
                <a:gd name="T23" fmla="*/ 45 h 76"/>
                <a:gd name="T24" fmla="*/ 97 w 199"/>
                <a:gd name="T25" fmla="*/ 72 h 76"/>
                <a:gd name="T26" fmla="*/ 1 w 199"/>
                <a:gd name="T27" fmla="*/ 29 h 76"/>
                <a:gd name="T28" fmla="*/ 0 w 199"/>
                <a:gd name="T29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76">
                  <a:moveTo>
                    <a:pt x="0" y="30"/>
                  </a:moveTo>
                  <a:cubicBezTo>
                    <a:pt x="10" y="67"/>
                    <a:pt x="50" y="76"/>
                    <a:pt x="84" y="75"/>
                  </a:cubicBezTo>
                  <a:cubicBezTo>
                    <a:pt x="104" y="74"/>
                    <a:pt x="124" y="70"/>
                    <a:pt x="141" y="60"/>
                  </a:cubicBezTo>
                  <a:cubicBezTo>
                    <a:pt x="150" y="55"/>
                    <a:pt x="158" y="48"/>
                    <a:pt x="165" y="41"/>
                  </a:cubicBezTo>
                  <a:cubicBezTo>
                    <a:pt x="168" y="38"/>
                    <a:pt x="190" y="10"/>
                    <a:pt x="191" y="11"/>
                  </a:cubicBezTo>
                  <a:cubicBezTo>
                    <a:pt x="191" y="9"/>
                    <a:pt x="191" y="7"/>
                    <a:pt x="190" y="5"/>
                  </a:cubicBezTo>
                  <a:cubicBezTo>
                    <a:pt x="190" y="6"/>
                    <a:pt x="189" y="7"/>
                    <a:pt x="188" y="8"/>
                  </a:cubicBezTo>
                  <a:cubicBezTo>
                    <a:pt x="185" y="9"/>
                    <a:pt x="188" y="13"/>
                    <a:pt x="190" y="11"/>
                  </a:cubicBezTo>
                  <a:cubicBezTo>
                    <a:pt x="191" y="11"/>
                    <a:pt x="191" y="11"/>
                    <a:pt x="192" y="11"/>
                  </a:cubicBezTo>
                  <a:cubicBezTo>
                    <a:pt x="199" y="13"/>
                    <a:pt x="197" y="0"/>
                    <a:pt x="191" y="4"/>
                  </a:cubicBezTo>
                  <a:cubicBezTo>
                    <a:pt x="186" y="8"/>
                    <a:pt x="185" y="13"/>
                    <a:pt x="181" y="19"/>
                  </a:cubicBezTo>
                  <a:cubicBezTo>
                    <a:pt x="174" y="28"/>
                    <a:pt x="167" y="37"/>
                    <a:pt x="158" y="45"/>
                  </a:cubicBezTo>
                  <a:cubicBezTo>
                    <a:pt x="141" y="61"/>
                    <a:pt x="120" y="69"/>
                    <a:pt x="97" y="72"/>
                  </a:cubicBezTo>
                  <a:cubicBezTo>
                    <a:pt x="60" y="76"/>
                    <a:pt x="16" y="69"/>
                    <a:pt x="1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218"/>
            <p:cNvSpPr>
              <a:spLocks/>
            </p:cNvSpPr>
            <p:nvPr/>
          </p:nvSpPr>
          <p:spPr bwMode="auto">
            <a:xfrm>
              <a:off x="9001125" y="4602164"/>
              <a:ext cx="168275" cy="115888"/>
            </a:xfrm>
            <a:custGeom>
              <a:avLst/>
              <a:gdLst>
                <a:gd name="T0" fmla="*/ 1 w 35"/>
                <a:gd name="T1" fmla="*/ 23 h 24"/>
                <a:gd name="T2" fmla="*/ 35 w 35"/>
                <a:gd name="T3" fmla="*/ 2 h 24"/>
                <a:gd name="T4" fmla="*/ 34 w 35"/>
                <a:gd name="T5" fmla="*/ 1 h 24"/>
                <a:gd name="T6" fmla="*/ 1 w 35"/>
                <a:gd name="T7" fmla="*/ 22 h 24"/>
                <a:gd name="T8" fmla="*/ 1 w 3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1" y="23"/>
                  </a:moveTo>
                  <a:cubicBezTo>
                    <a:pt x="12" y="15"/>
                    <a:pt x="26" y="12"/>
                    <a:pt x="35" y="2"/>
                  </a:cubicBezTo>
                  <a:cubicBezTo>
                    <a:pt x="35" y="1"/>
                    <a:pt x="34" y="0"/>
                    <a:pt x="34" y="1"/>
                  </a:cubicBezTo>
                  <a:cubicBezTo>
                    <a:pt x="24" y="10"/>
                    <a:pt x="11" y="14"/>
                    <a:pt x="1" y="22"/>
                  </a:cubicBezTo>
                  <a:cubicBezTo>
                    <a:pt x="0" y="23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219"/>
            <p:cNvSpPr>
              <a:spLocks/>
            </p:cNvSpPr>
            <p:nvPr/>
          </p:nvSpPr>
          <p:spPr bwMode="auto">
            <a:xfrm>
              <a:off x="8728075" y="4495801"/>
              <a:ext cx="157163" cy="158750"/>
            </a:xfrm>
            <a:custGeom>
              <a:avLst/>
              <a:gdLst>
                <a:gd name="T0" fmla="*/ 1 w 33"/>
                <a:gd name="T1" fmla="*/ 16 h 33"/>
                <a:gd name="T2" fmla="*/ 15 w 33"/>
                <a:gd name="T3" fmla="*/ 4 h 33"/>
                <a:gd name="T4" fmla="*/ 30 w 33"/>
                <a:gd name="T5" fmla="*/ 16 h 33"/>
                <a:gd name="T6" fmla="*/ 17 w 33"/>
                <a:gd name="T7" fmla="*/ 29 h 33"/>
                <a:gd name="T8" fmla="*/ 3 w 33"/>
                <a:gd name="T9" fmla="*/ 15 h 33"/>
                <a:gd name="T10" fmla="*/ 2 w 33"/>
                <a:gd name="T11" fmla="*/ 16 h 33"/>
                <a:gd name="T12" fmla="*/ 20 w 33"/>
                <a:gd name="T13" fmla="*/ 32 h 33"/>
                <a:gd name="T14" fmla="*/ 33 w 33"/>
                <a:gd name="T15" fmla="*/ 15 h 33"/>
                <a:gd name="T16" fmla="*/ 18 w 33"/>
                <a:gd name="T17" fmla="*/ 1 h 33"/>
                <a:gd name="T18" fmla="*/ 0 w 33"/>
                <a:gd name="T19" fmla="*/ 16 h 33"/>
                <a:gd name="T20" fmla="*/ 1 w 33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" y="16"/>
                  </a:moveTo>
                  <a:cubicBezTo>
                    <a:pt x="4" y="10"/>
                    <a:pt x="9" y="6"/>
                    <a:pt x="15" y="4"/>
                  </a:cubicBezTo>
                  <a:cubicBezTo>
                    <a:pt x="24" y="1"/>
                    <a:pt x="30" y="8"/>
                    <a:pt x="30" y="16"/>
                  </a:cubicBezTo>
                  <a:cubicBezTo>
                    <a:pt x="30" y="24"/>
                    <a:pt x="24" y="30"/>
                    <a:pt x="17" y="29"/>
                  </a:cubicBezTo>
                  <a:cubicBezTo>
                    <a:pt x="9" y="29"/>
                    <a:pt x="7" y="20"/>
                    <a:pt x="3" y="15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6" y="23"/>
                    <a:pt x="10" y="33"/>
                    <a:pt x="20" y="32"/>
                  </a:cubicBezTo>
                  <a:cubicBezTo>
                    <a:pt x="28" y="31"/>
                    <a:pt x="33" y="22"/>
                    <a:pt x="33" y="15"/>
                  </a:cubicBezTo>
                  <a:cubicBezTo>
                    <a:pt x="33" y="6"/>
                    <a:pt x="26" y="0"/>
                    <a:pt x="18" y="1"/>
                  </a:cubicBezTo>
                  <a:cubicBezTo>
                    <a:pt x="10" y="2"/>
                    <a:pt x="3" y="9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20"/>
            <p:cNvSpPr>
              <a:spLocks/>
            </p:cNvSpPr>
            <p:nvPr/>
          </p:nvSpPr>
          <p:spPr bwMode="auto">
            <a:xfrm>
              <a:off x="8059738" y="4813301"/>
              <a:ext cx="130175" cy="68263"/>
            </a:xfrm>
            <a:custGeom>
              <a:avLst/>
              <a:gdLst>
                <a:gd name="T0" fmla="*/ 0 w 27"/>
                <a:gd name="T1" fmla="*/ 1 h 14"/>
                <a:gd name="T2" fmla="*/ 25 w 27"/>
                <a:gd name="T3" fmla="*/ 7 h 14"/>
                <a:gd name="T4" fmla="*/ 25 w 27"/>
                <a:gd name="T5" fmla="*/ 6 h 14"/>
                <a:gd name="T6" fmla="*/ 1 w 27"/>
                <a:gd name="T7" fmla="*/ 1 h 14"/>
                <a:gd name="T8" fmla="*/ 0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"/>
                  </a:moveTo>
                  <a:cubicBezTo>
                    <a:pt x="5" y="12"/>
                    <a:pt x="16" y="14"/>
                    <a:pt x="25" y="7"/>
                  </a:cubicBezTo>
                  <a:cubicBezTo>
                    <a:pt x="27" y="7"/>
                    <a:pt x="26" y="5"/>
                    <a:pt x="25" y="6"/>
                  </a:cubicBezTo>
                  <a:cubicBezTo>
                    <a:pt x="16" y="12"/>
                    <a:pt x="6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21"/>
            <p:cNvSpPr>
              <a:spLocks/>
            </p:cNvSpPr>
            <p:nvPr/>
          </p:nvSpPr>
          <p:spPr bwMode="auto">
            <a:xfrm>
              <a:off x="8140700" y="4843464"/>
              <a:ext cx="120650" cy="604838"/>
            </a:xfrm>
            <a:custGeom>
              <a:avLst/>
              <a:gdLst>
                <a:gd name="T0" fmla="*/ 4 w 25"/>
                <a:gd name="T1" fmla="*/ 1 h 126"/>
                <a:gd name="T2" fmla="*/ 16 w 25"/>
                <a:gd name="T3" fmla="*/ 82 h 126"/>
                <a:gd name="T4" fmla="*/ 9 w 25"/>
                <a:gd name="T5" fmla="*/ 126 h 126"/>
                <a:gd name="T6" fmla="*/ 12 w 25"/>
                <a:gd name="T7" fmla="*/ 125 h 126"/>
                <a:gd name="T8" fmla="*/ 12 w 25"/>
                <a:gd name="T9" fmla="*/ 125 h 126"/>
                <a:gd name="T10" fmla="*/ 9 w 25"/>
                <a:gd name="T11" fmla="*/ 123 h 126"/>
                <a:gd name="T12" fmla="*/ 9 w 25"/>
                <a:gd name="T13" fmla="*/ 123 h 126"/>
                <a:gd name="T14" fmla="*/ 12 w 25"/>
                <a:gd name="T15" fmla="*/ 124 h 126"/>
                <a:gd name="T16" fmla="*/ 11 w 25"/>
                <a:gd name="T17" fmla="*/ 121 h 126"/>
                <a:gd name="T18" fmla="*/ 13 w 25"/>
                <a:gd name="T19" fmla="*/ 99 h 126"/>
                <a:gd name="T20" fmla="*/ 21 w 25"/>
                <a:gd name="T21" fmla="*/ 67 h 126"/>
                <a:gd name="T22" fmla="*/ 5 w 25"/>
                <a:gd name="T23" fmla="*/ 0 h 126"/>
                <a:gd name="T24" fmla="*/ 4 w 25"/>
                <a:gd name="T25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26">
                  <a:moveTo>
                    <a:pt x="4" y="1"/>
                  </a:moveTo>
                  <a:cubicBezTo>
                    <a:pt x="19" y="26"/>
                    <a:pt x="24" y="54"/>
                    <a:pt x="16" y="82"/>
                  </a:cubicBezTo>
                  <a:cubicBezTo>
                    <a:pt x="14" y="89"/>
                    <a:pt x="0" y="122"/>
                    <a:pt x="9" y="126"/>
                  </a:cubicBezTo>
                  <a:cubicBezTo>
                    <a:pt x="10" y="126"/>
                    <a:pt x="11" y="126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3" y="123"/>
                    <a:pt x="10" y="121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3"/>
                    <a:pt x="12" y="122"/>
                    <a:pt x="11" y="121"/>
                  </a:cubicBezTo>
                  <a:cubicBezTo>
                    <a:pt x="8" y="116"/>
                    <a:pt x="12" y="104"/>
                    <a:pt x="13" y="99"/>
                  </a:cubicBezTo>
                  <a:cubicBezTo>
                    <a:pt x="16" y="88"/>
                    <a:pt x="20" y="78"/>
                    <a:pt x="21" y="67"/>
                  </a:cubicBezTo>
                  <a:cubicBezTo>
                    <a:pt x="25" y="44"/>
                    <a:pt x="17" y="2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2"/>
            <p:cNvSpPr>
              <a:spLocks/>
            </p:cNvSpPr>
            <p:nvPr/>
          </p:nvSpPr>
          <p:spPr bwMode="auto">
            <a:xfrm>
              <a:off x="9266238" y="4357689"/>
              <a:ext cx="268288" cy="1235075"/>
            </a:xfrm>
            <a:custGeom>
              <a:avLst/>
              <a:gdLst>
                <a:gd name="T0" fmla="*/ 0 w 56"/>
                <a:gd name="T1" fmla="*/ 0 h 257"/>
                <a:gd name="T2" fmla="*/ 51 w 56"/>
                <a:gd name="T3" fmla="*/ 121 h 257"/>
                <a:gd name="T4" fmla="*/ 51 w 56"/>
                <a:gd name="T5" fmla="*/ 194 h 257"/>
                <a:gd name="T6" fmla="*/ 47 w 56"/>
                <a:gd name="T7" fmla="*/ 232 h 257"/>
                <a:gd name="T8" fmla="*/ 46 w 56"/>
                <a:gd name="T9" fmla="*/ 254 h 257"/>
                <a:gd name="T10" fmla="*/ 51 w 56"/>
                <a:gd name="T11" fmla="*/ 252 h 257"/>
                <a:gd name="T12" fmla="*/ 52 w 56"/>
                <a:gd name="T13" fmla="*/ 215 h 257"/>
                <a:gd name="T14" fmla="*/ 55 w 56"/>
                <a:gd name="T15" fmla="*/ 178 h 257"/>
                <a:gd name="T16" fmla="*/ 52 w 56"/>
                <a:gd name="T17" fmla="*/ 112 h 257"/>
                <a:gd name="T18" fmla="*/ 1 w 56"/>
                <a:gd name="T19" fmla="*/ 0 h 257"/>
                <a:gd name="T20" fmla="*/ 0 w 56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57">
                  <a:moveTo>
                    <a:pt x="0" y="0"/>
                  </a:moveTo>
                  <a:cubicBezTo>
                    <a:pt x="28" y="36"/>
                    <a:pt x="46" y="77"/>
                    <a:pt x="51" y="121"/>
                  </a:cubicBezTo>
                  <a:cubicBezTo>
                    <a:pt x="55" y="145"/>
                    <a:pt x="53" y="170"/>
                    <a:pt x="51" y="194"/>
                  </a:cubicBezTo>
                  <a:cubicBezTo>
                    <a:pt x="50" y="207"/>
                    <a:pt x="49" y="219"/>
                    <a:pt x="47" y="232"/>
                  </a:cubicBezTo>
                  <a:cubicBezTo>
                    <a:pt x="45" y="240"/>
                    <a:pt x="41" y="246"/>
                    <a:pt x="46" y="254"/>
                  </a:cubicBezTo>
                  <a:cubicBezTo>
                    <a:pt x="47" y="257"/>
                    <a:pt x="52" y="255"/>
                    <a:pt x="51" y="252"/>
                  </a:cubicBezTo>
                  <a:cubicBezTo>
                    <a:pt x="47" y="240"/>
                    <a:pt x="50" y="228"/>
                    <a:pt x="52" y="215"/>
                  </a:cubicBezTo>
                  <a:cubicBezTo>
                    <a:pt x="53" y="203"/>
                    <a:pt x="54" y="191"/>
                    <a:pt x="55" y="178"/>
                  </a:cubicBezTo>
                  <a:cubicBezTo>
                    <a:pt x="56" y="156"/>
                    <a:pt x="56" y="134"/>
                    <a:pt x="52" y="112"/>
                  </a:cubicBezTo>
                  <a:cubicBezTo>
                    <a:pt x="46" y="71"/>
                    <a:pt x="27" y="3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23"/>
            <p:cNvSpPr>
              <a:spLocks/>
            </p:cNvSpPr>
            <p:nvPr/>
          </p:nvSpPr>
          <p:spPr bwMode="auto">
            <a:xfrm>
              <a:off x="8175625" y="5424489"/>
              <a:ext cx="1339850" cy="177800"/>
            </a:xfrm>
            <a:custGeom>
              <a:avLst/>
              <a:gdLst>
                <a:gd name="T0" fmla="*/ 1 w 279"/>
                <a:gd name="T1" fmla="*/ 2 h 37"/>
                <a:gd name="T2" fmla="*/ 126 w 279"/>
                <a:gd name="T3" fmla="*/ 35 h 37"/>
                <a:gd name="T4" fmla="*/ 199 w 279"/>
                <a:gd name="T5" fmla="*/ 36 h 37"/>
                <a:gd name="T6" fmla="*/ 237 w 279"/>
                <a:gd name="T7" fmla="*/ 35 h 37"/>
                <a:gd name="T8" fmla="*/ 271 w 279"/>
                <a:gd name="T9" fmla="*/ 34 h 37"/>
                <a:gd name="T10" fmla="*/ 272 w 279"/>
                <a:gd name="T11" fmla="*/ 27 h 37"/>
                <a:gd name="T12" fmla="*/ 237 w 279"/>
                <a:gd name="T13" fmla="*/ 32 h 37"/>
                <a:gd name="T14" fmla="*/ 199 w 279"/>
                <a:gd name="T15" fmla="*/ 35 h 37"/>
                <a:gd name="T16" fmla="*/ 131 w 279"/>
                <a:gd name="T17" fmla="*/ 34 h 37"/>
                <a:gd name="T18" fmla="*/ 1 w 279"/>
                <a:gd name="T19" fmla="*/ 0 h 37"/>
                <a:gd name="T20" fmla="*/ 1 w 279"/>
                <a:gd name="T21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37">
                  <a:moveTo>
                    <a:pt x="1" y="2"/>
                  </a:moveTo>
                  <a:cubicBezTo>
                    <a:pt x="41" y="17"/>
                    <a:pt x="83" y="32"/>
                    <a:pt x="126" y="35"/>
                  </a:cubicBezTo>
                  <a:cubicBezTo>
                    <a:pt x="151" y="37"/>
                    <a:pt x="175" y="37"/>
                    <a:pt x="199" y="36"/>
                  </a:cubicBezTo>
                  <a:cubicBezTo>
                    <a:pt x="212" y="36"/>
                    <a:pt x="224" y="35"/>
                    <a:pt x="237" y="35"/>
                  </a:cubicBezTo>
                  <a:cubicBezTo>
                    <a:pt x="246" y="34"/>
                    <a:pt x="262" y="30"/>
                    <a:pt x="271" y="34"/>
                  </a:cubicBezTo>
                  <a:cubicBezTo>
                    <a:pt x="279" y="37"/>
                    <a:pt x="279" y="24"/>
                    <a:pt x="272" y="27"/>
                  </a:cubicBezTo>
                  <a:cubicBezTo>
                    <a:pt x="262" y="32"/>
                    <a:pt x="247" y="32"/>
                    <a:pt x="237" y="32"/>
                  </a:cubicBezTo>
                  <a:cubicBezTo>
                    <a:pt x="224" y="33"/>
                    <a:pt x="212" y="34"/>
                    <a:pt x="199" y="35"/>
                  </a:cubicBezTo>
                  <a:cubicBezTo>
                    <a:pt x="177" y="35"/>
                    <a:pt x="154" y="35"/>
                    <a:pt x="131" y="34"/>
                  </a:cubicBezTo>
                  <a:cubicBezTo>
                    <a:pt x="86" y="32"/>
                    <a:pt x="43" y="16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24"/>
            <p:cNvSpPr>
              <a:spLocks/>
            </p:cNvSpPr>
            <p:nvPr/>
          </p:nvSpPr>
          <p:spPr bwMode="auto">
            <a:xfrm>
              <a:off x="8251825" y="5443539"/>
              <a:ext cx="619125" cy="755650"/>
            </a:xfrm>
            <a:custGeom>
              <a:avLst/>
              <a:gdLst>
                <a:gd name="T0" fmla="*/ 1 w 129"/>
                <a:gd name="T1" fmla="*/ 1 h 157"/>
                <a:gd name="T2" fmla="*/ 16 w 129"/>
                <a:gd name="T3" fmla="*/ 33 h 157"/>
                <a:gd name="T4" fmla="*/ 55 w 129"/>
                <a:gd name="T5" fmla="*/ 62 h 157"/>
                <a:gd name="T6" fmla="*/ 120 w 129"/>
                <a:gd name="T7" fmla="*/ 152 h 157"/>
                <a:gd name="T8" fmla="*/ 126 w 129"/>
                <a:gd name="T9" fmla="*/ 150 h 157"/>
                <a:gd name="T10" fmla="*/ 119 w 129"/>
                <a:gd name="T11" fmla="*/ 129 h 157"/>
                <a:gd name="T12" fmla="*/ 108 w 129"/>
                <a:gd name="T13" fmla="*/ 106 h 157"/>
                <a:gd name="T14" fmla="*/ 79 w 129"/>
                <a:gd name="T15" fmla="*/ 75 h 157"/>
                <a:gd name="T16" fmla="*/ 32 w 129"/>
                <a:gd name="T17" fmla="*/ 46 h 157"/>
                <a:gd name="T18" fmla="*/ 1 w 129"/>
                <a:gd name="T19" fmla="*/ 1 h 157"/>
                <a:gd name="T20" fmla="*/ 1 w 129"/>
                <a:gd name="T21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57">
                  <a:moveTo>
                    <a:pt x="1" y="1"/>
                  </a:moveTo>
                  <a:cubicBezTo>
                    <a:pt x="4" y="13"/>
                    <a:pt x="9" y="23"/>
                    <a:pt x="16" y="33"/>
                  </a:cubicBezTo>
                  <a:cubicBezTo>
                    <a:pt x="25" y="47"/>
                    <a:pt x="41" y="55"/>
                    <a:pt x="55" y="62"/>
                  </a:cubicBezTo>
                  <a:cubicBezTo>
                    <a:pt x="84" y="79"/>
                    <a:pt x="126" y="113"/>
                    <a:pt x="120" y="152"/>
                  </a:cubicBezTo>
                  <a:cubicBezTo>
                    <a:pt x="120" y="157"/>
                    <a:pt x="129" y="155"/>
                    <a:pt x="126" y="150"/>
                  </a:cubicBezTo>
                  <a:cubicBezTo>
                    <a:pt x="123" y="144"/>
                    <a:pt x="122" y="136"/>
                    <a:pt x="119" y="129"/>
                  </a:cubicBezTo>
                  <a:cubicBezTo>
                    <a:pt x="116" y="121"/>
                    <a:pt x="112" y="113"/>
                    <a:pt x="108" y="106"/>
                  </a:cubicBezTo>
                  <a:cubicBezTo>
                    <a:pt x="100" y="94"/>
                    <a:pt x="90" y="84"/>
                    <a:pt x="79" y="75"/>
                  </a:cubicBezTo>
                  <a:cubicBezTo>
                    <a:pt x="64" y="64"/>
                    <a:pt x="47" y="56"/>
                    <a:pt x="32" y="46"/>
                  </a:cubicBezTo>
                  <a:cubicBezTo>
                    <a:pt x="16" y="35"/>
                    <a:pt x="7" y="18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25"/>
            <p:cNvSpPr>
              <a:spLocks/>
            </p:cNvSpPr>
            <p:nvPr/>
          </p:nvSpPr>
          <p:spPr bwMode="auto">
            <a:xfrm>
              <a:off x="8870950" y="5645151"/>
              <a:ext cx="168275" cy="549275"/>
            </a:xfrm>
            <a:custGeom>
              <a:avLst/>
              <a:gdLst>
                <a:gd name="T0" fmla="*/ 0 w 35"/>
                <a:gd name="T1" fmla="*/ 0 h 114"/>
                <a:gd name="T2" fmla="*/ 26 w 35"/>
                <a:gd name="T3" fmla="*/ 56 h 114"/>
                <a:gd name="T4" fmla="*/ 29 w 35"/>
                <a:gd name="T5" fmla="*/ 111 h 114"/>
                <a:gd name="T6" fmla="*/ 33 w 35"/>
                <a:gd name="T7" fmla="*/ 111 h 114"/>
                <a:gd name="T8" fmla="*/ 32 w 35"/>
                <a:gd name="T9" fmla="*/ 87 h 114"/>
                <a:gd name="T10" fmla="*/ 28 w 35"/>
                <a:gd name="T11" fmla="*/ 56 h 114"/>
                <a:gd name="T12" fmla="*/ 0 w 35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4">
                  <a:moveTo>
                    <a:pt x="0" y="0"/>
                  </a:moveTo>
                  <a:cubicBezTo>
                    <a:pt x="9" y="19"/>
                    <a:pt x="21" y="36"/>
                    <a:pt x="26" y="56"/>
                  </a:cubicBezTo>
                  <a:cubicBezTo>
                    <a:pt x="31" y="74"/>
                    <a:pt x="26" y="93"/>
                    <a:pt x="29" y="111"/>
                  </a:cubicBezTo>
                  <a:cubicBezTo>
                    <a:pt x="30" y="114"/>
                    <a:pt x="33" y="113"/>
                    <a:pt x="33" y="111"/>
                  </a:cubicBezTo>
                  <a:cubicBezTo>
                    <a:pt x="35" y="103"/>
                    <a:pt x="33" y="95"/>
                    <a:pt x="32" y="87"/>
                  </a:cubicBezTo>
                  <a:cubicBezTo>
                    <a:pt x="32" y="76"/>
                    <a:pt x="31" y="66"/>
                    <a:pt x="28" y="56"/>
                  </a:cubicBezTo>
                  <a:cubicBezTo>
                    <a:pt x="24" y="35"/>
                    <a:pt x="12" y="17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26"/>
            <p:cNvSpPr>
              <a:spLocks/>
            </p:cNvSpPr>
            <p:nvPr/>
          </p:nvSpPr>
          <p:spPr bwMode="auto">
            <a:xfrm>
              <a:off x="8828088" y="6165851"/>
              <a:ext cx="196850" cy="38100"/>
            </a:xfrm>
            <a:custGeom>
              <a:avLst/>
              <a:gdLst>
                <a:gd name="T0" fmla="*/ 1 w 41"/>
                <a:gd name="T1" fmla="*/ 2 h 8"/>
                <a:gd name="T2" fmla="*/ 23 w 41"/>
                <a:gd name="T3" fmla="*/ 5 h 8"/>
                <a:gd name="T4" fmla="*/ 40 w 41"/>
                <a:gd name="T5" fmla="*/ 5 h 8"/>
                <a:gd name="T6" fmla="*/ 38 w 41"/>
                <a:gd name="T7" fmla="*/ 1 h 8"/>
                <a:gd name="T8" fmla="*/ 2 w 41"/>
                <a:gd name="T9" fmla="*/ 0 h 8"/>
                <a:gd name="T10" fmla="*/ 1 w 41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8">
                  <a:moveTo>
                    <a:pt x="1" y="2"/>
                  </a:moveTo>
                  <a:cubicBezTo>
                    <a:pt x="8" y="4"/>
                    <a:pt x="16" y="5"/>
                    <a:pt x="23" y="5"/>
                  </a:cubicBezTo>
                  <a:cubicBezTo>
                    <a:pt x="27" y="6"/>
                    <a:pt x="37" y="8"/>
                    <a:pt x="40" y="5"/>
                  </a:cubicBezTo>
                  <a:cubicBezTo>
                    <a:pt x="41" y="3"/>
                    <a:pt x="40" y="0"/>
                    <a:pt x="38" y="1"/>
                  </a:cubicBezTo>
                  <a:cubicBezTo>
                    <a:pt x="27" y="5"/>
                    <a:pt x="13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27"/>
            <p:cNvSpPr>
              <a:spLocks/>
            </p:cNvSpPr>
            <p:nvPr/>
          </p:nvSpPr>
          <p:spPr bwMode="auto">
            <a:xfrm>
              <a:off x="8948738" y="5578476"/>
              <a:ext cx="403225" cy="244475"/>
            </a:xfrm>
            <a:custGeom>
              <a:avLst/>
              <a:gdLst>
                <a:gd name="T0" fmla="*/ 83 w 84"/>
                <a:gd name="T1" fmla="*/ 0 h 51"/>
                <a:gd name="T2" fmla="*/ 2 w 84"/>
                <a:gd name="T3" fmla="*/ 47 h 51"/>
                <a:gd name="T4" fmla="*/ 4 w 84"/>
                <a:gd name="T5" fmla="*/ 50 h 51"/>
                <a:gd name="T6" fmla="*/ 84 w 84"/>
                <a:gd name="T7" fmla="*/ 1 h 51"/>
                <a:gd name="T8" fmla="*/ 83 w 8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83" y="0"/>
                  </a:moveTo>
                  <a:cubicBezTo>
                    <a:pt x="56" y="15"/>
                    <a:pt x="30" y="32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ubicBezTo>
                    <a:pt x="31" y="33"/>
                    <a:pt x="57" y="17"/>
                    <a:pt x="84" y="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28"/>
            <p:cNvSpPr>
              <a:spLocks/>
            </p:cNvSpPr>
            <p:nvPr/>
          </p:nvSpPr>
          <p:spPr bwMode="auto">
            <a:xfrm>
              <a:off x="8520113" y="5784851"/>
              <a:ext cx="82550" cy="419100"/>
            </a:xfrm>
            <a:custGeom>
              <a:avLst/>
              <a:gdLst>
                <a:gd name="T0" fmla="*/ 16 w 17"/>
                <a:gd name="T1" fmla="*/ 1 h 87"/>
                <a:gd name="T2" fmla="*/ 2 w 17"/>
                <a:gd name="T3" fmla="*/ 47 h 87"/>
                <a:gd name="T4" fmla="*/ 1 w 17"/>
                <a:gd name="T5" fmla="*/ 72 h 87"/>
                <a:gd name="T6" fmla="*/ 2 w 17"/>
                <a:gd name="T7" fmla="*/ 86 h 87"/>
                <a:gd name="T8" fmla="*/ 6 w 17"/>
                <a:gd name="T9" fmla="*/ 84 h 87"/>
                <a:gd name="T10" fmla="*/ 4 w 17"/>
                <a:gd name="T11" fmla="*/ 47 h 87"/>
                <a:gd name="T12" fmla="*/ 17 w 17"/>
                <a:gd name="T13" fmla="*/ 1 h 87"/>
                <a:gd name="T14" fmla="*/ 16 w 17"/>
                <a:gd name="T15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7">
                  <a:moveTo>
                    <a:pt x="16" y="1"/>
                  </a:moveTo>
                  <a:cubicBezTo>
                    <a:pt x="12" y="17"/>
                    <a:pt x="4" y="30"/>
                    <a:pt x="2" y="47"/>
                  </a:cubicBezTo>
                  <a:cubicBezTo>
                    <a:pt x="2" y="55"/>
                    <a:pt x="3" y="64"/>
                    <a:pt x="1" y="72"/>
                  </a:cubicBezTo>
                  <a:cubicBezTo>
                    <a:pt x="1" y="77"/>
                    <a:pt x="0" y="82"/>
                    <a:pt x="2" y="86"/>
                  </a:cubicBezTo>
                  <a:cubicBezTo>
                    <a:pt x="4" y="87"/>
                    <a:pt x="6" y="86"/>
                    <a:pt x="6" y="84"/>
                  </a:cubicBezTo>
                  <a:cubicBezTo>
                    <a:pt x="2" y="72"/>
                    <a:pt x="4" y="59"/>
                    <a:pt x="4" y="47"/>
                  </a:cubicBezTo>
                  <a:cubicBezTo>
                    <a:pt x="5" y="30"/>
                    <a:pt x="13" y="17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29"/>
            <p:cNvSpPr>
              <a:spLocks/>
            </p:cNvSpPr>
            <p:nvPr/>
          </p:nvSpPr>
          <p:spPr bwMode="auto">
            <a:xfrm>
              <a:off x="8531225" y="6180139"/>
              <a:ext cx="215900" cy="33338"/>
            </a:xfrm>
            <a:custGeom>
              <a:avLst/>
              <a:gdLst>
                <a:gd name="T0" fmla="*/ 1 w 45"/>
                <a:gd name="T1" fmla="*/ 2 h 7"/>
                <a:gd name="T2" fmla="*/ 22 w 45"/>
                <a:gd name="T3" fmla="*/ 4 h 7"/>
                <a:gd name="T4" fmla="*/ 42 w 45"/>
                <a:gd name="T5" fmla="*/ 5 h 7"/>
                <a:gd name="T6" fmla="*/ 44 w 45"/>
                <a:gd name="T7" fmla="*/ 3 h 7"/>
                <a:gd name="T8" fmla="*/ 44 w 45"/>
                <a:gd name="T9" fmla="*/ 3 h 7"/>
                <a:gd name="T10" fmla="*/ 42 w 45"/>
                <a:gd name="T11" fmla="*/ 1 h 7"/>
                <a:gd name="T12" fmla="*/ 41 w 45"/>
                <a:gd name="T13" fmla="*/ 1 h 7"/>
                <a:gd name="T14" fmla="*/ 38 w 45"/>
                <a:gd name="T15" fmla="*/ 2 h 7"/>
                <a:gd name="T16" fmla="*/ 25 w 45"/>
                <a:gd name="T17" fmla="*/ 2 h 7"/>
                <a:gd name="T18" fmla="*/ 1 w 45"/>
                <a:gd name="T19" fmla="*/ 1 h 7"/>
                <a:gd name="T20" fmla="*/ 1 w 45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7">
                  <a:moveTo>
                    <a:pt x="1" y="2"/>
                  </a:moveTo>
                  <a:cubicBezTo>
                    <a:pt x="8" y="3"/>
                    <a:pt x="15" y="4"/>
                    <a:pt x="22" y="4"/>
                  </a:cubicBezTo>
                  <a:cubicBezTo>
                    <a:pt x="28" y="5"/>
                    <a:pt x="36" y="7"/>
                    <a:pt x="42" y="5"/>
                  </a:cubicBezTo>
                  <a:cubicBezTo>
                    <a:pt x="43" y="5"/>
                    <a:pt x="44" y="4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3" y="0"/>
                    <a:pt x="42" y="1"/>
                  </a:cubicBezTo>
                  <a:cubicBezTo>
                    <a:pt x="43" y="0"/>
                    <a:pt x="43" y="0"/>
                    <a:pt x="41" y="1"/>
                  </a:cubicBezTo>
                  <a:cubicBezTo>
                    <a:pt x="40" y="1"/>
                    <a:pt x="39" y="2"/>
                    <a:pt x="38" y="2"/>
                  </a:cubicBezTo>
                  <a:cubicBezTo>
                    <a:pt x="34" y="2"/>
                    <a:pt x="29" y="2"/>
                    <a:pt x="25" y="2"/>
                  </a:cubicBezTo>
                  <a:cubicBezTo>
                    <a:pt x="17" y="2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230"/>
            <p:cNvSpPr>
              <a:spLocks/>
            </p:cNvSpPr>
            <p:nvPr/>
          </p:nvSpPr>
          <p:spPr bwMode="auto">
            <a:xfrm>
              <a:off x="8707438" y="5997576"/>
              <a:ext cx="82550" cy="206375"/>
            </a:xfrm>
            <a:custGeom>
              <a:avLst/>
              <a:gdLst>
                <a:gd name="T0" fmla="*/ 16 w 17"/>
                <a:gd name="T1" fmla="*/ 1 h 43"/>
                <a:gd name="T2" fmla="*/ 8 w 17"/>
                <a:gd name="T3" fmla="*/ 24 h 43"/>
                <a:gd name="T4" fmla="*/ 2 w 17"/>
                <a:gd name="T5" fmla="*/ 42 h 43"/>
                <a:gd name="T6" fmla="*/ 5 w 17"/>
                <a:gd name="T7" fmla="*/ 41 h 43"/>
                <a:gd name="T8" fmla="*/ 10 w 17"/>
                <a:gd name="T9" fmla="*/ 23 h 43"/>
                <a:gd name="T10" fmla="*/ 17 w 17"/>
                <a:gd name="T11" fmla="*/ 1 h 43"/>
                <a:gd name="T12" fmla="*/ 16 w 17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3">
                  <a:moveTo>
                    <a:pt x="16" y="1"/>
                  </a:moveTo>
                  <a:cubicBezTo>
                    <a:pt x="13" y="8"/>
                    <a:pt x="10" y="16"/>
                    <a:pt x="8" y="24"/>
                  </a:cubicBezTo>
                  <a:cubicBezTo>
                    <a:pt x="6" y="29"/>
                    <a:pt x="0" y="37"/>
                    <a:pt x="2" y="42"/>
                  </a:cubicBezTo>
                  <a:cubicBezTo>
                    <a:pt x="3" y="43"/>
                    <a:pt x="4" y="42"/>
                    <a:pt x="5" y="41"/>
                  </a:cubicBezTo>
                  <a:cubicBezTo>
                    <a:pt x="7" y="36"/>
                    <a:pt x="8" y="29"/>
                    <a:pt x="10" y="23"/>
                  </a:cubicBezTo>
                  <a:cubicBezTo>
                    <a:pt x="12" y="15"/>
                    <a:pt x="15" y="8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231"/>
            <p:cNvSpPr>
              <a:spLocks/>
            </p:cNvSpPr>
            <p:nvPr/>
          </p:nvSpPr>
          <p:spPr bwMode="auto">
            <a:xfrm>
              <a:off x="8524875" y="6149976"/>
              <a:ext cx="207963" cy="25400"/>
            </a:xfrm>
            <a:custGeom>
              <a:avLst/>
              <a:gdLst>
                <a:gd name="T0" fmla="*/ 1 w 43"/>
                <a:gd name="T1" fmla="*/ 1 h 5"/>
                <a:gd name="T2" fmla="*/ 42 w 43"/>
                <a:gd name="T3" fmla="*/ 5 h 5"/>
                <a:gd name="T4" fmla="*/ 43 w 43"/>
                <a:gd name="T5" fmla="*/ 4 h 5"/>
                <a:gd name="T6" fmla="*/ 1 w 43"/>
                <a:gd name="T7" fmla="*/ 0 h 5"/>
                <a:gd name="T8" fmla="*/ 1 w 4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1" y="1"/>
                  </a:moveTo>
                  <a:cubicBezTo>
                    <a:pt x="15" y="2"/>
                    <a:pt x="29" y="3"/>
                    <a:pt x="42" y="5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30" y="0"/>
                    <a:pt x="15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232"/>
            <p:cNvSpPr>
              <a:spLocks/>
            </p:cNvSpPr>
            <p:nvPr/>
          </p:nvSpPr>
          <p:spPr bwMode="auto">
            <a:xfrm>
              <a:off x="8832850" y="6145214"/>
              <a:ext cx="168275" cy="34925"/>
            </a:xfrm>
            <a:custGeom>
              <a:avLst/>
              <a:gdLst>
                <a:gd name="T0" fmla="*/ 0 w 35"/>
                <a:gd name="T1" fmla="*/ 1 h 7"/>
                <a:gd name="T2" fmla="*/ 35 w 35"/>
                <a:gd name="T3" fmla="*/ 4 h 7"/>
                <a:gd name="T4" fmla="*/ 35 w 35"/>
                <a:gd name="T5" fmla="*/ 3 h 7"/>
                <a:gd name="T6" fmla="*/ 1 w 35"/>
                <a:gd name="T7" fmla="*/ 0 h 7"/>
                <a:gd name="T8" fmla="*/ 0 w 3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1"/>
                  </a:moveTo>
                  <a:cubicBezTo>
                    <a:pt x="11" y="3"/>
                    <a:pt x="24" y="7"/>
                    <a:pt x="35" y="4"/>
                  </a:cubicBezTo>
                  <a:cubicBezTo>
                    <a:pt x="35" y="3"/>
                    <a:pt x="35" y="2"/>
                    <a:pt x="35" y="3"/>
                  </a:cubicBezTo>
                  <a:cubicBezTo>
                    <a:pt x="24" y="6"/>
                    <a:pt x="11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233"/>
            <p:cNvSpPr>
              <a:spLocks/>
            </p:cNvSpPr>
            <p:nvPr/>
          </p:nvSpPr>
          <p:spPr bwMode="auto">
            <a:xfrm>
              <a:off x="8847138" y="5827714"/>
              <a:ext cx="153988" cy="236538"/>
            </a:xfrm>
            <a:custGeom>
              <a:avLst/>
              <a:gdLst>
                <a:gd name="T0" fmla="*/ 28 w 32"/>
                <a:gd name="T1" fmla="*/ 10 h 49"/>
                <a:gd name="T2" fmla="*/ 7 w 32"/>
                <a:gd name="T3" fmla="*/ 3 h 49"/>
                <a:gd name="T4" fmla="*/ 3 w 32"/>
                <a:gd name="T5" fmla="*/ 25 h 49"/>
                <a:gd name="T6" fmla="*/ 22 w 32"/>
                <a:gd name="T7" fmla="*/ 40 h 49"/>
                <a:gd name="T8" fmla="*/ 32 w 32"/>
                <a:gd name="T9" fmla="*/ 30 h 49"/>
                <a:gd name="T10" fmla="*/ 31 w 32"/>
                <a:gd name="T11" fmla="*/ 30 h 49"/>
                <a:gd name="T12" fmla="*/ 5 w 32"/>
                <a:gd name="T13" fmla="*/ 26 h 49"/>
                <a:gd name="T14" fmla="*/ 9 w 32"/>
                <a:gd name="T15" fmla="*/ 3 h 49"/>
                <a:gd name="T16" fmla="*/ 28 w 32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9">
                  <a:moveTo>
                    <a:pt x="28" y="10"/>
                  </a:moveTo>
                  <a:cubicBezTo>
                    <a:pt x="23" y="5"/>
                    <a:pt x="14" y="0"/>
                    <a:pt x="7" y="3"/>
                  </a:cubicBezTo>
                  <a:cubicBezTo>
                    <a:pt x="0" y="7"/>
                    <a:pt x="1" y="19"/>
                    <a:pt x="3" y="25"/>
                  </a:cubicBezTo>
                  <a:cubicBezTo>
                    <a:pt x="7" y="32"/>
                    <a:pt x="14" y="39"/>
                    <a:pt x="22" y="40"/>
                  </a:cubicBezTo>
                  <a:cubicBezTo>
                    <a:pt x="29" y="42"/>
                    <a:pt x="32" y="36"/>
                    <a:pt x="32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49"/>
                    <a:pt x="10" y="34"/>
                    <a:pt x="5" y="26"/>
                  </a:cubicBezTo>
                  <a:cubicBezTo>
                    <a:pt x="1" y="19"/>
                    <a:pt x="1" y="6"/>
                    <a:pt x="9" y="3"/>
                  </a:cubicBezTo>
                  <a:cubicBezTo>
                    <a:pt x="15" y="1"/>
                    <a:pt x="23" y="7"/>
                    <a:pt x="28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234"/>
            <p:cNvSpPr>
              <a:spLocks/>
            </p:cNvSpPr>
            <p:nvPr/>
          </p:nvSpPr>
          <p:spPr bwMode="auto">
            <a:xfrm>
              <a:off x="8550275" y="5827714"/>
              <a:ext cx="119063" cy="111125"/>
            </a:xfrm>
            <a:custGeom>
              <a:avLst/>
              <a:gdLst>
                <a:gd name="T0" fmla="*/ 2 w 25"/>
                <a:gd name="T1" fmla="*/ 13 h 23"/>
                <a:gd name="T2" fmla="*/ 2 w 25"/>
                <a:gd name="T3" fmla="*/ 21 h 23"/>
                <a:gd name="T4" fmla="*/ 10 w 25"/>
                <a:gd name="T5" fmla="*/ 23 h 23"/>
                <a:gd name="T6" fmla="*/ 25 w 25"/>
                <a:gd name="T7" fmla="*/ 0 h 23"/>
                <a:gd name="T8" fmla="*/ 24 w 25"/>
                <a:gd name="T9" fmla="*/ 0 h 23"/>
                <a:gd name="T10" fmla="*/ 13 w 25"/>
                <a:gd name="T11" fmla="*/ 21 h 23"/>
                <a:gd name="T12" fmla="*/ 5 w 25"/>
                <a:gd name="T13" fmla="*/ 22 h 23"/>
                <a:gd name="T14" fmla="*/ 3 w 25"/>
                <a:gd name="T15" fmla="*/ 13 h 23"/>
                <a:gd name="T16" fmla="*/ 2 w 25"/>
                <a:gd name="T1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2" y="13"/>
                  </a:moveTo>
                  <a:cubicBezTo>
                    <a:pt x="1" y="15"/>
                    <a:pt x="0" y="19"/>
                    <a:pt x="2" y="21"/>
                  </a:cubicBezTo>
                  <a:cubicBezTo>
                    <a:pt x="3" y="23"/>
                    <a:pt x="7" y="23"/>
                    <a:pt x="10" y="23"/>
                  </a:cubicBezTo>
                  <a:cubicBezTo>
                    <a:pt x="20" y="21"/>
                    <a:pt x="24" y="1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2" y="8"/>
                    <a:pt x="21" y="17"/>
                    <a:pt x="13" y="21"/>
                  </a:cubicBezTo>
                  <a:cubicBezTo>
                    <a:pt x="10" y="22"/>
                    <a:pt x="7" y="23"/>
                    <a:pt x="5" y="22"/>
                  </a:cubicBezTo>
                  <a:cubicBezTo>
                    <a:pt x="0" y="21"/>
                    <a:pt x="1" y="16"/>
                    <a:pt x="3" y="13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235"/>
            <p:cNvSpPr>
              <a:spLocks/>
            </p:cNvSpPr>
            <p:nvPr/>
          </p:nvSpPr>
          <p:spPr bwMode="auto">
            <a:xfrm>
              <a:off x="8505825" y="6184901"/>
              <a:ext cx="288925" cy="296863"/>
            </a:xfrm>
            <a:custGeom>
              <a:avLst/>
              <a:gdLst>
                <a:gd name="T0" fmla="*/ 7 w 60"/>
                <a:gd name="T1" fmla="*/ 0 h 62"/>
                <a:gd name="T2" fmla="*/ 5 w 60"/>
                <a:gd name="T3" fmla="*/ 23 h 62"/>
                <a:gd name="T4" fmla="*/ 15 w 60"/>
                <a:gd name="T5" fmla="*/ 39 h 62"/>
                <a:gd name="T6" fmla="*/ 15 w 60"/>
                <a:gd name="T7" fmla="*/ 47 h 62"/>
                <a:gd name="T8" fmla="*/ 59 w 60"/>
                <a:gd name="T9" fmla="*/ 54 h 62"/>
                <a:gd name="T10" fmla="*/ 58 w 60"/>
                <a:gd name="T11" fmla="*/ 52 h 62"/>
                <a:gd name="T12" fmla="*/ 28 w 60"/>
                <a:gd name="T13" fmla="*/ 54 h 62"/>
                <a:gd name="T14" fmla="*/ 17 w 60"/>
                <a:gd name="T15" fmla="*/ 47 h 62"/>
                <a:gd name="T16" fmla="*/ 19 w 60"/>
                <a:gd name="T17" fmla="*/ 40 h 62"/>
                <a:gd name="T18" fmla="*/ 17 w 60"/>
                <a:gd name="T19" fmla="*/ 32 h 62"/>
                <a:gd name="T20" fmla="*/ 9 w 60"/>
                <a:gd name="T21" fmla="*/ 24 h 62"/>
                <a:gd name="T22" fmla="*/ 8 w 60"/>
                <a:gd name="T23" fmla="*/ 1 h 62"/>
                <a:gd name="T24" fmla="*/ 7 w 60"/>
                <a:gd name="T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62">
                  <a:moveTo>
                    <a:pt x="7" y="0"/>
                  </a:moveTo>
                  <a:cubicBezTo>
                    <a:pt x="5" y="7"/>
                    <a:pt x="0" y="17"/>
                    <a:pt x="5" y="23"/>
                  </a:cubicBezTo>
                  <a:cubicBezTo>
                    <a:pt x="10" y="28"/>
                    <a:pt x="15" y="31"/>
                    <a:pt x="15" y="39"/>
                  </a:cubicBezTo>
                  <a:cubicBezTo>
                    <a:pt x="15" y="41"/>
                    <a:pt x="15" y="44"/>
                    <a:pt x="15" y="47"/>
                  </a:cubicBezTo>
                  <a:cubicBezTo>
                    <a:pt x="16" y="62"/>
                    <a:pt x="50" y="56"/>
                    <a:pt x="59" y="54"/>
                  </a:cubicBezTo>
                  <a:cubicBezTo>
                    <a:pt x="60" y="54"/>
                    <a:pt x="60" y="51"/>
                    <a:pt x="58" y="52"/>
                  </a:cubicBezTo>
                  <a:cubicBezTo>
                    <a:pt x="48" y="54"/>
                    <a:pt x="39" y="56"/>
                    <a:pt x="28" y="54"/>
                  </a:cubicBezTo>
                  <a:cubicBezTo>
                    <a:pt x="24" y="53"/>
                    <a:pt x="17" y="52"/>
                    <a:pt x="17" y="47"/>
                  </a:cubicBezTo>
                  <a:cubicBezTo>
                    <a:pt x="17" y="44"/>
                    <a:pt x="18" y="42"/>
                    <a:pt x="19" y="40"/>
                  </a:cubicBezTo>
                  <a:cubicBezTo>
                    <a:pt x="19" y="38"/>
                    <a:pt x="19" y="34"/>
                    <a:pt x="17" y="32"/>
                  </a:cubicBezTo>
                  <a:cubicBezTo>
                    <a:pt x="15" y="29"/>
                    <a:pt x="12" y="27"/>
                    <a:pt x="9" y="24"/>
                  </a:cubicBezTo>
                  <a:cubicBezTo>
                    <a:pt x="1" y="18"/>
                    <a:pt x="6" y="8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236"/>
            <p:cNvSpPr>
              <a:spLocks/>
            </p:cNvSpPr>
            <p:nvPr/>
          </p:nvSpPr>
          <p:spPr bwMode="auto">
            <a:xfrm>
              <a:off x="8664575" y="6376989"/>
              <a:ext cx="182563" cy="76200"/>
            </a:xfrm>
            <a:custGeom>
              <a:avLst/>
              <a:gdLst>
                <a:gd name="T0" fmla="*/ 0 w 38"/>
                <a:gd name="T1" fmla="*/ 1 h 16"/>
                <a:gd name="T2" fmla="*/ 15 w 38"/>
                <a:gd name="T3" fmla="*/ 3 h 16"/>
                <a:gd name="T4" fmla="*/ 23 w 38"/>
                <a:gd name="T5" fmla="*/ 6 h 16"/>
                <a:gd name="T6" fmla="*/ 22 w 38"/>
                <a:gd name="T7" fmla="*/ 12 h 16"/>
                <a:gd name="T8" fmla="*/ 25 w 38"/>
                <a:gd name="T9" fmla="*/ 14 h 16"/>
                <a:gd name="T10" fmla="*/ 1 w 38"/>
                <a:gd name="T11" fmla="*/ 0 h 16"/>
                <a:gd name="T12" fmla="*/ 0 w 3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0" y="1"/>
                  </a:moveTo>
                  <a:cubicBezTo>
                    <a:pt x="5" y="2"/>
                    <a:pt x="10" y="2"/>
                    <a:pt x="15" y="3"/>
                  </a:cubicBezTo>
                  <a:cubicBezTo>
                    <a:pt x="18" y="4"/>
                    <a:pt x="21" y="4"/>
                    <a:pt x="23" y="6"/>
                  </a:cubicBezTo>
                  <a:cubicBezTo>
                    <a:pt x="26" y="8"/>
                    <a:pt x="24" y="10"/>
                    <a:pt x="22" y="12"/>
                  </a:cubicBezTo>
                  <a:cubicBezTo>
                    <a:pt x="20" y="14"/>
                    <a:pt x="23" y="16"/>
                    <a:pt x="25" y="14"/>
                  </a:cubicBezTo>
                  <a:cubicBezTo>
                    <a:pt x="38" y="1"/>
                    <a:pt x="7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237"/>
            <p:cNvSpPr>
              <a:spLocks/>
            </p:cNvSpPr>
            <p:nvPr/>
          </p:nvSpPr>
          <p:spPr bwMode="auto">
            <a:xfrm>
              <a:off x="8713788" y="6189664"/>
              <a:ext cx="42863" cy="211138"/>
            </a:xfrm>
            <a:custGeom>
              <a:avLst/>
              <a:gdLst>
                <a:gd name="T0" fmla="*/ 1 w 9"/>
                <a:gd name="T1" fmla="*/ 1 h 44"/>
                <a:gd name="T2" fmla="*/ 1 w 9"/>
                <a:gd name="T3" fmla="*/ 26 h 44"/>
                <a:gd name="T4" fmla="*/ 6 w 9"/>
                <a:gd name="T5" fmla="*/ 43 h 44"/>
                <a:gd name="T6" fmla="*/ 8 w 9"/>
                <a:gd name="T7" fmla="*/ 41 h 44"/>
                <a:gd name="T8" fmla="*/ 1 w 9"/>
                <a:gd name="T9" fmla="*/ 0 h 44"/>
                <a:gd name="T10" fmla="*/ 1 w 9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4">
                  <a:moveTo>
                    <a:pt x="1" y="1"/>
                  </a:moveTo>
                  <a:cubicBezTo>
                    <a:pt x="1" y="9"/>
                    <a:pt x="1" y="17"/>
                    <a:pt x="1" y="26"/>
                  </a:cubicBezTo>
                  <a:cubicBezTo>
                    <a:pt x="1" y="31"/>
                    <a:pt x="1" y="39"/>
                    <a:pt x="6" y="43"/>
                  </a:cubicBezTo>
                  <a:cubicBezTo>
                    <a:pt x="7" y="44"/>
                    <a:pt x="9" y="42"/>
                    <a:pt x="8" y="41"/>
                  </a:cubicBezTo>
                  <a:cubicBezTo>
                    <a:pt x="0" y="29"/>
                    <a:pt x="4" y="14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238"/>
            <p:cNvSpPr>
              <a:spLocks/>
            </p:cNvSpPr>
            <p:nvPr/>
          </p:nvSpPr>
          <p:spPr bwMode="auto">
            <a:xfrm>
              <a:off x="8818563" y="6165851"/>
              <a:ext cx="71438" cy="230188"/>
            </a:xfrm>
            <a:custGeom>
              <a:avLst/>
              <a:gdLst>
                <a:gd name="T0" fmla="*/ 11 w 15"/>
                <a:gd name="T1" fmla="*/ 1 h 48"/>
                <a:gd name="T2" fmla="*/ 7 w 15"/>
                <a:gd name="T3" fmla="*/ 46 h 48"/>
                <a:gd name="T4" fmla="*/ 10 w 15"/>
                <a:gd name="T5" fmla="*/ 46 h 48"/>
                <a:gd name="T6" fmla="*/ 11 w 15"/>
                <a:gd name="T7" fmla="*/ 1 h 48"/>
                <a:gd name="T8" fmla="*/ 11 w 15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1" y="1"/>
                  </a:moveTo>
                  <a:cubicBezTo>
                    <a:pt x="0" y="15"/>
                    <a:pt x="12" y="31"/>
                    <a:pt x="7" y="46"/>
                  </a:cubicBezTo>
                  <a:cubicBezTo>
                    <a:pt x="6" y="48"/>
                    <a:pt x="9" y="48"/>
                    <a:pt x="10" y="46"/>
                  </a:cubicBezTo>
                  <a:cubicBezTo>
                    <a:pt x="15" y="31"/>
                    <a:pt x="1" y="16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239"/>
            <p:cNvSpPr>
              <a:spLocks/>
            </p:cNvSpPr>
            <p:nvPr/>
          </p:nvSpPr>
          <p:spPr bwMode="auto">
            <a:xfrm>
              <a:off x="8766175" y="6175376"/>
              <a:ext cx="282575" cy="296863"/>
            </a:xfrm>
            <a:custGeom>
              <a:avLst/>
              <a:gdLst>
                <a:gd name="T0" fmla="*/ 23 w 59"/>
                <a:gd name="T1" fmla="*/ 43 h 62"/>
                <a:gd name="T2" fmla="*/ 7 w 59"/>
                <a:gd name="T3" fmla="*/ 55 h 62"/>
                <a:gd name="T4" fmla="*/ 39 w 59"/>
                <a:gd name="T5" fmla="*/ 59 h 62"/>
                <a:gd name="T6" fmla="*/ 55 w 59"/>
                <a:gd name="T7" fmla="*/ 46 h 62"/>
                <a:gd name="T8" fmla="*/ 51 w 59"/>
                <a:gd name="T9" fmla="*/ 36 h 62"/>
                <a:gd name="T10" fmla="*/ 54 w 59"/>
                <a:gd name="T11" fmla="*/ 19 h 62"/>
                <a:gd name="T12" fmla="*/ 53 w 59"/>
                <a:gd name="T13" fmla="*/ 1 h 62"/>
                <a:gd name="T14" fmla="*/ 50 w 59"/>
                <a:gd name="T15" fmla="*/ 3 h 62"/>
                <a:gd name="T16" fmla="*/ 48 w 59"/>
                <a:gd name="T17" fmla="*/ 32 h 62"/>
                <a:gd name="T18" fmla="*/ 47 w 59"/>
                <a:gd name="T19" fmla="*/ 56 h 62"/>
                <a:gd name="T20" fmla="*/ 23 w 59"/>
                <a:gd name="T21" fmla="*/ 57 h 62"/>
                <a:gd name="T22" fmla="*/ 12 w 59"/>
                <a:gd name="T23" fmla="*/ 56 h 62"/>
                <a:gd name="T24" fmla="*/ 10 w 59"/>
                <a:gd name="T25" fmla="*/ 49 h 62"/>
                <a:gd name="T26" fmla="*/ 23 w 59"/>
                <a:gd name="T2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2">
                  <a:moveTo>
                    <a:pt x="23" y="43"/>
                  </a:moveTo>
                  <a:cubicBezTo>
                    <a:pt x="20" y="43"/>
                    <a:pt x="0" y="48"/>
                    <a:pt x="7" y="55"/>
                  </a:cubicBezTo>
                  <a:cubicBezTo>
                    <a:pt x="14" y="62"/>
                    <a:pt x="31" y="60"/>
                    <a:pt x="39" y="59"/>
                  </a:cubicBezTo>
                  <a:cubicBezTo>
                    <a:pt x="48" y="59"/>
                    <a:pt x="56" y="57"/>
                    <a:pt x="55" y="46"/>
                  </a:cubicBezTo>
                  <a:cubicBezTo>
                    <a:pt x="54" y="43"/>
                    <a:pt x="52" y="39"/>
                    <a:pt x="51" y="36"/>
                  </a:cubicBezTo>
                  <a:cubicBezTo>
                    <a:pt x="48" y="29"/>
                    <a:pt x="52" y="25"/>
                    <a:pt x="54" y="19"/>
                  </a:cubicBezTo>
                  <a:cubicBezTo>
                    <a:pt x="57" y="13"/>
                    <a:pt x="57" y="7"/>
                    <a:pt x="53" y="1"/>
                  </a:cubicBezTo>
                  <a:cubicBezTo>
                    <a:pt x="51" y="0"/>
                    <a:pt x="49" y="2"/>
                    <a:pt x="50" y="3"/>
                  </a:cubicBezTo>
                  <a:cubicBezTo>
                    <a:pt x="57" y="14"/>
                    <a:pt x="49" y="21"/>
                    <a:pt x="48" y="32"/>
                  </a:cubicBezTo>
                  <a:cubicBezTo>
                    <a:pt x="47" y="39"/>
                    <a:pt x="59" y="52"/>
                    <a:pt x="47" y="56"/>
                  </a:cubicBezTo>
                  <a:cubicBezTo>
                    <a:pt x="39" y="58"/>
                    <a:pt x="31" y="58"/>
                    <a:pt x="23" y="57"/>
                  </a:cubicBezTo>
                  <a:cubicBezTo>
                    <a:pt x="20" y="57"/>
                    <a:pt x="16" y="57"/>
                    <a:pt x="12" y="56"/>
                  </a:cubicBezTo>
                  <a:cubicBezTo>
                    <a:pt x="9" y="56"/>
                    <a:pt x="8" y="53"/>
                    <a:pt x="10" y="49"/>
                  </a:cubicBezTo>
                  <a:cubicBezTo>
                    <a:pt x="13" y="46"/>
                    <a:pt x="19" y="44"/>
                    <a:pt x="23" y="4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240"/>
            <p:cNvSpPr>
              <a:spLocks/>
            </p:cNvSpPr>
            <p:nvPr/>
          </p:nvSpPr>
          <p:spPr bwMode="auto">
            <a:xfrm>
              <a:off x="8131175" y="4914901"/>
              <a:ext cx="53975" cy="144463"/>
            </a:xfrm>
            <a:custGeom>
              <a:avLst/>
              <a:gdLst>
                <a:gd name="T0" fmla="*/ 1 w 11"/>
                <a:gd name="T1" fmla="*/ 2 h 30"/>
                <a:gd name="T2" fmla="*/ 1 w 11"/>
                <a:gd name="T3" fmla="*/ 13 h 30"/>
                <a:gd name="T4" fmla="*/ 1 w 11"/>
                <a:gd name="T5" fmla="*/ 14 h 30"/>
                <a:gd name="T6" fmla="*/ 7 w 11"/>
                <a:gd name="T7" fmla="*/ 18 h 30"/>
                <a:gd name="T8" fmla="*/ 4 w 11"/>
                <a:gd name="T9" fmla="*/ 25 h 30"/>
                <a:gd name="T10" fmla="*/ 8 w 11"/>
                <a:gd name="T11" fmla="*/ 30 h 30"/>
                <a:gd name="T12" fmla="*/ 9 w 11"/>
                <a:gd name="T13" fmla="*/ 28 h 30"/>
                <a:gd name="T14" fmla="*/ 10 w 11"/>
                <a:gd name="T15" fmla="*/ 21 h 30"/>
                <a:gd name="T16" fmla="*/ 7 w 11"/>
                <a:gd name="T17" fmla="*/ 16 h 30"/>
                <a:gd name="T18" fmla="*/ 5 w 11"/>
                <a:gd name="T19" fmla="*/ 15 h 30"/>
                <a:gd name="T20" fmla="*/ 3 w 11"/>
                <a:gd name="T21" fmla="*/ 12 h 30"/>
                <a:gd name="T22" fmla="*/ 1 w 11"/>
                <a:gd name="T23" fmla="*/ 0 h 30"/>
                <a:gd name="T24" fmla="*/ 1 w 11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0">
                  <a:moveTo>
                    <a:pt x="1" y="2"/>
                  </a:moveTo>
                  <a:cubicBezTo>
                    <a:pt x="9" y="2"/>
                    <a:pt x="4" y="9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10" y="22"/>
                    <a:pt x="6" y="23"/>
                    <a:pt x="4" y="25"/>
                  </a:cubicBezTo>
                  <a:cubicBezTo>
                    <a:pt x="2" y="27"/>
                    <a:pt x="7" y="29"/>
                    <a:pt x="8" y="30"/>
                  </a:cubicBezTo>
                  <a:cubicBezTo>
                    <a:pt x="9" y="30"/>
                    <a:pt x="11" y="28"/>
                    <a:pt x="9" y="28"/>
                  </a:cubicBezTo>
                  <a:cubicBezTo>
                    <a:pt x="1" y="24"/>
                    <a:pt x="11" y="25"/>
                    <a:pt x="10" y="21"/>
                  </a:cubicBezTo>
                  <a:cubicBezTo>
                    <a:pt x="9" y="19"/>
                    <a:pt x="8" y="18"/>
                    <a:pt x="7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3" y="13"/>
                    <a:pt x="2" y="14"/>
                    <a:pt x="3" y="12"/>
                  </a:cubicBezTo>
                  <a:cubicBezTo>
                    <a:pt x="8" y="7"/>
                    <a:pt x="9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241"/>
            <p:cNvSpPr>
              <a:spLocks/>
            </p:cNvSpPr>
            <p:nvPr/>
          </p:nvSpPr>
          <p:spPr bwMode="auto">
            <a:xfrm>
              <a:off x="8166100" y="5073651"/>
              <a:ext cx="23813" cy="23813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2 h 5"/>
                <a:gd name="T4" fmla="*/ 2 w 5"/>
                <a:gd name="T5" fmla="*/ 4 h 5"/>
                <a:gd name="T6" fmla="*/ 3 w 5"/>
                <a:gd name="T7" fmla="*/ 4 h 5"/>
                <a:gd name="T8" fmla="*/ 4 w 5"/>
                <a:gd name="T9" fmla="*/ 3 h 5"/>
                <a:gd name="T10" fmla="*/ 4 w 5"/>
                <a:gd name="T11" fmla="*/ 3 h 5"/>
                <a:gd name="T12" fmla="*/ 2 w 5"/>
                <a:gd name="T13" fmla="*/ 4 h 5"/>
                <a:gd name="T14" fmla="*/ 2 w 5"/>
                <a:gd name="T15" fmla="*/ 4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0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0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242"/>
            <p:cNvSpPr>
              <a:spLocks/>
            </p:cNvSpPr>
            <p:nvPr/>
          </p:nvSpPr>
          <p:spPr bwMode="auto">
            <a:xfrm>
              <a:off x="8121650" y="5135564"/>
              <a:ext cx="58738" cy="115888"/>
            </a:xfrm>
            <a:custGeom>
              <a:avLst/>
              <a:gdLst>
                <a:gd name="T0" fmla="*/ 10 w 12"/>
                <a:gd name="T1" fmla="*/ 1 h 24"/>
                <a:gd name="T2" fmla="*/ 1 w 12"/>
                <a:gd name="T3" fmla="*/ 11 h 24"/>
                <a:gd name="T4" fmla="*/ 1 w 12"/>
                <a:gd name="T5" fmla="*/ 16 h 24"/>
                <a:gd name="T6" fmla="*/ 3 w 12"/>
                <a:gd name="T7" fmla="*/ 18 h 24"/>
                <a:gd name="T8" fmla="*/ 0 w 12"/>
                <a:gd name="T9" fmla="*/ 23 h 24"/>
                <a:gd name="T10" fmla="*/ 1 w 12"/>
                <a:gd name="T11" fmla="*/ 24 h 24"/>
                <a:gd name="T12" fmla="*/ 6 w 12"/>
                <a:gd name="T13" fmla="*/ 19 h 24"/>
                <a:gd name="T14" fmla="*/ 3 w 12"/>
                <a:gd name="T15" fmla="*/ 11 h 24"/>
                <a:gd name="T16" fmla="*/ 10 w 12"/>
                <a:gd name="T17" fmla="*/ 7 h 24"/>
                <a:gd name="T18" fmla="*/ 12 w 12"/>
                <a:gd name="T19" fmla="*/ 1 h 24"/>
                <a:gd name="T20" fmla="*/ 10 w 1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0" y="1"/>
                  </a:moveTo>
                  <a:cubicBezTo>
                    <a:pt x="11" y="8"/>
                    <a:pt x="4" y="7"/>
                    <a:pt x="1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5" y="20"/>
                    <a:pt x="2" y="22"/>
                    <a:pt x="0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3" y="23"/>
                    <a:pt x="6" y="22"/>
                    <a:pt x="6" y="19"/>
                  </a:cubicBezTo>
                  <a:cubicBezTo>
                    <a:pt x="5" y="16"/>
                    <a:pt x="0" y="14"/>
                    <a:pt x="3" y="11"/>
                  </a:cubicBezTo>
                  <a:cubicBezTo>
                    <a:pt x="5" y="9"/>
                    <a:pt x="8" y="9"/>
                    <a:pt x="10" y="7"/>
                  </a:cubicBezTo>
                  <a:cubicBezTo>
                    <a:pt x="12" y="6"/>
                    <a:pt x="12" y="3"/>
                    <a:pt x="12" y="1"/>
                  </a:cubicBezTo>
                  <a:cubicBezTo>
                    <a:pt x="11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243"/>
            <p:cNvSpPr>
              <a:spLocks/>
            </p:cNvSpPr>
            <p:nvPr/>
          </p:nvSpPr>
          <p:spPr bwMode="auto">
            <a:xfrm>
              <a:off x="8088313" y="5303839"/>
              <a:ext cx="42863" cy="73025"/>
            </a:xfrm>
            <a:custGeom>
              <a:avLst/>
              <a:gdLst>
                <a:gd name="T0" fmla="*/ 5 w 9"/>
                <a:gd name="T1" fmla="*/ 2 h 15"/>
                <a:gd name="T2" fmla="*/ 1 w 9"/>
                <a:gd name="T3" fmla="*/ 7 h 15"/>
                <a:gd name="T4" fmla="*/ 1 w 9"/>
                <a:gd name="T5" fmla="*/ 9 h 15"/>
                <a:gd name="T6" fmla="*/ 5 w 9"/>
                <a:gd name="T7" fmla="*/ 15 h 15"/>
                <a:gd name="T8" fmla="*/ 6 w 9"/>
                <a:gd name="T9" fmla="*/ 13 h 15"/>
                <a:gd name="T10" fmla="*/ 5 w 9"/>
                <a:gd name="T11" fmla="*/ 10 h 15"/>
                <a:gd name="T12" fmla="*/ 2 w 9"/>
                <a:gd name="T13" fmla="*/ 7 h 15"/>
                <a:gd name="T14" fmla="*/ 2 w 9"/>
                <a:gd name="T15" fmla="*/ 9 h 15"/>
                <a:gd name="T16" fmla="*/ 7 w 9"/>
                <a:gd name="T17" fmla="*/ 1 h 15"/>
                <a:gd name="T18" fmla="*/ 5 w 9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5" y="2"/>
                  </a:moveTo>
                  <a:cubicBezTo>
                    <a:pt x="7" y="5"/>
                    <a:pt x="4" y="6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2" y="14"/>
                    <a:pt x="5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4" y="9"/>
                    <a:pt x="3" y="7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8"/>
                    <a:pt x="9" y="5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244"/>
            <p:cNvSpPr>
              <a:spLocks/>
            </p:cNvSpPr>
            <p:nvPr/>
          </p:nvSpPr>
          <p:spPr bwMode="auto">
            <a:xfrm>
              <a:off x="9432925" y="4559301"/>
              <a:ext cx="115888" cy="211138"/>
            </a:xfrm>
            <a:custGeom>
              <a:avLst/>
              <a:gdLst>
                <a:gd name="T0" fmla="*/ 6 w 24"/>
                <a:gd name="T1" fmla="*/ 0 h 44"/>
                <a:gd name="T2" fmla="*/ 3 w 24"/>
                <a:gd name="T3" fmla="*/ 9 h 44"/>
                <a:gd name="T4" fmla="*/ 10 w 24"/>
                <a:gd name="T5" fmla="*/ 25 h 44"/>
                <a:gd name="T6" fmla="*/ 10 w 24"/>
                <a:gd name="T7" fmla="*/ 26 h 44"/>
                <a:gd name="T8" fmla="*/ 17 w 24"/>
                <a:gd name="T9" fmla="*/ 34 h 44"/>
                <a:gd name="T10" fmla="*/ 17 w 24"/>
                <a:gd name="T11" fmla="*/ 39 h 44"/>
                <a:gd name="T12" fmla="*/ 18 w 24"/>
                <a:gd name="T13" fmla="*/ 36 h 44"/>
                <a:gd name="T14" fmla="*/ 17 w 24"/>
                <a:gd name="T15" fmla="*/ 30 h 44"/>
                <a:gd name="T16" fmla="*/ 14 w 24"/>
                <a:gd name="T17" fmla="*/ 27 h 44"/>
                <a:gd name="T18" fmla="*/ 14 w 24"/>
                <a:gd name="T19" fmla="*/ 21 h 44"/>
                <a:gd name="T20" fmla="*/ 12 w 24"/>
                <a:gd name="T21" fmla="*/ 17 h 44"/>
                <a:gd name="T22" fmla="*/ 9 w 24"/>
                <a:gd name="T23" fmla="*/ 15 h 44"/>
                <a:gd name="T24" fmla="*/ 6 w 24"/>
                <a:gd name="T25" fmla="*/ 1 h 44"/>
                <a:gd name="T26" fmla="*/ 6 w 24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4">
                  <a:moveTo>
                    <a:pt x="6" y="0"/>
                  </a:moveTo>
                  <a:cubicBezTo>
                    <a:pt x="2" y="1"/>
                    <a:pt x="2" y="6"/>
                    <a:pt x="3" y="9"/>
                  </a:cubicBezTo>
                  <a:cubicBezTo>
                    <a:pt x="4" y="17"/>
                    <a:pt x="16" y="16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8"/>
                    <a:pt x="18" y="31"/>
                    <a:pt x="17" y="34"/>
                  </a:cubicBezTo>
                  <a:cubicBezTo>
                    <a:pt x="16" y="37"/>
                    <a:pt x="16" y="37"/>
                    <a:pt x="17" y="39"/>
                  </a:cubicBezTo>
                  <a:cubicBezTo>
                    <a:pt x="19" y="44"/>
                    <a:pt x="24" y="35"/>
                    <a:pt x="18" y="36"/>
                  </a:cubicBezTo>
                  <a:cubicBezTo>
                    <a:pt x="20" y="36"/>
                    <a:pt x="17" y="30"/>
                    <a:pt x="17" y="30"/>
                  </a:cubicBezTo>
                  <a:cubicBezTo>
                    <a:pt x="16" y="29"/>
                    <a:pt x="15" y="28"/>
                    <a:pt x="14" y="27"/>
                  </a:cubicBezTo>
                  <a:cubicBezTo>
                    <a:pt x="11" y="25"/>
                    <a:pt x="13" y="23"/>
                    <a:pt x="14" y="21"/>
                  </a:cubicBezTo>
                  <a:cubicBezTo>
                    <a:pt x="14" y="19"/>
                    <a:pt x="13" y="18"/>
                    <a:pt x="12" y="17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5" y="12"/>
                    <a:pt x="0" y="4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245"/>
            <p:cNvSpPr>
              <a:spLocks/>
            </p:cNvSpPr>
            <p:nvPr/>
          </p:nvSpPr>
          <p:spPr bwMode="auto">
            <a:xfrm>
              <a:off x="9520238" y="4770439"/>
              <a:ext cx="19050" cy="2381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4 h 5"/>
                <a:gd name="T4" fmla="*/ 3 w 4"/>
                <a:gd name="T5" fmla="*/ 5 h 5"/>
                <a:gd name="T6" fmla="*/ 3 w 4"/>
                <a:gd name="T7" fmla="*/ 2 h 5"/>
                <a:gd name="T8" fmla="*/ 2 w 4"/>
                <a:gd name="T9" fmla="*/ 2 h 5"/>
                <a:gd name="T10" fmla="*/ 1 w 4"/>
                <a:gd name="T11" fmla="*/ 0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246"/>
            <p:cNvSpPr>
              <a:spLocks/>
            </p:cNvSpPr>
            <p:nvPr/>
          </p:nvSpPr>
          <p:spPr bwMode="auto">
            <a:xfrm>
              <a:off x="9515475" y="4843464"/>
              <a:ext cx="80963" cy="211138"/>
            </a:xfrm>
            <a:custGeom>
              <a:avLst/>
              <a:gdLst>
                <a:gd name="T0" fmla="*/ 6 w 17"/>
                <a:gd name="T1" fmla="*/ 0 h 44"/>
                <a:gd name="T2" fmla="*/ 4 w 17"/>
                <a:gd name="T3" fmla="*/ 7 h 44"/>
                <a:gd name="T4" fmla="*/ 7 w 17"/>
                <a:gd name="T5" fmla="*/ 10 h 44"/>
                <a:gd name="T6" fmla="*/ 7 w 17"/>
                <a:gd name="T7" fmla="*/ 18 h 44"/>
                <a:gd name="T8" fmla="*/ 7 w 17"/>
                <a:gd name="T9" fmla="*/ 19 h 44"/>
                <a:gd name="T10" fmla="*/ 10 w 17"/>
                <a:gd name="T11" fmla="*/ 26 h 44"/>
                <a:gd name="T12" fmla="*/ 14 w 17"/>
                <a:gd name="T13" fmla="*/ 43 h 44"/>
                <a:gd name="T14" fmla="*/ 15 w 17"/>
                <a:gd name="T15" fmla="*/ 43 h 44"/>
                <a:gd name="T16" fmla="*/ 13 w 17"/>
                <a:gd name="T17" fmla="*/ 31 h 44"/>
                <a:gd name="T18" fmla="*/ 11 w 17"/>
                <a:gd name="T19" fmla="*/ 27 h 44"/>
                <a:gd name="T20" fmla="*/ 12 w 17"/>
                <a:gd name="T21" fmla="*/ 22 h 44"/>
                <a:gd name="T22" fmla="*/ 11 w 17"/>
                <a:gd name="T23" fmla="*/ 21 h 44"/>
                <a:gd name="T24" fmla="*/ 11 w 17"/>
                <a:gd name="T25" fmla="*/ 12 h 44"/>
                <a:gd name="T26" fmla="*/ 7 w 17"/>
                <a:gd name="T27" fmla="*/ 1 h 44"/>
                <a:gd name="T28" fmla="*/ 6 w 17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4">
                  <a:moveTo>
                    <a:pt x="6" y="0"/>
                  </a:moveTo>
                  <a:cubicBezTo>
                    <a:pt x="4" y="2"/>
                    <a:pt x="2" y="4"/>
                    <a:pt x="4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9" y="12"/>
                    <a:pt x="8" y="15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10" y="22"/>
                    <a:pt x="10" y="26"/>
                  </a:cubicBezTo>
                  <a:cubicBezTo>
                    <a:pt x="9" y="32"/>
                    <a:pt x="16" y="35"/>
                    <a:pt x="14" y="43"/>
                  </a:cubicBezTo>
                  <a:cubicBezTo>
                    <a:pt x="14" y="44"/>
                    <a:pt x="15" y="44"/>
                    <a:pt x="15" y="43"/>
                  </a:cubicBezTo>
                  <a:cubicBezTo>
                    <a:pt x="17" y="38"/>
                    <a:pt x="15" y="36"/>
                    <a:pt x="13" y="31"/>
                  </a:cubicBezTo>
                  <a:cubicBezTo>
                    <a:pt x="13" y="30"/>
                    <a:pt x="11" y="28"/>
                    <a:pt x="11" y="27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0"/>
                    <a:pt x="11" y="14"/>
                    <a:pt x="11" y="12"/>
                  </a:cubicBezTo>
                  <a:cubicBezTo>
                    <a:pt x="11" y="6"/>
                    <a:pt x="0" y="10"/>
                    <a:pt x="7" y="1"/>
                  </a:cubicBezTo>
                  <a:cubicBezTo>
                    <a:pt x="8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247"/>
            <p:cNvSpPr>
              <a:spLocks/>
            </p:cNvSpPr>
            <p:nvPr/>
          </p:nvSpPr>
          <p:spPr bwMode="auto">
            <a:xfrm>
              <a:off x="9567863" y="5097464"/>
              <a:ext cx="14288" cy="142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1 w 3"/>
                <a:gd name="T5" fmla="*/ 1 h 3"/>
                <a:gd name="T6" fmla="*/ 1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2 w 3"/>
                <a:gd name="T13" fmla="*/ 0 h 3"/>
                <a:gd name="T14" fmla="*/ 1 w 3"/>
                <a:gd name="T15" fmla="*/ 0 h 3"/>
                <a:gd name="T16" fmla="*/ 0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248"/>
            <p:cNvSpPr>
              <a:spLocks/>
            </p:cNvSpPr>
            <p:nvPr/>
          </p:nvSpPr>
          <p:spPr bwMode="auto">
            <a:xfrm>
              <a:off x="9553575" y="5189539"/>
              <a:ext cx="42863" cy="273050"/>
            </a:xfrm>
            <a:custGeom>
              <a:avLst/>
              <a:gdLst>
                <a:gd name="T0" fmla="*/ 3 w 9"/>
                <a:gd name="T1" fmla="*/ 1 h 57"/>
                <a:gd name="T2" fmla="*/ 0 w 9"/>
                <a:gd name="T3" fmla="*/ 17 h 57"/>
                <a:gd name="T4" fmla="*/ 2 w 9"/>
                <a:gd name="T5" fmla="*/ 22 h 57"/>
                <a:gd name="T6" fmla="*/ 2 w 9"/>
                <a:gd name="T7" fmla="*/ 36 h 57"/>
                <a:gd name="T8" fmla="*/ 3 w 9"/>
                <a:gd name="T9" fmla="*/ 46 h 57"/>
                <a:gd name="T10" fmla="*/ 4 w 9"/>
                <a:gd name="T11" fmla="*/ 56 h 57"/>
                <a:gd name="T12" fmla="*/ 6 w 9"/>
                <a:gd name="T13" fmla="*/ 54 h 57"/>
                <a:gd name="T14" fmla="*/ 8 w 9"/>
                <a:gd name="T15" fmla="*/ 41 h 57"/>
                <a:gd name="T16" fmla="*/ 7 w 9"/>
                <a:gd name="T17" fmla="*/ 31 h 57"/>
                <a:gd name="T18" fmla="*/ 6 w 9"/>
                <a:gd name="T19" fmla="*/ 24 h 57"/>
                <a:gd name="T20" fmla="*/ 4 w 9"/>
                <a:gd name="T21" fmla="*/ 1 h 57"/>
                <a:gd name="T22" fmla="*/ 3 w 9"/>
                <a:gd name="T2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7">
                  <a:moveTo>
                    <a:pt x="3" y="1"/>
                  </a:moveTo>
                  <a:cubicBezTo>
                    <a:pt x="2" y="6"/>
                    <a:pt x="0" y="12"/>
                    <a:pt x="0" y="17"/>
                  </a:cubicBezTo>
                  <a:cubicBezTo>
                    <a:pt x="0" y="19"/>
                    <a:pt x="0" y="20"/>
                    <a:pt x="2" y="22"/>
                  </a:cubicBezTo>
                  <a:cubicBezTo>
                    <a:pt x="6" y="26"/>
                    <a:pt x="3" y="31"/>
                    <a:pt x="2" y="36"/>
                  </a:cubicBezTo>
                  <a:cubicBezTo>
                    <a:pt x="1" y="41"/>
                    <a:pt x="9" y="40"/>
                    <a:pt x="3" y="46"/>
                  </a:cubicBezTo>
                  <a:cubicBezTo>
                    <a:pt x="1" y="49"/>
                    <a:pt x="1" y="53"/>
                    <a:pt x="4" y="56"/>
                  </a:cubicBezTo>
                  <a:cubicBezTo>
                    <a:pt x="5" y="57"/>
                    <a:pt x="7" y="55"/>
                    <a:pt x="6" y="54"/>
                  </a:cubicBezTo>
                  <a:cubicBezTo>
                    <a:pt x="2" y="50"/>
                    <a:pt x="7" y="45"/>
                    <a:pt x="8" y="41"/>
                  </a:cubicBezTo>
                  <a:cubicBezTo>
                    <a:pt x="8" y="38"/>
                    <a:pt x="4" y="35"/>
                    <a:pt x="7" y="31"/>
                  </a:cubicBezTo>
                  <a:cubicBezTo>
                    <a:pt x="8" y="28"/>
                    <a:pt x="8" y="26"/>
                    <a:pt x="6" y="24"/>
                  </a:cubicBezTo>
                  <a:cubicBezTo>
                    <a:pt x="1" y="15"/>
                    <a:pt x="3" y="11"/>
                    <a:pt x="4" y="1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249"/>
            <p:cNvSpPr>
              <a:spLocks/>
            </p:cNvSpPr>
            <p:nvPr/>
          </p:nvSpPr>
          <p:spPr bwMode="auto">
            <a:xfrm>
              <a:off x="8482013" y="5838826"/>
              <a:ext cx="33338" cy="147638"/>
            </a:xfrm>
            <a:custGeom>
              <a:avLst/>
              <a:gdLst>
                <a:gd name="T0" fmla="*/ 7 w 7"/>
                <a:gd name="T1" fmla="*/ 1 h 31"/>
                <a:gd name="T2" fmla="*/ 7 w 7"/>
                <a:gd name="T3" fmla="*/ 0 h 31"/>
                <a:gd name="T4" fmla="*/ 7 w 7"/>
                <a:gd name="T5" fmla="*/ 0 h 31"/>
                <a:gd name="T6" fmla="*/ 1 w 7"/>
                <a:gd name="T7" fmla="*/ 9 h 31"/>
                <a:gd name="T8" fmla="*/ 3 w 7"/>
                <a:gd name="T9" fmla="*/ 16 h 31"/>
                <a:gd name="T10" fmla="*/ 1 w 7"/>
                <a:gd name="T11" fmla="*/ 22 h 31"/>
                <a:gd name="T12" fmla="*/ 1 w 7"/>
                <a:gd name="T13" fmla="*/ 31 h 31"/>
                <a:gd name="T14" fmla="*/ 3 w 7"/>
                <a:gd name="T15" fmla="*/ 31 h 31"/>
                <a:gd name="T16" fmla="*/ 3 w 7"/>
                <a:gd name="T17" fmla="*/ 27 h 31"/>
                <a:gd name="T18" fmla="*/ 4 w 7"/>
                <a:gd name="T19" fmla="*/ 15 h 31"/>
                <a:gd name="T20" fmla="*/ 3 w 7"/>
                <a:gd name="T21" fmla="*/ 11 h 31"/>
                <a:gd name="T22" fmla="*/ 3 w 7"/>
                <a:gd name="T23" fmla="*/ 4 h 31"/>
                <a:gd name="T24" fmla="*/ 6 w 7"/>
                <a:gd name="T25" fmla="*/ 1 h 31"/>
                <a:gd name="T26" fmla="*/ 7 w 7"/>
                <a:gd name="T2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1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6"/>
                    <a:pt x="1" y="9"/>
                  </a:cubicBezTo>
                  <a:cubicBezTo>
                    <a:pt x="2" y="12"/>
                    <a:pt x="4" y="13"/>
                    <a:pt x="3" y="16"/>
                  </a:cubicBezTo>
                  <a:cubicBezTo>
                    <a:pt x="2" y="19"/>
                    <a:pt x="1" y="20"/>
                    <a:pt x="1" y="22"/>
                  </a:cubicBezTo>
                  <a:cubicBezTo>
                    <a:pt x="1" y="24"/>
                    <a:pt x="0" y="29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4" y="29"/>
                    <a:pt x="3" y="29"/>
                    <a:pt x="3" y="27"/>
                  </a:cubicBezTo>
                  <a:cubicBezTo>
                    <a:pt x="3" y="23"/>
                    <a:pt x="3" y="20"/>
                    <a:pt x="4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2" y="9"/>
                    <a:pt x="2" y="6"/>
                    <a:pt x="3" y="4"/>
                  </a:cubicBezTo>
                  <a:cubicBezTo>
                    <a:pt x="4" y="4"/>
                    <a:pt x="6" y="1"/>
                    <a:pt x="6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50"/>
            <p:cNvSpPr>
              <a:spLocks/>
            </p:cNvSpPr>
            <p:nvPr/>
          </p:nvSpPr>
          <p:spPr bwMode="auto">
            <a:xfrm>
              <a:off x="8462963" y="6040439"/>
              <a:ext cx="14288" cy="476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51"/>
            <p:cNvSpPr>
              <a:spLocks/>
            </p:cNvSpPr>
            <p:nvPr/>
          </p:nvSpPr>
          <p:spPr bwMode="auto">
            <a:xfrm>
              <a:off x="9010650" y="5834064"/>
              <a:ext cx="52388" cy="177800"/>
            </a:xfrm>
            <a:custGeom>
              <a:avLst/>
              <a:gdLst>
                <a:gd name="T0" fmla="*/ 0 w 11"/>
                <a:gd name="T1" fmla="*/ 2 h 37"/>
                <a:gd name="T2" fmla="*/ 4 w 11"/>
                <a:gd name="T3" fmla="*/ 11 h 37"/>
                <a:gd name="T4" fmla="*/ 4 w 11"/>
                <a:gd name="T5" fmla="*/ 12 h 37"/>
                <a:gd name="T6" fmla="*/ 7 w 11"/>
                <a:gd name="T7" fmla="*/ 27 h 37"/>
                <a:gd name="T8" fmla="*/ 10 w 11"/>
                <a:gd name="T9" fmla="*/ 36 h 37"/>
                <a:gd name="T10" fmla="*/ 11 w 11"/>
                <a:gd name="T11" fmla="*/ 36 h 37"/>
                <a:gd name="T12" fmla="*/ 9 w 11"/>
                <a:gd name="T13" fmla="*/ 26 h 37"/>
                <a:gd name="T14" fmla="*/ 11 w 11"/>
                <a:gd name="T15" fmla="*/ 22 h 37"/>
                <a:gd name="T16" fmla="*/ 7 w 11"/>
                <a:gd name="T17" fmla="*/ 15 h 37"/>
                <a:gd name="T18" fmla="*/ 6 w 11"/>
                <a:gd name="T19" fmla="*/ 12 h 37"/>
                <a:gd name="T20" fmla="*/ 7 w 11"/>
                <a:gd name="T21" fmla="*/ 9 h 37"/>
                <a:gd name="T22" fmla="*/ 1 w 11"/>
                <a:gd name="T23" fmla="*/ 1 h 37"/>
                <a:gd name="T24" fmla="*/ 0 w 11"/>
                <a:gd name="T2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7">
                  <a:moveTo>
                    <a:pt x="0" y="2"/>
                  </a:moveTo>
                  <a:cubicBezTo>
                    <a:pt x="2" y="5"/>
                    <a:pt x="6" y="7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6"/>
                    <a:pt x="8" y="23"/>
                    <a:pt x="7" y="27"/>
                  </a:cubicBezTo>
                  <a:cubicBezTo>
                    <a:pt x="5" y="31"/>
                    <a:pt x="7" y="33"/>
                    <a:pt x="10" y="36"/>
                  </a:cubicBezTo>
                  <a:cubicBezTo>
                    <a:pt x="10" y="37"/>
                    <a:pt x="11" y="36"/>
                    <a:pt x="11" y="36"/>
                  </a:cubicBezTo>
                  <a:cubicBezTo>
                    <a:pt x="9" y="32"/>
                    <a:pt x="6" y="31"/>
                    <a:pt x="9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18"/>
                    <a:pt x="8" y="18"/>
                    <a:pt x="7" y="15"/>
                  </a:cubicBezTo>
                  <a:cubicBezTo>
                    <a:pt x="7" y="15"/>
                    <a:pt x="6" y="12"/>
                    <a:pt x="6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7" y="5"/>
                    <a:pt x="3" y="4"/>
                    <a:pt x="1" y="1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52"/>
            <p:cNvSpPr>
              <a:spLocks/>
            </p:cNvSpPr>
            <p:nvPr/>
          </p:nvSpPr>
          <p:spPr bwMode="auto">
            <a:xfrm>
              <a:off x="9058275" y="6107114"/>
              <a:ext cx="25400" cy="82550"/>
            </a:xfrm>
            <a:custGeom>
              <a:avLst/>
              <a:gdLst>
                <a:gd name="T0" fmla="*/ 1 w 5"/>
                <a:gd name="T1" fmla="*/ 1 h 17"/>
                <a:gd name="T2" fmla="*/ 0 w 5"/>
                <a:gd name="T3" fmla="*/ 8 h 17"/>
                <a:gd name="T4" fmla="*/ 3 w 5"/>
                <a:gd name="T5" fmla="*/ 15 h 17"/>
                <a:gd name="T6" fmla="*/ 3 w 5"/>
                <a:gd name="T7" fmla="*/ 14 h 17"/>
                <a:gd name="T8" fmla="*/ 2 w 5"/>
                <a:gd name="T9" fmla="*/ 15 h 17"/>
                <a:gd name="T10" fmla="*/ 2 w 5"/>
                <a:gd name="T11" fmla="*/ 17 h 17"/>
                <a:gd name="T12" fmla="*/ 4 w 5"/>
                <a:gd name="T13" fmla="*/ 17 h 17"/>
                <a:gd name="T14" fmla="*/ 5 w 5"/>
                <a:gd name="T15" fmla="*/ 16 h 17"/>
                <a:gd name="T16" fmla="*/ 5 w 5"/>
                <a:gd name="T17" fmla="*/ 16 h 17"/>
                <a:gd name="T18" fmla="*/ 5 w 5"/>
                <a:gd name="T19" fmla="*/ 14 h 17"/>
                <a:gd name="T20" fmla="*/ 2 w 5"/>
                <a:gd name="T21" fmla="*/ 1 h 17"/>
                <a:gd name="T22" fmla="*/ 1 w 5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7">
                  <a:moveTo>
                    <a:pt x="1" y="1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2" y="10"/>
                    <a:pt x="1" y="6"/>
                    <a:pt x="2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53"/>
            <p:cNvSpPr>
              <a:spLocks/>
            </p:cNvSpPr>
            <p:nvPr/>
          </p:nvSpPr>
          <p:spPr bwMode="auto">
            <a:xfrm>
              <a:off x="9183688" y="5659439"/>
              <a:ext cx="115888" cy="77788"/>
            </a:xfrm>
            <a:custGeom>
              <a:avLst/>
              <a:gdLst>
                <a:gd name="T0" fmla="*/ 1 w 24"/>
                <a:gd name="T1" fmla="*/ 15 h 16"/>
                <a:gd name="T2" fmla="*/ 9 w 24"/>
                <a:gd name="T3" fmla="*/ 9 h 16"/>
                <a:gd name="T4" fmla="*/ 15 w 24"/>
                <a:gd name="T5" fmla="*/ 9 h 16"/>
                <a:gd name="T6" fmla="*/ 23 w 24"/>
                <a:gd name="T7" fmla="*/ 1 h 16"/>
                <a:gd name="T8" fmla="*/ 23 w 24"/>
                <a:gd name="T9" fmla="*/ 0 h 16"/>
                <a:gd name="T10" fmla="*/ 18 w 24"/>
                <a:gd name="T11" fmla="*/ 5 h 16"/>
                <a:gd name="T12" fmla="*/ 8 w 24"/>
                <a:gd name="T13" fmla="*/ 7 h 16"/>
                <a:gd name="T14" fmla="*/ 0 w 24"/>
                <a:gd name="T15" fmla="*/ 14 h 16"/>
                <a:gd name="T16" fmla="*/ 1 w 24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">
                  <a:moveTo>
                    <a:pt x="1" y="15"/>
                  </a:moveTo>
                  <a:cubicBezTo>
                    <a:pt x="3" y="12"/>
                    <a:pt x="5" y="8"/>
                    <a:pt x="9" y="9"/>
                  </a:cubicBezTo>
                  <a:cubicBezTo>
                    <a:pt x="11" y="9"/>
                    <a:pt x="13" y="9"/>
                    <a:pt x="15" y="9"/>
                  </a:cubicBezTo>
                  <a:cubicBezTo>
                    <a:pt x="18" y="7"/>
                    <a:pt x="21" y="4"/>
                    <a:pt x="23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1" y="2"/>
                    <a:pt x="19" y="3"/>
                    <a:pt x="18" y="5"/>
                  </a:cubicBezTo>
                  <a:cubicBezTo>
                    <a:pt x="15" y="8"/>
                    <a:pt x="12" y="7"/>
                    <a:pt x="8" y="7"/>
                  </a:cubicBezTo>
                  <a:cubicBezTo>
                    <a:pt x="4" y="7"/>
                    <a:pt x="2" y="11"/>
                    <a:pt x="0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54"/>
            <p:cNvSpPr>
              <a:spLocks/>
            </p:cNvSpPr>
            <p:nvPr/>
          </p:nvSpPr>
          <p:spPr bwMode="auto">
            <a:xfrm>
              <a:off x="7727950" y="3279776"/>
              <a:ext cx="130175" cy="149225"/>
            </a:xfrm>
            <a:custGeom>
              <a:avLst/>
              <a:gdLst>
                <a:gd name="T0" fmla="*/ 27 w 27"/>
                <a:gd name="T1" fmla="*/ 2 h 31"/>
                <a:gd name="T2" fmla="*/ 11 w 27"/>
                <a:gd name="T3" fmla="*/ 10 h 31"/>
                <a:gd name="T4" fmla="*/ 8 w 27"/>
                <a:gd name="T5" fmla="*/ 22 h 31"/>
                <a:gd name="T6" fmla="*/ 2 w 27"/>
                <a:gd name="T7" fmla="*/ 26 h 31"/>
                <a:gd name="T8" fmla="*/ 0 w 27"/>
                <a:gd name="T9" fmla="*/ 29 h 31"/>
                <a:gd name="T10" fmla="*/ 1 w 27"/>
                <a:gd name="T11" fmla="*/ 30 h 31"/>
                <a:gd name="T12" fmla="*/ 2 w 27"/>
                <a:gd name="T13" fmla="*/ 31 h 31"/>
                <a:gd name="T14" fmla="*/ 4 w 27"/>
                <a:gd name="T15" fmla="*/ 29 h 31"/>
                <a:gd name="T16" fmla="*/ 11 w 27"/>
                <a:gd name="T17" fmla="*/ 20 h 31"/>
                <a:gd name="T18" fmla="*/ 12 w 27"/>
                <a:gd name="T19" fmla="*/ 10 h 31"/>
                <a:gd name="T20" fmla="*/ 26 w 27"/>
                <a:gd name="T21" fmla="*/ 3 h 31"/>
                <a:gd name="T22" fmla="*/ 27 w 27"/>
                <a:gd name="T2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1">
                  <a:moveTo>
                    <a:pt x="27" y="2"/>
                  </a:moveTo>
                  <a:cubicBezTo>
                    <a:pt x="19" y="0"/>
                    <a:pt x="14" y="3"/>
                    <a:pt x="11" y="10"/>
                  </a:cubicBezTo>
                  <a:cubicBezTo>
                    <a:pt x="10" y="14"/>
                    <a:pt x="11" y="18"/>
                    <a:pt x="8" y="22"/>
                  </a:cubicBezTo>
                  <a:cubicBezTo>
                    <a:pt x="6" y="24"/>
                    <a:pt x="4" y="25"/>
                    <a:pt x="2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3" y="29"/>
                    <a:pt x="11" y="22"/>
                    <a:pt x="11" y="20"/>
                  </a:cubicBezTo>
                  <a:cubicBezTo>
                    <a:pt x="11" y="17"/>
                    <a:pt x="11" y="13"/>
                    <a:pt x="12" y="10"/>
                  </a:cubicBezTo>
                  <a:cubicBezTo>
                    <a:pt x="14" y="4"/>
                    <a:pt x="20" y="1"/>
                    <a:pt x="26" y="3"/>
                  </a:cubicBezTo>
                  <a:cubicBezTo>
                    <a:pt x="27" y="3"/>
                    <a:pt x="27" y="2"/>
                    <a:pt x="27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5"/>
            <p:cNvSpPr>
              <a:spLocks/>
            </p:cNvSpPr>
            <p:nvPr/>
          </p:nvSpPr>
          <p:spPr bwMode="auto">
            <a:xfrm>
              <a:off x="7694613" y="3448051"/>
              <a:ext cx="52388" cy="23813"/>
            </a:xfrm>
            <a:custGeom>
              <a:avLst/>
              <a:gdLst>
                <a:gd name="T0" fmla="*/ 6 w 11"/>
                <a:gd name="T1" fmla="*/ 2 h 5"/>
                <a:gd name="T2" fmla="*/ 7 w 11"/>
                <a:gd name="T3" fmla="*/ 2 h 5"/>
                <a:gd name="T4" fmla="*/ 6 w 11"/>
                <a:gd name="T5" fmla="*/ 1 h 5"/>
                <a:gd name="T6" fmla="*/ 5 w 11"/>
                <a:gd name="T7" fmla="*/ 1 h 5"/>
                <a:gd name="T8" fmla="*/ 7 w 11"/>
                <a:gd name="T9" fmla="*/ 1 h 5"/>
                <a:gd name="T10" fmla="*/ 6 w 11"/>
                <a:gd name="T11" fmla="*/ 1 h 5"/>
                <a:gd name="T12" fmla="*/ 5 w 11"/>
                <a:gd name="T13" fmla="*/ 2 h 5"/>
                <a:gd name="T14" fmla="*/ 5 w 11"/>
                <a:gd name="T15" fmla="*/ 2 h 5"/>
                <a:gd name="T16" fmla="*/ 6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11" y="3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56"/>
            <p:cNvSpPr>
              <a:spLocks/>
            </p:cNvSpPr>
            <p:nvPr/>
          </p:nvSpPr>
          <p:spPr bwMode="auto">
            <a:xfrm>
              <a:off x="7656513" y="3505201"/>
              <a:ext cx="33338" cy="63500"/>
            </a:xfrm>
            <a:custGeom>
              <a:avLst/>
              <a:gdLst>
                <a:gd name="T0" fmla="*/ 6 w 7"/>
                <a:gd name="T1" fmla="*/ 1 h 13"/>
                <a:gd name="T2" fmla="*/ 3 w 7"/>
                <a:gd name="T3" fmla="*/ 4 h 13"/>
                <a:gd name="T4" fmla="*/ 3 w 7"/>
                <a:gd name="T5" fmla="*/ 8 h 13"/>
                <a:gd name="T6" fmla="*/ 1 w 7"/>
                <a:gd name="T7" fmla="*/ 12 h 13"/>
                <a:gd name="T8" fmla="*/ 1 w 7"/>
                <a:gd name="T9" fmla="*/ 13 h 13"/>
                <a:gd name="T10" fmla="*/ 4 w 7"/>
                <a:gd name="T11" fmla="*/ 8 h 13"/>
                <a:gd name="T12" fmla="*/ 7 w 7"/>
                <a:gd name="T13" fmla="*/ 2 h 13"/>
                <a:gd name="T14" fmla="*/ 6 w 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3" y="3"/>
                    <a:pt x="7" y="2"/>
                  </a:cubicBezTo>
                  <a:cubicBezTo>
                    <a:pt x="7" y="2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57"/>
            <p:cNvSpPr>
              <a:spLocks/>
            </p:cNvSpPr>
            <p:nvPr/>
          </p:nvSpPr>
          <p:spPr bwMode="auto">
            <a:xfrm>
              <a:off x="9126538" y="3832226"/>
              <a:ext cx="42863" cy="134938"/>
            </a:xfrm>
            <a:custGeom>
              <a:avLst/>
              <a:gdLst>
                <a:gd name="T0" fmla="*/ 8 w 9"/>
                <a:gd name="T1" fmla="*/ 3 h 28"/>
                <a:gd name="T2" fmla="*/ 2 w 9"/>
                <a:gd name="T3" fmla="*/ 12 h 28"/>
                <a:gd name="T4" fmla="*/ 4 w 9"/>
                <a:gd name="T5" fmla="*/ 15 h 28"/>
                <a:gd name="T6" fmla="*/ 5 w 9"/>
                <a:gd name="T7" fmla="*/ 20 h 28"/>
                <a:gd name="T8" fmla="*/ 4 w 9"/>
                <a:gd name="T9" fmla="*/ 21 h 28"/>
                <a:gd name="T10" fmla="*/ 2 w 9"/>
                <a:gd name="T11" fmla="*/ 28 h 28"/>
                <a:gd name="T12" fmla="*/ 3 w 9"/>
                <a:gd name="T13" fmla="*/ 27 h 28"/>
                <a:gd name="T14" fmla="*/ 7 w 9"/>
                <a:gd name="T15" fmla="*/ 20 h 28"/>
                <a:gd name="T16" fmla="*/ 8 w 9"/>
                <a:gd name="T17" fmla="*/ 17 h 28"/>
                <a:gd name="T18" fmla="*/ 4 w 9"/>
                <a:gd name="T19" fmla="*/ 10 h 28"/>
                <a:gd name="T20" fmla="*/ 8 w 9"/>
                <a:gd name="T21" fmla="*/ 4 h 28"/>
                <a:gd name="T22" fmla="*/ 8 w 9"/>
                <a:gd name="T2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8">
                  <a:moveTo>
                    <a:pt x="8" y="3"/>
                  </a:moveTo>
                  <a:cubicBezTo>
                    <a:pt x="6" y="0"/>
                    <a:pt x="2" y="11"/>
                    <a:pt x="2" y="12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8" y="17"/>
                    <a:pt x="5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2"/>
                    <a:pt x="0" y="26"/>
                    <a:pt x="2" y="28"/>
                  </a:cubicBezTo>
                  <a:cubicBezTo>
                    <a:pt x="3" y="28"/>
                    <a:pt x="4" y="28"/>
                    <a:pt x="3" y="27"/>
                  </a:cubicBezTo>
                  <a:cubicBezTo>
                    <a:pt x="3" y="25"/>
                    <a:pt x="6" y="22"/>
                    <a:pt x="7" y="20"/>
                  </a:cubicBezTo>
                  <a:cubicBezTo>
                    <a:pt x="8" y="19"/>
                    <a:pt x="9" y="18"/>
                    <a:pt x="8" y="17"/>
                  </a:cubicBezTo>
                  <a:cubicBezTo>
                    <a:pt x="7" y="14"/>
                    <a:pt x="3" y="14"/>
                    <a:pt x="4" y="10"/>
                  </a:cubicBezTo>
                  <a:cubicBezTo>
                    <a:pt x="4" y="9"/>
                    <a:pt x="6" y="3"/>
                    <a:pt x="8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58"/>
            <p:cNvSpPr>
              <a:spLocks/>
            </p:cNvSpPr>
            <p:nvPr/>
          </p:nvSpPr>
          <p:spPr bwMode="auto">
            <a:xfrm>
              <a:off x="9126538" y="3990976"/>
              <a:ext cx="14288" cy="9525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59"/>
            <p:cNvSpPr>
              <a:spLocks/>
            </p:cNvSpPr>
            <p:nvPr/>
          </p:nvSpPr>
          <p:spPr bwMode="auto">
            <a:xfrm>
              <a:off x="9126538" y="3900489"/>
              <a:ext cx="90488" cy="95250"/>
            </a:xfrm>
            <a:custGeom>
              <a:avLst/>
              <a:gdLst>
                <a:gd name="T0" fmla="*/ 12 w 19"/>
                <a:gd name="T1" fmla="*/ 1 h 20"/>
                <a:gd name="T2" fmla="*/ 10 w 19"/>
                <a:gd name="T3" fmla="*/ 20 h 20"/>
                <a:gd name="T4" fmla="*/ 10 w 19"/>
                <a:gd name="T5" fmla="*/ 19 h 20"/>
                <a:gd name="T6" fmla="*/ 9 w 19"/>
                <a:gd name="T7" fmla="*/ 13 h 20"/>
                <a:gd name="T8" fmla="*/ 13 w 19"/>
                <a:gd name="T9" fmla="*/ 7 h 20"/>
                <a:gd name="T10" fmla="*/ 12 w 19"/>
                <a:gd name="T11" fmla="*/ 0 h 20"/>
                <a:gd name="T12" fmla="*/ 12 w 1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2" y="1"/>
                  </a:moveTo>
                  <a:cubicBezTo>
                    <a:pt x="19" y="5"/>
                    <a:pt x="0" y="16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7" y="16"/>
                    <a:pt x="9" y="13"/>
                  </a:cubicBezTo>
                  <a:cubicBezTo>
                    <a:pt x="10" y="11"/>
                    <a:pt x="12" y="9"/>
                    <a:pt x="13" y="7"/>
                  </a:cubicBezTo>
                  <a:cubicBezTo>
                    <a:pt x="15" y="5"/>
                    <a:pt x="15" y="2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260"/>
            <p:cNvSpPr>
              <a:spLocks/>
            </p:cNvSpPr>
            <p:nvPr/>
          </p:nvSpPr>
          <p:spPr bwMode="auto">
            <a:xfrm>
              <a:off x="9159875" y="4005264"/>
              <a:ext cx="14288" cy="20638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2 h 4"/>
                <a:gd name="T6" fmla="*/ 2 w 3"/>
                <a:gd name="T7" fmla="*/ 1 h 4"/>
                <a:gd name="T8" fmla="*/ 0 w 3"/>
                <a:gd name="T9" fmla="*/ 1 h 4"/>
                <a:gd name="T10" fmla="*/ 0 w 3"/>
                <a:gd name="T11" fmla="*/ 2 h 4"/>
                <a:gd name="T12" fmla="*/ 0 w 3"/>
                <a:gd name="T13" fmla="*/ 4 h 4"/>
                <a:gd name="T14" fmla="*/ 1 w 3"/>
                <a:gd name="T15" fmla="*/ 4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261"/>
            <p:cNvSpPr>
              <a:spLocks/>
            </p:cNvSpPr>
            <p:nvPr/>
          </p:nvSpPr>
          <p:spPr bwMode="auto">
            <a:xfrm>
              <a:off x="8453438" y="4891089"/>
              <a:ext cx="182563" cy="57150"/>
            </a:xfrm>
            <a:custGeom>
              <a:avLst/>
              <a:gdLst>
                <a:gd name="T0" fmla="*/ 0 w 38"/>
                <a:gd name="T1" fmla="*/ 2 h 12"/>
                <a:gd name="T2" fmla="*/ 20 w 38"/>
                <a:gd name="T3" fmla="*/ 8 h 12"/>
                <a:gd name="T4" fmla="*/ 35 w 38"/>
                <a:gd name="T5" fmla="*/ 9 h 12"/>
                <a:gd name="T6" fmla="*/ 34 w 38"/>
                <a:gd name="T7" fmla="*/ 6 h 12"/>
                <a:gd name="T8" fmla="*/ 23 w 38"/>
                <a:gd name="T9" fmla="*/ 6 h 12"/>
                <a:gd name="T10" fmla="*/ 13 w 38"/>
                <a:gd name="T11" fmla="*/ 7 h 12"/>
                <a:gd name="T12" fmla="*/ 0 w 38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2">
                  <a:moveTo>
                    <a:pt x="0" y="2"/>
                  </a:moveTo>
                  <a:cubicBezTo>
                    <a:pt x="9" y="0"/>
                    <a:pt x="11" y="12"/>
                    <a:pt x="20" y="8"/>
                  </a:cubicBezTo>
                  <a:cubicBezTo>
                    <a:pt x="25" y="6"/>
                    <a:pt x="30" y="11"/>
                    <a:pt x="35" y="9"/>
                  </a:cubicBezTo>
                  <a:cubicBezTo>
                    <a:pt x="38" y="8"/>
                    <a:pt x="36" y="4"/>
                    <a:pt x="34" y="6"/>
                  </a:cubicBezTo>
                  <a:cubicBezTo>
                    <a:pt x="30" y="9"/>
                    <a:pt x="27" y="6"/>
                    <a:pt x="23" y="6"/>
                  </a:cubicBezTo>
                  <a:cubicBezTo>
                    <a:pt x="20" y="5"/>
                    <a:pt x="17" y="9"/>
                    <a:pt x="13" y="7"/>
                  </a:cubicBezTo>
                  <a:cubicBezTo>
                    <a:pt x="8" y="4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262"/>
            <p:cNvSpPr>
              <a:spLocks/>
            </p:cNvSpPr>
            <p:nvPr/>
          </p:nvSpPr>
          <p:spPr bwMode="auto">
            <a:xfrm>
              <a:off x="8650288" y="4905376"/>
              <a:ext cx="19050" cy="23813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2 w 4"/>
                <a:gd name="T9" fmla="*/ 3 h 5"/>
                <a:gd name="T10" fmla="*/ 2 w 4"/>
                <a:gd name="T11" fmla="*/ 3 h 5"/>
                <a:gd name="T12" fmla="*/ 4 w 4"/>
                <a:gd name="T13" fmla="*/ 2 h 5"/>
                <a:gd name="T14" fmla="*/ 4 w 4"/>
                <a:gd name="T15" fmla="*/ 2 h 5"/>
                <a:gd name="T16" fmla="*/ 2 w 4"/>
                <a:gd name="T17" fmla="*/ 2 h 5"/>
                <a:gd name="T18" fmla="*/ 2 w 4"/>
                <a:gd name="T19" fmla="*/ 4 h 5"/>
                <a:gd name="T20" fmla="*/ 3 w 4"/>
                <a:gd name="T21" fmla="*/ 3 h 5"/>
                <a:gd name="T22" fmla="*/ 2 w 4"/>
                <a:gd name="T23" fmla="*/ 2 h 5"/>
                <a:gd name="T24" fmla="*/ 1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0"/>
                    <a:pt x="1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263"/>
            <p:cNvSpPr>
              <a:spLocks/>
            </p:cNvSpPr>
            <p:nvPr/>
          </p:nvSpPr>
          <p:spPr bwMode="auto">
            <a:xfrm>
              <a:off x="8702675" y="4876801"/>
              <a:ext cx="149225" cy="42863"/>
            </a:xfrm>
            <a:custGeom>
              <a:avLst/>
              <a:gdLst>
                <a:gd name="T0" fmla="*/ 1 w 31"/>
                <a:gd name="T1" fmla="*/ 9 h 9"/>
                <a:gd name="T2" fmla="*/ 15 w 31"/>
                <a:gd name="T3" fmla="*/ 9 h 9"/>
                <a:gd name="T4" fmla="*/ 27 w 31"/>
                <a:gd name="T5" fmla="*/ 3 h 9"/>
                <a:gd name="T6" fmla="*/ 29 w 31"/>
                <a:gd name="T7" fmla="*/ 3 h 9"/>
                <a:gd name="T8" fmla="*/ 30 w 31"/>
                <a:gd name="T9" fmla="*/ 3 h 9"/>
                <a:gd name="T10" fmla="*/ 29 w 31"/>
                <a:gd name="T11" fmla="*/ 1 h 9"/>
                <a:gd name="T12" fmla="*/ 15 w 31"/>
                <a:gd name="T13" fmla="*/ 7 h 9"/>
                <a:gd name="T14" fmla="*/ 1 w 31"/>
                <a:gd name="T15" fmla="*/ 7 h 9"/>
                <a:gd name="T16" fmla="*/ 1 w 3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9">
                  <a:moveTo>
                    <a:pt x="1" y="9"/>
                  </a:moveTo>
                  <a:cubicBezTo>
                    <a:pt x="6" y="7"/>
                    <a:pt x="10" y="9"/>
                    <a:pt x="15" y="9"/>
                  </a:cubicBezTo>
                  <a:cubicBezTo>
                    <a:pt x="17" y="9"/>
                    <a:pt x="27" y="3"/>
                    <a:pt x="27" y="3"/>
                  </a:cubicBezTo>
                  <a:cubicBezTo>
                    <a:pt x="27" y="4"/>
                    <a:pt x="28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0" y="0"/>
                    <a:pt x="29" y="1"/>
                  </a:cubicBezTo>
                  <a:cubicBezTo>
                    <a:pt x="24" y="2"/>
                    <a:pt x="20" y="7"/>
                    <a:pt x="15" y="7"/>
                  </a:cubicBezTo>
                  <a:cubicBezTo>
                    <a:pt x="10" y="8"/>
                    <a:pt x="6" y="5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264"/>
            <p:cNvSpPr>
              <a:spLocks/>
            </p:cNvSpPr>
            <p:nvPr/>
          </p:nvSpPr>
          <p:spPr bwMode="auto">
            <a:xfrm>
              <a:off x="8910638" y="4808539"/>
              <a:ext cx="38100" cy="39688"/>
            </a:xfrm>
            <a:custGeom>
              <a:avLst/>
              <a:gdLst>
                <a:gd name="T0" fmla="*/ 1 w 8"/>
                <a:gd name="T1" fmla="*/ 7 h 8"/>
                <a:gd name="T2" fmla="*/ 7 w 8"/>
                <a:gd name="T3" fmla="*/ 5 h 8"/>
                <a:gd name="T4" fmla="*/ 8 w 8"/>
                <a:gd name="T5" fmla="*/ 3 h 8"/>
                <a:gd name="T6" fmla="*/ 8 w 8"/>
                <a:gd name="T7" fmla="*/ 2 h 8"/>
                <a:gd name="T8" fmla="*/ 6 w 8"/>
                <a:gd name="T9" fmla="*/ 2 h 8"/>
                <a:gd name="T10" fmla="*/ 6 w 8"/>
                <a:gd name="T11" fmla="*/ 4 h 8"/>
                <a:gd name="T12" fmla="*/ 7 w 8"/>
                <a:gd name="T13" fmla="*/ 2 h 8"/>
                <a:gd name="T14" fmla="*/ 0 w 8"/>
                <a:gd name="T15" fmla="*/ 7 h 8"/>
                <a:gd name="T16" fmla="*/ 1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2" y="4"/>
                    <a:pt x="4" y="4"/>
                    <a:pt x="7" y="5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4" y="2"/>
                    <a:pt x="0" y="3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265"/>
            <p:cNvSpPr>
              <a:spLocks/>
            </p:cNvSpPr>
            <p:nvPr/>
          </p:nvSpPr>
          <p:spPr bwMode="auto">
            <a:xfrm>
              <a:off x="3009900" y="1438276"/>
              <a:ext cx="2522538" cy="5078413"/>
            </a:xfrm>
            <a:custGeom>
              <a:avLst/>
              <a:gdLst>
                <a:gd name="T0" fmla="*/ 150 w 525"/>
                <a:gd name="T1" fmla="*/ 1056 h 1056"/>
                <a:gd name="T2" fmla="*/ 22 w 525"/>
                <a:gd name="T3" fmla="*/ 1049 h 1056"/>
                <a:gd name="T4" fmla="*/ 21 w 525"/>
                <a:gd name="T5" fmla="*/ 1049 h 1056"/>
                <a:gd name="T6" fmla="*/ 16 w 525"/>
                <a:gd name="T7" fmla="*/ 1048 h 1056"/>
                <a:gd name="T8" fmla="*/ 16 w 525"/>
                <a:gd name="T9" fmla="*/ 1044 h 1056"/>
                <a:gd name="T10" fmla="*/ 16 w 525"/>
                <a:gd name="T11" fmla="*/ 1044 h 1056"/>
                <a:gd name="T12" fmla="*/ 12 w 525"/>
                <a:gd name="T13" fmla="*/ 987 h 1056"/>
                <a:gd name="T14" fmla="*/ 8 w 525"/>
                <a:gd name="T15" fmla="*/ 927 h 1056"/>
                <a:gd name="T16" fmla="*/ 3 w 525"/>
                <a:gd name="T17" fmla="*/ 788 h 1056"/>
                <a:gd name="T18" fmla="*/ 39 w 525"/>
                <a:gd name="T19" fmla="*/ 182 h 1056"/>
                <a:gd name="T20" fmla="*/ 62 w 525"/>
                <a:gd name="T21" fmla="*/ 32 h 1056"/>
                <a:gd name="T22" fmla="*/ 57 w 525"/>
                <a:gd name="T23" fmla="*/ 22 h 1056"/>
                <a:gd name="T24" fmla="*/ 57 w 525"/>
                <a:gd name="T25" fmla="*/ 20 h 1056"/>
                <a:gd name="T26" fmla="*/ 59 w 525"/>
                <a:gd name="T27" fmla="*/ 20 h 1056"/>
                <a:gd name="T28" fmla="*/ 63 w 525"/>
                <a:gd name="T29" fmla="*/ 27 h 1056"/>
                <a:gd name="T30" fmla="*/ 63 w 525"/>
                <a:gd name="T31" fmla="*/ 25 h 1056"/>
                <a:gd name="T32" fmla="*/ 64 w 525"/>
                <a:gd name="T33" fmla="*/ 22 h 1056"/>
                <a:gd name="T34" fmla="*/ 66 w 525"/>
                <a:gd name="T35" fmla="*/ 20 h 1056"/>
                <a:gd name="T36" fmla="*/ 64 w 525"/>
                <a:gd name="T37" fmla="*/ 20 h 1056"/>
                <a:gd name="T38" fmla="*/ 66 w 525"/>
                <a:gd name="T39" fmla="*/ 20 h 1056"/>
                <a:gd name="T40" fmla="*/ 66 w 525"/>
                <a:gd name="T41" fmla="*/ 18 h 1056"/>
                <a:gd name="T42" fmla="*/ 65 w 525"/>
                <a:gd name="T43" fmla="*/ 17 h 1056"/>
                <a:gd name="T44" fmla="*/ 64 w 525"/>
                <a:gd name="T45" fmla="*/ 18 h 1056"/>
                <a:gd name="T46" fmla="*/ 67 w 525"/>
                <a:gd name="T47" fmla="*/ 16 h 1056"/>
                <a:gd name="T48" fmla="*/ 68 w 525"/>
                <a:gd name="T49" fmla="*/ 17 h 1056"/>
                <a:gd name="T50" fmla="*/ 69 w 525"/>
                <a:gd name="T51" fmla="*/ 21 h 1056"/>
                <a:gd name="T52" fmla="*/ 68 w 525"/>
                <a:gd name="T53" fmla="*/ 23 h 1056"/>
                <a:gd name="T54" fmla="*/ 135 w 525"/>
                <a:gd name="T55" fmla="*/ 8 h 1056"/>
                <a:gd name="T56" fmla="*/ 250 w 525"/>
                <a:gd name="T57" fmla="*/ 1 h 1056"/>
                <a:gd name="T58" fmla="*/ 368 w 525"/>
                <a:gd name="T59" fmla="*/ 4 h 1056"/>
                <a:gd name="T60" fmla="*/ 412 w 525"/>
                <a:gd name="T61" fmla="*/ 9 h 1056"/>
                <a:gd name="T62" fmla="*/ 434 w 525"/>
                <a:gd name="T63" fmla="*/ 13 h 1056"/>
                <a:gd name="T64" fmla="*/ 442 w 525"/>
                <a:gd name="T65" fmla="*/ 14 h 1056"/>
                <a:gd name="T66" fmla="*/ 445 w 525"/>
                <a:gd name="T67" fmla="*/ 19 h 1056"/>
                <a:gd name="T68" fmla="*/ 445 w 525"/>
                <a:gd name="T69" fmla="*/ 19 h 1056"/>
                <a:gd name="T70" fmla="*/ 449 w 525"/>
                <a:gd name="T71" fmla="*/ 26 h 1056"/>
                <a:gd name="T72" fmla="*/ 446 w 525"/>
                <a:gd name="T73" fmla="*/ 27 h 1056"/>
                <a:gd name="T74" fmla="*/ 440 w 525"/>
                <a:gd name="T75" fmla="*/ 25 h 1056"/>
                <a:gd name="T76" fmla="*/ 439 w 525"/>
                <a:gd name="T77" fmla="*/ 26 h 1056"/>
                <a:gd name="T78" fmla="*/ 437 w 525"/>
                <a:gd name="T79" fmla="*/ 542 h 1056"/>
                <a:gd name="T80" fmla="*/ 520 w 525"/>
                <a:gd name="T81" fmla="*/ 1033 h 1056"/>
                <a:gd name="T82" fmla="*/ 521 w 525"/>
                <a:gd name="T83" fmla="*/ 1033 h 1056"/>
                <a:gd name="T84" fmla="*/ 522 w 525"/>
                <a:gd name="T85" fmla="*/ 1041 h 1056"/>
                <a:gd name="T86" fmla="*/ 410 w 525"/>
                <a:gd name="T87" fmla="*/ 1053 h 1056"/>
                <a:gd name="T88" fmla="*/ 309 w 525"/>
                <a:gd name="T89" fmla="*/ 1056 h 1056"/>
                <a:gd name="T90" fmla="*/ 214 w 525"/>
                <a:gd name="T91" fmla="*/ 1055 h 1056"/>
                <a:gd name="T92" fmla="*/ 180 w 525"/>
                <a:gd name="T93" fmla="*/ 1054 h 1056"/>
                <a:gd name="T94" fmla="*/ 166 w 525"/>
                <a:gd name="T95" fmla="*/ 1055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5" h="1056">
                  <a:moveTo>
                    <a:pt x="153" y="1056"/>
                  </a:moveTo>
                  <a:cubicBezTo>
                    <a:pt x="152" y="1056"/>
                    <a:pt x="151" y="1056"/>
                    <a:pt x="150" y="1056"/>
                  </a:cubicBezTo>
                  <a:cubicBezTo>
                    <a:pt x="129" y="1055"/>
                    <a:pt x="108" y="1053"/>
                    <a:pt x="88" y="1052"/>
                  </a:cubicBezTo>
                  <a:cubicBezTo>
                    <a:pt x="66" y="1051"/>
                    <a:pt x="44" y="1050"/>
                    <a:pt x="22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0" y="1049"/>
                    <a:pt x="19" y="1049"/>
                    <a:pt x="18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7"/>
                    <a:pt x="16" y="1046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5" y="1043"/>
                    <a:pt x="14" y="1042"/>
                    <a:pt x="14" y="1040"/>
                  </a:cubicBezTo>
                  <a:cubicBezTo>
                    <a:pt x="16" y="1022"/>
                    <a:pt x="14" y="1005"/>
                    <a:pt x="12" y="987"/>
                  </a:cubicBezTo>
                  <a:cubicBezTo>
                    <a:pt x="12" y="984"/>
                    <a:pt x="12" y="980"/>
                    <a:pt x="11" y="976"/>
                  </a:cubicBezTo>
                  <a:cubicBezTo>
                    <a:pt x="10" y="960"/>
                    <a:pt x="9" y="943"/>
                    <a:pt x="8" y="927"/>
                  </a:cubicBezTo>
                  <a:cubicBezTo>
                    <a:pt x="8" y="919"/>
                    <a:pt x="8" y="919"/>
                    <a:pt x="8" y="919"/>
                  </a:cubicBezTo>
                  <a:cubicBezTo>
                    <a:pt x="5" y="872"/>
                    <a:pt x="3" y="829"/>
                    <a:pt x="3" y="788"/>
                  </a:cubicBezTo>
                  <a:cubicBezTo>
                    <a:pt x="0" y="692"/>
                    <a:pt x="3" y="598"/>
                    <a:pt x="5" y="526"/>
                  </a:cubicBezTo>
                  <a:cubicBezTo>
                    <a:pt x="9" y="404"/>
                    <a:pt x="25" y="284"/>
                    <a:pt x="39" y="182"/>
                  </a:cubicBezTo>
                  <a:cubicBezTo>
                    <a:pt x="43" y="148"/>
                    <a:pt x="48" y="118"/>
                    <a:pt x="53" y="8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0" y="29"/>
                    <a:pt x="58" y="25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6" y="21"/>
                    <a:pt x="57" y="20"/>
                    <a:pt x="57" y="20"/>
                  </a:cubicBezTo>
                  <a:cubicBezTo>
                    <a:pt x="57" y="20"/>
                    <a:pt x="57" y="19"/>
                    <a:pt x="58" y="19"/>
                  </a:cubicBezTo>
                  <a:cubicBezTo>
                    <a:pt x="58" y="19"/>
                    <a:pt x="58" y="19"/>
                    <a:pt x="59" y="20"/>
                  </a:cubicBezTo>
                  <a:cubicBezTo>
                    <a:pt x="59" y="21"/>
                    <a:pt x="60" y="23"/>
                    <a:pt x="6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4" y="23"/>
                    <a:pt x="64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7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90" y="13"/>
                    <a:pt x="113" y="10"/>
                    <a:pt x="135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73" y="4"/>
                    <a:pt x="211" y="2"/>
                    <a:pt x="250" y="1"/>
                  </a:cubicBezTo>
                  <a:cubicBezTo>
                    <a:pt x="262" y="0"/>
                    <a:pt x="273" y="0"/>
                    <a:pt x="284" y="0"/>
                  </a:cubicBezTo>
                  <a:cubicBezTo>
                    <a:pt x="315" y="0"/>
                    <a:pt x="342" y="1"/>
                    <a:pt x="368" y="4"/>
                  </a:cubicBezTo>
                  <a:cubicBezTo>
                    <a:pt x="381" y="5"/>
                    <a:pt x="396" y="6"/>
                    <a:pt x="411" y="9"/>
                  </a:cubicBezTo>
                  <a:cubicBezTo>
                    <a:pt x="412" y="9"/>
                    <a:pt x="412" y="9"/>
                    <a:pt x="412" y="9"/>
                  </a:cubicBezTo>
                  <a:cubicBezTo>
                    <a:pt x="418" y="10"/>
                    <a:pt x="424" y="11"/>
                    <a:pt x="429" y="13"/>
                  </a:cubicBezTo>
                  <a:cubicBezTo>
                    <a:pt x="431" y="13"/>
                    <a:pt x="433" y="13"/>
                    <a:pt x="434" y="13"/>
                  </a:cubicBezTo>
                  <a:cubicBezTo>
                    <a:pt x="435" y="13"/>
                    <a:pt x="437" y="13"/>
                    <a:pt x="437" y="13"/>
                  </a:cubicBezTo>
                  <a:cubicBezTo>
                    <a:pt x="439" y="13"/>
                    <a:pt x="440" y="13"/>
                    <a:pt x="442" y="14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5" y="15"/>
                    <a:pt x="446" y="17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6" y="22"/>
                    <a:pt x="448" y="24"/>
                    <a:pt x="449" y="25"/>
                  </a:cubicBezTo>
                  <a:cubicBezTo>
                    <a:pt x="449" y="25"/>
                    <a:pt x="449" y="26"/>
                    <a:pt x="449" y="26"/>
                  </a:cubicBezTo>
                  <a:cubicBezTo>
                    <a:pt x="449" y="27"/>
                    <a:pt x="448" y="28"/>
                    <a:pt x="447" y="28"/>
                  </a:cubicBezTo>
                  <a:cubicBezTo>
                    <a:pt x="446" y="27"/>
                    <a:pt x="446" y="27"/>
                    <a:pt x="446" y="27"/>
                  </a:cubicBezTo>
                  <a:cubicBezTo>
                    <a:pt x="445" y="27"/>
                    <a:pt x="444" y="26"/>
                    <a:pt x="443" y="26"/>
                  </a:cubicBezTo>
                  <a:cubicBezTo>
                    <a:pt x="442" y="26"/>
                    <a:pt x="441" y="25"/>
                    <a:pt x="440" y="25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98"/>
                    <a:pt x="439" y="172"/>
                    <a:pt x="437" y="244"/>
                  </a:cubicBezTo>
                  <a:cubicBezTo>
                    <a:pt x="434" y="341"/>
                    <a:pt x="432" y="442"/>
                    <a:pt x="437" y="542"/>
                  </a:cubicBezTo>
                  <a:cubicBezTo>
                    <a:pt x="441" y="625"/>
                    <a:pt x="451" y="711"/>
                    <a:pt x="467" y="797"/>
                  </a:cubicBezTo>
                  <a:cubicBezTo>
                    <a:pt x="481" y="878"/>
                    <a:pt x="496" y="957"/>
                    <a:pt x="520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4" y="1033"/>
                    <a:pt x="525" y="1035"/>
                    <a:pt x="525" y="1037"/>
                  </a:cubicBezTo>
                  <a:cubicBezTo>
                    <a:pt x="525" y="1039"/>
                    <a:pt x="524" y="1041"/>
                    <a:pt x="522" y="1041"/>
                  </a:cubicBezTo>
                  <a:cubicBezTo>
                    <a:pt x="486" y="1049"/>
                    <a:pt x="449" y="1051"/>
                    <a:pt x="413" y="1053"/>
                  </a:cubicBezTo>
                  <a:cubicBezTo>
                    <a:pt x="410" y="1053"/>
                    <a:pt x="410" y="1053"/>
                    <a:pt x="410" y="1053"/>
                  </a:cubicBezTo>
                  <a:cubicBezTo>
                    <a:pt x="379" y="1055"/>
                    <a:pt x="346" y="1056"/>
                    <a:pt x="309" y="1056"/>
                  </a:cubicBezTo>
                  <a:cubicBezTo>
                    <a:pt x="309" y="1056"/>
                    <a:pt x="309" y="1056"/>
                    <a:pt x="309" y="1056"/>
                  </a:cubicBezTo>
                  <a:cubicBezTo>
                    <a:pt x="299" y="1056"/>
                    <a:pt x="289" y="1056"/>
                    <a:pt x="279" y="1056"/>
                  </a:cubicBezTo>
                  <a:cubicBezTo>
                    <a:pt x="256" y="1056"/>
                    <a:pt x="233" y="1055"/>
                    <a:pt x="214" y="1055"/>
                  </a:cubicBezTo>
                  <a:cubicBezTo>
                    <a:pt x="210" y="1055"/>
                    <a:pt x="206" y="1055"/>
                    <a:pt x="202" y="1055"/>
                  </a:cubicBezTo>
                  <a:cubicBezTo>
                    <a:pt x="194" y="1054"/>
                    <a:pt x="187" y="1054"/>
                    <a:pt x="180" y="1054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5" y="1054"/>
                    <a:pt x="170" y="1055"/>
                    <a:pt x="166" y="1055"/>
                  </a:cubicBezTo>
                  <a:cubicBezTo>
                    <a:pt x="162" y="1056"/>
                    <a:pt x="157" y="1056"/>
                    <a:pt x="153" y="10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266"/>
            <p:cNvSpPr>
              <a:spLocks/>
            </p:cNvSpPr>
            <p:nvPr/>
          </p:nvSpPr>
          <p:spPr bwMode="auto">
            <a:xfrm>
              <a:off x="3101975" y="1409701"/>
              <a:ext cx="2382838" cy="5197475"/>
            </a:xfrm>
            <a:custGeom>
              <a:avLst/>
              <a:gdLst>
                <a:gd name="T0" fmla="*/ 14 w 496"/>
                <a:gd name="T1" fmla="*/ 1054 h 1081"/>
                <a:gd name="T2" fmla="*/ 3 w 496"/>
                <a:gd name="T3" fmla="*/ 817 h 1081"/>
                <a:gd name="T4" fmla="*/ 4 w 496"/>
                <a:gd name="T5" fmla="*/ 583 h 1081"/>
                <a:gd name="T6" fmla="*/ 21 w 496"/>
                <a:gd name="T7" fmla="*/ 252 h 1081"/>
                <a:gd name="T8" fmla="*/ 62 w 496"/>
                <a:gd name="T9" fmla="*/ 36 h 1081"/>
                <a:gd name="T10" fmla="*/ 412 w 496"/>
                <a:gd name="T11" fmla="*/ 22 h 1081"/>
                <a:gd name="T12" fmla="*/ 420 w 496"/>
                <a:gd name="T13" fmla="*/ 25 h 1081"/>
                <a:gd name="T14" fmla="*/ 418 w 496"/>
                <a:gd name="T15" fmla="*/ 297 h 1081"/>
                <a:gd name="T16" fmla="*/ 414 w 496"/>
                <a:gd name="T17" fmla="*/ 538 h 1081"/>
                <a:gd name="T18" fmla="*/ 435 w 496"/>
                <a:gd name="T19" fmla="*/ 738 h 1081"/>
                <a:gd name="T20" fmla="*/ 496 w 496"/>
                <a:gd name="T21" fmla="*/ 1042 h 1081"/>
                <a:gd name="T22" fmla="*/ 135 w 496"/>
                <a:gd name="T23" fmla="*/ 1057 h 1081"/>
                <a:gd name="T24" fmla="*/ 14 w 496"/>
                <a:gd name="T25" fmla="*/ 1054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6" h="1081">
                  <a:moveTo>
                    <a:pt x="14" y="1054"/>
                  </a:moveTo>
                  <a:cubicBezTo>
                    <a:pt x="14" y="1054"/>
                    <a:pt x="5" y="886"/>
                    <a:pt x="3" y="817"/>
                  </a:cubicBezTo>
                  <a:cubicBezTo>
                    <a:pt x="0" y="748"/>
                    <a:pt x="4" y="605"/>
                    <a:pt x="4" y="583"/>
                  </a:cubicBezTo>
                  <a:cubicBezTo>
                    <a:pt x="4" y="561"/>
                    <a:pt x="21" y="252"/>
                    <a:pt x="21" y="252"/>
                  </a:cubicBezTo>
                  <a:cubicBezTo>
                    <a:pt x="21" y="252"/>
                    <a:pt x="52" y="42"/>
                    <a:pt x="62" y="36"/>
                  </a:cubicBezTo>
                  <a:cubicBezTo>
                    <a:pt x="72" y="31"/>
                    <a:pt x="293" y="0"/>
                    <a:pt x="412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8" y="297"/>
                    <a:pt x="418" y="297"/>
                    <a:pt x="418" y="297"/>
                  </a:cubicBezTo>
                  <a:cubicBezTo>
                    <a:pt x="418" y="297"/>
                    <a:pt x="410" y="522"/>
                    <a:pt x="414" y="538"/>
                  </a:cubicBezTo>
                  <a:cubicBezTo>
                    <a:pt x="418" y="553"/>
                    <a:pt x="430" y="721"/>
                    <a:pt x="435" y="738"/>
                  </a:cubicBezTo>
                  <a:cubicBezTo>
                    <a:pt x="441" y="755"/>
                    <a:pt x="496" y="1042"/>
                    <a:pt x="496" y="1042"/>
                  </a:cubicBezTo>
                  <a:cubicBezTo>
                    <a:pt x="496" y="1042"/>
                    <a:pt x="352" y="1081"/>
                    <a:pt x="135" y="1057"/>
                  </a:cubicBezTo>
                  <a:cubicBezTo>
                    <a:pt x="14" y="1054"/>
                    <a:pt x="14" y="1054"/>
                    <a:pt x="14" y="1054"/>
                  </a:cubicBezTo>
                </a:path>
              </a:pathLst>
            </a:custGeom>
            <a:solidFill>
              <a:srgbClr val="E8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267"/>
            <p:cNvSpPr>
              <a:spLocks noEditPoints="1"/>
            </p:cNvSpPr>
            <p:nvPr/>
          </p:nvSpPr>
          <p:spPr bwMode="auto">
            <a:xfrm>
              <a:off x="4398963" y="1476376"/>
              <a:ext cx="687388" cy="42863"/>
            </a:xfrm>
            <a:custGeom>
              <a:avLst/>
              <a:gdLst>
                <a:gd name="T0" fmla="*/ 95 w 143"/>
                <a:gd name="T1" fmla="*/ 2 h 9"/>
                <a:gd name="T2" fmla="*/ 95 w 143"/>
                <a:gd name="T3" fmla="*/ 2 h 9"/>
                <a:gd name="T4" fmla="*/ 142 w 143"/>
                <a:gd name="T5" fmla="*/ 8 h 9"/>
                <a:gd name="T6" fmla="*/ 143 w 143"/>
                <a:gd name="T7" fmla="*/ 9 h 9"/>
                <a:gd name="T8" fmla="*/ 143 w 143"/>
                <a:gd name="T9" fmla="*/ 9 h 9"/>
                <a:gd name="T10" fmla="*/ 142 w 143"/>
                <a:gd name="T11" fmla="*/ 8 h 9"/>
                <a:gd name="T12" fmla="*/ 95 w 143"/>
                <a:gd name="T13" fmla="*/ 2 h 9"/>
                <a:gd name="T14" fmla="*/ 0 w 143"/>
                <a:gd name="T15" fmla="*/ 1 h 9"/>
                <a:gd name="T16" fmla="*/ 0 w 143"/>
                <a:gd name="T17" fmla="*/ 1 h 9"/>
                <a:gd name="T18" fmla="*/ 0 w 143"/>
                <a:gd name="T19" fmla="*/ 1 h 9"/>
                <a:gd name="T20" fmla="*/ 1 w 143"/>
                <a:gd name="T21" fmla="*/ 1 h 9"/>
                <a:gd name="T22" fmla="*/ 0 w 143"/>
                <a:gd name="T23" fmla="*/ 1 h 9"/>
                <a:gd name="T24" fmla="*/ 1 w 143"/>
                <a:gd name="T25" fmla="*/ 1 h 9"/>
                <a:gd name="T26" fmla="*/ 29 w 143"/>
                <a:gd name="T27" fmla="*/ 0 h 9"/>
                <a:gd name="T28" fmla="*/ 1 w 143"/>
                <a:gd name="T29" fmla="*/ 1 h 9"/>
                <a:gd name="T30" fmla="*/ 29 w 143"/>
                <a:gd name="T31" fmla="*/ 0 h 9"/>
                <a:gd name="T32" fmla="*/ 29 w 143"/>
                <a:gd name="T33" fmla="*/ 0 h 9"/>
                <a:gd name="T34" fmla="*/ 33 w 143"/>
                <a:gd name="T35" fmla="*/ 0 h 9"/>
                <a:gd name="T36" fmla="*/ 33 w 143"/>
                <a:gd name="T37" fmla="*/ 0 h 9"/>
                <a:gd name="T38" fmla="*/ 33 w 143"/>
                <a:gd name="T39" fmla="*/ 0 h 9"/>
                <a:gd name="T40" fmla="*/ 33 w 143"/>
                <a:gd name="T41" fmla="*/ 0 h 9"/>
                <a:gd name="T42" fmla="*/ 91 w 143"/>
                <a:gd name="T43" fmla="*/ 2 h 9"/>
                <a:gd name="T44" fmla="*/ 91 w 143"/>
                <a:gd name="T45" fmla="*/ 2 h 9"/>
                <a:gd name="T46" fmla="*/ 33 w 143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9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112" y="4"/>
                    <a:pt x="127" y="6"/>
                    <a:pt x="142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27" y="6"/>
                    <a:pt x="112" y="4"/>
                    <a:pt x="95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moveTo>
                    <a:pt x="29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0" y="1"/>
                    <a:pt x="1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3" y="0"/>
                    <a:pt x="73" y="1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73" y="1"/>
                    <a:pt x="53" y="0"/>
                    <a:pt x="33" y="0"/>
                  </a:cubicBezTo>
                </a:path>
              </a:pathLst>
            </a:custGeom>
            <a:solidFill>
              <a:srgbClr val="E2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268"/>
            <p:cNvSpPr>
              <a:spLocks noEditPoints="1"/>
            </p:cNvSpPr>
            <p:nvPr/>
          </p:nvSpPr>
          <p:spPr bwMode="auto">
            <a:xfrm>
              <a:off x="3495675" y="1476376"/>
              <a:ext cx="1811338" cy="4953000"/>
            </a:xfrm>
            <a:custGeom>
              <a:avLst/>
              <a:gdLst>
                <a:gd name="T0" fmla="*/ 280 w 377"/>
                <a:gd name="T1" fmla="*/ 378 h 1030"/>
                <a:gd name="T2" fmla="*/ 165 w 377"/>
                <a:gd name="T3" fmla="*/ 377 h 1030"/>
                <a:gd name="T4" fmla="*/ 290 w 377"/>
                <a:gd name="T5" fmla="*/ 376 h 1030"/>
                <a:gd name="T6" fmla="*/ 284 w 377"/>
                <a:gd name="T7" fmla="*/ 378 h 1030"/>
                <a:gd name="T8" fmla="*/ 282 w 377"/>
                <a:gd name="T9" fmla="*/ 378 h 1030"/>
                <a:gd name="T10" fmla="*/ 301 w 377"/>
                <a:gd name="T11" fmla="*/ 371 h 1030"/>
                <a:gd name="T12" fmla="*/ 313 w 377"/>
                <a:gd name="T13" fmla="*/ 301 h 1030"/>
                <a:gd name="T14" fmla="*/ 309 w 377"/>
                <a:gd name="T15" fmla="*/ 303 h 1030"/>
                <a:gd name="T16" fmla="*/ 280 w 377"/>
                <a:gd name="T17" fmla="*/ 323 h 1030"/>
                <a:gd name="T18" fmla="*/ 281 w 377"/>
                <a:gd name="T19" fmla="*/ 323 h 1030"/>
                <a:gd name="T20" fmla="*/ 304 w 377"/>
                <a:gd name="T21" fmla="*/ 321 h 1030"/>
                <a:gd name="T22" fmla="*/ 308 w 377"/>
                <a:gd name="T23" fmla="*/ 322 h 1030"/>
                <a:gd name="T24" fmla="*/ 314 w 377"/>
                <a:gd name="T25" fmla="*/ 301 h 1030"/>
                <a:gd name="T26" fmla="*/ 334 w 377"/>
                <a:gd name="T27" fmla="*/ 359 h 1030"/>
                <a:gd name="T28" fmla="*/ 311 w 377"/>
                <a:gd name="T29" fmla="*/ 262 h 1030"/>
                <a:gd name="T30" fmla="*/ 311 w 377"/>
                <a:gd name="T31" fmla="*/ 262 h 1030"/>
                <a:gd name="T32" fmla="*/ 311 w 377"/>
                <a:gd name="T33" fmla="*/ 238 h 1030"/>
                <a:gd name="T34" fmla="*/ 337 w 377"/>
                <a:gd name="T35" fmla="*/ 276 h 1030"/>
                <a:gd name="T36" fmla="*/ 315 w 377"/>
                <a:gd name="T37" fmla="*/ 159 h 1030"/>
                <a:gd name="T38" fmla="*/ 316 w 377"/>
                <a:gd name="T39" fmla="*/ 263 h 1030"/>
                <a:gd name="T40" fmla="*/ 315 w 377"/>
                <a:gd name="T41" fmla="*/ 156 h 1030"/>
                <a:gd name="T42" fmla="*/ 321 w 377"/>
                <a:gd name="T43" fmla="*/ 65 h 1030"/>
                <a:gd name="T44" fmla="*/ 320 w 377"/>
                <a:gd name="T45" fmla="*/ 65 h 1030"/>
                <a:gd name="T46" fmla="*/ 320 w 377"/>
                <a:gd name="T47" fmla="*/ 64 h 1030"/>
                <a:gd name="T48" fmla="*/ 322 w 377"/>
                <a:gd name="T49" fmla="*/ 64 h 1030"/>
                <a:gd name="T50" fmla="*/ 322 w 377"/>
                <a:gd name="T51" fmla="*/ 56 h 1030"/>
                <a:gd name="T52" fmla="*/ 321 w 377"/>
                <a:gd name="T53" fmla="*/ 41 h 1030"/>
                <a:gd name="T54" fmla="*/ 289 w 377"/>
                <a:gd name="T55" fmla="*/ 38 h 1030"/>
                <a:gd name="T56" fmla="*/ 290 w 377"/>
                <a:gd name="T57" fmla="*/ 36 h 1030"/>
                <a:gd name="T58" fmla="*/ 287 w 377"/>
                <a:gd name="T59" fmla="*/ 38 h 1030"/>
                <a:gd name="T60" fmla="*/ 131 w 377"/>
                <a:gd name="T61" fmla="*/ 29 h 1030"/>
                <a:gd name="T62" fmla="*/ 283 w 377"/>
                <a:gd name="T63" fmla="*/ 2 h 1030"/>
                <a:gd name="T64" fmla="*/ 306 w 377"/>
                <a:gd name="T65" fmla="*/ 34 h 1030"/>
                <a:gd name="T66" fmla="*/ 338 w 377"/>
                <a:gd name="T67" fmla="*/ 61 h 1030"/>
                <a:gd name="T68" fmla="*/ 333 w 377"/>
                <a:gd name="T69" fmla="*/ 11 h 1030"/>
                <a:gd name="T70" fmla="*/ 217 w 377"/>
                <a:gd name="T71" fmla="*/ 0 h 1030"/>
                <a:gd name="T72" fmla="*/ 188 w 377"/>
                <a:gd name="T73" fmla="*/ 1 h 1030"/>
                <a:gd name="T74" fmla="*/ 16 w 377"/>
                <a:gd name="T75" fmla="*/ 571 h 1030"/>
                <a:gd name="T76" fmla="*/ 135 w 377"/>
                <a:gd name="T77" fmla="*/ 1030 h 1030"/>
                <a:gd name="T78" fmla="*/ 309 w 377"/>
                <a:gd name="T79" fmla="*/ 382 h 1030"/>
                <a:gd name="T80" fmla="*/ 282 w 377"/>
                <a:gd name="T81" fmla="*/ 379 h 1030"/>
                <a:gd name="T82" fmla="*/ 224 w 377"/>
                <a:gd name="T83" fmla="*/ 379 h 1030"/>
                <a:gd name="T84" fmla="*/ 19 w 377"/>
                <a:gd name="T85" fmla="*/ 380 h 1030"/>
                <a:gd name="T86" fmla="*/ 22 w 377"/>
                <a:gd name="T87" fmla="*/ 323 h 1030"/>
                <a:gd name="T88" fmla="*/ 97 w 377"/>
                <a:gd name="T89" fmla="*/ 320 h 1030"/>
                <a:gd name="T90" fmla="*/ 259 w 377"/>
                <a:gd name="T91" fmla="*/ 323 h 1030"/>
                <a:gd name="T92" fmla="*/ 57 w 377"/>
                <a:gd name="T93" fmla="*/ 301 h 1030"/>
                <a:gd name="T94" fmla="*/ 21 w 377"/>
                <a:gd name="T95" fmla="*/ 295 h 1030"/>
                <a:gd name="T96" fmla="*/ 27 w 377"/>
                <a:gd name="T97" fmla="*/ 142 h 1030"/>
                <a:gd name="T98" fmla="*/ 179 w 377"/>
                <a:gd name="T99" fmla="*/ 30 h 1030"/>
                <a:gd name="T100" fmla="*/ 209 w 377"/>
                <a:gd name="T101" fmla="*/ 30 h 1030"/>
                <a:gd name="T102" fmla="*/ 49 w 377"/>
                <a:gd name="T103" fmla="*/ 31 h 1030"/>
                <a:gd name="T104" fmla="*/ 221 w 377"/>
                <a:gd name="T105" fmla="*/ 0 h 1030"/>
                <a:gd name="T106" fmla="*/ 279 w 377"/>
                <a:gd name="T107" fmla="*/ 2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030">
                  <a:moveTo>
                    <a:pt x="280" y="378"/>
                  </a:moveTo>
                  <a:cubicBezTo>
                    <a:pt x="277" y="379"/>
                    <a:pt x="271" y="379"/>
                    <a:pt x="263" y="379"/>
                  </a:cubicBezTo>
                  <a:cubicBezTo>
                    <a:pt x="264" y="379"/>
                    <a:pt x="265" y="379"/>
                    <a:pt x="267" y="379"/>
                  </a:cubicBezTo>
                  <a:cubicBezTo>
                    <a:pt x="271" y="379"/>
                    <a:pt x="276" y="379"/>
                    <a:pt x="280" y="378"/>
                  </a:cubicBezTo>
                  <a:cubicBezTo>
                    <a:pt x="280" y="378"/>
                    <a:pt x="280" y="378"/>
                    <a:pt x="280" y="378"/>
                  </a:cubicBezTo>
                  <a:moveTo>
                    <a:pt x="167" y="377"/>
                  </a:moveTo>
                  <a:cubicBezTo>
                    <a:pt x="151" y="377"/>
                    <a:pt x="151" y="377"/>
                    <a:pt x="151" y="377"/>
                  </a:cubicBezTo>
                  <a:cubicBezTo>
                    <a:pt x="155" y="377"/>
                    <a:pt x="160" y="377"/>
                    <a:pt x="165" y="377"/>
                  </a:cubicBezTo>
                  <a:cubicBezTo>
                    <a:pt x="169" y="377"/>
                    <a:pt x="174" y="378"/>
                    <a:pt x="178" y="378"/>
                  </a:cubicBezTo>
                  <a:cubicBezTo>
                    <a:pt x="171" y="377"/>
                    <a:pt x="167" y="377"/>
                    <a:pt x="167" y="377"/>
                  </a:cubicBezTo>
                  <a:moveTo>
                    <a:pt x="298" y="375"/>
                  </a:moveTo>
                  <a:cubicBezTo>
                    <a:pt x="296" y="375"/>
                    <a:pt x="293" y="375"/>
                    <a:pt x="290" y="376"/>
                  </a:cubicBezTo>
                  <a:cubicBezTo>
                    <a:pt x="290" y="376"/>
                    <a:pt x="290" y="376"/>
                    <a:pt x="290" y="376"/>
                  </a:cubicBezTo>
                  <a:cubicBezTo>
                    <a:pt x="289" y="376"/>
                    <a:pt x="287" y="376"/>
                    <a:pt x="285" y="377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5" y="378"/>
                    <a:pt x="285" y="378"/>
                    <a:pt x="284" y="378"/>
                  </a:cubicBezTo>
                  <a:cubicBezTo>
                    <a:pt x="284" y="378"/>
                    <a:pt x="284" y="378"/>
                    <a:pt x="284" y="377"/>
                  </a:cubicBezTo>
                  <a:cubicBezTo>
                    <a:pt x="284" y="377"/>
                    <a:pt x="284" y="377"/>
                    <a:pt x="284" y="377"/>
                  </a:cubicBezTo>
                  <a:cubicBezTo>
                    <a:pt x="283" y="377"/>
                    <a:pt x="282" y="377"/>
                    <a:pt x="282" y="378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7" y="378"/>
                    <a:pt x="293" y="377"/>
                    <a:pt x="298" y="375"/>
                  </a:cubicBezTo>
                  <a:moveTo>
                    <a:pt x="304" y="328"/>
                  </a:moveTo>
                  <a:cubicBezTo>
                    <a:pt x="304" y="328"/>
                    <a:pt x="304" y="328"/>
                    <a:pt x="304" y="328"/>
                  </a:cubicBezTo>
                  <a:cubicBezTo>
                    <a:pt x="301" y="371"/>
                    <a:pt x="301" y="371"/>
                    <a:pt x="301" y="371"/>
                  </a:cubicBezTo>
                  <a:cubicBezTo>
                    <a:pt x="301" y="371"/>
                    <a:pt x="301" y="371"/>
                    <a:pt x="302" y="372"/>
                  </a:cubicBezTo>
                  <a:cubicBezTo>
                    <a:pt x="303" y="357"/>
                    <a:pt x="304" y="343"/>
                    <a:pt x="304" y="328"/>
                  </a:cubicBezTo>
                  <a:moveTo>
                    <a:pt x="314" y="301"/>
                  </a:moveTo>
                  <a:cubicBezTo>
                    <a:pt x="313" y="301"/>
                    <a:pt x="313" y="301"/>
                    <a:pt x="313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4"/>
                    <a:pt x="312" y="305"/>
                    <a:pt x="311" y="305"/>
                  </a:cubicBezTo>
                  <a:cubicBezTo>
                    <a:pt x="310" y="305"/>
                    <a:pt x="309" y="304"/>
                    <a:pt x="309" y="303"/>
                  </a:cubicBezTo>
                  <a:cubicBezTo>
                    <a:pt x="309" y="303"/>
                    <a:pt x="309" y="303"/>
                    <a:pt x="309" y="303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53" y="309"/>
                    <a:pt x="257" y="316"/>
                    <a:pt x="262" y="323"/>
                  </a:cubicBezTo>
                  <a:cubicBezTo>
                    <a:pt x="263" y="323"/>
                    <a:pt x="265" y="323"/>
                    <a:pt x="267" y="323"/>
                  </a:cubicBezTo>
                  <a:cubicBezTo>
                    <a:pt x="271" y="323"/>
                    <a:pt x="276" y="323"/>
                    <a:pt x="280" y="323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4" y="324"/>
                    <a:pt x="288" y="324"/>
                    <a:pt x="291" y="324"/>
                  </a:cubicBezTo>
                  <a:cubicBezTo>
                    <a:pt x="294" y="324"/>
                    <a:pt x="296" y="324"/>
                    <a:pt x="299" y="323"/>
                  </a:cubicBezTo>
                  <a:cubicBezTo>
                    <a:pt x="300" y="323"/>
                    <a:pt x="301" y="323"/>
                    <a:pt x="301" y="323"/>
                  </a:cubicBezTo>
                  <a:cubicBezTo>
                    <a:pt x="302" y="322"/>
                    <a:pt x="303" y="321"/>
                    <a:pt x="304" y="321"/>
                  </a:cubicBezTo>
                  <a:cubicBezTo>
                    <a:pt x="304" y="321"/>
                    <a:pt x="305" y="321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1"/>
                    <a:pt x="306" y="321"/>
                    <a:pt x="306" y="321"/>
                  </a:cubicBezTo>
                  <a:cubicBezTo>
                    <a:pt x="307" y="321"/>
                    <a:pt x="307" y="322"/>
                    <a:pt x="308" y="322"/>
                  </a:cubicBezTo>
                  <a:cubicBezTo>
                    <a:pt x="309" y="324"/>
                    <a:pt x="308" y="328"/>
                    <a:pt x="305" y="328"/>
                  </a:cubicBezTo>
                  <a:cubicBezTo>
                    <a:pt x="305" y="343"/>
                    <a:pt x="303" y="359"/>
                    <a:pt x="304" y="374"/>
                  </a:cubicBezTo>
                  <a:cubicBezTo>
                    <a:pt x="306" y="376"/>
                    <a:pt x="307" y="377"/>
                    <a:pt x="309" y="379"/>
                  </a:cubicBezTo>
                  <a:cubicBezTo>
                    <a:pt x="310" y="353"/>
                    <a:pt x="312" y="327"/>
                    <a:pt x="314" y="301"/>
                  </a:cubicBezTo>
                  <a:moveTo>
                    <a:pt x="337" y="279"/>
                  </a:moveTo>
                  <a:cubicBezTo>
                    <a:pt x="336" y="283"/>
                    <a:pt x="336" y="283"/>
                    <a:pt x="336" y="283"/>
                  </a:cubicBezTo>
                  <a:cubicBezTo>
                    <a:pt x="336" y="283"/>
                    <a:pt x="335" y="317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17"/>
                    <a:pt x="336" y="283"/>
                    <a:pt x="336" y="283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moveTo>
                    <a:pt x="311" y="262"/>
                  </a:moveTo>
                  <a:cubicBezTo>
                    <a:pt x="311" y="274"/>
                    <a:pt x="312" y="286"/>
                    <a:pt x="313" y="298"/>
                  </a:cubicBezTo>
                  <a:cubicBezTo>
                    <a:pt x="313" y="298"/>
                    <a:pt x="314" y="298"/>
                    <a:pt x="314" y="299"/>
                  </a:cubicBezTo>
                  <a:cubicBezTo>
                    <a:pt x="314" y="288"/>
                    <a:pt x="315" y="277"/>
                    <a:pt x="316" y="266"/>
                  </a:cubicBezTo>
                  <a:cubicBezTo>
                    <a:pt x="314" y="265"/>
                    <a:pt x="313" y="264"/>
                    <a:pt x="311" y="262"/>
                  </a:cubicBezTo>
                  <a:moveTo>
                    <a:pt x="311" y="232"/>
                  </a:moveTo>
                  <a:cubicBezTo>
                    <a:pt x="310" y="238"/>
                    <a:pt x="310" y="242"/>
                    <a:pt x="310" y="245"/>
                  </a:cubicBezTo>
                  <a:cubicBezTo>
                    <a:pt x="310" y="246"/>
                    <a:pt x="310" y="247"/>
                    <a:pt x="310" y="249"/>
                  </a:cubicBezTo>
                  <a:cubicBezTo>
                    <a:pt x="310" y="245"/>
                    <a:pt x="311" y="242"/>
                    <a:pt x="311" y="238"/>
                  </a:cubicBezTo>
                  <a:cubicBezTo>
                    <a:pt x="311" y="236"/>
                    <a:pt x="311" y="234"/>
                    <a:pt x="311" y="232"/>
                  </a:cubicBezTo>
                  <a:moveTo>
                    <a:pt x="337" y="229"/>
                  </a:moveTo>
                  <a:cubicBezTo>
                    <a:pt x="337" y="229"/>
                    <a:pt x="337" y="229"/>
                    <a:pt x="337" y="229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29"/>
                    <a:pt x="337" y="229"/>
                    <a:pt x="337" y="229"/>
                  </a:cubicBezTo>
                  <a:moveTo>
                    <a:pt x="315" y="158"/>
                  </a:moveTo>
                  <a:cubicBezTo>
                    <a:pt x="315" y="158"/>
                    <a:pt x="315" y="159"/>
                    <a:pt x="315" y="159"/>
                  </a:cubicBezTo>
                  <a:cubicBezTo>
                    <a:pt x="315" y="162"/>
                    <a:pt x="315" y="162"/>
                    <a:pt x="315" y="162"/>
                  </a:cubicBezTo>
                  <a:cubicBezTo>
                    <a:pt x="315" y="162"/>
                    <a:pt x="314" y="176"/>
                    <a:pt x="313" y="194"/>
                  </a:cubicBezTo>
                  <a:cubicBezTo>
                    <a:pt x="312" y="215"/>
                    <a:pt x="311" y="237"/>
                    <a:pt x="311" y="258"/>
                  </a:cubicBezTo>
                  <a:cubicBezTo>
                    <a:pt x="313" y="260"/>
                    <a:pt x="315" y="261"/>
                    <a:pt x="316" y="263"/>
                  </a:cubicBezTo>
                  <a:cubicBezTo>
                    <a:pt x="319" y="230"/>
                    <a:pt x="322" y="197"/>
                    <a:pt x="326" y="165"/>
                  </a:cubicBezTo>
                  <a:cubicBezTo>
                    <a:pt x="322" y="163"/>
                    <a:pt x="319" y="161"/>
                    <a:pt x="315" y="158"/>
                  </a:cubicBezTo>
                  <a:moveTo>
                    <a:pt x="321" y="65"/>
                  </a:moveTo>
                  <a:cubicBezTo>
                    <a:pt x="319" y="96"/>
                    <a:pt x="317" y="126"/>
                    <a:pt x="315" y="156"/>
                  </a:cubicBezTo>
                  <a:cubicBezTo>
                    <a:pt x="319" y="158"/>
                    <a:pt x="322" y="161"/>
                    <a:pt x="326" y="162"/>
                  </a:cubicBezTo>
                  <a:cubicBezTo>
                    <a:pt x="329" y="133"/>
                    <a:pt x="333" y="104"/>
                    <a:pt x="337" y="75"/>
                  </a:cubicBezTo>
                  <a:cubicBezTo>
                    <a:pt x="334" y="72"/>
                    <a:pt x="331" y="70"/>
                    <a:pt x="327" y="68"/>
                  </a:cubicBezTo>
                  <a:cubicBezTo>
                    <a:pt x="325" y="67"/>
                    <a:pt x="323" y="66"/>
                    <a:pt x="321" y="65"/>
                  </a:cubicBezTo>
                  <a:moveTo>
                    <a:pt x="320" y="65"/>
                  </a:moveTo>
                  <a:cubicBezTo>
                    <a:pt x="318" y="84"/>
                    <a:pt x="318" y="84"/>
                    <a:pt x="318" y="84"/>
                  </a:cubicBezTo>
                  <a:cubicBezTo>
                    <a:pt x="317" y="111"/>
                    <a:pt x="317" y="111"/>
                    <a:pt x="317" y="111"/>
                  </a:cubicBezTo>
                  <a:cubicBezTo>
                    <a:pt x="318" y="96"/>
                    <a:pt x="319" y="80"/>
                    <a:pt x="320" y="65"/>
                  </a:cubicBezTo>
                  <a:cubicBezTo>
                    <a:pt x="320" y="65"/>
                    <a:pt x="320" y="65"/>
                    <a:pt x="320" y="65"/>
                  </a:cubicBezTo>
                  <a:moveTo>
                    <a:pt x="320" y="61"/>
                  </a:moveTo>
                  <a:cubicBezTo>
                    <a:pt x="320" y="64"/>
                    <a:pt x="320" y="64"/>
                    <a:pt x="320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20" y="63"/>
                    <a:pt x="320" y="62"/>
                    <a:pt x="320" y="61"/>
                  </a:cubicBezTo>
                  <a:moveTo>
                    <a:pt x="322" y="56"/>
                  </a:moveTo>
                  <a:cubicBezTo>
                    <a:pt x="322" y="58"/>
                    <a:pt x="321" y="61"/>
                    <a:pt x="321" y="64"/>
                  </a:cubicBezTo>
                  <a:cubicBezTo>
                    <a:pt x="321" y="64"/>
                    <a:pt x="322" y="64"/>
                    <a:pt x="322" y="64"/>
                  </a:cubicBezTo>
                  <a:cubicBezTo>
                    <a:pt x="328" y="67"/>
                    <a:pt x="332" y="70"/>
                    <a:pt x="337" y="74"/>
                  </a:cubicBezTo>
                  <a:cubicBezTo>
                    <a:pt x="337" y="72"/>
                    <a:pt x="337" y="70"/>
                    <a:pt x="337" y="67"/>
                  </a:cubicBezTo>
                  <a:cubicBezTo>
                    <a:pt x="338" y="65"/>
                    <a:pt x="338" y="64"/>
                    <a:pt x="338" y="62"/>
                  </a:cubicBezTo>
                  <a:cubicBezTo>
                    <a:pt x="333" y="59"/>
                    <a:pt x="327" y="57"/>
                    <a:pt x="322" y="56"/>
                  </a:cubicBezTo>
                  <a:moveTo>
                    <a:pt x="320" y="38"/>
                  </a:moveTo>
                  <a:cubicBezTo>
                    <a:pt x="320" y="38"/>
                    <a:pt x="320" y="39"/>
                    <a:pt x="320" y="40"/>
                  </a:cubicBezTo>
                  <a:cubicBezTo>
                    <a:pt x="320" y="40"/>
                    <a:pt x="320" y="40"/>
                    <a:pt x="320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0"/>
                    <a:pt x="321" y="39"/>
                    <a:pt x="321" y="38"/>
                  </a:cubicBezTo>
                  <a:cubicBezTo>
                    <a:pt x="321" y="38"/>
                    <a:pt x="320" y="38"/>
                    <a:pt x="320" y="38"/>
                  </a:cubicBezTo>
                  <a:moveTo>
                    <a:pt x="290" y="36"/>
                  </a:moveTo>
                  <a:cubicBezTo>
                    <a:pt x="290" y="36"/>
                    <a:pt x="290" y="37"/>
                    <a:pt x="289" y="38"/>
                  </a:cubicBezTo>
                  <a:cubicBezTo>
                    <a:pt x="296" y="39"/>
                    <a:pt x="302" y="39"/>
                    <a:pt x="307" y="40"/>
                  </a:cubicBezTo>
                  <a:cubicBezTo>
                    <a:pt x="310" y="39"/>
                    <a:pt x="313" y="38"/>
                    <a:pt x="315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07" y="35"/>
                    <a:pt x="298" y="36"/>
                    <a:pt x="290" y="36"/>
                  </a:cubicBezTo>
                  <a:moveTo>
                    <a:pt x="212" y="30"/>
                  </a:moveTo>
                  <a:cubicBezTo>
                    <a:pt x="212" y="30"/>
                    <a:pt x="212" y="30"/>
                    <a:pt x="212" y="30"/>
                  </a:cubicBezTo>
                  <a:cubicBezTo>
                    <a:pt x="212" y="31"/>
                    <a:pt x="212" y="32"/>
                    <a:pt x="213" y="33"/>
                  </a:cubicBezTo>
                  <a:cubicBezTo>
                    <a:pt x="233" y="34"/>
                    <a:pt x="263" y="36"/>
                    <a:pt x="287" y="38"/>
                  </a:cubicBezTo>
                  <a:cubicBezTo>
                    <a:pt x="287" y="37"/>
                    <a:pt x="287" y="36"/>
                    <a:pt x="287" y="36"/>
                  </a:cubicBezTo>
                  <a:cubicBezTo>
                    <a:pt x="285" y="35"/>
                    <a:pt x="283" y="35"/>
                    <a:pt x="282" y="35"/>
                  </a:cubicBezTo>
                  <a:cubicBezTo>
                    <a:pt x="258" y="34"/>
                    <a:pt x="235" y="32"/>
                    <a:pt x="212" y="30"/>
                  </a:cubicBezTo>
                  <a:moveTo>
                    <a:pt x="131" y="29"/>
                  </a:moveTo>
                  <a:cubicBezTo>
                    <a:pt x="127" y="29"/>
                    <a:pt x="124" y="29"/>
                    <a:pt x="121" y="29"/>
                  </a:cubicBezTo>
                  <a:cubicBezTo>
                    <a:pt x="126" y="29"/>
                    <a:pt x="131" y="29"/>
                    <a:pt x="137" y="29"/>
                  </a:cubicBezTo>
                  <a:cubicBezTo>
                    <a:pt x="135" y="29"/>
                    <a:pt x="133" y="29"/>
                    <a:pt x="131" y="29"/>
                  </a:cubicBezTo>
                  <a:moveTo>
                    <a:pt x="283" y="2"/>
                  </a:moveTo>
                  <a:cubicBezTo>
                    <a:pt x="289" y="12"/>
                    <a:pt x="291" y="23"/>
                    <a:pt x="290" y="34"/>
                  </a:cubicBezTo>
                  <a:cubicBezTo>
                    <a:pt x="291" y="34"/>
                    <a:pt x="292" y="34"/>
                    <a:pt x="293" y="34"/>
                  </a:cubicBezTo>
                  <a:cubicBezTo>
                    <a:pt x="295" y="34"/>
                    <a:pt x="298" y="34"/>
                    <a:pt x="300" y="34"/>
                  </a:cubicBezTo>
                  <a:cubicBezTo>
                    <a:pt x="302" y="34"/>
                    <a:pt x="304" y="34"/>
                    <a:pt x="306" y="34"/>
                  </a:cubicBezTo>
                  <a:cubicBezTo>
                    <a:pt x="312" y="34"/>
                    <a:pt x="318" y="34"/>
                    <a:pt x="323" y="36"/>
                  </a:cubicBezTo>
                  <a:cubicBezTo>
                    <a:pt x="324" y="37"/>
                    <a:pt x="323" y="38"/>
                    <a:pt x="323" y="38"/>
                  </a:cubicBezTo>
                  <a:cubicBezTo>
                    <a:pt x="322" y="44"/>
                    <a:pt x="322" y="49"/>
                    <a:pt x="322" y="54"/>
                  </a:cubicBezTo>
                  <a:cubicBezTo>
                    <a:pt x="328" y="55"/>
                    <a:pt x="333" y="57"/>
                    <a:pt x="338" y="61"/>
                  </a:cubicBezTo>
                  <a:cubicBezTo>
                    <a:pt x="338" y="60"/>
                    <a:pt x="338" y="60"/>
                    <a:pt x="338" y="60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6"/>
                    <a:pt x="335" y="15"/>
                    <a:pt x="334" y="13"/>
                  </a:cubicBezTo>
                  <a:cubicBezTo>
                    <a:pt x="333" y="12"/>
                    <a:pt x="333" y="11"/>
                    <a:pt x="333" y="11"/>
                  </a:cubicBezTo>
                  <a:cubicBezTo>
                    <a:pt x="332" y="10"/>
                    <a:pt x="332" y="9"/>
                    <a:pt x="331" y="9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15" y="6"/>
                    <a:pt x="300" y="4"/>
                    <a:pt x="283" y="2"/>
                  </a:cubicBezTo>
                  <a:moveTo>
                    <a:pt x="217" y="0"/>
                  </a:moveTo>
                  <a:cubicBezTo>
                    <a:pt x="207" y="0"/>
                    <a:pt x="198" y="1"/>
                    <a:pt x="189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31" y="2"/>
                    <a:pt x="75" y="8"/>
                    <a:pt x="35" y="13"/>
                  </a:cubicBezTo>
                  <a:cubicBezTo>
                    <a:pt x="31" y="41"/>
                    <a:pt x="0" y="259"/>
                    <a:pt x="2" y="304"/>
                  </a:cubicBezTo>
                  <a:cubicBezTo>
                    <a:pt x="5" y="352"/>
                    <a:pt x="10" y="524"/>
                    <a:pt x="16" y="571"/>
                  </a:cubicBezTo>
                  <a:cubicBezTo>
                    <a:pt x="21" y="618"/>
                    <a:pt x="42" y="768"/>
                    <a:pt x="42" y="790"/>
                  </a:cubicBezTo>
                  <a:cubicBezTo>
                    <a:pt x="42" y="812"/>
                    <a:pt x="50" y="941"/>
                    <a:pt x="50" y="941"/>
                  </a:cubicBezTo>
                  <a:cubicBezTo>
                    <a:pt x="53" y="1026"/>
                    <a:pt x="53" y="1026"/>
                    <a:pt x="53" y="1026"/>
                  </a:cubicBezTo>
                  <a:cubicBezTo>
                    <a:pt x="80" y="1029"/>
                    <a:pt x="107" y="1030"/>
                    <a:pt x="135" y="1030"/>
                  </a:cubicBezTo>
                  <a:cubicBezTo>
                    <a:pt x="198" y="1030"/>
                    <a:pt x="263" y="1022"/>
                    <a:pt x="330" y="1008"/>
                  </a:cubicBezTo>
                  <a:cubicBezTo>
                    <a:pt x="343" y="1005"/>
                    <a:pt x="360" y="1002"/>
                    <a:pt x="377" y="1002"/>
                  </a:cubicBezTo>
                  <a:cubicBezTo>
                    <a:pt x="363" y="961"/>
                    <a:pt x="346" y="920"/>
                    <a:pt x="338" y="875"/>
                  </a:cubicBezTo>
                  <a:cubicBezTo>
                    <a:pt x="308" y="709"/>
                    <a:pt x="301" y="545"/>
                    <a:pt x="309" y="382"/>
                  </a:cubicBezTo>
                  <a:cubicBezTo>
                    <a:pt x="307" y="381"/>
                    <a:pt x="305" y="379"/>
                    <a:pt x="304" y="378"/>
                  </a:cubicBezTo>
                  <a:cubicBezTo>
                    <a:pt x="303" y="378"/>
                    <a:pt x="303" y="379"/>
                    <a:pt x="302" y="379"/>
                  </a:cubicBezTo>
                  <a:cubicBezTo>
                    <a:pt x="295" y="379"/>
                    <a:pt x="288" y="379"/>
                    <a:pt x="282" y="379"/>
                  </a:cubicBezTo>
                  <a:cubicBezTo>
                    <a:pt x="282" y="379"/>
                    <a:pt x="282" y="379"/>
                    <a:pt x="282" y="379"/>
                  </a:cubicBezTo>
                  <a:cubicBezTo>
                    <a:pt x="282" y="380"/>
                    <a:pt x="281" y="380"/>
                    <a:pt x="281" y="380"/>
                  </a:cubicBezTo>
                  <a:cubicBezTo>
                    <a:pt x="280" y="380"/>
                    <a:pt x="280" y="380"/>
                    <a:pt x="280" y="379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61" y="379"/>
                    <a:pt x="243" y="379"/>
                    <a:pt x="224" y="379"/>
                  </a:cubicBezTo>
                  <a:cubicBezTo>
                    <a:pt x="205" y="379"/>
                    <a:pt x="185" y="379"/>
                    <a:pt x="165" y="379"/>
                  </a:cubicBezTo>
                  <a:cubicBezTo>
                    <a:pt x="160" y="379"/>
                    <a:pt x="155" y="379"/>
                    <a:pt x="150" y="379"/>
                  </a:cubicBezTo>
                  <a:cubicBezTo>
                    <a:pt x="107" y="379"/>
                    <a:pt x="63" y="380"/>
                    <a:pt x="19" y="380"/>
                  </a:cubicBezTo>
                  <a:cubicBezTo>
                    <a:pt x="19" y="380"/>
                    <a:pt x="19" y="380"/>
                    <a:pt x="19" y="380"/>
                  </a:cubicBezTo>
                  <a:cubicBezTo>
                    <a:pt x="20" y="379"/>
                    <a:pt x="21" y="379"/>
                    <a:pt x="22" y="379"/>
                  </a:cubicBezTo>
                  <a:cubicBezTo>
                    <a:pt x="23" y="354"/>
                    <a:pt x="23" y="354"/>
                    <a:pt x="23" y="354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86" y="323"/>
                    <a:pt x="119" y="322"/>
                  </a:cubicBezTo>
                  <a:cubicBezTo>
                    <a:pt x="86" y="322"/>
                    <a:pt x="52" y="323"/>
                    <a:pt x="19" y="323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45" y="320"/>
                    <a:pt x="71" y="320"/>
                    <a:pt x="97" y="320"/>
                  </a:cubicBezTo>
                  <a:cubicBezTo>
                    <a:pt x="111" y="320"/>
                    <a:pt x="125" y="320"/>
                    <a:pt x="139" y="320"/>
                  </a:cubicBezTo>
                  <a:cubicBezTo>
                    <a:pt x="142" y="320"/>
                    <a:pt x="145" y="320"/>
                    <a:pt x="148" y="320"/>
                  </a:cubicBezTo>
                  <a:cubicBezTo>
                    <a:pt x="165" y="320"/>
                    <a:pt x="197" y="321"/>
                    <a:pt x="228" y="322"/>
                  </a:cubicBezTo>
                  <a:cubicBezTo>
                    <a:pt x="238" y="322"/>
                    <a:pt x="249" y="322"/>
                    <a:pt x="259" y="323"/>
                  </a:cubicBezTo>
                  <a:cubicBezTo>
                    <a:pt x="255" y="316"/>
                    <a:pt x="251" y="309"/>
                    <a:pt x="247" y="302"/>
                  </a:cubicBezTo>
                  <a:cubicBezTo>
                    <a:pt x="235" y="302"/>
                    <a:pt x="235" y="302"/>
                    <a:pt x="235" y="302"/>
                  </a:cubicBezTo>
                  <a:cubicBezTo>
                    <a:pt x="145" y="301"/>
                    <a:pt x="145" y="301"/>
                    <a:pt x="145" y="301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2" y="182"/>
                    <a:pt x="26" y="158"/>
                    <a:pt x="27" y="142"/>
                  </a:cubicBezTo>
                  <a:cubicBezTo>
                    <a:pt x="28" y="126"/>
                    <a:pt x="48" y="35"/>
                    <a:pt x="48" y="35"/>
                  </a:cubicBezTo>
                  <a:cubicBezTo>
                    <a:pt x="53" y="32"/>
                    <a:pt x="67" y="31"/>
                    <a:pt x="85" y="30"/>
                  </a:cubicBezTo>
                  <a:cubicBezTo>
                    <a:pt x="100" y="28"/>
                    <a:pt x="114" y="27"/>
                    <a:pt x="129" y="27"/>
                  </a:cubicBezTo>
                  <a:cubicBezTo>
                    <a:pt x="146" y="27"/>
                    <a:pt x="162" y="28"/>
                    <a:pt x="179" y="30"/>
                  </a:cubicBezTo>
                  <a:cubicBezTo>
                    <a:pt x="179" y="30"/>
                    <a:pt x="180" y="30"/>
                    <a:pt x="180" y="30"/>
                  </a:cubicBezTo>
                  <a:cubicBezTo>
                    <a:pt x="184" y="30"/>
                    <a:pt x="187" y="30"/>
                    <a:pt x="188" y="30"/>
                  </a:cubicBezTo>
                  <a:cubicBezTo>
                    <a:pt x="190" y="31"/>
                    <a:pt x="199" y="31"/>
                    <a:pt x="210" y="32"/>
                  </a:cubicBezTo>
                  <a:cubicBezTo>
                    <a:pt x="210" y="32"/>
                    <a:pt x="209" y="31"/>
                    <a:pt x="209" y="30"/>
                  </a:cubicBezTo>
                  <a:cubicBezTo>
                    <a:pt x="208" y="30"/>
                    <a:pt x="207" y="30"/>
                    <a:pt x="205" y="30"/>
                  </a:cubicBezTo>
                  <a:cubicBezTo>
                    <a:pt x="179" y="28"/>
                    <a:pt x="152" y="26"/>
                    <a:pt x="126" y="26"/>
                  </a:cubicBezTo>
                  <a:cubicBezTo>
                    <a:pt x="100" y="26"/>
                    <a:pt x="74" y="28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74" y="26"/>
                    <a:pt x="101" y="25"/>
                    <a:pt x="127" y="25"/>
                  </a:cubicBezTo>
                  <a:cubicBezTo>
                    <a:pt x="154" y="25"/>
                    <a:pt x="182" y="26"/>
                    <a:pt x="209" y="29"/>
                  </a:cubicBezTo>
                  <a:cubicBezTo>
                    <a:pt x="208" y="19"/>
                    <a:pt x="211" y="9"/>
                    <a:pt x="217" y="0"/>
                  </a:cubicBezTo>
                  <a:moveTo>
                    <a:pt x="221" y="0"/>
                  </a:moveTo>
                  <a:cubicBezTo>
                    <a:pt x="221" y="0"/>
                    <a:pt x="221" y="0"/>
                    <a:pt x="221" y="0"/>
                  </a:cubicBezTo>
                  <a:cubicBezTo>
                    <a:pt x="214" y="8"/>
                    <a:pt x="211" y="18"/>
                    <a:pt x="212" y="29"/>
                  </a:cubicBezTo>
                  <a:cubicBezTo>
                    <a:pt x="237" y="31"/>
                    <a:pt x="262" y="33"/>
                    <a:pt x="287" y="34"/>
                  </a:cubicBezTo>
                  <a:cubicBezTo>
                    <a:pt x="288" y="23"/>
                    <a:pt x="285" y="11"/>
                    <a:pt x="279" y="2"/>
                  </a:cubicBezTo>
                  <a:cubicBezTo>
                    <a:pt x="261" y="1"/>
                    <a:pt x="241" y="0"/>
                    <a:pt x="221" y="0"/>
                  </a:cubicBezTo>
                </a:path>
              </a:pathLst>
            </a:custGeom>
            <a:solidFill>
              <a:srgbClr val="D7D1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269"/>
            <p:cNvSpPr>
              <a:spLocks/>
            </p:cNvSpPr>
            <p:nvPr/>
          </p:nvSpPr>
          <p:spPr bwMode="auto">
            <a:xfrm>
              <a:off x="3749675" y="6410326"/>
              <a:ext cx="4763" cy="82550"/>
            </a:xfrm>
            <a:custGeom>
              <a:avLst/>
              <a:gdLst>
                <a:gd name="T0" fmla="*/ 0 w 1"/>
                <a:gd name="T1" fmla="*/ 0 h 17"/>
                <a:gd name="T2" fmla="*/ 1 w 1"/>
                <a:gd name="T3" fmla="*/ 17 h 17"/>
                <a:gd name="T4" fmla="*/ 0 w 1"/>
                <a:gd name="T5" fmla="*/ 0 h 17"/>
                <a:gd name="T6" fmla="*/ 0 w 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270"/>
            <p:cNvSpPr>
              <a:spLocks/>
            </p:cNvSpPr>
            <p:nvPr/>
          </p:nvSpPr>
          <p:spPr bwMode="auto">
            <a:xfrm>
              <a:off x="5195888" y="6424614"/>
              <a:ext cx="269875" cy="47625"/>
            </a:xfrm>
            <a:custGeom>
              <a:avLst/>
              <a:gdLst>
                <a:gd name="T0" fmla="*/ 56 w 56"/>
                <a:gd name="T1" fmla="*/ 0 h 10"/>
                <a:gd name="T2" fmla="*/ 0 w 56"/>
                <a:gd name="T3" fmla="*/ 10 h 10"/>
                <a:gd name="T4" fmla="*/ 56 w 56"/>
                <a:gd name="T5" fmla="*/ 0 h 10"/>
                <a:gd name="T6" fmla="*/ 56 w 5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cubicBezTo>
                    <a:pt x="49" y="2"/>
                    <a:pt x="29" y="6"/>
                    <a:pt x="0" y="10"/>
                  </a:cubicBezTo>
                  <a:cubicBezTo>
                    <a:pt x="29" y="6"/>
                    <a:pt x="49" y="2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CC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271"/>
            <p:cNvSpPr>
              <a:spLocks noEditPoints="1"/>
            </p:cNvSpPr>
            <p:nvPr/>
          </p:nvSpPr>
          <p:spPr bwMode="auto">
            <a:xfrm>
              <a:off x="3749675" y="1798639"/>
              <a:ext cx="1716088" cy="4732338"/>
            </a:xfrm>
            <a:custGeom>
              <a:avLst/>
              <a:gdLst>
                <a:gd name="T0" fmla="*/ 309 w 357"/>
                <a:gd name="T1" fmla="*/ 696 h 984"/>
                <a:gd name="T2" fmla="*/ 313 w 357"/>
                <a:gd name="T3" fmla="*/ 722 h 984"/>
                <a:gd name="T4" fmla="*/ 345 w 357"/>
                <a:gd name="T5" fmla="*/ 878 h 984"/>
                <a:gd name="T6" fmla="*/ 309 w 357"/>
                <a:gd name="T7" fmla="*/ 696 h 984"/>
                <a:gd name="T8" fmla="*/ 256 w 357"/>
                <a:gd name="T9" fmla="*/ 315 h 984"/>
                <a:gd name="T10" fmla="*/ 285 w 357"/>
                <a:gd name="T11" fmla="*/ 808 h 984"/>
                <a:gd name="T12" fmla="*/ 324 w 357"/>
                <a:gd name="T13" fmla="*/ 935 h 984"/>
                <a:gd name="T14" fmla="*/ 277 w 357"/>
                <a:gd name="T15" fmla="*/ 941 h 984"/>
                <a:gd name="T16" fmla="*/ 82 w 357"/>
                <a:gd name="T17" fmla="*/ 963 h 984"/>
                <a:gd name="T18" fmla="*/ 0 w 357"/>
                <a:gd name="T19" fmla="*/ 959 h 984"/>
                <a:gd name="T20" fmla="*/ 1 w 357"/>
                <a:gd name="T21" fmla="*/ 976 h 984"/>
                <a:gd name="T22" fmla="*/ 139 w 357"/>
                <a:gd name="T23" fmla="*/ 984 h 984"/>
                <a:gd name="T24" fmla="*/ 301 w 357"/>
                <a:gd name="T25" fmla="*/ 972 h 984"/>
                <a:gd name="T26" fmla="*/ 357 w 357"/>
                <a:gd name="T27" fmla="*/ 962 h 984"/>
                <a:gd name="T28" fmla="*/ 347 w 357"/>
                <a:gd name="T29" fmla="*/ 902 h 984"/>
                <a:gd name="T30" fmla="*/ 334 w 357"/>
                <a:gd name="T31" fmla="*/ 841 h 984"/>
                <a:gd name="T32" fmla="*/ 310 w 357"/>
                <a:gd name="T33" fmla="*/ 718 h 984"/>
                <a:gd name="T34" fmla="*/ 301 w 357"/>
                <a:gd name="T35" fmla="*/ 661 h 984"/>
                <a:gd name="T36" fmla="*/ 300 w 357"/>
                <a:gd name="T37" fmla="*/ 657 h 984"/>
                <a:gd name="T38" fmla="*/ 294 w 357"/>
                <a:gd name="T39" fmla="*/ 607 h 984"/>
                <a:gd name="T40" fmla="*/ 282 w 357"/>
                <a:gd name="T41" fmla="*/ 475 h 984"/>
                <a:gd name="T42" fmla="*/ 279 w 357"/>
                <a:gd name="T43" fmla="*/ 457 h 984"/>
                <a:gd name="T44" fmla="*/ 278 w 357"/>
                <a:gd name="T45" fmla="*/ 426 h 984"/>
                <a:gd name="T46" fmla="*/ 278 w 357"/>
                <a:gd name="T47" fmla="*/ 426 h 984"/>
                <a:gd name="T48" fmla="*/ 279 w 357"/>
                <a:gd name="T49" fmla="*/ 363 h 984"/>
                <a:gd name="T50" fmla="*/ 279 w 357"/>
                <a:gd name="T51" fmla="*/ 335 h 984"/>
                <a:gd name="T52" fmla="*/ 256 w 357"/>
                <a:gd name="T53" fmla="*/ 315 h 984"/>
                <a:gd name="T54" fmla="*/ 283 w 357"/>
                <a:gd name="T55" fmla="*/ 211 h 984"/>
                <a:gd name="T56" fmla="*/ 281 w 357"/>
                <a:gd name="T57" fmla="*/ 292 h 984"/>
                <a:gd name="T58" fmla="*/ 283 w 357"/>
                <a:gd name="T59" fmla="*/ 216 h 984"/>
                <a:gd name="T60" fmla="*/ 284 w 357"/>
                <a:gd name="T61" fmla="*/ 212 h 984"/>
                <a:gd name="T62" fmla="*/ 283 w 357"/>
                <a:gd name="T63" fmla="*/ 211 h 984"/>
                <a:gd name="T64" fmla="*/ 263 w 357"/>
                <a:gd name="T65" fmla="*/ 199 h 984"/>
                <a:gd name="T66" fmla="*/ 261 w 357"/>
                <a:gd name="T67" fmla="*/ 232 h 984"/>
                <a:gd name="T68" fmla="*/ 261 w 357"/>
                <a:gd name="T69" fmla="*/ 233 h 984"/>
                <a:gd name="T70" fmla="*/ 261 w 357"/>
                <a:gd name="T71" fmla="*/ 234 h 984"/>
                <a:gd name="T72" fmla="*/ 256 w 357"/>
                <a:gd name="T73" fmla="*/ 312 h 984"/>
                <a:gd name="T74" fmla="*/ 279 w 357"/>
                <a:gd name="T75" fmla="*/ 331 h 984"/>
                <a:gd name="T76" fmla="*/ 281 w 357"/>
                <a:gd name="T77" fmla="*/ 210 h 984"/>
                <a:gd name="T78" fmla="*/ 263 w 357"/>
                <a:gd name="T79" fmla="*/ 199 h 984"/>
                <a:gd name="T80" fmla="*/ 284 w 357"/>
                <a:gd name="T81" fmla="*/ 162 h 984"/>
                <a:gd name="T82" fmla="*/ 283 w 357"/>
                <a:gd name="T83" fmla="*/ 209 h 984"/>
                <a:gd name="T84" fmla="*/ 284 w 357"/>
                <a:gd name="T85" fmla="*/ 209 h 984"/>
                <a:gd name="T86" fmla="*/ 284 w 357"/>
                <a:gd name="T87" fmla="*/ 162 h 984"/>
                <a:gd name="T88" fmla="*/ 273 w 357"/>
                <a:gd name="T89" fmla="*/ 98 h 984"/>
                <a:gd name="T90" fmla="*/ 263 w 357"/>
                <a:gd name="T91" fmla="*/ 196 h 984"/>
                <a:gd name="T92" fmla="*/ 281 w 357"/>
                <a:gd name="T93" fmla="*/ 208 h 984"/>
                <a:gd name="T94" fmla="*/ 283 w 357"/>
                <a:gd name="T95" fmla="*/ 102 h 984"/>
                <a:gd name="T96" fmla="*/ 273 w 357"/>
                <a:gd name="T97" fmla="*/ 98 h 984"/>
                <a:gd name="T98" fmla="*/ 284 w 357"/>
                <a:gd name="T99" fmla="*/ 8 h 984"/>
                <a:gd name="T100" fmla="*/ 273 w 357"/>
                <a:gd name="T101" fmla="*/ 95 h 984"/>
                <a:gd name="T102" fmla="*/ 283 w 357"/>
                <a:gd name="T103" fmla="*/ 100 h 984"/>
                <a:gd name="T104" fmla="*/ 284 w 357"/>
                <a:gd name="T105" fmla="*/ 9 h 984"/>
                <a:gd name="T106" fmla="*/ 284 w 357"/>
                <a:gd name="T107" fmla="*/ 8 h 984"/>
                <a:gd name="T108" fmla="*/ 284 w 357"/>
                <a:gd name="T109" fmla="*/ 0 h 984"/>
                <a:gd name="T110" fmla="*/ 284 w 357"/>
                <a:gd name="T111" fmla="*/ 7 h 984"/>
                <a:gd name="T112" fmla="*/ 284 w 357"/>
                <a:gd name="T113" fmla="*/ 8 h 984"/>
                <a:gd name="T114" fmla="*/ 284 w 357"/>
                <a:gd name="T115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7" h="984">
                  <a:moveTo>
                    <a:pt x="309" y="696"/>
                  </a:moveTo>
                  <a:cubicBezTo>
                    <a:pt x="310" y="705"/>
                    <a:pt x="312" y="714"/>
                    <a:pt x="313" y="722"/>
                  </a:cubicBezTo>
                  <a:cubicBezTo>
                    <a:pt x="323" y="774"/>
                    <a:pt x="332" y="826"/>
                    <a:pt x="345" y="878"/>
                  </a:cubicBezTo>
                  <a:cubicBezTo>
                    <a:pt x="333" y="819"/>
                    <a:pt x="318" y="742"/>
                    <a:pt x="309" y="696"/>
                  </a:cubicBezTo>
                  <a:moveTo>
                    <a:pt x="256" y="315"/>
                  </a:moveTo>
                  <a:cubicBezTo>
                    <a:pt x="248" y="478"/>
                    <a:pt x="255" y="642"/>
                    <a:pt x="285" y="808"/>
                  </a:cubicBezTo>
                  <a:cubicBezTo>
                    <a:pt x="293" y="853"/>
                    <a:pt x="310" y="894"/>
                    <a:pt x="324" y="935"/>
                  </a:cubicBezTo>
                  <a:cubicBezTo>
                    <a:pt x="307" y="935"/>
                    <a:pt x="290" y="938"/>
                    <a:pt x="277" y="941"/>
                  </a:cubicBezTo>
                  <a:cubicBezTo>
                    <a:pt x="210" y="955"/>
                    <a:pt x="145" y="963"/>
                    <a:pt x="82" y="963"/>
                  </a:cubicBezTo>
                  <a:cubicBezTo>
                    <a:pt x="54" y="963"/>
                    <a:pt x="27" y="962"/>
                    <a:pt x="0" y="959"/>
                  </a:cubicBezTo>
                  <a:cubicBezTo>
                    <a:pt x="1" y="976"/>
                    <a:pt x="1" y="976"/>
                    <a:pt x="1" y="976"/>
                  </a:cubicBezTo>
                  <a:cubicBezTo>
                    <a:pt x="51" y="982"/>
                    <a:pt x="97" y="984"/>
                    <a:pt x="139" y="984"/>
                  </a:cubicBezTo>
                  <a:cubicBezTo>
                    <a:pt x="207" y="984"/>
                    <a:pt x="262" y="978"/>
                    <a:pt x="301" y="972"/>
                  </a:cubicBezTo>
                  <a:cubicBezTo>
                    <a:pt x="330" y="968"/>
                    <a:pt x="350" y="964"/>
                    <a:pt x="357" y="962"/>
                  </a:cubicBezTo>
                  <a:cubicBezTo>
                    <a:pt x="352" y="942"/>
                    <a:pt x="350" y="923"/>
                    <a:pt x="347" y="902"/>
                  </a:cubicBezTo>
                  <a:cubicBezTo>
                    <a:pt x="343" y="882"/>
                    <a:pt x="339" y="861"/>
                    <a:pt x="334" y="841"/>
                  </a:cubicBezTo>
                  <a:cubicBezTo>
                    <a:pt x="326" y="800"/>
                    <a:pt x="317" y="759"/>
                    <a:pt x="310" y="718"/>
                  </a:cubicBezTo>
                  <a:cubicBezTo>
                    <a:pt x="307" y="699"/>
                    <a:pt x="304" y="680"/>
                    <a:pt x="301" y="661"/>
                  </a:cubicBezTo>
                  <a:cubicBezTo>
                    <a:pt x="301" y="659"/>
                    <a:pt x="300" y="658"/>
                    <a:pt x="300" y="657"/>
                  </a:cubicBezTo>
                  <a:cubicBezTo>
                    <a:pt x="298" y="652"/>
                    <a:pt x="296" y="632"/>
                    <a:pt x="294" y="607"/>
                  </a:cubicBezTo>
                  <a:cubicBezTo>
                    <a:pt x="288" y="563"/>
                    <a:pt x="284" y="519"/>
                    <a:pt x="282" y="475"/>
                  </a:cubicBezTo>
                  <a:cubicBezTo>
                    <a:pt x="281" y="466"/>
                    <a:pt x="280" y="459"/>
                    <a:pt x="279" y="457"/>
                  </a:cubicBezTo>
                  <a:cubicBezTo>
                    <a:pt x="279" y="454"/>
                    <a:pt x="278" y="442"/>
                    <a:pt x="278" y="426"/>
                  </a:cubicBezTo>
                  <a:cubicBezTo>
                    <a:pt x="278" y="426"/>
                    <a:pt x="278" y="426"/>
                    <a:pt x="278" y="426"/>
                  </a:cubicBezTo>
                  <a:cubicBezTo>
                    <a:pt x="278" y="409"/>
                    <a:pt x="279" y="386"/>
                    <a:pt x="279" y="363"/>
                  </a:cubicBezTo>
                  <a:cubicBezTo>
                    <a:pt x="279" y="353"/>
                    <a:pt x="279" y="344"/>
                    <a:pt x="279" y="335"/>
                  </a:cubicBezTo>
                  <a:cubicBezTo>
                    <a:pt x="271" y="329"/>
                    <a:pt x="263" y="322"/>
                    <a:pt x="256" y="315"/>
                  </a:cubicBezTo>
                  <a:moveTo>
                    <a:pt x="283" y="211"/>
                  </a:moveTo>
                  <a:cubicBezTo>
                    <a:pt x="282" y="238"/>
                    <a:pt x="281" y="265"/>
                    <a:pt x="281" y="292"/>
                  </a:cubicBezTo>
                  <a:cubicBezTo>
                    <a:pt x="282" y="250"/>
                    <a:pt x="283" y="216"/>
                    <a:pt x="283" y="216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3" y="211"/>
                    <a:pt x="283" y="211"/>
                    <a:pt x="283" y="211"/>
                  </a:cubicBezTo>
                  <a:moveTo>
                    <a:pt x="263" y="199"/>
                  </a:moveTo>
                  <a:cubicBezTo>
                    <a:pt x="262" y="210"/>
                    <a:pt x="261" y="221"/>
                    <a:pt x="261" y="232"/>
                  </a:cubicBezTo>
                  <a:cubicBezTo>
                    <a:pt x="261" y="232"/>
                    <a:pt x="261" y="232"/>
                    <a:pt x="261" y="233"/>
                  </a:cubicBezTo>
                  <a:cubicBezTo>
                    <a:pt x="261" y="233"/>
                    <a:pt x="261" y="234"/>
                    <a:pt x="261" y="234"/>
                  </a:cubicBezTo>
                  <a:cubicBezTo>
                    <a:pt x="259" y="260"/>
                    <a:pt x="257" y="286"/>
                    <a:pt x="256" y="312"/>
                  </a:cubicBezTo>
                  <a:cubicBezTo>
                    <a:pt x="263" y="318"/>
                    <a:pt x="271" y="325"/>
                    <a:pt x="279" y="331"/>
                  </a:cubicBezTo>
                  <a:cubicBezTo>
                    <a:pt x="279" y="291"/>
                    <a:pt x="280" y="251"/>
                    <a:pt x="281" y="210"/>
                  </a:cubicBezTo>
                  <a:cubicBezTo>
                    <a:pt x="275" y="207"/>
                    <a:pt x="269" y="204"/>
                    <a:pt x="263" y="199"/>
                  </a:cubicBezTo>
                  <a:moveTo>
                    <a:pt x="284" y="162"/>
                  </a:moveTo>
                  <a:cubicBezTo>
                    <a:pt x="283" y="177"/>
                    <a:pt x="283" y="193"/>
                    <a:pt x="283" y="209"/>
                  </a:cubicBezTo>
                  <a:cubicBezTo>
                    <a:pt x="283" y="209"/>
                    <a:pt x="283" y="209"/>
                    <a:pt x="284" y="209"/>
                  </a:cubicBezTo>
                  <a:cubicBezTo>
                    <a:pt x="284" y="162"/>
                    <a:pt x="284" y="162"/>
                    <a:pt x="284" y="162"/>
                  </a:cubicBezTo>
                  <a:moveTo>
                    <a:pt x="273" y="98"/>
                  </a:moveTo>
                  <a:cubicBezTo>
                    <a:pt x="269" y="130"/>
                    <a:pt x="266" y="163"/>
                    <a:pt x="263" y="196"/>
                  </a:cubicBezTo>
                  <a:cubicBezTo>
                    <a:pt x="269" y="200"/>
                    <a:pt x="275" y="204"/>
                    <a:pt x="281" y="208"/>
                  </a:cubicBezTo>
                  <a:cubicBezTo>
                    <a:pt x="282" y="173"/>
                    <a:pt x="282" y="137"/>
                    <a:pt x="283" y="102"/>
                  </a:cubicBezTo>
                  <a:cubicBezTo>
                    <a:pt x="279" y="101"/>
                    <a:pt x="276" y="99"/>
                    <a:pt x="273" y="98"/>
                  </a:cubicBezTo>
                  <a:moveTo>
                    <a:pt x="284" y="8"/>
                  </a:moveTo>
                  <a:cubicBezTo>
                    <a:pt x="280" y="37"/>
                    <a:pt x="276" y="66"/>
                    <a:pt x="273" y="95"/>
                  </a:cubicBezTo>
                  <a:cubicBezTo>
                    <a:pt x="276" y="97"/>
                    <a:pt x="280" y="99"/>
                    <a:pt x="283" y="100"/>
                  </a:cubicBezTo>
                  <a:cubicBezTo>
                    <a:pt x="283" y="69"/>
                    <a:pt x="284" y="39"/>
                    <a:pt x="284" y="9"/>
                  </a:cubicBezTo>
                  <a:cubicBezTo>
                    <a:pt x="284" y="8"/>
                    <a:pt x="284" y="8"/>
                    <a:pt x="284" y="8"/>
                  </a:cubicBezTo>
                  <a:moveTo>
                    <a:pt x="284" y="0"/>
                  </a:moveTo>
                  <a:cubicBezTo>
                    <a:pt x="284" y="3"/>
                    <a:pt x="284" y="5"/>
                    <a:pt x="284" y="7"/>
                  </a:cubicBezTo>
                  <a:cubicBezTo>
                    <a:pt x="284" y="7"/>
                    <a:pt x="284" y="7"/>
                    <a:pt x="284" y="8"/>
                  </a:cubicBezTo>
                  <a:cubicBezTo>
                    <a:pt x="284" y="5"/>
                    <a:pt x="284" y="3"/>
                    <a:pt x="284" y="0"/>
                  </a:cubicBezTo>
                </a:path>
              </a:pathLst>
            </a:custGeom>
            <a:solidFill>
              <a:srgbClr val="C7B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272"/>
            <p:cNvSpPr>
              <a:spLocks/>
            </p:cNvSpPr>
            <p:nvPr/>
          </p:nvSpPr>
          <p:spPr bwMode="auto">
            <a:xfrm>
              <a:off x="3576638" y="1611314"/>
              <a:ext cx="1465263" cy="1322388"/>
            </a:xfrm>
            <a:custGeom>
              <a:avLst/>
              <a:gdLst>
                <a:gd name="T0" fmla="*/ 31 w 305"/>
                <a:gd name="T1" fmla="*/ 7 h 275"/>
                <a:gd name="T2" fmla="*/ 10 w 305"/>
                <a:gd name="T3" fmla="*/ 114 h 275"/>
                <a:gd name="T4" fmla="*/ 5 w 305"/>
                <a:gd name="T5" fmla="*/ 154 h 275"/>
                <a:gd name="T6" fmla="*/ 0 w 305"/>
                <a:gd name="T7" fmla="*/ 226 h 275"/>
                <a:gd name="T8" fmla="*/ 4 w 305"/>
                <a:gd name="T9" fmla="*/ 268 h 275"/>
                <a:gd name="T10" fmla="*/ 40 w 305"/>
                <a:gd name="T11" fmla="*/ 273 h 275"/>
                <a:gd name="T12" fmla="*/ 128 w 305"/>
                <a:gd name="T13" fmla="*/ 273 h 275"/>
                <a:gd name="T14" fmla="*/ 218 w 305"/>
                <a:gd name="T15" fmla="*/ 274 h 275"/>
                <a:gd name="T16" fmla="*/ 295 w 305"/>
                <a:gd name="T17" fmla="*/ 275 h 275"/>
                <a:gd name="T18" fmla="*/ 293 w 305"/>
                <a:gd name="T19" fmla="*/ 217 h 275"/>
                <a:gd name="T20" fmla="*/ 298 w 305"/>
                <a:gd name="T21" fmla="*/ 134 h 275"/>
                <a:gd name="T22" fmla="*/ 301 w 305"/>
                <a:gd name="T23" fmla="*/ 56 h 275"/>
                <a:gd name="T24" fmla="*/ 305 w 305"/>
                <a:gd name="T25" fmla="*/ 13 h 275"/>
                <a:gd name="T26" fmla="*/ 171 w 305"/>
                <a:gd name="T27" fmla="*/ 2 h 275"/>
                <a:gd name="T28" fmla="*/ 31 w 305"/>
                <a:gd name="T29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5">
                  <a:moveTo>
                    <a:pt x="31" y="7"/>
                  </a:moveTo>
                  <a:cubicBezTo>
                    <a:pt x="31" y="7"/>
                    <a:pt x="11" y="98"/>
                    <a:pt x="10" y="114"/>
                  </a:cubicBezTo>
                  <a:cubicBezTo>
                    <a:pt x="9" y="130"/>
                    <a:pt x="5" y="154"/>
                    <a:pt x="5" y="15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128" y="273"/>
                    <a:pt x="128" y="273"/>
                    <a:pt x="12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95" y="275"/>
                    <a:pt x="295" y="275"/>
                    <a:pt x="295" y="275"/>
                  </a:cubicBezTo>
                  <a:cubicBezTo>
                    <a:pt x="295" y="275"/>
                    <a:pt x="293" y="228"/>
                    <a:pt x="293" y="217"/>
                  </a:cubicBezTo>
                  <a:cubicBezTo>
                    <a:pt x="293" y="205"/>
                    <a:pt x="298" y="134"/>
                    <a:pt x="298" y="134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182" y="4"/>
                    <a:pt x="171" y="2"/>
                  </a:cubicBezTo>
                  <a:cubicBezTo>
                    <a:pt x="160" y="1"/>
                    <a:pt x="47" y="0"/>
                    <a:pt x="31" y="7"/>
                  </a:cubicBezTo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273"/>
            <p:cNvSpPr>
              <a:spLocks/>
            </p:cNvSpPr>
            <p:nvPr/>
          </p:nvSpPr>
          <p:spPr bwMode="auto">
            <a:xfrm>
              <a:off x="3735388" y="1703389"/>
              <a:ext cx="1263650" cy="90488"/>
            </a:xfrm>
            <a:custGeom>
              <a:avLst/>
              <a:gdLst>
                <a:gd name="T0" fmla="*/ 261 w 263"/>
                <a:gd name="T1" fmla="*/ 9 h 19"/>
                <a:gd name="T2" fmla="*/ 248 w 263"/>
                <a:gd name="T3" fmla="*/ 6 h 19"/>
                <a:gd name="T4" fmla="*/ 219 w 263"/>
                <a:gd name="T5" fmla="*/ 5 h 19"/>
                <a:gd name="T6" fmla="*/ 148 w 263"/>
                <a:gd name="T7" fmla="*/ 9 h 19"/>
                <a:gd name="T8" fmla="*/ 74 w 263"/>
                <a:gd name="T9" fmla="*/ 6 h 19"/>
                <a:gd name="T10" fmla="*/ 38 w 263"/>
                <a:gd name="T11" fmla="*/ 4 h 19"/>
                <a:gd name="T12" fmla="*/ 3 w 263"/>
                <a:gd name="T13" fmla="*/ 0 h 19"/>
                <a:gd name="T14" fmla="*/ 3 w 263"/>
                <a:gd name="T15" fmla="*/ 5 h 19"/>
                <a:gd name="T16" fmla="*/ 37 w 263"/>
                <a:gd name="T17" fmla="*/ 11 h 19"/>
                <a:gd name="T18" fmla="*/ 68 w 263"/>
                <a:gd name="T19" fmla="*/ 14 h 19"/>
                <a:gd name="T20" fmla="*/ 137 w 263"/>
                <a:gd name="T21" fmla="*/ 18 h 19"/>
                <a:gd name="T22" fmla="*/ 204 w 263"/>
                <a:gd name="T23" fmla="*/ 16 h 19"/>
                <a:gd name="T24" fmla="*/ 232 w 263"/>
                <a:gd name="T25" fmla="*/ 14 h 19"/>
                <a:gd name="T26" fmla="*/ 255 w 263"/>
                <a:gd name="T27" fmla="*/ 17 h 19"/>
                <a:gd name="T28" fmla="*/ 261 w 263"/>
                <a:gd name="T29" fmla="*/ 15 h 19"/>
                <a:gd name="T30" fmla="*/ 262 w 263"/>
                <a:gd name="T31" fmla="*/ 14 h 19"/>
                <a:gd name="T32" fmla="*/ 261 w 263"/>
                <a:gd name="T3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3" h="19">
                  <a:moveTo>
                    <a:pt x="261" y="9"/>
                  </a:moveTo>
                  <a:cubicBezTo>
                    <a:pt x="257" y="6"/>
                    <a:pt x="253" y="7"/>
                    <a:pt x="248" y="6"/>
                  </a:cubicBezTo>
                  <a:cubicBezTo>
                    <a:pt x="238" y="4"/>
                    <a:pt x="228" y="4"/>
                    <a:pt x="219" y="5"/>
                  </a:cubicBezTo>
                  <a:cubicBezTo>
                    <a:pt x="195" y="6"/>
                    <a:pt x="172" y="9"/>
                    <a:pt x="148" y="9"/>
                  </a:cubicBezTo>
                  <a:cubicBezTo>
                    <a:pt x="123" y="8"/>
                    <a:pt x="98" y="7"/>
                    <a:pt x="74" y="6"/>
                  </a:cubicBezTo>
                  <a:cubicBezTo>
                    <a:pt x="62" y="5"/>
                    <a:pt x="50" y="4"/>
                    <a:pt x="38" y="4"/>
                  </a:cubicBezTo>
                  <a:cubicBezTo>
                    <a:pt x="27" y="3"/>
                    <a:pt x="1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15" y="6"/>
                    <a:pt x="26" y="9"/>
                    <a:pt x="37" y="11"/>
                  </a:cubicBezTo>
                  <a:cubicBezTo>
                    <a:pt x="47" y="12"/>
                    <a:pt x="58" y="13"/>
                    <a:pt x="68" y="14"/>
                  </a:cubicBezTo>
                  <a:cubicBezTo>
                    <a:pt x="91" y="16"/>
                    <a:pt x="114" y="17"/>
                    <a:pt x="137" y="18"/>
                  </a:cubicBezTo>
                  <a:cubicBezTo>
                    <a:pt x="159" y="19"/>
                    <a:pt x="181" y="19"/>
                    <a:pt x="204" y="16"/>
                  </a:cubicBezTo>
                  <a:cubicBezTo>
                    <a:pt x="213" y="14"/>
                    <a:pt x="223" y="14"/>
                    <a:pt x="232" y="14"/>
                  </a:cubicBezTo>
                  <a:cubicBezTo>
                    <a:pt x="240" y="14"/>
                    <a:pt x="247" y="17"/>
                    <a:pt x="255" y="17"/>
                  </a:cubicBezTo>
                  <a:cubicBezTo>
                    <a:pt x="257" y="18"/>
                    <a:pt x="259" y="17"/>
                    <a:pt x="261" y="15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3" y="13"/>
                    <a:pt x="263" y="10"/>
                    <a:pt x="261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274"/>
            <p:cNvSpPr>
              <a:spLocks/>
            </p:cNvSpPr>
            <p:nvPr/>
          </p:nvSpPr>
          <p:spPr bwMode="auto">
            <a:xfrm>
              <a:off x="3706813" y="1836739"/>
              <a:ext cx="1296988" cy="92075"/>
            </a:xfrm>
            <a:custGeom>
              <a:avLst/>
              <a:gdLst>
                <a:gd name="T0" fmla="*/ 263 w 270"/>
                <a:gd name="T1" fmla="*/ 9 h 19"/>
                <a:gd name="T2" fmla="*/ 127 w 270"/>
                <a:gd name="T3" fmla="*/ 5 h 19"/>
                <a:gd name="T4" fmla="*/ 60 w 270"/>
                <a:gd name="T5" fmla="*/ 3 h 19"/>
                <a:gd name="T6" fmla="*/ 40 w 270"/>
                <a:gd name="T7" fmla="*/ 2 h 19"/>
                <a:gd name="T8" fmla="*/ 3 w 270"/>
                <a:gd name="T9" fmla="*/ 4 h 19"/>
                <a:gd name="T10" fmla="*/ 4 w 270"/>
                <a:gd name="T11" fmla="*/ 9 h 19"/>
                <a:gd name="T12" fmla="*/ 37 w 270"/>
                <a:gd name="T13" fmla="*/ 10 h 19"/>
                <a:gd name="T14" fmla="*/ 59 w 270"/>
                <a:gd name="T15" fmla="*/ 12 h 19"/>
                <a:gd name="T16" fmla="*/ 126 w 270"/>
                <a:gd name="T17" fmla="*/ 14 h 19"/>
                <a:gd name="T18" fmla="*/ 262 w 270"/>
                <a:gd name="T19" fmla="*/ 19 h 19"/>
                <a:gd name="T20" fmla="*/ 263 w 270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19">
                  <a:moveTo>
                    <a:pt x="263" y="9"/>
                  </a:moveTo>
                  <a:cubicBezTo>
                    <a:pt x="217" y="9"/>
                    <a:pt x="172" y="8"/>
                    <a:pt x="127" y="5"/>
                  </a:cubicBezTo>
                  <a:cubicBezTo>
                    <a:pt x="104" y="3"/>
                    <a:pt x="82" y="2"/>
                    <a:pt x="60" y="3"/>
                  </a:cubicBezTo>
                  <a:cubicBezTo>
                    <a:pt x="53" y="4"/>
                    <a:pt x="47" y="3"/>
                    <a:pt x="40" y="2"/>
                  </a:cubicBezTo>
                  <a:cubicBezTo>
                    <a:pt x="27" y="1"/>
                    <a:pt x="14" y="0"/>
                    <a:pt x="3" y="4"/>
                  </a:cubicBezTo>
                  <a:cubicBezTo>
                    <a:pt x="0" y="5"/>
                    <a:pt x="1" y="9"/>
                    <a:pt x="4" y="9"/>
                  </a:cubicBezTo>
                  <a:cubicBezTo>
                    <a:pt x="15" y="7"/>
                    <a:pt x="26" y="8"/>
                    <a:pt x="37" y="10"/>
                  </a:cubicBezTo>
                  <a:cubicBezTo>
                    <a:pt x="45" y="11"/>
                    <a:pt x="52" y="12"/>
                    <a:pt x="59" y="12"/>
                  </a:cubicBezTo>
                  <a:cubicBezTo>
                    <a:pt x="82" y="12"/>
                    <a:pt x="104" y="13"/>
                    <a:pt x="126" y="14"/>
                  </a:cubicBezTo>
                  <a:cubicBezTo>
                    <a:pt x="171" y="18"/>
                    <a:pt x="217" y="19"/>
                    <a:pt x="262" y="19"/>
                  </a:cubicBezTo>
                  <a:cubicBezTo>
                    <a:pt x="268" y="19"/>
                    <a:pt x="270" y="9"/>
                    <a:pt x="263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275"/>
            <p:cNvSpPr>
              <a:spLocks/>
            </p:cNvSpPr>
            <p:nvPr/>
          </p:nvSpPr>
          <p:spPr bwMode="auto">
            <a:xfrm>
              <a:off x="3702050" y="1957389"/>
              <a:ext cx="1311275" cy="96838"/>
            </a:xfrm>
            <a:custGeom>
              <a:avLst/>
              <a:gdLst>
                <a:gd name="T0" fmla="*/ 266 w 273"/>
                <a:gd name="T1" fmla="*/ 10 h 20"/>
                <a:gd name="T2" fmla="*/ 120 w 273"/>
                <a:gd name="T3" fmla="*/ 3 h 20"/>
                <a:gd name="T4" fmla="*/ 86 w 273"/>
                <a:gd name="T5" fmla="*/ 3 h 20"/>
                <a:gd name="T6" fmla="*/ 45 w 273"/>
                <a:gd name="T7" fmla="*/ 3 h 20"/>
                <a:gd name="T8" fmla="*/ 33 w 273"/>
                <a:gd name="T9" fmla="*/ 2 h 20"/>
                <a:gd name="T10" fmla="*/ 1 w 273"/>
                <a:gd name="T11" fmla="*/ 7 h 20"/>
                <a:gd name="T12" fmla="*/ 1 w 273"/>
                <a:gd name="T13" fmla="*/ 8 h 20"/>
                <a:gd name="T14" fmla="*/ 50 w 273"/>
                <a:gd name="T15" fmla="*/ 10 h 20"/>
                <a:gd name="T16" fmla="*/ 124 w 273"/>
                <a:gd name="T17" fmla="*/ 13 h 20"/>
                <a:gd name="T18" fmla="*/ 199 w 273"/>
                <a:gd name="T19" fmla="*/ 17 h 20"/>
                <a:gd name="T20" fmla="*/ 265 w 273"/>
                <a:gd name="T21" fmla="*/ 20 h 20"/>
                <a:gd name="T22" fmla="*/ 266 w 273"/>
                <a:gd name="T2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0">
                  <a:moveTo>
                    <a:pt x="266" y="10"/>
                  </a:moveTo>
                  <a:cubicBezTo>
                    <a:pt x="217" y="8"/>
                    <a:pt x="168" y="3"/>
                    <a:pt x="120" y="3"/>
                  </a:cubicBezTo>
                  <a:cubicBezTo>
                    <a:pt x="108" y="3"/>
                    <a:pt x="97" y="3"/>
                    <a:pt x="86" y="3"/>
                  </a:cubicBezTo>
                  <a:cubicBezTo>
                    <a:pt x="73" y="3"/>
                    <a:pt x="59" y="3"/>
                    <a:pt x="45" y="3"/>
                  </a:cubicBezTo>
                  <a:cubicBezTo>
                    <a:pt x="41" y="3"/>
                    <a:pt x="37" y="3"/>
                    <a:pt x="33" y="2"/>
                  </a:cubicBezTo>
                  <a:cubicBezTo>
                    <a:pt x="21" y="1"/>
                    <a:pt x="10" y="0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6" y="2"/>
                    <a:pt x="34" y="9"/>
                    <a:pt x="50" y="10"/>
                  </a:cubicBezTo>
                  <a:cubicBezTo>
                    <a:pt x="75" y="11"/>
                    <a:pt x="99" y="13"/>
                    <a:pt x="124" y="13"/>
                  </a:cubicBezTo>
                  <a:cubicBezTo>
                    <a:pt x="149" y="13"/>
                    <a:pt x="174" y="17"/>
                    <a:pt x="199" y="17"/>
                  </a:cubicBezTo>
                  <a:cubicBezTo>
                    <a:pt x="221" y="17"/>
                    <a:pt x="243" y="20"/>
                    <a:pt x="265" y="20"/>
                  </a:cubicBezTo>
                  <a:cubicBezTo>
                    <a:pt x="271" y="20"/>
                    <a:pt x="273" y="10"/>
                    <a:pt x="266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276"/>
            <p:cNvSpPr>
              <a:spLocks/>
            </p:cNvSpPr>
            <p:nvPr/>
          </p:nvSpPr>
          <p:spPr bwMode="auto">
            <a:xfrm>
              <a:off x="3640138" y="2092326"/>
              <a:ext cx="1349375" cy="100013"/>
            </a:xfrm>
            <a:custGeom>
              <a:avLst/>
              <a:gdLst>
                <a:gd name="T0" fmla="*/ 277 w 281"/>
                <a:gd name="T1" fmla="*/ 10 h 21"/>
                <a:gd name="T2" fmla="*/ 248 w 281"/>
                <a:gd name="T3" fmla="*/ 6 h 21"/>
                <a:gd name="T4" fmla="*/ 238 w 281"/>
                <a:gd name="T5" fmla="*/ 7 h 21"/>
                <a:gd name="T6" fmla="*/ 191 w 281"/>
                <a:gd name="T7" fmla="*/ 7 h 21"/>
                <a:gd name="T8" fmla="*/ 155 w 281"/>
                <a:gd name="T9" fmla="*/ 7 h 21"/>
                <a:gd name="T10" fmla="*/ 113 w 281"/>
                <a:gd name="T11" fmla="*/ 8 h 21"/>
                <a:gd name="T12" fmla="*/ 74 w 281"/>
                <a:gd name="T13" fmla="*/ 8 h 21"/>
                <a:gd name="T14" fmla="*/ 30 w 281"/>
                <a:gd name="T15" fmla="*/ 4 h 21"/>
                <a:gd name="T16" fmla="*/ 3 w 281"/>
                <a:gd name="T17" fmla="*/ 1 h 21"/>
                <a:gd name="T18" fmla="*/ 1 w 281"/>
                <a:gd name="T19" fmla="*/ 3 h 21"/>
                <a:gd name="T20" fmla="*/ 15 w 281"/>
                <a:gd name="T21" fmla="*/ 8 h 21"/>
                <a:gd name="T22" fmla="*/ 48 w 281"/>
                <a:gd name="T23" fmla="*/ 14 h 21"/>
                <a:gd name="T24" fmla="*/ 124 w 281"/>
                <a:gd name="T25" fmla="*/ 15 h 21"/>
                <a:gd name="T26" fmla="*/ 166 w 281"/>
                <a:gd name="T27" fmla="*/ 16 h 21"/>
                <a:gd name="T28" fmla="*/ 206 w 281"/>
                <a:gd name="T29" fmla="*/ 17 h 21"/>
                <a:gd name="T30" fmla="*/ 247 w 281"/>
                <a:gd name="T31" fmla="*/ 17 h 21"/>
                <a:gd name="T32" fmla="*/ 256 w 281"/>
                <a:gd name="T33" fmla="*/ 17 h 21"/>
                <a:gd name="T34" fmla="*/ 270 w 281"/>
                <a:gd name="T35" fmla="*/ 17 h 21"/>
                <a:gd name="T36" fmla="*/ 277 w 281"/>
                <a:gd name="T3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" h="21">
                  <a:moveTo>
                    <a:pt x="277" y="10"/>
                  </a:moveTo>
                  <a:cubicBezTo>
                    <a:pt x="273" y="5"/>
                    <a:pt x="259" y="6"/>
                    <a:pt x="248" y="6"/>
                  </a:cubicBezTo>
                  <a:cubicBezTo>
                    <a:pt x="244" y="7"/>
                    <a:pt x="240" y="7"/>
                    <a:pt x="238" y="7"/>
                  </a:cubicBezTo>
                  <a:cubicBezTo>
                    <a:pt x="222" y="6"/>
                    <a:pt x="206" y="7"/>
                    <a:pt x="191" y="7"/>
                  </a:cubicBezTo>
                  <a:cubicBezTo>
                    <a:pt x="179" y="7"/>
                    <a:pt x="167" y="7"/>
                    <a:pt x="155" y="7"/>
                  </a:cubicBezTo>
                  <a:cubicBezTo>
                    <a:pt x="141" y="7"/>
                    <a:pt x="127" y="7"/>
                    <a:pt x="113" y="8"/>
                  </a:cubicBezTo>
                  <a:cubicBezTo>
                    <a:pt x="100" y="8"/>
                    <a:pt x="87" y="8"/>
                    <a:pt x="74" y="8"/>
                  </a:cubicBezTo>
                  <a:cubicBezTo>
                    <a:pt x="59" y="8"/>
                    <a:pt x="45" y="6"/>
                    <a:pt x="30" y="4"/>
                  </a:cubicBezTo>
                  <a:cubicBezTo>
                    <a:pt x="23" y="3"/>
                    <a:pt x="10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4" y="7"/>
                    <a:pt x="10" y="7"/>
                    <a:pt x="15" y="8"/>
                  </a:cubicBezTo>
                  <a:cubicBezTo>
                    <a:pt x="26" y="10"/>
                    <a:pt x="37" y="12"/>
                    <a:pt x="48" y="14"/>
                  </a:cubicBezTo>
                  <a:cubicBezTo>
                    <a:pt x="73" y="18"/>
                    <a:pt x="99" y="16"/>
                    <a:pt x="124" y="15"/>
                  </a:cubicBezTo>
                  <a:cubicBezTo>
                    <a:pt x="138" y="15"/>
                    <a:pt x="152" y="16"/>
                    <a:pt x="166" y="16"/>
                  </a:cubicBezTo>
                  <a:cubicBezTo>
                    <a:pt x="179" y="17"/>
                    <a:pt x="193" y="17"/>
                    <a:pt x="206" y="17"/>
                  </a:cubicBezTo>
                  <a:cubicBezTo>
                    <a:pt x="220" y="17"/>
                    <a:pt x="234" y="17"/>
                    <a:pt x="247" y="17"/>
                  </a:cubicBezTo>
                  <a:cubicBezTo>
                    <a:pt x="249" y="18"/>
                    <a:pt x="252" y="17"/>
                    <a:pt x="256" y="17"/>
                  </a:cubicBezTo>
                  <a:cubicBezTo>
                    <a:pt x="262" y="16"/>
                    <a:pt x="269" y="16"/>
                    <a:pt x="270" y="17"/>
                  </a:cubicBezTo>
                  <a:cubicBezTo>
                    <a:pt x="275" y="21"/>
                    <a:pt x="281" y="14"/>
                    <a:pt x="277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277"/>
            <p:cNvSpPr>
              <a:spLocks/>
            </p:cNvSpPr>
            <p:nvPr/>
          </p:nvSpPr>
          <p:spPr bwMode="auto">
            <a:xfrm>
              <a:off x="3640138" y="2182814"/>
              <a:ext cx="1339850" cy="101600"/>
            </a:xfrm>
            <a:custGeom>
              <a:avLst/>
              <a:gdLst>
                <a:gd name="T0" fmla="*/ 270 w 279"/>
                <a:gd name="T1" fmla="*/ 9 h 21"/>
                <a:gd name="T2" fmla="*/ 141 w 279"/>
                <a:gd name="T3" fmla="*/ 7 h 21"/>
                <a:gd name="T4" fmla="*/ 5 w 279"/>
                <a:gd name="T5" fmla="*/ 0 h 21"/>
                <a:gd name="T6" fmla="*/ 3 w 279"/>
                <a:gd name="T7" fmla="*/ 5 h 21"/>
                <a:gd name="T8" fmla="*/ 135 w 279"/>
                <a:gd name="T9" fmla="*/ 17 h 21"/>
                <a:gd name="T10" fmla="*/ 267 w 279"/>
                <a:gd name="T11" fmla="*/ 19 h 21"/>
                <a:gd name="T12" fmla="*/ 270 w 279"/>
                <a:gd name="T1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21">
                  <a:moveTo>
                    <a:pt x="270" y="9"/>
                  </a:moveTo>
                  <a:cubicBezTo>
                    <a:pt x="227" y="7"/>
                    <a:pt x="184" y="6"/>
                    <a:pt x="141" y="7"/>
                  </a:cubicBezTo>
                  <a:cubicBezTo>
                    <a:pt x="95" y="8"/>
                    <a:pt x="50" y="9"/>
                    <a:pt x="5" y="0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46" y="17"/>
                    <a:pt x="91" y="17"/>
                    <a:pt x="135" y="17"/>
                  </a:cubicBezTo>
                  <a:cubicBezTo>
                    <a:pt x="179" y="17"/>
                    <a:pt x="223" y="17"/>
                    <a:pt x="267" y="19"/>
                  </a:cubicBezTo>
                  <a:cubicBezTo>
                    <a:pt x="273" y="21"/>
                    <a:pt x="279" y="9"/>
                    <a:pt x="270" y="9"/>
                  </a:cubicBezTo>
                  <a:close/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278"/>
            <p:cNvSpPr>
              <a:spLocks/>
            </p:cNvSpPr>
            <p:nvPr/>
          </p:nvSpPr>
          <p:spPr bwMode="auto">
            <a:xfrm>
              <a:off x="3640138" y="2279651"/>
              <a:ext cx="1339850" cy="82550"/>
            </a:xfrm>
            <a:custGeom>
              <a:avLst/>
              <a:gdLst>
                <a:gd name="T0" fmla="*/ 273 w 279"/>
                <a:gd name="T1" fmla="*/ 5 h 17"/>
                <a:gd name="T2" fmla="*/ 212 w 279"/>
                <a:gd name="T3" fmla="*/ 5 h 17"/>
                <a:gd name="T4" fmla="*/ 137 w 279"/>
                <a:gd name="T5" fmla="*/ 7 h 17"/>
                <a:gd name="T6" fmla="*/ 69 w 279"/>
                <a:gd name="T7" fmla="*/ 6 h 17"/>
                <a:gd name="T8" fmla="*/ 5 w 279"/>
                <a:gd name="T9" fmla="*/ 1 h 17"/>
                <a:gd name="T10" fmla="*/ 3 w 279"/>
                <a:gd name="T11" fmla="*/ 5 h 17"/>
                <a:gd name="T12" fmla="*/ 55 w 279"/>
                <a:gd name="T13" fmla="*/ 12 h 17"/>
                <a:gd name="T14" fmla="*/ 126 w 279"/>
                <a:gd name="T15" fmla="*/ 17 h 17"/>
                <a:gd name="T16" fmla="*/ 195 w 279"/>
                <a:gd name="T17" fmla="*/ 14 h 17"/>
                <a:gd name="T18" fmla="*/ 218 w 279"/>
                <a:gd name="T19" fmla="*/ 14 h 17"/>
                <a:gd name="T20" fmla="*/ 269 w 279"/>
                <a:gd name="T21" fmla="*/ 15 h 17"/>
                <a:gd name="T22" fmla="*/ 273 w 279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" h="17">
                  <a:moveTo>
                    <a:pt x="273" y="5"/>
                  </a:moveTo>
                  <a:cubicBezTo>
                    <a:pt x="253" y="3"/>
                    <a:pt x="232" y="4"/>
                    <a:pt x="212" y="5"/>
                  </a:cubicBezTo>
                  <a:cubicBezTo>
                    <a:pt x="187" y="5"/>
                    <a:pt x="162" y="6"/>
                    <a:pt x="137" y="7"/>
                  </a:cubicBezTo>
                  <a:cubicBezTo>
                    <a:pt x="114" y="9"/>
                    <a:pt x="92" y="7"/>
                    <a:pt x="69" y="6"/>
                  </a:cubicBezTo>
                  <a:cubicBezTo>
                    <a:pt x="48" y="4"/>
                    <a:pt x="25" y="7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20" y="11"/>
                    <a:pt x="37" y="11"/>
                    <a:pt x="55" y="12"/>
                  </a:cubicBezTo>
                  <a:cubicBezTo>
                    <a:pt x="78" y="13"/>
                    <a:pt x="102" y="17"/>
                    <a:pt x="126" y="17"/>
                  </a:cubicBezTo>
                  <a:cubicBezTo>
                    <a:pt x="149" y="16"/>
                    <a:pt x="172" y="14"/>
                    <a:pt x="195" y="14"/>
                  </a:cubicBezTo>
                  <a:cubicBezTo>
                    <a:pt x="202" y="14"/>
                    <a:pt x="210" y="14"/>
                    <a:pt x="218" y="14"/>
                  </a:cubicBezTo>
                  <a:cubicBezTo>
                    <a:pt x="235" y="13"/>
                    <a:pt x="253" y="13"/>
                    <a:pt x="269" y="15"/>
                  </a:cubicBezTo>
                  <a:cubicBezTo>
                    <a:pt x="275" y="16"/>
                    <a:pt x="279" y="6"/>
                    <a:pt x="273" y="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279"/>
            <p:cNvSpPr>
              <a:spLocks/>
            </p:cNvSpPr>
            <p:nvPr/>
          </p:nvSpPr>
          <p:spPr bwMode="auto">
            <a:xfrm>
              <a:off x="3630613" y="2400301"/>
              <a:ext cx="1325563" cy="109538"/>
            </a:xfrm>
            <a:custGeom>
              <a:avLst/>
              <a:gdLst>
                <a:gd name="T0" fmla="*/ 272 w 276"/>
                <a:gd name="T1" fmla="*/ 14 h 23"/>
                <a:gd name="T2" fmla="*/ 234 w 276"/>
                <a:gd name="T3" fmla="*/ 10 h 23"/>
                <a:gd name="T4" fmla="*/ 186 w 276"/>
                <a:gd name="T5" fmla="*/ 9 h 23"/>
                <a:gd name="T6" fmla="*/ 93 w 276"/>
                <a:gd name="T7" fmla="*/ 11 h 23"/>
                <a:gd name="T8" fmla="*/ 45 w 276"/>
                <a:gd name="T9" fmla="*/ 9 h 23"/>
                <a:gd name="T10" fmla="*/ 3 w 276"/>
                <a:gd name="T11" fmla="*/ 2 h 23"/>
                <a:gd name="T12" fmla="*/ 0 w 276"/>
                <a:gd name="T13" fmla="*/ 3 h 23"/>
                <a:gd name="T14" fmla="*/ 24 w 276"/>
                <a:gd name="T15" fmla="*/ 13 h 23"/>
                <a:gd name="T16" fmla="*/ 74 w 276"/>
                <a:gd name="T17" fmla="*/ 19 h 23"/>
                <a:gd name="T18" fmla="*/ 164 w 276"/>
                <a:gd name="T19" fmla="*/ 17 h 23"/>
                <a:gd name="T20" fmla="*/ 217 w 276"/>
                <a:gd name="T21" fmla="*/ 19 h 23"/>
                <a:gd name="T22" fmla="*/ 270 w 276"/>
                <a:gd name="T23" fmla="*/ 21 h 23"/>
                <a:gd name="T24" fmla="*/ 272 w 276"/>
                <a:gd name="T2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3">
                  <a:moveTo>
                    <a:pt x="272" y="14"/>
                  </a:moveTo>
                  <a:cubicBezTo>
                    <a:pt x="260" y="10"/>
                    <a:pt x="246" y="10"/>
                    <a:pt x="234" y="10"/>
                  </a:cubicBezTo>
                  <a:cubicBezTo>
                    <a:pt x="218" y="9"/>
                    <a:pt x="202" y="9"/>
                    <a:pt x="186" y="9"/>
                  </a:cubicBezTo>
                  <a:cubicBezTo>
                    <a:pt x="155" y="8"/>
                    <a:pt x="124" y="11"/>
                    <a:pt x="93" y="11"/>
                  </a:cubicBezTo>
                  <a:cubicBezTo>
                    <a:pt x="77" y="11"/>
                    <a:pt x="61" y="10"/>
                    <a:pt x="45" y="9"/>
                  </a:cubicBezTo>
                  <a:cubicBezTo>
                    <a:pt x="41" y="8"/>
                    <a:pt x="4" y="7"/>
                    <a:pt x="3" y="2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19" y="12"/>
                    <a:pt x="24" y="13"/>
                  </a:cubicBezTo>
                  <a:cubicBezTo>
                    <a:pt x="40" y="16"/>
                    <a:pt x="57" y="18"/>
                    <a:pt x="74" y="19"/>
                  </a:cubicBezTo>
                  <a:cubicBezTo>
                    <a:pt x="104" y="21"/>
                    <a:pt x="134" y="17"/>
                    <a:pt x="164" y="17"/>
                  </a:cubicBezTo>
                  <a:cubicBezTo>
                    <a:pt x="182" y="17"/>
                    <a:pt x="200" y="18"/>
                    <a:pt x="217" y="19"/>
                  </a:cubicBezTo>
                  <a:cubicBezTo>
                    <a:pt x="234" y="19"/>
                    <a:pt x="253" y="23"/>
                    <a:pt x="270" y="21"/>
                  </a:cubicBezTo>
                  <a:cubicBezTo>
                    <a:pt x="274" y="21"/>
                    <a:pt x="276" y="15"/>
                    <a:pt x="272" y="14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80"/>
            <p:cNvSpPr>
              <a:spLocks/>
            </p:cNvSpPr>
            <p:nvPr/>
          </p:nvSpPr>
          <p:spPr bwMode="auto">
            <a:xfrm>
              <a:off x="3616325" y="2563814"/>
              <a:ext cx="1330325" cy="109538"/>
            </a:xfrm>
            <a:custGeom>
              <a:avLst/>
              <a:gdLst>
                <a:gd name="T0" fmla="*/ 271 w 277"/>
                <a:gd name="T1" fmla="*/ 12 h 23"/>
                <a:gd name="T2" fmla="*/ 253 w 277"/>
                <a:gd name="T3" fmla="*/ 10 h 23"/>
                <a:gd name="T4" fmla="*/ 241 w 277"/>
                <a:gd name="T5" fmla="*/ 10 h 23"/>
                <a:gd name="T6" fmla="*/ 211 w 277"/>
                <a:gd name="T7" fmla="*/ 6 h 23"/>
                <a:gd name="T8" fmla="*/ 138 w 277"/>
                <a:gd name="T9" fmla="*/ 2 h 23"/>
                <a:gd name="T10" fmla="*/ 99 w 277"/>
                <a:gd name="T11" fmla="*/ 3 h 23"/>
                <a:gd name="T12" fmla="*/ 66 w 277"/>
                <a:gd name="T13" fmla="*/ 4 h 23"/>
                <a:gd name="T14" fmla="*/ 54 w 277"/>
                <a:gd name="T15" fmla="*/ 4 h 23"/>
                <a:gd name="T16" fmla="*/ 3 w 277"/>
                <a:gd name="T17" fmla="*/ 0 h 23"/>
                <a:gd name="T18" fmla="*/ 1 w 277"/>
                <a:gd name="T19" fmla="*/ 4 h 23"/>
                <a:gd name="T20" fmla="*/ 51 w 277"/>
                <a:gd name="T21" fmla="*/ 12 h 23"/>
                <a:gd name="T22" fmla="*/ 122 w 277"/>
                <a:gd name="T23" fmla="*/ 11 h 23"/>
                <a:gd name="T24" fmla="*/ 195 w 277"/>
                <a:gd name="T25" fmla="*/ 15 h 23"/>
                <a:gd name="T26" fmla="*/ 233 w 277"/>
                <a:gd name="T27" fmla="*/ 19 h 23"/>
                <a:gd name="T28" fmla="*/ 268 w 277"/>
                <a:gd name="T29" fmla="*/ 21 h 23"/>
                <a:gd name="T30" fmla="*/ 268 w 277"/>
                <a:gd name="T31" fmla="*/ 21 h 23"/>
                <a:gd name="T32" fmla="*/ 271 w 277"/>
                <a:gd name="T3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3">
                  <a:moveTo>
                    <a:pt x="271" y="12"/>
                  </a:moveTo>
                  <a:cubicBezTo>
                    <a:pt x="265" y="10"/>
                    <a:pt x="259" y="10"/>
                    <a:pt x="253" y="10"/>
                  </a:cubicBezTo>
                  <a:cubicBezTo>
                    <a:pt x="249" y="10"/>
                    <a:pt x="245" y="11"/>
                    <a:pt x="241" y="10"/>
                  </a:cubicBezTo>
                  <a:cubicBezTo>
                    <a:pt x="231" y="9"/>
                    <a:pt x="221" y="7"/>
                    <a:pt x="211" y="6"/>
                  </a:cubicBezTo>
                  <a:cubicBezTo>
                    <a:pt x="187" y="4"/>
                    <a:pt x="162" y="2"/>
                    <a:pt x="138" y="2"/>
                  </a:cubicBezTo>
                  <a:cubicBezTo>
                    <a:pt x="125" y="1"/>
                    <a:pt x="112" y="2"/>
                    <a:pt x="99" y="3"/>
                  </a:cubicBezTo>
                  <a:cubicBezTo>
                    <a:pt x="88" y="4"/>
                    <a:pt x="77" y="4"/>
                    <a:pt x="66" y="4"/>
                  </a:cubicBezTo>
                  <a:cubicBezTo>
                    <a:pt x="62" y="4"/>
                    <a:pt x="58" y="4"/>
                    <a:pt x="54" y="4"/>
                  </a:cubicBezTo>
                  <a:cubicBezTo>
                    <a:pt x="37" y="5"/>
                    <a:pt x="19" y="5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5" y="12"/>
                    <a:pt x="36" y="11"/>
                    <a:pt x="51" y="12"/>
                  </a:cubicBezTo>
                  <a:cubicBezTo>
                    <a:pt x="75" y="13"/>
                    <a:pt x="98" y="12"/>
                    <a:pt x="122" y="11"/>
                  </a:cubicBezTo>
                  <a:cubicBezTo>
                    <a:pt x="146" y="11"/>
                    <a:pt x="170" y="14"/>
                    <a:pt x="195" y="15"/>
                  </a:cubicBezTo>
                  <a:cubicBezTo>
                    <a:pt x="207" y="16"/>
                    <a:pt x="220" y="17"/>
                    <a:pt x="233" y="19"/>
                  </a:cubicBezTo>
                  <a:cubicBezTo>
                    <a:pt x="245" y="22"/>
                    <a:pt x="256" y="20"/>
                    <a:pt x="268" y="21"/>
                  </a:cubicBezTo>
                  <a:cubicBezTo>
                    <a:pt x="268" y="21"/>
                    <a:pt x="268" y="21"/>
                    <a:pt x="268" y="21"/>
                  </a:cubicBezTo>
                  <a:cubicBezTo>
                    <a:pt x="273" y="23"/>
                    <a:pt x="277" y="14"/>
                    <a:pt x="271" y="12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81"/>
            <p:cNvSpPr>
              <a:spLocks/>
            </p:cNvSpPr>
            <p:nvPr/>
          </p:nvSpPr>
          <p:spPr bwMode="auto">
            <a:xfrm>
              <a:off x="3621088" y="2693989"/>
              <a:ext cx="1330325" cy="168275"/>
            </a:xfrm>
            <a:custGeom>
              <a:avLst/>
              <a:gdLst>
                <a:gd name="T0" fmla="*/ 270 w 277"/>
                <a:gd name="T1" fmla="*/ 25 h 35"/>
                <a:gd name="T2" fmla="*/ 194 w 277"/>
                <a:gd name="T3" fmla="*/ 19 h 35"/>
                <a:gd name="T4" fmla="*/ 263 w 277"/>
                <a:gd name="T5" fmla="*/ 18 h 35"/>
                <a:gd name="T6" fmla="*/ 263 w 277"/>
                <a:gd name="T7" fmla="*/ 8 h 35"/>
                <a:gd name="T8" fmla="*/ 192 w 277"/>
                <a:gd name="T9" fmla="*/ 9 h 35"/>
                <a:gd name="T10" fmla="*/ 117 w 277"/>
                <a:gd name="T11" fmla="*/ 10 h 35"/>
                <a:gd name="T12" fmla="*/ 46 w 277"/>
                <a:gd name="T13" fmla="*/ 9 h 35"/>
                <a:gd name="T14" fmla="*/ 30 w 277"/>
                <a:gd name="T15" fmla="*/ 8 h 35"/>
                <a:gd name="T16" fmla="*/ 4 w 277"/>
                <a:gd name="T17" fmla="*/ 2 h 35"/>
                <a:gd name="T18" fmla="*/ 1 w 277"/>
                <a:gd name="T19" fmla="*/ 5 h 35"/>
                <a:gd name="T20" fmla="*/ 31 w 277"/>
                <a:gd name="T21" fmla="*/ 15 h 35"/>
                <a:gd name="T22" fmla="*/ 91 w 277"/>
                <a:gd name="T23" fmla="*/ 18 h 35"/>
                <a:gd name="T24" fmla="*/ 101 w 277"/>
                <a:gd name="T25" fmla="*/ 18 h 35"/>
                <a:gd name="T26" fmla="*/ 10 w 277"/>
                <a:gd name="T27" fmla="*/ 22 h 35"/>
                <a:gd name="T28" fmla="*/ 9 w 277"/>
                <a:gd name="T29" fmla="*/ 25 h 35"/>
                <a:gd name="T30" fmla="*/ 137 w 277"/>
                <a:gd name="T31" fmla="*/ 25 h 35"/>
                <a:gd name="T32" fmla="*/ 204 w 277"/>
                <a:gd name="T33" fmla="*/ 30 h 35"/>
                <a:gd name="T34" fmla="*/ 269 w 277"/>
                <a:gd name="T35" fmla="*/ 35 h 35"/>
                <a:gd name="T36" fmla="*/ 270 w 277"/>
                <a:gd name="T3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7" h="35">
                  <a:moveTo>
                    <a:pt x="270" y="25"/>
                  </a:moveTo>
                  <a:cubicBezTo>
                    <a:pt x="244" y="24"/>
                    <a:pt x="219" y="21"/>
                    <a:pt x="194" y="19"/>
                  </a:cubicBezTo>
                  <a:cubicBezTo>
                    <a:pt x="217" y="18"/>
                    <a:pt x="240" y="18"/>
                    <a:pt x="263" y="18"/>
                  </a:cubicBezTo>
                  <a:cubicBezTo>
                    <a:pt x="269" y="18"/>
                    <a:pt x="270" y="8"/>
                    <a:pt x="263" y="8"/>
                  </a:cubicBezTo>
                  <a:cubicBezTo>
                    <a:pt x="240" y="8"/>
                    <a:pt x="216" y="8"/>
                    <a:pt x="192" y="9"/>
                  </a:cubicBezTo>
                  <a:cubicBezTo>
                    <a:pt x="167" y="9"/>
                    <a:pt x="142" y="10"/>
                    <a:pt x="117" y="10"/>
                  </a:cubicBezTo>
                  <a:cubicBezTo>
                    <a:pt x="94" y="10"/>
                    <a:pt x="70" y="10"/>
                    <a:pt x="46" y="9"/>
                  </a:cubicBezTo>
                  <a:cubicBezTo>
                    <a:pt x="41" y="9"/>
                    <a:pt x="35" y="8"/>
                    <a:pt x="30" y="8"/>
                  </a:cubicBezTo>
                  <a:cubicBezTo>
                    <a:pt x="25" y="8"/>
                    <a:pt x="8" y="8"/>
                    <a:pt x="4" y="2"/>
                  </a:cubicBezTo>
                  <a:cubicBezTo>
                    <a:pt x="3" y="0"/>
                    <a:pt x="0" y="2"/>
                    <a:pt x="1" y="5"/>
                  </a:cubicBezTo>
                  <a:cubicBezTo>
                    <a:pt x="4" y="14"/>
                    <a:pt x="24" y="14"/>
                    <a:pt x="31" y="15"/>
                  </a:cubicBezTo>
                  <a:cubicBezTo>
                    <a:pt x="51" y="17"/>
                    <a:pt x="71" y="17"/>
                    <a:pt x="91" y="18"/>
                  </a:cubicBezTo>
                  <a:cubicBezTo>
                    <a:pt x="95" y="18"/>
                    <a:pt x="98" y="18"/>
                    <a:pt x="101" y="18"/>
                  </a:cubicBezTo>
                  <a:cubicBezTo>
                    <a:pt x="71" y="20"/>
                    <a:pt x="40" y="22"/>
                    <a:pt x="10" y="22"/>
                  </a:cubicBezTo>
                  <a:cubicBezTo>
                    <a:pt x="8" y="22"/>
                    <a:pt x="7" y="25"/>
                    <a:pt x="9" y="25"/>
                  </a:cubicBezTo>
                  <a:cubicBezTo>
                    <a:pt x="51" y="31"/>
                    <a:pt x="94" y="26"/>
                    <a:pt x="137" y="25"/>
                  </a:cubicBezTo>
                  <a:cubicBezTo>
                    <a:pt x="159" y="25"/>
                    <a:pt x="182" y="28"/>
                    <a:pt x="204" y="30"/>
                  </a:cubicBezTo>
                  <a:cubicBezTo>
                    <a:pt x="226" y="33"/>
                    <a:pt x="247" y="35"/>
                    <a:pt x="269" y="35"/>
                  </a:cubicBezTo>
                  <a:cubicBezTo>
                    <a:pt x="275" y="35"/>
                    <a:pt x="277" y="25"/>
                    <a:pt x="270" y="2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82"/>
            <p:cNvSpPr>
              <a:spLocks/>
            </p:cNvSpPr>
            <p:nvPr/>
          </p:nvSpPr>
          <p:spPr bwMode="auto">
            <a:xfrm>
              <a:off x="3602038" y="3005139"/>
              <a:ext cx="1354138" cy="303213"/>
            </a:xfrm>
            <a:custGeom>
              <a:avLst/>
              <a:gdLst>
                <a:gd name="T0" fmla="*/ 0 w 282"/>
                <a:gd name="T1" fmla="*/ 5 h 63"/>
                <a:gd name="T2" fmla="*/ 1 w 282"/>
                <a:gd name="T3" fmla="*/ 36 h 63"/>
                <a:gd name="T4" fmla="*/ 0 w 282"/>
                <a:gd name="T5" fmla="*/ 62 h 63"/>
                <a:gd name="T6" fmla="*/ 50 w 282"/>
                <a:gd name="T7" fmla="*/ 60 h 63"/>
                <a:gd name="T8" fmla="*/ 145 w 282"/>
                <a:gd name="T9" fmla="*/ 59 h 63"/>
                <a:gd name="T10" fmla="*/ 259 w 282"/>
                <a:gd name="T11" fmla="*/ 60 h 63"/>
                <a:gd name="T12" fmla="*/ 279 w 282"/>
                <a:gd name="T13" fmla="*/ 57 h 63"/>
                <a:gd name="T14" fmla="*/ 282 w 282"/>
                <a:gd name="T15" fmla="*/ 7 h 63"/>
                <a:gd name="T16" fmla="*/ 115 w 282"/>
                <a:gd name="T17" fmla="*/ 3 h 63"/>
                <a:gd name="T18" fmla="*/ 0 w 282"/>
                <a:gd name="T19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63">
                  <a:moveTo>
                    <a:pt x="0" y="5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249" y="63"/>
                    <a:pt x="259" y="60"/>
                  </a:cubicBezTo>
                  <a:cubicBezTo>
                    <a:pt x="268" y="57"/>
                    <a:pt x="279" y="57"/>
                    <a:pt x="279" y="57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2" y="7"/>
                    <a:pt x="122" y="0"/>
                    <a:pt x="115" y="3"/>
                  </a:cubicBezTo>
                  <a:cubicBezTo>
                    <a:pt x="107" y="5"/>
                    <a:pt x="0" y="5"/>
                    <a:pt x="0" y="5"/>
                  </a:cubicBezTo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83"/>
            <p:cNvSpPr>
              <a:spLocks/>
            </p:cNvSpPr>
            <p:nvPr/>
          </p:nvSpPr>
          <p:spPr bwMode="auto">
            <a:xfrm>
              <a:off x="4889500" y="3279776"/>
              <a:ext cx="38100" cy="4763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1 h 1"/>
                <a:gd name="T4" fmla="*/ 0 w 8"/>
                <a:gd name="T5" fmla="*/ 1 h 1"/>
                <a:gd name="T6" fmla="*/ 8 w 8"/>
                <a:gd name="T7" fmla="*/ 0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6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84"/>
            <p:cNvSpPr>
              <a:spLocks noEditPoints="1"/>
            </p:cNvSpPr>
            <p:nvPr/>
          </p:nvSpPr>
          <p:spPr bwMode="auto">
            <a:xfrm>
              <a:off x="3602038" y="3014664"/>
              <a:ext cx="1354138" cy="269875"/>
            </a:xfrm>
            <a:custGeom>
              <a:avLst/>
              <a:gdLst>
                <a:gd name="T0" fmla="*/ 270 w 282"/>
                <a:gd name="T1" fmla="*/ 46 h 56"/>
                <a:gd name="T2" fmla="*/ 268 w 282"/>
                <a:gd name="T3" fmla="*/ 56 h 56"/>
                <a:gd name="T4" fmla="*/ 276 w 282"/>
                <a:gd name="T5" fmla="*/ 55 h 56"/>
                <a:gd name="T6" fmla="*/ 278 w 282"/>
                <a:gd name="T7" fmla="*/ 54 h 56"/>
                <a:gd name="T8" fmla="*/ 270 w 282"/>
                <a:gd name="T9" fmla="*/ 46 h 56"/>
                <a:gd name="T10" fmla="*/ 268 w 282"/>
                <a:gd name="T11" fmla="*/ 5 h 56"/>
                <a:gd name="T12" fmla="*/ 260 w 282"/>
                <a:gd name="T13" fmla="*/ 5 h 56"/>
                <a:gd name="T14" fmla="*/ 259 w 282"/>
                <a:gd name="T15" fmla="*/ 5 h 56"/>
                <a:gd name="T16" fmla="*/ 260 w 282"/>
                <a:gd name="T17" fmla="*/ 12 h 56"/>
                <a:gd name="T18" fmla="*/ 262 w 282"/>
                <a:gd name="T19" fmla="*/ 12 h 56"/>
                <a:gd name="T20" fmla="*/ 262 w 282"/>
                <a:gd name="T21" fmla="*/ 7 h 56"/>
                <a:gd name="T22" fmla="*/ 262 w 282"/>
                <a:gd name="T23" fmla="*/ 6 h 56"/>
                <a:gd name="T24" fmla="*/ 263 w 282"/>
                <a:gd name="T25" fmla="*/ 7 h 56"/>
                <a:gd name="T26" fmla="*/ 263 w 282"/>
                <a:gd name="T27" fmla="*/ 12 h 56"/>
                <a:gd name="T28" fmla="*/ 272 w 282"/>
                <a:gd name="T29" fmla="*/ 11 h 56"/>
                <a:gd name="T30" fmla="*/ 270 w 282"/>
                <a:gd name="T31" fmla="*/ 42 h 56"/>
                <a:gd name="T32" fmla="*/ 279 w 282"/>
                <a:gd name="T33" fmla="*/ 51 h 56"/>
                <a:gd name="T34" fmla="*/ 282 w 282"/>
                <a:gd name="T35" fmla="*/ 8 h 56"/>
                <a:gd name="T36" fmla="*/ 282 w 282"/>
                <a:gd name="T37" fmla="*/ 8 h 56"/>
                <a:gd name="T38" fmla="*/ 281 w 282"/>
                <a:gd name="T39" fmla="*/ 8 h 56"/>
                <a:gd name="T40" fmla="*/ 279 w 282"/>
                <a:gd name="T41" fmla="*/ 7 h 56"/>
                <a:gd name="T42" fmla="*/ 279 w 282"/>
                <a:gd name="T43" fmla="*/ 6 h 56"/>
                <a:gd name="T44" fmla="*/ 268 w 282"/>
                <a:gd name="T45" fmla="*/ 5 h 56"/>
                <a:gd name="T46" fmla="*/ 241 w 282"/>
                <a:gd name="T47" fmla="*/ 5 h 56"/>
                <a:gd name="T48" fmla="*/ 247 w 282"/>
                <a:gd name="T49" fmla="*/ 13 h 56"/>
                <a:gd name="T50" fmla="*/ 259 w 282"/>
                <a:gd name="T51" fmla="*/ 12 h 56"/>
                <a:gd name="T52" fmla="*/ 259 w 282"/>
                <a:gd name="T53" fmla="*/ 5 h 56"/>
                <a:gd name="T54" fmla="*/ 255 w 282"/>
                <a:gd name="T55" fmla="*/ 5 h 56"/>
                <a:gd name="T56" fmla="*/ 255 w 282"/>
                <a:gd name="T57" fmla="*/ 5 h 56"/>
                <a:gd name="T58" fmla="*/ 241 w 282"/>
                <a:gd name="T59" fmla="*/ 5 h 56"/>
                <a:gd name="T60" fmla="*/ 102 w 282"/>
                <a:gd name="T61" fmla="*/ 2 h 56"/>
                <a:gd name="T62" fmla="*/ 97 w 282"/>
                <a:gd name="T63" fmla="*/ 2 h 56"/>
                <a:gd name="T64" fmla="*/ 0 w 282"/>
                <a:gd name="T65" fmla="*/ 3 h 56"/>
                <a:gd name="T66" fmla="*/ 0 w 282"/>
                <a:gd name="T67" fmla="*/ 9 h 56"/>
                <a:gd name="T68" fmla="*/ 171 w 282"/>
                <a:gd name="T69" fmla="*/ 16 h 56"/>
                <a:gd name="T70" fmla="*/ 244 w 282"/>
                <a:gd name="T71" fmla="*/ 14 h 56"/>
                <a:gd name="T72" fmla="*/ 238 w 282"/>
                <a:gd name="T73" fmla="*/ 5 h 56"/>
                <a:gd name="T74" fmla="*/ 217 w 282"/>
                <a:gd name="T75" fmla="*/ 4 h 56"/>
                <a:gd name="T76" fmla="*/ 141 w 282"/>
                <a:gd name="T77" fmla="*/ 2 h 56"/>
                <a:gd name="T78" fmla="*/ 102 w 282"/>
                <a:gd name="T79" fmla="*/ 2 h 56"/>
                <a:gd name="T80" fmla="*/ 126 w 282"/>
                <a:gd name="T81" fmla="*/ 0 h 56"/>
                <a:gd name="T82" fmla="*/ 117 w 282"/>
                <a:gd name="T83" fmla="*/ 0 h 56"/>
                <a:gd name="T84" fmla="*/ 158 w 282"/>
                <a:gd name="T85" fmla="*/ 1 h 56"/>
                <a:gd name="T86" fmla="*/ 206 w 282"/>
                <a:gd name="T87" fmla="*/ 2 h 56"/>
                <a:gd name="T88" fmla="*/ 126 w 282"/>
                <a:gd name="T8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2" h="56">
                  <a:moveTo>
                    <a:pt x="270" y="46"/>
                  </a:moveTo>
                  <a:cubicBezTo>
                    <a:pt x="269" y="49"/>
                    <a:pt x="269" y="52"/>
                    <a:pt x="268" y="56"/>
                  </a:cubicBezTo>
                  <a:cubicBezTo>
                    <a:pt x="271" y="55"/>
                    <a:pt x="274" y="55"/>
                    <a:pt x="276" y="55"/>
                  </a:cubicBezTo>
                  <a:cubicBezTo>
                    <a:pt x="277" y="55"/>
                    <a:pt x="277" y="55"/>
                    <a:pt x="278" y="54"/>
                  </a:cubicBezTo>
                  <a:cubicBezTo>
                    <a:pt x="275" y="51"/>
                    <a:pt x="273" y="49"/>
                    <a:pt x="270" y="46"/>
                  </a:cubicBezTo>
                  <a:moveTo>
                    <a:pt x="268" y="5"/>
                  </a:moveTo>
                  <a:cubicBezTo>
                    <a:pt x="265" y="5"/>
                    <a:pt x="262" y="5"/>
                    <a:pt x="260" y="5"/>
                  </a:cubicBezTo>
                  <a:cubicBezTo>
                    <a:pt x="260" y="5"/>
                    <a:pt x="260" y="5"/>
                    <a:pt x="259" y="5"/>
                  </a:cubicBezTo>
                  <a:cubicBezTo>
                    <a:pt x="259" y="8"/>
                    <a:pt x="260" y="10"/>
                    <a:pt x="260" y="12"/>
                  </a:cubicBezTo>
                  <a:cubicBezTo>
                    <a:pt x="260" y="12"/>
                    <a:pt x="261" y="12"/>
                    <a:pt x="262" y="12"/>
                  </a:cubicBezTo>
                  <a:cubicBezTo>
                    <a:pt x="262" y="10"/>
                    <a:pt x="262" y="8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3" y="6"/>
                    <a:pt x="263" y="6"/>
                    <a:pt x="263" y="7"/>
                  </a:cubicBezTo>
                  <a:cubicBezTo>
                    <a:pt x="263" y="8"/>
                    <a:pt x="263" y="10"/>
                    <a:pt x="263" y="12"/>
                  </a:cubicBezTo>
                  <a:cubicBezTo>
                    <a:pt x="266" y="12"/>
                    <a:pt x="269" y="11"/>
                    <a:pt x="272" y="11"/>
                  </a:cubicBezTo>
                  <a:cubicBezTo>
                    <a:pt x="272" y="21"/>
                    <a:pt x="271" y="32"/>
                    <a:pt x="270" y="42"/>
                  </a:cubicBezTo>
                  <a:cubicBezTo>
                    <a:pt x="273" y="45"/>
                    <a:pt x="276" y="48"/>
                    <a:pt x="279" y="51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0" y="8"/>
                    <a:pt x="279" y="8"/>
                    <a:pt x="279" y="7"/>
                  </a:cubicBezTo>
                  <a:cubicBezTo>
                    <a:pt x="279" y="7"/>
                    <a:pt x="279" y="6"/>
                    <a:pt x="279" y="6"/>
                  </a:cubicBezTo>
                  <a:cubicBezTo>
                    <a:pt x="278" y="5"/>
                    <a:pt x="273" y="5"/>
                    <a:pt x="268" y="5"/>
                  </a:cubicBezTo>
                  <a:moveTo>
                    <a:pt x="241" y="5"/>
                  </a:moveTo>
                  <a:cubicBezTo>
                    <a:pt x="243" y="8"/>
                    <a:pt x="245" y="11"/>
                    <a:pt x="247" y="13"/>
                  </a:cubicBezTo>
                  <a:cubicBezTo>
                    <a:pt x="251" y="13"/>
                    <a:pt x="255" y="13"/>
                    <a:pt x="259" y="12"/>
                  </a:cubicBezTo>
                  <a:cubicBezTo>
                    <a:pt x="259" y="10"/>
                    <a:pt x="259" y="8"/>
                    <a:pt x="259" y="5"/>
                  </a:cubicBezTo>
                  <a:cubicBezTo>
                    <a:pt x="257" y="5"/>
                    <a:pt x="256" y="5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1" y="5"/>
                    <a:pt x="246" y="5"/>
                    <a:pt x="241" y="5"/>
                  </a:cubicBezTo>
                  <a:moveTo>
                    <a:pt x="102" y="2"/>
                  </a:moveTo>
                  <a:cubicBezTo>
                    <a:pt x="100" y="2"/>
                    <a:pt x="99" y="2"/>
                    <a:pt x="97" y="2"/>
                  </a:cubicBezTo>
                  <a:cubicBezTo>
                    <a:pt x="64" y="3"/>
                    <a:pt x="0" y="3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8" y="12"/>
                    <a:pt x="114" y="16"/>
                    <a:pt x="171" y="16"/>
                  </a:cubicBezTo>
                  <a:cubicBezTo>
                    <a:pt x="195" y="16"/>
                    <a:pt x="220" y="16"/>
                    <a:pt x="244" y="14"/>
                  </a:cubicBezTo>
                  <a:cubicBezTo>
                    <a:pt x="242" y="11"/>
                    <a:pt x="240" y="8"/>
                    <a:pt x="238" y="5"/>
                  </a:cubicBezTo>
                  <a:cubicBezTo>
                    <a:pt x="231" y="5"/>
                    <a:pt x="224" y="4"/>
                    <a:pt x="217" y="4"/>
                  </a:cubicBezTo>
                  <a:cubicBezTo>
                    <a:pt x="192" y="4"/>
                    <a:pt x="167" y="3"/>
                    <a:pt x="141" y="2"/>
                  </a:cubicBezTo>
                  <a:cubicBezTo>
                    <a:pt x="128" y="2"/>
                    <a:pt x="115" y="2"/>
                    <a:pt x="102" y="2"/>
                  </a:cubicBezTo>
                  <a:moveTo>
                    <a:pt x="126" y="0"/>
                  </a:moveTo>
                  <a:cubicBezTo>
                    <a:pt x="123" y="0"/>
                    <a:pt x="120" y="0"/>
                    <a:pt x="117" y="0"/>
                  </a:cubicBezTo>
                  <a:cubicBezTo>
                    <a:pt x="131" y="1"/>
                    <a:pt x="144" y="1"/>
                    <a:pt x="158" y="1"/>
                  </a:cubicBezTo>
                  <a:cubicBezTo>
                    <a:pt x="174" y="1"/>
                    <a:pt x="190" y="2"/>
                    <a:pt x="206" y="2"/>
                  </a:cubicBezTo>
                  <a:cubicBezTo>
                    <a:pt x="175" y="1"/>
                    <a:pt x="143" y="0"/>
                    <a:pt x="126" y="0"/>
                  </a:cubicBezTo>
                </a:path>
              </a:pathLst>
            </a:custGeom>
            <a:solidFill>
              <a:srgbClr val="96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85"/>
            <p:cNvSpPr>
              <a:spLocks/>
            </p:cNvSpPr>
            <p:nvPr/>
          </p:nvSpPr>
          <p:spPr bwMode="auto">
            <a:xfrm>
              <a:off x="4019550" y="3097214"/>
              <a:ext cx="47625" cy="130175"/>
            </a:xfrm>
            <a:custGeom>
              <a:avLst/>
              <a:gdLst>
                <a:gd name="T0" fmla="*/ 10 w 10"/>
                <a:gd name="T1" fmla="*/ 25 h 27"/>
                <a:gd name="T2" fmla="*/ 9 w 10"/>
                <a:gd name="T3" fmla="*/ 27 h 27"/>
                <a:gd name="T4" fmla="*/ 7 w 10"/>
                <a:gd name="T5" fmla="*/ 27 h 27"/>
                <a:gd name="T6" fmla="*/ 5 w 10"/>
                <a:gd name="T7" fmla="*/ 27 h 27"/>
                <a:gd name="T8" fmla="*/ 4 w 10"/>
                <a:gd name="T9" fmla="*/ 26 h 27"/>
                <a:gd name="T10" fmla="*/ 3 w 10"/>
                <a:gd name="T11" fmla="*/ 22 h 27"/>
                <a:gd name="T12" fmla="*/ 3 w 10"/>
                <a:gd name="T13" fmla="*/ 18 h 27"/>
                <a:gd name="T14" fmla="*/ 3 w 10"/>
                <a:gd name="T15" fmla="*/ 13 h 27"/>
                <a:gd name="T16" fmla="*/ 3 w 10"/>
                <a:gd name="T17" fmla="*/ 6 h 27"/>
                <a:gd name="T18" fmla="*/ 3 w 10"/>
                <a:gd name="T19" fmla="*/ 5 h 27"/>
                <a:gd name="T20" fmla="*/ 2 w 10"/>
                <a:gd name="T21" fmla="*/ 5 h 27"/>
                <a:gd name="T22" fmla="*/ 2 w 10"/>
                <a:gd name="T23" fmla="*/ 4 h 27"/>
                <a:gd name="T24" fmla="*/ 1 w 10"/>
                <a:gd name="T25" fmla="*/ 4 h 27"/>
                <a:gd name="T26" fmla="*/ 0 w 10"/>
                <a:gd name="T27" fmla="*/ 3 h 27"/>
                <a:gd name="T28" fmla="*/ 1 w 10"/>
                <a:gd name="T29" fmla="*/ 1 h 27"/>
                <a:gd name="T30" fmla="*/ 2 w 10"/>
                <a:gd name="T31" fmla="*/ 1 h 27"/>
                <a:gd name="T32" fmla="*/ 4 w 10"/>
                <a:gd name="T33" fmla="*/ 0 h 27"/>
                <a:gd name="T34" fmla="*/ 6 w 10"/>
                <a:gd name="T35" fmla="*/ 0 h 27"/>
                <a:gd name="T36" fmla="*/ 8 w 10"/>
                <a:gd name="T37" fmla="*/ 0 h 27"/>
                <a:gd name="T38" fmla="*/ 9 w 10"/>
                <a:gd name="T39" fmla="*/ 2 h 27"/>
                <a:gd name="T40" fmla="*/ 9 w 10"/>
                <a:gd name="T41" fmla="*/ 5 h 27"/>
                <a:gd name="T42" fmla="*/ 9 w 10"/>
                <a:gd name="T43" fmla="*/ 8 h 27"/>
                <a:gd name="T44" fmla="*/ 9 w 10"/>
                <a:gd name="T45" fmla="*/ 11 h 27"/>
                <a:gd name="T46" fmla="*/ 10 w 10"/>
                <a:gd name="T4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27">
                  <a:moveTo>
                    <a:pt x="10" y="25"/>
                  </a:moveTo>
                  <a:cubicBezTo>
                    <a:pt x="10" y="26"/>
                    <a:pt x="9" y="26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21"/>
                    <a:pt x="3" y="19"/>
                    <a:pt x="3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3" y="9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9" y="9"/>
                    <a:pt x="9" y="10"/>
                    <a:pt x="9" y="11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86"/>
            <p:cNvSpPr>
              <a:spLocks noEditPoints="1"/>
            </p:cNvSpPr>
            <p:nvPr/>
          </p:nvSpPr>
          <p:spPr bwMode="auto">
            <a:xfrm>
              <a:off x="4086225" y="3082926"/>
              <a:ext cx="111125" cy="153988"/>
            </a:xfrm>
            <a:custGeom>
              <a:avLst/>
              <a:gdLst>
                <a:gd name="T0" fmla="*/ 23 w 23"/>
                <a:gd name="T1" fmla="*/ 9 h 32"/>
                <a:gd name="T2" fmla="*/ 22 w 23"/>
                <a:gd name="T3" fmla="*/ 11 h 32"/>
                <a:gd name="T4" fmla="*/ 21 w 23"/>
                <a:gd name="T5" fmla="*/ 14 h 32"/>
                <a:gd name="T6" fmla="*/ 20 w 23"/>
                <a:gd name="T7" fmla="*/ 16 h 32"/>
                <a:gd name="T8" fmla="*/ 17 w 23"/>
                <a:gd name="T9" fmla="*/ 18 h 32"/>
                <a:gd name="T10" fmla="*/ 18 w 23"/>
                <a:gd name="T11" fmla="*/ 18 h 32"/>
                <a:gd name="T12" fmla="*/ 20 w 23"/>
                <a:gd name="T13" fmla="*/ 19 h 32"/>
                <a:gd name="T14" fmla="*/ 21 w 23"/>
                <a:gd name="T15" fmla="*/ 21 h 32"/>
                <a:gd name="T16" fmla="*/ 21 w 23"/>
                <a:gd name="T17" fmla="*/ 24 h 32"/>
                <a:gd name="T18" fmla="*/ 18 w 23"/>
                <a:gd name="T19" fmla="*/ 29 h 32"/>
                <a:gd name="T20" fmla="*/ 11 w 23"/>
                <a:gd name="T21" fmla="*/ 32 h 32"/>
                <a:gd name="T22" fmla="*/ 8 w 23"/>
                <a:gd name="T23" fmla="*/ 32 h 32"/>
                <a:gd name="T24" fmla="*/ 4 w 23"/>
                <a:gd name="T25" fmla="*/ 31 h 32"/>
                <a:gd name="T26" fmla="*/ 2 w 23"/>
                <a:gd name="T27" fmla="*/ 29 h 32"/>
                <a:gd name="T28" fmla="*/ 1 w 23"/>
                <a:gd name="T29" fmla="*/ 26 h 32"/>
                <a:gd name="T30" fmla="*/ 1 w 23"/>
                <a:gd name="T31" fmla="*/ 22 h 32"/>
                <a:gd name="T32" fmla="*/ 5 w 23"/>
                <a:gd name="T33" fmla="*/ 18 h 32"/>
                <a:gd name="T34" fmla="*/ 2 w 23"/>
                <a:gd name="T35" fmla="*/ 15 h 32"/>
                <a:gd name="T36" fmla="*/ 0 w 23"/>
                <a:gd name="T37" fmla="*/ 10 h 32"/>
                <a:gd name="T38" fmla="*/ 1 w 23"/>
                <a:gd name="T39" fmla="*/ 6 h 32"/>
                <a:gd name="T40" fmla="*/ 4 w 23"/>
                <a:gd name="T41" fmla="*/ 3 h 32"/>
                <a:gd name="T42" fmla="*/ 8 w 23"/>
                <a:gd name="T43" fmla="*/ 1 h 32"/>
                <a:gd name="T44" fmla="*/ 12 w 23"/>
                <a:gd name="T45" fmla="*/ 0 h 32"/>
                <a:gd name="T46" fmla="*/ 17 w 23"/>
                <a:gd name="T47" fmla="*/ 1 h 32"/>
                <a:gd name="T48" fmla="*/ 20 w 23"/>
                <a:gd name="T49" fmla="*/ 3 h 32"/>
                <a:gd name="T50" fmla="*/ 22 w 23"/>
                <a:gd name="T51" fmla="*/ 6 h 32"/>
                <a:gd name="T52" fmla="*/ 23 w 23"/>
                <a:gd name="T53" fmla="*/ 9 h 32"/>
                <a:gd name="T54" fmla="*/ 17 w 23"/>
                <a:gd name="T55" fmla="*/ 9 h 32"/>
                <a:gd name="T56" fmla="*/ 16 w 23"/>
                <a:gd name="T57" fmla="*/ 6 h 32"/>
                <a:gd name="T58" fmla="*/ 12 w 23"/>
                <a:gd name="T59" fmla="*/ 4 h 32"/>
                <a:gd name="T60" fmla="*/ 8 w 23"/>
                <a:gd name="T61" fmla="*/ 6 h 32"/>
                <a:gd name="T62" fmla="*/ 6 w 23"/>
                <a:gd name="T63" fmla="*/ 10 h 32"/>
                <a:gd name="T64" fmla="*/ 7 w 23"/>
                <a:gd name="T65" fmla="*/ 12 h 32"/>
                <a:gd name="T66" fmla="*/ 7 w 23"/>
                <a:gd name="T67" fmla="*/ 14 h 32"/>
                <a:gd name="T68" fmla="*/ 9 w 23"/>
                <a:gd name="T69" fmla="*/ 16 h 32"/>
                <a:gd name="T70" fmla="*/ 11 w 23"/>
                <a:gd name="T71" fmla="*/ 16 h 32"/>
                <a:gd name="T72" fmla="*/ 14 w 23"/>
                <a:gd name="T73" fmla="*/ 16 h 32"/>
                <a:gd name="T74" fmla="*/ 15 w 23"/>
                <a:gd name="T75" fmla="*/ 14 h 32"/>
                <a:gd name="T76" fmla="*/ 16 w 23"/>
                <a:gd name="T77" fmla="*/ 12 h 32"/>
                <a:gd name="T78" fmla="*/ 17 w 23"/>
                <a:gd name="T79" fmla="*/ 9 h 32"/>
                <a:gd name="T80" fmla="*/ 15 w 23"/>
                <a:gd name="T81" fmla="*/ 24 h 32"/>
                <a:gd name="T82" fmla="*/ 15 w 23"/>
                <a:gd name="T83" fmla="*/ 22 h 32"/>
                <a:gd name="T84" fmla="*/ 14 w 23"/>
                <a:gd name="T85" fmla="*/ 21 h 32"/>
                <a:gd name="T86" fmla="*/ 13 w 23"/>
                <a:gd name="T87" fmla="*/ 20 h 32"/>
                <a:gd name="T88" fmla="*/ 11 w 23"/>
                <a:gd name="T89" fmla="*/ 19 h 32"/>
                <a:gd name="T90" fmla="*/ 8 w 23"/>
                <a:gd name="T91" fmla="*/ 21 h 32"/>
                <a:gd name="T92" fmla="*/ 6 w 23"/>
                <a:gd name="T93" fmla="*/ 24 h 32"/>
                <a:gd name="T94" fmla="*/ 7 w 23"/>
                <a:gd name="T95" fmla="*/ 26 h 32"/>
                <a:gd name="T96" fmla="*/ 7 w 23"/>
                <a:gd name="T97" fmla="*/ 27 h 32"/>
                <a:gd name="T98" fmla="*/ 8 w 23"/>
                <a:gd name="T99" fmla="*/ 28 h 32"/>
                <a:gd name="T100" fmla="*/ 11 w 23"/>
                <a:gd name="T101" fmla="*/ 29 h 32"/>
                <a:gd name="T102" fmla="*/ 14 w 23"/>
                <a:gd name="T103" fmla="*/ 27 h 32"/>
                <a:gd name="T104" fmla="*/ 15 w 23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32">
                  <a:moveTo>
                    <a:pt x="23" y="9"/>
                  </a:moveTo>
                  <a:cubicBezTo>
                    <a:pt x="23" y="10"/>
                    <a:pt x="23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19" y="17"/>
                    <a:pt x="18" y="17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20"/>
                    <a:pt x="20" y="20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6"/>
                    <a:pt x="20" y="28"/>
                    <a:pt x="18" y="29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3" y="31"/>
                    <a:pt x="3" y="30"/>
                    <a:pt x="2" y="29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0" y="25"/>
                    <a:pt x="1" y="23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2" y="6"/>
                  </a:cubicBezTo>
                  <a:cubicBezTo>
                    <a:pt x="22" y="7"/>
                    <a:pt x="23" y="8"/>
                    <a:pt x="23" y="9"/>
                  </a:cubicBezTo>
                  <a:close/>
                  <a:moveTo>
                    <a:pt x="17" y="9"/>
                  </a:moveTo>
                  <a:cubicBezTo>
                    <a:pt x="17" y="8"/>
                    <a:pt x="16" y="7"/>
                    <a:pt x="16" y="6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1" y="4"/>
                    <a:pt x="9" y="4"/>
                    <a:pt x="8" y="6"/>
                  </a:cubicBezTo>
                  <a:cubicBezTo>
                    <a:pt x="7" y="7"/>
                    <a:pt x="6" y="8"/>
                    <a:pt x="6" y="10"/>
                  </a:cubicBezTo>
                  <a:cubicBezTo>
                    <a:pt x="6" y="11"/>
                    <a:pt x="6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8" y="15"/>
                    <a:pt x="8" y="15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5"/>
                    <a:pt x="15" y="15"/>
                    <a:pt x="15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1"/>
                    <a:pt x="17" y="10"/>
                    <a:pt x="17" y="9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3"/>
                    <a:pt x="6" y="24"/>
                  </a:cubicBezTo>
                  <a:cubicBezTo>
                    <a:pt x="6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5" y="26"/>
                    <a:pt x="15" y="25"/>
                    <a:pt x="15" y="24"/>
                  </a:cubicBez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Oval 287"/>
            <p:cNvSpPr>
              <a:spLocks noChangeArrowheads="1"/>
            </p:cNvSpPr>
            <p:nvPr/>
          </p:nvSpPr>
          <p:spPr bwMode="auto">
            <a:xfrm>
              <a:off x="4206875" y="3078164"/>
              <a:ext cx="38100" cy="38100"/>
            </a:xfrm>
            <a:prstGeom prst="ellipse">
              <a:avLst/>
            </a:pr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8"/>
            <p:cNvSpPr>
              <a:spLocks/>
            </p:cNvSpPr>
            <p:nvPr/>
          </p:nvSpPr>
          <p:spPr bwMode="auto">
            <a:xfrm>
              <a:off x="3149600" y="5741989"/>
              <a:ext cx="365125" cy="625475"/>
            </a:xfrm>
            <a:custGeom>
              <a:avLst/>
              <a:gdLst>
                <a:gd name="T0" fmla="*/ 0 w 76"/>
                <a:gd name="T1" fmla="*/ 0 h 130"/>
                <a:gd name="T2" fmla="*/ 7 w 76"/>
                <a:gd name="T3" fmla="*/ 118 h 130"/>
                <a:gd name="T4" fmla="*/ 7 w 76"/>
                <a:gd name="T5" fmla="*/ 122 h 130"/>
                <a:gd name="T6" fmla="*/ 73 w 76"/>
                <a:gd name="T7" fmla="*/ 130 h 130"/>
                <a:gd name="T8" fmla="*/ 76 w 76"/>
                <a:gd name="T9" fmla="*/ 1 h 130"/>
                <a:gd name="T10" fmla="*/ 0 w 76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30">
                  <a:moveTo>
                    <a:pt x="0" y="0"/>
                  </a:moveTo>
                  <a:cubicBezTo>
                    <a:pt x="0" y="0"/>
                    <a:pt x="2" y="95"/>
                    <a:pt x="7" y="118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"/>
                    <a:pt x="76" y="1"/>
                    <a:pt x="76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89"/>
            <p:cNvSpPr>
              <a:spLocks/>
            </p:cNvSpPr>
            <p:nvPr/>
          </p:nvSpPr>
          <p:spPr bwMode="auto">
            <a:xfrm>
              <a:off x="3009900" y="1533526"/>
              <a:ext cx="303213" cy="4938713"/>
            </a:xfrm>
            <a:custGeom>
              <a:avLst/>
              <a:gdLst>
                <a:gd name="T0" fmla="*/ 63 w 63"/>
                <a:gd name="T1" fmla="*/ 0 h 1027"/>
                <a:gd name="T2" fmla="*/ 4 w 63"/>
                <a:gd name="T3" fmla="*/ 506 h 1027"/>
                <a:gd name="T4" fmla="*/ 2 w 63"/>
                <a:gd name="T5" fmla="*/ 768 h 1027"/>
                <a:gd name="T6" fmla="*/ 7 w 63"/>
                <a:gd name="T7" fmla="*/ 899 h 1027"/>
                <a:gd name="T8" fmla="*/ 10 w 63"/>
                <a:gd name="T9" fmla="*/ 956 h 1027"/>
                <a:gd name="T10" fmla="*/ 14 w 63"/>
                <a:gd name="T11" fmla="*/ 1020 h 1027"/>
                <a:gd name="T12" fmla="*/ 24 w 63"/>
                <a:gd name="T13" fmla="*/ 1020 h 1027"/>
                <a:gd name="T14" fmla="*/ 12 w 63"/>
                <a:gd name="T15" fmla="*/ 909 h 1027"/>
                <a:gd name="T16" fmla="*/ 4 w 63"/>
                <a:gd name="T17" fmla="*/ 773 h 1027"/>
                <a:gd name="T18" fmla="*/ 6 w 63"/>
                <a:gd name="T19" fmla="*/ 512 h 1027"/>
                <a:gd name="T20" fmla="*/ 63 w 63"/>
                <a:gd name="T2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027">
                  <a:moveTo>
                    <a:pt x="63" y="0"/>
                  </a:moveTo>
                  <a:cubicBezTo>
                    <a:pt x="38" y="168"/>
                    <a:pt x="10" y="336"/>
                    <a:pt x="4" y="506"/>
                  </a:cubicBezTo>
                  <a:cubicBezTo>
                    <a:pt x="1" y="593"/>
                    <a:pt x="0" y="681"/>
                    <a:pt x="2" y="768"/>
                  </a:cubicBezTo>
                  <a:cubicBezTo>
                    <a:pt x="3" y="812"/>
                    <a:pt x="5" y="855"/>
                    <a:pt x="7" y="899"/>
                  </a:cubicBezTo>
                  <a:cubicBezTo>
                    <a:pt x="8" y="918"/>
                    <a:pt x="9" y="937"/>
                    <a:pt x="10" y="956"/>
                  </a:cubicBezTo>
                  <a:cubicBezTo>
                    <a:pt x="12" y="978"/>
                    <a:pt x="15" y="999"/>
                    <a:pt x="14" y="1020"/>
                  </a:cubicBezTo>
                  <a:cubicBezTo>
                    <a:pt x="13" y="1027"/>
                    <a:pt x="24" y="1026"/>
                    <a:pt x="24" y="1020"/>
                  </a:cubicBezTo>
                  <a:cubicBezTo>
                    <a:pt x="26" y="983"/>
                    <a:pt x="16" y="946"/>
                    <a:pt x="12" y="909"/>
                  </a:cubicBezTo>
                  <a:cubicBezTo>
                    <a:pt x="7" y="864"/>
                    <a:pt x="5" y="819"/>
                    <a:pt x="4" y="773"/>
                  </a:cubicBezTo>
                  <a:cubicBezTo>
                    <a:pt x="1" y="686"/>
                    <a:pt x="2" y="599"/>
                    <a:pt x="6" y="512"/>
                  </a:cubicBezTo>
                  <a:cubicBezTo>
                    <a:pt x="12" y="340"/>
                    <a:pt x="39" y="171"/>
                    <a:pt x="6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290"/>
            <p:cNvSpPr>
              <a:spLocks/>
            </p:cNvSpPr>
            <p:nvPr/>
          </p:nvSpPr>
          <p:spPr bwMode="auto">
            <a:xfrm>
              <a:off x="3275013" y="1519239"/>
              <a:ext cx="76200" cy="106363"/>
            </a:xfrm>
            <a:custGeom>
              <a:avLst/>
              <a:gdLst>
                <a:gd name="T0" fmla="*/ 1 w 16"/>
                <a:gd name="T1" fmla="*/ 4 h 22"/>
                <a:gd name="T2" fmla="*/ 13 w 16"/>
                <a:gd name="T3" fmla="*/ 16 h 22"/>
                <a:gd name="T4" fmla="*/ 16 w 16"/>
                <a:gd name="T5" fmla="*/ 12 h 22"/>
                <a:gd name="T6" fmla="*/ 16 w 16"/>
                <a:gd name="T7" fmla="*/ 9 h 22"/>
                <a:gd name="T8" fmla="*/ 16 w 16"/>
                <a:gd name="T9" fmla="*/ 8 h 22"/>
                <a:gd name="T10" fmla="*/ 12 w 16"/>
                <a:gd name="T11" fmla="*/ 10 h 22"/>
                <a:gd name="T12" fmla="*/ 11 w 16"/>
                <a:gd name="T13" fmla="*/ 10 h 22"/>
                <a:gd name="T14" fmla="*/ 12 w 16"/>
                <a:gd name="T15" fmla="*/ 10 h 22"/>
                <a:gd name="T16" fmla="*/ 14 w 16"/>
                <a:gd name="T17" fmla="*/ 11 h 22"/>
                <a:gd name="T18" fmla="*/ 16 w 16"/>
                <a:gd name="T19" fmla="*/ 7 h 22"/>
                <a:gd name="T20" fmla="*/ 12 w 16"/>
                <a:gd name="T21" fmla="*/ 7 h 22"/>
                <a:gd name="T22" fmla="*/ 11 w 16"/>
                <a:gd name="T23" fmla="*/ 9 h 22"/>
                <a:gd name="T24" fmla="*/ 10 w 16"/>
                <a:gd name="T25" fmla="*/ 11 h 22"/>
                <a:gd name="T26" fmla="*/ 10 w 16"/>
                <a:gd name="T27" fmla="*/ 11 h 22"/>
                <a:gd name="T28" fmla="*/ 10 w 16"/>
                <a:gd name="T29" fmla="*/ 12 h 22"/>
                <a:gd name="T30" fmla="*/ 10 w 16"/>
                <a:gd name="T31" fmla="*/ 12 h 22"/>
                <a:gd name="T32" fmla="*/ 10 w 16"/>
                <a:gd name="T33" fmla="*/ 12 h 22"/>
                <a:gd name="T34" fmla="*/ 10 w 16"/>
                <a:gd name="T35" fmla="*/ 12 h 22"/>
                <a:gd name="T36" fmla="*/ 11 w 16"/>
                <a:gd name="T37" fmla="*/ 12 h 22"/>
                <a:gd name="T38" fmla="*/ 11 w 16"/>
                <a:gd name="T39" fmla="*/ 12 h 22"/>
                <a:gd name="T40" fmla="*/ 10 w 16"/>
                <a:gd name="T41" fmla="*/ 11 h 22"/>
                <a:gd name="T42" fmla="*/ 8 w 16"/>
                <a:gd name="T43" fmla="*/ 9 h 22"/>
                <a:gd name="T44" fmla="*/ 4 w 16"/>
                <a:gd name="T45" fmla="*/ 2 h 22"/>
                <a:gd name="T46" fmla="*/ 1 w 16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2">
                  <a:moveTo>
                    <a:pt x="1" y="4"/>
                  </a:moveTo>
                  <a:cubicBezTo>
                    <a:pt x="2" y="8"/>
                    <a:pt x="6" y="22"/>
                    <a:pt x="13" y="16"/>
                  </a:cubicBezTo>
                  <a:cubicBezTo>
                    <a:pt x="15" y="15"/>
                    <a:pt x="15" y="13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7"/>
                    <a:pt x="16" y="8"/>
                  </a:cubicBezTo>
                  <a:cubicBezTo>
                    <a:pt x="15" y="9"/>
                    <a:pt x="13" y="10"/>
                    <a:pt x="12" y="10"/>
                  </a:cubicBezTo>
                  <a:cubicBezTo>
                    <a:pt x="12" y="10"/>
                    <a:pt x="11" y="8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6" y="10"/>
                    <a:pt x="16" y="8"/>
                    <a:pt x="16" y="7"/>
                  </a:cubicBezTo>
                  <a:cubicBezTo>
                    <a:pt x="15" y="5"/>
                    <a:pt x="12" y="6"/>
                    <a:pt x="12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1" y="12"/>
                    <a:pt x="10" y="11"/>
                  </a:cubicBezTo>
                  <a:cubicBezTo>
                    <a:pt x="9" y="11"/>
                    <a:pt x="9" y="9"/>
                    <a:pt x="8" y="9"/>
                  </a:cubicBezTo>
                  <a:cubicBezTo>
                    <a:pt x="7" y="7"/>
                    <a:pt x="5" y="5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291"/>
            <p:cNvSpPr>
              <a:spLocks/>
            </p:cNvSpPr>
            <p:nvPr/>
          </p:nvSpPr>
          <p:spPr bwMode="auto">
            <a:xfrm>
              <a:off x="3308350" y="1509714"/>
              <a:ext cx="38100" cy="87313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3 h 18"/>
                <a:gd name="T4" fmla="*/ 2 w 8"/>
                <a:gd name="T5" fmla="*/ 3 h 18"/>
                <a:gd name="T6" fmla="*/ 4 w 8"/>
                <a:gd name="T7" fmla="*/ 3 h 18"/>
                <a:gd name="T8" fmla="*/ 4 w 8"/>
                <a:gd name="T9" fmla="*/ 3 h 18"/>
                <a:gd name="T10" fmla="*/ 3 w 8"/>
                <a:gd name="T11" fmla="*/ 2 h 18"/>
                <a:gd name="T12" fmla="*/ 3 w 8"/>
                <a:gd name="T13" fmla="*/ 4 h 18"/>
                <a:gd name="T14" fmla="*/ 3 w 8"/>
                <a:gd name="T15" fmla="*/ 5 h 18"/>
                <a:gd name="T16" fmla="*/ 2 w 8"/>
                <a:gd name="T17" fmla="*/ 6 h 18"/>
                <a:gd name="T18" fmla="*/ 1 w 8"/>
                <a:gd name="T19" fmla="*/ 8 h 18"/>
                <a:gd name="T20" fmla="*/ 0 w 8"/>
                <a:gd name="T21" fmla="*/ 10 h 18"/>
                <a:gd name="T22" fmla="*/ 0 w 8"/>
                <a:gd name="T23" fmla="*/ 17 h 18"/>
                <a:gd name="T24" fmla="*/ 2 w 8"/>
                <a:gd name="T25" fmla="*/ 17 h 18"/>
                <a:gd name="T26" fmla="*/ 7 w 8"/>
                <a:gd name="T27" fmla="*/ 7 h 18"/>
                <a:gd name="T28" fmla="*/ 7 w 8"/>
                <a:gd name="T29" fmla="*/ 1 h 18"/>
                <a:gd name="T30" fmla="*/ 6 w 8"/>
                <a:gd name="T31" fmla="*/ 1 h 18"/>
                <a:gd name="T32" fmla="*/ 1 w 8"/>
                <a:gd name="T33" fmla="*/ 2 h 18"/>
                <a:gd name="T34" fmla="*/ 1 w 8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8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6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18"/>
                    <a:pt x="1" y="18"/>
                    <a:pt x="2" y="17"/>
                  </a:cubicBezTo>
                  <a:cubicBezTo>
                    <a:pt x="5" y="14"/>
                    <a:pt x="7" y="11"/>
                    <a:pt x="7" y="7"/>
                  </a:cubicBezTo>
                  <a:cubicBezTo>
                    <a:pt x="7" y="5"/>
                    <a:pt x="8" y="4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292"/>
            <p:cNvSpPr>
              <a:spLocks/>
            </p:cNvSpPr>
            <p:nvPr/>
          </p:nvSpPr>
          <p:spPr bwMode="auto">
            <a:xfrm>
              <a:off x="3327400" y="1433514"/>
              <a:ext cx="1849438" cy="144463"/>
            </a:xfrm>
            <a:custGeom>
              <a:avLst/>
              <a:gdLst>
                <a:gd name="T0" fmla="*/ 0 w 385"/>
                <a:gd name="T1" fmla="*/ 24 h 30"/>
                <a:gd name="T2" fmla="*/ 73 w 385"/>
                <a:gd name="T3" fmla="*/ 10 h 30"/>
                <a:gd name="T4" fmla="*/ 184 w 385"/>
                <a:gd name="T5" fmla="*/ 3 h 30"/>
                <a:gd name="T6" fmla="*/ 296 w 385"/>
                <a:gd name="T7" fmla="*/ 5 h 30"/>
                <a:gd name="T8" fmla="*/ 342 w 385"/>
                <a:gd name="T9" fmla="*/ 11 h 30"/>
                <a:gd name="T10" fmla="*/ 361 w 385"/>
                <a:gd name="T11" fmla="*/ 15 h 30"/>
                <a:gd name="T12" fmla="*/ 373 w 385"/>
                <a:gd name="T13" fmla="*/ 23 h 30"/>
                <a:gd name="T14" fmla="*/ 377 w 385"/>
                <a:gd name="T15" fmla="*/ 14 h 30"/>
                <a:gd name="T16" fmla="*/ 371 w 385"/>
                <a:gd name="T17" fmla="*/ 15 h 30"/>
                <a:gd name="T18" fmla="*/ 369 w 385"/>
                <a:gd name="T19" fmla="*/ 22 h 30"/>
                <a:gd name="T20" fmla="*/ 380 w 385"/>
                <a:gd name="T21" fmla="*/ 29 h 30"/>
                <a:gd name="T22" fmla="*/ 383 w 385"/>
                <a:gd name="T23" fmla="*/ 25 h 30"/>
                <a:gd name="T24" fmla="*/ 378 w 385"/>
                <a:gd name="T25" fmla="*/ 17 h 30"/>
                <a:gd name="T26" fmla="*/ 372 w 385"/>
                <a:gd name="T27" fmla="*/ 23 h 30"/>
                <a:gd name="T28" fmla="*/ 374 w 385"/>
                <a:gd name="T29" fmla="*/ 23 h 30"/>
                <a:gd name="T30" fmla="*/ 377 w 385"/>
                <a:gd name="T31" fmla="*/ 14 h 30"/>
                <a:gd name="T32" fmla="*/ 370 w 385"/>
                <a:gd name="T33" fmla="*/ 13 h 30"/>
                <a:gd name="T34" fmla="*/ 364 w 385"/>
                <a:gd name="T35" fmla="*/ 13 h 30"/>
                <a:gd name="T36" fmla="*/ 345 w 385"/>
                <a:gd name="T37" fmla="*/ 9 h 30"/>
                <a:gd name="T38" fmla="*/ 302 w 385"/>
                <a:gd name="T39" fmla="*/ 4 h 30"/>
                <a:gd name="T40" fmla="*/ 184 w 385"/>
                <a:gd name="T41" fmla="*/ 1 h 30"/>
                <a:gd name="T42" fmla="*/ 70 w 385"/>
                <a:gd name="T43" fmla="*/ 8 h 30"/>
                <a:gd name="T44" fmla="*/ 0 w 385"/>
                <a:gd name="T45" fmla="*/ 24 h 30"/>
                <a:gd name="T46" fmla="*/ 0 w 385"/>
                <a:gd name="T4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5" h="30">
                  <a:moveTo>
                    <a:pt x="0" y="24"/>
                  </a:moveTo>
                  <a:cubicBezTo>
                    <a:pt x="22" y="15"/>
                    <a:pt x="49" y="13"/>
                    <a:pt x="73" y="10"/>
                  </a:cubicBezTo>
                  <a:cubicBezTo>
                    <a:pt x="110" y="5"/>
                    <a:pt x="147" y="3"/>
                    <a:pt x="184" y="3"/>
                  </a:cubicBezTo>
                  <a:cubicBezTo>
                    <a:pt x="221" y="2"/>
                    <a:pt x="259" y="2"/>
                    <a:pt x="296" y="5"/>
                  </a:cubicBezTo>
                  <a:cubicBezTo>
                    <a:pt x="312" y="6"/>
                    <a:pt x="327" y="8"/>
                    <a:pt x="342" y="11"/>
                  </a:cubicBezTo>
                  <a:cubicBezTo>
                    <a:pt x="349" y="12"/>
                    <a:pt x="355" y="13"/>
                    <a:pt x="361" y="15"/>
                  </a:cubicBezTo>
                  <a:cubicBezTo>
                    <a:pt x="366" y="17"/>
                    <a:pt x="368" y="20"/>
                    <a:pt x="373" y="23"/>
                  </a:cubicBezTo>
                  <a:cubicBezTo>
                    <a:pt x="374" y="20"/>
                    <a:pt x="376" y="17"/>
                    <a:pt x="377" y="14"/>
                  </a:cubicBezTo>
                  <a:cubicBezTo>
                    <a:pt x="375" y="14"/>
                    <a:pt x="373" y="13"/>
                    <a:pt x="371" y="15"/>
                  </a:cubicBezTo>
                  <a:cubicBezTo>
                    <a:pt x="369" y="16"/>
                    <a:pt x="367" y="19"/>
                    <a:pt x="369" y="22"/>
                  </a:cubicBezTo>
                  <a:cubicBezTo>
                    <a:pt x="371" y="26"/>
                    <a:pt x="375" y="27"/>
                    <a:pt x="380" y="29"/>
                  </a:cubicBezTo>
                  <a:cubicBezTo>
                    <a:pt x="382" y="30"/>
                    <a:pt x="385" y="27"/>
                    <a:pt x="383" y="25"/>
                  </a:cubicBezTo>
                  <a:cubicBezTo>
                    <a:pt x="383" y="25"/>
                    <a:pt x="379" y="19"/>
                    <a:pt x="378" y="17"/>
                  </a:cubicBezTo>
                  <a:cubicBezTo>
                    <a:pt x="376" y="19"/>
                    <a:pt x="374" y="21"/>
                    <a:pt x="372" y="23"/>
                  </a:cubicBezTo>
                  <a:cubicBezTo>
                    <a:pt x="373" y="23"/>
                    <a:pt x="374" y="23"/>
                    <a:pt x="374" y="23"/>
                  </a:cubicBezTo>
                  <a:cubicBezTo>
                    <a:pt x="380" y="24"/>
                    <a:pt x="383" y="16"/>
                    <a:pt x="377" y="14"/>
                  </a:cubicBezTo>
                  <a:cubicBezTo>
                    <a:pt x="374" y="13"/>
                    <a:pt x="372" y="13"/>
                    <a:pt x="370" y="13"/>
                  </a:cubicBezTo>
                  <a:cubicBezTo>
                    <a:pt x="368" y="13"/>
                    <a:pt x="366" y="13"/>
                    <a:pt x="364" y="13"/>
                  </a:cubicBezTo>
                  <a:cubicBezTo>
                    <a:pt x="358" y="11"/>
                    <a:pt x="351" y="10"/>
                    <a:pt x="345" y="9"/>
                  </a:cubicBezTo>
                  <a:cubicBezTo>
                    <a:pt x="331" y="7"/>
                    <a:pt x="316" y="5"/>
                    <a:pt x="302" y="4"/>
                  </a:cubicBezTo>
                  <a:cubicBezTo>
                    <a:pt x="263" y="0"/>
                    <a:pt x="223" y="0"/>
                    <a:pt x="184" y="1"/>
                  </a:cubicBezTo>
                  <a:cubicBezTo>
                    <a:pt x="146" y="2"/>
                    <a:pt x="108" y="4"/>
                    <a:pt x="70" y="8"/>
                  </a:cubicBezTo>
                  <a:cubicBezTo>
                    <a:pt x="47" y="11"/>
                    <a:pt x="21" y="1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293"/>
            <p:cNvSpPr>
              <a:spLocks/>
            </p:cNvSpPr>
            <p:nvPr/>
          </p:nvSpPr>
          <p:spPr bwMode="auto">
            <a:xfrm>
              <a:off x="5072063" y="1524001"/>
              <a:ext cx="455613" cy="4938713"/>
            </a:xfrm>
            <a:custGeom>
              <a:avLst/>
              <a:gdLst>
                <a:gd name="T0" fmla="*/ 11 w 95"/>
                <a:gd name="T1" fmla="*/ 0 h 1027"/>
                <a:gd name="T2" fmla="*/ 6 w 95"/>
                <a:gd name="T3" fmla="*/ 266 h 1027"/>
                <a:gd name="T4" fmla="*/ 7 w 95"/>
                <a:gd name="T5" fmla="*/ 529 h 1027"/>
                <a:gd name="T6" fmla="*/ 35 w 95"/>
                <a:gd name="T7" fmla="*/ 775 h 1027"/>
                <a:gd name="T8" fmla="*/ 59 w 95"/>
                <a:gd name="T9" fmla="*/ 898 h 1027"/>
                <a:gd name="T10" fmla="*/ 72 w 95"/>
                <a:gd name="T11" fmla="*/ 959 h 1027"/>
                <a:gd name="T12" fmla="*/ 83 w 95"/>
                <a:gd name="T13" fmla="*/ 1021 h 1027"/>
                <a:gd name="T14" fmla="*/ 93 w 95"/>
                <a:gd name="T15" fmla="*/ 1018 h 1027"/>
                <a:gd name="T16" fmla="*/ 38 w 95"/>
                <a:gd name="T17" fmla="*/ 779 h 1027"/>
                <a:gd name="T18" fmla="*/ 9 w 95"/>
                <a:gd name="T19" fmla="*/ 524 h 1027"/>
                <a:gd name="T20" fmla="*/ 11 w 95"/>
                <a:gd name="T21" fmla="*/ 0 h 1027"/>
                <a:gd name="T22" fmla="*/ 11 w 95"/>
                <a:gd name="T23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027">
                  <a:moveTo>
                    <a:pt x="11" y="0"/>
                  </a:moveTo>
                  <a:cubicBezTo>
                    <a:pt x="9" y="89"/>
                    <a:pt x="8" y="177"/>
                    <a:pt x="6" y="266"/>
                  </a:cubicBezTo>
                  <a:cubicBezTo>
                    <a:pt x="4" y="354"/>
                    <a:pt x="2" y="441"/>
                    <a:pt x="7" y="529"/>
                  </a:cubicBezTo>
                  <a:cubicBezTo>
                    <a:pt x="11" y="611"/>
                    <a:pt x="21" y="693"/>
                    <a:pt x="35" y="775"/>
                  </a:cubicBezTo>
                  <a:cubicBezTo>
                    <a:pt x="42" y="816"/>
                    <a:pt x="51" y="857"/>
                    <a:pt x="59" y="898"/>
                  </a:cubicBezTo>
                  <a:cubicBezTo>
                    <a:pt x="64" y="918"/>
                    <a:pt x="68" y="939"/>
                    <a:pt x="72" y="959"/>
                  </a:cubicBezTo>
                  <a:cubicBezTo>
                    <a:pt x="75" y="980"/>
                    <a:pt x="77" y="1001"/>
                    <a:pt x="83" y="1021"/>
                  </a:cubicBezTo>
                  <a:cubicBezTo>
                    <a:pt x="85" y="1027"/>
                    <a:pt x="95" y="1024"/>
                    <a:pt x="93" y="1018"/>
                  </a:cubicBezTo>
                  <a:cubicBezTo>
                    <a:pt x="68" y="941"/>
                    <a:pt x="53" y="859"/>
                    <a:pt x="38" y="779"/>
                  </a:cubicBezTo>
                  <a:cubicBezTo>
                    <a:pt x="23" y="695"/>
                    <a:pt x="13" y="609"/>
                    <a:pt x="9" y="524"/>
                  </a:cubicBezTo>
                  <a:cubicBezTo>
                    <a:pt x="0" y="349"/>
                    <a:pt x="14" y="17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294"/>
            <p:cNvSpPr>
              <a:spLocks/>
            </p:cNvSpPr>
            <p:nvPr/>
          </p:nvSpPr>
          <p:spPr bwMode="auto">
            <a:xfrm>
              <a:off x="3476625" y="1471614"/>
              <a:ext cx="303213" cy="5054600"/>
            </a:xfrm>
            <a:custGeom>
              <a:avLst/>
              <a:gdLst>
                <a:gd name="T0" fmla="*/ 42 w 63"/>
                <a:gd name="T1" fmla="*/ 1 h 1051"/>
                <a:gd name="T2" fmla="*/ 14 w 63"/>
                <a:gd name="T3" fmla="*/ 515 h 1051"/>
                <a:gd name="T4" fmla="*/ 42 w 63"/>
                <a:gd name="T5" fmla="*/ 782 h 1051"/>
                <a:gd name="T6" fmla="*/ 51 w 63"/>
                <a:gd name="T7" fmla="*/ 917 h 1051"/>
                <a:gd name="T8" fmla="*/ 51 w 63"/>
                <a:gd name="T9" fmla="*/ 981 h 1051"/>
                <a:gd name="T10" fmla="*/ 52 w 63"/>
                <a:gd name="T11" fmla="*/ 1045 h 1051"/>
                <a:gd name="T12" fmla="*/ 62 w 63"/>
                <a:gd name="T13" fmla="*/ 1042 h 1051"/>
                <a:gd name="T14" fmla="*/ 60 w 63"/>
                <a:gd name="T15" fmla="*/ 975 h 1051"/>
                <a:gd name="T16" fmla="*/ 56 w 63"/>
                <a:gd name="T17" fmla="*/ 916 h 1051"/>
                <a:gd name="T18" fmla="*/ 44 w 63"/>
                <a:gd name="T19" fmla="*/ 787 h 1051"/>
                <a:gd name="T20" fmla="*/ 16 w 63"/>
                <a:gd name="T21" fmla="*/ 525 h 1051"/>
                <a:gd name="T22" fmla="*/ 43 w 63"/>
                <a:gd name="T23" fmla="*/ 1 h 1051"/>
                <a:gd name="T24" fmla="*/ 42 w 63"/>
                <a:gd name="T25" fmla="*/ 1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051">
                  <a:moveTo>
                    <a:pt x="42" y="1"/>
                  </a:moveTo>
                  <a:cubicBezTo>
                    <a:pt x="9" y="170"/>
                    <a:pt x="0" y="343"/>
                    <a:pt x="14" y="515"/>
                  </a:cubicBezTo>
                  <a:cubicBezTo>
                    <a:pt x="21" y="604"/>
                    <a:pt x="33" y="693"/>
                    <a:pt x="42" y="782"/>
                  </a:cubicBezTo>
                  <a:cubicBezTo>
                    <a:pt x="46" y="827"/>
                    <a:pt x="50" y="872"/>
                    <a:pt x="51" y="917"/>
                  </a:cubicBezTo>
                  <a:cubicBezTo>
                    <a:pt x="52" y="938"/>
                    <a:pt x="52" y="959"/>
                    <a:pt x="51" y="981"/>
                  </a:cubicBezTo>
                  <a:cubicBezTo>
                    <a:pt x="50" y="1002"/>
                    <a:pt x="49" y="1023"/>
                    <a:pt x="52" y="1045"/>
                  </a:cubicBezTo>
                  <a:cubicBezTo>
                    <a:pt x="53" y="1051"/>
                    <a:pt x="63" y="1048"/>
                    <a:pt x="62" y="1042"/>
                  </a:cubicBezTo>
                  <a:cubicBezTo>
                    <a:pt x="59" y="1020"/>
                    <a:pt x="59" y="998"/>
                    <a:pt x="60" y="975"/>
                  </a:cubicBezTo>
                  <a:cubicBezTo>
                    <a:pt x="60" y="956"/>
                    <a:pt x="58" y="936"/>
                    <a:pt x="56" y="916"/>
                  </a:cubicBezTo>
                  <a:cubicBezTo>
                    <a:pt x="53" y="873"/>
                    <a:pt x="49" y="830"/>
                    <a:pt x="44" y="787"/>
                  </a:cubicBezTo>
                  <a:cubicBezTo>
                    <a:pt x="35" y="699"/>
                    <a:pt x="24" y="613"/>
                    <a:pt x="16" y="525"/>
                  </a:cubicBezTo>
                  <a:cubicBezTo>
                    <a:pt x="0" y="350"/>
                    <a:pt x="11" y="173"/>
                    <a:pt x="43" y="1"/>
                  </a:cubicBezTo>
                  <a:cubicBezTo>
                    <a:pt x="43" y="0"/>
                    <a:pt x="42" y="0"/>
                    <a:pt x="42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95"/>
            <p:cNvSpPr>
              <a:spLocks/>
            </p:cNvSpPr>
            <p:nvPr/>
          </p:nvSpPr>
          <p:spPr bwMode="auto">
            <a:xfrm>
              <a:off x="3659188" y="1471614"/>
              <a:ext cx="42863" cy="77788"/>
            </a:xfrm>
            <a:custGeom>
              <a:avLst/>
              <a:gdLst>
                <a:gd name="T0" fmla="*/ 3 w 9"/>
                <a:gd name="T1" fmla="*/ 12 h 16"/>
                <a:gd name="T2" fmla="*/ 3 w 9"/>
                <a:gd name="T3" fmla="*/ 12 h 16"/>
                <a:gd name="T4" fmla="*/ 3 w 9"/>
                <a:gd name="T5" fmla="*/ 12 h 16"/>
                <a:gd name="T6" fmla="*/ 3 w 9"/>
                <a:gd name="T7" fmla="*/ 12 h 16"/>
                <a:gd name="T8" fmla="*/ 4 w 9"/>
                <a:gd name="T9" fmla="*/ 11 h 16"/>
                <a:gd name="T10" fmla="*/ 5 w 9"/>
                <a:gd name="T11" fmla="*/ 8 h 16"/>
                <a:gd name="T12" fmla="*/ 6 w 9"/>
                <a:gd name="T13" fmla="*/ 8 h 16"/>
                <a:gd name="T14" fmla="*/ 6 w 9"/>
                <a:gd name="T15" fmla="*/ 8 h 16"/>
                <a:gd name="T16" fmla="*/ 6 w 9"/>
                <a:gd name="T17" fmla="*/ 7 h 16"/>
                <a:gd name="T18" fmla="*/ 7 w 9"/>
                <a:gd name="T19" fmla="*/ 6 h 16"/>
                <a:gd name="T20" fmla="*/ 7 w 9"/>
                <a:gd name="T21" fmla="*/ 5 h 16"/>
                <a:gd name="T22" fmla="*/ 7 w 9"/>
                <a:gd name="T23" fmla="*/ 5 h 16"/>
                <a:gd name="T24" fmla="*/ 5 w 9"/>
                <a:gd name="T25" fmla="*/ 6 h 16"/>
                <a:gd name="T26" fmla="*/ 5 w 9"/>
                <a:gd name="T27" fmla="*/ 6 h 16"/>
                <a:gd name="T28" fmla="*/ 8 w 9"/>
                <a:gd name="T29" fmla="*/ 5 h 16"/>
                <a:gd name="T30" fmla="*/ 8 w 9"/>
                <a:gd name="T31" fmla="*/ 4 h 16"/>
                <a:gd name="T32" fmla="*/ 7 w 9"/>
                <a:gd name="T33" fmla="*/ 5 h 16"/>
                <a:gd name="T34" fmla="*/ 5 w 9"/>
                <a:gd name="T35" fmla="*/ 5 h 16"/>
                <a:gd name="T36" fmla="*/ 5 w 9"/>
                <a:gd name="T37" fmla="*/ 5 h 16"/>
                <a:gd name="T38" fmla="*/ 4 w 9"/>
                <a:gd name="T39" fmla="*/ 4 h 16"/>
                <a:gd name="T40" fmla="*/ 4 w 9"/>
                <a:gd name="T41" fmla="*/ 3 h 16"/>
                <a:gd name="T42" fmla="*/ 3 w 9"/>
                <a:gd name="T43" fmla="*/ 4 h 16"/>
                <a:gd name="T44" fmla="*/ 6 w 9"/>
                <a:gd name="T45" fmla="*/ 2 h 16"/>
                <a:gd name="T46" fmla="*/ 6 w 9"/>
                <a:gd name="T47" fmla="*/ 2 h 16"/>
                <a:gd name="T48" fmla="*/ 3 w 9"/>
                <a:gd name="T49" fmla="*/ 4 h 16"/>
                <a:gd name="T50" fmla="*/ 0 w 9"/>
                <a:gd name="T51" fmla="*/ 11 h 16"/>
                <a:gd name="T52" fmla="*/ 1 w 9"/>
                <a:gd name="T53" fmla="*/ 14 h 16"/>
                <a:gd name="T54" fmla="*/ 1 w 9"/>
                <a:gd name="T55" fmla="*/ 14 h 16"/>
                <a:gd name="T56" fmla="*/ 4 w 9"/>
                <a:gd name="T57" fmla="*/ 15 h 16"/>
                <a:gd name="T58" fmla="*/ 4 w 9"/>
                <a:gd name="T59" fmla="*/ 14 h 16"/>
                <a:gd name="T60" fmla="*/ 3 w 9"/>
                <a:gd name="T61" fmla="*/ 15 h 16"/>
                <a:gd name="T62" fmla="*/ 4 w 9"/>
                <a:gd name="T63" fmla="*/ 15 h 16"/>
                <a:gd name="T64" fmla="*/ 6 w 9"/>
                <a:gd name="T65" fmla="*/ 13 h 16"/>
                <a:gd name="T66" fmla="*/ 8 w 9"/>
                <a:gd name="T67" fmla="*/ 5 h 16"/>
                <a:gd name="T68" fmla="*/ 7 w 9"/>
                <a:gd name="T69" fmla="*/ 2 h 16"/>
                <a:gd name="T70" fmla="*/ 7 w 9"/>
                <a:gd name="T71" fmla="*/ 2 h 16"/>
                <a:gd name="T72" fmla="*/ 8 w 9"/>
                <a:gd name="T73" fmla="*/ 4 h 16"/>
                <a:gd name="T74" fmla="*/ 7 w 9"/>
                <a:gd name="T75" fmla="*/ 1 h 16"/>
                <a:gd name="T76" fmla="*/ 3 w 9"/>
                <a:gd name="T77" fmla="*/ 3 h 16"/>
                <a:gd name="T78" fmla="*/ 4 w 9"/>
                <a:gd name="T79" fmla="*/ 6 h 16"/>
                <a:gd name="T80" fmla="*/ 4 w 9"/>
                <a:gd name="T81" fmla="*/ 6 h 16"/>
                <a:gd name="T82" fmla="*/ 4 w 9"/>
                <a:gd name="T83" fmla="*/ 4 h 16"/>
                <a:gd name="T84" fmla="*/ 3 w 9"/>
                <a:gd name="T85" fmla="*/ 4 h 16"/>
                <a:gd name="T86" fmla="*/ 3 w 9"/>
                <a:gd name="T87" fmla="*/ 5 h 16"/>
                <a:gd name="T88" fmla="*/ 3 w 9"/>
                <a:gd name="T89" fmla="*/ 8 h 16"/>
                <a:gd name="T90" fmla="*/ 3 w 9"/>
                <a:gd name="T91" fmla="*/ 8 h 16"/>
                <a:gd name="T92" fmla="*/ 2 w 9"/>
                <a:gd name="T93" fmla="*/ 8 h 16"/>
                <a:gd name="T94" fmla="*/ 2 w 9"/>
                <a:gd name="T95" fmla="*/ 9 h 16"/>
                <a:gd name="T96" fmla="*/ 2 w 9"/>
                <a:gd name="T97" fmla="*/ 11 h 16"/>
                <a:gd name="T98" fmla="*/ 2 w 9"/>
                <a:gd name="T99" fmla="*/ 12 h 16"/>
                <a:gd name="T100" fmla="*/ 2 w 9"/>
                <a:gd name="T101" fmla="*/ 12 h 16"/>
                <a:gd name="T102" fmla="*/ 2 w 9"/>
                <a:gd name="T103" fmla="*/ 11 h 16"/>
                <a:gd name="T104" fmla="*/ 2 w 9"/>
                <a:gd name="T105" fmla="*/ 11 h 16"/>
                <a:gd name="T106" fmla="*/ 3 w 9"/>
                <a:gd name="T10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" h="16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2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3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7" y="10"/>
                    <a:pt x="8" y="8"/>
                    <a:pt x="8" y="5"/>
                  </a:cubicBezTo>
                  <a:cubicBezTo>
                    <a:pt x="9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3"/>
                    <a:pt x="8" y="1"/>
                    <a:pt x="7" y="1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6"/>
                    <a:pt x="2" y="7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96"/>
            <p:cNvSpPr>
              <a:spLocks/>
            </p:cNvSpPr>
            <p:nvPr/>
          </p:nvSpPr>
          <p:spPr bwMode="auto">
            <a:xfrm>
              <a:off x="3054350" y="1524001"/>
              <a:ext cx="292100" cy="4872038"/>
            </a:xfrm>
            <a:custGeom>
              <a:avLst/>
              <a:gdLst>
                <a:gd name="T0" fmla="*/ 60 w 61"/>
                <a:gd name="T1" fmla="*/ 0 h 1013"/>
                <a:gd name="T2" fmla="*/ 23 w 61"/>
                <a:gd name="T3" fmla="*/ 240 h 1013"/>
                <a:gd name="T4" fmla="*/ 7 w 61"/>
                <a:gd name="T5" fmla="*/ 491 h 1013"/>
                <a:gd name="T6" fmla="*/ 0 w 61"/>
                <a:gd name="T7" fmla="*/ 760 h 1013"/>
                <a:gd name="T8" fmla="*/ 1 w 61"/>
                <a:gd name="T9" fmla="*/ 880 h 1013"/>
                <a:gd name="T10" fmla="*/ 15 w 61"/>
                <a:gd name="T11" fmla="*/ 991 h 1013"/>
                <a:gd name="T12" fmla="*/ 23 w 61"/>
                <a:gd name="T13" fmla="*/ 1012 h 1013"/>
                <a:gd name="T14" fmla="*/ 24 w 61"/>
                <a:gd name="T15" fmla="*/ 1012 h 1013"/>
                <a:gd name="T16" fmla="*/ 3 w 61"/>
                <a:gd name="T17" fmla="*/ 889 h 1013"/>
                <a:gd name="T18" fmla="*/ 2 w 61"/>
                <a:gd name="T19" fmla="*/ 770 h 1013"/>
                <a:gd name="T20" fmla="*/ 8 w 61"/>
                <a:gd name="T21" fmla="*/ 502 h 1013"/>
                <a:gd name="T22" fmla="*/ 23 w 61"/>
                <a:gd name="T23" fmla="*/ 250 h 1013"/>
                <a:gd name="T24" fmla="*/ 61 w 61"/>
                <a:gd name="T25" fmla="*/ 1 h 1013"/>
                <a:gd name="T26" fmla="*/ 60 w 61"/>
                <a:gd name="T27" fmla="*/ 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013">
                  <a:moveTo>
                    <a:pt x="60" y="0"/>
                  </a:moveTo>
                  <a:cubicBezTo>
                    <a:pt x="38" y="78"/>
                    <a:pt x="29" y="159"/>
                    <a:pt x="23" y="240"/>
                  </a:cubicBezTo>
                  <a:cubicBezTo>
                    <a:pt x="16" y="323"/>
                    <a:pt x="12" y="407"/>
                    <a:pt x="7" y="491"/>
                  </a:cubicBezTo>
                  <a:cubicBezTo>
                    <a:pt x="2" y="581"/>
                    <a:pt x="0" y="670"/>
                    <a:pt x="0" y="760"/>
                  </a:cubicBezTo>
                  <a:cubicBezTo>
                    <a:pt x="1" y="800"/>
                    <a:pt x="1" y="840"/>
                    <a:pt x="1" y="880"/>
                  </a:cubicBezTo>
                  <a:cubicBezTo>
                    <a:pt x="2" y="917"/>
                    <a:pt x="4" y="955"/>
                    <a:pt x="15" y="991"/>
                  </a:cubicBezTo>
                  <a:cubicBezTo>
                    <a:pt x="17" y="998"/>
                    <a:pt x="20" y="1005"/>
                    <a:pt x="23" y="1012"/>
                  </a:cubicBezTo>
                  <a:cubicBezTo>
                    <a:pt x="23" y="1013"/>
                    <a:pt x="25" y="1012"/>
                    <a:pt x="24" y="1012"/>
                  </a:cubicBezTo>
                  <a:cubicBezTo>
                    <a:pt x="8" y="972"/>
                    <a:pt x="4" y="931"/>
                    <a:pt x="3" y="889"/>
                  </a:cubicBezTo>
                  <a:cubicBezTo>
                    <a:pt x="2" y="850"/>
                    <a:pt x="2" y="810"/>
                    <a:pt x="2" y="770"/>
                  </a:cubicBezTo>
                  <a:cubicBezTo>
                    <a:pt x="1" y="681"/>
                    <a:pt x="3" y="591"/>
                    <a:pt x="8" y="502"/>
                  </a:cubicBezTo>
                  <a:cubicBezTo>
                    <a:pt x="12" y="418"/>
                    <a:pt x="17" y="334"/>
                    <a:pt x="23" y="250"/>
                  </a:cubicBezTo>
                  <a:cubicBezTo>
                    <a:pt x="29" y="166"/>
                    <a:pt x="38" y="82"/>
                    <a:pt x="61" y="1"/>
                  </a:cubicBezTo>
                  <a:cubicBezTo>
                    <a:pt x="61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97"/>
            <p:cNvSpPr>
              <a:spLocks/>
            </p:cNvSpPr>
            <p:nvPr/>
          </p:nvSpPr>
          <p:spPr bwMode="auto">
            <a:xfrm>
              <a:off x="3571875" y="1649414"/>
              <a:ext cx="173038" cy="1250950"/>
            </a:xfrm>
            <a:custGeom>
              <a:avLst/>
              <a:gdLst>
                <a:gd name="T0" fmla="*/ 36 w 36"/>
                <a:gd name="T1" fmla="*/ 0 h 260"/>
                <a:gd name="T2" fmla="*/ 12 w 36"/>
                <a:gd name="T3" fmla="*/ 125 h 260"/>
                <a:gd name="T4" fmla="*/ 7 w 36"/>
                <a:gd name="T5" fmla="*/ 254 h 260"/>
                <a:gd name="T6" fmla="*/ 15 w 36"/>
                <a:gd name="T7" fmla="*/ 251 h 260"/>
                <a:gd name="T8" fmla="*/ 13 w 36"/>
                <a:gd name="T9" fmla="*/ 125 h 260"/>
                <a:gd name="T10" fmla="*/ 36 w 36"/>
                <a:gd name="T1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60">
                  <a:moveTo>
                    <a:pt x="36" y="0"/>
                  </a:moveTo>
                  <a:cubicBezTo>
                    <a:pt x="26" y="42"/>
                    <a:pt x="18" y="83"/>
                    <a:pt x="12" y="125"/>
                  </a:cubicBezTo>
                  <a:cubicBezTo>
                    <a:pt x="6" y="166"/>
                    <a:pt x="0" y="213"/>
                    <a:pt x="7" y="254"/>
                  </a:cubicBezTo>
                  <a:cubicBezTo>
                    <a:pt x="8" y="260"/>
                    <a:pt x="17" y="256"/>
                    <a:pt x="15" y="251"/>
                  </a:cubicBezTo>
                  <a:cubicBezTo>
                    <a:pt x="2" y="211"/>
                    <a:pt x="8" y="165"/>
                    <a:pt x="13" y="125"/>
                  </a:cubicBezTo>
                  <a:cubicBezTo>
                    <a:pt x="19" y="83"/>
                    <a:pt x="28" y="42"/>
                    <a:pt x="3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98"/>
            <p:cNvSpPr>
              <a:spLocks/>
            </p:cNvSpPr>
            <p:nvPr/>
          </p:nvSpPr>
          <p:spPr bwMode="auto">
            <a:xfrm>
              <a:off x="3740150" y="1597026"/>
              <a:ext cx="1292225" cy="95250"/>
            </a:xfrm>
            <a:custGeom>
              <a:avLst/>
              <a:gdLst>
                <a:gd name="T0" fmla="*/ 0 w 269"/>
                <a:gd name="T1" fmla="*/ 14 h 20"/>
                <a:gd name="T2" fmla="*/ 133 w 269"/>
                <a:gd name="T3" fmla="*/ 7 h 20"/>
                <a:gd name="T4" fmla="*/ 201 w 269"/>
                <a:gd name="T5" fmla="*/ 14 h 20"/>
                <a:gd name="T6" fmla="*/ 234 w 269"/>
                <a:gd name="T7" fmla="*/ 16 h 20"/>
                <a:gd name="T8" fmla="*/ 243 w 269"/>
                <a:gd name="T9" fmla="*/ 16 h 20"/>
                <a:gd name="T10" fmla="*/ 264 w 269"/>
                <a:gd name="T11" fmla="*/ 18 h 20"/>
                <a:gd name="T12" fmla="*/ 269 w 269"/>
                <a:gd name="T13" fmla="*/ 15 h 20"/>
                <a:gd name="T14" fmla="*/ 264 w 269"/>
                <a:gd name="T15" fmla="*/ 12 h 20"/>
                <a:gd name="T16" fmla="*/ 230 w 269"/>
                <a:gd name="T17" fmla="*/ 14 h 20"/>
                <a:gd name="T18" fmla="*/ 192 w 269"/>
                <a:gd name="T19" fmla="*/ 11 h 20"/>
                <a:gd name="T20" fmla="*/ 128 w 269"/>
                <a:gd name="T21" fmla="*/ 5 h 20"/>
                <a:gd name="T22" fmla="*/ 0 w 269"/>
                <a:gd name="T23" fmla="*/ 13 h 20"/>
                <a:gd name="T24" fmla="*/ 0 w 269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20">
                  <a:moveTo>
                    <a:pt x="0" y="14"/>
                  </a:moveTo>
                  <a:cubicBezTo>
                    <a:pt x="44" y="2"/>
                    <a:pt x="88" y="3"/>
                    <a:pt x="133" y="7"/>
                  </a:cubicBezTo>
                  <a:cubicBezTo>
                    <a:pt x="155" y="9"/>
                    <a:pt x="178" y="12"/>
                    <a:pt x="201" y="14"/>
                  </a:cubicBezTo>
                  <a:cubicBezTo>
                    <a:pt x="212" y="15"/>
                    <a:pt x="223" y="16"/>
                    <a:pt x="234" y="16"/>
                  </a:cubicBezTo>
                  <a:cubicBezTo>
                    <a:pt x="237" y="17"/>
                    <a:pt x="240" y="16"/>
                    <a:pt x="243" y="16"/>
                  </a:cubicBezTo>
                  <a:cubicBezTo>
                    <a:pt x="250" y="16"/>
                    <a:pt x="259" y="16"/>
                    <a:pt x="264" y="18"/>
                  </a:cubicBezTo>
                  <a:cubicBezTo>
                    <a:pt x="267" y="20"/>
                    <a:pt x="269" y="18"/>
                    <a:pt x="269" y="15"/>
                  </a:cubicBezTo>
                  <a:cubicBezTo>
                    <a:pt x="269" y="12"/>
                    <a:pt x="268" y="10"/>
                    <a:pt x="264" y="12"/>
                  </a:cubicBezTo>
                  <a:cubicBezTo>
                    <a:pt x="255" y="17"/>
                    <a:pt x="240" y="15"/>
                    <a:pt x="230" y="14"/>
                  </a:cubicBezTo>
                  <a:cubicBezTo>
                    <a:pt x="217" y="13"/>
                    <a:pt x="204" y="12"/>
                    <a:pt x="192" y="11"/>
                  </a:cubicBezTo>
                  <a:cubicBezTo>
                    <a:pt x="170" y="9"/>
                    <a:pt x="149" y="7"/>
                    <a:pt x="128" y="5"/>
                  </a:cubicBezTo>
                  <a:cubicBezTo>
                    <a:pt x="86" y="1"/>
                    <a:pt x="41" y="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99"/>
            <p:cNvSpPr>
              <a:spLocks/>
            </p:cNvSpPr>
            <p:nvPr/>
          </p:nvSpPr>
          <p:spPr bwMode="auto">
            <a:xfrm>
              <a:off x="4937125" y="1668464"/>
              <a:ext cx="85725" cy="1246188"/>
            </a:xfrm>
            <a:custGeom>
              <a:avLst/>
              <a:gdLst>
                <a:gd name="T0" fmla="*/ 16 w 18"/>
                <a:gd name="T1" fmla="*/ 0 h 259"/>
                <a:gd name="T2" fmla="*/ 0 w 18"/>
                <a:gd name="T3" fmla="*/ 254 h 259"/>
                <a:gd name="T4" fmla="*/ 7 w 18"/>
                <a:gd name="T5" fmla="*/ 253 h 259"/>
                <a:gd name="T6" fmla="*/ 10 w 18"/>
                <a:gd name="T7" fmla="*/ 130 h 259"/>
                <a:gd name="T8" fmla="*/ 17 w 18"/>
                <a:gd name="T9" fmla="*/ 0 h 259"/>
                <a:gd name="T10" fmla="*/ 16 w 18"/>
                <a:gd name="T1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9">
                  <a:moveTo>
                    <a:pt x="16" y="0"/>
                  </a:moveTo>
                  <a:cubicBezTo>
                    <a:pt x="14" y="85"/>
                    <a:pt x="2" y="169"/>
                    <a:pt x="0" y="254"/>
                  </a:cubicBezTo>
                  <a:cubicBezTo>
                    <a:pt x="0" y="259"/>
                    <a:pt x="8" y="258"/>
                    <a:pt x="7" y="253"/>
                  </a:cubicBezTo>
                  <a:cubicBezTo>
                    <a:pt x="1" y="213"/>
                    <a:pt x="7" y="171"/>
                    <a:pt x="10" y="130"/>
                  </a:cubicBezTo>
                  <a:cubicBezTo>
                    <a:pt x="14" y="87"/>
                    <a:pt x="18" y="4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00"/>
            <p:cNvSpPr>
              <a:spLocks/>
            </p:cNvSpPr>
            <p:nvPr/>
          </p:nvSpPr>
          <p:spPr bwMode="auto">
            <a:xfrm>
              <a:off x="3625850" y="2857501"/>
              <a:ext cx="1363663" cy="76200"/>
            </a:xfrm>
            <a:custGeom>
              <a:avLst/>
              <a:gdLst>
                <a:gd name="T0" fmla="*/ 0 w 284"/>
                <a:gd name="T1" fmla="*/ 4 h 16"/>
                <a:gd name="T2" fmla="*/ 62 w 284"/>
                <a:gd name="T3" fmla="*/ 6 h 16"/>
                <a:gd name="T4" fmla="*/ 128 w 284"/>
                <a:gd name="T5" fmla="*/ 10 h 16"/>
                <a:gd name="T6" fmla="*/ 200 w 284"/>
                <a:gd name="T7" fmla="*/ 11 h 16"/>
                <a:gd name="T8" fmla="*/ 275 w 284"/>
                <a:gd name="T9" fmla="*/ 14 h 16"/>
                <a:gd name="T10" fmla="*/ 278 w 284"/>
                <a:gd name="T11" fmla="*/ 6 h 16"/>
                <a:gd name="T12" fmla="*/ 252 w 284"/>
                <a:gd name="T13" fmla="*/ 7 h 16"/>
                <a:gd name="T14" fmla="*/ 216 w 284"/>
                <a:gd name="T15" fmla="*/ 8 h 16"/>
                <a:gd name="T16" fmla="*/ 137 w 284"/>
                <a:gd name="T17" fmla="*/ 8 h 16"/>
                <a:gd name="T18" fmla="*/ 66 w 284"/>
                <a:gd name="T19" fmla="*/ 4 h 16"/>
                <a:gd name="T20" fmla="*/ 0 w 284"/>
                <a:gd name="T21" fmla="*/ 3 h 16"/>
                <a:gd name="T22" fmla="*/ 0 w 284"/>
                <a:gd name="T2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6">
                  <a:moveTo>
                    <a:pt x="0" y="4"/>
                  </a:moveTo>
                  <a:cubicBezTo>
                    <a:pt x="20" y="5"/>
                    <a:pt x="41" y="5"/>
                    <a:pt x="62" y="6"/>
                  </a:cubicBezTo>
                  <a:cubicBezTo>
                    <a:pt x="84" y="7"/>
                    <a:pt x="106" y="9"/>
                    <a:pt x="128" y="10"/>
                  </a:cubicBezTo>
                  <a:cubicBezTo>
                    <a:pt x="152" y="11"/>
                    <a:pt x="176" y="11"/>
                    <a:pt x="200" y="11"/>
                  </a:cubicBezTo>
                  <a:cubicBezTo>
                    <a:pt x="224" y="11"/>
                    <a:pt x="252" y="7"/>
                    <a:pt x="275" y="14"/>
                  </a:cubicBezTo>
                  <a:cubicBezTo>
                    <a:pt x="281" y="16"/>
                    <a:pt x="284" y="6"/>
                    <a:pt x="278" y="6"/>
                  </a:cubicBezTo>
                  <a:cubicBezTo>
                    <a:pt x="270" y="5"/>
                    <a:pt x="261" y="7"/>
                    <a:pt x="252" y="7"/>
                  </a:cubicBezTo>
                  <a:cubicBezTo>
                    <a:pt x="240" y="8"/>
                    <a:pt x="228" y="8"/>
                    <a:pt x="216" y="8"/>
                  </a:cubicBezTo>
                  <a:cubicBezTo>
                    <a:pt x="189" y="8"/>
                    <a:pt x="163" y="9"/>
                    <a:pt x="137" y="8"/>
                  </a:cubicBezTo>
                  <a:cubicBezTo>
                    <a:pt x="113" y="8"/>
                    <a:pt x="90" y="6"/>
                    <a:pt x="66" y="4"/>
                  </a:cubicBezTo>
                  <a:cubicBezTo>
                    <a:pt x="45" y="3"/>
                    <a:pt x="21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01"/>
            <p:cNvSpPr>
              <a:spLocks/>
            </p:cNvSpPr>
            <p:nvPr/>
          </p:nvSpPr>
          <p:spPr bwMode="auto">
            <a:xfrm>
              <a:off x="3730625" y="1582739"/>
              <a:ext cx="1320800" cy="80963"/>
            </a:xfrm>
            <a:custGeom>
              <a:avLst/>
              <a:gdLst>
                <a:gd name="T0" fmla="*/ 0 w 275"/>
                <a:gd name="T1" fmla="*/ 9 h 17"/>
                <a:gd name="T2" fmla="*/ 156 w 275"/>
                <a:gd name="T3" fmla="*/ 8 h 17"/>
                <a:gd name="T4" fmla="*/ 233 w 275"/>
                <a:gd name="T5" fmla="*/ 13 h 17"/>
                <a:gd name="T6" fmla="*/ 273 w 275"/>
                <a:gd name="T7" fmla="*/ 16 h 17"/>
                <a:gd name="T8" fmla="*/ 274 w 275"/>
                <a:gd name="T9" fmla="*/ 14 h 17"/>
                <a:gd name="T10" fmla="*/ 251 w 275"/>
                <a:gd name="T11" fmla="*/ 12 h 17"/>
                <a:gd name="T12" fmla="*/ 241 w 275"/>
                <a:gd name="T13" fmla="*/ 12 h 17"/>
                <a:gd name="T14" fmla="*/ 162 w 275"/>
                <a:gd name="T15" fmla="*/ 7 h 17"/>
                <a:gd name="T16" fmla="*/ 0 w 275"/>
                <a:gd name="T17" fmla="*/ 9 h 17"/>
                <a:gd name="T18" fmla="*/ 0 w 275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5" h="17">
                  <a:moveTo>
                    <a:pt x="0" y="9"/>
                  </a:moveTo>
                  <a:cubicBezTo>
                    <a:pt x="52" y="2"/>
                    <a:pt x="104" y="4"/>
                    <a:pt x="156" y="8"/>
                  </a:cubicBezTo>
                  <a:cubicBezTo>
                    <a:pt x="182" y="10"/>
                    <a:pt x="207" y="12"/>
                    <a:pt x="233" y="13"/>
                  </a:cubicBezTo>
                  <a:cubicBezTo>
                    <a:pt x="245" y="14"/>
                    <a:pt x="261" y="12"/>
                    <a:pt x="273" y="16"/>
                  </a:cubicBezTo>
                  <a:cubicBezTo>
                    <a:pt x="274" y="17"/>
                    <a:pt x="275" y="15"/>
                    <a:pt x="274" y="14"/>
                  </a:cubicBezTo>
                  <a:cubicBezTo>
                    <a:pt x="267" y="12"/>
                    <a:pt x="259" y="12"/>
                    <a:pt x="251" y="12"/>
                  </a:cubicBezTo>
                  <a:cubicBezTo>
                    <a:pt x="247" y="12"/>
                    <a:pt x="244" y="12"/>
                    <a:pt x="241" y="12"/>
                  </a:cubicBezTo>
                  <a:cubicBezTo>
                    <a:pt x="214" y="11"/>
                    <a:pt x="188" y="9"/>
                    <a:pt x="162" y="7"/>
                  </a:cubicBezTo>
                  <a:cubicBezTo>
                    <a:pt x="108" y="3"/>
                    <a:pt x="53" y="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02"/>
            <p:cNvSpPr>
              <a:spLocks/>
            </p:cNvSpPr>
            <p:nvPr/>
          </p:nvSpPr>
          <p:spPr bwMode="auto">
            <a:xfrm>
              <a:off x="4975225" y="1649414"/>
              <a:ext cx="71438" cy="1298575"/>
            </a:xfrm>
            <a:custGeom>
              <a:avLst/>
              <a:gdLst>
                <a:gd name="T0" fmla="*/ 14 w 15"/>
                <a:gd name="T1" fmla="*/ 1 h 270"/>
                <a:gd name="T2" fmla="*/ 5 w 15"/>
                <a:gd name="T3" fmla="*/ 132 h 270"/>
                <a:gd name="T4" fmla="*/ 3 w 15"/>
                <a:gd name="T5" fmla="*/ 202 h 270"/>
                <a:gd name="T6" fmla="*/ 1 w 15"/>
                <a:gd name="T7" fmla="*/ 267 h 270"/>
                <a:gd name="T8" fmla="*/ 5 w 15"/>
                <a:gd name="T9" fmla="*/ 266 h 270"/>
                <a:gd name="T10" fmla="*/ 7 w 15"/>
                <a:gd name="T11" fmla="*/ 132 h 270"/>
                <a:gd name="T12" fmla="*/ 15 w 15"/>
                <a:gd name="T13" fmla="*/ 1 h 270"/>
                <a:gd name="T14" fmla="*/ 14 w 15"/>
                <a:gd name="T15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70">
                  <a:moveTo>
                    <a:pt x="14" y="1"/>
                  </a:moveTo>
                  <a:cubicBezTo>
                    <a:pt x="11" y="45"/>
                    <a:pt x="8" y="89"/>
                    <a:pt x="5" y="132"/>
                  </a:cubicBezTo>
                  <a:cubicBezTo>
                    <a:pt x="4" y="155"/>
                    <a:pt x="3" y="179"/>
                    <a:pt x="3" y="202"/>
                  </a:cubicBezTo>
                  <a:cubicBezTo>
                    <a:pt x="2" y="224"/>
                    <a:pt x="0" y="245"/>
                    <a:pt x="1" y="267"/>
                  </a:cubicBezTo>
                  <a:cubicBezTo>
                    <a:pt x="1" y="270"/>
                    <a:pt x="5" y="269"/>
                    <a:pt x="5" y="266"/>
                  </a:cubicBezTo>
                  <a:cubicBezTo>
                    <a:pt x="1" y="222"/>
                    <a:pt x="4" y="176"/>
                    <a:pt x="7" y="132"/>
                  </a:cubicBezTo>
                  <a:cubicBezTo>
                    <a:pt x="9" y="88"/>
                    <a:pt x="12" y="45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03"/>
            <p:cNvSpPr>
              <a:spLocks/>
            </p:cNvSpPr>
            <p:nvPr/>
          </p:nvSpPr>
          <p:spPr bwMode="auto">
            <a:xfrm>
              <a:off x="3562350" y="1616076"/>
              <a:ext cx="168275" cy="1303338"/>
            </a:xfrm>
            <a:custGeom>
              <a:avLst/>
              <a:gdLst>
                <a:gd name="T0" fmla="*/ 34 w 35"/>
                <a:gd name="T1" fmla="*/ 0 h 271"/>
                <a:gd name="T2" fmla="*/ 10 w 35"/>
                <a:gd name="T3" fmla="*/ 142 h 271"/>
                <a:gd name="T4" fmla="*/ 3 w 35"/>
                <a:gd name="T5" fmla="*/ 213 h 271"/>
                <a:gd name="T6" fmla="*/ 4 w 35"/>
                <a:gd name="T7" fmla="*/ 244 h 271"/>
                <a:gd name="T8" fmla="*/ 6 w 35"/>
                <a:gd name="T9" fmla="*/ 268 h 271"/>
                <a:gd name="T10" fmla="*/ 10 w 35"/>
                <a:gd name="T11" fmla="*/ 266 h 271"/>
                <a:gd name="T12" fmla="*/ 11 w 35"/>
                <a:gd name="T13" fmla="*/ 142 h 271"/>
                <a:gd name="T14" fmla="*/ 35 w 35"/>
                <a:gd name="T15" fmla="*/ 0 h 271"/>
                <a:gd name="T16" fmla="*/ 34 w 35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71">
                  <a:moveTo>
                    <a:pt x="34" y="0"/>
                  </a:moveTo>
                  <a:cubicBezTo>
                    <a:pt x="18" y="45"/>
                    <a:pt x="15" y="95"/>
                    <a:pt x="10" y="142"/>
                  </a:cubicBezTo>
                  <a:cubicBezTo>
                    <a:pt x="7" y="166"/>
                    <a:pt x="4" y="189"/>
                    <a:pt x="3" y="213"/>
                  </a:cubicBezTo>
                  <a:cubicBezTo>
                    <a:pt x="3" y="223"/>
                    <a:pt x="3" y="234"/>
                    <a:pt x="4" y="244"/>
                  </a:cubicBezTo>
                  <a:cubicBezTo>
                    <a:pt x="4" y="252"/>
                    <a:pt x="3" y="261"/>
                    <a:pt x="6" y="268"/>
                  </a:cubicBezTo>
                  <a:cubicBezTo>
                    <a:pt x="7" y="271"/>
                    <a:pt x="11" y="269"/>
                    <a:pt x="10" y="266"/>
                  </a:cubicBezTo>
                  <a:cubicBezTo>
                    <a:pt x="0" y="226"/>
                    <a:pt x="7" y="183"/>
                    <a:pt x="11" y="142"/>
                  </a:cubicBezTo>
                  <a:cubicBezTo>
                    <a:pt x="17" y="94"/>
                    <a:pt x="22" y="47"/>
                    <a:pt x="35" y="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04"/>
            <p:cNvSpPr>
              <a:spLocks/>
            </p:cNvSpPr>
            <p:nvPr/>
          </p:nvSpPr>
          <p:spPr bwMode="auto">
            <a:xfrm>
              <a:off x="3597275" y="2895601"/>
              <a:ext cx="1406525" cy="33338"/>
            </a:xfrm>
            <a:custGeom>
              <a:avLst/>
              <a:gdLst>
                <a:gd name="T0" fmla="*/ 0 w 293"/>
                <a:gd name="T1" fmla="*/ 0 h 7"/>
                <a:gd name="T2" fmla="*/ 92 w 293"/>
                <a:gd name="T3" fmla="*/ 4 h 7"/>
                <a:gd name="T4" fmla="*/ 135 w 293"/>
                <a:gd name="T5" fmla="*/ 4 h 7"/>
                <a:gd name="T6" fmla="*/ 291 w 293"/>
                <a:gd name="T7" fmla="*/ 7 h 7"/>
                <a:gd name="T8" fmla="*/ 293 w 293"/>
                <a:gd name="T9" fmla="*/ 5 h 7"/>
                <a:gd name="T10" fmla="*/ 291 w 293"/>
                <a:gd name="T11" fmla="*/ 3 h 7"/>
                <a:gd name="T12" fmla="*/ 220 w 293"/>
                <a:gd name="T13" fmla="*/ 4 h 7"/>
                <a:gd name="T14" fmla="*/ 141 w 293"/>
                <a:gd name="T15" fmla="*/ 3 h 7"/>
                <a:gd name="T16" fmla="*/ 0 w 293"/>
                <a:gd name="T17" fmla="*/ 0 h 7"/>
                <a:gd name="T18" fmla="*/ 0 w 29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7">
                  <a:moveTo>
                    <a:pt x="0" y="0"/>
                  </a:moveTo>
                  <a:cubicBezTo>
                    <a:pt x="30" y="4"/>
                    <a:pt x="61" y="4"/>
                    <a:pt x="92" y="4"/>
                  </a:cubicBezTo>
                  <a:cubicBezTo>
                    <a:pt x="106" y="4"/>
                    <a:pt x="121" y="4"/>
                    <a:pt x="135" y="4"/>
                  </a:cubicBezTo>
                  <a:cubicBezTo>
                    <a:pt x="187" y="5"/>
                    <a:pt x="239" y="6"/>
                    <a:pt x="291" y="7"/>
                  </a:cubicBezTo>
                  <a:cubicBezTo>
                    <a:pt x="292" y="7"/>
                    <a:pt x="293" y="6"/>
                    <a:pt x="293" y="5"/>
                  </a:cubicBezTo>
                  <a:cubicBezTo>
                    <a:pt x="293" y="4"/>
                    <a:pt x="293" y="3"/>
                    <a:pt x="291" y="3"/>
                  </a:cubicBezTo>
                  <a:cubicBezTo>
                    <a:pt x="268" y="6"/>
                    <a:pt x="243" y="4"/>
                    <a:pt x="220" y="4"/>
                  </a:cubicBezTo>
                  <a:cubicBezTo>
                    <a:pt x="194" y="4"/>
                    <a:pt x="167" y="3"/>
                    <a:pt x="141" y="3"/>
                  </a:cubicBezTo>
                  <a:cubicBezTo>
                    <a:pt x="94" y="2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5"/>
            <p:cNvSpPr>
              <a:spLocks/>
            </p:cNvSpPr>
            <p:nvPr/>
          </p:nvSpPr>
          <p:spPr bwMode="auto">
            <a:xfrm>
              <a:off x="3078163" y="6396039"/>
              <a:ext cx="2468563" cy="125413"/>
            </a:xfrm>
            <a:custGeom>
              <a:avLst/>
              <a:gdLst>
                <a:gd name="T0" fmla="*/ 0 w 514"/>
                <a:gd name="T1" fmla="*/ 18 h 26"/>
                <a:gd name="T2" fmla="*/ 136 w 514"/>
                <a:gd name="T3" fmla="*/ 26 h 26"/>
                <a:gd name="T4" fmla="*/ 166 w 514"/>
                <a:gd name="T5" fmla="*/ 24 h 26"/>
                <a:gd name="T6" fmla="*/ 200 w 514"/>
                <a:gd name="T7" fmla="*/ 25 h 26"/>
                <a:gd name="T8" fmla="*/ 265 w 514"/>
                <a:gd name="T9" fmla="*/ 26 h 26"/>
                <a:gd name="T10" fmla="*/ 396 w 514"/>
                <a:gd name="T11" fmla="*/ 23 h 26"/>
                <a:gd name="T12" fmla="*/ 508 w 514"/>
                <a:gd name="T13" fmla="*/ 11 h 26"/>
                <a:gd name="T14" fmla="*/ 506 w 514"/>
                <a:gd name="T15" fmla="*/ 2 h 26"/>
                <a:gd name="T16" fmla="*/ 486 w 514"/>
                <a:gd name="T17" fmla="*/ 9 h 26"/>
                <a:gd name="T18" fmla="*/ 454 w 514"/>
                <a:gd name="T19" fmla="*/ 16 h 26"/>
                <a:gd name="T20" fmla="*/ 391 w 514"/>
                <a:gd name="T21" fmla="*/ 21 h 26"/>
                <a:gd name="T22" fmla="*/ 260 w 514"/>
                <a:gd name="T23" fmla="*/ 24 h 26"/>
                <a:gd name="T24" fmla="*/ 195 w 514"/>
                <a:gd name="T25" fmla="*/ 23 h 26"/>
                <a:gd name="T26" fmla="*/ 166 w 514"/>
                <a:gd name="T27" fmla="*/ 22 h 26"/>
                <a:gd name="T28" fmla="*/ 136 w 514"/>
                <a:gd name="T29" fmla="*/ 20 h 26"/>
                <a:gd name="T30" fmla="*/ 0 w 514"/>
                <a:gd name="T31" fmla="*/ 17 h 26"/>
                <a:gd name="T32" fmla="*/ 0 w 514"/>
                <a:gd name="T3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4" h="26">
                  <a:moveTo>
                    <a:pt x="0" y="18"/>
                  </a:moveTo>
                  <a:cubicBezTo>
                    <a:pt x="45" y="22"/>
                    <a:pt x="91" y="23"/>
                    <a:pt x="136" y="26"/>
                  </a:cubicBezTo>
                  <a:cubicBezTo>
                    <a:pt x="146" y="26"/>
                    <a:pt x="155" y="24"/>
                    <a:pt x="166" y="24"/>
                  </a:cubicBezTo>
                  <a:cubicBezTo>
                    <a:pt x="177" y="24"/>
                    <a:pt x="188" y="24"/>
                    <a:pt x="200" y="25"/>
                  </a:cubicBezTo>
                  <a:cubicBezTo>
                    <a:pt x="221" y="25"/>
                    <a:pt x="243" y="25"/>
                    <a:pt x="265" y="26"/>
                  </a:cubicBezTo>
                  <a:cubicBezTo>
                    <a:pt x="308" y="26"/>
                    <a:pt x="352" y="26"/>
                    <a:pt x="396" y="23"/>
                  </a:cubicBezTo>
                  <a:cubicBezTo>
                    <a:pt x="433" y="21"/>
                    <a:pt x="472" y="19"/>
                    <a:pt x="508" y="11"/>
                  </a:cubicBezTo>
                  <a:cubicBezTo>
                    <a:pt x="514" y="10"/>
                    <a:pt x="513" y="0"/>
                    <a:pt x="506" y="2"/>
                  </a:cubicBezTo>
                  <a:cubicBezTo>
                    <a:pt x="499" y="3"/>
                    <a:pt x="493" y="7"/>
                    <a:pt x="486" y="9"/>
                  </a:cubicBezTo>
                  <a:cubicBezTo>
                    <a:pt x="475" y="12"/>
                    <a:pt x="465" y="14"/>
                    <a:pt x="454" y="16"/>
                  </a:cubicBezTo>
                  <a:cubicBezTo>
                    <a:pt x="433" y="18"/>
                    <a:pt x="412" y="20"/>
                    <a:pt x="391" y="21"/>
                  </a:cubicBezTo>
                  <a:cubicBezTo>
                    <a:pt x="347" y="24"/>
                    <a:pt x="304" y="24"/>
                    <a:pt x="260" y="24"/>
                  </a:cubicBezTo>
                  <a:cubicBezTo>
                    <a:pt x="238" y="24"/>
                    <a:pt x="217" y="23"/>
                    <a:pt x="195" y="23"/>
                  </a:cubicBezTo>
                  <a:cubicBezTo>
                    <a:pt x="185" y="23"/>
                    <a:pt x="175" y="23"/>
                    <a:pt x="166" y="22"/>
                  </a:cubicBezTo>
                  <a:cubicBezTo>
                    <a:pt x="156" y="22"/>
                    <a:pt x="146" y="19"/>
                    <a:pt x="136" y="20"/>
                  </a:cubicBezTo>
                  <a:cubicBezTo>
                    <a:pt x="91" y="23"/>
                    <a:pt x="45" y="20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06"/>
            <p:cNvSpPr>
              <a:spLocks/>
            </p:cNvSpPr>
            <p:nvPr/>
          </p:nvSpPr>
          <p:spPr bwMode="auto">
            <a:xfrm>
              <a:off x="3135313" y="5727701"/>
              <a:ext cx="388938" cy="38100"/>
            </a:xfrm>
            <a:custGeom>
              <a:avLst/>
              <a:gdLst>
                <a:gd name="T0" fmla="*/ 0 w 81"/>
                <a:gd name="T1" fmla="*/ 3 h 8"/>
                <a:gd name="T2" fmla="*/ 32 w 81"/>
                <a:gd name="T3" fmla="*/ 4 h 8"/>
                <a:gd name="T4" fmla="*/ 54 w 81"/>
                <a:gd name="T5" fmla="*/ 5 h 8"/>
                <a:gd name="T6" fmla="*/ 77 w 81"/>
                <a:gd name="T7" fmla="*/ 7 h 8"/>
                <a:gd name="T8" fmla="*/ 81 w 81"/>
                <a:gd name="T9" fmla="*/ 4 h 8"/>
                <a:gd name="T10" fmla="*/ 81 w 81"/>
                <a:gd name="T11" fmla="*/ 4 h 8"/>
                <a:gd name="T12" fmla="*/ 76 w 81"/>
                <a:gd name="T13" fmla="*/ 3 h 8"/>
                <a:gd name="T14" fmla="*/ 0 w 81"/>
                <a:gd name="T15" fmla="*/ 2 h 8"/>
                <a:gd name="T16" fmla="*/ 0 w 81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">
                  <a:moveTo>
                    <a:pt x="0" y="3"/>
                  </a:moveTo>
                  <a:cubicBezTo>
                    <a:pt x="11" y="4"/>
                    <a:pt x="22" y="4"/>
                    <a:pt x="32" y="4"/>
                  </a:cubicBezTo>
                  <a:cubicBezTo>
                    <a:pt x="39" y="4"/>
                    <a:pt x="46" y="5"/>
                    <a:pt x="54" y="5"/>
                  </a:cubicBezTo>
                  <a:cubicBezTo>
                    <a:pt x="61" y="5"/>
                    <a:pt x="70" y="3"/>
                    <a:pt x="77" y="7"/>
                  </a:cubicBezTo>
                  <a:cubicBezTo>
                    <a:pt x="79" y="7"/>
                    <a:pt x="81" y="6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0"/>
                    <a:pt x="77" y="0"/>
                    <a:pt x="76" y="3"/>
                  </a:cubicBezTo>
                  <a:cubicBezTo>
                    <a:pt x="75" y="8"/>
                    <a:pt x="8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07"/>
            <p:cNvSpPr>
              <a:spLocks/>
            </p:cNvSpPr>
            <p:nvPr/>
          </p:nvSpPr>
          <p:spPr bwMode="auto">
            <a:xfrm>
              <a:off x="3144838" y="5746751"/>
              <a:ext cx="61913" cy="611188"/>
            </a:xfrm>
            <a:custGeom>
              <a:avLst/>
              <a:gdLst>
                <a:gd name="T0" fmla="*/ 0 w 13"/>
                <a:gd name="T1" fmla="*/ 0 h 127"/>
                <a:gd name="T2" fmla="*/ 2 w 13"/>
                <a:gd name="T3" fmla="*/ 72 h 127"/>
                <a:gd name="T4" fmla="*/ 5 w 13"/>
                <a:gd name="T5" fmla="*/ 105 h 127"/>
                <a:gd name="T6" fmla="*/ 9 w 13"/>
                <a:gd name="T7" fmla="*/ 125 h 127"/>
                <a:gd name="T8" fmla="*/ 12 w 13"/>
                <a:gd name="T9" fmla="*/ 123 h 127"/>
                <a:gd name="T10" fmla="*/ 3 w 13"/>
                <a:gd name="T11" fmla="*/ 62 h 127"/>
                <a:gd name="T12" fmla="*/ 0 w 13"/>
                <a:gd name="T13" fmla="*/ 0 h 127"/>
                <a:gd name="T14" fmla="*/ 0 w 13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7">
                  <a:moveTo>
                    <a:pt x="0" y="0"/>
                  </a:moveTo>
                  <a:cubicBezTo>
                    <a:pt x="1" y="24"/>
                    <a:pt x="1" y="48"/>
                    <a:pt x="2" y="72"/>
                  </a:cubicBezTo>
                  <a:cubicBezTo>
                    <a:pt x="3" y="83"/>
                    <a:pt x="4" y="94"/>
                    <a:pt x="5" y="105"/>
                  </a:cubicBezTo>
                  <a:cubicBezTo>
                    <a:pt x="6" y="109"/>
                    <a:pt x="5" y="122"/>
                    <a:pt x="9" y="125"/>
                  </a:cubicBezTo>
                  <a:cubicBezTo>
                    <a:pt x="10" y="127"/>
                    <a:pt x="13" y="125"/>
                    <a:pt x="12" y="123"/>
                  </a:cubicBezTo>
                  <a:cubicBezTo>
                    <a:pt x="2" y="106"/>
                    <a:pt x="4" y="80"/>
                    <a:pt x="3" y="62"/>
                  </a:cubicBezTo>
                  <a:cubicBezTo>
                    <a:pt x="2" y="41"/>
                    <a:pt x="2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08"/>
            <p:cNvSpPr>
              <a:spLocks/>
            </p:cNvSpPr>
            <p:nvPr/>
          </p:nvSpPr>
          <p:spPr bwMode="auto">
            <a:xfrm>
              <a:off x="3187700" y="6329364"/>
              <a:ext cx="331788" cy="57150"/>
            </a:xfrm>
            <a:custGeom>
              <a:avLst/>
              <a:gdLst>
                <a:gd name="T0" fmla="*/ 0 w 69"/>
                <a:gd name="T1" fmla="*/ 0 h 12"/>
                <a:gd name="T2" fmla="*/ 27 w 69"/>
                <a:gd name="T3" fmla="*/ 6 h 12"/>
                <a:gd name="T4" fmla="*/ 65 w 69"/>
                <a:gd name="T5" fmla="*/ 11 h 12"/>
                <a:gd name="T6" fmla="*/ 66 w 69"/>
                <a:gd name="T7" fmla="*/ 7 h 12"/>
                <a:gd name="T8" fmla="*/ 38 w 69"/>
                <a:gd name="T9" fmla="*/ 6 h 12"/>
                <a:gd name="T10" fmla="*/ 0 w 6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0" y="0"/>
                  </a:moveTo>
                  <a:cubicBezTo>
                    <a:pt x="9" y="4"/>
                    <a:pt x="18" y="5"/>
                    <a:pt x="27" y="6"/>
                  </a:cubicBezTo>
                  <a:cubicBezTo>
                    <a:pt x="38" y="7"/>
                    <a:pt x="55" y="5"/>
                    <a:pt x="65" y="11"/>
                  </a:cubicBezTo>
                  <a:cubicBezTo>
                    <a:pt x="67" y="12"/>
                    <a:pt x="69" y="7"/>
                    <a:pt x="66" y="7"/>
                  </a:cubicBezTo>
                  <a:cubicBezTo>
                    <a:pt x="57" y="8"/>
                    <a:pt x="47" y="6"/>
                    <a:pt x="38" y="6"/>
                  </a:cubicBezTo>
                  <a:cubicBezTo>
                    <a:pt x="25" y="5"/>
                    <a:pt x="13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09"/>
            <p:cNvSpPr>
              <a:spLocks/>
            </p:cNvSpPr>
            <p:nvPr/>
          </p:nvSpPr>
          <p:spPr bwMode="auto">
            <a:xfrm>
              <a:off x="3476625" y="5741989"/>
              <a:ext cx="38100" cy="654050"/>
            </a:xfrm>
            <a:custGeom>
              <a:avLst/>
              <a:gdLst>
                <a:gd name="T0" fmla="*/ 7 w 8"/>
                <a:gd name="T1" fmla="*/ 0 h 136"/>
                <a:gd name="T2" fmla="*/ 3 w 8"/>
                <a:gd name="T3" fmla="*/ 133 h 136"/>
                <a:gd name="T4" fmla="*/ 7 w 8"/>
                <a:gd name="T5" fmla="*/ 132 h 136"/>
                <a:gd name="T6" fmla="*/ 7 w 8"/>
                <a:gd name="T7" fmla="*/ 131 h 136"/>
                <a:gd name="T8" fmla="*/ 3 w 8"/>
                <a:gd name="T9" fmla="*/ 131 h 136"/>
                <a:gd name="T10" fmla="*/ 3 w 8"/>
                <a:gd name="T11" fmla="*/ 132 h 136"/>
                <a:gd name="T12" fmla="*/ 7 w 8"/>
                <a:gd name="T13" fmla="*/ 132 h 136"/>
                <a:gd name="T14" fmla="*/ 4 w 8"/>
                <a:gd name="T15" fmla="*/ 107 h 136"/>
                <a:gd name="T16" fmla="*/ 4 w 8"/>
                <a:gd name="T17" fmla="*/ 73 h 136"/>
                <a:gd name="T18" fmla="*/ 8 w 8"/>
                <a:gd name="T19" fmla="*/ 0 h 136"/>
                <a:gd name="T20" fmla="*/ 7 w 8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36">
                  <a:moveTo>
                    <a:pt x="7" y="0"/>
                  </a:moveTo>
                  <a:cubicBezTo>
                    <a:pt x="4" y="44"/>
                    <a:pt x="0" y="89"/>
                    <a:pt x="3" y="133"/>
                  </a:cubicBezTo>
                  <a:cubicBezTo>
                    <a:pt x="3" y="136"/>
                    <a:pt x="8" y="134"/>
                    <a:pt x="7" y="13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6" y="129"/>
                    <a:pt x="3" y="129"/>
                    <a:pt x="3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5"/>
                    <a:pt x="7" y="135"/>
                    <a:pt x="7" y="132"/>
                  </a:cubicBezTo>
                  <a:cubicBezTo>
                    <a:pt x="7" y="125"/>
                    <a:pt x="4" y="115"/>
                    <a:pt x="4" y="107"/>
                  </a:cubicBezTo>
                  <a:cubicBezTo>
                    <a:pt x="3" y="96"/>
                    <a:pt x="4" y="84"/>
                    <a:pt x="4" y="73"/>
                  </a:cubicBezTo>
                  <a:cubicBezTo>
                    <a:pt x="5" y="49"/>
                    <a:pt x="7" y="2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10"/>
            <p:cNvSpPr>
              <a:spLocks/>
            </p:cNvSpPr>
            <p:nvPr/>
          </p:nvSpPr>
          <p:spPr bwMode="auto">
            <a:xfrm>
              <a:off x="3168650" y="5761039"/>
              <a:ext cx="317500" cy="47625"/>
            </a:xfrm>
            <a:custGeom>
              <a:avLst/>
              <a:gdLst>
                <a:gd name="T0" fmla="*/ 0 w 66"/>
                <a:gd name="T1" fmla="*/ 0 h 10"/>
                <a:gd name="T2" fmla="*/ 29 w 66"/>
                <a:gd name="T3" fmla="*/ 5 h 10"/>
                <a:gd name="T4" fmla="*/ 61 w 66"/>
                <a:gd name="T5" fmla="*/ 8 h 10"/>
                <a:gd name="T6" fmla="*/ 61 w 66"/>
                <a:gd name="T7" fmla="*/ 3 h 10"/>
                <a:gd name="T8" fmla="*/ 34 w 66"/>
                <a:gd name="T9" fmla="*/ 4 h 10"/>
                <a:gd name="T10" fmla="*/ 0 w 6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0">
                  <a:moveTo>
                    <a:pt x="0" y="0"/>
                  </a:moveTo>
                  <a:cubicBezTo>
                    <a:pt x="9" y="2"/>
                    <a:pt x="19" y="4"/>
                    <a:pt x="29" y="5"/>
                  </a:cubicBezTo>
                  <a:cubicBezTo>
                    <a:pt x="38" y="6"/>
                    <a:pt x="53" y="4"/>
                    <a:pt x="61" y="8"/>
                  </a:cubicBezTo>
                  <a:cubicBezTo>
                    <a:pt x="65" y="10"/>
                    <a:pt x="66" y="1"/>
                    <a:pt x="61" y="3"/>
                  </a:cubicBezTo>
                  <a:cubicBezTo>
                    <a:pt x="54" y="7"/>
                    <a:pt x="42" y="4"/>
                    <a:pt x="34" y="4"/>
                  </a:cubicBezTo>
                  <a:cubicBezTo>
                    <a:pt x="22" y="3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11"/>
            <p:cNvSpPr>
              <a:spLocks/>
            </p:cNvSpPr>
            <p:nvPr/>
          </p:nvSpPr>
          <p:spPr bwMode="auto">
            <a:xfrm>
              <a:off x="3211513" y="6313489"/>
              <a:ext cx="246063" cy="34925"/>
            </a:xfrm>
            <a:custGeom>
              <a:avLst/>
              <a:gdLst>
                <a:gd name="T0" fmla="*/ 1 w 51"/>
                <a:gd name="T1" fmla="*/ 1 h 7"/>
                <a:gd name="T2" fmla="*/ 45 w 51"/>
                <a:gd name="T3" fmla="*/ 5 h 7"/>
                <a:gd name="T4" fmla="*/ 48 w 51"/>
                <a:gd name="T5" fmla="*/ 7 h 7"/>
                <a:gd name="T6" fmla="*/ 49 w 51"/>
                <a:gd name="T7" fmla="*/ 7 h 7"/>
                <a:gd name="T8" fmla="*/ 50 w 51"/>
                <a:gd name="T9" fmla="*/ 4 h 7"/>
                <a:gd name="T10" fmla="*/ 50 w 51"/>
                <a:gd name="T11" fmla="*/ 3 h 7"/>
                <a:gd name="T12" fmla="*/ 46 w 51"/>
                <a:gd name="T13" fmla="*/ 3 h 7"/>
                <a:gd name="T14" fmla="*/ 38 w 51"/>
                <a:gd name="T15" fmla="*/ 2 h 7"/>
                <a:gd name="T16" fmla="*/ 25 w 51"/>
                <a:gd name="T17" fmla="*/ 1 h 7"/>
                <a:gd name="T18" fmla="*/ 1 w 51"/>
                <a:gd name="T19" fmla="*/ 0 h 7"/>
                <a:gd name="T20" fmla="*/ 1 w 51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7">
                  <a:moveTo>
                    <a:pt x="1" y="1"/>
                  </a:moveTo>
                  <a:cubicBezTo>
                    <a:pt x="6" y="1"/>
                    <a:pt x="44" y="1"/>
                    <a:pt x="45" y="5"/>
                  </a:cubicBezTo>
                  <a:cubicBezTo>
                    <a:pt x="45" y="6"/>
                    <a:pt x="47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6"/>
                    <a:pt x="51" y="5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2"/>
                    <a:pt x="47" y="1"/>
                    <a:pt x="46" y="3"/>
                  </a:cubicBezTo>
                  <a:cubicBezTo>
                    <a:pt x="45" y="3"/>
                    <a:pt x="40" y="2"/>
                    <a:pt x="38" y="2"/>
                  </a:cubicBezTo>
                  <a:cubicBezTo>
                    <a:pt x="34" y="2"/>
                    <a:pt x="29" y="1"/>
                    <a:pt x="25" y="1"/>
                  </a:cubicBezTo>
                  <a:cubicBezTo>
                    <a:pt x="17" y="1"/>
                    <a:pt x="9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12"/>
            <p:cNvSpPr>
              <a:spLocks/>
            </p:cNvSpPr>
            <p:nvPr/>
          </p:nvSpPr>
          <p:spPr bwMode="auto">
            <a:xfrm>
              <a:off x="3448050" y="5784851"/>
              <a:ext cx="42863" cy="563563"/>
            </a:xfrm>
            <a:custGeom>
              <a:avLst/>
              <a:gdLst>
                <a:gd name="T0" fmla="*/ 3 w 9"/>
                <a:gd name="T1" fmla="*/ 1 h 117"/>
                <a:gd name="T2" fmla="*/ 1 w 9"/>
                <a:gd name="T3" fmla="*/ 116 h 117"/>
                <a:gd name="T4" fmla="*/ 4 w 9"/>
                <a:gd name="T5" fmla="*/ 116 h 117"/>
                <a:gd name="T6" fmla="*/ 4 w 9"/>
                <a:gd name="T7" fmla="*/ 1 h 117"/>
                <a:gd name="T8" fmla="*/ 3 w 9"/>
                <a:gd name="T9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7">
                  <a:moveTo>
                    <a:pt x="3" y="1"/>
                  </a:moveTo>
                  <a:cubicBezTo>
                    <a:pt x="0" y="39"/>
                    <a:pt x="9" y="78"/>
                    <a:pt x="1" y="116"/>
                  </a:cubicBezTo>
                  <a:cubicBezTo>
                    <a:pt x="1" y="117"/>
                    <a:pt x="3" y="117"/>
                    <a:pt x="4" y="116"/>
                  </a:cubicBezTo>
                  <a:cubicBezTo>
                    <a:pt x="8" y="77"/>
                    <a:pt x="2" y="39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13"/>
            <p:cNvSpPr>
              <a:spLocks/>
            </p:cNvSpPr>
            <p:nvPr/>
          </p:nvSpPr>
          <p:spPr bwMode="auto">
            <a:xfrm>
              <a:off x="3168650" y="5746751"/>
              <a:ext cx="58738" cy="576263"/>
            </a:xfrm>
            <a:custGeom>
              <a:avLst/>
              <a:gdLst>
                <a:gd name="T0" fmla="*/ 0 w 12"/>
                <a:gd name="T1" fmla="*/ 1 h 120"/>
                <a:gd name="T2" fmla="*/ 4 w 12"/>
                <a:gd name="T3" fmla="*/ 55 h 120"/>
                <a:gd name="T4" fmla="*/ 6 w 12"/>
                <a:gd name="T5" fmla="*/ 82 h 120"/>
                <a:gd name="T6" fmla="*/ 7 w 12"/>
                <a:gd name="T7" fmla="*/ 103 h 120"/>
                <a:gd name="T8" fmla="*/ 7 w 12"/>
                <a:gd name="T9" fmla="*/ 115 h 120"/>
                <a:gd name="T10" fmla="*/ 10 w 12"/>
                <a:gd name="T11" fmla="*/ 116 h 120"/>
                <a:gd name="T12" fmla="*/ 10 w 12"/>
                <a:gd name="T13" fmla="*/ 115 h 120"/>
                <a:gd name="T14" fmla="*/ 6 w 12"/>
                <a:gd name="T15" fmla="*/ 116 h 120"/>
                <a:gd name="T16" fmla="*/ 6 w 12"/>
                <a:gd name="T17" fmla="*/ 117 h 120"/>
                <a:gd name="T18" fmla="*/ 10 w 12"/>
                <a:gd name="T19" fmla="*/ 115 h 120"/>
                <a:gd name="T20" fmla="*/ 7 w 12"/>
                <a:gd name="T21" fmla="*/ 87 h 120"/>
                <a:gd name="T22" fmla="*/ 5 w 12"/>
                <a:gd name="T23" fmla="*/ 60 h 120"/>
                <a:gd name="T24" fmla="*/ 1 w 12"/>
                <a:gd name="T25" fmla="*/ 1 h 120"/>
                <a:gd name="T26" fmla="*/ 0 w 12"/>
                <a:gd name="T27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20">
                  <a:moveTo>
                    <a:pt x="0" y="1"/>
                  </a:moveTo>
                  <a:cubicBezTo>
                    <a:pt x="1" y="19"/>
                    <a:pt x="3" y="37"/>
                    <a:pt x="4" y="55"/>
                  </a:cubicBezTo>
                  <a:cubicBezTo>
                    <a:pt x="5" y="64"/>
                    <a:pt x="5" y="73"/>
                    <a:pt x="6" y="82"/>
                  </a:cubicBezTo>
                  <a:cubicBezTo>
                    <a:pt x="6" y="89"/>
                    <a:pt x="7" y="96"/>
                    <a:pt x="7" y="103"/>
                  </a:cubicBezTo>
                  <a:cubicBezTo>
                    <a:pt x="7" y="105"/>
                    <a:pt x="8" y="113"/>
                    <a:pt x="7" y="115"/>
                  </a:cubicBezTo>
                  <a:cubicBezTo>
                    <a:pt x="4" y="118"/>
                    <a:pt x="11" y="120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3"/>
                    <a:pt x="6" y="114"/>
                    <a:pt x="6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12" y="118"/>
                    <a:pt x="10" y="115"/>
                  </a:cubicBezTo>
                  <a:cubicBezTo>
                    <a:pt x="5" y="111"/>
                    <a:pt x="7" y="92"/>
                    <a:pt x="7" y="87"/>
                  </a:cubicBezTo>
                  <a:cubicBezTo>
                    <a:pt x="6" y="78"/>
                    <a:pt x="6" y="69"/>
                    <a:pt x="5" y="60"/>
                  </a:cubicBezTo>
                  <a:cubicBezTo>
                    <a:pt x="4" y="41"/>
                    <a:pt x="3" y="2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14"/>
            <p:cNvSpPr>
              <a:spLocks/>
            </p:cNvSpPr>
            <p:nvPr/>
          </p:nvSpPr>
          <p:spPr bwMode="auto">
            <a:xfrm>
              <a:off x="3173413" y="5794376"/>
              <a:ext cx="284163" cy="23813"/>
            </a:xfrm>
            <a:custGeom>
              <a:avLst/>
              <a:gdLst>
                <a:gd name="T0" fmla="*/ 0 w 59"/>
                <a:gd name="T1" fmla="*/ 2 h 5"/>
                <a:gd name="T2" fmla="*/ 58 w 59"/>
                <a:gd name="T3" fmla="*/ 5 h 5"/>
                <a:gd name="T4" fmla="*/ 59 w 59"/>
                <a:gd name="T5" fmla="*/ 4 h 5"/>
                <a:gd name="T6" fmla="*/ 1 w 59"/>
                <a:gd name="T7" fmla="*/ 1 h 5"/>
                <a:gd name="T8" fmla="*/ 0 w 5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">
                  <a:moveTo>
                    <a:pt x="0" y="2"/>
                  </a:moveTo>
                  <a:cubicBezTo>
                    <a:pt x="20" y="1"/>
                    <a:pt x="39" y="2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1"/>
                    <a:pt x="20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15"/>
            <p:cNvSpPr>
              <a:spLocks/>
            </p:cNvSpPr>
            <p:nvPr/>
          </p:nvSpPr>
          <p:spPr bwMode="auto">
            <a:xfrm>
              <a:off x="3178175" y="5834064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8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19" y="4"/>
                    <a:pt x="39" y="5"/>
                    <a:pt x="58" y="5"/>
                  </a:cubicBezTo>
                  <a:cubicBezTo>
                    <a:pt x="59" y="5"/>
                    <a:pt x="59" y="4"/>
                    <a:pt x="58" y="4"/>
                  </a:cubicBezTo>
                  <a:cubicBezTo>
                    <a:pt x="39" y="4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16"/>
            <p:cNvSpPr>
              <a:spLocks/>
            </p:cNvSpPr>
            <p:nvPr/>
          </p:nvSpPr>
          <p:spPr bwMode="auto">
            <a:xfrm>
              <a:off x="3201988" y="5872164"/>
              <a:ext cx="250825" cy="23813"/>
            </a:xfrm>
            <a:custGeom>
              <a:avLst/>
              <a:gdLst>
                <a:gd name="T0" fmla="*/ 0 w 52"/>
                <a:gd name="T1" fmla="*/ 0 h 5"/>
                <a:gd name="T2" fmla="*/ 52 w 52"/>
                <a:gd name="T3" fmla="*/ 4 h 5"/>
                <a:gd name="T4" fmla="*/ 52 w 52"/>
                <a:gd name="T5" fmla="*/ 4 h 5"/>
                <a:gd name="T6" fmla="*/ 0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17" y="3"/>
                    <a:pt x="34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4" y="4"/>
                    <a:pt x="17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17"/>
            <p:cNvSpPr>
              <a:spLocks/>
            </p:cNvSpPr>
            <p:nvPr/>
          </p:nvSpPr>
          <p:spPr bwMode="auto">
            <a:xfrm>
              <a:off x="3178175" y="5905501"/>
              <a:ext cx="293688" cy="23813"/>
            </a:xfrm>
            <a:custGeom>
              <a:avLst/>
              <a:gdLst>
                <a:gd name="T0" fmla="*/ 0 w 61"/>
                <a:gd name="T1" fmla="*/ 1 h 5"/>
                <a:gd name="T2" fmla="*/ 60 w 61"/>
                <a:gd name="T3" fmla="*/ 5 h 5"/>
                <a:gd name="T4" fmla="*/ 60 w 61"/>
                <a:gd name="T5" fmla="*/ 4 h 5"/>
                <a:gd name="T6" fmla="*/ 0 w 61"/>
                <a:gd name="T7" fmla="*/ 0 h 5"/>
                <a:gd name="T8" fmla="*/ 0 w 6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">
                  <a:moveTo>
                    <a:pt x="0" y="1"/>
                  </a:moveTo>
                  <a:cubicBezTo>
                    <a:pt x="20" y="3"/>
                    <a:pt x="4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40" y="4"/>
                    <a:pt x="20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18"/>
            <p:cNvSpPr>
              <a:spLocks/>
            </p:cNvSpPr>
            <p:nvPr/>
          </p:nvSpPr>
          <p:spPr bwMode="auto">
            <a:xfrm>
              <a:off x="3192463" y="5934076"/>
              <a:ext cx="269875" cy="14288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3 h 3"/>
                <a:gd name="T4" fmla="*/ 55 w 56"/>
                <a:gd name="T5" fmla="*/ 2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9" y="1"/>
                    <a:pt x="37" y="2"/>
                    <a:pt x="55" y="3"/>
                  </a:cubicBezTo>
                  <a:cubicBezTo>
                    <a:pt x="56" y="3"/>
                    <a:pt x="56" y="2"/>
                    <a:pt x="55" y="2"/>
                  </a:cubicBezTo>
                  <a:cubicBezTo>
                    <a:pt x="37" y="1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19"/>
            <p:cNvSpPr>
              <a:spLocks/>
            </p:cNvSpPr>
            <p:nvPr/>
          </p:nvSpPr>
          <p:spPr bwMode="auto">
            <a:xfrm>
              <a:off x="3182938" y="5957889"/>
              <a:ext cx="284163" cy="44450"/>
            </a:xfrm>
            <a:custGeom>
              <a:avLst/>
              <a:gdLst>
                <a:gd name="T0" fmla="*/ 0 w 59"/>
                <a:gd name="T1" fmla="*/ 1 h 9"/>
                <a:gd name="T2" fmla="*/ 29 w 59"/>
                <a:gd name="T3" fmla="*/ 5 h 9"/>
                <a:gd name="T4" fmla="*/ 57 w 59"/>
                <a:gd name="T5" fmla="*/ 7 h 9"/>
                <a:gd name="T6" fmla="*/ 57 w 59"/>
                <a:gd name="T7" fmla="*/ 5 h 9"/>
                <a:gd name="T8" fmla="*/ 0 w 59"/>
                <a:gd name="T9" fmla="*/ 0 h 9"/>
                <a:gd name="T10" fmla="*/ 0 w 59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9">
                  <a:moveTo>
                    <a:pt x="0" y="1"/>
                  </a:moveTo>
                  <a:cubicBezTo>
                    <a:pt x="10" y="3"/>
                    <a:pt x="19" y="4"/>
                    <a:pt x="29" y="5"/>
                  </a:cubicBezTo>
                  <a:cubicBezTo>
                    <a:pt x="38" y="7"/>
                    <a:pt x="48" y="6"/>
                    <a:pt x="57" y="7"/>
                  </a:cubicBezTo>
                  <a:cubicBezTo>
                    <a:pt x="59" y="8"/>
                    <a:pt x="59" y="4"/>
                    <a:pt x="57" y="5"/>
                  </a:cubicBezTo>
                  <a:cubicBezTo>
                    <a:pt x="39" y="9"/>
                    <a:pt x="18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20"/>
            <p:cNvSpPr>
              <a:spLocks/>
            </p:cNvSpPr>
            <p:nvPr/>
          </p:nvSpPr>
          <p:spPr bwMode="auto">
            <a:xfrm>
              <a:off x="3178175" y="5997576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9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20" y="3"/>
                    <a:pt x="39" y="4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3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21"/>
            <p:cNvSpPr>
              <a:spLocks/>
            </p:cNvSpPr>
            <p:nvPr/>
          </p:nvSpPr>
          <p:spPr bwMode="auto">
            <a:xfrm>
              <a:off x="3197225" y="6035676"/>
              <a:ext cx="269875" cy="28575"/>
            </a:xfrm>
            <a:custGeom>
              <a:avLst/>
              <a:gdLst>
                <a:gd name="T0" fmla="*/ 0 w 56"/>
                <a:gd name="T1" fmla="*/ 1 h 6"/>
                <a:gd name="T2" fmla="*/ 55 w 56"/>
                <a:gd name="T3" fmla="*/ 6 h 6"/>
                <a:gd name="T4" fmla="*/ 55 w 56"/>
                <a:gd name="T5" fmla="*/ 5 h 6"/>
                <a:gd name="T6" fmla="*/ 0 w 56"/>
                <a:gd name="T7" fmla="*/ 0 h 6"/>
                <a:gd name="T8" fmla="*/ 0 w 5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">
                  <a:moveTo>
                    <a:pt x="0" y="1"/>
                  </a:moveTo>
                  <a:cubicBezTo>
                    <a:pt x="18" y="4"/>
                    <a:pt x="37" y="6"/>
                    <a:pt x="55" y="6"/>
                  </a:cubicBezTo>
                  <a:cubicBezTo>
                    <a:pt x="56" y="6"/>
                    <a:pt x="56" y="5"/>
                    <a:pt x="55" y="5"/>
                  </a:cubicBezTo>
                  <a:cubicBezTo>
                    <a:pt x="37" y="4"/>
                    <a:pt x="18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22"/>
            <p:cNvSpPr>
              <a:spLocks/>
            </p:cNvSpPr>
            <p:nvPr/>
          </p:nvSpPr>
          <p:spPr bwMode="auto">
            <a:xfrm>
              <a:off x="3197225" y="6064251"/>
              <a:ext cx="274638" cy="23813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4 h 5"/>
                <a:gd name="T4" fmla="*/ 57 w 57"/>
                <a:gd name="T5" fmla="*/ 3 h 5"/>
                <a:gd name="T6" fmla="*/ 0 w 5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2"/>
                    <a:pt x="38" y="5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8" y="3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23"/>
            <p:cNvSpPr>
              <a:spLocks/>
            </p:cNvSpPr>
            <p:nvPr/>
          </p:nvSpPr>
          <p:spPr bwMode="auto">
            <a:xfrm>
              <a:off x="3187700" y="6107114"/>
              <a:ext cx="288925" cy="28575"/>
            </a:xfrm>
            <a:custGeom>
              <a:avLst/>
              <a:gdLst>
                <a:gd name="T0" fmla="*/ 0 w 60"/>
                <a:gd name="T1" fmla="*/ 0 h 6"/>
                <a:gd name="T2" fmla="*/ 60 w 60"/>
                <a:gd name="T3" fmla="*/ 6 h 6"/>
                <a:gd name="T4" fmla="*/ 60 w 60"/>
                <a:gd name="T5" fmla="*/ 5 h 6"/>
                <a:gd name="T6" fmla="*/ 0 w 6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">
                  <a:moveTo>
                    <a:pt x="0" y="0"/>
                  </a:moveTo>
                  <a:cubicBezTo>
                    <a:pt x="20" y="3"/>
                    <a:pt x="40" y="5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0" y="4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24"/>
            <p:cNvSpPr>
              <a:spLocks/>
            </p:cNvSpPr>
            <p:nvPr/>
          </p:nvSpPr>
          <p:spPr bwMode="auto">
            <a:xfrm>
              <a:off x="3201988" y="6145214"/>
              <a:ext cx="269875" cy="15875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2 h 3"/>
                <a:gd name="T4" fmla="*/ 55 w 56"/>
                <a:gd name="T5" fmla="*/ 1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8" y="3"/>
                    <a:pt x="37" y="3"/>
                    <a:pt x="55" y="2"/>
                  </a:cubicBezTo>
                  <a:cubicBezTo>
                    <a:pt x="56" y="2"/>
                    <a:pt x="56" y="1"/>
                    <a:pt x="55" y="1"/>
                  </a:cubicBezTo>
                  <a:cubicBezTo>
                    <a:pt x="37" y="2"/>
                    <a:pt x="19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25"/>
            <p:cNvSpPr>
              <a:spLocks/>
            </p:cNvSpPr>
            <p:nvPr/>
          </p:nvSpPr>
          <p:spPr bwMode="auto">
            <a:xfrm>
              <a:off x="3211513" y="6180139"/>
              <a:ext cx="269875" cy="23813"/>
            </a:xfrm>
            <a:custGeom>
              <a:avLst/>
              <a:gdLst>
                <a:gd name="T0" fmla="*/ 0 w 56"/>
                <a:gd name="T1" fmla="*/ 0 h 5"/>
                <a:gd name="T2" fmla="*/ 55 w 56"/>
                <a:gd name="T3" fmla="*/ 4 h 5"/>
                <a:gd name="T4" fmla="*/ 55 w 56"/>
                <a:gd name="T5" fmla="*/ 3 h 5"/>
                <a:gd name="T6" fmla="*/ 0 w 5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">
                  <a:moveTo>
                    <a:pt x="0" y="0"/>
                  </a:moveTo>
                  <a:cubicBezTo>
                    <a:pt x="18" y="5"/>
                    <a:pt x="37" y="4"/>
                    <a:pt x="55" y="4"/>
                  </a:cubicBezTo>
                  <a:cubicBezTo>
                    <a:pt x="56" y="4"/>
                    <a:pt x="56" y="3"/>
                    <a:pt x="55" y="3"/>
                  </a:cubicBezTo>
                  <a:cubicBezTo>
                    <a:pt x="37" y="3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26"/>
            <p:cNvSpPr>
              <a:spLocks/>
            </p:cNvSpPr>
            <p:nvPr/>
          </p:nvSpPr>
          <p:spPr bwMode="auto">
            <a:xfrm>
              <a:off x="3206750" y="6218239"/>
              <a:ext cx="255588" cy="14288"/>
            </a:xfrm>
            <a:custGeom>
              <a:avLst/>
              <a:gdLst>
                <a:gd name="T0" fmla="*/ 0 w 53"/>
                <a:gd name="T1" fmla="*/ 0 h 3"/>
                <a:gd name="T2" fmla="*/ 52 w 53"/>
                <a:gd name="T3" fmla="*/ 1 h 3"/>
                <a:gd name="T4" fmla="*/ 52 w 53"/>
                <a:gd name="T5" fmla="*/ 1 h 3"/>
                <a:gd name="T6" fmla="*/ 0 w 5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cubicBezTo>
                    <a:pt x="17" y="2"/>
                    <a:pt x="35" y="3"/>
                    <a:pt x="52" y="1"/>
                  </a:cubicBezTo>
                  <a:cubicBezTo>
                    <a:pt x="53" y="1"/>
                    <a:pt x="53" y="1"/>
                    <a:pt x="52" y="1"/>
                  </a:cubicBezTo>
                  <a:cubicBezTo>
                    <a:pt x="35" y="1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27"/>
            <p:cNvSpPr>
              <a:spLocks/>
            </p:cNvSpPr>
            <p:nvPr/>
          </p:nvSpPr>
          <p:spPr bwMode="auto">
            <a:xfrm>
              <a:off x="3221038" y="6246814"/>
              <a:ext cx="250825" cy="14288"/>
            </a:xfrm>
            <a:custGeom>
              <a:avLst/>
              <a:gdLst>
                <a:gd name="T0" fmla="*/ 0 w 52"/>
                <a:gd name="T1" fmla="*/ 1 h 3"/>
                <a:gd name="T2" fmla="*/ 52 w 52"/>
                <a:gd name="T3" fmla="*/ 1 h 3"/>
                <a:gd name="T4" fmla="*/ 52 w 52"/>
                <a:gd name="T5" fmla="*/ 0 h 3"/>
                <a:gd name="T6" fmla="*/ 0 w 52"/>
                <a:gd name="T7" fmla="*/ 0 h 3"/>
                <a:gd name="T8" fmla="*/ 0 w 5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">
                  <a:moveTo>
                    <a:pt x="0" y="1"/>
                  </a:moveTo>
                  <a:cubicBezTo>
                    <a:pt x="17" y="3"/>
                    <a:pt x="35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5" y="2"/>
                    <a:pt x="17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328"/>
            <p:cNvSpPr>
              <a:spLocks/>
            </p:cNvSpPr>
            <p:nvPr/>
          </p:nvSpPr>
          <p:spPr bwMode="auto">
            <a:xfrm>
              <a:off x="3294063" y="6284914"/>
              <a:ext cx="187325" cy="4763"/>
            </a:xfrm>
            <a:custGeom>
              <a:avLst/>
              <a:gdLst>
                <a:gd name="T0" fmla="*/ 0 w 39"/>
                <a:gd name="T1" fmla="*/ 1 h 1"/>
                <a:gd name="T2" fmla="*/ 39 w 39"/>
                <a:gd name="T3" fmla="*/ 0 h 1"/>
                <a:gd name="T4" fmla="*/ 39 w 39"/>
                <a:gd name="T5" fmla="*/ 0 h 1"/>
                <a:gd name="T6" fmla="*/ 0 w 3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">
                  <a:moveTo>
                    <a:pt x="0" y="1"/>
                  </a:moveTo>
                  <a:cubicBezTo>
                    <a:pt x="13" y="1"/>
                    <a:pt x="26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0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329"/>
            <p:cNvSpPr>
              <a:spLocks/>
            </p:cNvSpPr>
            <p:nvPr/>
          </p:nvSpPr>
          <p:spPr bwMode="auto">
            <a:xfrm>
              <a:off x="3725863" y="1697039"/>
              <a:ext cx="1296988" cy="68263"/>
            </a:xfrm>
            <a:custGeom>
              <a:avLst/>
              <a:gdLst>
                <a:gd name="T0" fmla="*/ 0 w 270"/>
                <a:gd name="T1" fmla="*/ 0 h 14"/>
                <a:gd name="T2" fmla="*/ 135 w 270"/>
                <a:gd name="T3" fmla="*/ 7 h 14"/>
                <a:gd name="T4" fmla="*/ 267 w 270"/>
                <a:gd name="T5" fmla="*/ 13 h 14"/>
                <a:gd name="T6" fmla="*/ 270 w 270"/>
                <a:gd name="T7" fmla="*/ 12 h 14"/>
                <a:gd name="T8" fmla="*/ 268 w 270"/>
                <a:gd name="T9" fmla="*/ 10 h 14"/>
                <a:gd name="T10" fmla="*/ 210 w 270"/>
                <a:gd name="T11" fmla="*/ 7 h 14"/>
                <a:gd name="T12" fmla="*/ 140 w 270"/>
                <a:gd name="T13" fmla="*/ 6 h 14"/>
                <a:gd name="T14" fmla="*/ 0 w 270"/>
                <a:gd name="T15" fmla="*/ 0 h 14"/>
                <a:gd name="T16" fmla="*/ 0 w 270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14">
                  <a:moveTo>
                    <a:pt x="0" y="0"/>
                  </a:moveTo>
                  <a:cubicBezTo>
                    <a:pt x="44" y="6"/>
                    <a:pt x="90" y="6"/>
                    <a:pt x="135" y="7"/>
                  </a:cubicBezTo>
                  <a:cubicBezTo>
                    <a:pt x="178" y="8"/>
                    <a:pt x="224" y="6"/>
                    <a:pt x="267" y="13"/>
                  </a:cubicBezTo>
                  <a:cubicBezTo>
                    <a:pt x="269" y="14"/>
                    <a:pt x="269" y="13"/>
                    <a:pt x="270" y="12"/>
                  </a:cubicBezTo>
                  <a:cubicBezTo>
                    <a:pt x="270" y="11"/>
                    <a:pt x="269" y="10"/>
                    <a:pt x="268" y="10"/>
                  </a:cubicBezTo>
                  <a:cubicBezTo>
                    <a:pt x="249" y="12"/>
                    <a:pt x="229" y="8"/>
                    <a:pt x="210" y="7"/>
                  </a:cubicBezTo>
                  <a:cubicBezTo>
                    <a:pt x="187" y="7"/>
                    <a:pt x="163" y="6"/>
                    <a:pt x="140" y="6"/>
                  </a:cubicBezTo>
                  <a:cubicBezTo>
                    <a:pt x="93" y="5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330"/>
            <p:cNvSpPr>
              <a:spLocks/>
            </p:cNvSpPr>
            <p:nvPr/>
          </p:nvSpPr>
          <p:spPr bwMode="auto">
            <a:xfrm>
              <a:off x="3730625" y="1731964"/>
              <a:ext cx="1292225" cy="52388"/>
            </a:xfrm>
            <a:custGeom>
              <a:avLst/>
              <a:gdLst>
                <a:gd name="T0" fmla="*/ 1 w 269"/>
                <a:gd name="T1" fmla="*/ 1 h 11"/>
                <a:gd name="T2" fmla="*/ 265 w 269"/>
                <a:gd name="T3" fmla="*/ 11 h 11"/>
                <a:gd name="T4" fmla="*/ 266 w 269"/>
                <a:gd name="T5" fmla="*/ 7 h 11"/>
                <a:gd name="T6" fmla="*/ 135 w 269"/>
                <a:gd name="T7" fmla="*/ 3 h 11"/>
                <a:gd name="T8" fmla="*/ 1 w 269"/>
                <a:gd name="T9" fmla="*/ 0 h 11"/>
                <a:gd name="T10" fmla="*/ 1 w 26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11">
                  <a:moveTo>
                    <a:pt x="1" y="1"/>
                  </a:moveTo>
                  <a:cubicBezTo>
                    <a:pt x="89" y="2"/>
                    <a:pt x="178" y="2"/>
                    <a:pt x="265" y="11"/>
                  </a:cubicBezTo>
                  <a:cubicBezTo>
                    <a:pt x="268" y="11"/>
                    <a:pt x="269" y="7"/>
                    <a:pt x="266" y="7"/>
                  </a:cubicBezTo>
                  <a:cubicBezTo>
                    <a:pt x="223" y="3"/>
                    <a:pt x="179" y="4"/>
                    <a:pt x="135" y="3"/>
                  </a:cubicBezTo>
                  <a:cubicBezTo>
                    <a:pt x="90" y="2"/>
                    <a:pt x="45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331"/>
            <p:cNvSpPr>
              <a:spLocks/>
            </p:cNvSpPr>
            <p:nvPr/>
          </p:nvSpPr>
          <p:spPr bwMode="auto">
            <a:xfrm>
              <a:off x="3706813" y="1846264"/>
              <a:ext cx="1306513" cy="53975"/>
            </a:xfrm>
            <a:custGeom>
              <a:avLst/>
              <a:gdLst>
                <a:gd name="T0" fmla="*/ 0 w 272"/>
                <a:gd name="T1" fmla="*/ 0 h 11"/>
                <a:gd name="T2" fmla="*/ 134 w 272"/>
                <a:gd name="T3" fmla="*/ 5 h 11"/>
                <a:gd name="T4" fmla="*/ 270 w 272"/>
                <a:gd name="T5" fmla="*/ 11 h 11"/>
                <a:gd name="T6" fmla="*/ 270 w 272"/>
                <a:gd name="T7" fmla="*/ 7 h 11"/>
                <a:gd name="T8" fmla="*/ 140 w 272"/>
                <a:gd name="T9" fmla="*/ 4 h 11"/>
                <a:gd name="T10" fmla="*/ 0 w 272"/>
                <a:gd name="T11" fmla="*/ 0 h 11"/>
                <a:gd name="T12" fmla="*/ 0 w 27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">
                  <a:moveTo>
                    <a:pt x="0" y="0"/>
                  </a:moveTo>
                  <a:cubicBezTo>
                    <a:pt x="44" y="5"/>
                    <a:pt x="90" y="4"/>
                    <a:pt x="134" y="5"/>
                  </a:cubicBezTo>
                  <a:cubicBezTo>
                    <a:pt x="179" y="6"/>
                    <a:pt x="225" y="7"/>
                    <a:pt x="270" y="11"/>
                  </a:cubicBezTo>
                  <a:cubicBezTo>
                    <a:pt x="272" y="11"/>
                    <a:pt x="272" y="8"/>
                    <a:pt x="270" y="7"/>
                  </a:cubicBezTo>
                  <a:cubicBezTo>
                    <a:pt x="227" y="4"/>
                    <a:pt x="183" y="5"/>
                    <a:pt x="140" y="4"/>
                  </a:cubicBezTo>
                  <a:cubicBezTo>
                    <a:pt x="93" y="3"/>
                    <a:pt x="47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332"/>
            <p:cNvSpPr>
              <a:spLocks/>
            </p:cNvSpPr>
            <p:nvPr/>
          </p:nvSpPr>
          <p:spPr bwMode="auto">
            <a:xfrm>
              <a:off x="3683000" y="1866901"/>
              <a:ext cx="1330325" cy="57150"/>
            </a:xfrm>
            <a:custGeom>
              <a:avLst/>
              <a:gdLst>
                <a:gd name="T0" fmla="*/ 0 w 277"/>
                <a:gd name="T1" fmla="*/ 2 h 12"/>
                <a:gd name="T2" fmla="*/ 276 w 277"/>
                <a:gd name="T3" fmla="*/ 12 h 12"/>
                <a:gd name="T4" fmla="*/ 276 w 277"/>
                <a:gd name="T5" fmla="*/ 10 h 12"/>
                <a:gd name="T6" fmla="*/ 145 w 277"/>
                <a:gd name="T7" fmla="*/ 6 h 12"/>
                <a:gd name="T8" fmla="*/ 0 w 277"/>
                <a:gd name="T9" fmla="*/ 2 h 12"/>
                <a:gd name="T10" fmla="*/ 0 w 277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2">
                  <a:moveTo>
                    <a:pt x="0" y="2"/>
                  </a:moveTo>
                  <a:cubicBezTo>
                    <a:pt x="91" y="6"/>
                    <a:pt x="184" y="5"/>
                    <a:pt x="276" y="12"/>
                  </a:cubicBezTo>
                  <a:cubicBezTo>
                    <a:pt x="277" y="12"/>
                    <a:pt x="277" y="10"/>
                    <a:pt x="276" y="10"/>
                  </a:cubicBezTo>
                  <a:cubicBezTo>
                    <a:pt x="232" y="8"/>
                    <a:pt x="189" y="7"/>
                    <a:pt x="145" y="6"/>
                  </a:cubicBezTo>
                  <a:cubicBezTo>
                    <a:pt x="97" y="4"/>
                    <a:pt x="48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333"/>
            <p:cNvSpPr>
              <a:spLocks/>
            </p:cNvSpPr>
            <p:nvPr/>
          </p:nvSpPr>
          <p:spPr bwMode="auto">
            <a:xfrm>
              <a:off x="3678238" y="1947864"/>
              <a:ext cx="1320800" cy="71438"/>
            </a:xfrm>
            <a:custGeom>
              <a:avLst/>
              <a:gdLst>
                <a:gd name="T0" fmla="*/ 0 w 275"/>
                <a:gd name="T1" fmla="*/ 8 h 15"/>
                <a:gd name="T2" fmla="*/ 273 w 275"/>
                <a:gd name="T3" fmla="*/ 15 h 15"/>
                <a:gd name="T4" fmla="*/ 274 w 275"/>
                <a:gd name="T5" fmla="*/ 14 h 15"/>
                <a:gd name="T6" fmla="*/ 273 w 275"/>
                <a:gd name="T7" fmla="*/ 13 h 15"/>
                <a:gd name="T8" fmla="*/ 166 w 275"/>
                <a:gd name="T9" fmla="*/ 8 h 15"/>
                <a:gd name="T10" fmla="*/ 0 w 275"/>
                <a:gd name="T11" fmla="*/ 8 h 15"/>
                <a:gd name="T12" fmla="*/ 0 w 275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5">
                  <a:moveTo>
                    <a:pt x="0" y="8"/>
                  </a:moveTo>
                  <a:cubicBezTo>
                    <a:pt x="91" y="2"/>
                    <a:pt x="182" y="11"/>
                    <a:pt x="273" y="15"/>
                  </a:cubicBezTo>
                  <a:cubicBezTo>
                    <a:pt x="274" y="15"/>
                    <a:pt x="274" y="15"/>
                    <a:pt x="274" y="14"/>
                  </a:cubicBezTo>
                  <a:cubicBezTo>
                    <a:pt x="275" y="13"/>
                    <a:pt x="274" y="13"/>
                    <a:pt x="273" y="13"/>
                  </a:cubicBezTo>
                  <a:cubicBezTo>
                    <a:pt x="238" y="13"/>
                    <a:pt x="202" y="11"/>
                    <a:pt x="166" y="8"/>
                  </a:cubicBezTo>
                  <a:cubicBezTo>
                    <a:pt x="111" y="4"/>
                    <a:pt x="55" y="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334"/>
            <p:cNvSpPr>
              <a:spLocks/>
            </p:cNvSpPr>
            <p:nvPr/>
          </p:nvSpPr>
          <p:spPr bwMode="auto">
            <a:xfrm>
              <a:off x="3659188" y="2005014"/>
              <a:ext cx="1339850" cy="49213"/>
            </a:xfrm>
            <a:custGeom>
              <a:avLst/>
              <a:gdLst>
                <a:gd name="T0" fmla="*/ 1 w 279"/>
                <a:gd name="T1" fmla="*/ 0 h 10"/>
                <a:gd name="T2" fmla="*/ 136 w 279"/>
                <a:gd name="T3" fmla="*/ 4 h 10"/>
                <a:gd name="T4" fmla="*/ 277 w 279"/>
                <a:gd name="T5" fmla="*/ 10 h 10"/>
                <a:gd name="T6" fmla="*/ 277 w 279"/>
                <a:gd name="T7" fmla="*/ 7 h 10"/>
                <a:gd name="T8" fmla="*/ 1 w 279"/>
                <a:gd name="T9" fmla="*/ 0 h 10"/>
                <a:gd name="T10" fmla="*/ 1 w 27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" h="10">
                  <a:moveTo>
                    <a:pt x="1" y="0"/>
                  </a:moveTo>
                  <a:cubicBezTo>
                    <a:pt x="46" y="3"/>
                    <a:pt x="91" y="3"/>
                    <a:pt x="136" y="4"/>
                  </a:cubicBezTo>
                  <a:cubicBezTo>
                    <a:pt x="183" y="4"/>
                    <a:pt x="230" y="3"/>
                    <a:pt x="277" y="10"/>
                  </a:cubicBezTo>
                  <a:cubicBezTo>
                    <a:pt x="279" y="10"/>
                    <a:pt x="279" y="7"/>
                    <a:pt x="277" y="7"/>
                  </a:cubicBezTo>
                  <a:cubicBezTo>
                    <a:pt x="185" y="2"/>
                    <a:pt x="93" y="4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335"/>
            <p:cNvSpPr>
              <a:spLocks/>
            </p:cNvSpPr>
            <p:nvPr/>
          </p:nvSpPr>
          <p:spPr bwMode="auto">
            <a:xfrm>
              <a:off x="3644900" y="2087564"/>
              <a:ext cx="1349375" cy="47625"/>
            </a:xfrm>
            <a:custGeom>
              <a:avLst/>
              <a:gdLst>
                <a:gd name="T0" fmla="*/ 0 w 281"/>
                <a:gd name="T1" fmla="*/ 1 h 10"/>
                <a:gd name="T2" fmla="*/ 142 w 281"/>
                <a:gd name="T3" fmla="*/ 7 h 10"/>
                <a:gd name="T4" fmla="*/ 195 w 281"/>
                <a:gd name="T5" fmla="*/ 8 h 10"/>
                <a:gd name="T6" fmla="*/ 279 w 281"/>
                <a:gd name="T7" fmla="*/ 9 h 10"/>
                <a:gd name="T8" fmla="*/ 281 w 281"/>
                <a:gd name="T9" fmla="*/ 8 h 10"/>
                <a:gd name="T10" fmla="*/ 279 w 281"/>
                <a:gd name="T11" fmla="*/ 6 h 10"/>
                <a:gd name="T12" fmla="*/ 142 w 281"/>
                <a:gd name="T13" fmla="*/ 6 h 10"/>
                <a:gd name="T14" fmla="*/ 0 w 281"/>
                <a:gd name="T15" fmla="*/ 0 h 10"/>
                <a:gd name="T16" fmla="*/ 0 w 281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0">
                  <a:moveTo>
                    <a:pt x="0" y="1"/>
                  </a:moveTo>
                  <a:cubicBezTo>
                    <a:pt x="47" y="4"/>
                    <a:pt x="94" y="6"/>
                    <a:pt x="142" y="7"/>
                  </a:cubicBezTo>
                  <a:cubicBezTo>
                    <a:pt x="159" y="8"/>
                    <a:pt x="177" y="8"/>
                    <a:pt x="195" y="8"/>
                  </a:cubicBezTo>
                  <a:cubicBezTo>
                    <a:pt x="223" y="8"/>
                    <a:pt x="251" y="8"/>
                    <a:pt x="279" y="9"/>
                  </a:cubicBezTo>
                  <a:cubicBezTo>
                    <a:pt x="280" y="10"/>
                    <a:pt x="281" y="9"/>
                    <a:pt x="281" y="8"/>
                  </a:cubicBezTo>
                  <a:cubicBezTo>
                    <a:pt x="281" y="7"/>
                    <a:pt x="280" y="6"/>
                    <a:pt x="279" y="6"/>
                  </a:cubicBezTo>
                  <a:cubicBezTo>
                    <a:pt x="234" y="9"/>
                    <a:pt x="187" y="7"/>
                    <a:pt x="142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336"/>
            <p:cNvSpPr>
              <a:spLocks/>
            </p:cNvSpPr>
            <p:nvPr/>
          </p:nvSpPr>
          <p:spPr bwMode="auto">
            <a:xfrm>
              <a:off x="3654425" y="2106614"/>
              <a:ext cx="1344613" cy="57150"/>
            </a:xfrm>
            <a:custGeom>
              <a:avLst/>
              <a:gdLst>
                <a:gd name="T0" fmla="*/ 1 w 280"/>
                <a:gd name="T1" fmla="*/ 1 h 12"/>
                <a:gd name="T2" fmla="*/ 279 w 280"/>
                <a:gd name="T3" fmla="*/ 12 h 12"/>
                <a:gd name="T4" fmla="*/ 279 w 280"/>
                <a:gd name="T5" fmla="*/ 11 h 12"/>
                <a:gd name="T6" fmla="*/ 1 w 280"/>
                <a:gd name="T7" fmla="*/ 0 h 12"/>
                <a:gd name="T8" fmla="*/ 1 w 28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2">
                  <a:moveTo>
                    <a:pt x="1" y="1"/>
                  </a:moveTo>
                  <a:cubicBezTo>
                    <a:pt x="94" y="6"/>
                    <a:pt x="186" y="12"/>
                    <a:pt x="279" y="12"/>
                  </a:cubicBezTo>
                  <a:cubicBezTo>
                    <a:pt x="280" y="12"/>
                    <a:pt x="280" y="11"/>
                    <a:pt x="279" y="11"/>
                  </a:cubicBezTo>
                  <a:cubicBezTo>
                    <a:pt x="186" y="11"/>
                    <a:pt x="94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337"/>
            <p:cNvSpPr>
              <a:spLocks/>
            </p:cNvSpPr>
            <p:nvPr/>
          </p:nvSpPr>
          <p:spPr bwMode="auto">
            <a:xfrm>
              <a:off x="3644900" y="2187576"/>
              <a:ext cx="1339850" cy="53975"/>
            </a:xfrm>
            <a:custGeom>
              <a:avLst/>
              <a:gdLst>
                <a:gd name="T0" fmla="*/ 0 w 279"/>
                <a:gd name="T1" fmla="*/ 1 h 11"/>
                <a:gd name="T2" fmla="*/ 140 w 279"/>
                <a:gd name="T3" fmla="*/ 7 h 11"/>
                <a:gd name="T4" fmla="*/ 277 w 279"/>
                <a:gd name="T5" fmla="*/ 9 h 11"/>
                <a:gd name="T6" fmla="*/ 277 w 279"/>
                <a:gd name="T7" fmla="*/ 7 h 11"/>
                <a:gd name="T8" fmla="*/ 140 w 279"/>
                <a:gd name="T9" fmla="*/ 6 h 11"/>
                <a:gd name="T10" fmla="*/ 0 w 279"/>
                <a:gd name="T11" fmla="*/ 0 h 11"/>
                <a:gd name="T12" fmla="*/ 0 w 279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1">
                  <a:moveTo>
                    <a:pt x="0" y="1"/>
                  </a:moveTo>
                  <a:cubicBezTo>
                    <a:pt x="47" y="4"/>
                    <a:pt x="94" y="6"/>
                    <a:pt x="140" y="7"/>
                  </a:cubicBezTo>
                  <a:cubicBezTo>
                    <a:pt x="186" y="8"/>
                    <a:pt x="232" y="11"/>
                    <a:pt x="277" y="9"/>
                  </a:cubicBezTo>
                  <a:cubicBezTo>
                    <a:pt x="279" y="9"/>
                    <a:pt x="279" y="7"/>
                    <a:pt x="277" y="7"/>
                  </a:cubicBezTo>
                  <a:cubicBezTo>
                    <a:pt x="232" y="10"/>
                    <a:pt x="186" y="7"/>
                    <a:pt x="140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38"/>
            <p:cNvSpPr>
              <a:spLocks/>
            </p:cNvSpPr>
            <p:nvPr/>
          </p:nvSpPr>
          <p:spPr bwMode="auto">
            <a:xfrm>
              <a:off x="3640138" y="2208214"/>
              <a:ext cx="1330325" cy="61913"/>
            </a:xfrm>
            <a:custGeom>
              <a:avLst/>
              <a:gdLst>
                <a:gd name="T0" fmla="*/ 0 w 277"/>
                <a:gd name="T1" fmla="*/ 1 h 13"/>
                <a:gd name="T2" fmla="*/ 70 w 277"/>
                <a:gd name="T3" fmla="*/ 6 h 13"/>
                <a:gd name="T4" fmla="*/ 102 w 277"/>
                <a:gd name="T5" fmla="*/ 10 h 13"/>
                <a:gd name="T6" fmla="*/ 136 w 277"/>
                <a:gd name="T7" fmla="*/ 7 h 13"/>
                <a:gd name="T8" fmla="*/ 277 w 277"/>
                <a:gd name="T9" fmla="*/ 11 h 13"/>
                <a:gd name="T10" fmla="*/ 277 w 277"/>
                <a:gd name="T11" fmla="*/ 10 h 13"/>
                <a:gd name="T12" fmla="*/ 141 w 277"/>
                <a:gd name="T13" fmla="*/ 6 h 13"/>
                <a:gd name="T14" fmla="*/ 112 w 277"/>
                <a:gd name="T15" fmla="*/ 8 h 13"/>
                <a:gd name="T16" fmla="*/ 70 w 277"/>
                <a:gd name="T17" fmla="*/ 5 h 13"/>
                <a:gd name="T18" fmla="*/ 0 w 277"/>
                <a:gd name="T19" fmla="*/ 0 h 13"/>
                <a:gd name="T20" fmla="*/ 0 w 277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13">
                  <a:moveTo>
                    <a:pt x="0" y="1"/>
                  </a:moveTo>
                  <a:cubicBezTo>
                    <a:pt x="23" y="3"/>
                    <a:pt x="47" y="4"/>
                    <a:pt x="70" y="6"/>
                  </a:cubicBezTo>
                  <a:cubicBezTo>
                    <a:pt x="81" y="7"/>
                    <a:pt x="91" y="9"/>
                    <a:pt x="102" y="10"/>
                  </a:cubicBezTo>
                  <a:cubicBezTo>
                    <a:pt x="113" y="10"/>
                    <a:pt x="125" y="8"/>
                    <a:pt x="136" y="7"/>
                  </a:cubicBezTo>
                  <a:cubicBezTo>
                    <a:pt x="183" y="5"/>
                    <a:pt x="230" y="13"/>
                    <a:pt x="277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32" y="8"/>
                    <a:pt x="186" y="7"/>
                    <a:pt x="141" y="6"/>
                  </a:cubicBezTo>
                  <a:cubicBezTo>
                    <a:pt x="131" y="6"/>
                    <a:pt x="121" y="8"/>
                    <a:pt x="112" y="8"/>
                  </a:cubicBezTo>
                  <a:cubicBezTo>
                    <a:pt x="98" y="9"/>
                    <a:pt x="84" y="7"/>
                    <a:pt x="70" y="5"/>
                  </a:cubicBezTo>
                  <a:cubicBezTo>
                    <a:pt x="47" y="3"/>
                    <a:pt x="24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339"/>
            <p:cNvSpPr>
              <a:spLocks/>
            </p:cNvSpPr>
            <p:nvPr/>
          </p:nvSpPr>
          <p:spPr bwMode="auto">
            <a:xfrm>
              <a:off x="3630613" y="2284414"/>
              <a:ext cx="1349375" cy="52388"/>
            </a:xfrm>
            <a:custGeom>
              <a:avLst/>
              <a:gdLst>
                <a:gd name="T0" fmla="*/ 0 w 281"/>
                <a:gd name="T1" fmla="*/ 0 h 11"/>
                <a:gd name="T2" fmla="*/ 279 w 281"/>
                <a:gd name="T3" fmla="*/ 11 h 11"/>
                <a:gd name="T4" fmla="*/ 280 w 281"/>
                <a:gd name="T5" fmla="*/ 8 h 11"/>
                <a:gd name="T6" fmla="*/ 0 w 281"/>
                <a:gd name="T7" fmla="*/ 0 h 11"/>
                <a:gd name="T8" fmla="*/ 0 w 28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1">
                  <a:moveTo>
                    <a:pt x="0" y="0"/>
                  </a:moveTo>
                  <a:cubicBezTo>
                    <a:pt x="93" y="10"/>
                    <a:pt x="187" y="0"/>
                    <a:pt x="279" y="11"/>
                  </a:cubicBezTo>
                  <a:cubicBezTo>
                    <a:pt x="281" y="11"/>
                    <a:pt x="281" y="8"/>
                    <a:pt x="280" y="8"/>
                  </a:cubicBezTo>
                  <a:cubicBezTo>
                    <a:pt x="187" y="3"/>
                    <a:pt x="93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340"/>
            <p:cNvSpPr>
              <a:spLocks/>
            </p:cNvSpPr>
            <p:nvPr/>
          </p:nvSpPr>
          <p:spPr bwMode="auto">
            <a:xfrm>
              <a:off x="3625850" y="2298701"/>
              <a:ext cx="1354138" cy="63500"/>
            </a:xfrm>
            <a:custGeom>
              <a:avLst/>
              <a:gdLst>
                <a:gd name="T0" fmla="*/ 0 w 282"/>
                <a:gd name="T1" fmla="*/ 1 h 13"/>
                <a:gd name="T2" fmla="*/ 135 w 282"/>
                <a:gd name="T3" fmla="*/ 5 h 13"/>
                <a:gd name="T4" fmla="*/ 208 w 282"/>
                <a:gd name="T5" fmla="*/ 4 h 13"/>
                <a:gd name="T6" fmla="*/ 280 w 282"/>
                <a:gd name="T7" fmla="*/ 13 h 13"/>
                <a:gd name="T8" fmla="*/ 281 w 282"/>
                <a:gd name="T9" fmla="*/ 11 h 13"/>
                <a:gd name="T10" fmla="*/ 224 w 282"/>
                <a:gd name="T11" fmla="*/ 4 h 13"/>
                <a:gd name="T12" fmla="*/ 145 w 282"/>
                <a:gd name="T13" fmla="*/ 4 h 13"/>
                <a:gd name="T14" fmla="*/ 0 w 282"/>
                <a:gd name="T15" fmla="*/ 0 h 13"/>
                <a:gd name="T16" fmla="*/ 0 w 282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3">
                  <a:moveTo>
                    <a:pt x="0" y="1"/>
                  </a:moveTo>
                  <a:cubicBezTo>
                    <a:pt x="45" y="6"/>
                    <a:pt x="90" y="6"/>
                    <a:pt x="135" y="5"/>
                  </a:cubicBezTo>
                  <a:cubicBezTo>
                    <a:pt x="159" y="4"/>
                    <a:pt x="184" y="4"/>
                    <a:pt x="208" y="4"/>
                  </a:cubicBezTo>
                  <a:cubicBezTo>
                    <a:pt x="232" y="5"/>
                    <a:pt x="257" y="5"/>
                    <a:pt x="280" y="13"/>
                  </a:cubicBezTo>
                  <a:cubicBezTo>
                    <a:pt x="281" y="13"/>
                    <a:pt x="282" y="12"/>
                    <a:pt x="281" y="11"/>
                  </a:cubicBezTo>
                  <a:cubicBezTo>
                    <a:pt x="262" y="5"/>
                    <a:pt x="243" y="5"/>
                    <a:pt x="224" y="4"/>
                  </a:cubicBezTo>
                  <a:cubicBezTo>
                    <a:pt x="198" y="3"/>
                    <a:pt x="172" y="3"/>
                    <a:pt x="145" y="4"/>
                  </a:cubicBezTo>
                  <a:cubicBezTo>
                    <a:pt x="97" y="5"/>
                    <a:pt x="49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341"/>
            <p:cNvSpPr>
              <a:spLocks/>
            </p:cNvSpPr>
            <p:nvPr/>
          </p:nvSpPr>
          <p:spPr bwMode="auto">
            <a:xfrm>
              <a:off x="3606800" y="2414589"/>
              <a:ext cx="1358900" cy="66675"/>
            </a:xfrm>
            <a:custGeom>
              <a:avLst/>
              <a:gdLst>
                <a:gd name="T0" fmla="*/ 0 w 283"/>
                <a:gd name="T1" fmla="*/ 1 h 14"/>
                <a:gd name="T2" fmla="*/ 281 w 283"/>
                <a:gd name="T3" fmla="*/ 12 h 14"/>
                <a:gd name="T4" fmla="*/ 281 w 283"/>
                <a:gd name="T5" fmla="*/ 10 h 14"/>
                <a:gd name="T6" fmla="*/ 148 w 283"/>
                <a:gd name="T7" fmla="*/ 7 h 14"/>
                <a:gd name="T8" fmla="*/ 1 w 283"/>
                <a:gd name="T9" fmla="*/ 0 h 14"/>
                <a:gd name="T10" fmla="*/ 0 w 283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4">
                  <a:moveTo>
                    <a:pt x="0" y="1"/>
                  </a:moveTo>
                  <a:cubicBezTo>
                    <a:pt x="93" y="14"/>
                    <a:pt x="188" y="5"/>
                    <a:pt x="281" y="12"/>
                  </a:cubicBezTo>
                  <a:cubicBezTo>
                    <a:pt x="282" y="12"/>
                    <a:pt x="283" y="10"/>
                    <a:pt x="281" y="10"/>
                  </a:cubicBezTo>
                  <a:cubicBezTo>
                    <a:pt x="237" y="8"/>
                    <a:pt x="193" y="7"/>
                    <a:pt x="148" y="7"/>
                  </a:cubicBezTo>
                  <a:cubicBezTo>
                    <a:pt x="99" y="7"/>
                    <a:pt x="50" y="7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342"/>
            <p:cNvSpPr>
              <a:spLocks/>
            </p:cNvSpPr>
            <p:nvPr/>
          </p:nvSpPr>
          <p:spPr bwMode="auto">
            <a:xfrm>
              <a:off x="3602038" y="2433639"/>
              <a:ext cx="1373188" cy="42863"/>
            </a:xfrm>
            <a:custGeom>
              <a:avLst/>
              <a:gdLst>
                <a:gd name="T0" fmla="*/ 1 w 286"/>
                <a:gd name="T1" fmla="*/ 1 h 9"/>
                <a:gd name="T2" fmla="*/ 110 w 286"/>
                <a:gd name="T3" fmla="*/ 6 h 9"/>
                <a:gd name="T4" fmla="*/ 140 w 286"/>
                <a:gd name="T5" fmla="*/ 6 h 9"/>
                <a:gd name="T6" fmla="*/ 285 w 286"/>
                <a:gd name="T7" fmla="*/ 9 h 9"/>
                <a:gd name="T8" fmla="*/ 285 w 286"/>
                <a:gd name="T9" fmla="*/ 8 h 9"/>
                <a:gd name="T10" fmla="*/ 151 w 286"/>
                <a:gd name="T11" fmla="*/ 5 h 9"/>
                <a:gd name="T12" fmla="*/ 109 w 286"/>
                <a:gd name="T13" fmla="*/ 5 h 9"/>
                <a:gd name="T14" fmla="*/ 1 w 286"/>
                <a:gd name="T15" fmla="*/ 0 h 9"/>
                <a:gd name="T16" fmla="*/ 1 w 28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9">
                  <a:moveTo>
                    <a:pt x="1" y="1"/>
                  </a:moveTo>
                  <a:cubicBezTo>
                    <a:pt x="37" y="7"/>
                    <a:pt x="74" y="6"/>
                    <a:pt x="110" y="6"/>
                  </a:cubicBezTo>
                  <a:cubicBezTo>
                    <a:pt x="120" y="6"/>
                    <a:pt x="130" y="6"/>
                    <a:pt x="140" y="6"/>
                  </a:cubicBezTo>
                  <a:cubicBezTo>
                    <a:pt x="188" y="6"/>
                    <a:pt x="237" y="7"/>
                    <a:pt x="285" y="9"/>
                  </a:cubicBezTo>
                  <a:cubicBezTo>
                    <a:pt x="286" y="9"/>
                    <a:pt x="286" y="8"/>
                    <a:pt x="285" y="8"/>
                  </a:cubicBezTo>
                  <a:cubicBezTo>
                    <a:pt x="240" y="6"/>
                    <a:pt x="196" y="6"/>
                    <a:pt x="151" y="5"/>
                  </a:cubicBezTo>
                  <a:cubicBezTo>
                    <a:pt x="137" y="5"/>
                    <a:pt x="123" y="5"/>
                    <a:pt x="109" y="5"/>
                  </a:cubicBezTo>
                  <a:cubicBezTo>
                    <a:pt x="73" y="5"/>
                    <a:pt x="37" y="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343"/>
            <p:cNvSpPr>
              <a:spLocks/>
            </p:cNvSpPr>
            <p:nvPr/>
          </p:nvSpPr>
          <p:spPr bwMode="auto">
            <a:xfrm>
              <a:off x="3606800" y="2568576"/>
              <a:ext cx="1349375" cy="71438"/>
            </a:xfrm>
            <a:custGeom>
              <a:avLst/>
              <a:gdLst>
                <a:gd name="T0" fmla="*/ 0 w 281"/>
                <a:gd name="T1" fmla="*/ 0 h 15"/>
                <a:gd name="T2" fmla="*/ 280 w 281"/>
                <a:gd name="T3" fmla="*/ 15 h 15"/>
                <a:gd name="T4" fmla="*/ 280 w 281"/>
                <a:gd name="T5" fmla="*/ 12 h 15"/>
                <a:gd name="T6" fmla="*/ 0 w 281"/>
                <a:gd name="T7" fmla="*/ 0 h 15"/>
                <a:gd name="T8" fmla="*/ 0 w 28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5">
                  <a:moveTo>
                    <a:pt x="0" y="0"/>
                  </a:moveTo>
                  <a:cubicBezTo>
                    <a:pt x="93" y="8"/>
                    <a:pt x="186" y="8"/>
                    <a:pt x="280" y="15"/>
                  </a:cubicBezTo>
                  <a:cubicBezTo>
                    <a:pt x="281" y="15"/>
                    <a:pt x="281" y="12"/>
                    <a:pt x="280" y="12"/>
                  </a:cubicBezTo>
                  <a:cubicBezTo>
                    <a:pt x="186" y="8"/>
                    <a:pt x="9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344"/>
            <p:cNvSpPr>
              <a:spLocks/>
            </p:cNvSpPr>
            <p:nvPr/>
          </p:nvSpPr>
          <p:spPr bwMode="auto">
            <a:xfrm>
              <a:off x="3592513" y="2587626"/>
              <a:ext cx="1363663" cy="80963"/>
            </a:xfrm>
            <a:custGeom>
              <a:avLst/>
              <a:gdLst>
                <a:gd name="T0" fmla="*/ 0 w 284"/>
                <a:gd name="T1" fmla="*/ 1 h 17"/>
                <a:gd name="T2" fmla="*/ 138 w 284"/>
                <a:gd name="T3" fmla="*/ 8 h 17"/>
                <a:gd name="T4" fmla="*/ 282 w 284"/>
                <a:gd name="T5" fmla="*/ 17 h 17"/>
                <a:gd name="T6" fmla="*/ 283 w 284"/>
                <a:gd name="T7" fmla="*/ 16 h 17"/>
                <a:gd name="T8" fmla="*/ 149 w 284"/>
                <a:gd name="T9" fmla="*/ 7 h 17"/>
                <a:gd name="T10" fmla="*/ 0 w 284"/>
                <a:gd name="T11" fmla="*/ 0 h 17"/>
                <a:gd name="T12" fmla="*/ 0 w 28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7">
                  <a:moveTo>
                    <a:pt x="0" y="1"/>
                  </a:moveTo>
                  <a:cubicBezTo>
                    <a:pt x="46" y="4"/>
                    <a:pt x="92" y="6"/>
                    <a:pt x="138" y="8"/>
                  </a:cubicBezTo>
                  <a:cubicBezTo>
                    <a:pt x="186" y="10"/>
                    <a:pt x="236" y="7"/>
                    <a:pt x="282" y="17"/>
                  </a:cubicBezTo>
                  <a:cubicBezTo>
                    <a:pt x="283" y="17"/>
                    <a:pt x="284" y="16"/>
                    <a:pt x="283" y="16"/>
                  </a:cubicBezTo>
                  <a:cubicBezTo>
                    <a:pt x="240" y="6"/>
                    <a:pt x="193" y="9"/>
                    <a:pt x="149" y="7"/>
                  </a:cubicBezTo>
                  <a:cubicBezTo>
                    <a:pt x="99" y="6"/>
                    <a:pt x="50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345"/>
            <p:cNvSpPr>
              <a:spLocks/>
            </p:cNvSpPr>
            <p:nvPr/>
          </p:nvSpPr>
          <p:spPr bwMode="auto">
            <a:xfrm>
              <a:off x="3606800" y="2703514"/>
              <a:ext cx="1358900" cy="57150"/>
            </a:xfrm>
            <a:custGeom>
              <a:avLst/>
              <a:gdLst>
                <a:gd name="T0" fmla="*/ 0 w 283"/>
                <a:gd name="T1" fmla="*/ 2 h 12"/>
                <a:gd name="T2" fmla="*/ 128 w 283"/>
                <a:gd name="T3" fmla="*/ 7 h 12"/>
                <a:gd name="T4" fmla="*/ 281 w 283"/>
                <a:gd name="T5" fmla="*/ 8 h 12"/>
                <a:gd name="T6" fmla="*/ 281 w 283"/>
                <a:gd name="T7" fmla="*/ 6 h 12"/>
                <a:gd name="T8" fmla="*/ 137 w 283"/>
                <a:gd name="T9" fmla="*/ 6 h 12"/>
                <a:gd name="T10" fmla="*/ 1 w 283"/>
                <a:gd name="T11" fmla="*/ 1 h 12"/>
                <a:gd name="T12" fmla="*/ 0 w 28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12">
                  <a:moveTo>
                    <a:pt x="0" y="2"/>
                  </a:moveTo>
                  <a:cubicBezTo>
                    <a:pt x="42" y="12"/>
                    <a:pt x="86" y="8"/>
                    <a:pt x="128" y="7"/>
                  </a:cubicBezTo>
                  <a:cubicBezTo>
                    <a:pt x="179" y="6"/>
                    <a:pt x="231" y="1"/>
                    <a:pt x="281" y="8"/>
                  </a:cubicBezTo>
                  <a:cubicBezTo>
                    <a:pt x="282" y="8"/>
                    <a:pt x="283" y="6"/>
                    <a:pt x="281" y="6"/>
                  </a:cubicBezTo>
                  <a:cubicBezTo>
                    <a:pt x="234" y="0"/>
                    <a:pt x="185" y="6"/>
                    <a:pt x="137" y="6"/>
                  </a:cubicBezTo>
                  <a:cubicBezTo>
                    <a:pt x="92" y="7"/>
                    <a:pt x="45" y="1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346"/>
            <p:cNvSpPr>
              <a:spLocks/>
            </p:cNvSpPr>
            <p:nvPr/>
          </p:nvSpPr>
          <p:spPr bwMode="auto">
            <a:xfrm>
              <a:off x="3602038" y="2708276"/>
              <a:ext cx="1335088" cy="80963"/>
            </a:xfrm>
            <a:custGeom>
              <a:avLst/>
              <a:gdLst>
                <a:gd name="T0" fmla="*/ 1 w 278"/>
                <a:gd name="T1" fmla="*/ 3 h 17"/>
                <a:gd name="T2" fmla="*/ 122 w 278"/>
                <a:gd name="T3" fmla="*/ 10 h 17"/>
                <a:gd name="T4" fmla="*/ 277 w 278"/>
                <a:gd name="T5" fmla="*/ 6 h 17"/>
                <a:gd name="T6" fmla="*/ 277 w 278"/>
                <a:gd name="T7" fmla="*/ 5 h 17"/>
                <a:gd name="T8" fmla="*/ 138 w 278"/>
                <a:gd name="T9" fmla="*/ 9 h 17"/>
                <a:gd name="T10" fmla="*/ 72 w 278"/>
                <a:gd name="T11" fmla="*/ 11 h 17"/>
                <a:gd name="T12" fmla="*/ 1 w 278"/>
                <a:gd name="T13" fmla="*/ 3 h 17"/>
                <a:gd name="T14" fmla="*/ 1 w 278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17">
                  <a:moveTo>
                    <a:pt x="1" y="3"/>
                  </a:moveTo>
                  <a:cubicBezTo>
                    <a:pt x="39" y="17"/>
                    <a:pt x="82" y="11"/>
                    <a:pt x="122" y="10"/>
                  </a:cubicBezTo>
                  <a:cubicBezTo>
                    <a:pt x="173" y="10"/>
                    <a:pt x="225" y="1"/>
                    <a:pt x="277" y="6"/>
                  </a:cubicBezTo>
                  <a:cubicBezTo>
                    <a:pt x="278" y="7"/>
                    <a:pt x="278" y="5"/>
                    <a:pt x="277" y="5"/>
                  </a:cubicBezTo>
                  <a:cubicBezTo>
                    <a:pt x="231" y="0"/>
                    <a:pt x="184" y="6"/>
                    <a:pt x="138" y="9"/>
                  </a:cubicBezTo>
                  <a:cubicBezTo>
                    <a:pt x="116" y="10"/>
                    <a:pt x="94" y="10"/>
                    <a:pt x="72" y="11"/>
                  </a:cubicBezTo>
                  <a:cubicBezTo>
                    <a:pt x="48" y="11"/>
                    <a:pt x="24" y="10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347"/>
            <p:cNvSpPr>
              <a:spLocks/>
            </p:cNvSpPr>
            <p:nvPr/>
          </p:nvSpPr>
          <p:spPr bwMode="auto">
            <a:xfrm>
              <a:off x="3621088" y="2789239"/>
              <a:ext cx="1358900" cy="52388"/>
            </a:xfrm>
            <a:custGeom>
              <a:avLst/>
              <a:gdLst>
                <a:gd name="T0" fmla="*/ 0 w 283"/>
                <a:gd name="T1" fmla="*/ 5 h 11"/>
                <a:gd name="T2" fmla="*/ 146 w 283"/>
                <a:gd name="T3" fmla="*/ 3 h 11"/>
                <a:gd name="T4" fmla="*/ 217 w 283"/>
                <a:gd name="T5" fmla="*/ 6 h 11"/>
                <a:gd name="T6" fmla="*/ 282 w 283"/>
                <a:gd name="T7" fmla="*/ 7 h 11"/>
                <a:gd name="T8" fmla="*/ 282 w 283"/>
                <a:gd name="T9" fmla="*/ 5 h 11"/>
                <a:gd name="T10" fmla="*/ 212 w 283"/>
                <a:gd name="T11" fmla="*/ 5 h 11"/>
                <a:gd name="T12" fmla="*/ 141 w 283"/>
                <a:gd name="T13" fmla="*/ 2 h 11"/>
                <a:gd name="T14" fmla="*/ 0 w 283"/>
                <a:gd name="T15" fmla="*/ 4 h 11"/>
                <a:gd name="T16" fmla="*/ 0 w 283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11">
                  <a:moveTo>
                    <a:pt x="0" y="5"/>
                  </a:moveTo>
                  <a:cubicBezTo>
                    <a:pt x="49" y="1"/>
                    <a:pt x="97" y="1"/>
                    <a:pt x="146" y="3"/>
                  </a:cubicBezTo>
                  <a:cubicBezTo>
                    <a:pt x="170" y="4"/>
                    <a:pt x="193" y="5"/>
                    <a:pt x="217" y="6"/>
                  </a:cubicBezTo>
                  <a:cubicBezTo>
                    <a:pt x="238" y="7"/>
                    <a:pt x="261" y="11"/>
                    <a:pt x="282" y="7"/>
                  </a:cubicBezTo>
                  <a:cubicBezTo>
                    <a:pt x="283" y="7"/>
                    <a:pt x="283" y="5"/>
                    <a:pt x="282" y="5"/>
                  </a:cubicBezTo>
                  <a:cubicBezTo>
                    <a:pt x="259" y="10"/>
                    <a:pt x="235" y="6"/>
                    <a:pt x="212" y="5"/>
                  </a:cubicBezTo>
                  <a:cubicBezTo>
                    <a:pt x="188" y="3"/>
                    <a:pt x="165" y="2"/>
                    <a:pt x="141" y="2"/>
                  </a:cubicBezTo>
                  <a:cubicBezTo>
                    <a:pt x="94" y="0"/>
                    <a:pt x="47" y="0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348"/>
            <p:cNvSpPr>
              <a:spLocks/>
            </p:cNvSpPr>
            <p:nvPr/>
          </p:nvSpPr>
          <p:spPr bwMode="auto">
            <a:xfrm>
              <a:off x="3621088" y="2808289"/>
              <a:ext cx="1320800" cy="49213"/>
            </a:xfrm>
            <a:custGeom>
              <a:avLst/>
              <a:gdLst>
                <a:gd name="T0" fmla="*/ 1 w 275"/>
                <a:gd name="T1" fmla="*/ 2 h 10"/>
                <a:gd name="T2" fmla="*/ 74 w 275"/>
                <a:gd name="T3" fmla="*/ 4 h 10"/>
                <a:gd name="T4" fmla="*/ 115 w 275"/>
                <a:gd name="T5" fmla="*/ 1 h 10"/>
                <a:gd name="T6" fmla="*/ 194 w 275"/>
                <a:gd name="T7" fmla="*/ 5 h 10"/>
                <a:gd name="T8" fmla="*/ 275 w 275"/>
                <a:gd name="T9" fmla="*/ 10 h 10"/>
                <a:gd name="T10" fmla="*/ 275 w 275"/>
                <a:gd name="T11" fmla="*/ 8 h 10"/>
                <a:gd name="T12" fmla="*/ 205 w 275"/>
                <a:gd name="T13" fmla="*/ 4 h 10"/>
                <a:gd name="T14" fmla="*/ 126 w 275"/>
                <a:gd name="T15" fmla="*/ 1 h 10"/>
                <a:gd name="T16" fmla="*/ 80 w 275"/>
                <a:gd name="T17" fmla="*/ 3 h 10"/>
                <a:gd name="T18" fmla="*/ 1 w 275"/>
                <a:gd name="T19" fmla="*/ 1 h 10"/>
                <a:gd name="T20" fmla="*/ 1 w 275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5" h="10">
                  <a:moveTo>
                    <a:pt x="1" y="2"/>
                  </a:moveTo>
                  <a:cubicBezTo>
                    <a:pt x="24" y="8"/>
                    <a:pt x="49" y="6"/>
                    <a:pt x="74" y="4"/>
                  </a:cubicBezTo>
                  <a:cubicBezTo>
                    <a:pt x="88" y="2"/>
                    <a:pt x="102" y="1"/>
                    <a:pt x="115" y="1"/>
                  </a:cubicBezTo>
                  <a:cubicBezTo>
                    <a:pt x="142" y="2"/>
                    <a:pt x="168" y="3"/>
                    <a:pt x="194" y="5"/>
                  </a:cubicBezTo>
                  <a:cubicBezTo>
                    <a:pt x="221" y="6"/>
                    <a:pt x="248" y="10"/>
                    <a:pt x="275" y="10"/>
                  </a:cubicBezTo>
                  <a:cubicBezTo>
                    <a:pt x="275" y="10"/>
                    <a:pt x="275" y="8"/>
                    <a:pt x="275" y="8"/>
                  </a:cubicBezTo>
                  <a:cubicBezTo>
                    <a:pt x="251" y="9"/>
                    <a:pt x="228" y="6"/>
                    <a:pt x="205" y="4"/>
                  </a:cubicBezTo>
                  <a:cubicBezTo>
                    <a:pt x="179" y="2"/>
                    <a:pt x="152" y="1"/>
                    <a:pt x="126" y="1"/>
                  </a:cubicBezTo>
                  <a:cubicBezTo>
                    <a:pt x="111" y="0"/>
                    <a:pt x="95" y="1"/>
                    <a:pt x="80" y="3"/>
                  </a:cubicBezTo>
                  <a:cubicBezTo>
                    <a:pt x="53" y="5"/>
                    <a:pt x="26" y="7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349"/>
            <p:cNvSpPr>
              <a:spLocks/>
            </p:cNvSpPr>
            <p:nvPr/>
          </p:nvSpPr>
          <p:spPr bwMode="auto">
            <a:xfrm>
              <a:off x="3597275" y="2495551"/>
              <a:ext cx="1368425" cy="73025"/>
            </a:xfrm>
            <a:custGeom>
              <a:avLst/>
              <a:gdLst>
                <a:gd name="T0" fmla="*/ 1 w 285"/>
                <a:gd name="T1" fmla="*/ 2 h 15"/>
                <a:gd name="T2" fmla="*/ 139 w 285"/>
                <a:gd name="T3" fmla="*/ 3 h 15"/>
                <a:gd name="T4" fmla="*/ 208 w 285"/>
                <a:gd name="T5" fmla="*/ 7 h 15"/>
                <a:gd name="T6" fmla="*/ 239 w 285"/>
                <a:gd name="T7" fmla="*/ 9 h 15"/>
                <a:gd name="T8" fmla="*/ 281 w 285"/>
                <a:gd name="T9" fmla="*/ 14 h 15"/>
                <a:gd name="T10" fmla="*/ 282 w 285"/>
                <a:gd name="T11" fmla="*/ 10 h 15"/>
                <a:gd name="T12" fmla="*/ 144 w 285"/>
                <a:gd name="T13" fmla="*/ 2 h 15"/>
                <a:gd name="T14" fmla="*/ 1 w 285"/>
                <a:gd name="T15" fmla="*/ 2 h 15"/>
                <a:gd name="T16" fmla="*/ 1 w 285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15">
                  <a:moveTo>
                    <a:pt x="1" y="2"/>
                  </a:moveTo>
                  <a:cubicBezTo>
                    <a:pt x="47" y="1"/>
                    <a:pt x="93" y="1"/>
                    <a:pt x="139" y="3"/>
                  </a:cubicBezTo>
                  <a:cubicBezTo>
                    <a:pt x="162" y="4"/>
                    <a:pt x="185" y="6"/>
                    <a:pt x="208" y="7"/>
                  </a:cubicBezTo>
                  <a:cubicBezTo>
                    <a:pt x="218" y="8"/>
                    <a:pt x="229" y="9"/>
                    <a:pt x="239" y="9"/>
                  </a:cubicBezTo>
                  <a:cubicBezTo>
                    <a:pt x="252" y="10"/>
                    <a:pt x="269" y="9"/>
                    <a:pt x="281" y="14"/>
                  </a:cubicBezTo>
                  <a:cubicBezTo>
                    <a:pt x="284" y="15"/>
                    <a:pt x="285" y="10"/>
                    <a:pt x="282" y="10"/>
                  </a:cubicBezTo>
                  <a:cubicBezTo>
                    <a:pt x="236" y="10"/>
                    <a:pt x="190" y="5"/>
                    <a:pt x="144" y="2"/>
                  </a:cubicBezTo>
                  <a:cubicBezTo>
                    <a:pt x="97" y="0"/>
                    <a:pt x="49" y="0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350"/>
            <p:cNvSpPr>
              <a:spLocks/>
            </p:cNvSpPr>
            <p:nvPr/>
          </p:nvSpPr>
          <p:spPr bwMode="auto">
            <a:xfrm>
              <a:off x="3581400" y="3019426"/>
              <a:ext cx="34925" cy="298450"/>
            </a:xfrm>
            <a:custGeom>
              <a:avLst/>
              <a:gdLst>
                <a:gd name="T0" fmla="*/ 3 w 7"/>
                <a:gd name="T1" fmla="*/ 1 h 62"/>
                <a:gd name="T2" fmla="*/ 3 w 7"/>
                <a:gd name="T3" fmla="*/ 60 h 62"/>
                <a:gd name="T4" fmla="*/ 5 w 7"/>
                <a:gd name="T5" fmla="*/ 60 h 62"/>
                <a:gd name="T6" fmla="*/ 5 w 7"/>
                <a:gd name="T7" fmla="*/ 1 h 62"/>
                <a:gd name="T8" fmla="*/ 3 w 7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2">
                  <a:moveTo>
                    <a:pt x="3" y="1"/>
                  </a:moveTo>
                  <a:cubicBezTo>
                    <a:pt x="6" y="21"/>
                    <a:pt x="0" y="41"/>
                    <a:pt x="3" y="60"/>
                  </a:cubicBezTo>
                  <a:cubicBezTo>
                    <a:pt x="3" y="62"/>
                    <a:pt x="5" y="61"/>
                    <a:pt x="5" y="60"/>
                  </a:cubicBezTo>
                  <a:cubicBezTo>
                    <a:pt x="6" y="41"/>
                    <a:pt x="7" y="20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351"/>
            <p:cNvSpPr>
              <a:spLocks/>
            </p:cNvSpPr>
            <p:nvPr/>
          </p:nvSpPr>
          <p:spPr bwMode="auto">
            <a:xfrm>
              <a:off x="3586163" y="3005139"/>
              <a:ext cx="1398588" cy="53975"/>
            </a:xfrm>
            <a:custGeom>
              <a:avLst/>
              <a:gdLst>
                <a:gd name="T0" fmla="*/ 0 w 291"/>
                <a:gd name="T1" fmla="*/ 5 h 11"/>
                <a:gd name="T2" fmla="*/ 144 w 291"/>
                <a:gd name="T3" fmla="*/ 4 h 11"/>
                <a:gd name="T4" fmla="*/ 220 w 291"/>
                <a:gd name="T5" fmla="*/ 6 h 11"/>
                <a:gd name="T6" fmla="*/ 258 w 291"/>
                <a:gd name="T7" fmla="*/ 7 h 11"/>
                <a:gd name="T8" fmla="*/ 263 w 291"/>
                <a:gd name="T9" fmla="*/ 7 h 11"/>
                <a:gd name="T10" fmla="*/ 282 w 291"/>
                <a:gd name="T11" fmla="*/ 8 h 11"/>
                <a:gd name="T12" fmla="*/ 284 w 291"/>
                <a:gd name="T13" fmla="*/ 10 h 11"/>
                <a:gd name="T14" fmla="*/ 286 w 291"/>
                <a:gd name="T15" fmla="*/ 10 h 11"/>
                <a:gd name="T16" fmla="*/ 287 w 291"/>
                <a:gd name="T17" fmla="*/ 3 h 11"/>
                <a:gd name="T18" fmla="*/ 286 w 291"/>
                <a:gd name="T19" fmla="*/ 3 h 11"/>
                <a:gd name="T20" fmla="*/ 281 w 291"/>
                <a:gd name="T21" fmla="*/ 7 h 11"/>
                <a:gd name="T22" fmla="*/ 285 w 291"/>
                <a:gd name="T23" fmla="*/ 10 h 11"/>
                <a:gd name="T24" fmla="*/ 286 w 291"/>
                <a:gd name="T25" fmla="*/ 10 h 11"/>
                <a:gd name="T26" fmla="*/ 286 w 291"/>
                <a:gd name="T27" fmla="*/ 3 h 11"/>
                <a:gd name="T28" fmla="*/ 280 w 291"/>
                <a:gd name="T29" fmla="*/ 5 h 11"/>
                <a:gd name="T30" fmla="*/ 248 w 291"/>
                <a:gd name="T31" fmla="*/ 5 h 11"/>
                <a:gd name="T32" fmla="*/ 161 w 291"/>
                <a:gd name="T33" fmla="*/ 3 h 11"/>
                <a:gd name="T34" fmla="*/ 0 w 291"/>
                <a:gd name="T35" fmla="*/ 5 h 11"/>
                <a:gd name="T36" fmla="*/ 0 w 291"/>
                <a:gd name="T3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1" h="11">
                  <a:moveTo>
                    <a:pt x="0" y="5"/>
                  </a:moveTo>
                  <a:cubicBezTo>
                    <a:pt x="48" y="5"/>
                    <a:pt x="96" y="3"/>
                    <a:pt x="144" y="4"/>
                  </a:cubicBezTo>
                  <a:cubicBezTo>
                    <a:pt x="170" y="5"/>
                    <a:pt x="195" y="6"/>
                    <a:pt x="220" y="6"/>
                  </a:cubicBezTo>
                  <a:cubicBezTo>
                    <a:pt x="233" y="7"/>
                    <a:pt x="246" y="7"/>
                    <a:pt x="258" y="7"/>
                  </a:cubicBezTo>
                  <a:cubicBezTo>
                    <a:pt x="259" y="7"/>
                    <a:pt x="261" y="7"/>
                    <a:pt x="263" y="7"/>
                  </a:cubicBezTo>
                  <a:cubicBezTo>
                    <a:pt x="270" y="7"/>
                    <a:pt x="281" y="7"/>
                    <a:pt x="282" y="8"/>
                  </a:cubicBezTo>
                  <a:cubicBezTo>
                    <a:pt x="282" y="9"/>
                    <a:pt x="283" y="10"/>
                    <a:pt x="284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89" y="10"/>
                    <a:pt x="291" y="4"/>
                    <a:pt x="287" y="3"/>
                  </a:cubicBezTo>
                  <a:cubicBezTo>
                    <a:pt x="287" y="3"/>
                    <a:pt x="286" y="3"/>
                    <a:pt x="286" y="3"/>
                  </a:cubicBezTo>
                  <a:cubicBezTo>
                    <a:pt x="283" y="3"/>
                    <a:pt x="282" y="5"/>
                    <a:pt x="281" y="7"/>
                  </a:cubicBezTo>
                  <a:cubicBezTo>
                    <a:pt x="281" y="9"/>
                    <a:pt x="282" y="11"/>
                    <a:pt x="285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90" y="9"/>
                    <a:pt x="291" y="3"/>
                    <a:pt x="286" y="3"/>
                  </a:cubicBezTo>
                  <a:cubicBezTo>
                    <a:pt x="284" y="3"/>
                    <a:pt x="282" y="5"/>
                    <a:pt x="280" y="5"/>
                  </a:cubicBezTo>
                  <a:cubicBezTo>
                    <a:pt x="270" y="6"/>
                    <a:pt x="258" y="5"/>
                    <a:pt x="248" y="5"/>
                  </a:cubicBezTo>
                  <a:cubicBezTo>
                    <a:pt x="219" y="4"/>
                    <a:pt x="190" y="4"/>
                    <a:pt x="161" y="3"/>
                  </a:cubicBezTo>
                  <a:cubicBezTo>
                    <a:pt x="107" y="2"/>
                    <a:pt x="53" y="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352"/>
            <p:cNvSpPr>
              <a:spLocks/>
            </p:cNvSpPr>
            <p:nvPr/>
          </p:nvSpPr>
          <p:spPr bwMode="auto">
            <a:xfrm>
              <a:off x="4941888" y="3040064"/>
              <a:ext cx="19050" cy="258763"/>
            </a:xfrm>
            <a:custGeom>
              <a:avLst/>
              <a:gdLst>
                <a:gd name="T0" fmla="*/ 3 w 4"/>
                <a:gd name="T1" fmla="*/ 1 h 54"/>
                <a:gd name="T2" fmla="*/ 0 w 4"/>
                <a:gd name="T3" fmla="*/ 51 h 54"/>
                <a:gd name="T4" fmla="*/ 4 w 4"/>
                <a:gd name="T5" fmla="*/ 51 h 54"/>
                <a:gd name="T6" fmla="*/ 4 w 4"/>
                <a:gd name="T7" fmla="*/ 1 h 54"/>
                <a:gd name="T8" fmla="*/ 3 w 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4">
                  <a:moveTo>
                    <a:pt x="3" y="1"/>
                  </a:moveTo>
                  <a:cubicBezTo>
                    <a:pt x="3" y="17"/>
                    <a:pt x="2" y="35"/>
                    <a:pt x="0" y="51"/>
                  </a:cubicBezTo>
                  <a:cubicBezTo>
                    <a:pt x="0" y="54"/>
                    <a:pt x="4" y="53"/>
                    <a:pt x="4" y="51"/>
                  </a:cubicBezTo>
                  <a:cubicBezTo>
                    <a:pt x="2" y="34"/>
                    <a:pt x="4" y="17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353"/>
            <p:cNvSpPr>
              <a:spLocks/>
            </p:cNvSpPr>
            <p:nvPr/>
          </p:nvSpPr>
          <p:spPr bwMode="auto">
            <a:xfrm>
              <a:off x="3586163" y="3270251"/>
              <a:ext cx="1374775" cy="42863"/>
            </a:xfrm>
            <a:custGeom>
              <a:avLst/>
              <a:gdLst>
                <a:gd name="T0" fmla="*/ 0 w 286"/>
                <a:gd name="T1" fmla="*/ 7 h 9"/>
                <a:gd name="T2" fmla="*/ 146 w 286"/>
                <a:gd name="T3" fmla="*/ 6 h 9"/>
                <a:gd name="T4" fmla="*/ 283 w 286"/>
                <a:gd name="T5" fmla="*/ 6 h 9"/>
                <a:gd name="T6" fmla="*/ 282 w 286"/>
                <a:gd name="T7" fmla="*/ 1 h 9"/>
                <a:gd name="T8" fmla="*/ 216 w 286"/>
                <a:gd name="T9" fmla="*/ 5 h 9"/>
                <a:gd name="T10" fmla="*/ 146 w 286"/>
                <a:gd name="T11" fmla="*/ 4 h 9"/>
                <a:gd name="T12" fmla="*/ 0 w 286"/>
                <a:gd name="T13" fmla="*/ 7 h 9"/>
                <a:gd name="T14" fmla="*/ 0 w 28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9">
                  <a:moveTo>
                    <a:pt x="0" y="7"/>
                  </a:moveTo>
                  <a:cubicBezTo>
                    <a:pt x="49" y="7"/>
                    <a:pt x="97" y="6"/>
                    <a:pt x="146" y="6"/>
                  </a:cubicBezTo>
                  <a:cubicBezTo>
                    <a:pt x="192" y="6"/>
                    <a:pt x="237" y="6"/>
                    <a:pt x="283" y="6"/>
                  </a:cubicBezTo>
                  <a:cubicBezTo>
                    <a:pt x="286" y="6"/>
                    <a:pt x="286" y="0"/>
                    <a:pt x="282" y="1"/>
                  </a:cubicBezTo>
                  <a:cubicBezTo>
                    <a:pt x="263" y="9"/>
                    <a:pt x="237" y="5"/>
                    <a:pt x="216" y="5"/>
                  </a:cubicBezTo>
                  <a:cubicBezTo>
                    <a:pt x="192" y="5"/>
                    <a:pt x="169" y="5"/>
                    <a:pt x="146" y="4"/>
                  </a:cubicBezTo>
                  <a:cubicBezTo>
                    <a:pt x="98" y="4"/>
                    <a:pt x="49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354"/>
            <p:cNvSpPr>
              <a:spLocks/>
            </p:cNvSpPr>
            <p:nvPr/>
          </p:nvSpPr>
          <p:spPr bwMode="auto">
            <a:xfrm>
              <a:off x="3808413" y="3019426"/>
              <a:ext cx="19050" cy="279400"/>
            </a:xfrm>
            <a:custGeom>
              <a:avLst/>
              <a:gdLst>
                <a:gd name="T0" fmla="*/ 2 w 4"/>
                <a:gd name="T1" fmla="*/ 0 h 58"/>
                <a:gd name="T2" fmla="*/ 1 w 4"/>
                <a:gd name="T3" fmla="*/ 57 h 58"/>
                <a:gd name="T4" fmla="*/ 3 w 4"/>
                <a:gd name="T5" fmla="*/ 57 h 58"/>
                <a:gd name="T6" fmla="*/ 2 w 4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8">
                  <a:moveTo>
                    <a:pt x="2" y="0"/>
                  </a:moveTo>
                  <a:cubicBezTo>
                    <a:pt x="2" y="19"/>
                    <a:pt x="0" y="39"/>
                    <a:pt x="1" y="57"/>
                  </a:cubicBezTo>
                  <a:cubicBezTo>
                    <a:pt x="1" y="58"/>
                    <a:pt x="3" y="58"/>
                    <a:pt x="3" y="57"/>
                  </a:cubicBezTo>
                  <a:cubicBezTo>
                    <a:pt x="4" y="38"/>
                    <a:pt x="2" y="19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355"/>
            <p:cNvSpPr>
              <a:spLocks/>
            </p:cNvSpPr>
            <p:nvPr/>
          </p:nvSpPr>
          <p:spPr bwMode="auto">
            <a:xfrm>
              <a:off x="3822700" y="3025776"/>
              <a:ext cx="9525" cy="258763"/>
            </a:xfrm>
            <a:custGeom>
              <a:avLst/>
              <a:gdLst>
                <a:gd name="T0" fmla="*/ 0 w 2"/>
                <a:gd name="T1" fmla="*/ 1 h 54"/>
                <a:gd name="T2" fmla="*/ 0 w 2"/>
                <a:gd name="T3" fmla="*/ 53 h 54"/>
                <a:gd name="T4" fmla="*/ 1 w 2"/>
                <a:gd name="T5" fmla="*/ 53 h 54"/>
                <a:gd name="T6" fmla="*/ 1 w 2"/>
                <a:gd name="T7" fmla="*/ 1 h 54"/>
                <a:gd name="T8" fmla="*/ 0 w 2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4">
                  <a:moveTo>
                    <a:pt x="0" y="1"/>
                  </a:moveTo>
                  <a:cubicBezTo>
                    <a:pt x="1" y="18"/>
                    <a:pt x="0" y="36"/>
                    <a:pt x="0" y="53"/>
                  </a:cubicBezTo>
                  <a:cubicBezTo>
                    <a:pt x="0" y="54"/>
                    <a:pt x="1" y="54"/>
                    <a:pt x="1" y="53"/>
                  </a:cubicBezTo>
                  <a:cubicBezTo>
                    <a:pt x="1" y="36"/>
                    <a:pt x="2" y="18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356"/>
            <p:cNvSpPr>
              <a:spLocks/>
            </p:cNvSpPr>
            <p:nvPr/>
          </p:nvSpPr>
          <p:spPr bwMode="auto">
            <a:xfrm>
              <a:off x="4859338" y="3044826"/>
              <a:ext cx="4763" cy="249238"/>
            </a:xfrm>
            <a:custGeom>
              <a:avLst/>
              <a:gdLst>
                <a:gd name="T0" fmla="*/ 0 w 1"/>
                <a:gd name="T1" fmla="*/ 1 h 52"/>
                <a:gd name="T2" fmla="*/ 0 w 1"/>
                <a:gd name="T3" fmla="*/ 51 h 52"/>
                <a:gd name="T4" fmla="*/ 1 w 1"/>
                <a:gd name="T5" fmla="*/ 51 h 52"/>
                <a:gd name="T6" fmla="*/ 1 w 1"/>
                <a:gd name="T7" fmla="*/ 1 h 52"/>
                <a:gd name="T8" fmla="*/ 0 w 1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0" y="1"/>
                  </a:moveTo>
                  <a:cubicBezTo>
                    <a:pt x="0" y="17"/>
                    <a:pt x="0" y="34"/>
                    <a:pt x="0" y="51"/>
                  </a:cubicBezTo>
                  <a:cubicBezTo>
                    <a:pt x="0" y="52"/>
                    <a:pt x="1" y="52"/>
                    <a:pt x="1" y="51"/>
                  </a:cubicBezTo>
                  <a:cubicBezTo>
                    <a:pt x="1" y="34"/>
                    <a:pt x="1" y="17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357"/>
            <p:cNvSpPr>
              <a:spLocks/>
            </p:cNvSpPr>
            <p:nvPr/>
          </p:nvSpPr>
          <p:spPr bwMode="auto">
            <a:xfrm>
              <a:off x="4840288" y="3025776"/>
              <a:ext cx="14288" cy="277813"/>
            </a:xfrm>
            <a:custGeom>
              <a:avLst/>
              <a:gdLst>
                <a:gd name="T0" fmla="*/ 0 w 3"/>
                <a:gd name="T1" fmla="*/ 1 h 58"/>
                <a:gd name="T2" fmla="*/ 0 w 3"/>
                <a:gd name="T3" fmla="*/ 57 h 58"/>
                <a:gd name="T4" fmla="*/ 2 w 3"/>
                <a:gd name="T5" fmla="*/ 57 h 58"/>
                <a:gd name="T6" fmla="*/ 1 w 3"/>
                <a:gd name="T7" fmla="*/ 1 h 58"/>
                <a:gd name="T8" fmla="*/ 0 w 3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8">
                  <a:moveTo>
                    <a:pt x="0" y="1"/>
                  </a:moveTo>
                  <a:cubicBezTo>
                    <a:pt x="2" y="20"/>
                    <a:pt x="1" y="38"/>
                    <a:pt x="0" y="57"/>
                  </a:cubicBezTo>
                  <a:cubicBezTo>
                    <a:pt x="0" y="58"/>
                    <a:pt x="2" y="58"/>
                    <a:pt x="2" y="57"/>
                  </a:cubicBezTo>
                  <a:cubicBezTo>
                    <a:pt x="1" y="38"/>
                    <a:pt x="3" y="2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358"/>
            <p:cNvSpPr>
              <a:spLocks/>
            </p:cNvSpPr>
            <p:nvPr/>
          </p:nvSpPr>
          <p:spPr bwMode="auto">
            <a:xfrm>
              <a:off x="5634038" y="5462589"/>
              <a:ext cx="1330325" cy="1096963"/>
            </a:xfrm>
            <a:custGeom>
              <a:avLst/>
              <a:gdLst>
                <a:gd name="T0" fmla="*/ 122 w 277"/>
                <a:gd name="T1" fmla="*/ 227 h 228"/>
                <a:gd name="T2" fmla="*/ 102 w 277"/>
                <a:gd name="T3" fmla="*/ 227 h 228"/>
                <a:gd name="T4" fmla="*/ 47 w 277"/>
                <a:gd name="T5" fmla="*/ 220 h 228"/>
                <a:gd name="T6" fmla="*/ 44 w 277"/>
                <a:gd name="T7" fmla="*/ 221 h 228"/>
                <a:gd name="T8" fmla="*/ 45 w 277"/>
                <a:gd name="T9" fmla="*/ 218 h 228"/>
                <a:gd name="T10" fmla="*/ 117 w 277"/>
                <a:gd name="T11" fmla="*/ 187 h 228"/>
                <a:gd name="T12" fmla="*/ 118 w 277"/>
                <a:gd name="T13" fmla="*/ 187 h 228"/>
                <a:gd name="T14" fmla="*/ 118 w 277"/>
                <a:gd name="T15" fmla="*/ 64 h 228"/>
                <a:gd name="T16" fmla="*/ 118 w 277"/>
                <a:gd name="T17" fmla="*/ 63 h 228"/>
                <a:gd name="T18" fmla="*/ 119 w 277"/>
                <a:gd name="T19" fmla="*/ 48 h 228"/>
                <a:gd name="T20" fmla="*/ 118 w 277"/>
                <a:gd name="T21" fmla="*/ 47 h 228"/>
                <a:gd name="T22" fmla="*/ 87 w 277"/>
                <a:gd name="T23" fmla="*/ 47 h 228"/>
                <a:gd name="T24" fmla="*/ 36 w 277"/>
                <a:gd name="T25" fmla="*/ 46 h 228"/>
                <a:gd name="T26" fmla="*/ 4 w 277"/>
                <a:gd name="T27" fmla="*/ 41 h 228"/>
                <a:gd name="T28" fmla="*/ 3 w 277"/>
                <a:gd name="T29" fmla="*/ 42 h 228"/>
                <a:gd name="T30" fmla="*/ 1 w 277"/>
                <a:gd name="T31" fmla="*/ 42 h 228"/>
                <a:gd name="T32" fmla="*/ 1 w 277"/>
                <a:gd name="T33" fmla="*/ 39 h 228"/>
                <a:gd name="T34" fmla="*/ 1 w 277"/>
                <a:gd name="T35" fmla="*/ 31 h 228"/>
                <a:gd name="T36" fmla="*/ 0 w 277"/>
                <a:gd name="T37" fmla="*/ 21 h 228"/>
                <a:gd name="T38" fmla="*/ 0 w 277"/>
                <a:gd name="T39" fmla="*/ 21 h 228"/>
                <a:gd name="T40" fmla="*/ 2 w 277"/>
                <a:gd name="T41" fmla="*/ 21 h 228"/>
                <a:gd name="T42" fmla="*/ 3 w 277"/>
                <a:gd name="T43" fmla="*/ 20 h 228"/>
                <a:gd name="T44" fmla="*/ 3 w 277"/>
                <a:gd name="T45" fmla="*/ 19 h 228"/>
                <a:gd name="T46" fmla="*/ 7 w 277"/>
                <a:gd name="T47" fmla="*/ 20 h 228"/>
                <a:gd name="T48" fmla="*/ 22 w 277"/>
                <a:gd name="T49" fmla="*/ 16 h 228"/>
                <a:gd name="T50" fmla="*/ 66 w 277"/>
                <a:gd name="T51" fmla="*/ 7 h 228"/>
                <a:gd name="T52" fmla="*/ 155 w 277"/>
                <a:gd name="T53" fmla="*/ 0 h 228"/>
                <a:gd name="T54" fmla="*/ 239 w 277"/>
                <a:gd name="T55" fmla="*/ 4 h 228"/>
                <a:gd name="T56" fmla="*/ 262 w 277"/>
                <a:gd name="T57" fmla="*/ 6 h 228"/>
                <a:gd name="T58" fmla="*/ 274 w 277"/>
                <a:gd name="T59" fmla="*/ 4 h 228"/>
                <a:gd name="T60" fmla="*/ 276 w 277"/>
                <a:gd name="T61" fmla="*/ 4 h 228"/>
                <a:gd name="T62" fmla="*/ 275 w 277"/>
                <a:gd name="T63" fmla="*/ 8 h 228"/>
                <a:gd name="T64" fmla="*/ 274 w 277"/>
                <a:gd name="T65" fmla="*/ 11 h 228"/>
                <a:gd name="T66" fmla="*/ 273 w 277"/>
                <a:gd name="T67" fmla="*/ 18 h 228"/>
                <a:gd name="T68" fmla="*/ 275 w 277"/>
                <a:gd name="T69" fmla="*/ 26 h 228"/>
                <a:gd name="T70" fmla="*/ 274 w 277"/>
                <a:gd name="T71" fmla="*/ 27 h 228"/>
                <a:gd name="T72" fmla="*/ 275 w 277"/>
                <a:gd name="T73" fmla="*/ 29 h 228"/>
                <a:gd name="T74" fmla="*/ 273 w 277"/>
                <a:gd name="T75" fmla="*/ 31 h 228"/>
                <a:gd name="T76" fmla="*/ 269 w 277"/>
                <a:gd name="T77" fmla="*/ 33 h 228"/>
                <a:gd name="T78" fmla="*/ 256 w 277"/>
                <a:gd name="T79" fmla="*/ 31 h 228"/>
                <a:gd name="T80" fmla="*/ 227 w 277"/>
                <a:gd name="T81" fmla="*/ 35 h 228"/>
                <a:gd name="T82" fmla="*/ 133 w 277"/>
                <a:gd name="T83" fmla="*/ 46 h 228"/>
                <a:gd name="T84" fmla="*/ 132 w 277"/>
                <a:gd name="T85" fmla="*/ 47 h 228"/>
                <a:gd name="T86" fmla="*/ 134 w 277"/>
                <a:gd name="T87" fmla="*/ 66 h 228"/>
                <a:gd name="T88" fmla="*/ 133 w 277"/>
                <a:gd name="T89" fmla="*/ 190 h 228"/>
                <a:gd name="T90" fmla="*/ 134 w 277"/>
                <a:gd name="T91" fmla="*/ 190 h 228"/>
                <a:gd name="T92" fmla="*/ 176 w 277"/>
                <a:gd name="T93" fmla="*/ 206 h 228"/>
                <a:gd name="T94" fmla="*/ 212 w 277"/>
                <a:gd name="T95" fmla="*/ 218 h 228"/>
                <a:gd name="T96" fmla="*/ 210 w 277"/>
                <a:gd name="T97" fmla="*/ 220 h 228"/>
                <a:gd name="T98" fmla="*/ 209 w 277"/>
                <a:gd name="T9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7" h="228">
                  <a:moveTo>
                    <a:pt x="151" y="228"/>
                  </a:moveTo>
                  <a:cubicBezTo>
                    <a:pt x="141" y="228"/>
                    <a:pt x="132" y="227"/>
                    <a:pt x="122" y="227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2" y="227"/>
                    <a:pt x="107" y="227"/>
                    <a:pt x="102" y="227"/>
                  </a:cubicBezTo>
                  <a:cubicBezTo>
                    <a:pt x="84" y="226"/>
                    <a:pt x="65" y="226"/>
                    <a:pt x="48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5" y="221"/>
                    <a:pt x="45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4" y="221"/>
                    <a:pt x="44" y="220"/>
                    <a:pt x="44" y="220"/>
                  </a:cubicBezTo>
                  <a:cubicBezTo>
                    <a:pt x="44" y="219"/>
                    <a:pt x="44" y="219"/>
                    <a:pt x="45" y="218"/>
                  </a:cubicBezTo>
                  <a:cubicBezTo>
                    <a:pt x="60" y="214"/>
                    <a:pt x="74" y="208"/>
                    <a:pt x="87" y="201"/>
                  </a:cubicBezTo>
                  <a:cubicBezTo>
                    <a:pt x="97" y="196"/>
                    <a:pt x="107" y="191"/>
                    <a:pt x="117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68"/>
                    <a:pt x="118" y="149"/>
                    <a:pt x="118" y="131"/>
                  </a:cubicBezTo>
                  <a:cubicBezTo>
                    <a:pt x="118" y="109"/>
                    <a:pt x="118" y="86"/>
                    <a:pt x="118" y="64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58"/>
                    <a:pt x="119" y="53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1" y="47"/>
                    <a:pt x="106" y="47"/>
                    <a:pt x="100" y="47"/>
                  </a:cubicBezTo>
                  <a:cubicBezTo>
                    <a:pt x="96" y="47"/>
                    <a:pt x="91" y="47"/>
                    <a:pt x="87" y="47"/>
                  </a:cubicBezTo>
                  <a:cubicBezTo>
                    <a:pt x="74" y="47"/>
                    <a:pt x="62" y="47"/>
                    <a:pt x="49" y="47"/>
                  </a:cubicBezTo>
                  <a:cubicBezTo>
                    <a:pt x="45" y="47"/>
                    <a:pt x="40" y="46"/>
                    <a:pt x="36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23" y="46"/>
                    <a:pt x="12" y="46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7"/>
                    <a:pt x="1" y="35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8"/>
                    <a:pt x="0" y="2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11" y="19"/>
                    <a:pt x="17" y="17"/>
                    <a:pt x="20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7" y="15"/>
                    <a:pt x="31" y="13"/>
                    <a:pt x="36" y="12"/>
                  </a:cubicBezTo>
                  <a:cubicBezTo>
                    <a:pt x="48" y="10"/>
                    <a:pt x="57" y="8"/>
                    <a:pt x="66" y="7"/>
                  </a:cubicBezTo>
                  <a:cubicBezTo>
                    <a:pt x="90" y="3"/>
                    <a:pt x="112" y="1"/>
                    <a:pt x="133" y="1"/>
                  </a:cubicBezTo>
                  <a:cubicBezTo>
                    <a:pt x="140" y="0"/>
                    <a:pt x="148" y="0"/>
                    <a:pt x="155" y="0"/>
                  </a:cubicBezTo>
                  <a:cubicBezTo>
                    <a:pt x="170" y="0"/>
                    <a:pt x="186" y="1"/>
                    <a:pt x="202" y="2"/>
                  </a:cubicBezTo>
                  <a:cubicBezTo>
                    <a:pt x="215" y="2"/>
                    <a:pt x="227" y="3"/>
                    <a:pt x="239" y="4"/>
                  </a:cubicBezTo>
                  <a:cubicBezTo>
                    <a:pt x="242" y="4"/>
                    <a:pt x="245" y="4"/>
                    <a:pt x="248" y="5"/>
                  </a:cubicBezTo>
                  <a:cubicBezTo>
                    <a:pt x="253" y="5"/>
                    <a:pt x="258" y="6"/>
                    <a:pt x="262" y="6"/>
                  </a:cubicBezTo>
                  <a:cubicBezTo>
                    <a:pt x="265" y="6"/>
                    <a:pt x="268" y="6"/>
                    <a:pt x="270" y="5"/>
                  </a:cubicBezTo>
                  <a:cubicBezTo>
                    <a:pt x="272" y="5"/>
                    <a:pt x="273" y="4"/>
                    <a:pt x="274" y="4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5"/>
                    <a:pt x="277" y="6"/>
                    <a:pt x="277" y="7"/>
                  </a:cubicBezTo>
                  <a:cubicBezTo>
                    <a:pt x="276" y="7"/>
                    <a:pt x="276" y="8"/>
                    <a:pt x="275" y="8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3"/>
                    <a:pt x="273" y="16"/>
                    <a:pt x="273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2" y="22"/>
                    <a:pt x="272" y="23"/>
                    <a:pt x="273" y="24"/>
                  </a:cubicBezTo>
                  <a:cubicBezTo>
                    <a:pt x="274" y="24"/>
                    <a:pt x="274" y="25"/>
                    <a:pt x="275" y="26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5" y="28"/>
                    <a:pt x="275" y="29"/>
                    <a:pt x="275" y="29"/>
                  </a:cubicBezTo>
                  <a:cubicBezTo>
                    <a:pt x="275" y="30"/>
                    <a:pt x="274" y="30"/>
                    <a:pt x="273" y="31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3"/>
                    <a:pt x="270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5" y="32"/>
                    <a:pt x="261" y="31"/>
                    <a:pt x="256" y="31"/>
                  </a:cubicBezTo>
                  <a:cubicBezTo>
                    <a:pt x="249" y="31"/>
                    <a:pt x="242" y="32"/>
                    <a:pt x="235" y="34"/>
                  </a:cubicBezTo>
                  <a:cubicBezTo>
                    <a:pt x="232" y="34"/>
                    <a:pt x="229" y="34"/>
                    <a:pt x="227" y="35"/>
                  </a:cubicBezTo>
                  <a:cubicBezTo>
                    <a:pt x="213" y="37"/>
                    <a:pt x="199" y="39"/>
                    <a:pt x="184" y="41"/>
                  </a:cubicBezTo>
                  <a:cubicBezTo>
                    <a:pt x="166" y="43"/>
                    <a:pt x="149" y="45"/>
                    <a:pt x="133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53"/>
                    <a:pt x="133" y="59"/>
                    <a:pt x="133" y="65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85"/>
                    <a:pt x="134" y="103"/>
                    <a:pt x="133" y="122"/>
                  </a:cubicBezTo>
                  <a:cubicBezTo>
                    <a:pt x="132" y="144"/>
                    <a:pt x="132" y="167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44" y="194"/>
                    <a:pt x="154" y="197"/>
                    <a:pt x="166" y="202"/>
                  </a:cubicBezTo>
                  <a:cubicBezTo>
                    <a:pt x="169" y="203"/>
                    <a:pt x="173" y="205"/>
                    <a:pt x="176" y="206"/>
                  </a:cubicBezTo>
                  <a:cubicBezTo>
                    <a:pt x="188" y="211"/>
                    <a:pt x="199" y="217"/>
                    <a:pt x="211" y="217"/>
                  </a:cubicBezTo>
                  <a:cubicBezTo>
                    <a:pt x="212" y="217"/>
                    <a:pt x="212" y="218"/>
                    <a:pt x="212" y="218"/>
                  </a:cubicBezTo>
                  <a:cubicBezTo>
                    <a:pt x="212" y="219"/>
                    <a:pt x="211" y="220"/>
                    <a:pt x="211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187" y="227"/>
                    <a:pt x="166" y="228"/>
                    <a:pt x="151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359"/>
            <p:cNvSpPr>
              <a:spLocks/>
            </p:cNvSpPr>
            <p:nvPr/>
          </p:nvSpPr>
          <p:spPr bwMode="auto">
            <a:xfrm>
              <a:off x="5662613" y="5462589"/>
              <a:ext cx="1263650" cy="246063"/>
            </a:xfrm>
            <a:custGeom>
              <a:avLst/>
              <a:gdLst>
                <a:gd name="T0" fmla="*/ 261 w 263"/>
                <a:gd name="T1" fmla="*/ 7 h 51"/>
                <a:gd name="T2" fmla="*/ 110 w 263"/>
                <a:gd name="T3" fmla="*/ 6 h 51"/>
                <a:gd name="T4" fmla="*/ 7 w 263"/>
                <a:gd name="T5" fmla="*/ 21 h 51"/>
                <a:gd name="T6" fmla="*/ 36 w 263"/>
                <a:gd name="T7" fmla="*/ 23 h 51"/>
                <a:gd name="T8" fmla="*/ 0 w 263"/>
                <a:gd name="T9" fmla="*/ 25 h 51"/>
                <a:gd name="T10" fmla="*/ 0 w 263"/>
                <a:gd name="T11" fmla="*/ 41 h 51"/>
                <a:gd name="T12" fmla="*/ 112 w 263"/>
                <a:gd name="T13" fmla="*/ 47 h 51"/>
                <a:gd name="T14" fmla="*/ 173 w 263"/>
                <a:gd name="T15" fmla="*/ 41 h 51"/>
                <a:gd name="T16" fmla="*/ 228 w 263"/>
                <a:gd name="T17" fmla="*/ 34 h 51"/>
                <a:gd name="T18" fmla="*/ 263 w 263"/>
                <a:gd name="T19" fmla="*/ 31 h 51"/>
                <a:gd name="T20" fmla="*/ 261 w 263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51">
                  <a:moveTo>
                    <a:pt x="261" y="7"/>
                  </a:moveTo>
                  <a:cubicBezTo>
                    <a:pt x="261" y="7"/>
                    <a:pt x="163" y="0"/>
                    <a:pt x="110" y="6"/>
                  </a:cubicBezTo>
                  <a:cubicBezTo>
                    <a:pt x="58" y="12"/>
                    <a:pt x="10" y="17"/>
                    <a:pt x="7" y="21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46" y="51"/>
                    <a:pt x="112" y="47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228" y="34"/>
                    <a:pt x="228" y="34"/>
                    <a:pt x="228" y="34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1" y="7"/>
                  </a:lnTo>
                  <a:close/>
                </a:path>
              </a:pathLst>
            </a:custGeom>
            <a:solidFill>
              <a:srgbClr val="A87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360"/>
            <p:cNvSpPr>
              <a:spLocks/>
            </p:cNvSpPr>
            <p:nvPr/>
          </p:nvSpPr>
          <p:spPr bwMode="auto">
            <a:xfrm>
              <a:off x="6196013" y="5689601"/>
              <a:ext cx="66675" cy="725488"/>
            </a:xfrm>
            <a:custGeom>
              <a:avLst/>
              <a:gdLst>
                <a:gd name="T0" fmla="*/ 1 w 14"/>
                <a:gd name="T1" fmla="*/ 0 h 151"/>
                <a:gd name="T2" fmla="*/ 0 w 14"/>
                <a:gd name="T3" fmla="*/ 79 h 151"/>
                <a:gd name="T4" fmla="*/ 2 w 14"/>
                <a:gd name="T5" fmla="*/ 124 h 151"/>
                <a:gd name="T6" fmla="*/ 2 w 14"/>
                <a:gd name="T7" fmla="*/ 138 h 151"/>
                <a:gd name="T8" fmla="*/ 3 w 14"/>
                <a:gd name="T9" fmla="*/ 150 h 151"/>
                <a:gd name="T10" fmla="*/ 11 w 14"/>
                <a:gd name="T11" fmla="*/ 151 h 151"/>
                <a:gd name="T12" fmla="*/ 11 w 14"/>
                <a:gd name="T13" fmla="*/ 139 h 151"/>
                <a:gd name="T14" fmla="*/ 12 w 14"/>
                <a:gd name="T15" fmla="*/ 93 h 151"/>
                <a:gd name="T16" fmla="*/ 12 w 14"/>
                <a:gd name="T17" fmla="*/ 0 h 151"/>
                <a:gd name="T18" fmla="*/ 1 w 14"/>
                <a:gd name="T1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1">
                  <a:moveTo>
                    <a:pt x="1" y="0"/>
                  </a:moveTo>
                  <a:cubicBezTo>
                    <a:pt x="1" y="0"/>
                    <a:pt x="0" y="69"/>
                    <a:pt x="0" y="79"/>
                  </a:cubicBezTo>
                  <a:cubicBezTo>
                    <a:pt x="1" y="89"/>
                    <a:pt x="2" y="124"/>
                    <a:pt x="2" y="124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9" y="151"/>
                    <a:pt x="11" y="151"/>
                  </a:cubicBezTo>
                  <a:cubicBezTo>
                    <a:pt x="14" y="151"/>
                    <a:pt x="11" y="149"/>
                    <a:pt x="11" y="139"/>
                  </a:cubicBezTo>
                  <a:cubicBezTo>
                    <a:pt x="11" y="129"/>
                    <a:pt x="12" y="97"/>
                    <a:pt x="12" y="93"/>
                  </a:cubicBezTo>
                  <a:cubicBezTo>
                    <a:pt x="12" y="90"/>
                    <a:pt x="12" y="0"/>
                    <a:pt x="1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361"/>
            <p:cNvSpPr>
              <a:spLocks/>
            </p:cNvSpPr>
            <p:nvPr/>
          </p:nvSpPr>
          <p:spPr bwMode="auto">
            <a:xfrm>
              <a:off x="5873750" y="6367464"/>
              <a:ext cx="696913" cy="201613"/>
            </a:xfrm>
            <a:custGeom>
              <a:avLst/>
              <a:gdLst>
                <a:gd name="T0" fmla="*/ 67 w 145"/>
                <a:gd name="T1" fmla="*/ 0 h 42"/>
                <a:gd name="T2" fmla="*/ 42 w 145"/>
                <a:gd name="T3" fmla="*/ 16 h 42"/>
                <a:gd name="T4" fmla="*/ 0 w 145"/>
                <a:gd name="T5" fmla="*/ 33 h 42"/>
                <a:gd name="T6" fmla="*/ 70 w 145"/>
                <a:gd name="T7" fmla="*/ 39 h 42"/>
                <a:gd name="T8" fmla="*/ 145 w 145"/>
                <a:gd name="T9" fmla="*/ 34 h 42"/>
                <a:gd name="T10" fmla="*/ 84 w 145"/>
                <a:gd name="T11" fmla="*/ 6 h 42"/>
                <a:gd name="T12" fmla="*/ 83 w 145"/>
                <a:gd name="T13" fmla="*/ 8 h 42"/>
                <a:gd name="T14" fmla="*/ 70 w 145"/>
                <a:gd name="T15" fmla="*/ 9 h 42"/>
                <a:gd name="T16" fmla="*/ 70 w 145"/>
                <a:gd name="T17" fmla="*/ 0 h 42"/>
                <a:gd name="T18" fmla="*/ 67 w 145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42">
                  <a:moveTo>
                    <a:pt x="67" y="0"/>
                  </a:moveTo>
                  <a:cubicBezTo>
                    <a:pt x="67" y="0"/>
                    <a:pt x="59" y="13"/>
                    <a:pt x="42" y="16"/>
                  </a:cubicBezTo>
                  <a:cubicBezTo>
                    <a:pt x="25" y="19"/>
                    <a:pt x="0" y="33"/>
                    <a:pt x="0" y="33"/>
                  </a:cubicBezTo>
                  <a:cubicBezTo>
                    <a:pt x="0" y="33"/>
                    <a:pt x="54" y="41"/>
                    <a:pt x="70" y="39"/>
                  </a:cubicBezTo>
                  <a:cubicBezTo>
                    <a:pt x="87" y="38"/>
                    <a:pt x="115" y="42"/>
                    <a:pt x="145" y="34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77" y="12"/>
                    <a:pt x="70" y="9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Oval 362"/>
            <p:cNvSpPr>
              <a:spLocks noChangeArrowheads="1"/>
            </p:cNvSpPr>
            <p:nvPr/>
          </p:nvSpPr>
          <p:spPr bwMode="auto">
            <a:xfrm>
              <a:off x="6305550" y="6424614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363"/>
            <p:cNvSpPr>
              <a:spLocks/>
            </p:cNvSpPr>
            <p:nvPr/>
          </p:nvSpPr>
          <p:spPr bwMode="auto">
            <a:xfrm>
              <a:off x="5634038" y="5457826"/>
              <a:ext cx="1339850" cy="106363"/>
            </a:xfrm>
            <a:custGeom>
              <a:avLst/>
              <a:gdLst>
                <a:gd name="T0" fmla="*/ 3 w 279"/>
                <a:gd name="T1" fmla="*/ 21 h 22"/>
                <a:gd name="T2" fmla="*/ 0 w 279"/>
                <a:gd name="T3" fmla="*/ 21 h 22"/>
                <a:gd name="T4" fmla="*/ 1 w 279"/>
                <a:gd name="T5" fmla="*/ 22 h 22"/>
                <a:gd name="T6" fmla="*/ 133 w 279"/>
                <a:gd name="T7" fmla="*/ 2 h 22"/>
                <a:gd name="T8" fmla="*/ 202 w 279"/>
                <a:gd name="T9" fmla="*/ 3 h 22"/>
                <a:gd name="T10" fmla="*/ 234 w 279"/>
                <a:gd name="T11" fmla="*/ 5 h 22"/>
                <a:gd name="T12" fmla="*/ 274 w 279"/>
                <a:gd name="T13" fmla="*/ 10 h 22"/>
                <a:gd name="T14" fmla="*/ 275 w 279"/>
                <a:gd name="T15" fmla="*/ 4 h 22"/>
                <a:gd name="T16" fmla="*/ 239 w 279"/>
                <a:gd name="T17" fmla="*/ 4 h 22"/>
                <a:gd name="T18" fmla="*/ 203 w 279"/>
                <a:gd name="T19" fmla="*/ 2 h 22"/>
                <a:gd name="T20" fmla="*/ 133 w 279"/>
                <a:gd name="T21" fmla="*/ 1 h 22"/>
                <a:gd name="T22" fmla="*/ 66 w 279"/>
                <a:gd name="T23" fmla="*/ 7 h 22"/>
                <a:gd name="T24" fmla="*/ 36 w 279"/>
                <a:gd name="T25" fmla="*/ 12 h 22"/>
                <a:gd name="T26" fmla="*/ 3 w 279"/>
                <a:gd name="T2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9" h="22">
                  <a:moveTo>
                    <a:pt x="3" y="21"/>
                  </a:moveTo>
                  <a:cubicBezTo>
                    <a:pt x="1" y="21"/>
                    <a:pt x="2" y="20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44" y="10"/>
                    <a:pt x="88" y="3"/>
                    <a:pt x="133" y="2"/>
                  </a:cubicBezTo>
                  <a:cubicBezTo>
                    <a:pt x="156" y="1"/>
                    <a:pt x="179" y="2"/>
                    <a:pt x="202" y="3"/>
                  </a:cubicBezTo>
                  <a:cubicBezTo>
                    <a:pt x="213" y="4"/>
                    <a:pt x="224" y="4"/>
                    <a:pt x="234" y="5"/>
                  </a:cubicBezTo>
                  <a:cubicBezTo>
                    <a:pt x="247" y="6"/>
                    <a:pt x="262" y="5"/>
                    <a:pt x="274" y="10"/>
                  </a:cubicBezTo>
                  <a:cubicBezTo>
                    <a:pt x="278" y="11"/>
                    <a:pt x="279" y="3"/>
                    <a:pt x="275" y="4"/>
                  </a:cubicBezTo>
                  <a:cubicBezTo>
                    <a:pt x="264" y="8"/>
                    <a:pt x="251" y="5"/>
                    <a:pt x="239" y="4"/>
                  </a:cubicBezTo>
                  <a:cubicBezTo>
                    <a:pt x="227" y="3"/>
                    <a:pt x="215" y="2"/>
                    <a:pt x="203" y="2"/>
                  </a:cubicBezTo>
                  <a:cubicBezTo>
                    <a:pt x="179" y="0"/>
                    <a:pt x="156" y="0"/>
                    <a:pt x="133" y="1"/>
                  </a:cubicBezTo>
                  <a:cubicBezTo>
                    <a:pt x="111" y="1"/>
                    <a:pt x="88" y="4"/>
                    <a:pt x="66" y="7"/>
                  </a:cubicBezTo>
                  <a:cubicBezTo>
                    <a:pt x="56" y="8"/>
                    <a:pt x="46" y="10"/>
                    <a:pt x="36" y="12"/>
                  </a:cubicBezTo>
                  <a:cubicBezTo>
                    <a:pt x="25" y="15"/>
                    <a:pt x="14" y="20"/>
                    <a:pt x="3" y="2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364"/>
            <p:cNvSpPr>
              <a:spLocks/>
            </p:cNvSpPr>
            <p:nvPr/>
          </p:nvSpPr>
          <p:spPr bwMode="auto">
            <a:xfrm>
              <a:off x="5629275" y="5467351"/>
              <a:ext cx="1339850" cy="111125"/>
            </a:xfrm>
            <a:custGeom>
              <a:avLst/>
              <a:gdLst>
                <a:gd name="T0" fmla="*/ 1 w 279"/>
                <a:gd name="T1" fmla="*/ 20 h 23"/>
                <a:gd name="T2" fmla="*/ 145 w 279"/>
                <a:gd name="T3" fmla="*/ 20 h 23"/>
                <a:gd name="T4" fmla="*/ 214 w 279"/>
                <a:gd name="T5" fmla="*/ 15 h 23"/>
                <a:gd name="T6" fmla="*/ 244 w 279"/>
                <a:gd name="T7" fmla="*/ 11 h 23"/>
                <a:gd name="T8" fmla="*/ 275 w 279"/>
                <a:gd name="T9" fmla="*/ 6 h 23"/>
                <a:gd name="T10" fmla="*/ 275 w 279"/>
                <a:gd name="T11" fmla="*/ 2 h 23"/>
                <a:gd name="T12" fmla="*/ 251 w 279"/>
                <a:gd name="T13" fmla="*/ 7 h 23"/>
                <a:gd name="T14" fmla="*/ 214 w 279"/>
                <a:gd name="T15" fmla="*/ 13 h 23"/>
                <a:gd name="T16" fmla="*/ 145 w 279"/>
                <a:gd name="T17" fmla="*/ 19 h 23"/>
                <a:gd name="T18" fmla="*/ 1 w 279"/>
                <a:gd name="T19" fmla="*/ 19 h 23"/>
                <a:gd name="T20" fmla="*/ 1 w 279"/>
                <a:gd name="T2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23">
                  <a:moveTo>
                    <a:pt x="1" y="20"/>
                  </a:moveTo>
                  <a:cubicBezTo>
                    <a:pt x="49" y="21"/>
                    <a:pt x="97" y="23"/>
                    <a:pt x="145" y="20"/>
                  </a:cubicBezTo>
                  <a:cubicBezTo>
                    <a:pt x="168" y="19"/>
                    <a:pt x="191" y="18"/>
                    <a:pt x="214" y="15"/>
                  </a:cubicBezTo>
                  <a:cubicBezTo>
                    <a:pt x="224" y="14"/>
                    <a:pt x="234" y="13"/>
                    <a:pt x="244" y="11"/>
                  </a:cubicBezTo>
                  <a:cubicBezTo>
                    <a:pt x="253" y="9"/>
                    <a:pt x="266" y="5"/>
                    <a:pt x="275" y="6"/>
                  </a:cubicBezTo>
                  <a:cubicBezTo>
                    <a:pt x="279" y="7"/>
                    <a:pt x="279" y="0"/>
                    <a:pt x="275" y="2"/>
                  </a:cubicBezTo>
                  <a:cubicBezTo>
                    <a:pt x="268" y="5"/>
                    <a:pt x="259" y="6"/>
                    <a:pt x="251" y="7"/>
                  </a:cubicBezTo>
                  <a:cubicBezTo>
                    <a:pt x="239" y="10"/>
                    <a:pt x="226" y="12"/>
                    <a:pt x="214" y="13"/>
                  </a:cubicBezTo>
                  <a:cubicBezTo>
                    <a:pt x="191" y="16"/>
                    <a:pt x="168" y="18"/>
                    <a:pt x="145" y="19"/>
                  </a:cubicBezTo>
                  <a:cubicBezTo>
                    <a:pt x="97" y="21"/>
                    <a:pt x="49" y="20"/>
                    <a:pt x="1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365"/>
            <p:cNvSpPr>
              <a:spLocks/>
            </p:cNvSpPr>
            <p:nvPr/>
          </p:nvSpPr>
          <p:spPr bwMode="auto">
            <a:xfrm>
              <a:off x="5629275" y="5559426"/>
              <a:ext cx="28575" cy="115888"/>
            </a:xfrm>
            <a:custGeom>
              <a:avLst/>
              <a:gdLst>
                <a:gd name="T0" fmla="*/ 0 w 6"/>
                <a:gd name="T1" fmla="*/ 1 h 24"/>
                <a:gd name="T2" fmla="*/ 1 w 6"/>
                <a:gd name="T3" fmla="*/ 13 h 24"/>
                <a:gd name="T4" fmla="*/ 1 w 6"/>
                <a:gd name="T5" fmla="*/ 19 h 24"/>
                <a:gd name="T6" fmla="*/ 1 w 6"/>
                <a:gd name="T7" fmla="*/ 23 h 24"/>
                <a:gd name="T8" fmla="*/ 3 w 6"/>
                <a:gd name="T9" fmla="*/ 23 h 24"/>
                <a:gd name="T10" fmla="*/ 3 w 6"/>
                <a:gd name="T11" fmla="*/ 16 h 24"/>
                <a:gd name="T12" fmla="*/ 1 w 6"/>
                <a:gd name="T13" fmla="*/ 1 h 24"/>
                <a:gd name="T14" fmla="*/ 0 w 6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4">
                  <a:moveTo>
                    <a:pt x="0" y="1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2" y="15"/>
                    <a:pt x="2" y="17"/>
                    <a:pt x="1" y="19"/>
                  </a:cubicBezTo>
                  <a:cubicBezTo>
                    <a:pt x="1" y="20"/>
                    <a:pt x="1" y="22"/>
                    <a:pt x="1" y="23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6" y="21"/>
                    <a:pt x="4" y="18"/>
                    <a:pt x="3" y="16"/>
                  </a:cubicBezTo>
                  <a:cubicBezTo>
                    <a:pt x="2" y="11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366"/>
            <p:cNvSpPr>
              <a:spLocks/>
            </p:cNvSpPr>
            <p:nvPr/>
          </p:nvSpPr>
          <p:spPr bwMode="auto">
            <a:xfrm>
              <a:off x="6926263" y="5486401"/>
              <a:ext cx="33338" cy="115888"/>
            </a:xfrm>
            <a:custGeom>
              <a:avLst/>
              <a:gdLst>
                <a:gd name="T0" fmla="*/ 5 w 7"/>
                <a:gd name="T1" fmla="*/ 1 h 24"/>
                <a:gd name="T2" fmla="*/ 2 w 7"/>
                <a:gd name="T3" fmla="*/ 14 h 24"/>
                <a:gd name="T4" fmla="*/ 3 w 7"/>
                <a:gd name="T5" fmla="*/ 23 h 24"/>
                <a:gd name="T6" fmla="*/ 6 w 7"/>
                <a:gd name="T7" fmla="*/ 21 h 24"/>
                <a:gd name="T8" fmla="*/ 5 w 7"/>
                <a:gd name="T9" fmla="*/ 18 h 24"/>
                <a:gd name="T10" fmla="*/ 5 w 7"/>
                <a:gd name="T11" fmla="*/ 13 h 24"/>
                <a:gd name="T12" fmla="*/ 7 w 7"/>
                <a:gd name="T13" fmla="*/ 1 h 24"/>
                <a:gd name="T14" fmla="*/ 5 w 7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4">
                  <a:moveTo>
                    <a:pt x="5" y="1"/>
                  </a:moveTo>
                  <a:cubicBezTo>
                    <a:pt x="4" y="5"/>
                    <a:pt x="3" y="10"/>
                    <a:pt x="2" y="14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5" y="24"/>
                    <a:pt x="7" y="22"/>
                    <a:pt x="6" y="21"/>
                  </a:cubicBezTo>
                  <a:cubicBezTo>
                    <a:pt x="6" y="20"/>
                    <a:pt x="6" y="18"/>
                    <a:pt x="5" y="18"/>
                  </a:cubicBezTo>
                  <a:cubicBezTo>
                    <a:pt x="4" y="18"/>
                    <a:pt x="5" y="14"/>
                    <a:pt x="5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367"/>
            <p:cNvSpPr>
              <a:spLocks/>
            </p:cNvSpPr>
            <p:nvPr/>
          </p:nvSpPr>
          <p:spPr bwMode="auto">
            <a:xfrm>
              <a:off x="5638800" y="5588001"/>
              <a:ext cx="1325563" cy="115888"/>
            </a:xfrm>
            <a:custGeom>
              <a:avLst/>
              <a:gdLst>
                <a:gd name="T0" fmla="*/ 0 w 276"/>
                <a:gd name="T1" fmla="*/ 14 h 24"/>
                <a:gd name="T2" fmla="*/ 35 w 276"/>
                <a:gd name="T3" fmla="*/ 21 h 24"/>
                <a:gd name="T4" fmla="*/ 99 w 276"/>
                <a:gd name="T5" fmla="*/ 22 h 24"/>
                <a:gd name="T6" fmla="*/ 184 w 276"/>
                <a:gd name="T7" fmla="*/ 15 h 24"/>
                <a:gd name="T8" fmla="*/ 226 w 276"/>
                <a:gd name="T9" fmla="*/ 10 h 24"/>
                <a:gd name="T10" fmla="*/ 268 w 276"/>
                <a:gd name="T11" fmla="*/ 7 h 24"/>
                <a:gd name="T12" fmla="*/ 270 w 276"/>
                <a:gd name="T13" fmla="*/ 7 h 24"/>
                <a:gd name="T14" fmla="*/ 273 w 276"/>
                <a:gd name="T15" fmla="*/ 5 h 24"/>
                <a:gd name="T16" fmla="*/ 272 w 276"/>
                <a:gd name="T17" fmla="*/ 1 h 24"/>
                <a:gd name="T18" fmla="*/ 125 w 276"/>
                <a:gd name="T19" fmla="*/ 20 h 24"/>
                <a:gd name="T20" fmla="*/ 55 w 276"/>
                <a:gd name="T21" fmla="*/ 20 h 24"/>
                <a:gd name="T22" fmla="*/ 0 w 276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4">
                  <a:moveTo>
                    <a:pt x="0" y="14"/>
                  </a:moveTo>
                  <a:cubicBezTo>
                    <a:pt x="9" y="22"/>
                    <a:pt x="24" y="21"/>
                    <a:pt x="35" y="21"/>
                  </a:cubicBezTo>
                  <a:cubicBezTo>
                    <a:pt x="56" y="22"/>
                    <a:pt x="78" y="23"/>
                    <a:pt x="99" y="22"/>
                  </a:cubicBezTo>
                  <a:cubicBezTo>
                    <a:pt x="127" y="21"/>
                    <a:pt x="156" y="19"/>
                    <a:pt x="184" y="15"/>
                  </a:cubicBezTo>
                  <a:cubicBezTo>
                    <a:pt x="198" y="14"/>
                    <a:pt x="212" y="12"/>
                    <a:pt x="226" y="10"/>
                  </a:cubicBezTo>
                  <a:cubicBezTo>
                    <a:pt x="239" y="8"/>
                    <a:pt x="255" y="3"/>
                    <a:pt x="268" y="7"/>
                  </a:cubicBezTo>
                  <a:cubicBezTo>
                    <a:pt x="269" y="8"/>
                    <a:pt x="270" y="7"/>
                    <a:pt x="270" y="7"/>
                  </a:cubicBezTo>
                  <a:cubicBezTo>
                    <a:pt x="271" y="6"/>
                    <a:pt x="272" y="6"/>
                    <a:pt x="273" y="5"/>
                  </a:cubicBezTo>
                  <a:cubicBezTo>
                    <a:pt x="276" y="4"/>
                    <a:pt x="275" y="0"/>
                    <a:pt x="272" y="1"/>
                  </a:cubicBezTo>
                  <a:cubicBezTo>
                    <a:pt x="224" y="10"/>
                    <a:pt x="174" y="17"/>
                    <a:pt x="125" y="20"/>
                  </a:cubicBezTo>
                  <a:cubicBezTo>
                    <a:pt x="102" y="22"/>
                    <a:pt x="79" y="21"/>
                    <a:pt x="55" y="20"/>
                  </a:cubicBezTo>
                  <a:cubicBezTo>
                    <a:pt x="38" y="20"/>
                    <a:pt x="15" y="24"/>
                    <a:pt x="0" y="1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368"/>
            <p:cNvSpPr>
              <a:spLocks/>
            </p:cNvSpPr>
            <p:nvPr/>
          </p:nvSpPr>
          <p:spPr bwMode="auto">
            <a:xfrm>
              <a:off x="5638800" y="5573714"/>
              <a:ext cx="1306513" cy="111125"/>
            </a:xfrm>
            <a:custGeom>
              <a:avLst/>
              <a:gdLst>
                <a:gd name="T0" fmla="*/ 0 w 272"/>
                <a:gd name="T1" fmla="*/ 16 h 23"/>
                <a:gd name="T2" fmla="*/ 50 w 272"/>
                <a:gd name="T3" fmla="*/ 22 h 23"/>
                <a:gd name="T4" fmla="*/ 122 w 272"/>
                <a:gd name="T5" fmla="*/ 20 h 23"/>
                <a:gd name="T6" fmla="*/ 196 w 272"/>
                <a:gd name="T7" fmla="*/ 9 h 23"/>
                <a:gd name="T8" fmla="*/ 271 w 272"/>
                <a:gd name="T9" fmla="*/ 4 h 23"/>
                <a:gd name="T10" fmla="*/ 272 w 272"/>
                <a:gd name="T11" fmla="*/ 3 h 23"/>
                <a:gd name="T12" fmla="*/ 212 w 272"/>
                <a:gd name="T13" fmla="*/ 6 h 23"/>
                <a:gd name="T14" fmla="*/ 138 w 272"/>
                <a:gd name="T15" fmla="*/ 17 h 23"/>
                <a:gd name="T16" fmla="*/ 67 w 272"/>
                <a:gd name="T17" fmla="*/ 21 h 23"/>
                <a:gd name="T18" fmla="*/ 1 w 272"/>
                <a:gd name="T19" fmla="*/ 15 h 23"/>
                <a:gd name="T20" fmla="*/ 0 w 272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2" h="23">
                  <a:moveTo>
                    <a:pt x="0" y="16"/>
                  </a:moveTo>
                  <a:cubicBezTo>
                    <a:pt x="16" y="22"/>
                    <a:pt x="33" y="22"/>
                    <a:pt x="50" y="22"/>
                  </a:cubicBezTo>
                  <a:cubicBezTo>
                    <a:pt x="74" y="22"/>
                    <a:pt x="98" y="22"/>
                    <a:pt x="122" y="20"/>
                  </a:cubicBezTo>
                  <a:cubicBezTo>
                    <a:pt x="147" y="18"/>
                    <a:pt x="171" y="13"/>
                    <a:pt x="196" y="9"/>
                  </a:cubicBezTo>
                  <a:cubicBezTo>
                    <a:pt x="220" y="6"/>
                    <a:pt x="247" y="1"/>
                    <a:pt x="271" y="4"/>
                  </a:cubicBezTo>
                  <a:cubicBezTo>
                    <a:pt x="272" y="4"/>
                    <a:pt x="272" y="3"/>
                    <a:pt x="272" y="3"/>
                  </a:cubicBezTo>
                  <a:cubicBezTo>
                    <a:pt x="252" y="0"/>
                    <a:pt x="232" y="4"/>
                    <a:pt x="212" y="6"/>
                  </a:cubicBezTo>
                  <a:cubicBezTo>
                    <a:pt x="187" y="9"/>
                    <a:pt x="163" y="14"/>
                    <a:pt x="138" y="17"/>
                  </a:cubicBezTo>
                  <a:cubicBezTo>
                    <a:pt x="115" y="20"/>
                    <a:pt x="91" y="21"/>
                    <a:pt x="67" y="21"/>
                  </a:cubicBezTo>
                  <a:cubicBezTo>
                    <a:pt x="45" y="21"/>
                    <a:pt x="22" y="23"/>
                    <a:pt x="1" y="15"/>
                  </a:cubicBezTo>
                  <a:cubicBezTo>
                    <a:pt x="0" y="15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369"/>
            <p:cNvSpPr>
              <a:spLocks/>
            </p:cNvSpPr>
            <p:nvPr/>
          </p:nvSpPr>
          <p:spPr bwMode="auto">
            <a:xfrm>
              <a:off x="6191250" y="5689601"/>
              <a:ext cx="28575" cy="735013"/>
            </a:xfrm>
            <a:custGeom>
              <a:avLst/>
              <a:gdLst>
                <a:gd name="T0" fmla="*/ 2 w 6"/>
                <a:gd name="T1" fmla="*/ 0 h 153"/>
                <a:gd name="T2" fmla="*/ 1 w 6"/>
                <a:gd name="T3" fmla="*/ 149 h 153"/>
                <a:gd name="T4" fmla="*/ 6 w 6"/>
                <a:gd name="T5" fmla="*/ 149 h 153"/>
                <a:gd name="T6" fmla="*/ 2 w 6"/>
                <a:gd name="T7" fmla="*/ 76 h 153"/>
                <a:gd name="T8" fmla="*/ 3 w 6"/>
                <a:gd name="T9" fmla="*/ 0 h 153"/>
                <a:gd name="T10" fmla="*/ 2 w 6"/>
                <a:gd name="T1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3">
                  <a:moveTo>
                    <a:pt x="2" y="0"/>
                  </a:moveTo>
                  <a:cubicBezTo>
                    <a:pt x="0" y="50"/>
                    <a:pt x="2" y="99"/>
                    <a:pt x="1" y="149"/>
                  </a:cubicBezTo>
                  <a:cubicBezTo>
                    <a:pt x="1" y="153"/>
                    <a:pt x="6" y="152"/>
                    <a:pt x="6" y="149"/>
                  </a:cubicBezTo>
                  <a:cubicBezTo>
                    <a:pt x="6" y="125"/>
                    <a:pt x="2" y="100"/>
                    <a:pt x="2" y="76"/>
                  </a:cubicBezTo>
                  <a:cubicBezTo>
                    <a:pt x="2" y="51"/>
                    <a:pt x="2" y="2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370"/>
            <p:cNvSpPr>
              <a:spLocks/>
            </p:cNvSpPr>
            <p:nvPr/>
          </p:nvSpPr>
          <p:spPr bwMode="auto">
            <a:xfrm>
              <a:off x="6253163" y="5684839"/>
              <a:ext cx="42863" cy="744538"/>
            </a:xfrm>
            <a:custGeom>
              <a:avLst/>
              <a:gdLst>
                <a:gd name="T0" fmla="*/ 3 w 9"/>
                <a:gd name="T1" fmla="*/ 1 h 155"/>
                <a:gd name="T2" fmla="*/ 3 w 9"/>
                <a:gd name="T3" fmla="*/ 85 h 155"/>
                <a:gd name="T4" fmla="*/ 2 w 9"/>
                <a:gd name="T5" fmla="*/ 126 h 155"/>
                <a:gd name="T6" fmla="*/ 3 w 9"/>
                <a:gd name="T7" fmla="*/ 147 h 155"/>
                <a:gd name="T8" fmla="*/ 2 w 9"/>
                <a:gd name="T9" fmla="*/ 153 h 155"/>
                <a:gd name="T10" fmla="*/ 6 w 9"/>
                <a:gd name="T11" fmla="*/ 154 h 155"/>
                <a:gd name="T12" fmla="*/ 7 w 9"/>
                <a:gd name="T13" fmla="*/ 152 h 155"/>
                <a:gd name="T14" fmla="*/ 4 w 9"/>
                <a:gd name="T15" fmla="*/ 150 h 155"/>
                <a:gd name="T16" fmla="*/ 3 w 9"/>
                <a:gd name="T17" fmla="*/ 151 h 155"/>
                <a:gd name="T18" fmla="*/ 6 w 9"/>
                <a:gd name="T19" fmla="*/ 152 h 155"/>
                <a:gd name="T20" fmla="*/ 4 w 9"/>
                <a:gd name="T21" fmla="*/ 0 h 155"/>
                <a:gd name="T22" fmla="*/ 3 w 9"/>
                <a:gd name="T23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55">
                  <a:moveTo>
                    <a:pt x="3" y="1"/>
                  </a:moveTo>
                  <a:cubicBezTo>
                    <a:pt x="6" y="29"/>
                    <a:pt x="4" y="57"/>
                    <a:pt x="3" y="85"/>
                  </a:cubicBezTo>
                  <a:cubicBezTo>
                    <a:pt x="3" y="99"/>
                    <a:pt x="2" y="112"/>
                    <a:pt x="2" y="126"/>
                  </a:cubicBezTo>
                  <a:cubicBezTo>
                    <a:pt x="2" y="133"/>
                    <a:pt x="2" y="140"/>
                    <a:pt x="3" y="147"/>
                  </a:cubicBezTo>
                  <a:cubicBezTo>
                    <a:pt x="3" y="151"/>
                    <a:pt x="1" y="151"/>
                    <a:pt x="2" y="153"/>
                  </a:cubicBezTo>
                  <a:cubicBezTo>
                    <a:pt x="2" y="155"/>
                    <a:pt x="5" y="155"/>
                    <a:pt x="6" y="154"/>
                  </a:cubicBezTo>
                  <a:cubicBezTo>
                    <a:pt x="6" y="153"/>
                    <a:pt x="6" y="153"/>
                    <a:pt x="7" y="152"/>
                  </a:cubicBezTo>
                  <a:cubicBezTo>
                    <a:pt x="7" y="151"/>
                    <a:pt x="6" y="149"/>
                    <a:pt x="4" y="150"/>
                  </a:cubicBezTo>
                  <a:cubicBezTo>
                    <a:pt x="4" y="150"/>
                    <a:pt x="3" y="151"/>
                    <a:pt x="3" y="151"/>
                  </a:cubicBezTo>
                  <a:cubicBezTo>
                    <a:pt x="4" y="151"/>
                    <a:pt x="5" y="152"/>
                    <a:pt x="6" y="152"/>
                  </a:cubicBezTo>
                  <a:cubicBezTo>
                    <a:pt x="0" y="102"/>
                    <a:pt x="9" y="5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371"/>
            <p:cNvSpPr>
              <a:spLocks/>
            </p:cNvSpPr>
            <p:nvPr/>
          </p:nvSpPr>
          <p:spPr bwMode="auto">
            <a:xfrm>
              <a:off x="6196013" y="6396039"/>
              <a:ext cx="90488" cy="3333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4 h 7"/>
                <a:gd name="T4" fmla="*/ 16 w 19"/>
                <a:gd name="T5" fmla="*/ 1 h 7"/>
                <a:gd name="T6" fmla="*/ 2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6"/>
                    <a:pt x="11" y="7"/>
                    <a:pt x="17" y="4"/>
                  </a:cubicBezTo>
                  <a:cubicBezTo>
                    <a:pt x="19" y="3"/>
                    <a:pt x="17" y="0"/>
                    <a:pt x="16" y="1"/>
                  </a:cubicBezTo>
                  <a:cubicBezTo>
                    <a:pt x="11" y="4"/>
                    <a:pt x="6" y="4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372"/>
            <p:cNvSpPr>
              <a:spLocks/>
            </p:cNvSpPr>
            <p:nvPr/>
          </p:nvSpPr>
          <p:spPr bwMode="auto">
            <a:xfrm>
              <a:off x="6200775" y="6372226"/>
              <a:ext cx="71438" cy="23813"/>
            </a:xfrm>
            <a:custGeom>
              <a:avLst/>
              <a:gdLst>
                <a:gd name="T0" fmla="*/ 0 w 15"/>
                <a:gd name="T1" fmla="*/ 0 h 5"/>
                <a:gd name="T2" fmla="*/ 15 w 15"/>
                <a:gd name="T3" fmla="*/ 1 h 5"/>
                <a:gd name="T4" fmla="*/ 14 w 15"/>
                <a:gd name="T5" fmla="*/ 1 h 5"/>
                <a:gd name="T6" fmla="*/ 1 w 15"/>
                <a:gd name="T7" fmla="*/ 0 h 5"/>
                <a:gd name="T8" fmla="*/ 0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5"/>
                    <a:pt x="10" y="5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0" y="4"/>
                    <a:pt x="5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373"/>
            <p:cNvSpPr>
              <a:spLocks/>
            </p:cNvSpPr>
            <p:nvPr/>
          </p:nvSpPr>
          <p:spPr bwMode="auto">
            <a:xfrm>
              <a:off x="6210300" y="6348414"/>
              <a:ext cx="66675" cy="28575"/>
            </a:xfrm>
            <a:custGeom>
              <a:avLst/>
              <a:gdLst>
                <a:gd name="T0" fmla="*/ 0 w 14"/>
                <a:gd name="T1" fmla="*/ 2 h 6"/>
                <a:gd name="T2" fmla="*/ 14 w 14"/>
                <a:gd name="T3" fmla="*/ 1 h 6"/>
                <a:gd name="T4" fmla="*/ 13 w 14"/>
                <a:gd name="T5" fmla="*/ 0 h 6"/>
                <a:gd name="T6" fmla="*/ 8 w 14"/>
                <a:gd name="T7" fmla="*/ 3 h 6"/>
                <a:gd name="T8" fmla="*/ 1 w 14"/>
                <a:gd name="T9" fmla="*/ 1 h 6"/>
                <a:gd name="T10" fmla="*/ 0 w 1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0" y="2"/>
                  </a:moveTo>
                  <a:cubicBezTo>
                    <a:pt x="4" y="3"/>
                    <a:pt x="12" y="6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3"/>
                    <a:pt x="8" y="3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374"/>
            <p:cNvSpPr>
              <a:spLocks/>
            </p:cNvSpPr>
            <p:nvPr/>
          </p:nvSpPr>
          <p:spPr bwMode="auto">
            <a:xfrm>
              <a:off x="6191250" y="5756276"/>
              <a:ext cx="76200" cy="14288"/>
            </a:xfrm>
            <a:custGeom>
              <a:avLst/>
              <a:gdLst>
                <a:gd name="T0" fmla="*/ 1 w 16"/>
                <a:gd name="T1" fmla="*/ 3 h 3"/>
                <a:gd name="T2" fmla="*/ 16 w 16"/>
                <a:gd name="T3" fmla="*/ 2 h 3"/>
                <a:gd name="T4" fmla="*/ 16 w 16"/>
                <a:gd name="T5" fmla="*/ 2 h 3"/>
                <a:gd name="T6" fmla="*/ 1 w 16"/>
                <a:gd name="T7" fmla="*/ 2 h 3"/>
                <a:gd name="T8" fmla="*/ 1 w 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1" y="3"/>
                  </a:moveTo>
                  <a:cubicBezTo>
                    <a:pt x="6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375"/>
            <p:cNvSpPr>
              <a:spLocks/>
            </p:cNvSpPr>
            <p:nvPr/>
          </p:nvSpPr>
          <p:spPr bwMode="auto">
            <a:xfrm>
              <a:off x="6200775" y="5775326"/>
              <a:ext cx="80963" cy="9525"/>
            </a:xfrm>
            <a:custGeom>
              <a:avLst/>
              <a:gdLst>
                <a:gd name="T0" fmla="*/ 0 w 17"/>
                <a:gd name="T1" fmla="*/ 1 h 2"/>
                <a:gd name="T2" fmla="*/ 6 w 17"/>
                <a:gd name="T3" fmla="*/ 2 h 2"/>
                <a:gd name="T4" fmla="*/ 16 w 17"/>
                <a:gd name="T5" fmla="*/ 1 h 2"/>
                <a:gd name="T6" fmla="*/ 16 w 17"/>
                <a:gd name="T7" fmla="*/ 0 h 2"/>
                <a:gd name="T8" fmla="*/ 7 w 17"/>
                <a:gd name="T9" fmla="*/ 1 h 2"/>
                <a:gd name="T10" fmla="*/ 1 w 17"/>
                <a:gd name="T11" fmla="*/ 1 h 2"/>
                <a:gd name="T12" fmla="*/ 0 w 17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0" y="1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9" y="2"/>
                    <a:pt x="13" y="2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3" y="1"/>
                    <a:pt x="10" y="1"/>
                    <a:pt x="7" y="1"/>
                  </a:cubicBezTo>
                  <a:cubicBezTo>
                    <a:pt x="6" y="1"/>
                    <a:pt x="2" y="2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376"/>
            <p:cNvSpPr>
              <a:spLocks/>
            </p:cNvSpPr>
            <p:nvPr/>
          </p:nvSpPr>
          <p:spPr bwMode="auto">
            <a:xfrm>
              <a:off x="5835650" y="6357939"/>
              <a:ext cx="369888" cy="177800"/>
            </a:xfrm>
            <a:custGeom>
              <a:avLst/>
              <a:gdLst>
                <a:gd name="T0" fmla="*/ 76 w 77"/>
                <a:gd name="T1" fmla="*/ 0 h 37"/>
                <a:gd name="T2" fmla="*/ 2 w 77"/>
                <a:gd name="T3" fmla="*/ 32 h 37"/>
                <a:gd name="T4" fmla="*/ 3 w 77"/>
                <a:gd name="T5" fmla="*/ 36 h 37"/>
                <a:gd name="T6" fmla="*/ 77 w 77"/>
                <a:gd name="T7" fmla="*/ 1 h 37"/>
                <a:gd name="T8" fmla="*/ 76 w 7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76" y="0"/>
                  </a:moveTo>
                  <a:cubicBezTo>
                    <a:pt x="51" y="9"/>
                    <a:pt x="28" y="24"/>
                    <a:pt x="2" y="32"/>
                  </a:cubicBezTo>
                  <a:cubicBezTo>
                    <a:pt x="0" y="32"/>
                    <a:pt x="1" y="37"/>
                    <a:pt x="3" y="36"/>
                  </a:cubicBezTo>
                  <a:cubicBezTo>
                    <a:pt x="28" y="25"/>
                    <a:pt x="51" y="11"/>
                    <a:pt x="77" y="1"/>
                  </a:cubicBezTo>
                  <a:cubicBezTo>
                    <a:pt x="77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377"/>
            <p:cNvSpPr>
              <a:spLocks/>
            </p:cNvSpPr>
            <p:nvPr/>
          </p:nvSpPr>
          <p:spPr bwMode="auto">
            <a:xfrm>
              <a:off x="6262688" y="6372226"/>
              <a:ext cx="398463" cy="158750"/>
            </a:xfrm>
            <a:custGeom>
              <a:avLst/>
              <a:gdLst>
                <a:gd name="T0" fmla="*/ 0 w 83"/>
                <a:gd name="T1" fmla="*/ 1 h 33"/>
                <a:gd name="T2" fmla="*/ 79 w 83"/>
                <a:gd name="T3" fmla="*/ 32 h 33"/>
                <a:gd name="T4" fmla="*/ 80 w 83"/>
                <a:gd name="T5" fmla="*/ 27 h 33"/>
                <a:gd name="T6" fmla="*/ 35 w 83"/>
                <a:gd name="T7" fmla="*/ 12 h 33"/>
                <a:gd name="T8" fmla="*/ 1 w 83"/>
                <a:gd name="T9" fmla="*/ 0 h 33"/>
                <a:gd name="T10" fmla="*/ 0 w 83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33">
                  <a:moveTo>
                    <a:pt x="0" y="1"/>
                  </a:moveTo>
                  <a:cubicBezTo>
                    <a:pt x="27" y="10"/>
                    <a:pt x="52" y="23"/>
                    <a:pt x="79" y="32"/>
                  </a:cubicBezTo>
                  <a:cubicBezTo>
                    <a:pt x="82" y="33"/>
                    <a:pt x="83" y="28"/>
                    <a:pt x="80" y="27"/>
                  </a:cubicBezTo>
                  <a:cubicBezTo>
                    <a:pt x="65" y="27"/>
                    <a:pt x="49" y="18"/>
                    <a:pt x="35" y="12"/>
                  </a:cubicBezTo>
                  <a:cubicBezTo>
                    <a:pt x="24" y="8"/>
                    <a:pt x="12" y="3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378"/>
            <p:cNvSpPr>
              <a:spLocks/>
            </p:cNvSpPr>
            <p:nvPr/>
          </p:nvSpPr>
          <p:spPr bwMode="auto">
            <a:xfrm>
              <a:off x="5849938" y="6511926"/>
              <a:ext cx="792163" cy="61913"/>
            </a:xfrm>
            <a:custGeom>
              <a:avLst/>
              <a:gdLst>
                <a:gd name="T0" fmla="*/ 1 w 165"/>
                <a:gd name="T1" fmla="*/ 2 h 13"/>
                <a:gd name="T2" fmla="*/ 72 w 165"/>
                <a:gd name="T3" fmla="*/ 10 h 13"/>
                <a:gd name="T4" fmla="*/ 164 w 165"/>
                <a:gd name="T5" fmla="*/ 3 h 13"/>
                <a:gd name="T6" fmla="*/ 164 w 165"/>
                <a:gd name="T7" fmla="*/ 1 h 13"/>
                <a:gd name="T8" fmla="*/ 77 w 165"/>
                <a:gd name="T9" fmla="*/ 9 h 13"/>
                <a:gd name="T10" fmla="*/ 1 w 165"/>
                <a:gd name="T11" fmla="*/ 1 h 13"/>
                <a:gd name="T12" fmla="*/ 1 w 16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">
                  <a:moveTo>
                    <a:pt x="1" y="2"/>
                  </a:moveTo>
                  <a:cubicBezTo>
                    <a:pt x="23" y="11"/>
                    <a:pt x="48" y="9"/>
                    <a:pt x="72" y="10"/>
                  </a:cubicBezTo>
                  <a:cubicBezTo>
                    <a:pt x="104" y="11"/>
                    <a:pt x="133" y="13"/>
                    <a:pt x="164" y="3"/>
                  </a:cubicBezTo>
                  <a:cubicBezTo>
                    <a:pt x="165" y="2"/>
                    <a:pt x="165" y="0"/>
                    <a:pt x="164" y="1"/>
                  </a:cubicBezTo>
                  <a:cubicBezTo>
                    <a:pt x="135" y="10"/>
                    <a:pt x="107" y="10"/>
                    <a:pt x="77" y="9"/>
                  </a:cubicBezTo>
                  <a:cubicBezTo>
                    <a:pt x="51" y="7"/>
                    <a:pt x="25" y="1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379"/>
            <p:cNvSpPr>
              <a:spLocks/>
            </p:cNvSpPr>
            <p:nvPr/>
          </p:nvSpPr>
          <p:spPr bwMode="auto">
            <a:xfrm>
              <a:off x="5883275" y="6507164"/>
              <a:ext cx="730250" cy="47625"/>
            </a:xfrm>
            <a:custGeom>
              <a:avLst/>
              <a:gdLst>
                <a:gd name="T0" fmla="*/ 0 w 152"/>
                <a:gd name="T1" fmla="*/ 0 h 10"/>
                <a:gd name="T2" fmla="*/ 74 w 152"/>
                <a:gd name="T3" fmla="*/ 9 h 10"/>
                <a:gd name="T4" fmla="*/ 151 w 152"/>
                <a:gd name="T5" fmla="*/ 2 h 10"/>
                <a:gd name="T6" fmla="*/ 151 w 152"/>
                <a:gd name="T7" fmla="*/ 1 h 10"/>
                <a:gd name="T8" fmla="*/ 79 w 152"/>
                <a:gd name="T9" fmla="*/ 8 h 10"/>
                <a:gd name="T10" fmla="*/ 0 w 152"/>
                <a:gd name="T11" fmla="*/ 0 h 10"/>
                <a:gd name="T12" fmla="*/ 0 w 15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0">
                  <a:moveTo>
                    <a:pt x="0" y="0"/>
                  </a:moveTo>
                  <a:cubicBezTo>
                    <a:pt x="25" y="4"/>
                    <a:pt x="49" y="7"/>
                    <a:pt x="74" y="9"/>
                  </a:cubicBezTo>
                  <a:cubicBezTo>
                    <a:pt x="100" y="10"/>
                    <a:pt x="126" y="6"/>
                    <a:pt x="151" y="2"/>
                  </a:cubicBezTo>
                  <a:cubicBezTo>
                    <a:pt x="152" y="2"/>
                    <a:pt x="152" y="1"/>
                    <a:pt x="151" y="1"/>
                  </a:cubicBezTo>
                  <a:cubicBezTo>
                    <a:pt x="127" y="5"/>
                    <a:pt x="104" y="8"/>
                    <a:pt x="79" y="8"/>
                  </a:cubicBezTo>
                  <a:cubicBezTo>
                    <a:pt x="53" y="7"/>
                    <a:pt x="27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80"/>
            <p:cNvSpPr>
              <a:spLocks noEditPoints="1"/>
            </p:cNvSpPr>
            <p:nvPr/>
          </p:nvSpPr>
          <p:spPr bwMode="auto">
            <a:xfrm>
              <a:off x="6262688" y="4616451"/>
              <a:ext cx="706438" cy="909638"/>
            </a:xfrm>
            <a:custGeom>
              <a:avLst/>
              <a:gdLst>
                <a:gd name="T0" fmla="*/ 21 w 147"/>
                <a:gd name="T1" fmla="*/ 185 h 189"/>
                <a:gd name="T2" fmla="*/ 20 w 147"/>
                <a:gd name="T3" fmla="*/ 185 h 189"/>
                <a:gd name="T4" fmla="*/ 19 w 147"/>
                <a:gd name="T5" fmla="*/ 187 h 189"/>
                <a:gd name="T6" fmla="*/ 2 w 147"/>
                <a:gd name="T7" fmla="*/ 116 h 189"/>
                <a:gd name="T8" fmla="*/ 16 w 147"/>
                <a:gd name="T9" fmla="*/ 12 h 189"/>
                <a:gd name="T10" fmla="*/ 16 w 147"/>
                <a:gd name="T11" fmla="*/ 12 h 189"/>
                <a:gd name="T12" fmla="*/ 13 w 147"/>
                <a:gd name="T13" fmla="*/ 6 h 189"/>
                <a:gd name="T14" fmla="*/ 12 w 147"/>
                <a:gd name="T15" fmla="*/ 5 h 189"/>
                <a:gd name="T16" fmla="*/ 10 w 147"/>
                <a:gd name="T17" fmla="*/ 4 h 189"/>
                <a:gd name="T18" fmla="*/ 11 w 147"/>
                <a:gd name="T19" fmla="*/ 4 h 189"/>
                <a:gd name="T20" fmla="*/ 12 w 147"/>
                <a:gd name="T21" fmla="*/ 3 h 189"/>
                <a:gd name="T22" fmla="*/ 73 w 147"/>
                <a:gd name="T23" fmla="*/ 0 h 189"/>
                <a:gd name="T24" fmla="*/ 118 w 147"/>
                <a:gd name="T25" fmla="*/ 7 h 189"/>
                <a:gd name="T26" fmla="*/ 120 w 147"/>
                <a:gd name="T27" fmla="*/ 7 h 189"/>
                <a:gd name="T28" fmla="*/ 120 w 147"/>
                <a:gd name="T29" fmla="*/ 7 h 189"/>
                <a:gd name="T30" fmla="*/ 121 w 147"/>
                <a:gd name="T31" fmla="*/ 7 h 189"/>
                <a:gd name="T32" fmla="*/ 120 w 147"/>
                <a:gd name="T33" fmla="*/ 8 h 189"/>
                <a:gd name="T34" fmla="*/ 119 w 147"/>
                <a:gd name="T35" fmla="*/ 8 h 189"/>
                <a:gd name="T36" fmla="*/ 117 w 147"/>
                <a:gd name="T37" fmla="*/ 13 h 189"/>
                <a:gd name="T38" fmla="*/ 116 w 147"/>
                <a:gd name="T39" fmla="*/ 13 h 189"/>
                <a:gd name="T40" fmla="*/ 113 w 147"/>
                <a:gd name="T41" fmla="*/ 22 h 189"/>
                <a:gd name="T42" fmla="*/ 114 w 147"/>
                <a:gd name="T43" fmla="*/ 23 h 189"/>
                <a:gd name="T44" fmla="*/ 141 w 147"/>
                <a:gd name="T45" fmla="*/ 29 h 189"/>
                <a:gd name="T46" fmla="*/ 141 w 147"/>
                <a:gd name="T47" fmla="*/ 63 h 189"/>
                <a:gd name="T48" fmla="*/ 139 w 147"/>
                <a:gd name="T49" fmla="*/ 122 h 189"/>
                <a:gd name="T50" fmla="*/ 141 w 147"/>
                <a:gd name="T51" fmla="*/ 122 h 189"/>
                <a:gd name="T52" fmla="*/ 140 w 147"/>
                <a:gd name="T53" fmla="*/ 123 h 189"/>
                <a:gd name="T54" fmla="*/ 137 w 147"/>
                <a:gd name="T55" fmla="*/ 131 h 189"/>
                <a:gd name="T56" fmla="*/ 126 w 147"/>
                <a:gd name="T57" fmla="*/ 131 h 189"/>
                <a:gd name="T58" fmla="*/ 120 w 147"/>
                <a:gd name="T59" fmla="*/ 127 h 189"/>
                <a:gd name="T60" fmla="*/ 121 w 147"/>
                <a:gd name="T61" fmla="*/ 154 h 189"/>
                <a:gd name="T62" fmla="*/ 119 w 147"/>
                <a:gd name="T63" fmla="*/ 175 h 189"/>
                <a:gd name="T64" fmla="*/ 119 w 147"/>
                <a:gd name="T65" fmla="*/ 175 h 189"/>
                <a:gd name="T66" fmla="*/ 114 w 147"/>
                <a:gd name="T67" fmla="*/ 182 h 189"/>
                <a:gd name="T68" fmla="*/ 112 w 147"/>
                <a:gd name="T69" fmla="*/ 182 h 189"/>
                <a:gd name="T70" fmla="*/ 55 w 147"/>
                <a:gd name="T71" fmla="*/ 189 h 189"/>
                <a:gd name="T72" fmla="*/ 110 w 147"/>
                <a:gd name="T73" fmla="*/ 37 h 189"/>
                <a:gd name="T74" fmla="*/ 109 w 147"/>
                <a:gd name="T75" fmla="*/ 38 h 189"/>
                <a:gd name="T76" fmla="*/ 114 w 147"/>
                <a:gd name="T77" fmla="*/ 92 h 189"/>
                <a:gd name="T78" fmla="*/ 117 w 147"/>
                <a:gd name="T79" fmla="*/ 104 h 189"/>
                <a:gd name="T80" fmla="*/ 118 w 147"/>
                <a:gd name="T81" fmla="*/ 100 h 189"/>
                <a:gd name="T82" fmla="*/ 121 w 147"/>
                <a:gd name="T83" fmla="*/ 4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7" h="189">
                  <a:moveTo>
                    <a:pt x="55" y="189"/>
                  </a:moveTo>
                  <a:cubicBezTo>
                    <a:pt x="43" y="189"/>
                    <a:pt x="31" y="188"/>
                    <a:pt x="21" y="185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0" y="184"/>
                    <a:pt x="5" y="169"/>
                    <a:pt x="2" y="156"/>
                  </a:cubicBezTo>
                  <a:cubicBezTo>
                    <a:pt x="0" y="143"/>
                    <a:pt x="0" y="129"/>
                    <a:pt x="2" y="116"/>
                  </a:cubicBezTo>
                  <a:cubicBezTo>
                    <a:pt x="4" y="106"/>
                    <a:pt x="8" y="97"/>
                    <a:pt x="11" y="86"/>
                  </a:cubicBezTo>
                  <a:cubicBezTo>
                    <a:pt x="20" y="61"/>
                    <a:pt x="28" y="35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9"/>
                    <a:pt x="14" y="7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3"/>
                    <a:pt x="31" y="3"/>
                    <a:pt x="40" y="2"/>
                  </a:cubicBezTo>
                  <a:cubicBezTo>
                    <a:pt x="51" y="1"/>
                    <a:pt x="62" y="0"/>
                    <a:pt x="73" y="0"/>
                  </a:cubicBezTo>
                  <a:cubicBezTo>
                    <a:pt x="91" y="0"/>
                    <a:pt x="105" y="2"/>
                    <a:pt x="117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9"/>
                    <a:pt x="118" y="11"/>
                    <a:pt x="117" y="1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5"/>
                    <a:pt x="114" y="18"/>
                    <a:pt x="113" y="22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7" y="21"/>
                    <a:pt x="121" y="20"/>
                    <a:pt x="124" y="20"/>
                  </a:cubicBezTo>
                  <a:cubicBezTo>
                    <a:pt x="131" y="20"/>
                    <a:pt x="137" y="23"/>
                    <a:pt x="141" y="29"/>
                  </a:cubicBezTo>
                  <a:cubicBezTo>
                    <a:pt x="146" y="36"/>
                    <a:pt x="147" y="45"/>
                    <a:pt x="145" y="53"/>
                  </a:cubicBezTo>
                  <a:cubicBezTo>
                    <a:pt x="144" y="55"/>
                    <a:pt x="143" y="58"/>
                    <a:pt x="141" y="63"/>
                  </a:cubicBezTo>
                  <a:cubicBezTo>
                    <a:pt x="134" y="79"/>
                    <a:pt x="122" y="106"/>
                    <a:pt x="129" y="117"/>
                  </a:cubicBezTo>
                  <a:cubicBezTo>
                    <a:pt x="131" y="120"/>
                    <a:pt x="135" y="122"/>
                    <a:pt x="139" y="122"/>
                  </a:cubicBezTo>
                  <a:cubicBezTo>
                    <a:pt x="140" y="122"/>
                    <a:pt x="140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7"/>
                    <a:pt x="139" y="129"/>
                    <a:pt x="137" y="131"/>
                  </a:cubicBezTo>
                  <a:cubicBezTo>
                    <a:pt x="136" y="132"/>
                    <a:pt x="135" y="133"/>
                    <a:pt x="133" y="133"/>
                  </a:cubicBezTo>
                  <a:cubicBezTo>
                    <a:pt x="130" y="133"/>
                    <a:pt x="128" y="132"/>
                    <a:pt x="126" y="131"/>
                  </a:cubicBezTo>
                  <a:cubicBezTo>
                    <a:pt x="124" y="130"/>
                    <a:pt x="123" y="129"/>
                    <a:pt x="122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2" y="136"/>
                    <a:pt x="122" y="144"/>
                    <a:pt x="122" y="151"/>
                  </a:cubicBezTo>
                  <a:cubicBezTo>
                    <a:pt x="122" y="151"/>
                    <a:pt x="121" y="153"/>
                    <a:pt x="121" y="154"/>
                  </a:cubicBezTo>
                  <a:cubicBezTo>
                    <a:pt x="121" y="160"/>
                    <a:pt x="121" y="168"/>
                    <a:pt x="119" y="174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8" y="179"/>
                    <a:pt x="116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3" y="182"/>
                    <a:pt x="113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93" y="186"/>
                    <a:pt x="74" y="189"/>
                    <a:pt x="55" y="189"/>
                  </a:cubicBezTo>
                  <a:close/>
                  <a:moveTo>
                    <a:pt x="113" y="37"/>
                  </a:moveTo>
                  <a:cubicBezTo>
                    <a:pt x="112" y="37"/>
                    <a:pt x="111" y="37"/>
                    <a:pt x="110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40"/>
                    <a:pt x="109" y="42"/>
                    <a:pt x="109" y="43"/>
                  </a:cubicBezTo>
                  <a:cubicBezTo>
                    <a:pt x="108" y="59"/>
                    <a:pt x="111" y="76"/>
                    <a:pt x="114" y="92"/>
                  </a:cubicBezTo>
                  <a:cubicBezTo>
                    <a:pt x="115" y="94"/>
                    <a:pt x="115" y="97"/>
                    <a:pt x="116" y="100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8" y="103"/>
                    <a:pt x="118" y="101"/>
                    <a:pt x="118" y="100"/>
                  </a:cubicBezTo>
                  <a:cubicBezTo>
                    <a:pt x="118" y="97"/>
                    <a:pt x="119" y="92"/>
                    <a:pt x="121" y="87"/>
                  </a:cubicBezTo>
                  <a:cubicBezTo>
                    <a:pt x="124" y="71"/>
                    <a:pt x="128" y="49"/>
                    <a:pt x="121" y="41"/>
                  </a:cubicBezTo>
                  <a:cubicBezTo>
                    <a:pt x="119" y="38"/>
                    <a:pt x="116" y="37"/>
                    <a:pt x="1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381"/>
            <p:cNvSpPr>
              <a:spLocks/>
            </p:cNvSpPr>
            <p:nvPr/>
          </p:nvSpPr>
          <p:spPr bwMode="auto">
            <a:xfrm>
              <a:off x="6186488" y="4621214"/>
              <a:ext cx="744538" cy="942975"/>
            </a:xfrm>
            <a:custGeom>
              <a:avLst/>
              <a:gdLst>
                <a:gd name="T0" fmla="*/ 132 w 155"/>
                <a:gd name="T1" fmla="*/ 7 h 196"/>
                <a:gd name="T2" fmla="*/ 35 w 155"/>
                <a:gd name="T3" fmla="*/ 6 h 196"/>
                <a:gd name="T4" fmla="*/ 44 w 155"/>
                <a:gd name="T5" fmla="*/ 32 h 196"/>
                <a:gd name="T6" fmla="*/ 32 w 155"/>
                <a:gd name="T7" fmla="*/ 88 h 196"/>
                <a:gd name="T8" fmla="*/ 38 w 155"/>
                <a:gd name="T9" fmla="*/ 182 h 196"/>
                <a:gd name="T10" fmla="*/ 131 w 155"/>
                <a:gd name="T11" fmla="*/ 179 h 196"/>
                <a:gd name="T12" fmla="*/ 123 w 155"/>
                <a:gd name="T13" fmla="*/ 102 h 196"/>
                <a:gd name="T14" fmla="*/ 123 w 155"/>
                <a:gd name="T15" fmla="*/ 35 h 196"/>
                <a:gd name="T16" fmla="*/ 139 w 155"/>
                <a:gd name="T17" fmla="*/ 42 h 196"/>
                <a:gd name="T18" fmla="*/ 135 w 155"/>
                <a:gd name="T19" fmla="*/ 93 h 196"/>
                <a:gd name="T20" fmla="*/ 143 w 155"/>
                <a:gd name="T21" fmla="*/ 130 h 196"/>
                <a:gd name="T22" fmla="*/ 151 w 155"/>
                <a:gd name="T23" fmla="*/ 124 h 196"/>
                <a:gd name="T24" fmla="*/ 141 w 155"/>
                <a:gd name="T25" fmla="*/ 104 h 196"/>
                <a:gd name="T26" fmla="*/ 155 w 155"/>
                <a:gd name="T27" fmla="*/ 53 h 196"/>
                <a:gd name="T28" fmla="*/ 127 w 155"/>
                <a:gd name="T29" fmla="*/ 25 h 196"/>
                <a:gd name="T30" fmla="*/ 132 w 155"/>
                <a:gd name="T31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196">
                  <a:moveTo>
                    <a:pt x="132" y="7"/>
                  </a:moveTo>
                  <a:cubicBezTo>
                    <a:pt x="132" y="7"/>
                    <a:pt x="50" y="0"/>
                    <a:pt x="35" y="6"/>
                  </a:cubicBezTo>
                  <a:cubicBezTo>
                    <a:pt x="35" y="6"/>
                    <a:pt x="47" y="14"/>
                    <a:pt x="44" y="32"/>
                  </a:cubicBezTo>
                  <a:cubicBezTo>
                    <a:pt x="40" y="50"/>
                    <a:pt x="32" y="87"/>
                    <a:pt x="32" y="88"/>
                  </a:cubicBezTo>
                  <a:cubicBezTo>
                    <a:pt x="32" y="90"/>
                    <a:pt x="0" y="191"/>
                    <a:pt x="38" y="182"/>
                  </a:cubicBezTo>
                  <a:cubicBezTo>
                    <a:pt x="40" y="181"/>
                    <a:pt x="80" y="196"/>
                    <a:pt x="131" y="179"/>
                  </a:cubicBezTo>
                  <a:cubicBezTo>
                    <a:pt x="131" y="179"/>
                    <a:pt x="138" y="131"/>
                    <a:pt x="123" y="102"/>
                  </a:cubicBezTo>
                  <a:cubicBezTo>
                    <a:pt x="108" y="74"/>
                    <a:pt x="123" y="35"/>
                    <a:pt x="123" y="35"/>
                  </a:cubicBezTo>
                  <a:cubicBezTo>
                    <a:pt x="123" y="35"/>
                    <a:pt x="137" y="33"/>
                    <a:pt x="139" y="42"/>
                  </a:cubicBezTo>
                  <a:cubicBezTo>
                    <a:pt x="142" y="50"/>
                    <a:pt x="138" y="82"/>
                    <a:pt x="135" y="93"/>
                  </a:cubicBezTo>
                  <a:cubicBezTo>
                    <a:pt x="132" y="104"/>
                    <a:pt x="135" y="129"/>
                    <a:pt x="143" y="130"/>
                  </a:cubicBezTo>
                  <a:cubicBezTo>
                    <a:pt x="152" y="131"/>
                    <a:pt x="155" y="128"/>
                    <a:pt x="151" y="124"/>
                  </a:cubicBezTo>
                  <a:cubicBezTo>
                    <a:pt x="147" y="119"/>
                    <a:pt x="140" y="124"/>
                    <a:pt x="141" y="104"/>
                  </a:cubicBezTo>
                  <a:cubicBezTo>
                    <a:pt x="142" y="84"/>
                    <a:pt x="154" y="62"/>
                    <a:pt x="155" y="53"/>
                  </a:cubicBezTo>
                  <a:cubicBezTo>
                    <a:pt x="155" y="45"/>
                    <a:pt x="151" y="13"/>
                    <a:pt x="127" y="25"/>
                  </a:cubicBezTo>
                  <a:lnTo>
                    <a:pt x="132" y="7"/>
                  </a:ln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382"/>
            <p:cNvSpPr>
              <a:spLocks/>
            </p:cNvSpPr>
            <p:nvPr/>
          </p:nvSpPr>
          <p:spPr bwMode="auto">
            <a:xfrm>
              <a:off x="6435725" y="4770439"/>
              <a:ext cx="461963" cy="765175"/>
            </a:xfrm>
            <a:custGeom>
              <a:avLst/>
              <a:gdLst>
                <a:gd name="T0" fmla="*/ 93 w 96"/>
                <a:gd name="T1" fmla="*/ 16 h 159"/>
                <a:gd name="T2" fmla="*/ 82 w 96"/>
                <a:gd name="T3" fmla="*/ 0 h 159"/>
                <a:gd name="T4" fmla="*/ 57 w 96"/>
                <a:gd name="T5" fmla="*/ 132 h 159"/>
                <a:gd name="T6" fmla="*/ 0 w 96"/>
                <a:gd name="T7" fmla="*/ 154 h 159"/>
                <a:gd name="T8" fmla="*/ 79 w 96"/>
                <a:gd name="T9" fmla="*/ 148 h 159"/>
                <a:gd name="T10" fmla="*/ 71 w 96"/>
                <a:gd name="T11" fmla="*/ 71 h 159"/>
                <a:gd name="T12" fmla="*/ 71 w 96"/>
                <a:gd name="T13" fmla="*/ 4 h 159"/>
                <a:gd name="T14" fmla="*/ 87 w 96"/>
                <a:gd name="T15" fmla="*/ 11 h 159"/>
                <a:gd name="T16" fmla="*/ 83 w 96"/>
                <a:gd name="T17" fmla="*/ 62 h 159"/>
                <a:gd name="T18" fmla="*/ 89 w 96"/>
                <a:gd name="T19" fmla="*/ 98 h 159"/>
                <a:gd name="T20" fmla="*/ 93 w 96"/>
                <a:gd name="T21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159">
                  <a:moveTo>
                    <a:pt x="93" y="16"/>
                  </a:moveTo>
                  <a:cubicBezTo>
                    <a:pt x="96" y="8"/>
                    <a:pt x="88" y="0"/>
                    <a:pt x="82" y="0"/>
                  </a:cubicBezTo>
                  <a:cubicBezTo>
                    <a:pt x="19" y="5"/>
                    <a:pt x="74" y="96"/>
                    <a:pt x="57" y="132"/>
                  </a:cubicBezTo>
                  <a:cubicBezTo>
                    <a:pt x="50" y="150"/>
                    <a:pt x="25" y="155"/>
                    <a:pt x="0" y="154"/>
                  </a:cubicBezTo>
                  <a:cubicBezTo>
                    <a:pt x="17" y="157"/>
                    <a:pt x="45" y="159"/>
                    <a:pt x="79" y="148"/>
                  </a:cubicBezTo>
                  <a:cubicBezTo>
                    <a:pt x="79" y="148"/>
                    <a:pt x="86" y="100"/>
                    <a:pt x="71" y="71"/>
                  </a:cubicBezTo>
                  <a:cubicBezTo>
                    <a:pt x="56" y="43"/>
                    <a:pt x="71" y="4"/>
                    <a:pt x="71" y="4"/>
                  </a:cubicBezTo>
                  <a:cubicBezTo>
                    <a:pt x="71" y="4"/>
                    <a:pt x="85" y="2"/>
                    <a:pt x="87" y="11"/>
                  </a:cubicBezTo>
                  <a:cubicBezTo>
                    <a:pt x="90" y="19"/>
                    <a:pt x="86" y="51"/>
                    <a:pt x="83" y="62"/>
                  </a:cubicBezTo>
                  <a:cubicBezTo>
                    <a:pt x="80" y="72"/>
                    <a:pt x="82" y="94"/>
                    <a:pt x="89" y="98"/>
                  </a:cubicBezTo>
                  <a:cubicBezTo>
                    <a:pt x="83" y="73"/>
                    <a:pt x="89" y="44"/>
                    <a:pt x="93" y="1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383"/>
            <p:cNvSpPr>
              <a:spLocks/>
            </p:cNvSpPr>
            <p:nvPr/>
          </p:nvSpPr>
          <p:spPr bwMode="auto">
            <a:xfrm>
              <a:off x="6257925" y="4645026"/>
              <a:ext cx="177800" cy="876300"/>
            </a:xfrm>
            <a:custGeom>
              <a:avLst/>
              <a:gdLst>
                <a:gd name="T0" fmla="*/ 13 w 37"/>
                <a:gd name="T1" fmla="*/ 0 h 182"/>
                <a:gd name="T2" fmla="*/ 3 w 37"/>
                <a:gd name="T3" fmla="*/ 109 h 182"/>
                <a:gd name="T4" fmla="*/ 2 w 37"/>
                <a:gd name="T5" fmla="*/ 150 h 182"/>
                <a:gd name="T6" fmla="*/ 19 w 37"/>
                <a:gd name="T7" fmla="*/ 181 h 182"/>
                <a:gd name="T8" fmla="*/ 21 w 37"/>
                <a:gd name="T9" fmla="*/ 178 h 182"/>
                <a:gd name="T10" fmla="*/ 3 w 37"/>
                <a:gd name="T11" fmla="*/ 123 h 182"/>
                <a:gd name="T12" fmla="*/ 15 w 37"/>
                <a:gd name="T13" fmla="*/ 72 h 182"/>
                <a:gd name="T14" fmla="*/ 13 w 37"/>
                <a:gd name="T1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82">
                  <a:moveTo>
                    <a:pt x="13" y="0"/>
                  </a:moveTo>
                  <a:cubicBezTo>
                    <a:pt x="37" y="33"/>
                    <a:pt x="10" y="75"/>
                    <a:pt x="3" y="109"/>
                  </a:cubicBezTo>
                  <a:cubicBezTo>
                    <a:pt x="0" y="123"/>
                    <a:pt x="0" y="137"/>
                    <a:pt x="2" y="150"/>
                  </a:cubicBezTo>
                  <a:cubicBezTo>
                    <a:pt x="4" y="160"/>
                    <a:pt x="9" y="179"/>
                    <a:pt x="19" y="181"/>
                  </a:cubicBezTo>
                  <a:cubicBezTo>
                    <a:pt x="21" y="182"/>
                    <a:pt x="22" y="179"/>
                    <a:pt x="21" y="178"/>
                  </a:cubicBezTo>
                  <a:cubicBezTo>
                    <a:pt x="5" y="168"/>
                    <a:pt x="2" y="140"/>
                    <a:pt x="3" y="123"/>
                  </a:cubicBezTo>
                  <a:cubicBezTo>
                    <a:pt x="4" y="106"/>
                    <a:pt x="9" y="88"/>
                    <a:pt x="15" y="72"/>
                  </a:cubicBezTo>
                  <a:cubicBezTo>
                    <a:pt x="23" y="47"/>
                    <a:pt x="30" y="22"/>
                    <a:pt x="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384"/>
            <p:cNvSpPr>
              <a:spLocks/>
            </p:cNvSpPr>
            <p:nvPr/>
          </p:nvSpPr>
          <p:spPr bwMode="auto">
            <a:xfrm>
              <a:off x="6767513" y="4606926"/>
              <a:ext cx="100013" cy="889000"/>
            </a:xfrm>
            <a:custGeom>
              <a:avLst/>
              <a:gdLst>
                <a:gd name="T0" fmla="*/ 21 w 21"/>
                <a:gd name="T1" fmla="*/ 9 h 185"/>
                <a:gd name="T2" fmla="*/ 3 w 21"/>
                <a:gd name="T3" fmla="*/ 45 h 185"/>
                <a:gd name="T4" fmla="*/ 10 w 21"/>
                <a:gd name="T5" fmla="*/ 102 h 185"/>
                <a:gd name="T6" fmla="*/ 15 w 21"/>
                <a:gd name="T7" fmla="*/ 143 h 185"/>
                <a:gd name="T8" fmla="*/ 11 w 21"/>
                <a:gd name="T9" fmla="*/ 181 h 185"/>
                <a:gd name="T10" fmla="*/ 8 w 21"/>
                <a:gd name="T11" fmla="*/ 180 h 185"/>
                <a:gd name="T12" fmla="*/ 7 w 21"/>
                <a:gd name="T13" fmla="*/ 183 h 185"/>
                <a:gd name="T14" fmla="*/ 10 w 21"/>
                <a:gd name="T15" fmla="*/ 185 h 185"/>
                <a:gd name="T16" fmla="*/ 17 w 21"/>
                <a:gd name="T17" fmla="*/ 153 h 185"/>
                <a:gd name="T18" fmla="*/ 11 w 21"/>
                <a:gd name="T19" fmla="*/ 102 h 185"/>
                <a:gd name="T20" fmla="*/ 4 w 21"/>
                <a:gd name="T21" fmla="*/ 45 h 185"/>
                <a:gd name="T22" fmla="*/ 20 w 21"/>
                <a:gd name="T23" fmla="*/ 10 h 185"/>
                <a:gd name="T24" fmla="*/ 21 w 21"/>
                <a:gd name="T25" fmla="*/ 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85">
                  <a:moveTo>
                    <a:pt x="21" y="9"/>
                  </a:moveTo>
                  <a:cubicBezTo>
                    <a:pt x="11" y="0"/>
                    <a:pt x="3" y="41"/>
                    <a:pt x="3" y="45"/>
                  </a:cubicBezTo>
                  <a:cubicBezTo>
                    <a:pt x="0" y="64"/>
                    <a:pt x="6" y="84"/>
                    <a:pt x="10" y="102"/>
                  </a:cubicBezTo>
                  <a:cubicBezTo>
                    <a:pt x="12" y="116"/>
                    <a:pt x="14" y="129"/>
                    <a:pt x="15" y="143"/>
                  </a:cubicBezTo>
                  <a:cubicBezTo>
                    <a:pt x="15" y="156"/>
                    <a:pt x="11" y="168"/>
                    <a:pt x="11" y="181"/>
                  </a:cubicBezTo>
                  <a:cubicBezTo>
                    <a:pt x="11" y="179"/>
                    <a:pt x="8" y="179"/>
                    <a:pt x="8" y="180"/>
                  </a:cubicBezTo>
                  <a:cubicBezTo>
                    <a:pt x="8" y="182"/>
                    <a:pt x="7" y="182"/>
                    <a:pt x="7" y="183"/>
                  </a:cubicBezTo>
                  <a:cubicBezTo>
                    <a:pt x="7" y="185"/>
                    <a:pt x="9" y="185"/>
                    <a:pt x="10" y="185"/>
                  </a:cubicBezTo>
                  <a:cubicBezTo>
                    <a:pt x="17" y="179"/>
                    <a:pt x="17" y="161"/>
                    <a:pt x="17" y="153"/>
                  </a:cubicBezTo>
                  <a:cubicBezTo>
                    <a:pt x="18" y="136"/>
                    <a:pt x="15" y="118"/>
                    <a:pt x="11" y="102"/>
                  </a:cubicBezTo>
                  <a:cubicBezTo>
                    <a:pt x="8" y="83"/>
                    <a:pt x="3" y="64"/>
                    <a:pt x="4" y="45"/>
                  </a:cubicBezTo>
                  <a:cubicBezTo>
                    <a:pt x="5" y="40"/>
                    <a:pt x="11" y="4"/>
                    <a:pt x="20" y="10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385"/>
            <p:cNvSpPr>
              <a:spLocks/>
            </p:cNvSpPr>
            <p:nvPr/>
          </p:nvSpPr>
          <p:spPr bwMode="auto">
            <a:xfrm>
              <a:off x="6315075" y="5481639"/>
              <a:ext cx="490538" cy="73025"/>
            </a:xfrm>
            <a:custGeom>
              <a:avLst/>
              <a:gdLst>
                <a:gd name="T0" fmla="*/ 1 w 102"/>
                <a:gd name="T1" fmla="*/ 2 h 15"/>
                <a:gd name="T2" fmla="*/ 101 w 102"/>
                <a:gd name="T3" fmla="*/ 3 h 15"/>
                <a:gd name="T4" fmla="*/ 101 w 102"/>
                <a:gd name="T5" fmla="*/ 0 h 15"/>
                <a:gd name="T6" fmla="*/ 1 w 102"/>
                <a:gd name="T7" fmla="*/ 1 h 15"/>
                <a:gd name="T8" fmla="*/ 1 w 10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">
                  <a:moveTo>
                    <a:pt x="1" y="2"/>
                  </a:moveTo>
                  <a:cubicBezTo>
                    <a:pt x="33" y="15"/>
                    <a:pt x="68" y="10"/>
                    <a:pt x="101" y="3"/>
                  </a:cubicBezTo>
                  <a:cubicBezTo>
                    <a:pt x="102" y="2"/>
                    <a:pt x="102" y="0"/>
                    <a:pt x="101" y="0"/>
                  </a:cubicBezTo>
                  <a:cubicBezTo>
                    <a:pt x="66" y="5"/>
                    <a:pt x="35" y="12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386"/>
            <p:cNvSpPr>
              <a:spLocks/>
            </p:cNvSpPr>
            <p:nvPr/>
          </p:nvSpPr>
          <p:spPr bwMode="auto">
            <a:xfrm>
              <a:off x="6296025" y="5434014"/>
              <a:ext cx="561975" cy="87313"/>
            </a:xfrm>
            <a:custGeom>
              <a:avLst/>
              <a:gdLst>
                <a:gd name="T0" fmla="*/ 1 w 117"/>
                <a:gd name="T1" fmla="*/ 1 h 18"/>
                <a:gd name="T2" fmla="*/ 115 w 117"/>
                <a:gd name="T3" fmla="*/ 5 h 18"/>
                <a:gd name="T4" fmla="*/ 116 w 117"/>
                <a:gd name="T5" fmla="*/ 4 h 18"/>
                <a:gd name="T6" fmla="*/ 1 w 117"/>
                <a:gd name="T7" fmla="*/ 0 h 18"/>
                <a:gd name="T8" fmla="*/ 1 w 117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8">
                  <a:moveTo>
                    <a:pt x="1" y="1"/>
                  </a:moveTo>
                  <a:cubicBezTo>
                    <a:pt x="38" y="18"/>
                    <a:pt x="76" y="9"/>
                    <a:pt x="115" y="5"/>
                  </a:cubicBezTo>
                  <a:cubicBezTo>
                    <a:pt x="116" y="5"/>
                    <a:pt x="117" y="4"/>
                    <a:pt x="116" y="4"/>
                  </a:cubicBezTo>
                  <a:cubicBezTo>
                    <a:pt x="76" y="7"/>
                    <a:pt x="39" y="1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387"/>
            <p:cNvSpPr>
              <a:spLocks/>
            </p:cNvSpPr>
            <p:nvPr/>
          </p:nvSpPr>
          <p:spPr bwMode="auto">
            <a:xfrm>
              <a:off x="6305550" y="4635501"/>
              <a:ext cx="542925" cy="58738"/>
            </a:xfrm>
            <a:custGeom>
              <a:avLst/>
              <a:gdLst>
                <a:gd name="T0" fmla="*/ 0 w 113"/>
                <a:gd name="T1" fmla="*/ 1 h 12"/>
                <a:gd name="T2" fmla="*/ 111 w 113"/>
                <a:gd name="T3" fmla="*/ 5 h 12"/>
                <a:gd name="T4" fmla="*/ 110 w 113"/>
                <a:gd name="T5" fmla="*/ 2 h 12"/>
                <a:gd name="T6" fmla="*/ 0 w 113"/>
                <a:gd name="T7" fmla="*/ 0 h 12"/>
                <a:gd name="T8" fmla="*/ 0 w 1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2">
                  <a:moveTo>
                    <a:pt x="0" y="1"/>
                  </a:moveTo>
                  <a:cubicBezTo>
                    <a:pt x="35" y="12"/>
                    <a:pt x="75" y="11"/>
                    <a:pt x="111" y="5"/>
                  </a:cubicBezTo>
                  <a:cubicBezTo>
                    <a:pt x="113" y="5"/>
                    <a:pt x="113" y="2"/>
                    <a:pt x="110" y="2"/>
                  </a:cubicBezTo>
                  <a:cubicBezTo>
                    <a:pt x="75" y="9"/>
                    <a:pt x="36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388"/>
            <p:cNvSpPr>
              <a:spLocks/>
            </p:cNvSpPr>
            <p:nvPr/>
          </p:nvSpPr>
          <p:spPr bwMode="auto">
            <a:xfrm>
              <a:off x="6329363" y="4668839"/>
              <a:ext cx="500063" cy="58738"/>
            </a:xfrm>
            <a:custGeom>
              <a:avLst/>
              <a:gdLst>
                <a:gd name="T0" fmla="*/ 1 w 104"/>
                <a:gd name="T1" fmla="*/ 1 h 12"/>
                <a:gd name="T2" fmla="*/ 103 w 104"/>
                <a:gd name="T3" fmla="*/ 2 h 12"/>
                <a:gd name="T4" fmla="*/ 103 w 104"/>
                <a:gd name="T5" fmla="*/ 1 h 12"/>
                <a:gd name="T6" fmla="*/ 1 w 104"/>
                <a:gd name="T7" fmla="*/ 0 h 12"/>
                <a:gd name="T8" fmla="*/ 1 w 10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2">
                  <a:moveTo>
                    <a:pt x="1" y="1"/>
                  </a:moveTo>
                  <a:cubicBezTo>
                    <a:pt x="34" y="11"/>
                    <a:pt x="70" y="12"/>
                    <a:pt x="103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69" y="11"/>
                    <a:pt x="34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389"/>
            <p:cNvSpPr>
              <a:spLocks/>
            </p:cNvSpPr>
            <p:nvPr/>
          </p:nvSpPr>
          <p:spPr bwMode="auto">
            <a:xfrm>
              <a:off x="6786563" y="4654551"/>
              <a:ext cx="211138" cy="577850"/>
            </a:xfrm>
            <a:custGeom>
              <a:avLst/>
              <a:gdLst>
                <a:gd name="T0" fmla="*/ 1 w 44"/>
                <a:gd name="T1" fmla="*/ 18 h 120"/>
                <a:gd name="T2" fmla="*/ 35 w 44"/>
                <a:gd name="T3" fmla="*/ 37 h 120"/>
                <a:gd name="T4" fmla="*/ 27 w 44"/>
                <a:gd name="T5" fmla="*/ 63 h 120"/>
                <a:gd name="T6" fmla="*/ 19 w 44"/>
                <a:gd name="T7" fmla="*/ 87 h 120"/>
                <a:gd name="T8" fmla="*/ 32 w 44"/>
                <a:gd name="T9" fmla="*/ 115 h 120"/>
                <a:gd name="T10" fmla="*/ 32 w 44"/>
                <a:gd name="T11" fmla="*/ 113 h 120"/>
                <a:gd name="T12" fmla="*/ 36 w 44"/>
                <a:gd name="T13" fmla="*/ 45 h 120"/>
                <a:gd name="T14" fmla="*/ 1 w 44"/>
                <a:gd name="T15" fmla="*/ 17 h 120"/>
                <a:gd name="T16" fmla="*/ 1 w 44"/>
                <a:gd name="T17" fmla="*/ 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20">
                  <a:moveTo>
                    <a:pt x="1" y="18"/>
                  </a:moveTo>
                  <a:cubicBezTo>
                    <a:pt x="18" y="5"/>
                    <a:pt x="35" y="20"/>
                    <a:pt x="35" y="37"/>
                  </a:cubicBezTo>
                  <a:cubicBezTo>
                    <a:pt x="35" y="46"/>
                    <a:pt x="30" y="55"/>
                    <a:pt x="27" y="63"/>
                  </a:cubicBezTo>
                  <a:cubicBezTo>
                    <a:pt x="23" y="71"/>
                    <a:pt x="20" y="79"/>
                    <a:pt x="19" y="87"/>
                  </a:cubicBezTo>
                  <a:cubicBezTo>
                    <a:pt x="17" y="97"/>
                    <a:pt x="15" y="120"/>
                    <a:pt x="32" y="115"/>
                  </a:cubicBezTo>
                  <a:cubicBezTo>
                    <a:pt x="33" y="115"/>
                    <a:pt x="33" y="113"/>
                    <a:pt x="32" y="113"/>
                  </a:cubicBezTo>
                  <a:cubicBezTo>
                    <a:pt x="2" y="115"/>
                    <a:pt x="33" y="57"/>
                    <a:pt x="36" y="45"/>
                  </a:cubicBezTo>
                  <a:cubicBezTo>
                    <a:pt x="44" y="23"/>
                    <a:pt x="21" y="0"/>
                    <a:pt x="1" y="17"/>
                  </a:cubicBezTo>
                  <a:cubicBezTo>
                    <a:pt x="0" y="17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390"/>
            <p:cNvSpPr>
              <a:spLocks/>
            </p:cNvSpPr>
            <p:nvPr/>
          </p:nvSpPr>
          <p:spPr bwMode="auto">
            <a:xfrm>
              <a:off x="6781800" y="4770439"/>
              <a:ext cx="158750" cy="504825"/>
            </a:xfrm>
            <a:custGeom>
              <a:avLst/>
              <a:gdLst>
                <a:gd name="T0" fmla="*/ 1 w 33"/>
                <a:gd name="T1" fmla="*/ 6 h 105"/>
                <a:gd name="T2" fmla="*/ 10 w 33"/>
                <a:gd name="T3" fmla="*/ 68 h 105"/>
                <a:gd name="T4" fmla="*/ 17 w 33"/>
                <a:gd name="T5" fmla="*/ 99 h 105"/>
                <a:gd name="T6" fmla="*/ 32 w 33"/>
                <a:gd name="T7" fmla="*/ 91 h 105"/>
                <a:gd name="T8" fmla="*/ 30 w 33"/>
                <a:gd name="T9" fmla="*/ 92 h 105"/>
                <a:gd name="T10" fmla="*/ 15 w 33"/>
                <a:gd name="T11" fmla="*/ 94 h 105"/>
                <a:gd name="T12" fmla="*/ 12 w 33"/>
                <a:gd name="T13" fmla="*/ 86 h 105"/>
                <a:gd name="T14" fmla="*/ 11 w 33"/>
                <a:gd name="T15" fmla="*/ 73 h 105"/>
                <a:gd name="T16" fmla="*/ 12 w 33"/>
                <a:gd name="T17" fmla="*/ 63 h 105"/>
                <a:gd name="T18" fmla="*/ 17 w 33"/>
                <a:gd name="T19" fmla="*/ 32 h 105"/>
                <a:gd name="T20" fmla="*/ 1 w 33"/>
                <a:gd name="T21" fmla="*/ 5 h 105"/>
                <a:gd name="T22" fmla="*/ 1 w 33"/>
                <a:gd name="T23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05">
                  <a:moveTo>
                    <a:pt x="1" y="6"/>
                  </a:moveTo>
                  <a:cubicBezTo>
                    <a:pt x="28" y="0"/>
                    <a:pt x="10" y="55"/>
                    <a:pt x="10" y="68"/>
                  </a:cubicBezTo>
                  <a:cubicBezTo>
                    <a:pt x="9" y="77"/>
                    <a:pt x="9" y="94"/>
                    <a:pt x="17" y="99"/>
                  </a:cubicBezTo>
                  <a:cubicBezTo>
                    <a:pt x="26" y="105"/>
                    <a:pt x="33" y="101"/>
                    <a:pt x="32" y="91"/>
                  </a:cubicBezTo>
                  <a:cubicBezTo>
                    <a:pt x="32" y="90"/>
                    <a:pt x="30" y="90"/>
                    <a:pt x="30" y="92"/>
                  </a:cubicBezTo>
                  <a:cubicBezTo>
                    <a:pt x="25" y="92"/>
                    <a:pt x="20" y="93"/>
                    <a:pt x="15" y="94"/>
                  </a:cubicBezTo>
                  <a:cubicBezTo>
                    <a:pt x="14" y="91"/>
                    <a:pt x="13" y="89"/>
                    <a:pt x="12" y="86"/>
                  </a:cubicBezTo>
                  <a:cubicBezTo>
                    <a:pt x="11" y="82"/>
                    <a:pt x="11" y="77"/>
                    <a:pt x="11" y="73"/>
                  </a:cubicBezTo>
                  <a:cubicBezTo>
                    <a:pt x="11" y="70"/>
                    <a:pt x="11" y="66"/>
                    <a:pt x="12" y="63"/>
                  </a:cubicBezTo>
                  <a:cubicBezTo>
                    <a:pt x="13" y="52"/>
                    <a:pt x="16" y="42"/>
                    <a:pt x="17" y="32"/>
                  </a:cubicBezTo>
                  <a:cubicBezTo>
                    <a:pt x="18" y="20"/>
                    <a:pt x="18" y="1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391"/>
            <p:cNvSpPr>
              <a:spLocks/>
            </p:cNvSpPr>
            <p:nvPr/>
          </p:nvSpPr>
          <p:spPr bwMode="auto">
            <a:xfrm>
              <a:off x="6310313" y="4587876"/>
              <a:ext cx="528638" cy="76200"/>
            </a:xfrm>
            <a:custGeom>
              <a:avLst/>
              <a:gdLst>
                <a:gd name="T0" fmla="*/ 1 w 110"/>
                <a:gd name="T1" fmla="*/ 10 h 16"/>
                <a:gd name="T2" fmla="*/ 106 w 110"/>
                <a:gd name="T3" fmla="*/ 15 h 16"/>
                <a:gd name="T4" fmla="*/ 107 w 110"/>
                <a:gd name="T5" fmla="*/ 12 h 16"/>
                <a:gd name="T6" fmla="*/ 1 w 110"/>
                <a:gd name="T7" fmla="*/ 9 h 16"/>
                <a:gd name="T8" fmla="*/ 1 w 110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">
                  <a:moveTo>
                    <a:pt x="1" y="10"/>
                  </a:moveTo>
                  <a:cubicBezTo>
                    <a:pt x="36" y="10"/>
                    <a:pt x="72" y="2"/>
                    <a:pt x="106" y="15"/>
                  </a:cubicBezTo>
                  <a:cubicBezTo>
                    <a:pt x="108" y="16"/>
                    <a:pt x="110" y="13"/>
                    <a:pt x="107" y="12"/>
                  </a:cubicBezTo>
                  <a:cubicBezTo>
                    <a:pt x="73" y="0"/>
                    <a:pt x="36" y="8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392"/>
            <p:cNvSpPr>
              <a:spLocks/>
            </p:cNvSpPr>
            <p:nvPr/>
          </p:nvSpPr>
          <p:spPr bwMode="auto">
            <a:xfrm>
              <a:off x="4932363" y="1731964"/>
              <a:ext cx="711200" cy="350838"/>
            </a:xfrm>
            <a:custGeom>
              <a:avLst/>
              <a:gdLst>
                <a:gd name="T0" fmla="*/ 141 w 148"/>
                <a:gd name="T1" fmla="*/ 54 h 73"/>
                <a:gd name="T2" fmla="*/ 117 w 148"/>
                <a:gd name="T3" fmla="*/ 60 h 73"/>
                <a:gd name="T4" fmla="*/ 90 w 148"/>
                <a:gd name="T5" fmla="*/ 53 h 73"/>
                <a:gd name="T6" fmla="*/ 58 w 148"/>
                <a:gd name="T7" fmla="*/ 28 h 73"/>
                <a:gd name="T8" fmla="*/ 30 w 148"/>
                <a:gd name="T9" fmla="*/ 4 h 73"/>
                <a:gd name="T10" fmla="*/ 2 w 148"/>
                <a:gd name="T11" fmla="*/ 5 h 73"/>
                <a:gd name="T12" fmla="*/ 2 w 148"/>
                <a:gd name="T13" fmla="*/ 8 h 73"/>
                <a:gd name="T14" fmla="*/ 53 w 148"/>
                <a:gd name="T15" fmla="*/ 40 h 73"/>
                <a:gd name="T16" fmla="*/ 80 w 148"/>
                <a:gd name="T17" fmla="*/ 67 h 73"/>
                <a:gd name="T18" fmla="*/ 118 w 148"/>
                <a:gd name="T19" fmla="*/ 71 h 73"/>
                <a:gd name="T20" fmla="*/ 135 w 148"/>
                <a:gd name="T21" fmla="*/ 69 h 73"/>
                <a:gd name="T22" fmla="*/ 139 w 148"/>
                <a:gd name="T23" fmla="*/ 65 h 73"/>
                <a:gd name="T24" fmla="*/ 143 w 148"/>
                <a:gd name="T25" fmla="*/ 64 h 73"/>
                <a:gd name="T26" fmla="*/ 142 w 148"/>
                <a:gd name="T27" fmla="*/ 64 h 73"/>
                <a:gd name="T28" fmla="*/ 141 w 148"/>
                <a:gd name="T29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73">
                  <a:moveTo>
                    <a:pt x="141" y="54"/>
                  </a:moveTo>
                  <a:cubicBezTo>
                    <a:pt x="133" y="57"/>
                    <a:pt x="125" y="59"/>
                    <a:pt x="117" y="60"/>
                  </a:cubicBezTo>
                  <a:cubicBezTo>
                    <a:pt x="107" y="59"/>
                    <a:pt x="97" y="56"/>
                    <a:pt x="90" y="53"/>
                  </a:cubicBezTo>
                  <a:cubicBezTo>
                    <a:pt x="77" y="48"/>
                    <a:pt x="67" y="38"/>
                    <a:pt x="58" y="28"/>
                  </a:cubicBezTo>
                  <a:cubicBezTo>
                    <a:pt x="50" y="19"/>
                    <a:pt x="42" y="9"/>
                    <a:pt x="30" y="4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0" y="5"/>
                    <a:pt x="0" y="8"/>
                    <a:pt x="2" y="8"/>
                  </a:cubicBezTo>
                  <a:cubicBezTo>
                    <a:pt x="27" y="7"/>
                    <a:pt x="39" y="24"/>
                    <a:pt x="53" y="40"/>
                  </a:cubicBezTo>
                  <a:cubicBezTo>
                    <a:pt x="57" y="51"/>
                    <a:pt x="71" y="62"/>
                    <a:pt x="80" y="67"/>
                  </a:cubicBezTo>
                  <a:cubicBezTo>
                    <a:pt x="91" y="73"/>
                    <a:pt x="105" y="73"/>
                    <a:pt x="118" y="71"/>
                  </a:cubicBezTo>
                  <a:cubicBezTo>
                    <a:pt x="124" y="71"/>
                    <a:pt x="130" y="71"/>
                    <a:pt x="135" y="69"/>
                  </a:cubicBezTo>
                  <a:cubicBezTo>
                    <a:pt x="137" y="68"/>
                    <a:pt x="138" y="67"/>
                    <a:pt x="139" y="65"/>
                  </a:cubicBezTo>
                  <a:cubicBezTo>
                    <a:pt x="140" y="65"/>
                    <a:pt x="141" y="64"/>
                    <a:pt x="143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8" y="62"/>
                    <a:pt x="147" y="52"/>
                    <a:pt x="141" y="5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393"/>
            <p:cNvSpPr>
              <a:spLocks/>
            </p:cNvSpPr>
            <p:nvPr/>
          </p:nvSpPr>
          <p:spPr bwMode="auto">
            <a:xfrm>
              <a:off x="4932363" y="1682751"/>
              <a:ext cx="792163" cy="317500"/>
            </a:xfrm>
            <a:custGeom>
              <a:avLst/>
              <a:gdLst>
                <a:gd name="T0" fmla="*/ 0 w 165"/>
                <a:gd name="T1" fmla="*/ 16 h 66"/>
                <a:gd name="T2" fmla="*/ 83 w 165"/>
                <a:gd name="T3" fmla="*/ 56 h 66"/>
                <a:gd name="T4" fmla="*/ 119 w 165"/>
                <a:gd name="T5" fmla="*/ 64 h 66"/>
                <a:gd name="T6" fmla="*/ 161 w 165"/>
                <a:gd name="T7" fmla="*/ 56 h 66"/>
                <a:gd name="T8" fmla="*/ 162 w 165"/>
                <a:gd name="T9" fmla="*/ 55 h 66"/>
                <a:gd name="T10" fmla="*/ 161 w 165"/>
                <a:gd name="T11" fmla="*/ 54 h 66"/>
                <a:gd name="T12" fmla="*/ 160 w 165"/>
                <a:gd name="T13" fmla="*/ 56 h 66"/>
                <a:gd name="T14" fmla="*/ 159 w 165"/>
                <a:gd name="T15" fmla="*/ 54 h 66"/>
                <a:gd name="T16" fmla="*/ 151 w 165"/>
                <a:gd name="T17" fmla="*/ 57 h 66"/>
                <a:gd name="T18" fmla="*/ 123 w 165"/>
                <a:gd name="T19" fmla="*/ 63 h 66"/>
                <a:gd name="T20" fmla="*/ 68 w 165"/>
                <a:gd name="T21" fmla="*/ 43 h 66"/>
                <a:gd name="T22" fmla="*/ 0 w 165"/>
                <a:gd name="T23" fmla="*/ 15 h 66"/>
                <a:gd name="T24" fmla="*/ 0 w 165"/>
                <a:gd name="T25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66">
                  <a:moveTo>
                    <a:pt x="0" y="16"/>
                  </a:moveTo>
                  <a:cubicBezTo>
                    <a:pt x="39" y="0"/>
                    <a:pt x="55" y="39"/>
                    <a:pt x="83" y="56"/>
                  </a:cubicBezTo>
                  <a:cubicBezTo>
                    <a:pt x="94" y="63"/>
                    <a:pt x="107" y="65"/>
                    <a:pt x="119" y="64"/>
                  </a:cubicBezTo>
                  <a:cubicBezTo>
                    <a:pt x="132" y="63"/>
                    <a:pt x="148" y="54"/>
                    <a:pt x="161" y="56"/>
                  </a:cubicBezTo>
                  <a:cubicBezTo>
                    <a:pt x="162" y="57"/>
                    <a:pt x="163" y="55"/>
                    <a:pt x="162" y="55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4"/>
                    <a:pt x="159" y="55"/>
                    <a:pt x="160" y="56"/>
                  </a:cubicBezTo>
                  <a:cubicBezTo>
                    <a:pt x="156" y="54"/>
                    <a:pt x="165" y="54"/>
                    <a:pt x="159" y="54"/>
                  </a:cubicBezTo>
                  <a:cubicBezTo>
                    <a:pt x="157" y="54"/>
                    <a:pt x="128" y="63"/>
                    <a:pt x="151" y="57"/>
                  </a:cubicBezTo>
                  <a:cubicBezTo>
                    <a:pt x="142" y="60"/>
                    <a:pt x="132" y="61"/>
                    <a:pt x="123" y="63"/>
                  </a:cubicBezTo>
                  <a:cubicBezTo>
                    <a:pt x="102" y="66"/>
                    <a:pt x="83" y="56"/>
                    <a:pt x="68" y="43"/>
                  </a:cubicBezTo>
                  <a:cubicBezTo>
                    <a:pt x="46" y="24"/>
                    <a:pt x="32" y="2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394"/>
            <p:cNvSpPr>
              <a:spLocks/>
            </p:cNvSpPr>
            <p:nvPr/>
          </p:nvSpPr>
          <p:spPr bwMode="auto">
            <a:xfrm>
              <a:off x="4854575" y="1746251"/>
              <a:ext cx="739775" cy="341313"/>
            </a:xfrm>
            <a:custGeom>
              <a:avLst/>
              <a:gdLst>
                <a:gd name="T0" fmla="*/ 0 w 154"/>
                <a:gd name="T1" fmla="*/ 1 h 71"/>
                <a:gd name="T2" fmla="*/ 44 w 154"/>
                <a:gd name="T3" fmla="*/ 12 h 71"/>
                <a:gd name="T4" fmla="*/ 77 w 154"/>
                <a:gd name="T5" fmla="*/ 48 h 71"/>
                <a:gd name="T6" fmla="*/ 102 w 154"/>
                <a:gd name="T7" fmla="*/ 67 h 71"/>
                <a:gd name="T8" fmla="*/ 137 w 154"/>
                <a:gd name="T9" fmla="*/ 69 h 71"/>
                <a:gd name="T10" fmla="*/ 153 w 154"/>
                <a:gd name="T11" fmla="*/ 68 h 71"/>
                <a:gd name="T12" fmla="*/ 154 w 154"/>
                <a:gd name="T13" fmla="*/ 67 h 71"/>
                <a:gd name="T14" fmla="*/ 153 w 154"/>
                <a:gd name="T15" fmla="*/ 66 h 71"/>
                <a:gd name="T16" fmla="*/ 100 w 154"/>
                <a:gd name="T17" fmla="*/ 64 h 71"/>
                <a:gd name="T18" fmla="*/ 69 w 154"/>
                <a:gd name="T19" fmla="*/ 36 h 71"/>
                <a:gd name="T20" fmla="*/ 39 w 154"/>
                <a:gd name="T21" fmla="*/ 8 h 71"/>
                <a:gd name="T22" fmla="*/ 1 w 154"/>
                <a:gd name="T23" fmla="*/ 0 h 71"/>
                <a:gd name="T24" fmla="*/ 0 w 154"/>
                <a:gd name="T2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71">
                  <a:moveTo>
                    <a:pt x="0" y="1"/>
                  </a:moveTo>
                  <a:cubicBezTo>
                    <a:pt x="15" y="4"/>
                    <a:pt x="31" y="5"/>
                    <a:pt x="44" y="12"/>
                  </a:cubicBezTo>
                  <a:cubicBezTo>
                    <a:pt x="59" y="20"/>
                    <a:pt x="67" y="36"/>
                    <a:pt x="77" y="48"/>
                  </a:cubicBezTo>
                  <a:cubicBezTo>
                    <a:pt x="84" y="56"/>
                    <a:pt x="92" y="63"/>
                    <a:pt x="102" y="67"/>
                  </a:cubicBezTo>
                  <a:cubicBezTo>
                    <a:pt x="115" y="71"/>
                    <a:pt x="126" y="70"/>
                    <a:pt x="137" y="69"/>
                  </a:cubicBezTo>
                  <a:cubicBezTo>
                    <a:pt x="142" y="68"/>
                    <a:pt x="148" y="68"/>
                    <a:pt x="153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6"/>
                    <a:pt x="154" y="66"/>
                    <a:pt x="153" y="66"/>
                  </a:cubicBezTo>
                  <a:cubicBezTo>
                    <a:pt x="135" y="68"/>
                    <a:pt x="118" y="71"/>
                    <a:pt x="100" y="64"/>
                  </a:cubicBezTo>
                  <a:cubicBezTo>
                    <a:pt x="87" y="59"/>
                    <a:pt x="78" y="47"/>
                    <a:pt x="69" y="36"/>
                  </a:cubicBezTo>
                  <a:cubicBezTo>
                    <a:pt x="60" y="24"/>
                    <a:pt x="53" y="15"/>
                    <a:pt x="39" y="8"/>
                  </a:cubicBezTo>
                  <a:cubicBezTo>
                    <a:pt x="27" y="3"/>
                    <a:pt x="13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395"/>
            <p:cNvSpPr>
              <a:spLocks/>
            </p:cNvSpPr>
            <p:nvPr/>
          </p:nvSpPr>
          <p:spPr bwMode="auto">
            <a:xfrm>
              <a:off x="5580063" y="1947864"/>
              <a:ext cx="139700" cy="130175"/>
            </a:xfrm>
            <a:custGeom>
              <a:avLst/>
              <a:gdLst>
                <a:gd name="T0" fmla="*/ 1 w 29"/>
                <a:gd name="T1" fmla="*/ 26 h 27"/>
                <a:gd name="T2" fmla="*/ 14 w 29"/>
                <a:gd name="T3" fmla="*/ 14 h 27"/>
                <a:gd name="T4" fmla="*/ 21 w 29"/>
                <a:gd name="T5" fmla="*/ 8 h 27"/>
                <a:gd name="T6" fmla="*/ 28 w 29"/>
                <a:gd name="T7" fmla="*/ 3 h 27"/>
                <a:gd name="T8" fmla="*/ 27 w 29"/>
                <a:gd name="T9" fmla="*/ 1 h 27"/>
                <a:gd name="T10" fmla="*/ 15 w 29"/>
                <a:gd name="T11" fmla="*/ 10 h 27"/>
                <a:gd name="T12" fmla="*/ 0 w 29"/>
                <a:gd name="T13" fmla="*/ 25 h 27"/>
                <a:gd name="T14" fmla="*/ 1 w 29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1" y="26"/>
                  </a:moveTo>
                  <a:cubicBezTo>
                    <a:pt x="5" y="22"/>
                    <a:pt x="9" y="18"/>
                    <a:pt x="14" y="14"/>
                  </a:cubicBezTo>
                  <a:cubicBezTo>
                    <a:pt x="16" y="12"/>
                    <a:pt x="19" y="10"/>
                    <a:pt x="21" y="8"/>
                  </a:cubicBezTo>
                  <a:cubicBezTo>
                    <a:pt x="24" y="6"/>
                    <a:pt x="26" y="5"/>
                    <a:pt x="28" y="3"/>
                  </a:cubicBezTo>
                  <a:cubicBezTo>
                    <a:pt x="29" y="2"/>
                    <a:pt x="29" y="0"/>
                    <a:pt x="27" y="1"/>
                  </a:cubicBezTo>
                  <a:cubicBezTo>
                    <a:pt x="22" y="1"/>
                    <a:pt x="18" y="6"/>
                    <a:pt x="15" y="10"/>
                  </a:cubicBezTo>
                  <a:cubicBezTo>
                    <a:pt x="10" y="15"/>
                    <a:pt x="5" y="20"/>
                    <a:pt x="0" y="25"/>
                  </a:cubicBezTo>
                  <a:cubicBezTo>
                    <a:pt x="0" y="26"/>
                    <a:pt x="0" y="27"/>
                    <a:pt x="1" y="2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396"/>
            <p:cNvSpPr>
              <a:spLocks/>
            </p:cNvSpPr>
            <p:nvPr/>
          </p:nvSpPr>
          <p:spPr bwMode="auto">
            <a:xfrm>
              <a:off x="4360863" y="1866901"/>
              <a:ext cx="431800" cy="336550"/>
            </a:xfrm>
            <a:custGeom>
              <a:avLst/>
              <a:gdLst>
                <a:gd name="T0" fmla="*/ 83 w 90"/>
                <a:gd name="T1" fmla="*/ 60 h 70"/>
                <a:gd name="T2" fmla="*/ 59 w 90"/>
                <a:gd name="T3" fmla="*/ 45 h 70"/>
                <a:gd name="T4" fmla="*/ 45 w 90"/>
                <a:gd name="T5" fmla="*/ 23 h 70"/>
                <a:gd name="T6" fmla="*/ 25 w 90"/>
                <a:gd name="T7" fmla="*/ 6 h 70"/>
                <a:gd name="T8" fmla="*/ 1 w 90"/>
                <a:gd name="T9" fmla="*/ 0 h 70"/>
                <a:gd name="T10" fmla="*/ 1 w 90"/>
                <a:gd name="T11" fmla="*/ 1 h 70"/>
                <a:gd name="T12" fmla="*/ 20 w 90"/>
                <a:gd name="T13" fmla="*/ 14 h 70"/>
                <a:gd name="T14" fmla="*/ 43 w 90"/>
                <a:gd name="T15" fmla="*/ 39 h 70"/>
                <a:gd name="T16" fmla="*/ 80 w 90"/>
                <a:gd name="T17" fmla="*/ 69 h 70"/>
                <a:gd name="T18" fmla="*/ 83 w 90"/>
                <a:gd name="T19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70">
                  <a:moveTo>
                    <a:pt x="83" y="60"/>
                  </a:moveTo>
                  <a:cubicBezTo>
                    <a:pt x="72" y="57"/>
                    <a:pt x="65" y="55"/>
                    <a:pt x="59" y="45"/>
                  </a:cubicBezTo>
                  <a:cubicBezTo>
                    <a:pt x="54" y="38"/>
                    <a:pt x="51" y="29"/>
                    <a:pt x="45" y="23"/>
                  </a:cubicBezTo>
                  <a:cubicBezTo>
                    <a:pt x="39" y="16"/>
                    <a:pt x="33" y="11"/>
                    <a:pt x="25" y="6"/>
                  </a:cubicBezTo>
                  <a:cubicBezTo>
                    <a:pt x="17" y="1"/>
                    <a:pt x="10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" y="6"/>
                    <a:pt x="14" y="9"/>
                    <a:pt x="20" y="14"/>
                  </a:cubicBezTo>
                  <a:cubicBezTo>
                    <a:pt x="30" y="21"/>
                    <a:pt x="38" y="29"/>
                    <a:pt x="43" y="39"/>
                  </a:cubicBezTo>
                  <a:cubicBezTo>
                    <a:pt x="52" y="56"/>
                    <a:pt x="60" y="67"/>
                    <a:pt x="80" y="69"/>
                  </a:cubicBezTo>
                  <a:cubicBezTo>
                    <a:pt x="86" y="70"/>
                    <a:pt x="90" y="61"/>
                    <a:pt x="83" y="60"/>
                  </a:cubicBezTo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397"/>
            <p:cNvSpPr>
              <a:spLocks/>
            </p:cNvSpPr>
            <p:nvPr/>
          </p:nvSpPr>
          <p:spPr bwMode="auto">
            <a:xfrm>
              <a:off x="4384675" y="1866901"/>
              <a:ext cx="500063" cy="315913"/>
            </a:xfrm>
            <a:custGeom>
              <a:avLst/>
              <a:gdLst>
                <a:gd name="T0" fmla="*/ 1 w 104"/>
                <a:gd name="T1" fmla="*/ 1 h 66"/>
                <a:gd name="T2" fmla="*/ 33 w 104"/>
                <a:gd name="T3" fmla="*/ 17 h 66"/>
                <a:gd name="T4" fmla="*/ 53 w 104"/>
                <a:gd name="T5" fmla="*/ 48 h 66"/>
                <a:gd name="T6" fmla="*/ 73 w 104"/>
                <a:gd name="T7" fmla="*/ 63 h 66"/>
                <a:gd name="T8" fmla="*/ 103 w 104"/>
                <a:gd name="T9" fmla="*/ 61 h 66"/>
                <a:gd name="T10" fmla="*/ 103 w 104"/>
                <a:gd name="T11" fmla="*/ 60 h 66"/>
                <a:gd name="T12" fmla="*/ 66 w 104"/>
                <a:gd name="T13" fmla="*/ 58 h 66"/>
                <a:gd name="T14" fmla="*/ 41 w 104"/>
                <a:gd name="T15" fmla="*/ 26 h 66"/>
                <a:gd name="T16" fmla="*/ 1 w 104"/>
                <a:gd name="T17" fmla="*/ 0 h 66"/>
                <a:gd name="T18" fmla="*/ 1 w 104"/>
                <a:gd name="T1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66">
                  <a:moveTo>
                    <a:pt x="1" y="1"/>
                  </a:moveTo>
                  <a:cubicBezTo>
                    <a:pt x="13" y="5"/>
                    <a:pt x="24" y="7"/>
                    <a:pt x="33" y="17"/>
                  </a:cubicBezTo>
                  <a:cubicBezTo>
                    <a:pt x="41" y="26"/>
                    <a:pt x="45" y="38"/>
                    <a:pt x="53" y="48"/>
                  </a:cubicBezTo>
                  <a:cubicBezTo>
                    <a:pt x="58" y="54"/>
                    <a:pt x="65" y="60"/>
                    <a:pt x="73" y="63"/>
                  </a:cubicBezTo>
                  <a:cubicBezTo>
                    <a:pt x="83" y="66"/>
                    <a:pt x="93" y="62"/>
                    <a:pt x="103" y="61"/>
                  </a:cubicBezTo>
                  <a:cubicBezTo>
                    <a:pt x="103" y="61"/>
                    <a:pt x="104" y="60"/>
                    <a:pt x="103" y="60"/>
                  </a:cubicBezTo>
                  <a:cubicBezTo>
                    <a:pt x="89" y="60"/>
                    <a:pt x="79" y="65"/>
                    <a:pt x="66" y="58"/>
                  </a:cubicBezTo>
                  <a:cubicBezTo>
                    <a:pt x="54" y="51"/>
                    <a:pt x="47" y="38"/>
                    <a:pt x="41" y="26"/>
                  </a:cubicBezTo>
                  <a:cubicBezTo>
                    <a:pt x="31" y="9"/>
                    <a:pt x="19" y="6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398"/>
            <p:cNvSpPr>
              <a:spLocks/>
            </p:cNvSpPr>
            <p:nvPr/>
          </p:nvSpPr>
          <p:spPr bwMode="auto">
            <a:xfrm>
              <a:off x="4332288" y="1866901"/>
              <a:ext cx="422275" cy="341313"/>
            </a:xfrm>
            <a:custGeom>
              <a:avLst/>
              <a:gdLst>
                <a:gd name="T0" fmla="*/ 0 w 88"/>
                <a:gd name="T1" fmla="*/ 1 h 71"/>
                <a:gd name="T2" fmla="*/ 50 w 88"/>
                <a:gd name="T3" fmla="*/ 43 h 71"/>
                <a:gd name="T4" fmla="*/ 86 w 88"/>
                <a:gd name="T5" fmla="*/ 71 h 71"/>
                <a:gd name="T6" fmla="*/ 87 w 88"/>
                <a:gd name="T7" fmla="*/ 69 h 71"/>
                <a:gd name="T8" fmla="*/ 44 w 88"/>
                <a:gd name="T9" fmla="*/ 29 h 71"/>
                <a:gd name="T10" fmla="*/ 0 w 88"/>
                <a:gd name="T11" fmla="*/ 0 h 71"/>
                <a:gd name="T12" fmla="*/ 0 w 88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71">
                  <a:moveTo>
                    <a:pt x="0" y="1"/>
                  </a:moveTo>
                  <a:cubicBezTo>
                    <a:pt x="23" y="10"/>
                    <a:pt x="38" y="21"/>
                    <a:pt x="50" y="43"/>
                  </a:cubicBezTo>
                  <a:cubicBezTo>
                    <a:pt x="58" y="58"/>
                    <a:pt x="69" y="69"/>
                    <a:pt x="86" y="71"/>
                  </a:cubicBezTo>
                  <a:cubicBezTo>
                    <a:pt x="88" y="71"/>
                    <a:pt x="88" y="69"/>
                    <a:pt x="87" y="69"/>
                  </a:cubicBezTo>
                  <a:cubicBezTo>
                    <a:pt x="62" y="65"/>
                    <a:pt x="57" y="46"/>
                    <a:pt x="44" y="29"/>
                  </a:cubicBezTo>
                  <a:cubicBezTo>
                    <a:pt x="33" y="14"/>
                    <a:pt x="17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399"/>
            <p:cNvSpPr>
              <a:spLocks/>
            </p:cNvSpPr>
            <p:nvPr/>
          </p:nvSpPr>
          <p:spPr bwMode="auto">
            <a:xfrm>
              <a:off x="4735513" y="2154239"/>
              <a:ext cx="119063" cy="49213"/>
            </a:xfrm>
            <a:custGeom>
              <a:avLst/>
              <a:gdLst>
                <a:gd name="T0" fmla="*/ 2 w 25"/>
                <a:gd name="T1" fmla="*/ 10 h 10"/>
                <a:gd name="T2" fmla="*/ 14 w 25"/>
                <a:gd name="T3" fmla="*/ 5 h 10"/>
                <a:gd name="T4" fmla="*/ 24 w 25"/>
                <a:gd name="T5" fmla="*/ 3 h 10"/>
                <a:gd name="T6" fmla="*/ 24 w 25"/>
                <a:gd name="T7" fmla="*/ 1 h 10"/>
                <a:gd name="T8" fmla="*/ 13 w 25"/>
                <a:gd name="T9" fmla="*/ 3 h 10"/>
                <a:gd name="T10" fmla="*/ 1 w 25"/>
                <a:gd name="T11" fmla="*/ 8 h 10"/>
                <a:gd name="T12" fmla="*/ 2 w 2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2" y="10"/>
                  </a:moveTo>
                  <a:cubicBezTo>
                    <a:pt x="6" y="8"/>
                    <a:pt x="10" y="6"/>
                    <a:pt x="14" y="5"/>
                  </a:cubicBezTo>
                  <a:cubicBezTo>
                    <a:pt x="17" y="4"/>
                    <a:pt x="21" y="5"/>
                    <a:pt x="24" y="3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1" y="0"/>
                    <a:pt x="17" y="2"/>
                    <a:pt x="13" y="3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400"/>
            <p:cNvSpPr>
              <a:spLocks/>
            </p:cNvSpPr>
            <p:nvPr/>
          </p:nvSpPr>
          <p:spPr bwMode="auto">
            <a:xfrm>
              <a:off x="3865563" y="1587501"/>
              <a:ext cx="552450" cy="153988"/>
            </a:xfrm>
            <a:custGeom>
              <a:avLst/>
              <a:gdLst>
                <a:gd name="T0" fmla="*/ 107 w 115"/>
                <a:gd name="T1" fmla="*/ 14 h 32"/>
                <a:gd name="T2" fmla="*/ 38 w 115"/>
                <a:gd name="T3" fmla="*/ 3 h 32"/>
                <a:gd name="T4" fmla="*/ 1 w 115"/>
                <a:gd name="T5" fmla="*/ 26 h 32"/>
                <a:gd name="T6" fmla="*/ 4 w 115"/>
                <a:gd name="T7" fmla="*/ 26 h 32"/>
                <a:gd name="T8" fmla="*/ 39 w 115"/>
                <a:gd name="T9" fmla="*/ 13 h 32"/>
                <a:gd name="T10" fmla="*/ 71 w 115"/>
                <a:gd name="T11" fmla="*/ 25 h 32"/>
                <a:gd name="T12" fmla="*/ 113 w 115"/>
                <a:gd name="T13" fmla="*/ 19 h 32"/>
                <a:gd name="T14" fmla="*/ 107 w 115"/>
                <a:gd name="T15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32">
                  <a:moveTo>
                    <a:pt x="107" y="14"/>
                  </a:moveTo>
                  <a:cubicBezTo>
                    <a:pt x="85" y="26"/>
                    <a:pt x="60" y="7"/>
                    <a:pt x="38" y="3"/>
                  </a:cubicBezTo>
                  <a:cubicBezTo>
                    <a:pt x="24" y="0"/>
                    <a:pt x="0" y="9"/>
                    <a:pt x="1" y="26"/>
                  </a:cubicBezTo>
                  <a:cubicBezTo>
                    <a:pt x="1" y="28"/>
                    <a:pt x="3" y="29"/>
                    <a:pt x="4" y="26"/>
                  </a:cubicBezTo>
                  <a:cubicBezTo>
                    <a:pt x="10" y="14"/>
                    <a:pt x="27" y="10"/>
                    <a:pt x="39" y="13"/>
                  </a:cubicBezTo>
                  <a:cubicBezTo>
                    <a:pt x="50" y="15"/>
                    <a:pt x="60" y="22"/>
                    <a:pt x="71" y="25"/>
                  </a:cubicBezTo>
                  <a:cubicBezTo>
                    <a:pt x="82" y="28"/>
                    <a:pt x="106" y="32"/>
                    <a:pt x="113" y="19"/>
                  </a:cubicBezTo>
                  <a:cubicBezTo>
                    <a:pt x="115" y="16"/>
                    <a:pt x="111" y="11"/>
                    <a:pt x="107" y="1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401"/>
            <p:cNvSpPr>
              <a:spLocks/>
            </p:cNvSpPr>
            <p:nvPr/>
          </p:nvSpPr>
          <p:spPr bwMode="auto">
            <a:xfrm>
              <a:off x="3851275" y="1563689"/>
              <a:ext cx="538163" cy="144463"/>
            </a:xfrm>
            <a:custGeom>
              <a:avLst/>
              <a:gdLst>
                <a:gd name="T0" fmla="*/ 1 w 112"/>
                <a:gd name="T1" fmla="*/ 30 h 30"/>
                <a:gd name="T2" fmla="*/ 60 w 112"/>
                <a:gd name="T3" fmla="*/ 18 h 30"/>
                <a:gd name="T4" fmla="*/ 111 w 112"/>
                <a:gd name="T5" fmla="*/ 18 h 30"/>
                <a:gd name="T6" fmla="*/ 111 w 112"/>
                <a:gd name="T7" fmla="*/ 17 h 30"/>
                <a:gd name="T8" fmla="*/ 61 w 112"/>
                <a:gd name="T9" fmla="*/ 17 h 30"/>
                <a:gd name="T10" fmla="*/ 35 w 112"/>
                <a:gd name="T11" fmla="*/ 8 h 30"/>
                <a:gd name="T12" fmla="*/ 0 w 112"/>
                <a:gd name="T13" fmla="*/ 29 h 30"/>
                <a:gd name="T14" fmla="*/ 1 w 112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30">
                  <a:moveTo>
                    <a:pt x="1" y="30"/>
                  </a:moveTo>
                  <a:cubicBezTo>
                    <a:pt x="9" y="0"/>
                    <a:pt x="40" y="9"/>
                    <a:pt x="60" y="18"/>
                  </a:cubicBezTo>
                  <a:cubicBezTo>
                    <a:pt x="79" y="26"/>
                    <a:pt x="93" y="26"/>
                    <a:pt x="111" y="18"/>
                  </a:cubicBezTo>
                  <a:cubicBezTo>
                    <a:pt x="112" y="18"/>
                    <a:pt x="111" y="17"/>
                    <a:pt x="111" y="17"/>
                  </a:cubicBezTo>
                  <a:cubicBezTo>
                    <a:pt x="93" y="25"/>
                    <a:pt x="79" y="24"/>
                    <a:pt x="61" y="17"/>
                  </a:cubicBezTo>
                  <a:cubicBezTo>
                    <a:pt x="52" y="14"/>
                    <a:pt x="44" y="9"/>
                    <a:pt x="35" y="8"/>
                  </a:cubicBezTo>
                  <a:cubicBezTo>
                    <a:pt x="18" y="7"/>
                    <a:pt x="5" y="13"/>
                    <a:pt x="0" y="29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402"/>
            <p:cNvSpPr>
              <a:spLocks/>
            </p:cNvSpPr>
            <p:nvPr/>
          </p:nvSpPr>
          <p:spPr bwMode="auto">
            <a:xfrm>
              <a:off x="3898900" y="1490664"/>
              <a:ext cx="523875" cy="331788"/>
            </a:xfrm>
            <a:custGeom>
              <a:avLst/>
              <a:gdLst>
                <a:gd name="T0" fmla="*/ 1 w 109"/>
                <a:gd name="T1" fmla="*/ 44 h 69"/>
                <a:gd name="T2" fmla="*/ 108 w 109"/>
                <a:gd name="T3" fmla="*/ 38 h 69"/>
                <a:gd name="T4" fmla="*/ 107 w 109"/>
                <a:gd name="T5" fmla="*/ 37 h 69"/>
                <a:gd name="T6" fmla="*/ 0 w 109"/>
                <a:gd name="T7" fmla="*/ 43 h 69"/>
                <a:gd name="T8" fmla="*/ 1 w 10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9">
                  <a:moveTo>
                    <a:pt x="1" y="44"/>
                  </a:moveTo>
                  <a:cubicBezTo>
                    <a:pt x="13" y="3"/>
                    <a:pt x="84" y="69"/>
                    <a:pt x="108" y="38"/>
                  </a:cubicBezTo>
                  <a:cubicBezTo>
                    <a:pt x="109" y="37"/>
                    <a:pt x="107" y="36"/>
                    <a:pt x="107" y="37"/>
                  </a:cubicBezTo>
                  <a:cubicBezTo>
                    <a:pt x="84" y="68"/>
                    <a:pt x="13" y="0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403"/>
            <p:cNvSpPr>
              <a:spLocks/>
            </p:cNvSpPr>
            <p:nvPr/>
          </p:nvSpPr>
          <p:spPr bwMode="auto">
            <a:xfrm>
              <a:off x="4370388" y="1630364"/>
              <a:ext cx="52388" cy="73025"/>
            </a:xfrm>
            <a:custGeom>
              <a:avLst/>
              <a:gdLst>
                <a:gd name="T0" fmla="*/ 1 w 11"/>
                <a:gd name="T1" fmla="*/ 3 h 15"/>
                <a:gd name="T2" fmla="*/ 7 w 11"/>
                <a:gd name="T3" fmla="*/ 13 h 15"/>
                <a:gd name="T4" fmla="*/ 10 w 11"/>
                <a:gd name="T5" fmla="*/ 10 h 15"/>
                <a:gd name="T6" fmla="*/ 3 w 11"/>
                <a:gd name="T7" fmla="*/ 2 h 15"/>
                <a:gd name="T8" fmla="*/ 1 w 1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" y="3"/>
                  </a:moveTo>
                  <a:cubicBezTo>
                    <a:pt x="3" y="7"/>
                    <a:pt x="5" y="9"/>
                    <a:pt x="7" y="13"/>
                  </a:cubicBezTo>
                  <a:cubicBezTo>
                    <a:pt x="8" y="15"/>
                    <a:pt x="11" y="12"/>
                    <a:pt x="10" y="10"/>
                  </a:cubicBezTo>
                  <a:cubicBezTo>
                    <a:pt x="8" y="8"/>
                    <a:pt x="5" y="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404"/>
            <p:cNvSpPr>
              <a:spLocks/>
            </p:cNvSpPr>
            <p:nvPr/>
          </p:nvSpPr>
          <p:spPr bwMode="auto">
            <a:xfrm>
              <a:off x="3932238" y="2187576"/>
              <a:ext cx="400050" cy="207963"/>
            </a:xfrm>
            <a:custGeom>
              <a:avLst/>
              <a:gdLst>
                <a:gd name="T0" fmla="*/ 76 w 83"/>
                <a:gd name="T1" fmla="*/ 33 h 43"/>
                <a:gd name="T2" fmla="*/ 1 w 83"/>
                <a:gd name="T3" fmla="*/ 0 h 43"/>
                <a:gd name="T4" fmla="*/ 1 w 83"/>
                <a:gd name="T5" fmla="*/ 2 h 43"/>
                <a:gd name="T6" fmla="*/ 45 w 83"/>
                <a:gd name="T7" fmla="*/ 33 h 43"/>
                <a:gd name="T8" fmla="*/ 75 w 83"/>
                <a:gd name="T9" fmla="*/ 43 h 43"/>
                <a:gd name="T10" fmla="*/ 76 w 83"/>
                <a:gd name="T1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3">
                  <a:moveTo>
                    <a:pt x="76" y="33"/>
                  </a:moveTo>
                  <a:cubicBezTo>
                    <a:pt x="46" y="32"/>
                    <a:pt x="3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1" y="4"/>
                    <a:pt x="32" y="21"/>
                    <a:pt x="45" y="33"/>
                  </a:cubicBezTo>
                  <a:cubicBezTo>
                    <a:pt x="53" y="41"/>
                    <a:pt x="64" y="43"/>
                    <a:pt x="75" y="43"/>
                  </a:cubicBezTo>
                  <a:cubicBezTo>
                    <a:pt x="82" y="43"/>
                    <a:pt x="83" y="33"/>
                    <a:pt x="76" y="33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405"/>
            <p:cNvSpPr>
              <a:spLocks/>
            </p:cNvSpPr>
            <p:nvPr/>
          </p:nvSpPr>
          <p:spPr bwMode="auto">
            <a:xfrm>
              <a:off x="3908425" y="2149476"/>
              <a:ext cx="452438" cy="212725"/>
            </a:xfrm>
            <a:custGeom>
              <a:avLst/>
              <a:gdLst>
                <a:gd name="T0" fmla="*/ 1 w 94"/>
                <a:gd name="T1" fmla="*/ 13 h 44"/>
                <a:gd name="T2" fmla="*/ 51 w 94"/>
                <a:gd name="T3" fmla="*/ 35 h 44"/>
                <a:gd name="T4" fmla="*/ 94 w 94"/>
                <a:gd name="T5" fmla="*/ 42 h 44"/>
                <a:gd name="T6" fmla="*/ 93 w 94"/>
                <a:gd name="T7" fmla="*/ 40 h 44"/>
                <a:gd name="T8" fmla="*/ 52 w 94"/>
                <a:gd name="T9" fmla="*/ 34 h 44"/>
                <a:gd name="T10" fmla="*/ 29 w 94"/>
                <a:gd name="T11" fmla="*/ 13 h 44"/>
                <a:gd name="T12" fmla="*/ 0 w 94"/>
                <a:gd name="T13" fmla="*/ 12 h 44"/>
                <a:gd name="T14" fmla="*/ 1 w 94"/>
                <a:gd name="T1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4">
                  <a:moveTo>
                    <a:pt x="1" y="13"/>
                  </a:moveTo>
                  <a:cubicBezTo>
                    <a:pt x="25" y="0"/>
                    <a:pt x="34" y="23"/>
                    <a:pt x="51" y="35"/>
                  </a:cubicBezTo>
                  <a:cubicBezTo>
                    <a:pt x="64" y="43"/>
                    <a:pt x="79" y="44"/>
                    <a:pt x="94" y="42"/>
                  </a:cubicBezTo>
                  <a:cubicBezTo>
                    <a:pt x="94" y="41"/>
                    <a:pt x="94" y="40"/>
                    <a:pt x="93" y="40"/>
                  </a:cubicBezTo>
                  <a:cubicBezTo>
                    <a:pt x="79" y="43"/>
                    <a:pt x="65" y="41"/>
                    <a:pt x="52" y="34"/>
                  </a:cubicBezTo>
                  <a:cubicBezTo>
                    <a:pt x="43" y="29"/>
                    <a:pt x="37" y="20"/>
                    <a:pt x="29" y="13"/>
                  </a:cubicBezTo>
                  <a:cubicBezTo>
                    <a:pt x="20" y="5"/>
                    <a:pt x="10" y="7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407"/>
            <p:cNvSpPr>
              <a:spLocks/>
            </p:cNvSpPr>
            <p:nvPr/>
          </p:nvSpPr>
          <p:spPr bwMode="auto">
            <a:xfrm>
              <a:off x="3908425" y="2168526"/>
              <a:ext cx="407987" cy="279400"/>
            </a:xfrm>
            <a:custGeom>
              <a:avLst/>
              <a:gdLst>
                <a:gd name="T0" fmla="*/ 0 w 85"/>
                <a:gd name="T1" fmla="*/ 9 h 58"/>
                <a:gd name="T2" fmla="*/ 83 w 85"/>
                <a:gd name="T3" fmla="*/ 47 h 58"/>
                <a:gd name="T4" fmla="*/ 83 w 85"/>
                <a:gd name="T5" fmla="*/ 45 h 58"/>
                <a:gd name="T6" fmla="*/ 0 w 85"/>
                <a:gd name="T7" fmla="*/ 8 h 58"/>
                <a:gd name="T8" fmla="*/ 0 w 85"/>
                <a:gd name="T9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8">
                  <a:moveTo>
                    <a:pt x="0" y="9"/>
                  </a:moveTo>
                  <a:cubicBezTo>
                    <a:pt x="35" y="1"/>
                    <a:pt x="46" y="58"/>
                    <a:pt x="83" y="47"/>
                  </a:cubicBezTo>
                  <a:cubicBezTo>
                    <a:pt x="85" y="47"/>
                    <a:pt x="84" y="45"/>
                    <a:pt x="83" y="45"/>
                  </a:cubicBezTo>
                  <a:cubicBezTo>
                    <a:pt x="46" y="56"/>
                    <a:pt x="36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408"/>
            <p:cNvSpPr>
              <a:spLocks/>
            </p:cNvSpPr>
            <p:nvPr/>
          </p:nvSpPr>
          <p:spPr bwMode="auto">
            <a:xfrm>
              <a:off x="4278313" y="2341563"/>
              <a:ext cx="82550" cy="53975"/>
            </a:xfrm>
            <a:custGeom>
              <a:avLst/>
              <a:gdLst>
                <a:gd name="T0" fmla="*/ 2 w 17"/>
                <a:gd name="T1" fmla="*/ 11 h 11"/>
                <a:gd name="T2" fmla="*/ 9 w 17"/>
                <a:gd name="T3" fmla="*/ 8 h 11"/>
                <a:gd name="T4" fmla="*/ 13 w 17"/>
                <a:gd name="T5" fmla="*/ 5 h 11"/>
                <a:gd name="T6" fmla="*/ 16 w 17"/>
                <a:gd name="T7" fmla="*/ 4 h 11"/>
                <a:gd name="T8" fmla="*/ 16 w 17"/>
                <a:gd name="T9" fmla="*/ 2 h 11"/>
                <a:gd name="T10" fmla="*/ 10 w 17"/>
                <a:gd name="T11" fmla="*/ 4 h 11"/>
                <a:gd name="T12" fmla="*/ 2 w 17"/>
                <a:gd name="T13" fmla="*/ 9 h 11"/>
                <a:gd name="T14" fmla="*/ 2 w 1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4" y="11"/>
                    <a:pt x="7" y="9"/>
                    <a:pt x="9" y="8"/>
                  </a:cubicBezTo>
                  <a:cubicBezTo>
                    <a:pt x="10" y="7"/>
                    <a:pt x="11" y="6"/>
                    <a:pt x="13" y="5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4" y="0"/>
                    <a:pt x="11" y="3"/>
                    <a:pt x="10" y="4"/>
                  </a:cubicBezTo>
                  <a:cubicBezTo>
                    <a:pt x="7" y="6"/>
                    <a:pt x="4" y="8"/>
                    <a:pt x="2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409"/>
            <p:cNvSpPr>
              <a:spLocks/>
            </p:cNvSpPr>
            <p:nvPr/>
          </p:nvSpPr>
          <p:spPr bwMode="auto">
            <a:xfrm>
              <a:off x="8078788" y="2938463"/>
              <a:ext cx="1379537" cy="706438"/>
            </a:xfrm>
            <a:custGeom>
              <a:avLst/>
              <a:gdLst>
                <a:gd name="T0" fmla="*/ 229 w 287"/>
                <a:gd name="T1" fmla="*/ 147 h 147"/>
                <a:gd name="T2" fmla="*/ 227 w 287"/>
                <a:gd name="T3" fmla="*/ 147 h 147"/>
                <a:gd name="T4" fmla="*/ 1 w 287"/>
                <a:gd name="T5" fmla="*/ 41 h 147"/>
                <a:gd name="T6" fmla="*/ 1 w 287"/>
                <a:gd name="T7" fmla="*/ 40 h 147"/>
                <a:gd name="T8" fmla="*/ 0 w 287"/>
                <a:gd name="T9" fmla="*/ 40 h 147"/>
                <a:gd name="T10" fmla="*/ 0 w 287"/>
                <a:gd name="T11" fmla="*/ 40 h 147"/>
                <a:gd name="T12" fmla="*/ 0 w 287"/>
                <a:gd name="T13" fmla="*/ 40 h 147"/>
                <a:gd name="T14" fmla="*/ 0 w 287"/>
                <a:gd name="T15" fmla="*/ 40 h 147"/>
                <a:gd name="T16" fmla="*/ 10 w 287"/>
                <a:gd name="T17" fmla="*/ 23 h 147"/>
                <a:gd name="T18" fmla="*/ 11 w 287"/>
                <a:gd name="T19" fmla="*/ 22 h 147"/>
                <a:gd name="T20" fmla="*/ 24 w 287"/>
                <a:gd name="T21" fmla="*/ 7 h 147"/>
                <a:gd name="T22" fmla="*/ 26 w 287"/>
                <a:gd name="T23" fmla="*/ 5 h 147"/>
                <a:gd name="T24" fmla="*/ 33 w 287"/>
                <a:gd name="T25" fmla="*/ 0 h 147"/>
                <a:gd name="T26" fmla="*/ 33 w 287"/>
                <a:gd name="T27" fmla="*/ 0 h 147"/>
                <a:gd name="T28" fmla="*/ 33 w 287"/>
                <a:gd name="T29" fmla="*/ 0 h 147"/>
                <a:gd name="T30" fmla="*/ 33 w 287"/>
                <a:gd name="T31" fmla="*/ 1 h 147"/>
                <a:gd name="T32" fmla="*/ 33 w 287"/>
                <a:gd name="T33" fmla="*/ 1 h 147"/>
                <a:gd name="T34" fmla="*/ 32 w 287"/>
                <a:gd name="T35" fmla="*/ 3 h 147"/>
                <a:gd name="T36" fmla="*/ 33 w 287"/>
                <a:gd name="T37" fmla="*/ 3 h 147"/>
                <a:gd name="T38" fmla="*/ 147 w 287"/>
                <a:gd name="T39" fmla="*/ 32 h 147"/>
                <a:gd name="T40" fmla="*/ 205 w 287"/>
                <a:gd name="T41" fmla="*/ 65 h 147"/>
                <a:gd name="T42" fmla="*/ 208 w 287"/>
                <a:gd name="T43" fmla="*/ 67 h 147"/>
                <a:gd name="T44" fmla="*/ 244 w 287"/>
                <a:gd name="T45" fmla="*/ 105 h 147"/>
                <a:gd name="T46" fmla="*/ 244 w 287"/>
                <a:gd name="T47" fmla="*/ 106 h 147"/>
                <a:gd name="T48" fmla="*/ 243 w 287"/>
                <a:gd name="T49" fmla="*/ 106 h 147"/>
                <a:gd name="T50" fmla="*/ 242 w 287"/>
                <a:gd name="T51" fmla="*/ 107 h 147"/>
                <a:gd name="T52" fmla="*/ 242 w 287"/>
                <a:gd name="T53" fmla="*/ 107 h 147"/>
                <a:gd name="T54" fmla="*/ 242 w 287"/>
                <a:gd name="T55" fmla="*/ 119 h 147"/>
                <a:gd name="T56" fmla="*/ 242 w 287"/>
                <a:gd name="T57" fmla="*/ 121 h 147"/>
                <a:gd name="T58" fmla="*/ 247 w 287"/>
                <a:gd name="T59" fmla="*/ 119 h 147"/>
                <a:gd name="T60" fmla="*/ 283 w 287"/>
                <a:gd name="T61" fmla="*/ 94 h 147"/>
                <a:gd name="T62" fmla="*/ 284 w 287"/>
                <a:gd name="T63" fmla="*/ 93 h 147"/>
                <a:gd name="T64" fmla="*/ 286 w 287"/>
                <a:gd name="T65" fmla="*/ 94 h 147"/>
                <a:gd name="T66" fmla="*/ 285 w 287"/>
                <a:gd name="T67" fmla="*/ 96 h 147"/>
                <a:gd name="T68" fmla="*/ 283 w 287"/>
                <a:gd name="T69" fmla="*/ 97 h 147"/>
                <a:gd name="T70" fmla="*/ 282 w 287"/>
                <a:gd name="T71" fmla="*/ 97 h 147"/>
                <a:gd name="T72" fmla="*/ 282 w 287"/>
                <a:gd name="T73" fmla="*/ 98 h 147"/>
                <a:gd name="T74" fmla="*/ 285 w 287"/>
                <a:gd name="T75" fmla="*/ 121 h 147"/>
                <a:gd name="T76" fmla="*/ 285 w 287"/>
                <a:gd name="T77" fmla="*/ 123 h 147"/>
                <a:gd name="T78" fmla="*/ 286 w 287"/>
                <a:gd name="T79" fmla="*/ 131 h 147"/>
                <a:gd name="T80" fmla="*/ 286 w 287"/>
                <a:gd name="T81" fmla="*/ 134 h 147"/>
                <a:gd name="T82" fmla="*/ 285 w 287"/>
                <a:gd name="T83" fmla="*/ 135 h 147"/>
                <a:gd name="T84" fmla="*/ 284 w 287"/>
                <a:gd name="T85" fmla="*/ 135 h 147"/>
                <a:gd name="T86" fmla="*/ 283 w 287"/>
                <a:gd name="T87" fmla="*/ 134 h 147"/>
                <a:gd name="T88" fmla="*/ 283 w 287"/>
                <a:gd name="T89" fmla="*/ 134 h 147"/>
                <a:gd name="T90" fmla="*/ 282 w 287"/>
                <a:gd name="T91" fmla="*/ 135 h 147"/>
                <a:gd name="T92" fmla="*/ 269 w 287"/>
                <a:gd name="T93" fmla="*/ 133 h 147"/>
                <a:gd name="T94" fmla="*/ 263 w 287"/>
                <a:gd name="T95" fmla="*/ 133 h 147"/>
                <a:gd name="T96" fmla="*/ 260 w 287"/>
                <a:gd name="T97" fmla="*/ 133 h 147"/>
                <a:gd name="T98" fmla="*/ 246 w 287"/>
                <a:gd name="T99" fmla="*/ 133 h 147"/>
                <a:gd name="T100" fmla="*/ 246 w 287"/>
                <a:gd name="T101" fmla="*/ 133 h 147"/>
                <a:gd name="T102" fmla="*/ 246 w 287"/>
                <a:gd name="T103" fmla="*/ 133 h 147"/>
                <a:gd name="T104" fmla="*/ 246 w 287"/>
                <a:gd name="T105" fmla="*/ 133 h 147"/>
                <a:gd name="T106" fmla="*/ 236 w 287"/>
                <a:gd name="T107" fmla="*/ 142 h 147"/>
                <a:gd name="T108" fmla="*/ 236 w 287"/>
                <a:gd name="T109" fmla="*/ 142 h 147"/>
                <a:gd name="T110" fmla="*/ 236 w 287"/>
                <a:gd name="T111" fmla="*/ 143 h 147"/>
                <a:gd name="T112" fmla="*/ 234 w 287"/>
                <a:gd name="T113" fmla="*/ 146 h 147"/>
                <a:gd name="T114" fmla="*/ 233 w 287"/>
                <a:gd name="T115" fmla="*/ 147 h 147"/>
                <a:gd name="T116" fmla="*/ 232 w 287"/>
                <a:gd name="T117" fmla="*/ 147 h 147"/>
                <a:gd name="T118" fmla="*/ 231 w 287"/>
                <a:gd name="T119" fmla="*/ 146 h 147"/>
                <a:gd name="T120" fmla="*/ 231 w 287"/>
                <a:gd name="T121" fmla="*/ 147 h 147"/>
                <a:gd name="T122" fmla="*/ 229 w 287"/>
                <a:gd name="T12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47">
                  <a:moveTo>
                    <a:pt x="229" y="147"/>
                  </a:moveTo>
                  <a:cubicBezTo>
                    <a:pt x="228" y="147"/>
                    <a:pt x="227" y="147"/>
                    <a:pt x="227" y="147"/>
                  </a:cubicBezTo>
                  <a:cubicBezTo>
                    <a:pt x="159" y="94"/>
                    <a:pt x="85" y="44"/>
                    <a:pt x="1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4"/>
                    <a:pt x="6" y="28"/>
                    <a:pt x="10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17"/>
                    <a:pt x="19" y="12"/>
                    <a:pt x="24" y="7"/>
                  </a:cubicBezTo>
                  <a:cubicBezTo>
                    <a:pt x="25" y="7"/>
                    <a:pt x="25" y="6"/>
                    <a:pt x="26" y="5"/>
                  </a:cubicBezTo>
                  <a:cubicBezTo>
                    <a:pt x="28" y="3"/>
                    <a:pt x="30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68" y="3"/>
                    <a:pt x="106" y="13"/>
                    <a:pt x="147" y="32"/>
                  </a:cubicBezTo>
                  <a:cubicBezTo>
                    <a:pt x="170" y="42"/>
                    <a:pt x="189" y="53"/>
                    <a:pt x="205" y="65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21" y="77"/>
                    <a:pt x="238" y="89"/>
                    <a:pt x="244" y="105"/>
                  </a:cubicBezTo>
                  <a:cubicBezTo>
                    <a:pt x="244" y="105"/>
                    <a:pt x="244" y="106"/>
                    <a:pt x="244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3" y="111"/>
                    <a:pt x="243" y="115"/>
                    <a:pt x="242" y="119"/>
                  </a:cubicBezTo>
                  <a:cubicBezTo>
                    <a:pt x="242" y="121"/>
                    <a:pt x="242" y="121"/>
                    <a:pt x="242" y="121"/>
                  </a:cubicBezTo>
                  <a:cubicBezTo>
                    <a:pt x="247" y="119"/>
                    <a:pt x="247" y="119"/>
                    <a:pt x="247" y="119"/>
                  </a:cubicBezTo>
                  <a:cubicBezTo>
                    <a:pt x="259" y="112"/>
                    <a:pt x="275" y="105"/>
                    <a:pt x="283" y="94"/>
                  </a:cubicBezTo>
                  <a:cubicBezTo>
                    <a:pt x="283" y="93"/>
                    <a:pt x="284" y="93"/>
                    <a:pt x="284" y="93"/>
                  </a:cubicBezTo>
                  <a:cubicBezTo>
                    <a:pt x="285" y="93"/>
                    <a:pt x="285" y="93"/>
                    <a:pt x="286" y="94"/>
                  </a:cubicBezTo>
                  <a:cubicBezTo>
                    <a:pt x="286" y="95"/>
                    <a:pt x="286" y="95"/>
                    <a:pt x="285" y="96"/>
                  </a:cubicBezTo>
                  <a:cubicBezTo>
                    <a:pt x="284" y="96"/>
                    <a:pt x="284" y="96"/>
                    <a:pt x="283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83" y="106"/>
                    <a:pt x="284" y="114"/>
                    <a:pt x="285" y="121"/>
                  </a:cubicBezTo>
                  <a:cubicBezTo>
                    <a:pt x="285" y="122"/>
                    <a:pt x="285" y="122"/>
                    <a:pt x="285" y="123"/>
                  </a:cubicBezTo>
                  <a:cubicBezTo>
                    <a:pt x="285" y="126"/>
                    <a:pt x="285" y="129"/>
                    <a:pt x="286" y="131"/>
                  </a:cubicBezTo>
                  <a:cubicBezTo>
                    <a:pt x="287" y="132"/>
                    <a:pt x="287" y="133"/>
                    <a:pt x="286" y="134"/>
                  </a:cubicBezTo>
                  <a:cubicBezTo>
                    <a:pt x="286" y="135"/>
                    <a:pt x="285" y="135"/>
                    <a:pt x="285" y="135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78" y="133"/>
                    <a:pt x="273" y="133"/>
                    <a:pt x="269" y="133"/>
                  </a:cubicBezTo>
                  <a:cubicBezTo>
                    <a:pt x="263" y="133"/>
                    <a:pt x="263" y="133"/>
                    <a:pt x="263" y="133"/>
                  </a:cubicBezTo>
                  <a:cubicBezTo>
                    <a:pt x="262" y="133"/>
                    <a:pt x="261" y="133"/>
                    <a:pt x="260" y="133"/>
                  </a:cubicBezTo>
                  <a:cubicBezTo>
                    <a:pt x="256" y="133"/>
                    <a:pt x="251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4" y="137"/>
                    <a:pt x="241" y="141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4"/>
                    <a:pt x="234" y="145"/>
                    <a:pt x="234" y="146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0" y="147"/>
                    <a:pt x="229" y="147"/>
                    <a:pt x="229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410"/>
            <p:cNvSpPr>
              <a:spLocks/>
            </p:cNvSpPr>
            <p:nvPr/>
          </p:nvSpPr>
          <p:spPr bwMode="auto">
            <a:xfrm>
              <a:off x="8097838" y="2947988"/>
              <a:ext cx="1177925" cy="696913"/>
            </a:xfrm>
            <a:custGeom>
              <a:avLst/>
              <a:gdLst>
                <a:gd name="T0" fmla="*/ 237 w 245"/>
                <a:gd name="T1" fmla="*/ 120 h 145"/>
                <a:gd name="T2" fmla="*/ 238 w 245"/>
                <a:gd name="T3" fmla="*/ 110 h 145"/>
                <a:gd name="T4" fmla="*/ 166 w 245"/>
                <a:gd name="T5" fmla="*/ 45 h 145"/>
                <a:gd name="T6" fmla="*/ 98 w 245"/>
                <a:gd name="T7" fmla="*/ 20 h 145"/>
                <a:gd name="T8" fmla="*/ 28 w 245"/>
                <a:gd name="T9" fmla="*/ 3 h 145"/>
                <a:gd name="T10" fmla="*/ 0 w 245"/>
                <a:gd name="T11" fmla="*/ 38 h 145"/>
                <a:gd name="T12" fmla="*/ 45 w 245"/>
                <a:gd name="T13" fmla="*/ 46 h 145"/>
                <a:gd name="T14" fmla="*/ 110 w 245"/>
                <a:gd name="T15" fmla="*/ 70 h 145"/>
                <a:gd name="T16" fmla="*/ 185 w 245"/>
                <a:gd name="T17" fmla="*/ 116 h 145"/>
                <a:gd name="T18" fmla="*/ 227 w 245"/>
                <a:gd name="T19" fmla="*/ 145 h 145"/>
                <a:gd name="T20" fmla="*/ 230 w 245"/>
                <a:gd name="T21" fmla="*/ 139 h 145"/>
                <a:gd name="T22" fmla="*/ 237 w 245"/>
                <a:gd name="T23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" h="145">
                  <a:moveTo>
                    <a:pt x="237" y="120"/>
                  </a:moveTo>
                  <a:cubicBezTo>
                    <a:pt x="238" y="114"/>
                    <a:pt x="238" y="110"/>
                    <a:pt x="238" y="110"/>
                  </a:cubicBezTo>
                  <a:cubicBezTo>
                    <a:pt x="237" y="89"/>
                    <a:pt x="169" y="48"/>
                    <a:pt x="166" y="45"/>
                  </a:cubicBezTo>
                  <a:cubicBezTo>
                    <a:pt x="164" y="43"/>
                    <a:pt x="100" y="21"/>
                    <a:pt x="98" y="20"/>
                  </a:cubicBezTo>
                  <a:cubicBezTo>
                    <a:pt x="96" y="19"/>
                    <a:pt x="39" y="0"/>
                    <a:pt x="28" y="3"/>
                  </a:cubicBezTo>
                  <a:cubicBezTo>
                    <a:pt x="18" y="6"/>
                    <a:pt x="0" y="38"/>
                    <a:pt x="0" y="3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62" y="49"/>
                    <a:pt x="110" y="70"/>
                    <a:pt x="110" y="70"/>
                  </a:cubicBezTo>
                  <a:cubicBezTo>
                    <a:pt x="116" y="72"/>
                    <a:pt x="182" y="113"/>
                    <a:pt x="185" y="116"/>
                  </a:cubicBezTo>
                  <a:cubicBezTo>
                    <a:pt x="189" y="119"/>
                    <a:pt x="227" y="145"/>
                    <a:pt x="227" y="145"/>
                  </a:cubicBezTo>
                  <a:cubicBezTo>
                    <a:pt x="228" y="143"/>
                    <a:pt x="229" y="141"/>
                    <a:pt x="230" y="139"/>
                  </a:cubicBezTo>
                  <a:cubicBezTo>
                    <a:pt x="245" y="133"/>
                    <a:pt x="239" y="123"/>
                    <a:pt x="237" y="12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411"/>
            <p:cNvSpPr>
              <a:spLocks/>
            </p:cNvSpPr>
            <p:nvPr/>
          </p:nvSpPr>
          <p:spPr bwMode="auto">
            <a:xfrm>
              <a:off x="9245600" y="3443288"/>
              <a:ext cx="196850" cy="139700"/>
            </a:xfrm>
            <a:custGeom>
              <a:avLst/>
              <a:gdLst>
                <a:gd name="T0" fmla="*/ 0 w 41"/>
                <a:gd name="T1" fmla="*/ 16 h 29"/>
                <a:gd name="T2" fmla="*/ 2 w 41"/>
                <a:gd name="T3" fmla="*/ 28 h 29"/>
                <a:gd name="T4" fmla="*/ 40 w 41"/>
                <a:gd name="T5" fmla="*/ 29 h 29"/>
                <a:gd name="T6" fmla="*/ 41 w 41"/>
                <a:gd name="T7" fmla="*/ 17 h 29"/>
                <a:gd name="T8" fmla="*/ 37 w 41"/>
                <a:gd name="T9" fmla="*/ 0 h 29"/>
                <a:gd name="T10" fmla="*/ 0 w 41"/>
                <a:gd name="T1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9">
                  <a:moveTo>
                    <a:pt x="0" y="16"/>
                  </a:moveTo>
                  <a:cubicBezTo>
                    <a:pt x="0" y="16"/>
                    <a:pt x="4" y="22"/>
                    <a:pt x="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10" y="15"/>
                    <a:pt x="0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412"/>
            <p:cNvSpPr>
              <a:spLocks/>
            </p:cNvSpPr>
            <p:nvPr/>
          </p:nvSpPr>
          <p:spPr bwMode="auto">
            <a:xfrm>
              <a:off x="8064500" y="2933701"/>
              <a:ext cx="182562" cy="215900"/>
            </a:xfrm>
            <a:custGeom>
              <a:avLst/>
              <a:gdLst>
                <a:gd name="T0" fmla="*/ 3 w 38"/>
                <a:gd name="T1" fmla="*/ 45 h 45"/>
                <a:gd name="T2" fmla="*/ 17 w 38"/>
                <a:gd name="T3" fmla="*/ 21 h 45"/>
                <a:gd name="T4" fmla="*/ 28 w 38"/>
                <a:gd name="T5" fmla="*/ 10 h 45"/>
                <a:gd name="T6" fmla="*/ 37 w 38"/>
                <a:gd name="T7" fmla="*/ 2 h 45"/>
                <a:gd name="T8" fmla="*/ 36 w 38"/>
                <a:gd name="T9" fmla="*/ 0 h 45"/>
                <a:gd name="T10" fmla="*/ 26 w 38"/>
                <a:gd name="T11" fmla="*/ 8 h 45"/>
                <a:gd name="T12" fmla="*/ 13 w 38"/>
                <a:gd name="T13" fmla="*/ 22 h 45"/>
                <a:gd name="T14" fmla="*/ 3 w 38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5">
                  <a:moveTo>
                    <a:pt x="3" y="45"/>
                  </a:moveTo>
                  <a:cubicBezTo>
                    <a:pt x="2" y="36"/>
                    <a:pt x="12" y="26"/>
                    <a:pt x="17" y="21"/>
                  </a:cubicBezTo>
                  <a:cubicBezTo>
                    <a:pt x="21" y="17"/>
                    <a:pt x="25" y="13"/>
                    <a:pt x="28" y="10"/>
                  </a:cubicBezTo>
                  <a:cubicBezTo>
                    <a:pt x="31" y="7"/>
                    <a:pt x="35" y="5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2" y="1"/>
                    <a:pt x="29" y="5"/>
                    <a:pt x="26" y="8"/>
                  </a:cubicBezTo>
                  <a:cubicBezTo>
                    <a:pt x="22" y="12"/>
                    <a:pt x="17" y="17"/>
                    <a:pt x="13" y="22"/>
                  </a:cubicBezTo>
                  <a:cubicBezTo>
                    <a:pt x="8" y="28"/>
                    <a:pt x="0" y="37"/>
                    <a:pt x="3" y="4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413"/>
            <p:cNvSpPr>
              <a:spLocks/>
            </p:cNvSpPr>
            <p:nvPr/>
          </p:nvSpPr>
          <p:spPr bwMode="auto">
            <a:xfrm>
              <a:off x="8078788" y="3135313"/>
              <a:ext cx="1128712" cy="523875"/>
            </a:xfrm>
            <a:custGeom>
              <a:avLst/>
              <a:gdLst>
                <a:gd name="T0" fmla="*/ 1 w 235"/>
                <a:gd name="T1" fmla="*/ 0 h 109"/>
                <a:gd name="T2" fmla="*/ 226 w 235"/>
                <a:gd name="T3" fmla="*/ 106 h 109"/>
                <a:gd name="T4" fmla="*/ 231 w 235"/>
                <a:gd name="T5" fmla="*/ 101 h 109"/>
                <a:gd name="T6" fmla="*/ 1 w 235"/>
                <a:gd name="T7" fmla="*/ 0 h 109"/>
                <a:gd name="T8" fmla="*/ 1 w 23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09">
                  <a:moveTo>
                    <a:pt x="1" y="0"/>
                  </a:moveTo>
                  <a:cubicBezTo>
                    <a:pt x="86" y="4"/>
                    <a:pt x="162" y="56"/>
                    <a:pt x="226" y="106"/>
                  </a:cubicBezTo>
                  <a:cubicBezTo>
                    <a:pt x="230" y="109"/>
                    <a:pt x="235" y="104"/>
                    <a:pt x="231" y="101"/>
                  </a:cubicBezTo>
                  <a:cubicBezTo>
                    <a:pt x="161" y="57"/>
                    <a:pt x="87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414"/>
            <p:cNvSpPr>
              <a:spLocks/>
            </p:cNvSpPr>
            <p:nvPr/>
          </p:nvSpPr>
          <p:spPr bwMode="auto">
            <a:xfrm>
              <a:off x="8218488" y="2943226"/>
              <a:ext cx="1036637" cy="514350"/>
            </a:xfrm>
            <a:custGeom>
              <a:avLst/>
              <a:gdLst>
                <a:gd name="T0" fmla="*/ 0 w 216"/>
                <a:gd name="T1" fmla="*/ 2 h 107"/>
                <a:gd name="T2" fmla="*/ 117 w 216"/>
                <a:gd name="T3" fmla="*/ 32 h 107"/>
                <a:gd name="T4" fmla="*/ 212 w 216"/>
                <a:gd name="T5" fmla="*/ 105 h 107"/>
                <a:gd name="T6" fmla="*/ 215 w 216"/>
                <a:gd name="T7" fmla="*/ 103 h 107"/>
                <a:gd name="T8" fmla="*/ 176 w 216"/>
                <a:gd name="T9" fmla="*/ 63 h 107"/>
                <a:gd name="T10" fmla="*/ 119 w 216"/>
                <a:gd name="T11" fmla="*/ 30 h 107"/>
                <a:gd name="T12" fmla="*/ 0 w 216"/>
                <a:gd name="T13" fmla="*/ 1 h 107"/>
                <a:gd name="T14" fmla="*/ 0 w 216"/>
                <a:gd name="T15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107">
                  <a:moveTo>
                    <a:pt x="0" y="2"/>
                  </a:moveTo>
                  <a:cubicBezTo>
                    <a:pt x="41" y="3"/>
                    <a:pt x="80" y="15"/>
                    <a:pt x="117" y="32"/>
                  </a:cubicBezTo>
                  <a:cubicBezTo>
                    <a:pt x="153" y="49"/>
                    <a:pt x="191" y="72"/>
                    <a:pt x="212" y="105"/>
                  </a:cubicBezTo>
                  <a:cubicBezTo>
                    <a:pt x="213" y="107"/>
                    <a:pt x="216" y="106"/>
                    <a:pt x="215" y="103"/>
                  </a:cubicBezTo>
                  <a:cubicBezTo>
                    <a:pt x="209" y="86"/>
                    <a:pt x="190" y="74"/>
                    <a:pt x="176" y="63"/>
                  </a:cubicBezTo>
                  <a:cubicBezTo>
                    <a:pt x="158" y="50"/>
                    <a:pt x="139" y="39"/>
                    <a:pt x="119" y="30"/>
                  </a:cubicBezTo>
                  <a:cubicBezTo>
                    <a:pt x="82" y="13"/>
                    <a:pt x="4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415"/>
            <p:cNvSpPr>
              <a:spLocks/>
            </p:cNvSpPr>
            <p:nvPr/>
          </p:nvSpPr>
          <p:spPr bwMode="auto">
            <a:xfrm>
              <a:off x="9183688" y="3438526"/>
              <a:ext cx="76200" cy="215900"/>
            </a:xfrm>
            <a:custGeom>
              <a:avLst/>
              <a:gdLst>
                <a:gd name="T0" fmla="*/ 12 w 16"/>
                <a:gd name="T1" fmla="*/ 1 h 45"/>
                <a:gd name="T2" fmla="*/ 10 w 16"/>
                <a:gd name="T3" fmla="*/ 22 h 45"/>
                <a:gd name="T4" fmla="*/ 1 w 16"/>
                <a:gd name="T5" fmla="*/ 41 h 45"/>
                <a:gd name="T6" fmla="*/ 4 w 16"/>
                <a:gd name="T7" fmla="*/ 43 h 45"/>
                <a:gd name="T8" fmla="*/ 12 w 16"/>
                <a:gd name="T9" fmla="*/ 0 h 45"/>
                <a:gd name="T10" fmla="*/ 12 w 16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5">
                  <a:moveTo>
                    <a:pt x="12" y="1"/>
                  </a:moveTo>
                  <a:cubicBezTo>
                    <a:pt x="11" y="8"/>
                    <a:pt x="11" y="14"/>
                    <a:pt x="10" y="22"/>
                  </a:cubicBezTo>
                  <a:cubicBezTo>
                    <a:pt x="8" y="29"/>
                    <a:pt x="5" y="35"/>
                    <a:pt x="1" y="41"/>
                  </a:cubicBezTo>
                  <a:cubicBezTo>
                    <a:pt x="0" y="43"/>
                    <a:pt x="3" y="45"/>
                    <a:pt x="4" y="43"/>
                  </a:cubicBezTo>
                  <a:cubicBezTo>
                    <a:pt x="11" y="31"/>
                    <a:pt x="16" y="14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416"/>
            <p:cNvSpPr>
              <a:spLocks/>
            </p:cNvSpPr>
            <p:nvPr/>
          </p:nvSpPr>
          <p:spPr bwMode="auto">
            <a:xfrm>
              <a:off x="9212263" y="3505201"/>
              <a:ext cx="58737" cy="120650"/>
            </a:xfrm>
            <a:custGeom>
              <a:avLst/>
              <a:gdLst>
                <a:gd name="T0" fmla="*/ 5 w 12"/>
                <a:gd name="T1" fmla="*/ 1 h 25"/>
                <a:gd name="T2" fmla="*/ 9 w 12"/>
                <a:gd name="T3" fmla="*/ 15 h 25"/>
                <a:gd name="T4" fmla="*/ 0 w 12"/>
                <a:gd name="T5" fmla="*/ 24 h 25"/>
                <a:gd name="T6" fmla="*/ 0 w 12"/>
                <a:gd name="T7" fmla="*/ 25 h 25"/>
                <a:gd name="T8" fmla="*/ 10 w 12"/>
                <a:gd name="T9" fmla="*/ 16 h 25"/>
                <a:gd name="T10" fmla="*/ 6 w 12"/>
                <a:gd name="T11" fmla="*/ 0 h 25"/>
                <a:gd name="T12" fmla="*/ 5 w 12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5" y="1"/>
                  </a:moveTo>
                  <a:cubicBezTo>
                    <a:pt x="8" y="5"/>
                    <a:pt x="10" y="9"/>
                    <a:pt x="9" y="15"/>
                  </a:cubicBezTo>
                  <a:cubicBezTo>
                    <a:pt x="8" y="19"/>
                    <a:pt x="3" y="21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5" y="24"/>
                    <a:pt x="9" y="20"/>
                    <a:pt x="10" y="16"/>
                  </a:cubicBezTo>
                  <a:cubicBezTo>
                    <a:pt x="12" y="10"/>
                    <a:pt x="9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417"/>
            <p:cNvSpPr>
              <a:spLocks/>
            </p:cNvSpPr>
            <p:nvPr/>
          </p:nvSpPr>
          <p:spPr bwMode="auto">
            <a:xfrm>
              <a:off x="9231313" y="3371851"/>
              <a:ext cx="231775" cy="153988"/>
            </a:xfrm>
            <a:custGeom>
              <a:avLst/>
              <a:gdLst>
                <a:gd name="T0" fmla="*/ 2 w 48"/>
                <a:gd name="T1" fmla="*/ 32 h 32"/>
                <a:gd name="T2" fmla="*/ 45 w 48"/>
                <a:gd name="T3" fmla="*/ 6 h 32"/>
                <a:gd name="T4" fmla="*/ 42 w 48"/>
                <a:gd name="T5" fmla="*/ 3 h 32"/>
                <a:gd name="T6" fmla="*/ 1 w 48"/>
                <a:gd name="T7" fmla="*/ 30 h 32"/>
                <a:gd name="T8" fmla="*/ 2 w 4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2" y="32"/>
                  </a:moveTo>
                  <a:cubicBezTo>
                    <a:pt x="17" y="24"/>
                    <a:pt x="31" y="14"/>
                    <a:pt x="45" y="6"/>
                  </a:cubicBezTo>
                  <a:cubicBezTo>
                    <a:pt x="48" y="5"/>
                    <a:pt x="45" y="0"/>
                    <a:pt x="42" y="3"/>
                  </a:cubicBezTo>
                  <a:cubicBezTo>
                    <a:pt x="33" y="15"/>
                    <a:pt x="15" y="24"/>
                    <a:pt x="1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418"/>
            <p:cNvSpPr>
              <a:spLocks/>
            </p:cNvSpPr>
            <p:nvPr/>
          </p:nvSpPr>
          <p:spPr bwMode="auto">
            <a:xfrm>
              <a:off x="9428163" y="3395663"/>
              <a:ext cx="34925" cy="201613"/>
            </a:xfrm>
            <a:custGeom>
              <a:avLst/>
              <a:gdLst>
                <a:gd name="T0" fmla="*/ 0 w 7"/>
                <a:gd name="T1" fmla="*/ 1 h 42"/>
                <a:gd name="T2" fmla="*/ 2 w 7"/>
                <a:gd name="T3" fmla="*/ 25 h 42"/>
                <a:gd name="T4" fmla="*/ 2 w 7"/>
                <a:gd name="T5" fmla="*/ 36 h 42"/>
                <a:gd name="T6" fmla="*/ 2 w 7"/>
                <a:gd name="T7" fmla="*/ 40 h 42"/>
                <a:gd name="T8" fmla="*/ 6 w 7"/>
                <a:gd name="T9" fmla="*/ 39 h 42"/>
                <a:gd name="T10" fmla="*/ 6 w 7"/>
                <a:gd name="T11" fmla="*/ 36 h 42"/>
                <a:gd name="T12" fmla="*/ 5 w 7"/>
                <a:gd name="T13" fmla="*/ 26 h 42"/>
                <a:gd name="T14" fmla="*/ 1 w 7"/>
                <a:gd name="T15" fmla="*/ 1 h 42"/>
                <a:gd name="T16" fmla="*/ 0 w 7"/>
                <a:gd name="T1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2">
                  <a:moveTo>
                    <a:pt x="0" y="1"/>
                  </a:moveTo>
                  <a:cubicBezTo>
                    <a:pt x="1" y="9"/>
                    <a:pt x="1" y="17"/>
                    <a:pt x="2" y="25"/>
                  </a:cubicBezTo>
                  <a:cubicBezTo>
                    <a:pt x="2" y="28"/>
                    <a:pt x="4" y="33"/>
                    <a:pt x="2" y="36"/>
                  </a:cubicBezTo>
                  <a:cubicBezTo>
                    <a:pt x="2" y="37"/>
                    <a:pt x="2" y="39"/>
                    <a:pt x="2" y="40"/>
                  </a:cubicBezTo>
                  <a:cubicBezTo>
                    <a:pt x="3" y="42"/>
                    <a:pt x="5" y="41"/>
                    <a:pt x="6" y="39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5" y="33"/>
                    <a:pt x="5" y="29"/>
                    <a:pt x="5" y="26"/>
                  </a:cubicBezTo>
                  <a:cubicBezTo>
                    <a:pt x="4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419"/>
            <p:cNvSpPr>
              <a:spLocks/>
            </p:cNvSpPr>
            <p:nvPr/>
          </p:nvSpPr>
          <p:spPr bwMode="auto">
            <a:xfrm>
              <a:off x="9255125" y="3573463"/>
              <a:ext cx="193675" cy="19050"/>
            </a:xfrm>
            <a:custGeom>
              <a:avLst/>
              <a:gdLst>
                <a:gd name="T0" fmla="*/ 1 w 40"/>
                <a:gd name="T1" fmla="*/ 1 h 4"/>
                <a:gd name="T2" fmla="*/ 15 w 40"/>
                <a:gd name="T3" fmla="*/ 2 h 4"/>
                <a:gd name="T4" fmla="*/ 37 w 40"/>
                <a:gd name="T5" fmla="*/ 3 h 4"/>
                <a:gd name="T6" fmla="*/ 37 w 40"/>
                <a:gd name="T7" fmla="*/ 1 h 4"/>
                <a:gd name="T8" fmla="*/ 1 w 40"/>
                <a:gd name="T9" fmla="*/ 1 h 4"/>
                <a:gd name="T10" fmla="*/ 1 w 40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">
                  <a:moveTo>
                    <a:pt x="1" y="1"/>
                  </a:moveTo>
                  <a:cubicBezTo>
                    <a:pt x="5" y="2"/>
                    <a:pt x="10" y="2"/>
                    <a:pt x="15" y="2"/>
                  </a:cubicBezTo>
                  <a:cubicBezTo>
                    <a:pt x="22" y="2"/>
                    <a:pt x="30" y="1"/>
                    <a:pt x="37" y="3"/>
                  </a:cubicBezTo>
                  <a:cubicBezTo>
                    <a:pt x="39" y="4"/>
                    <a:pt x="40" y="0"/>
                    <a:pt x="37" y="1"/>
                  </a:cubicBezTo>
                  <a:cubicBezTo>
                    <a:pt x="25" y="2"/>
                    <a:pt x="13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420"/>
            <p:cNvSpPr>
              <a:spLocks/>
            </p:cNvSpPr>
            <p:nvPr/>
          </p:nvSpPr>
          <p:spPr bwMode="auto">
            <a:xfrm>
              <a:off x="9255125" y="3525838"/>
              <a:ext cx="73025" cy="33338"/>
            </a:xfrm>
            <a:custGeom>
              <a:avLst/>
              <a:gdLst>
                <a:gd name="T0" fmla="*/ 1 w 15"/>
                <a:gd name="T1" fmla="*/ 7 h 7"/>
                <a:gd name="T2" fmla="*/ 8 w 15"/>
                <a:gd name="T3" fmla="*/ 3 h 7"/>
                <a:gd name="T4" fmla="*/ 15 w 15"/>
                <a:gd name="T5" fmla="*/ 1 h 7"/>
                <a:gd name="T6" fmla="*/ 14 w 15"/>
                <a:gd name="T7" fmla="*/ 0 h 7"/>
                <a:gd name="T8" fmla="*/ 0 w 15"/>
                <a:gd name="T9" fmla="*/ 6 h 7"/>
                <a:gd name="T10" fmla="*/ 1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0" y="0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421"/>
            <p:cNvSpPr>
              <a:spLocks noEditPoints="1"/>
            </p:cNvSpPr>
            <p:nvPr/>
          </p:nvSpPr>
          <p:spPr bwMode="auto">
            <a:xfrm>
              <a:off x="5672138" y="4986338"/>
              <a:ext cx="773112" cy="582613"/>
            </a:xfrm>
            <a:custGeom>
              <a:avLst/>
              <a:gdLst>
                <a:gd name="T0" fmla="*/ 29 w 161"/>
                <a:gd name="T1" fmla="*/ 112 h 121"/>
                <a:gd name="T2" fmla="*/ 28 w 161"/>
                <a:gd name="T3" fmla="*/ 112 h 121"/>
                <a:gd name="T4" fmla="*/ 27 w 161"/>
                <a:gd name="T5" fmla="*/ 112 h 121"/>
                <a:gd name="T6" fmla="*/ 28 w 161"/>
                <a:gd name="T7" fmla="*/ 101 h 121"/>
                <a:gd name="T8" fmla="*/ 28 w 161"/>
                <a:gd name="T9" fmla="*/ 82 h 121"/>
                <a:gd name="T10" fmla="*/ 27 w 161"/>
                <a:gd name="T11" fmla="*/ 82 h 121"/>
                <a:gd name="T12" fmla="*/ 4 w 161"/>
                <a:gd name="T13" fmla="*/ 75 h 121"/>
                <a:gd name="T14" fmla="*/ 3 w 161"/>
                <a:gd name="T15" fmla="*/ 75 h 121"/>
                <a:gd name="T16" fmla="*/ 1 w 161"/>
                <a:gd name="T17" fmla="*/ 75 h 121"/>
                <a:gd name="T18" fmla="*/ 3 w 161"/>
                <a:gd name="T19" fmla="*/ 62 h 121"/>
                <a:gd name="T20" fmla="*/ 25 w 161"/>
                <a:gd name="T21" fmla="*/ 25 h 121"/>
                <a:gd name="T22" fmla="*/ 26 w 161"/>
                <a:gd name="T23" fmla="*/ 25 h 121"/>
                <a:gd name="T24" fmla="*/ 27 w 161"/>
                <a:gd name="T25" fmla="*/ 23 h 121"/>
                <a:gd name="T26" fmla="*/ 88 w 161"/>
                <a:gd name="T27" fmla="*/ 0 h 121"/>
                <a:gd name="T28" fmla="*/ 159 w 161"/>
                <a:gd name="T29" fmla="*/ 42 h 121"/>
                <a:gd name="T30" fmla="*/ 160 w 161"/>
                <a:gd name="T31" fmla="*/ 52 h 121"/>
                <a:gd name="T32" fmla="*/ 160 w 161"/>
                <a:gd name="T33" fmla="*/ 53 h 121"/>
                <a:gd name="T34" fmla="*/ 148 w 161"/>
                <a:gd name="T35" fmla="*/ 64 h 121"/>
                <a:gd name="T36" fmla="*/ 147 w 161"/>
                <a:gd name="T37" fmla="*/ 65 h 121"/>
                <a:gd name="T38" fmla="*/ 153 w 161"/>
                <a:gd name="T39" fmla="*/ 87 h 121"/>
                <a:gd name="T40" fmla="*/ 153 w 161"/>
                <a:gd name="T41" fmla="*/ 88 h 121"/>
                <a:gd name="T42" fmla="*/ 153 w 161"/>
                <a:gd name="T43" fmla="*/ 94 h 121"/>
                <a:gd name="T44" fmla="*/ 156 w 161"/>
                <a:gd name="T45" fmla="*/ 112 h 121"/>
                <a:gd name="T46" fmla="*/ 156 w 161"/>
                <a:gd name="T47" fmla="*/ 113 h 121"/>
                <a:gd name="T48" fmla="*/ 155 w 161"/>
                <a:gd name="T49" fmla="*/ 113 h 121"/>
                <a:gd name="T50" fmla="*/ 85 w 161"/>
                <a:gd name="T51" fmla="*/ 121 h 121"/>
                <a:gd name="T52" fmla="*/ 47 w 161"/>
                <a:gd name="T53" fmla="*/ 38 h 121"/>
                <a:gd name="T54" fmla="*/ 47 w 161"/>
                <a:gd name="T55" fmla="*/ 39 h 121"/>
                <a:gd name="T56" fmla="*/ 50 w 161"/>
                <a:gd name="T57" fmla="*/ 42 h 121"/>
                <a:gd name="T58" fmla="*/ 51 w 161"/>
                <a:gd name="T59" fmla="*/ 38 h 121"/>
                <a:gd name="T60" fmla="*/ 51 w 161"/>
                <a:gd name="T61" fmla="*/ 29 h 121"/>
                <a:gd name="T62" fmla="*/ 94 w 161"/>
                <a:gd name="T63" fmla="*/ 18 h 121"/>
                <a:gd name="T64" fmla="*/ 68 w 161"/>
                <a:gd name="T65" fmla="*/ 21 h 121"/>
                <a:gd name="T66" fmla="*/ 68 w 161"/>
                <a:gd name="T67" fmla="*/ 22 h 121"/>
                <a:gd name="T68" fmla="*/ 70 w 161"/>
                <a:gd name="T69" fmla="*/ 32 h 121"/>
                <a:gd name="T70" fmla="*/ 72 w 161"/>
                <a:gd name="T71" fmla="*/ 37 h 121"/>
                <a:gd name="T72" fmla="*/ 73 w 161"/>
                <a:gd name="T73" fmla="*/ 38 h 121"/>
                <a:gd name="T74" fmla="*/ 74 w 161"/>
                <a:gd name="T75" fmla="*/ 39 h 121"/>
                <a:gd name="T76" fmla="*/ 89 w 161"/>
                <a:gd name="T77" fmla="*/ 38 h 121"/>
                <a:gd name="T78" fmla="*/ 94 w 161"/>
                <a:gd name="T79" fmla="*/ 38 h 121"/>
                <a:gd name="T80" fmla="*/ 95 w 161"/>
                <a:gd name="T81" fmla="*/ 37 h 121"/>
                <a:gd name="T82" fmla="*/ 95 w 161"/>
                <a:gd name="T83" fmla="*/ 31 h 121"/>
                <a:gd name="T84" fmla="*/ 95 w 161"/>
                <a:gd name="T85" fmla="*/ 26 h 121"/>
                <a:gd name="T86" fmla="*/ 95 w 161"/>
                <a:gd name="T87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121">
                  <a:moveTo>
                    <a:pt x="85" y="121"/>
                  </a:moveTo>
                  <a:cubicBezTo>
                    <a:pt x="67" y="121"/>
                    <a:pt x="46" y="12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2"/>
                    <a:pt x="26" y="111"/>
                    <a:pt x="27" y="111"/>
                  </a:cubicBezTo>
                  <a:cubicBezTo>
                    <a:pt x="27" y="108"/>
                    <a:pt x="28" y="104"/>
                    <a:pt x="28" y="101"/>
                  </a:cubicBezTo>
                  <a:cubicBezTo>
                    <a:pt x="28" y="99"/>
                    <a:pt x="28" y="98"/>
                    <a:pt x="28" y="97"/>
                  </a:cubicBezTo>
                  <a:cubicBezTo>
                    <a:pt x="28" y="92"/>
                    <a:pt x="29" y="87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6" y="82"/>
                    <a:pt x="26" y="82"/>
                  </a:cubicBezTo>
                  <a:cubicBezTo>
                    <a:pt x="17" y="82"/>
                    <a:pt x="10" y="79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1" y="70"/>
                    <a:pt x="2" y="66"/>
                    <a:pt x="3" y="62"/>
                  </a:cubicBezTo>
                  <a:cubicBezTo>
                    <a:pt x="4" y="55"/>
                    <a:pt x="5" y="48"/>
                    <a:pt x="9" y="41"/>
                  </a:cubicBezTo>
                  <a:cubicBezTo>
                    <a:pt x="13" y="34"/>
                    <a:pt x="19" y="28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3" y="8"/>
                    <a:pt x="65" y="0"/>
                    <a:pt x="88" y="0"/>
                  </a:cubicBezTo>
                  <a:cubicBezTo>
                    <a:pt x="106" y="0"/>
                    <a:pt x="124" y="5"/>
                    <a:pt x="137" y="15"/>
                  </a:cubicBezTo>
                  <a:cubicBezTo>
                    <a:pt x="148" y="19"/>
                    <a:pt x="156" y="29"/>
                    <a:pt x="159" y="42"/>
                  </a:cubicBezTo>
                  <a:cubicBezTo>
                    <a:pt x="159" y="43"/>
                    <a:pt x="159" y="43"/>
                    <a:pt x="159" y="44"/>
                  </a:cubicBezTo>
                  <a:cubicBezTo>
                    <a:pt x="159" y="46"/>
                    <a:pt x="160" y="49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7" y="60"/>
                    <a:pt x="153" y="64"/>
                    <a:pt x="148" y="64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50" y="73"/>
                    <a:pt x="152" y="80"/>
                    <a:pt x="153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3" y="91"/>
                    <a:pt x="153" y="93"/>
                    <a:pt x="153" y="94"/>
                  </a:cubicBezTo>
                  <a:cubicBezTo>
                    <a:pt x="154" y="100"/>
                    <a:pt x="154" y="107"/>
                    <a:pt x="156" y="111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33" y="118"/>
                    <a:pt x="111" y="121"/>
                    <a:pt x="91" y="121"/>
                  </a:cubicBezTo>
                  <a:cubicBezTo>
                    <a:pt x="89" y="121"/>
                    <a:pt x="87" y="121"/>
                    <a:pt x="85" y="121"/>
                  </a:cubicBezTo>
                  <a:close/>
                  <a:moveTo>
                    <a:pt x="49" y="32"/>
                  </a:moveTo>
                  <a:cubicBezTo>
                    <a:pt x="48" y="34"/>
                    <a:pt x="47" y="36"/>
                    <a:pt x="47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40"/>
                    <a:pt x="48" y="41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1" y="40"/>
                  </a:cubicBezTo>
                  <a:cubicBezTo>
                    <a:pt x="51" y="39"/>
                    <a:pt x="51" y="39"/>
                    <a:pt x="51" y="38"/>
                  </a:cubicBezTo>
                  <a:cubicBezTo>
                    <a:pt x="51" y="36"/>
                    <a:pt x="51" y="34"/>
                    <a:pt x="51" y="32"/>
                  </a:cubicBezTo>
                  <a:cubicBezTo>
                    <a:pt x="51" y="29"/>
                    <a:pt x="51" y="29"/>
                    <a:pt x="51" y="29"/>
                  </a:cubicBezTo>
                  <a:lnTo>
                    <a:pt x="49" y="32"/>
                  </a:lnTo>
                  <a:close/>
                  <a:moveTo>
                    <a:pt x="94" y="18"/>
                  </a:moveTo>
                  <a:cubicBezTo>
                    <a:pt x="91" y="18"/>
                    <a:pt x="88" y="18"/>
                    <a:pt x="85" y="18"/>
                  </a:cubicBezTo>
                  <a:cubicBezTo>
                    <a:pt x="80" y="19"/>
                    <a:pt x="74" y="19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5"/>
                    <a:pt x="69" y="28"/>
                    <a:pt x="70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2" y="36"/>
                    <a:pt x="72" y="36"/>
                    <a:pt x="72" y="37"/>
                  </a:cubicBezTo>
                  <a:cubicBezTo>
                    <a:pt x="73" y="37"/>
                    <a:pt x="73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9" y="39"/>
                    <a:pt x="83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1" y="38"/>
                    <a:pt x="92" y="38"/>
                  </a:cubicBezTo>
                  <a:cubicBezTo>
                    <a:pt x="93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6" y="35"/>
                    <a:pt x="95" y="33"/>
                    <a:pt x="95" y="31"/>
                  </a:cubicBezTo>
                  <a:cubicBezTo>
                    <a:pt x="95" y="31"/>
                    <a:pt x="95" y="30"/>
                    <a:pt x="95" y="29"/>
                  </a:cubicBezTo>
                  <a:cubicBezTo>
                    <a:pt x="95" y="28"/>
                    <a:pt x="95" y="27"/>
                    <a:pt x="95" y="26"/>
                  </a:cubicBezTo>
                  <a:cubicBezTo>
                    <a:pt x="95" y="23"/>
                    <a:pt x="95" y="21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lnTo>
                    <a:pt x="9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422"/>
            <p:cNvSpPr>
              <a:spLocks noEditPoints="1"/>
            </p:cNvSpPr>
            <p:nvPr/>
          </p:nvSpPr>
          <p:spPr bwMode="auto">
            <a:xfrm>
              <a:off x="5700713" y="4991101"/>
              <a:ext cx="739775" cy="596900"/>
            </a:xfrm>
            <a:custGeom>
              <a:avLst/>
              <a:gdLst>
                <a:gd name="T0" fmla="*/ 153 w 154"/>
                <a:gd name="T1" fmla="*/ 56 h 124"/>
                <a:gd name="T2" fmla="*/ 138 w 154"/>
                <a:gd name="T3" fmla="*/ 20 h 124"/>
                <a:gd name="T4" fmla="*/ 129 w 154"/>
                <a:gd name="T5" fmla="*/ 18 h 124"/>
                <a:gd name="T6" fmla="*/ 80 w 154"/>
                <a:gd name="T7" fmla="*/ 3 h 124"/>
                <a:gd name="T8" fmla="*/ 28 w 154"/>
                <a:gd name="T9" fmla="*/ 20 h 124"/>
                <a:gd name="T10" fmla="*/ 22 w 154"/>
                <a:gd name="T11" fmla="*/ 26 h 124"/>
                <a:gd name="T12" fmla="*/ 3 w 154"/>
                <a:gd name="T13" fmla="*/ 72 h 124"/>
                <a:gd name="T14" fmla="*/ 35 w 154"/>
                <a:gd name="T15" fmla="*/ 78 h 124"/>
                <a:gd name="T16" fmla="*/ 22 w 154"/>
                <a:gd name="T17" fmla="*/ 81 h 124"/>
                <a:gd name="T18" fmla="*/ 22 w 154"/>
                <a:gd name="T19" fmla="*/ 109 h 124"/>
                <a:gd name="T20" fmla="*/ 54 w 154"/>
                <a:gd name="T21" fmla="*/ 117 h 124"/>
                <a:gd name="T22" fmla="*/ 47 w 154"/>
                <a:gd name="T23" fmla="*/ 73 h 124"/>
                <a:gd name="T24" fmla="*/ 70 w 154"/>
                <a:gd name="T25" fmla="*/ 121 h 124"/>
                <a:gd name="T26" fmla="*/ 77 w 154"/>
                <a:gd name="T27" fmla="*/ 120 h 124"/>
                <a:gd name="T28" fmla="*/ 105 w 154"/>
                <a:gd name="T29" fmla="*/ 120 h 124"/>
                <a:gd name="T30" fmla="*/ 142 w 154"/>
                <a:gd name="T31" fmla="*/ 114 h 124"/>
                <a:gd name="T32" fmla="*/ 137 w 154"/>
                <a:gd name="T33" fmla="*/ 71 h 124"/>
                <a:gd name="T34" fmla="*/ 115 w 154"/>
                <a:gd name="T35" fmla="*/ 23 h 124"/>
                <a:gd name="T36" fmla="*/ 115 w 154"/>
                <a:gd name="T37" fmla="*/ 23 h 124"/>
                <a:gd name="T38" fmla="*/ 141 w 154"/>
                <a:gd name="T39" fmla="*/ 64 h 124"/>
                <a:gd name="T40" fmla="*/ 141 w 154"/>
                <a:gd name="T41" fmla="*/ 63 h 124"/>
                <a:gd name="T42" fmla="*/ 153 w 154"/>
                <a:gd name="T43" fmla="*/ 56 h 124"/>
                <a:gd name="T44" fmla="*/ 41 w 154"/>
                <a:gd name="T45" fmla="*/ 39 h 124"/>
                <a:gd name="T46" fmla="*/ 43 w 154"/>
                <a:gd name="T47" fmla="*/ 29 h 124"/>
                <a:gd name="T48" fmla="*/ 44 w 154"/>
                <a:gd name="T49" fmla="*/ 42 h 124"/>
                <a:gd name="T50" fmla="*/ 41 w 154"/>
                <a:gd name="T51" fmla="*/ 39 h 124"/>
                <a:gd name="T52" fmla="*/ 66 w 154"/>
                <a:gd name="T53" fmla="*/ 36 h 124"/>
                <a:gd name="T54" fmla="*/ 63 w 154"/>
                <a:gd name="T55" fmla="*/ 21 h 124"/>
                <a:gd name="T56" fmla="*/ 89 w 154"/>
                <a:gd name="T57" fmla="*/ 16 h 124"/>
                <a:gd name="T58" fmla="*/ 89 w 154"/>
                <a:gd name="T59" fmla="*/ 36 h 124"/>
                <a:gd name="T60" fmla="*/ 66 w 154"/>
                <a:gd name="T61" fmla="*/ 3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24">
                  <a:moveTo>
                    <a:pt x="153" y="56"/>
                  </a:moveTo>
                  <a:cubicBezTo>
                    <a:pt x="154" y="42"/>
                    <a:pt x="140" y="19"/>
                    <a:pt x="138" y="20"/>
                  </a:cubicBezTo>
                  <a:cubicBezTo>
                    <a:pt x="136" y="21"/>
                    <a:pt x="133" y="22"/>
                    <a:pt x="129" y="18"/>
                  </a:cubicBezTo>
                  <a:cubicBezTo>
                    <a:pt x="125" y="14"/>
                    <a:pt x="110" y="6"/>
                    <a:pt x="80" y="3"/>
                  </a:cubicBezTo>
                  <a:cubicBezTo>
                    <a:pt x="50" y="0"/>
                    <a:pt x="28" y="20"/>
                    <a:pt x="28" y="20"/>
                  </a:cubicBezTo>
                  <a:cubicBezTo>
                    <a:pt x="33" y="19"/>
                    <a:pt x="22" y="26"/>
                    <a:pt x="22" y="26"/>
                  </a:cubicBezTo>
                  <a:cubicBezTo>
                    <a:pt x="1" y="34"/>
                    <a:pt x="0" y="64"/>
                    <a:pt x="3" y="72"/>
                  </a:cubicBezTo>
                  <a:cubicBezTo>
                    <a:pt x="5" y="79"/>
                    <a:pt x="35" y="78"/>
                    <a:pt x="35" y="78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43" y="124"/>
                    <a:pt x="54" y="117"/>
                  </a:cubicBezTo>
                  <a:cubicBezTo>
                    <a:pt x="66" y="111"/>
                    <a:pt x="47" y="73"/>
                    <a:pt x="47" y="73"/>
                  </a:cubicBezTo>
                  <a:cubicBezTo>
                    <a:pt x="62" y="80"/>
                    <a:pt x="70" y="121"/>
                    <a:pt x="70" y="121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84" y="124"/>
                    <a:pt x="97" y="120"/>
                    <a:pt x="105" y="120"/>
                  </a:cubicBezTo>
                  <a:cubicBezTo>
                    <a:pt x="117" y="119"/>
                    <a:pt x="130" y="119"/>
                    <a:pt x="142" y="114"/>
                  </a:cubicBezTo>
                  <a:cubicBezTo>
                    <a:pt x="141" y="100"/>
                    <a:pt x="140" y="86"/>
                    <a:pt x="137" y="71"/>
                  </a:cubicBezTo>
                  <a:cubicBezTo>
                    <a:pt x="133" y="53"/>
                    <a:pt x="128" y="37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28" y="33"/>
                    <a:pt x="136" y="48"/>
                    <a:pt x="141" y="64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7" y="62"/>
                    <a:pt x="153" y="56"/>
                    <a:pt x="153" y="56"/>
                  </a:cubicBezTo>
                  <a:close/>
                  <a:moveTo>
                    <a:pt x="41" y="39"/>
                  </a:moveTo>
                  <a:cubicBezTo>
                    <a:pt x="41" y="36"/>
                    <a:pt x="43" y="29"/>
                    <a:pt x="43" y="2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2" y="41"/>
                    <a:pt x="41" y="39"/>
                  </a:cubicBezTo>
                  <a:close/>
                  <a:moveTo>
                    <a:pt x="66" y="36"/>
                  </a:moveTo>
                  <a:cubicBezTo>
                    <a:pt x="63" y="21"/>
                    <a:pt x="63" y="21"/>
                    <a:pt x="63" y="21"/>
                  </a:cubicBezTo>
                  <a:cubicBezTo>
                    <a:pt x="64" y="19"/>
                    <a:pt x="89" y="16"/>
                    <a:pt x="89" y="16"/>
                  </a:cubicBezTo>
                  <a:cubicBezTo>
                    <a:pt x="89" y="36"/>
                    <a:pt x="89" y="36"/>
                    <a:pt x="89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rgbClr val="CA4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423"/>
            <p:cNvSpPr>
              <a:spLocks/>
            </p:cNvSpPr>
            <p:nvPr/>
          </p:nvSpPr>
          <p:spPr bwMode="auto">
            <a:xfrm>
              <a:off x="5729288" y="5106988"/>
              <a:ext cx="255587" cy="457200"/>
            </a:xfrm>
            <a:custGeom>
              <a:avLst/>
              <a:gdLst>
                <a:gd name="T0" fmla="*/ 46 w 53"/>
                <a:gd name="T1" fmla="*/ 63 h 95"/>
                <a:gd name="T2" fmla="*/ 38 w 53"/>
                <a:gd name="T3" fmla="*/ 49 h 95"/>
                <a:gd name="T4" fmla="*/ 40 w 53"/>
                <a:gd name="T5" fmla="*/ 48 h 95"/>
                <a:gd name="T6" fmla="*/ 41 w 53"/>
                <a:gd name="T7" fmla="*/ 47 h 95"/>
                <a:gd name="T8" fmla="*/ 48 w 53"/>
                <a:gd name="T9" fmla="*/ 32 h 95"/>
                <a:gd name="T10" fmla="*/ 48 w 53"/>
                <a:gd name="T11" fmla="*/ 3 h 95"/>
                <a:gd name="T12" fmla="*/ 44 w 53"/>
                <a:gd name="T13" fmla="*/ 1 h 95"/>
                <a:gd name="T14" fmla="*/ 37 w 53"/>
                <a:gd name="T15" fmla="*/ 11 h 95"/>
                <a:gd name="T16" fmla="*/ 37 w 53"/>
                <a:gd name="T17" fmla="*/ 17 h 95"/>
                <a:gd name="T18" fmla="*/ 25 w 53"/>
                <a:gd name="T19" fmla="*/ 4 h 95"/>
                <a:gd name="T20" fmla="*/ 23 w 53"/>
                <a:gd name="T21" fmla="*/ 7 h 95"/>
                <a:gd name="T22" fmla="*/ 28 w 53"/>
                <a:gd name="T23" fmla="*/ 21 h 95"/>
                <a:gd name="T24" fmla="*/ 34 w 53"/>
                <a:gd name="T25" fmla="*/ 39 h 95"/>
                <a:gd name="T26" fmla="*/ 17 w 53"/>
                <a:gd name="T27" fmla="*/ 48 h 95"/>
                <a:gd name="T28" fmla="*/ 0 w 53"/>
                <a:gd name="T29" fmla="*/ 49 h 95"/>
                <a:gd name="T30" fmla="*/ 0 w 53"/>
                <a:gd name="T31" fmla="*/ 51 h 95"/>
                <a:gd name="T32" fmla="*/ 19 w 53"/>
                <a:gd name="T33" fmla="*/ 56 h 95"/>
                <a:gd name="T34" fmla="*/ 18 w 53"/>
                <a:gd name="T35" fmla="*/ 57 h 95"/>
                <a:gd name="T36" fmla="*/ 17 w 53"/>
                <a:gd name="T37" fmla="*/ 59 h 95"/>
                <a:gd name="T38" fmla="*/ 17 w 53"/>
                <a:gd name="T39" fmla="*/ 60 h 95"/>
                <a:gd name="T40" fmla="*/ 17 w 53"/>
                <a:gd name="T41" fmla="*/ 68 h 95"/>
                <a:gd name="T42" fmla="*/ 16 w 53"/>
                <a:gd name="T43" fmla="*/ 72 h 95"/>
                <a:gd name="T44" fmla="*/ 16 w 53"/>
                <a:gd name="T45" fmla="*/ 85 h 95"/>
                <a:gd name="T46" fmla="*/ 27 w 53"/>
                <a:gd name="T47" fmla="*/ 91 h 95"/>
                <a:gd name="T48" fmla="*/ 37 w 53"/>
                <a:gd name="T49" fmla="*/ 94 h 95"/>
                <a:gd name="T50" fmla="*/ 51 w 53"/>
                <a:gd name="T51" fmla="*/ 89 h 95"/>
                <a:gd name="T52" fmla="*/ 46 w 53"/>
                <a:gd name="T53" fmla="*/ 6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95">
                  <a:moveTo>
                    <a:pt x="46" y="63"/>
                  </a:moveTo>
                  <a:cubicBezTo>
                    <a:pt x="45" y="60"/>
                    <a:pt x="43" y="49"/>
                    <a:pt x="38" y="49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7" y="44"/>
                    <a:pt x="48" y="39"/>
                    <a:pt x="48" y="32"/>
                  </a:cubicBezTo>
                  <a:cubicBezTo>
                    <a:pt x="47" y="22"/>
                    <a:pt x="47" y="13"/>
                    <a:pt x="48" y="3"/>
                  </a:cubicBezTo>
                  <a:cubicBezTo>
                    <a:pt x="48" y="1"/>
                    <a:pt x="45" y="0"/>
                    <a:pt x="44" y="1"/>
                  </a:cubicBezTo>
                  <a:cubicBezTo>
                    <a:pt x="38" y="4"/>
                    <a:pt x="37" y="4"/>
                    <a:pt x="37" y="11"/>
                  </a:cubicBezTo>
                  <a:cubicBezTo>
                    <a:pt x="37" y="13"/>
                    <a:pt x="37" y="15"/>
                    <a:pt x="37" y="17"/>
                  </a:cubicBezTo>
                  <a:cubicBezTo>
                    <a:pt x="34" y="11"/>
                    <a:pt x="29" y="6"/>
                    <a:pt x="25" y="4"/>
                  </a:cubicBezTo>
                  <a:cubicBezTo>
                    <a:pt x="24" y="4"/>
                    <a:pt x="22" y="6"/>
                    <a:pt x="23" y="7"/>
                  </a:cubicBezTo>
                  <a:cubicBezTo>
                    <a:pt x="25" y="11"/>
                    <a:pt x="27" y="16"/>
                    <a:pt x="28" y="21"/>
                  </a:cubicBezTo>
                  <a:cubicBezTo>
                    <a:pt x="30" y="27"/>
                    <a:pt x="33" y="33"/>
                    <a:pt x="34" y="39"/>
                  </a:cubicBezTo>
                  <a:cubicBezTo>
                    <a:pt x="34" y="43"/>
                    <a:pt x="20" y="47"/>
                    <a:pt x="17" y="48"/>
                  </a:cubicBezTo>
                  <a:cubicBezTo>
                    <a:pt x="12" y="49"/>
                    <a:pt x="6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7" y="52"/>
                    <a:pt x="12" y="56"/>
                    <a:pt x="19" y="56"/>
                  </a:cubicBezTo>
                  <a:cubicBezTo>
                    <a:pt x="19" y="56"/>
                    <a:pt x="18" y="56"/>
                    <a:pt x="18" y="57"/>
                  </a:cubicBezTo>
                  <a:cubicBezTo>
                    <a:pt x="17" y="57"/>
                    <a:pt x="16" y="58"/>
                    <a:pt x="17" y="59"/>
                  </a:cubicBezTo>
                  <a:cubicBezTo>
                    <a:pt x="17" y="59"/>
                    <a:pt x="17" y="59"/>
                    <a:pt x="17" y="60"/>
                  </a:cubicBezTo>
                  <a:cubicBezTo>
                    <a:pt x="16" y="62"/>
                    <a:pt x="16" y="65"/>
                    <a:pt x="17" y="68"/>
                  </a:cubicBezTo>
                  <a:cubicBezTo>
                    <a:pt x="17" y="69"/>
                    <a:pt x="17" y="70"/>
                    <a:pt x="16" y="72"/>
                  </a:cubicBezTo>
                  <a:cubicBezTo>
                    <a:pt x="16" y="75"/>
                    <a:pt x="15" y="82"/>
                    <a:pt x="16" y="85"/>
                  </a:cubicBezTo>
                  <a:cubicBezTo>
                    <a:pt x="18" y="88"/>
                    <a:pt x="24" y="90"/>
                    <a:pt x="27" y="91"/>
                  </a:cubicBezTo>
                  <a:cubicBezTo>
                    <a:pt x="30" y="93"/>
                    <a:pt x="33" y="94"/>
                    <a:pt x="37" y="94"/>
                  </a:cubicBezTo>
                  <a:cubicBezTo>
                    <a:pt x="42" y="95"/>
                    <a:pt x="49" y="94"/>
                    <a:pt x="51" y="89"/>
                  </a:cubicBezTo>
                  <a:cubicBezTo>
                    <a:pt x="53" y="80"/>
                    <a:pt x="50" y="71"/>
                    <a:pt x="46" y="6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424"/>
            <p:cNvSpPr>
              <a:spLocks/>
            </p:cNvSpPr>
            <p:nvPr/>
          </p:nvSpPr>
          <p:spPr bwMode="auto">
            <a:xfrm>
              <a:off x="6248400" y="5078413"/>
              <a:ext cx="206375" cy="215900"/>
            </a:xfrm>
            <a:custGeom>
              <a:avLst/>
              <a:gdLst>
                <a:gd name="T0" fmla="*/ 33 w 43"/>
                <a:gd name="T1" fmla="*/ 33 h 45"/>
                <a:gd name="T2" fmla="*/ 31 w 43"/>
                <a:gd name="T3" fmla="*/ 34 h 45"/>
                <a:gd name="T4" fmla="*/ 23 w 43"/>
                <a:gd name="T5" fmla="*/ 15 h 45"/>
                <a:gd name="T6" fmla="*/ 0 w 43"/>
                <a:gd name="T7" fmla="*/ 0 h 45"/>
                <a:gd name="T8" fmla="*/ 0 w 43"/>
                <a:gd name="T9" fmla="*/ 0 h 45"/>
                <a:gd name="T10" fmla="*/ 14 w 43"/>
                <a:gd name="T11" fmla="*/ 18 h 45"/>
                <a:gd name="T12" fmla="*/ 24 w 43"/>
                <a:gd name="T13" fmla="*/ 42 h 45"/>
                <a:gd name="T14" fmla="*/ 30 w 43"/>
                <a:gd name="T15" fmla="*/ 44 h 45"/>
                <a:gd name="T16" fmla="*/ 39 w 43"/>
                <a:gd name="T17" fmla="*/ 38 h 45"/>
                <a:gd name="T18" fmla="*/ 33 w 43"/>
                <a:gd name="T1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3" y="33"/>
                  </a:moveTo>
                  <a:cubicBezTo>
                    <a:pt x="32" y="33"/>
                    <a:pt x="32" y="34"/>
                    <a:pt x="31" y="34"/>
                  </a:cubicBezTo>
                  <a:cubicBezTo>
                    <a:pt x="29" y="27"/>
                    <a:pt x="27" y="20"/>
                    <a:pt x="23" y="15"/>
                  </a:cubicBezTo>
                  <a:cubicBezTo>
                    <a:pt x="16" y="7"/>
                    <a:pt x="9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10" y="12"/>
                    <a:pt x="14" y="18"/>
                  </a:cubicBezTo>
                  <a:cubicBezTo>
                    <a:pt x="19" y="25"/>
                    <a:pt x="21" y="34"/>
                    <a:pt x="24" y="42"/>
                  </a:cubicBezTo>
                  <a:cubicBezTo>
                    <a:pt x="25" y="45"/>
                    <a:pt x="28" y="45"/>
                    <a:pt x="30" y="44"/>
                  </a:cubicBezTo>
                  <a:cubicBezTo>
                    <a:pt x="33" y="42"/>
                    <a:pt x="36" y="41"/>
                    <a:pt x="39" y="38"/>
                  </a:cubicBezTo>
                  <a:cubicBezTo>
                    <a:pt x="43" y="35"/>
                    <a:pt x="37" y="29"/>
                    <a:pt x="33" y="3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425"/>
            <p:cNvSpPr>
              <a:spLocks/>
            </p:cNvSpPr>
            <p:nvPr/>
          </p:nvSpPr>
          <p:spPr bwMode="auto">
            <a:xfrm>
              <a:off x="6022975" y="5338763"/>
              <a:ext cx="331787" cy="201613"/>
            </a:xfrm>
            <a:custGeom>
              <a:avLst/>
              <a:gdLst>
                <a:gd name="T0" fmla="*/ 67 w 69"/>
                <a:gd name="T1" fmla="*/ 2 h 42"/>
                <a:gd name="T2" fmla="*/ 64 w 69"/>
                <a:gd name="T3" fmla="*/ 2 h 42"/>
                <a:gd name="T4" fmla="*/ 40 w 69"/>
                <a:gd name="T5" fmla="*/ 33 h 42"/>
                <a:gd name="T6" fmla="*/ 1 w 69"/>
                <a:gd name="T7" fmla="*/ 25 h 42"/>
                <a:gd name="T8" fmla="*/ 0 w 69"/>
                <a:gd name="T9" fmla="*/ 25 h 42"/>
                <a:gd name="T10" fmla="*/ 15 w 69"/>
                <a:gd name="T11" fmla="*/ 38 h 42"/>
                <a:gd name="T12" fmla="*/ 44 w 69"/>
                <a:gd name="T13" fmla="*/ 39 h 42"/>
                <a:gd name="T14" fmla="*/ 67 w 69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2">
                  <a:moveTo>
                    <a:pt x="67" y="2"/>
                  </a:moveTo>
                  <a:cubicBezTo>
                    <a:pt x="67" y="0"/>
                    <a:pt x="64" y="1"/>
                    <a:pt x="64" y="2"/>
                  </a:cubicBezTo>
                  <a:cubicBezTo>
                    <a:pt x="59" y="16"/>
                    <a:pt x="55" y="28"/>
                    <a:pt x="40" y="33"/>
                  </a:cubicBezTo>
                  <a:cubicBezTo>
                    <a:pt x="25" y="37"/>
                    <a:pt x="14" y="30"/>
                    <a:pt x="1" y="25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5" y="30"/>
                    <a:pt x="8" y="36"/>
                    <a:pt x="15" y="38"/>
                  </a:cubicBezTo>
                  <a:cubicBezTo>
                    <a:pt x="24" y="42"/>
                    <a:pt x="35" y="42"/>
                    <a:pt x="44" y="39"/>
                  </a:cubicBezTo>
                  <a:cubicBezTo>
                    <a:pt x="60" y="34"/>
                    <a:pt x="69" y="18"/>
                    <a:pt x="67" y="2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426"/>
            <p:cNvSpPr>
              <a:spLocks/>
            </p:cNvSpPr>
            <p:nvPr/>
          </p:nvSpPr>
          <p:spPr bwMode="auto">
            <a:xfrm>
              <a:off x="6122988" y="5073651"/>
              <a:ext cx="53975" cy="101600"/>
            </a:xfrm>
            <a:custGeom>
              <a:avLst/>
              <a:gdLst>
                <a:gd name="T0" fmla="*/ 9 w 11"/>
                <a:gd name="T1" fmla="*/ 8 h 21"/>
                <a:gd name="T2" fmla="*/ 8 w 11"/>
                <a:gd name="T3" fmla="*/ 1 h 21"/>
                <a:gd name="T4" fmla="*/ 4 w 11"/>
                <a:gd name="T5" fmla="*/ 1 h 21"/>
                <a:gd name="T6" fmla="*/ 2 w 11"/>
                <a:gd name="T7" fmla="*/ 1 h 21"/>
                <a:gd name="T8" fmla="*/ 0 w 11"/>
                <a:gd name="T9" fmla="*/ 9 h 21"/>
                <a:gd name="T10" fmla="*/ 1 w 11"/>
                <a:gd name="T11" fmla="*/ 19 h 21"/>
                <a:gd name="T12" fmla="*/ 6 w 11"/>
                <a:gd name="T13" fmla="*/ 20 h 21"/>
                <a:gd name="T14" fmla="*/ 11 w 11"/>
                <a:gd name="T15" fmla="*/ 16 h 21"/>
                <a:gd name="T16" fmla="*/ 9 w 11"/>
                <a:gd name="T1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9" y="8"/>
                  </a:moveTo>
                  <a:cubicBezTo>
                    <a:pt x="9" y="6"/>
                    <a:pt x="9" y="3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21"/>
                    <a:pt x="4" y="21"/>
                    <a:pt x="6" y="20"/>
                  </a:cubicBezTo>
                  <a:cubicBezTo>
                    <a:pt x="8" y="21"/>
                    <a:pt x="11" y="20"/>
                    <a:pt x="11" y="16"/>
                  </a:cubicBezTo>
                  <a:cubicBezTo>
                    <a:pt x="11" y="14"/>
                    <a:pt x="9" y="11"/>
                    <a:pt x="9" y="8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427"/>
            <p:cNvSpPr>
              <a:spLocks/>
            </p:cNvSpPr>
            <p:nvPr/>
          </p:nvSpPr>
          <p:spPr bwMode="auto">
            <a:xfrm>
              <a:off x="5959475" y="5189538"/>
              <a:ext cx="395287" cy="341313"/>
            </a:xfrm>
            <a:custGeom>
              <a:avLst/>
              <a:gdLst>
                <a:gd name="T0" fmla="*/ 33 w 82"/>
                <a:gd name="T1" fmla="*/ 0 h 71"/>
                <a:gd name="T2" fmla="*/ 19 w 82"/>
                <a:gd name="T3" fmla="*/ 5 h 71"/>
                <a:gd name="T4" fmla="*/ 19 w 82"/>
                <a:gd name="T5" fmla="*/ 6 h 71"/>
                <a:gd name="T6" fmla="*/ 17 w 82"/>
                <a:gd name="T7" fmla="*/ 58 h 71"/>
                <a:gd name="T8" fmla="*/ 75 w 82"/>
                <a:gd name="T9" fmla="*/ 42 h 71"/>
                <a:gd name="T10" fmla="*/ 33 w 8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71">
                  <a:moveTo>
                    <a:pt x="33" y="0"/>
                  </a:moveTo>
                  <a:cubicBezTo>
                    <a:pt x="28" y="1"/>
                    <a:pt x="23" y="2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" y="17"/>
                    <a:pt x="0" y="45"/>
                    <a:pt x="17" y="58"/>
                  </a:cubicBezTo>
                  <a:cubicBezTo>
                    <a:pt x="35" y="71"/>
                    <a:pt x="68" y="66"/>
                    <a:pt x="75" y="42"/>
                  </a:cubicBezTo>
                  <a:cubicBezTo>
                    <a:pt x="82" y="17"/>
                    <a:pt x="55" y="0"/>
                    <a:pt x="33" y="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428"/>
            <p:cNvSpPr>
              <a:spLocks/>
            </p:cNvSpPr>
            <p:nvPr/>
          </p:nvSpPr>
          <p:spPr bwMode="auto">
            <a:xfrm>
              <a:off x="6262688" y="5299076"/>
              <a:ext cx="52387" cy="63500"/>
            </a:xfrm>
            <a:custGeom>
              <a:avLst/>
              <a:gdLst>
                <a:gd name="T0" fmla="*/ 6 w 11"/>
                <a:gd name="T1" fmla="*/ 0 h 13"/>
                <a:gd name="T2" fmla="*/ 2 w 11"/>
                <a:gd name="T3" fmla="*/ 2 h 13"/>
                <a:gd name="T4" fmla="*/ 1 w 11"/>
                <a:gd name="T5" fmla="*/ 5 h 13"/>
                <a:gd name="T6" fmla="*/ 1 w 11"/>
                <a:gd name="T7" fmla="*/ 6 h 13"/>
                <a:gd name="T8" fmla="*/ 1 w 11"/>
                <a:gd name="T9" fmla="*/ 7 h 13"/>
                <a:gd name="T10" fmla="*/ 1 w 11"/>
                <a:gd name="T11" fmla="*/ 7 h 13"/>
                <a:gd name="T12" fmla="*/ 9 w 11"/>
                <a:gd name="T13" fmla="*/ 10 h 13"/>
                <a:gd name="T14" fmla="*/ 10 w 11"/>
                <a:gd name="T15" fmla="*/ 9 h 13"/>
                <a:gd name="T16" fmla="*/ 10 w 11"/>
                <a:gd name="T17" fmla="*/ 8 h 13"/>
                <a:gd name="T18" fmla="*/ 6 w 1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2"/>
                    <a:pt x="6" y="13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5"/>
                    <a:pt x="10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429"/>
            <p:cNvSpPr>
              <a:spLocks/>
            </p:cNvSpPr>
            <p:nvPr/>
          </p:nvSpPr>
          <p:spPr bwMode="auto">
            <a:xfrm>
              <a:off x="6224588" y="5386388"/>
              <a:ext cx="57150" cy="57150"/>
            </a:xfrm>
            <a:custGeom>
              <a:avLst/>
              <a:gdLst>
                <a:gd name="T0" fmla="*/ 11 w 12"/>
                <a:gd name="T1" fmla="*/ 4 h 12"/>
                <a:gd name="T2" fmla="*/ 5 w 12"/>
                <a:gd name="T3" fmla="*/ 0 h 12"/>
                <a:gd name="T4" fmla="*/ 1 w 12"/>
                <a:gd name="T5" fmla="*/ 3 h 12"/>
                <a:gd name="T6" fmla="*/ 0 w 12"/>
                <a:gd name="T7" fmla="*/ 4 h 12"/>
                <a:gd name="T8" fmla="*/ 0 w 12"/>
                <a:gd name="T9" fmla="*/ 4 h 12"/>
                <a:gd name="T10" fmla="*/ 0 w 12"/>
                <a:gd name="T11" fmla="*/ 4 h 12"/>
                <a:gd name="T12" fmla="*/ 0 w 12"/>
                <a:gd name="T13" fmla="*/ 8 h 12"/>
                <a:gd name="T14" fmla="*/ 6 w 12"/>
                <a:gd name="T15" fmla="*/ 12 h 12"/>
                <a:gd name="T16" fmla="*/ 11 w 12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1" y="1"/>
                    <a:pt x="8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10" y="11"/>
                    <a:pt x="12" y="8"/>
                    <a:pt x="11" y="4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30"/>
            <p:cNvSpPr>
              <a:spLocks/>
            </p:cNvSpPr>
            <p:nvPr/>
          </p:nvSpPr>
          <p:spPr bwMode="auto">
            <a:xfrm>
              <a:off x="6118225" y="5414963"/>
              <a:ext cx="68262" cy="66675"/>
            </a:xfrm>
            <a:custGeom>
              <a:avLst/>
              <a:gdLst>
                <a:gd name="T0" fmla="*/ 6 w 14"/>
                <a:gd name="T1" fmla="*/ 0 h 14"/>
                <a:gd name="T2" fmla="*/ 1 w 14"/>
                <a:gd name="T3" fmla="*/ 5 h 14"/>
                <a:gd name="T4" fmla="*/ 1 w 14"/>
                <a:gd name="T5" fmla="*/ 8 h 14"/>
                <a:gd name="T6" fmla="*/ 4 w 14"/>
                <a:gd name="T7" fmla="*/ 13 h 14"/>
                <a:gd name="T8" fmla="*/ 13 w 14"/>
                <a:gd name="T9" fmla="*/ 9 h 14"/>
                <a:gd name="T10" fmla="*/ 6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4" y="0"/>
                    <a:pt x="2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2" y="12"/>
                    <a:pt x="4" y="13"/>
                  </a:cubicBezTo>
                  <a:cubicBezTo>
                    <a:pt x="7" y="14"/>
                    <a:pt x="11" y="13"/>
                    <a:pt x="13" y="9"/>
                  </a:cubicBezTo>
                  <a:cubicBezTo>
                    <a:pt x="14" y="5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31"/>
            <p:cNvSpPr>
              <a:spLocks/>
            </p:cNvSpPr>
            <p:nvPr/>
          </p:nvSpPr>
          <p:spPr bwMode="auto">
            <a:xfrm>
              <a:off x="6210300" y="5227638"/>
              <a:ext cx="52387" cy="42863"/>
            </a:xfrm>
            <a:custGeom>
              <a:avLst/>
              <a:gdLst>
                <a:gd name="T0" fmla="*/ 11 w 11"/>
                <a:gd name="T1" fmla="*/ 3 h 9"/>
                <a:gd name="T2" fmla="*/ 5 w 11"/>
                <a:gd name="T3" fmla="*/ 1 h 9"/>
                <a:gd name="T4" fmla="*/ 1 w 11"/>
                <a:gd name="T5" fmla="*/ 4 h 9"/>
                <a:gd name="T6" fmla="*/ 6 w 11"/>
                <a:gd name="T7" fmla="*/ 9 h 9"/>
                <a:gd name="T8" fmla="*/ 8 w 11"/>
                <a:gd name="T9" fmla="*/ 9 h 9"/>
                <a:gd name="T10" fmla="*/ 11 w 11"/>
                <a:gd name="T11" fmla="*/ 6 h 9"/>
                <a:gd name="T12" fmla="*/ 11 w 11"/>
                <a:gd name="T13" fmla="*/ 5 h 9"/>
                <a:gd name="T14" fmla="*/ 11 w 11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11" y="3"/>
                  </a:move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3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3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432"/>
            <p:cNvSpPr>
              <a:spLocks/>
            </p:cNvSpPr>
            <p:nvPr/>
          </p:nvSpPr>
          <p:spPr bwMode="auto">
            <a:xfrm>
              <a:off x="6099175" y="5199063"/>
              <a:ext cx="63500" cy="66675"/>
            </a:xfrm>
            <a:custGeom>
              <a:avLst/>
              <a:gdLst>
                <a:gd name="T0" fmla="*/ 10 w 13"/>
                <a:gd name="T1" fmla="*/ 2 h 14"/>
                <a:gd name="T2" fmla="*/ 1 w 13"/>
                <a:gd name="T3" fmla="*/ 5 h 14"/>
                <a:gd name="T4" fmla="*/ 1 w 13"/>
                <a:gd name="T5" fmla="*/ 6 h 14"/>
                <a:gd name="T6" fmla="*/ 2 w 13"/>
                <a:gd name="T7" fmla="*/ 11 h 14"/>
                <a:gd name="T8" fmla="*/ 10 w 13"/>
                <a:gd name="T9" fmla="*/ 11 h 14"/>
                <a:gd name="T10" fmla="*/ 10 w 13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0" y="2"/>
                  </a:moveTo>
                  <a:cubicBezTo>
                    <a:pt x="7" y="0"/>
                    <a:pt x="1" y="1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4" y="14"/>
                    <a:pt x="8" y="13"/>
                    <a:pt x="10" y="11"/>
                  </a:cubicBezTo>
                  <a:cubicBezTo>
                    <a:pt x="13" y="8"/>
                    <a:pt x="12" y="4"/>
                    <a:pt x="10" y="2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433"/>
            <p:cNvSpPr>
              <a:spLocks/>
            </p:cNvSpPr>
            <p:nvPr/>
          </p:nvSpPr>
          <p:spPr bwMode="auto">
            <a:xfrm>
              <a:off x="6022975" y="5246688"/>
              <a:ext cx="71437" cy="76200"/>
            </a:xfrm>
            <a:custGeom>
              <a:avLst/>
              <a:gdLst>
                <a:gd name="T0" fmla="*/ 1 w 15"/>
                <a:gd name="T1" fmla="*/ 10 h 16"/>
                <a:gd name="T2" fmla="*/ 1 w 15"/>
                <a:gd name="T3" fmla="*/ 10 h 16"/>
                <a:gd name="T4" fmla="*/ 1 w 15"/>
                <a:gd name="T5" fmla="*/ 11 h 16"/>
                <a:gd name="T6" fmla="*/ 8 w 15"/>
                <a:gd name="T7" fmla="*/ 15 h 16"/>
                <a:gd name="T8" fmla="*/ 15 w 15"/>
                <a:gd name="T9" fmla="*/ 9 h 16"/>
                <a:gd name="T10" fmla="*/ 1 w 15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4"/>
                    <a:pt x="5" y="15"/>
                    <a:pt x="8" y="15"/>
                  </a:cubicBezTo>
                  <a:cubicBezTo>
                    <a:pt x="11" y="16"/>
                    <a:pt x="14" y="12"/>
                    <a:pt x="15" y="9"/>
                  </a:cubicBezTo>
                  <a:cubicBezTo>
                    <a:pt x="15" y="0"/>
                    <a:pt x="0" y="1"/>
                    <a:pt x="1" y="1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434"/>
            <p:cNvSpPr>
              <a:spLocks/>
            </p:cNvSpPr>
            <p:nvPr/>
          </p:nvSpPr>
          <p:spPr bwMode="auto">
            <a:xfrm>
              <a:off x="6032500" y="5343526"/>
              <a:ext cx="66675" cy="71438"/>
            </a:xfrm>
            <a:custGeom>
              <a:avLst/>
              <a:gdLst>
                <a:gd name="T0" fmla="*/ 14 w 14"/>
                <a:gd name="T1" fmla="*/ 6 h 15"/>
                <a:gd name="T2" fmla="*/ 5 w 14"/>
                <a:gd name="T3" fmla="*/ 1 h 15"/>
                <a:gd name="T4" fmla="*/ 1 w 14"/>
                <a:gd name="T5" fmla="*/ 6 h 15"/>
                <a:gd name="T6" fmla="*/ 0 w 14"/>
                <a:gd name="T7" fmla="*/ 7 h 15"/>
                <a:gd name="T8" fmla="*/ 6 w 14"/>
                <a:gd name="T9" fmla="*/ 15 h 15"/>
                <a:gd name="T10" fmla="*/ 11 w 14"/>
                <a:gd name="T11" fmla="*/ 14 h 15"/>
                <a:gd name="T12" fmla="*/ 14 w 14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2"/>
                    <a:pt x="9" y="0"/>
                    <a:pt x="5" y="1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11"/>
                    <a:pt x="2" y="14"/>
                    <a:pt x="6" y="15"/>
                  </a:cubicBezTo>
                  <a:cubicBezTo>
                    <a:pt x="7" y="15"/>
                    <a:pt x="9" y="15"/>
                    <a:pt x="11" y="14"/>
                  </a:cubicBezTo>
                  <a:cubicBezTo>
                    <a:pt x="13" y="12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435"/>
            <p:cNvSpPr>
              <a:spLocks/>
            </p:cNvSpPr>
            <p:nvPr/>
          </p:nvSpPr>
          <p:spPr bwMode="auto">
            <a:xfrm>
              <a:off x="6118225" y="5260976"/>
              <a:ext cx="144462" cy="158750"/>
            </a:xfrm>
            <a:custGeom>
              <a:avLst/>
              <a:gdLst>
                <a:gd name="T0" fmla="*/ 20 w 30"/>
                <a:gd name="T1" fmla="*/ 3 h 33"/>
                <a:gd name="T2" fmla="*/ 2 w 30"/>
                <a:gd name="T3" fmla="*/ 6 h 33"/>
                <a:gd name="T4" fmla="*/ 1 w 30"/>
                <a:gd name="T5" fmla="*/ 17 h 33"/>
                <a:gd name="T6" fmla="*/ 4 w 30"/>
                <a:gd name="T7" fmla="*/ 25 h 33"/>
                <a:gd name="T8" fmla="*/ 24 w 30"/>
                <a:gd name="T9" fmla="*/ 21 h 33"/>
                <a:gd name="T10" fmla="*/ 20 w 30"/>
                <a:gd name="T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20" y="3"/>
                  </a:moveTo>
                  <a:cubicBezTo>
                    <a:pt x="14" y="0"/>
                    <a:pt x="5" y="0"/>
                    <a:pt x="2" y="6"/>
                  </a:cubicBezTo>
                  <a:cubicBezTo>
                    <a:pt x="0" y="10"/>
                    <a:pt x="0" y="13"/>
                    <a:pt x="1" y="17"/>
                  </a:cubicBezTo>
                  <a:cubicBezTo>
                    <a:pt x="1" y="20"/>
                    <a:pt x="2" y="22"/>
                    <a:pt x="4" y="25"/>
                  </a:cubicBezTo>
                  <a:cubicBezTo>
                    <a:pt x="9" y="33"/>
                    <a:pt x="20" y="27"/>
                    <a:pt x="24" y="21"/>
                  </a:cubicBezTo>
                  <a:cubicBezTo>
                    <a:pt x="30" y="15"/>
                    <a:pt x="27" y="7"/>
                    <a:pt x="20" y="3"/>
                  </a:cubicBezTo>
                  <a:close/>
                </a:path>
              </a:pathLst>
            </a:custGeom>
            <a:solidFill>
              <a:srgbClr val="FEB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436"/>
            <p:cNvSpPr>
              <a:spLocks/>
            </p:cNvSpPr>
            <p:nvPr/>
          </p:nvSpPr>
          <p:spPr bwMode="auto">
            <a:xfrm>
              <a:off x="5667375" y="5097463"/>
              <a:ext cx="139700" cy="260350"/>
            </a:xfrm>
            <a:custGeom>
              <a:avLst/>
              <a:gdLst>
                <a:gd name="T0" fmla="*/ 29 w 29"/>
                <a:gd name="T1" fmla="*/ 0 h 54"/>
                <a:gd name="T2" fmla="*/ 9 w 29"/>
                <a:gd name="T3" fmla="*/ 18 h 54"/>
                <a:gd name="T4" fmla="*/ 1 w 29"/>
                <a:gd name="T5" fmla="*/ 50 h 54"/>
                <a:gd name="T6" fmla="*/ 5 w 29"/>
                <a:gd name="T7" fmla="*/ 50 h 54"/>
                <a:gd name="T8" fmla="*/ 29 w 2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4">
                  <a:moveTo>
                    <a:pt x="29" y="0"/>
                  </a:moveTo>
                  <a:cubicBezTo>
                    <a:pt x="20" y="3"/>
                    <a:pt x="14" y="10"/>
                    <a:pt x="9" y="18"/>
                  </a:cubicBezTo>
                  <a:cubicBezTo>
                    <a:pt x="3" y="28"/>
                    <a:pt x="4" y="39"/>
                    <a:pt x="1" y="50"/>
                  </a:cubicBezTo>
                  <a:cubicBezTo>
                    <a:pt x="0" y="54"/>
                    <a:pt x="6" y="54"/>
                    <a:pt x="5" y="50"/>
                  </a:cubicBezTo>
                  <a:cubicBezTo>
                    <a:pt x="0" y="30"/>
                    <a:pt x="12" y="1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437"/>
            <p:cNvSpPr>
              <a:spLocks/>
            </p:cNvSpPr>
            <p:nvPr/>
          </p:nvSpPr>
          <p:spPr bwMode="auto">
            <a:xfrm>
              <a:off x="5681663" y="5299076"/>
              <a:ext cx="282575" cy="87313"/>
            </a:xfrm>
            <a:custGeom>
              <a:avLst/>
              <a:gdLst>
                <a:gd name="T0" fmla="*/ 0 w 59"/>
                <a:gd name="T1" fmla="*/ 9 h 18"/>
                <a:gd name="T2" fmla="*/ 24 w 59"/>
                <a:gd name="T3" fmla="*/ 18 h 18"/>
                <a:gd name="T4" fmla="*/ 38 w 59"/>
                <a:gd name="T5" fmla="*/ 15 h 18"/>
                <a:gd name="T6" fmla="*/ 54 w 59"/>
                <a:gd name="T7" fmla="*/ 7 h 18"/>
                <a:gd name="T8" fmla="*/ 52 w 59"/>
                <a:gd name="T9" fmla="*/ 5 h 18"/>
                <a:gd name="T10" fmla="*/ 32 w 59"/>
                <a:gd name="T11" fmla="*/ 15 h 18"/>
                <a:gd name="T12" fmla="*/ 1 w 59"/>
                <a:gd name="T13" fmla="*/ 8 h 18"/>
                <a:gd name="T14" fmla="*/ 0 w 59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8">
                  <a:moveTo>
                    <a:pt x="0" y="9"/>
                  </a:moveTo>
                  <a:cubicBezTo>
                    <a:pt x="7" y="15"/>
                    <a:pt x="15" y="17"/>
                    <a:pt x="24" y="18"/>
                  </a:cubicBezTo>
                  <a:cubicBezTo>
                    <a:pt x="28" y="18"/>
                    <a:pt x="33" y="17"/>
                    <a:pt x="38" y="15"/>
                  </a:cubicBezTo>
                  <a:cubicBezTo>
                    <a:pt x="43" y="14"/>
                    <a:pt x="49" y="8"/>
                    <a:pt x="54" y="7"/>
                  </a:cubicBezTo>
                  <a:cubicBezTo>
                    <a:pt x="59" y="7"/>
                    <a:pt x="54" y="0"/>
                    <a:pt x="52" y="5"/>
                  </a:cubicBezTo>
                  <a:cubicBezTo>
                    <a:pt x="50" y="11"/>
                    <a:pt x="38" y="13"/>
                    <a:pt x="32" y="15"/>
                  </a:cubicBezTo>
                  <a:cubicBezTo>
                    <a:pt x="21" y="17"/>
                    <a:pt x="10" y="15"/>
                    <a:pt x="1" y="8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438"/>
            <p:cNvSpPr>
              <a:spLocks/>
            </p:cNvSpPr>
            <p:nvPr/>
          </p:nvSpPr>
          <p:spPr bwMode="auto">
            <a:xfrm>
              <a:off x="5859463" y="5126038"/>
              <a:ext cx="90487" cy="212725"/>
            </a:xfrm>
            <a:custGeom>
              <a:avLst/>
              <a:gdLst>
                <a:gd name="T0" fmla="*/ 0 w 19"/>
                <a:gd name="T1" fmla="*/ 0 h 44"/>
                <a:gd name="T2" fmla="*/ 13 w 19"/>
                <a:gd name="T3" fmla="*/ 23 h 44"/>
                <a:gd name="T4" fmla="*/ 15 w 19"/>
                <a:gd name="T5" fmla="*/ 42 h 44"/>
                <a:gd name="T6" fmla="*/ 18 w 19"/>
                <a:gd name="T7" fmla="*/ 41 h 44"/>
                <a:gd name="T8" fmla="*/ 0 w 1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6" y="7"/>
                    <a:pt x="10" y="14"/>
                    <a:pt x="13" y="23"/>
                  </a:cubicBezTo>
                  <a:cubicBezTo>
                    <a:pt x="14" y="29"/>
                    <a:pt x="14" y="35"/>
                    <a:pt x="15" y="42"/>
                  </a:cubicBezTo>
                  <a:cubicBezTo>
                    <a:pt x="15" y="44"/>
                    <a:pt x="19" y="43"/>
                    <a:pt x="18" y="41"/>
                  </a:cubicBezTo>
                  <a:cubicBezTo>
                    <a:pt x="18" y="27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439"/>
            <p:cNvSpPr>
              <a:spLocks/>
            </p:cNvSpPr>
            <p:nvPr/>
          </p:nvSpPr>
          <p:spPr bwMode="auto">
            <a:xfrm>
              <a:off x="5681663" y="5308601"/>
              <a:ext cx="254000" cy="82550"/>
            </a:xfrm>
            <a:custGeom>
              <a:avLst/>
              <a:gdLst>
                <a:gd name="T0" fmla="*/ 0 w 53"/>
                <a:gd name="T1" fmla="*/ 3 h 17"/>
                <a:gd name="T2" fmla="*/ 53 w 53"/>
                <a:gd name="T3" fmla="*/ 1 h 17"/>
                <a:gd name="T4" fmla="*/ 52 w 53"/>
                <a:gd name="T5" fmla="*/ 0 h 17"/>
                <a:gd name="T6" fmla="*/ 0 w 53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7">
                  <a:moveTo>
                    <a:pt x="0" y="3"/>
                  </a:moveTo>
                  <a:cubicBezTo>
                    <a:pt x="14" y="17"/>
                    <a:pt x="38" y="11"/>
                    <a:pt x="53" y="1"/>
                  </a:cubicBezTo>
                  <a:cubicBezTo>
                    <a:pt x="53" y="1"/>
                    <a:pt x="53" y="0"/>
                    <a:pt x="52" y="0"/>
                  </a:cubicBezTo>
                  <a:cubicBezTo>
                    <a:pt x="37" y="10"/>
                    <a:pt x="15" y="15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440"/>
            <p:cNvSpPr>
              <a:spLocks/>
            </p:cNvSpPr>
            <p:nvPr/>
          </p:nvSpPr>
          <p:spPr bwMode="auto">
            <a:xfrm>
              <a:off x="5797550" y="4938713"/>
              <a:ext cx="547687" cy="158750"/>
            </a:xfrm>
            <a:custGeom>
              <a:avLst/>
              <a:gdLst>
                <a:gd name="T0" fmla="*/ 0 w 114"/>
                <a:gd name="T1" fmla="*/ 33 h 33"/>
                <a:gd name="T2" fmla="*/ 51 w 114"/>
                <a:gd name="T3" fmla="*/ 11 h 33"/>
                <a:gd name="T4" fmla="*/ 110 w 114"/>
                <a:gd name="T5" fmla="*/ 28 h 33"/>
                <a:gd name="T6" fmla="*/ 113 w 114"/>
                <a:gd name="T7" fmla="*/ 26 h 33"/>
                <a:gd name="T8" fmla="*/ 0 w 11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3">
                  <a:moveTo>
                    <a:pt x="0" y="33"/>
                  </a:moveTo>
                  <a:cubicBezTo>
                    <a:pt x="15" y="22"/>
                    <a:pt x="32" y="14"/>
                    <a:pt x="51" y="11"/>
                  </a:cubicBezTo>
                  <a:cubicBezTo>
                    <a:pt x="67" y="9"/>
                    <a:pt x="101" y="11"/>
                    <a:pt x="110" y="28"/>
                  </a:cubicBezTo>
                  <a:cubicBezTo>
                    <a:pt x="111" y="30"/>
                    <a:pt x="114" y="27"/>
                    <a:pt x="113" y="26"/>
                  </a:cubicBezTo>
                  <a:cubicBezTo>
                    <a:pt x="80" y="0"/>
                    <a:pt x="29" y="5"/>
                    <a:pt x="0" y="3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441"/>
            <p:cNvSpPr>
              <a:spLocks/>
            </p:cNvSpPr>
            <p:nvPr/>
          </p:nvSpPr>
          <p:spPr bwMode="auto">
            <a:xfrm>
              <a:off x="5888038" y="5064126"/>
              <a:ext cx="427037" cy="125413"/>
            </a:xfrm>
            <a:custGeom>
              <a:avLst/>
              <a:gdLst>
                <a:gd name="T0" fmla="*/ 2 w 89"/>
                <a:gd name="T1" fmla="*/ 25 h 26"/>
                <a:gd name="T2" fmla="*/ 40 w 89"/>
                <a:gd name="T3" fmla="*/ 3 h 26"/>
                <a:gd name="T4" fmla="*/ 84 w 89"/>
                <a:gd name="T5" fmla="*/ 12 h 26"/>
                <a:gd name="T6" fmla="*/ 86 w 89"/>
                <a:gd name="T7" fmla="*/ 9 h 26"/>
                <a:gd name="T8" fmla="*/ 32 w 89"/>
                <a:gd name="T9" fmla="*/ 3 h 26"/>
                <a:gd name="T10" fmla="*/ 1 w 89"/>
                <a:gd name="T11" fmla="*/ 25 h 26"/>
                <a:gd name="T12" fmla="*/ 2 w 89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6">
                  <a:moveTo>
                    <a:pt x="2" y="25"/>
                  </a:moveTo>
                  <a:cubicBezTo>
                    <a:pt x="1" y="7"/>
                    <a:pt x="28" y="4"/>
                    <a:pt x="40" y="3"/>
                  </a:cubicBezTo>
                  <a:cubicBezTo>
                    <a:pt x="53" y="2"/>
                    <a:pt x="75" y="0"/>
                    <a:pt x="84" y="12"/>
                  </a:cubicBezTo>
                  <a:cubicBezTo>
                    <a:pt x="85" y="14"/>
                    <a:pt x="89" y="10"/>
                    <a:pt x="86" y="9"/>
                  </a:cubicBezTo>
                  <a:cubicBezTo>
                    <a:pt x="70" y="0"/>
                    <a:pt x="50" y="0"/>
                    <a:pt x="32" y="3"/>
                  </a:cubicBezTo>
                  <a:cubicBezTo>
                    <a:pt x="20" y="5"/>
                    <a:pt x="0" y="9"/>
                    <a:pt x="1" y="25"/>
                  </a:cubicBezTo>
                  <a:cubicBezTo>
                    <a:pt x="2" y="26"/>
                    <a:pt x="3" y="26"/>
                    <a:pt x="2" y="2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442"/>
            <p:cNvSpPr>
              <a:spLocks/>
            </p:cNvSpPr>
            <p:nvPr/>
          </p:nvSpPr>
          <p:spPr bwMode="auto">
            <a:xfrm>
              <a:off x="6234113" y="5078413"/>
              <a:ext cx="201612" cy="461963"/>
            </a:xfrm>
            <a:custGeom>
              <a:avLst/>
              <a:gdLst>
                <a:gd name="T0" fmla="*/ 0 w 42"/>
                <a:gd name="T1" fmla="*/ 1 h 96"/>
                <a:gd name="T2" fmla="*/ 27 w 42"/>
                <a:gd name="T3" fmla="*/ 40 h 96"/>
                <a:gd name="T4" fmla="*/ 34 w 42"/>
                <a:gd name="T5" fmla="*/ 63 h 96"/>
                <a:gd name="T6" fmla="*/ 36 w 42"/>
                <a:gd name="T7" fmla="*/ 92 h 96"/>
                <a:gd name="T8" fmla="*/ 40 w 42"/>
                <a:gd name="T9" fmla="*/ 92 h 96"/>
                <a:gd name="T10" fmla="*/ 36 w 42"/>
                <a:gd name="T11" fmla="*/ 67 h 96"/>
                <a:gd name="T12" fmla="*/ 30 w 42"/>
                <a:gd name="T13" fmla="*/ 43 h 96"/>
                <a:gd name="T14" fmla="*/ 0 w 42"/>
                <a:gd name="T15" fmla="*/ 0 h 96"/>
                <a:gd name="T16" fmla="*/ 0 w 42"/>
                <a:gd name="T17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6">
                  <a:moveTo>
                    <a:pt x="0" y="1"/>
                  </a:moveTo>
                  <a:cubicBezTo>
                    <a:pt x="12" y="12"/>
                    <a:pt x="21" y="25"/>
                    <a:pt x="27" y="40"/>
                  </a:cubicBezTo>
                  <a:cubicBezTo>
                    <a:pt x="30" y="47"/>
                    <a:pt x="32" y="55"/>
                    <a:pt x="34" y="63"/>
                  </a:cubicBezTo>
                  <a:cubicBezTo>
                    <a:pt x="35" y="71"/>
                    <a:pt x="39" y="85"/>
                    <a:pt x="36" y="92"/>
                  </a:cubicBezTo>
                  <a:cubicBezTo>
                    <a:pt x="35" y="96"/>
                    <a:pt x="42" y="95"/>
                    <a:pt x="40" y="92"/>
                  </a:cubicBezTo>
                  <a:cubicBezTo>
                    <a:pt x="37" y="85"/>
                    <a:pt x="38" y="74"/>
                    <a:pt x="36" y="67"/>
                  </a:cubicBezTo>
                  <a:cubicBezTo>
                    <a:pt x="35" y="58"/>
                    <a:pt x="33" y="51"/>
                    <a:pt x="30" y="43"/>
                  </a:cubicBezTo>
                  <a:cubicBezTo>
                    <a:pt x="24" y="26"/>
                    <a:pt x="14" y="1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443"/>
            <p:cNvSpPr>
              <a:spLocks/>
            </p:cNvSpPr>
            <p:nvPr/>
          </p:nvSpPr>
          <p:spPr bwMode="auto">
            <a:xfrm>
              <a:off x="5792788" y="5376863"/>
              <a:ext cx="28575" cy="158750"/>
            </a:xfrm>
            <a:custGeom>
              <a:avLst/>
              <a:gdLst>
                <a:gd name="T0" fmla="*/ 3 w 6"/>
                <a:gd name="T1" fmla="*/ 1 h 33"/>
                <a:gd name="T2" fmla="*/ 2 w 6"/>
                <a:gd name="T3" fmla="*/ 16 h 33"/>
                <a:gd name="T4" fmla="*/ 1 w 6"/>
                <a:gd name="T5" fmla="*/ 30 h 33"/>
                <a:gd name="T6" fmla="*/ 4 w 6"/>
                <a:gd name="T7" fmla="*/ 29 h 33"/>
                <a:gd name="T8" fmla="*/ 4 w 6"/>
                <a:gd name="T9" fmla="*/ 14 h 33"/>
                <a:gd name="T10" fmla="*/ 4 w 6"/>
                <a:gd name="T11" fmla="*/ 1 h 33"/>
                <a:gd name="T12" fmla="*/ 3 w 6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3">
                  <a:moveTo>
                    <a:pt x="3" y="1"/>
                  </a:moveTo>
                  <a:cubicBezTo>
                    <a:pt x="3" y="6"/>
                    <a:pt x="3" y="11"/>
                    <a:pt x="2" y="16"/>
                  </a:cubicBezTo>
                  <a:cubicBezTo>
                    <a:pt x="2" y="20"/>
                    <a:pt x="2" y="25"/>
                    <a:pt x="1" y="30"/>
                  </a:cubicBezTo>
                  <a:cubicBezTo>
                    <a:pt x="0" y="33"/>
                    <a:pt x="6" y="32"/>
                    <a:pt x="4" y="29"/>
                  </a:cubicBezTo>
                  <a:cubicBezTo>
                    <a:pt x="2" y="25"/>
                    <a:pt x="3" y="19"/>
                    <a:pt x="4" y="14"/>
                  </a:cubicBezTo>
                  <a:cubicBezTo>
                    <a:pt x="4" y="9"/>
                    <a:pt x="4" y="5"/>
                    <a:pt x="4" y="1"/>
                  </a:cubicBezTo>
                  <a:cubicBezTo>
                    <a:pt x="4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444"/>
            <p:cNvSpPr>
              <a:spLocks/>
            </p:cNvSpPr>
            <p:nvPr/>
          </p:nvSpPr>
          <p:spPr bwMode="auto">
            <a:xfrm>
              <a:off x="5797550" y="5507038"/>
              <a:ext cx="633412" cy="66675"/>
            </a:xfrm>
            <a:custGeom>
              <a:avLst/>
              <a:gdLst>
                <a:gd name="T0" fmla="*/ 1 w 132"/>
                <a:gd name="T1" fmla="*/ 4 h 14"/>
                <a:gd name="T2" fmla="*/ 65 w 132"/>
                <a:gd name="T3" fmla="*/ 14 h 14"/>
                <a:gd name="T4" fmla="*/ 129 w 132"/>
                <a:gd name="T5" fmla="*/ 6 h 14"/>
                <a:gd name="T6" fmla="*/ 127 w 132"/>
                <a:gd name="T7" fmla="*/ 3 h 14"/>
                <a:gd name="T8" fmla="*/ 99 w 132"/>
                <a:gd name="T9" fmla="*/ 10 h 14"/>
                <a:gd name="T10" fmla="*/ 65 w 132"/>
                <a:gd name="T11" fmla="*/ 13 h 14"/>
                <a:gd name="T12" fmla="*/ 1 w 132"/>
                <a:gd name="T13" fmla="*/ 3 h 14"/>
                <a:gd name="T14" fmla="*/ 1 w 132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4">
                  <a:moveTo>
                    <a:pt x="1" y="4"/>
                  </a:moveTo>
                  <a:cubicBezTo>
                    <a:pt x="20" y="14"/>
                    <a:pt x="44" y="14"/>
                    <a:pt x="65" y="14"/>
                  </a:cubicBezTo>
                  <a:cubicBezTo>
                    <a:pt x="87" y="14"/>
                    <a:pt x="108" y="11"/>
                    <a:pt x="129" y="6"/>
                  </a:cubicBezTo>
                  <a:cubicBezTo>
                    <a:pt x="132" y="5"/>
                    <a:pt x="130" y="0"/>
                    <a:pt x="127" y="3"/>
                  </a:cubicBezTo>
                  <a:cubicBezTo>
                    <a:pt x="120" y="8"/>
                    <a:pt x="107" y="9"/>
                    <a:pt x="99" y="10"/>
                  </a:cubicBezTo>
                  <a:cubicBezTo>
                    <a:pt x="88" y="12"/>
                    <a:pt x="76" y="13"/>
                    <a:pt x="65" y="13"/>
                  </a:cubicBezTo>
                  <a:cubicBezTo>
                    <a:pt x="44" y="13"/>
                    <a:pt x="21" y="12"/>
                    <a:pt x="1" y="3"/>
                  </a:cubicBezTo>
                  <a:cubicBezTo>
                    <a:pt x="1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445"/>
            <p:cNvSpPr>
              <a:spLocks/>
            </p:cNvSpPr>
            <p:nvPr/>
          </p:nvSpPr>
          <p:spPr bwMode="auto">
            <a:xfrm>
              <a:off x="5999163" y="5087938"/>
              <a:ext cx="28575" cy="92075"/>
            </a:xfrm>
            <a:custGeom>
              <a:avLst/>
              <a:gdLst>
                <a:gd name="T0" fmla="*/ 0 w 6"/>
                <a:gd name="T1" fmla="*/ 0 h 19"/>
                <a:gd name="T2" fmla="*/ 2 w 6"/>
                <a:gd name="T3" fmla="*/ 10 h 19"/>
                <a:gd name="T4" fmla="*/ 3 w 6"/>
                <a:gd name="T5" fmla="*/ 15 h 19"/>
                <a:gd name="T6" fmla="*/ 3 w 6"/>
                <a:gd name="T7" fmla="*/ 18 h 19"/>
                <a:gd name="T8" fmla="*/ 6 w 6"/>
                <a:gd name="T9" fmla="*/ 16 h 19"/>
                <a:gd name="T10" fmla="*/ 4 w 6"/>
                <a:gd name="T11" fmla="*/ 14 h 19"/>
                <a:gd name="T12" fmla="*/ 3 w 6"/>
                <a:gd name="T13" fmla="*/ 9 h 19"/>
                <a:gd name="T14" fmla="*/ 0 w 6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2" y="12"/>
                    <a:pt x="3" y="14"/>
                    <a:pt x="3" y="15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4" y="19"/>
                    <a:pt x="6" y="18"/>
                    <a:pt x="6" y="16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4" y="12"/>
                    <a:pt x="3" y="11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446"/>
            <p:cNvSpPr>
              <a:spLocks/>
            </p:cNvSpPr>
            <p:nvPr/>
          </p:nvSpPr>
          <p:spPr bwMode="auto">
            <a:xfrm>
              <a:off x="6013450" y="5154613"/>
              <a:ext cx="168275" cy="25400"/>
            </a:xfrm>
            <a:custGeom>
              <a:avLst/>
              <a:gdLst>
                <a:gd name="T0" fmla="*/ 1 w 35"/>
                <a:gd name="T1" fmla="*/ 4 h 5"/>
                <a:gd name="T2" fmla="*/ 17 w 35"/>
                <a:gd name="T3" fmla="*/ 3 h 5"/>
                <a:gd name="T4" fmla="*/ 32 w 35"/>
                <a:gd name="T5" fmla="*/ 4 h 5"/>
                <a:gd name="T6" fmla="*/ 32 w 35"/>
                <a:gd name="T7" fmla="*/ 1 h 5"/>
                <a:gd name="T8" fmla="*/ 17 w 35"/>
                <a:gd name="T9" fmla="*/ 2 h 5"/>
                <a:gd name="T10" fmla="*/ 1 w 35"/>
                <a:gd name="T11" fmla="*/ 3 h 5"/>
                <a:gd name="T12" fmla="*/ 1 w 3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1" y="4"/>
                  </a:moveTo>
                  <a:cubicBezTo>
                    <a:pt x="6" y="4"/>
                    <a:pt x="11" y="4"/>
                    <a:pt x="17" y="3"/>
                  </a:cubicBezTo>
                  <a:cubicBezTo>
                    <a:pt x="21" y="3"/>
                    <a:pt x="28" y="2"/>
                    <a:pt x="32" y="4"/>
                  </a:cubicBezTo>
                  <a:cubicBezTo>
                    <a:pt x="34" y="5"/>
                    <a:pt x="35" y="0"/>
                    <a:pt x="32" y="1"/>
                  </a:cubicBezTo>
                  <a:cubicBezTo>
                    <a:pt x="28" y="3"/>
                    <a:pt x="21" y="2"/>
                    <a:pt x="17" y="2"/>
                  </a:cubicBezTo>
                  <a:cubicBezTo>
                    <a:pt x="11" y="2"/>
                    <a:pt x="6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447"/>
            <p:cNvSpPr>
              <a:spLocks/>
            </p:cNvSpPr>
            <p:nvPr/>
          </p:nvSpPr>
          <p:spPr bwMode="auto">
            <a:xfrm>
              <a:off x="6157913" y="5068888"/>
              <a:ext cx="19050" cy="101600"/>
            </a:xfrm>
            <a:custGeom>
              <a:avLst/>
              <a:gdLst>
                <a:gd name="T0" fmla="*/ 0 w 4"/>
                <a:gd name="T1" fmla="*/ 1 h 21"/>
                <a:gd name="T2" fmla="*/ 1 w 4"/>
                <a:gd name="T3" fmla="*/ 10 h 21"/>
                <a:gd name="T4" fmla="*/ 1 w 4"/>
                <a:gd name="T5" fmla="*/ 17 h 21"/>
                <a:gd name="T6" fmla="*/ 1 w 4"/>
                <a:gd name="T7" fmla="*/ 20 h 21"/>
                <a:gd name="T8" fmla="*/ 3 w 4"/>
                <a:gd name="T9" fmla="*/ 20 h 21"/>
                <a:gd name="T10" fmla="*/ 3 w 4"/>
                <a:gd name="T11" fmla="*/ 12 h 21"/>
                <a:gd name="T12" fmla="*/ 1 w 4"/>
                <a:gd name="T13" fmla="*/ 1 h 21"/>
                <a:gd name="T14" fmla="*/ 0 w 4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1">
                  <a:moveTo>
                    <a:pt x="0" y="1"/>
                  </a:move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4" y="18"/>
                    <a:pt x="3" y="15"/>
                    <a:pt x="3" y="12"/>
                  </a:cubicBezTo>
                  <a:cubicBezTo>
                    <a:pt x="2" y="8"/>
                    <a:pt x="2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448"/>
            <p:cNvSpPr>
              <a:spLocks/>
            </p:cNvSpPr>
            <p:nvPr/>
          </p:nvSpPr>
          <p:spPr bwMode="auto">
            <a:xfrm>
              <a:off x="6122988" y="5068888"/>
              <a:ext cx="23812" cy="106363"/>
            </a:xfrm>
            <a:custGeom>
              <a:avLst/>
              <a:gdLst>
                <a:gd name="T0" fmla="*/ 0 w 5"/>
                <a:gd name="T1" fmla="*/ 1 h 22"/>
                <a:gd name="T2" fmla="*/ 0 w 5"/>
                <a:gd name="T3" fmla="*/ 12 h 22"/>
                <a:gd name="T4" fmla="*/ 0 w 5"/>
                <a:gd name="T5" fmla="*/ 19 h 22"/>
                <a:gd name="T6" fmla="*/ 3 w 5"/>
                <a:gd name="T7" fmla="*/ 19 h 22"/>
                <a:gd name="T8" fmla="*/ 1 w 5"/>
                <a:gd name="T9" fmla="*/ 10 h 22"/>
                <a:gd name="T10" fmla="*/ 1 w 5"/>
                <a:gd name="T11" fmla="*/ 1 h 22"/>
                <a:gd name="T12" fmla="*/ 0 w 5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2">
                  <a:moveTo>
                    <a:pt x="0" y="1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15"/>
                    <a:pt x="1" y="17"/>
                    <a:pt x="0" y="19"/>
                  </a:cubicBezTo>
                  <a:cubicBezTo>
                    <a:pt x="0" y="22"/>
                    <a:pt x="5" y="21"/>
                    <a:pt x="3" y="19"/>
                  </a:cubicBezTo>
                  <a:cubicBezTo>
                    <a:pt x="1" y="17"/>
                    <a:pt x="2" y="13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449"/>
            <p:cNvSpPr>
              <a:spLocks/>
            </p:cNvSpPr>
            <p:nvPr/>
          </p:nvSpPr>
          <p:spPr bwMode="auto">
            <a:xfrm>
              <a:off x="5907088" y="5126038"/>
              <a:ext cx="14287" cy="77788"/>
            </a:xfrm>
            <a:custGeom>
              <a:avLst/>
              <a:gdLst>
                <a:gd name="T0" fmla="*/ 1 w 3"/>
                <a:gd name="T1" fmla="*/ 1 h 16"/>
                <a:gd name="T2" fmla="*/ 1 w 3"/>
                <a:gd name="T3" fmla="*/ 9 h 16"/>
                <a:gd name="T4" fmla="*/ 1 w 3"/>
                <a:gd name="T5" fmla="*/ 15 h 16"/>
                <a:gd name="T6" fmla="*/ 2 w 3"/>
                <a:gd name="T7" fmla="*/ 15 h 16"/>
                <a:gd name="T8" fmla="*/ 2 w 3"/>
                <a:gd name="T9" fmla="*/ 10 h 16"/>
                <a:gd name="T10" fmla="*/ 2 w 3"/>
                <a:gd name="T11" fmla="*/ 1 h 16"/>
                <a:gd name="T12" fmla="*/ 1 w 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6">
                  <a:moveTo>
                    <a:pt x="1" y="1"/>
                  </a:moveTo>
                  <a:cubicBezTo>
                    <a:pt x="1" y="4"/>
                    <a:pt x="1" y="6"/>
                    <a:pt x="1" y="9"/>
                  </a:cubicBezTo>
                  <a:cubicBezTo>
                    <a:pt x="1" y="11"/>
                    <a:pt x="0" y="14"/>
                    <a:pt x="1" y="15"/>
                  </a:cubicBezTo>
                  <a:cubicBezTo>
                    <a:pt x="1" y="16"/>
                    <a:pt x="2" y="16"/>
                    <a:pt x="2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2" y="7"/>
                    <a:pt x="2" y="4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450"/>
            <p:cNvSpPr>
              <a:spLocks/>
            </p:cNvSpPr>
            <p:nvPr/>
          </p:nvSpPr>
          <p:spPr bwMode="auto">
            <a:xfrm>
              <a:off x="6324600" y="5054601"/>
              <a:ext cx="130175" cy="244475"/>
            </a:xfrm>
            <a:custGeom>
              <a:avLst/>
              <a:gdLst>
                <a:gd name="T0" fmla="*/ 1 w 27"/>
                <a:gd name="T1" fmla="*/ 1 h 51"/>
                <a:gd name="T2" fmla="*/ 21 w 27"/>
                <a:gd name="T3" fmla="*/ 26 h 51"/>
                <a:gd name="T4" fmla="*/ 23 w 27"/>
                <a:gd name="T5" fmla="*/ 41 h 51"/>
                <a:gd name="T6" fmla="*/ 11 w 27"/>
                <a:gd name="T7" fmla="*/ 50 h 51"/>
                <a:gd name="T8" fmla="*/ 11 w 27"/>
                <a:gd name="T9" fmla="*/ 51 h 51"/>
                <a:gd name="T10" fmla="*/ 24 w 27"/>
                <a:gd name="T11" fmla="*/ 44 h 51"/>
                <a:gd name="T12" fmla="*/ 23 w 27"/>
                <a:gd name="T13" fmla="*/ 28 h 51"/>
                <a:gd name="T14" fmla="*/ 1 w 27"/>
                <a:gd name="T15" fmla="*/ 1 h 51"/>
                <a:gd name="T16" fmla="*/ 1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1" y="1"/>
                  </a:moveTo>
                  <a:cubicBezTo>
                    <a:pt x="12" y="5"/>
                    <a:pt x="18" y="15"/>
                    <a:pt x="21" y="26"/>
                  </a:cubicBezTo>
                  <a:cubicBezTo>
                    <a:pt x="23" y="31"/>
                    <a:pt x="23" y="36"/>
                    <a:pt x="23" y="41"/>
                  </a:cubicBezTo>
                  <a:cubicBezTo>
                    <a:pt x="23" y="45"/>
                    <a:pt x="14" y="48"/>
                    <a:pt x="11" y="50"/>
                  </a:cubicBezTo>
                  <a:cubicBezTo>
                    <a:pt x="10" y="50"/>
                    <a:pt x="10" y="51"/>
                    <a:pt x="11" y="51"/>
                  </a:cubicBezTo>
                  <a:cubicBezTo>
                    <a:pt x="16" y="51"/>
                    <a:pt x="21" y="47"/>
                    <a:pt x="24" y="44"/>
                  </a:cubicBezTo>
                  <a:cubicBezTo>
                    <a:pt x="27" y="41"/>
                    <a:pt x="24" y="31"/>
                    <a:pt x="23" y="28"/>
                  </a:cubicBezTo>
                  <a:cubicBezTo>
                    <a:pt x="21" y="16"/>
                    <a:pt x="13" y="4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451"/>
            <p:cNvSpPr>
              <a:spLocks/>
            </p:cNvSpPr>
            <p:nvPr/>
          </p:nvSpPr>
          <p:spPr bwMode="auto">
            <a:xfrm>
              <a:off x="6369050" y="5241926"/>
              <a:ext cx="61912" cy="33338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8 w 13"/>
                <a:gd name="T7" fmla="*/ 4 h 7"/>
                <a:gd name="T8" fmla="*/ 0 w 13"/>
                <a:gd name="T9" fmla="*/ 6 h 7"/>
                <a:gd name="T10" fmla="*/ 0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7"/>
                    <a:pt x="11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0" y="3"/>
                    <a:pt x="8" y="4"/>
                  </a:cubicBezTo>
                  <a:cubicBezTo>
                    <a:pt x="6" y="5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452"/>
            <p:cNvSpPr>
              <a:spLocks/>
            </p:cNvSpPr>
            <p:nvPr/>
          </p:nvSpPr>
          <p:spPr bwMode="auto">
            <a:xfrm>
              <a:off x="6402388" y="5232401"/>
              <a:ext cx="104775" cy="215900"/>
            </a:xfrm>
            <a:custGeom>
              <a:avLst/>
              <a:gdLst>
                <a:gd name="T0" fmla="*/ 6 w 22"/>
                <a:gd name="T1" fmla="*/ 1 h 45"/>
                <a:gd name="T2" fmla="*/ 15 w 22"/>
                <a:gd name="T3" fmla="*/ 19 h 45"/>
                <a:gd name="T4" fmla="*/ 7 w 22"/>
                <a:gd name="T5" fmla="*/ 23 h 45"/>
                <a:gd name="T6" fmla="*/ 9 w 22"/>
                <a:gd name="T7" fmla="*/ 19 h 45"/>
                <a:gd name="T8" fmla="*/ 18 w 22"/>
                <a:gd name="T9" fmla="*/ 22 h 45"/>
                <a:gd name="T10" fmla="*/ 17 w 22"/>
                <a:gd name="T11" fmla="*/ 32 h 45"/>
                <a:gd name="T12" fmla="*/ 1 w 22"/>
                <a:gd name="T13" fmla="*/ 36 h 45"/>
                <a:gd name="T14" fmla="*/ 1 w 22"/>
                <a:gd name="T15" fmla="*/ 37 h 45"/>
                <a:gd name="T16" fmla="*/ 19 w 22"/>
                <a:gd name="T17" fmla="*/ 23 h 45"/>
                <a:gd name="T18" fmla="*/ 13 w 22"/>
                <a:gd name="T19" fmla="*/ 16 h 45"/>
                <a:gd name="T20" fmla="*/ 6 w 22"/>
                <a:gd name="T21" fmla="*/ 24 h 45"/>
                <a:gd name="T22" fmla="*/ 7 w 22"/>
                <a:gd name="T23" fmla="*/ 24 h 45"/>
                <a:gd name="T24" fmla="*/ 13 w 22"/>
                <a:gd name="T25" fmla="*/ 23 h 45"/>
                <a:gd name="T26" fmla="*/ 18 w 22"/>
                <a:gd name="T27" fmla="*/ 17 h 45"/>
                <a:gd name="T28" fmla="*/ 7 w 22"/>
                <a:gd name="T29" fmla="*/ 0 h 45"/>
                <a:gd name="T30" fmla="*/ 6 w 22"/>
                <a:gd name="T3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5">
                  <a:moveTo>
                    <a:pt x="6" y="1"/>
                  </a:moveTo>
                  <a:cubicBezTo>
                    <a:pt x="14" y="3"/>
                    <a:pt x="22" y="12"/>
                    <a:pt x="15" y="19"/>
                  </a:cubicBezTo>
                  <a:cubicBezTo>
                    <a:pt x="13" y="22"/>
                    <a:pt x="10" y="22"/>
                    <a:pt x="7" y="23"/>
                  </a:cubicBezTo>
                  <a:cubicBezTo>
                    <a:pt x="7" y="23"/>
                    <a:pt x="9" y="20"/>
                    <a:pt x="9" y="19"/>
                  </a:cubicBezTo>
                  <a:cubicBezTo>
                    <a:pt x="12" y="14"/>
                    <a:pt x="16" y="20"/>
                    <a:pt x="18" y="22"/>
                  </a:cubicBezTo>
                  <a:cubicBezTo>
                    <a:pt x="19" y="25"/>
                    <a:pt x="19" y="29"/>
                    <a:pt x="17" y="32"/>
                  </a:cubicBezTo>
                  <a:cubicBezTo>
                    <a:pt x="14" y="39"/>
                    <a:pt x="7" y="38"/>
                    <a:pt x="1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1" y="45"/>
                    <a:pt x="22" y="33"/>
                    <a:pt x="19" y="23"/>
                  </a:cubicBezTo>
                  <a:cubicBezTo>
                    <a:pt x="18" y="20"/>
                    <a:pt x="16" y="16"/>
                    <a:pt x="13" y="16"/>
                  </a:cubicBezTo>
                  <a:cubicBezTo>
                    <a:pt x="9" y="16"/>
                    <a:pt x="7" y="20"/>
                    <a:pt x="6" y="24"/>
                  </a:cubicBezTo>
                  <a:cubicBezTo>
                    <a:pt x="6" y="24"/>
                    <a:pt x="7" y="25"/>
                    <a:pt x="7" y="24"/>
                  </a:cubicBezTo>
                  <a:cubicBezTo>
                    <a:pt x="9" y="23"/>
                    <a:pt x="12" y="23"/>
                    <a:pt x="13" y="23"/>
                  </a:cubicBezTo>
                  <a:cubicBezTo>
                    <a:pt x="16" y="21"/>
                    <a:pt x="17" y="19"/>
                    <a:pt x="18" y="17"/>
                  </a:cubicBezTo>
                  <a:cubicBezTo>
                    <a:pt x="22" y="8"/>
                    <a:pt x="14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453"/>
            <p:cNvSpPr>
              <a:spLocks/>
            </p:cNvSpPr>
            <p:nvPr/>
          </p:nvSpPr>
          <p:spPr bwMode="auto">
            <a:xfrm>
              <a:off x="5949950" y="5170488"/>
              <a:ext cx="395287" cy="365125"/>
            </a:xfrm>
            <a:custGeom>
              <a:avLst/>
              <a:gdLst>
                <a:gd name="T0" fmla="*/ 26 w 82"/>
                <a:gd name="T1" fmla="*/ 4 h 76"/>
                <a:gd name="T2" fmla="*/ 12 w 82"/>
                <a:gd name="T3" fmla="*/ 52 h 76"/>
                <a:gd name="T4" fmla="*/ 60 w 82"/>
                <a:gd name="T5" fmla="*/ 68 h 76"/>
                <a:gd name="T6" fmla="*/ 78 w 82"/>
                <a:gd name="T7" fmla="*/ 27 h 76"/>
                <a:gd name="T8" fmla="*/ 26 w 82"/>
                <a:gd name="T9" fmla="*/ 3 h 76"/>
                <a:gd name="T10" fmla="*/ 26 w 82"/>
                <a:gd name="T11" fmla="*/ 5 h 76"/>
                <a:gd name="T12" fmla="*/ 73 w 82"/>
                <a:gd name="T13" fmla="*/ 22 h 76"/>
                <a:gd name="T14" fmla="*/ 66 w 82"/>
                <a:gd name="T15" fmla="*/ 61 h 76"/>
                <a:gd name="T16" fmla="*/ 17 w 82"/>
                <a:gd name="T17" fmla="*/ 57 h 76"/>
                <a:gd name="T18" fmla="*/ 26 w 82"/>
                <a:gd name="T1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6">
                  <a:moveTo>
                    <a:pt x="26" y="4"/>
                  </a:moveTo>
                  <a:cubicBezTo>
                    <a:pt x="7" y="15"/>
                    <a:pt x="1" y="33"/>
                    <a:pt x="12" y="52"/>
                  </a:cubicBezTo>
                  <a:cubicBezTo>
                    <a:pt x="21" y="70"/>
                    <a:pt x="43" y="76"/>
                    <a:pt x="60" y="68"/>
                  </a:cubicBezTo>
                  <a:cubicBezTo>
                    <a:pt x="75" y="60"/>
                    <a:pt x="82" y="42"/>
                    <a:pt x="78" y="27"/>
                  </a:cubicBezTo>
                  <a:cubicBezTo>
                    <a:pt x="71" y="5"/>
                    <a:pt x="45" y="0"/>
                    <a:pt x="26" y="3"/>
                  </a:cubicBezTo>
                  <a:cubicBezTo>
                    <a:pt x="25" y="3"/>
                    <a:pt x="25" y="5"/>
                    <a:pt x="26" y="5"/>
                  </a:cubicBezTo>
                  <a:cubicBezTo>
                    <a:pt x="44" y="2"/>
                    <a:pt x="63" y="6"/>
                    <a:pt x="73" y="22"/>
                  </a:cubicBezTo>
                  <a:cubicBezTo>
                    <a:pt x="81" y="35"/>
                    <a:pt x="76" y="51"/>
                    <a:pt x="66" y="61"/>
                  </a:cubicBezTo>
                  <a:cubicBezTo>
                    <a:pt x="52" y="75"/>
                    <a:pt x="30" y="70"/>
                    <a:pt x="17" y="57"/>
                  </a:cubicBezTo>
                  <a:cubicBezTo>
                    <a:pt x="0" y="40"/>
                    <a:pt x="7" y="17"/>
                    <a:pt x="26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454"/>
            <p:cNvSpPr>
              <a:spLocks/>
            </p:cNvSpPr>
            <p:nvPr/>
          </p:nvSpPr>
          <p:spPr bwMode="auto">
            <a:xfrm>
              <a:off x="5989638" y="5184776"/>
              <a:ext cx="234950" cy="341313"/>
            </a:xfrm>
            <a:custGeom>
              <a:avLst/>
              <a:gdLst>
                <a:gd name="T0" fmla="*/ 30 w 49"/>
                <a:gd name="T1" fmla="*/ 0 h 71"/>
                <a:gd name="T2" fmla="*/ 3 w 49"/>
                <a:gd name="T3" fmla="*/ 34 h 71"/>
                <a:gd name="T4" fmla="*/ 49 w 49"/>
                <a:gd name="T5" fmla="*/ 65 h 71"/>
                <a:gd name="T6" fmla="*/ 49 w 49"/>
                <a:gd name="T7" fmla="*/ 65 h 71"/>
                <a:gd name="T8" fmla="*/ 4 w 49"/>
                <a:gd name="T9" fmla="*/ 38 h 71"/>
                <a:gd name="T10" fmla="*/ 30 w 49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1">
                  <a:moveTo>
                    <a:pt x="30" y="0"/>
                  </a:moveTo>
                  <a:cubicBezTo>
                    <a:pt x="14" y="3"/>
                    <a:pt x="1" y="16"/>
                    <a:pt x="3" y="34"/>
                  </a:cubicBezTo>
                  <a:cubicBezTo>
                    <a:pt x="5" y="58"/>
                    <a:pt x="26" y="71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28" y="68"/>
                    <a:pt x="9" y="60"/>
                    <a:pt x="4" y="38"/>
                  </a:cubicBezTo>
                  <a:cubicBezTo>
                    <a:pt x="0" y="20"/>
                    <a:pt x="12" y="4"/>
                    <a:pt x="3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455"/>
            <p:cNvSpPr>
              <a:spLocks/>
            </p:cNvSpPr>
            <p:nvPr/>
          </p:nvSpPr>
          <p:spPr bwMode="auto">
            <a:xfrm>
              <a:off x="6089650" y="5246688"/>
              <a:ext cx="177800" cy="177800"/>
            </a:xfrm>
            <a:custGeom>
              <a:avLst/>
              <a:gdLst>
                <a:gd name="T0" fmla="*/ 22 w 37"/>
                <a:gd name="T1" fmla="*/ 31 h 37"/>
                <a:gd name="T2" fmla="*/ 33 w 37"/>
                <a:gd name="T3" fmla="*/ 12 h 37"/>
                <a:gd name="T4" fmla="*/ 11 w 37"/>
                <a:gd name="T5" fmla="*/ 5 h 37"/>
                <a:gd name="T6" fmla="*/ 22 w 37"/>
                <a:gd name="T7" fmla="*/ 31 h 37"/>
                <a:gd name="T8" fmla="*/ 22 w 37"/>
                <a:gd name="T9" fmla="*/ 30 h 37"/>
                <a:gd name="T10" fmla="*/ 10 w 37"/>
                <a:gd name="T11" fmla="*/ 23 h 37"/>
                <a:gd name="T12" fmla="*/ 10 w 37"/>
                <a:gd name="T13" fmla="*/ 8 h 37"/>
                <a:gd name="T14" fmla="*/ 30 w 37"/>
                <a:gd name="T15" fmla="*/ 10 h 37"/>
                <a:gd name="T16" fmla="*/ 22 w 37"/>
                <a:gd name="T17" fmla="*/ 30 h 37"/>
                <a:gd name="T18" fmla="*/ 22 w 37"/>
                <a:gd name="T1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22" y="31"/>
                  </a:moveTo>
                  <a:cubicBezTo>
                    <a:pt x="30" y="29"/>
                    <a:pt x="37" y="20"/>
                    <a:pt x="33" y="12"/>
                  </a:cubicBezTo>
                  <a:cubicBezTo>
                    <a:pt x="30" y="4"/>
                    <a:pt x="19" y="0"/>
                    <a:pt x="11" y="5"/>
                  </a:cubicBezTo>
                  <a:cubicBezTo>
                    <a:pt x="0" y="11"/>
                    <a:pt x="9" y="37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6" y="30"/>
                    <a:pt x="13" y="28"/>
                    <a:pt x="10" y="23"/>
                  </a:cubicBezTo>
                  <a:cubicBezTo>
                    <a:pt x="8" y="19"/>
                    <a:pt x="8" y="13"/>
                    <a:pt x="10" y="8"/>
                  </a:cubicBezTo>
                  <a:cubicBezTo>
                    <a:pt x="15" y="2"/>
                    <a:pt x="25" y="5"/>
                    <a:pt x="30" y="10"/>
                  </a:cubicBezTo>
                  <a:cubicBezTo>
                    <a:pt x="37" y="17"/>
                    <a:pt x="30" y="28"/>
                    <a:pt x="22" y="3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456"/>
            <p:cNvSpPr>
              <a:spLocks/>
            </p:cNvSpPr>
            <p:nvPr/>
          </p:nvSpPr>
          <p:spPr bwMode="auto">
            <a:xfrm>
              <a:off x="6118225" y="5280026"/>
              <a:ext cx="111125" cy="130175"/>
            </a:xfrm>
            <a:custGeom>
              <a:avLst/>
              <a:gdLst>
                <a:gd name="T0" fmla="*/ 5 w 23"/>
                <a:gd name="T1" fmla="*/ 0 h 27"/>
                <a:gd name="T2" fmla="*/ 23 w 23"/>
                <a:gd name="T3" fmla="*/ 20 h 27"/>
                <a:gd name="T4" fmla="*/ 23 w 23"/>
                <a:gd name="T5" fmla="*/ 20 h 27"/>
                <a:gd name="T6" fmla="*/ 8 w 23"/>
                <a:gd name="T7" fmla="*/ 17 h 27"/>
                <a:gd name="T8" fmla="*/ 5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5" y="0"/>
                  </a:moveTo>
                  <a:cubicBezTo>
                    <a:pt x="0" y="11"/>
                    <a:pt x="10" y="27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22"/>
                    <a:pt x="12" y="21"/>
                    <a:pt x="8" y="17"/>
                  </a:cubicBezTo>
                  <a:cubicBezTo>
                    <a:pt x="4" y="12"/>
                    <a:pt x="4" y="5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457"/>
            <p:cNvSpPr>
              <a:spLocks/>
            </p:cNvSpPr>
            <p:nvPr/>
          </p:nvSpPr>
          <p:spPr bwMode="auto">
            <a:xfrm>
              <a:off x="5916613" y="5338763"/>
              <a:ext cx="77787" cy="163513"/>
            </a:xfrm>
            <a:custGeom>
              <a:avLst/>
              <a:gdLst>
                <a:gd name="T0" fmla="*/ 0 w 16"/>
                <a:gd name="T1" fmla="*/ 1 h 34"/>
                <a:gd name="T2" fmla="*/ 16 w 16"/>
                <a:gd name="T3" fmla="*/ 34 h 34"/>
                <a:gd name="T4" fmla="*/ 16 w 16"/>
                <a:gd name="T5" fmla="*/ 34 h 34"/>
                <a:gd name="T6" fmla="*/ 1 w 16"/>
                <a:gd name="T7" fmla="*/ 0 h 34"/>
                <a:gd name="T8" fmla="*/ 0 w 16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0" y="1"/>
                  </a:moveTo>
                  <a:cubicBezTo>
                    <a:pt x="10" y="10"/>
                    <a:pt x="12" y="22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22"/>
                    <a:pt x="10" y="9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458"/>
            <p:cNvSpPr>
              <a:spLocks/>
            </p:cNvSpPr>
            <p:nvPr/>
          </p:nvSpPr>
          <p:spPr bwMode="auto">
            <a:xfrm>
              <a:off x="3846513" y="4106863"/>
              <a:ext cx="158750" cy="2409825"/>
            </a:xfrm>
            <a:custGeom>
              <a:avLst/>
              <a:gdLst>
                <a:gd name="T0" fmla="*/ 0 w 33"/>
                <a:gd name="T1" fmla="*/ 1 h 501"/>
                <a:gd name="T2" fmla="*/ 16 w 33"/>
                <a:gd name="T3" fmla="*/ 270 h 501"/>
                <a:gd name="T4" fmla="*/ 20 w 33"/>
                <a:gd name="T5" fmla="*/ 405 h 501"/>
                <a:gd name="T6" fmla="*/ 23 w 33"/>
                <a:gd name="T7" fmla="*/ 466 h 501"/>
                <a:gd name="T8" fmla="*/ 23 w 33"/>
                <a:gd name="T9" fmla="*/ 483 h 501"/>
                <a:gd name="T10" fmla="*/ 25 w 33"/>
                <a:gd name="T11" fmla="*/ 497 h 501"/>
                <a:gd name="T12" fmla="*/ 29 w 33"/>
                <a:gd name="T13" fmla="*/ 495 h 501"/>
                <a:gd name="T14" fmla="*/ 29 w 33"/>
                <a:gd name="T15" fmla="*/ 495 h 501"/>
                <a:gd name="T16" fmla="*/ 24 w 33"/>
                <a:gd name="T17" fmla="*/ 498 h 501"/>
                <a:gd name="T18" fmla="*/ 26 w 33"/>
                <a:gd name="T19" fmla="*/ 501 h 501"/>
                <a:gd name="T20" fmla="*/ 30 w 33"/>
                <a:gd name="T21" fmla="*/ 499 h 501"/>
                <a:gd name="T22" fmla="*/ 30 w 33"/>
                <a:gd name="T23" fmla="*/ 479 h 501"/>
                <a:gd name="T24" fmla="*/ 27 w 33"/>
                <a:gd name="T25" fmla="*/ 420 h 501"/>
                <a:gd name="T26" fmla="*/ 20 w 33"/>
                <a:gd name="T27" fmla="*/ 275 h 501"/>
                <a:gd name="T28" fmla="*/ 1 w 33"/>
                <a:gd name="T29" fmla="*/ 1 h 501"/>
                <a:gd name="T30" fmla="*/ 0 w 33"/>
                <a:gd name="T31" fmla="*/ 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501">
                  <a:moveTo>
                    <a:pt x="0" y="1"/>
                  </a:moveTo>
                  <a:cubicBezTo>
                    <a:pt x="13" y="90"/>
                    <a:pt x="14" y="180"/>
                    <a:pt x="16" y="270"/>
                  </a:cubicBezTo>
                  <a:cubicBezTo>
                    <a:pt x="16" y="315"/>
                    <a:pt x="17" y="360"/>
                    <a:pt x="20" y="405"/>
                  </a:cubicBezTo>
                  <a:cubicBezTo>
                    <a:pt x="21" y="426"/>
                    <a:pt x="23" y="446"/>
                    <a:pt x="23" y="466"/>
                  </a:cubicBezTo>
                  <a:cubicBezTo>
                    <a:pt x="23" y="472"/>
                    <a:pt x="23" y="478"/>
                    <a:pt x="23" y="483"/>
                  </a:cubicBezTo>
                  <a:cubicBezTo>
                    <a:pt x="23" y="486"/>
                    <a:pt x="25" y="496"/>
                    <a:pt x="25" y="497"/>
                  </a:cubicBezTo>
                  <a:cubicBezTo>
                    <a:pt x="26" y="496"/>
                    <a:pt x="28" y="496"/>
                    <a:pt x="29" y="495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27" y="492"/>
                    <a:pt x="22" y="495"/>
                    <a:pt x="24" y="498"/>
                  </a:cubicBezTo>
                  <a:cubicBezTo>
                    <a:pt x="24" y="499"/>
                    <a:pt x="25" y="500"/>
                    <a:pt x="26" y="501"/>
                  </a:cubicBezTo>
                  <a:cubicBezTo>
                    <a:pt x="27" y="501"/>
                    <a:pt x="29" y="501"/>
                    <a:pt x="30" y="499"/>
                  </a:cubicBezTo>
                  <a:cubicBezTo>
                    <a:pt x="33" y="494"/>
                    <a:pt x="31" y="485"/>
                    <a:pt x="30" y="479"/>
                  </a:cubicBezTo>
                  <a:cubicBezTo>
                    <a:pt x="28" y="459"/>
                    <a:pt x="29" y="440"/>
                    <a:pt x="27" y="420"/>
                  </a:cubicBezTo>
                  <a:cubicBezTo>
                    <a:pt x="23" y="372"/>
                    <a:pt x="21" y="324"/>
                    <a:pt x="20" y="275"/>
                  </a:cubicBezTo>
                  <a:cubicBezTo>
                    <a:pt x="18" y="183"/>
                    <a:pt x="16" y="9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459"/>
            <p:cNvSpPr>
              <a:spLocks/>
            </p:cNvSpPr>
            <p:nvPr/>
          </p:nvSpPr>
          <p:spPr bwMode="auto">
            <a:xfrm>
              <a:off x="3841750" y="4068763"/>
              <a:ext cx="1047750" cy="80963"/>
            </a:xfrm>
            <a:custGeom>
              <a:avLst/>
              <a:gdLst>
                <a:gd name="T0" fmla="*/ 0 w 218"/>
                <a:gd name="T1" fmla="*/ 7 h 17"/>
                <a:gd name="T2" fmla="*/ 83 w 218"/>
                <a:gd name="T3" fmla="*/ 5 h 17"/>
                <a:gd name="T4" fmla="*/ 149 w 218"/>
                <a:gd name="T5" fmla="*/ 10 h 17"/>
                <a:gd name="T6" fmla="*/ 179 w 218"/>
                <a:gd name="T7" fmla="*/ 12 h 17"/>
                <a:gd name="T8" fmla="*/ 212 w 218"/>
                <a:gd name="T9" fmla="*/ 12 h 17"/>
                <a:gd name="T10" fmla="*/ 216 w 218"/>
                <a:gd name="T11" fmla="*/ 8 h 17"/>
                <a:gd name="T12" fmla="*/ 217 w 218"/>
                <a:gd name="T13" fmla="*/ 8 h 17"/>
                <a:gd name="T14" fmla="*/ 210 w 218"/>
                <a:gd name="T15" fmla="*/ 10 h 17"/>
                <a:gd name="T16" fmla="*/ 210 w 218"/>
                <a:gd name="T17" fmla="*/ 12 h 17"/>
                <a:gd name="T18" fmla="*/ 218 w 218"/>
                <a:gd name="T19" fmla="*/ 10 h 17"/>
                <a:gd name="T20" fmla="*/ 212 w 218"/>
                <a:gd name="T21" fmla="*/ 6 h 17"/>
                <a:gd name="T22" fmla="*/ 198 w 218"/>
                <a:gd name="T23" fmla="*/ 8 h 17"/>
                <a:gd name="T24" fmla="*/ 179 w 218"/>
                <a:gd name="T25" fmla="*/ 8 h 17"/>
                <a:gd name="T26" fmla="*/ 102 w 218"/>
                <a:gd name="T27" fmla="*/ 2 h 17"/>
                <a:gd name="T28" fmla="*/ 0 w 218"/>
                <a:gd name="T2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7">
                  <a:moveTo>
                    <a:pt x="0" y="7"/>
                  </a:moveTo>
                  <a:cubicBezTo>
                    <a:pt x="27" y="4"/>
                    <a:pt x="55" y="5"/>
                    <a:pt x="83" y="5"/>
                  </a:cubicBezTo>
                  <a:cubicBezTo>
                    <a:pt x="105" y="5"/>
                    <a:pt x="127" y="8"/>
                    <a:pt x="149" y="10"/>
                  </a:cubicBezTo>
                  <a:cubicBezTo>
                    <a:pt x="159" y="11"/>
                    <a:pt x="169" y="12"/>
                    <a:pt x="179" y="12"/>
                  </a:cubicBezTo>
                  <a:cubicBezTo>
                    <a:pt x="182" y="13"/>
                    <a:pt x="211" y="10"/>
                    <a:pt x="212" y="12"/>
                  </a:cubicBezTo>
                  <a:cubicBezTo>
                    <a:pt x="213" y="11"/>
                    <a:pt x="215" y="9"/>
                    <a:pt x="216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6" y="3"/>
                    <a:pt x="209" y="6"/>
                    <a:pt x="210" y="10"/>
                  </a:cubicBezTo>
                  <a:cubicBezTo>
                    <a:pt x="210" y="11"/>
                    <a:pt x="210" y="11"/>
                    <a:pt x="210" y="12"/>
                  </a:cubicBezTo>
                  <a:cubicBezTo>
                    <a:pt x="210" y="17"/>
                    <a:pt x="218" y="15"/>
                    <a:pt x="218" y="10"/>
                  </a:cubicBezTo>
                  <a:cubicBezTo>
                    <a:pt x="217" y="7"/>
                    <a:pt x="215" y="7"/>
                    <a:pt x="212" y="6"/>
                  </a:cubicBezTo>
                  <a:cubicBezTo>
                    <a:pt x="208" y="6"/>
                    <a:pt x="203" y="8"/>
                    <a:pt x="198" y="8"/>
                  </a:cubicBezTo>
                  <a:cubicBezTo>
                    <a:pt x="192" y="8"/>
                    <a:pt x="185" y="8"/>
                    <a:pt x="179" y="8"/>
                  </a:cubicBezTo>
                  <a:cubicBezTo>
                    <a:pt x="153" y="8"/>
                    <a:pt x="128" y="4"/>
                    <a:pt x="102" y="2"/>
                  </a:cubicBezTo>
                  <a:cubicBezTo>
                    <a:pt x="68" y="0"/>
                    <a:pt x="33" y="2"/>
                    <a:pt x="0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460"/>
            <p:cNvSpPr>
              <a:spLocks/>
            </p:cNvSpPr>
            <p:nvPr/>
          </p:nvSpPr>
          <p:spPr bwMode="auto">
            <a:xfrm>
              <a:off x="4875213" y="4106863"/>
              <a:ext cx="287337" cy="2360613"/>
            </a:xfrm>
            <a:custGeom>
              <a:avLst/>
              <a:gdLst>
                <a:gd name="T0" fmla="*/ 1 w 60"/>
                <a:gd name="T1" fmla="*/ 1 h 491"/>
                <a:gd name="T2" fmla="*/ 16 w 60"/>
                <a:gd name="T3" fmla="*/ 109 h 491"/>
                <a:gd name="T4" fmla="*/ 30 w 60"/>
                <a:gd name="T5" fmla="*/ 232 h 491"/>
                <a:gd name="T6" fmla="*/ 42 w 60"/>
                <a:gd name="T7" fmla="*/ 360 h 491"/>
                <a:gd name="T8" fmla="*/ 47 w 60"/>
                <a:gd name="T9" fmla="*/ 424 h 491"/>
                <a:gd name="T10" fmla="*/ 52 w 60"/>
                <a:gd name="T11" fmla="*/ 487 h 491"/>
                <a:gd name="T12" fmla="*/ 59 w 60"/>
                <a:gd name="T13" fmla="*/ 484 h 491"/>
                <a:gd name="T14" fmla="*/ 58 w 60"/>
                <a:gd name="T15" fmla="*/ 477 h 491"/>
                <a:gd name="T16" fmla="*/ 53 w 60"/>
                <a:gd name="T17" fmla="*/ 478 h 491"/>
                <a:gd name="T18" fmla="*/ 52 w 60"/>
                <a:gd name="T19" fmla="*/ 485 h 491"/>
                <a:gd name="T20" fmla="*/ 59 w 60"/>
                <a:gd name="T21" fmla="*/ 484 h 491"/>
                <a:gd name="T22" fmla="*/ 33 w 60"/>
                <a:gd name="T23" fmla="*/ 237 h 491"/>
                <a:gd name="T24" fmla="*/ 20 w 60"/>
                <a:gd name="T25" fmla="*/ 119 h 491"/>
                <a:gd name="T26" fmla="*/ 3 w 60"/>
                <a:gd name="T27" fmla="*/ 1 h 491"/>
                <a:gd name="T28" fmla="*/ 1 w 60"/>
                <a:gd name="T29" fmla="*/ 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491">
                  <a:moveTo>
                    <a:pt x="1" y="1"/>
                  </a:moveTo>
                  <a:cubicBezTo>
                    <a:pt x="0" y="38"/>
                    <a:pt x="12" y="73"/>
                    <a:pt x="16" y="109"/>
                  </a:cubicBezTo>
                  <a:cubicBezTo>
                    <a:pt x="21" y="150"/>
                    <a:pt x="25" y="191"/>
                    <a:pt x="30" y="232"/>
                  </a:cubicBezTo>
                  <a:cubicBezTo>
                    <a:pt x="34" y="275"/>
                    <a:pt x="39" y="318"/>
                    <a:pt x="42" y="360"/>
                  </a:cubicBezTo>
                  <a:cubicBezTo>
                    <a:pt x="44" y="382"/>
                    <a:pt x="45" y="403"/>
                    <a:pt x="47" y="424"/>
                  </a:cubicBezTo>
                  <a:cubicBezTo>
                    <a:pt x="48" y="445"/>
                    <a:pt x="48" y="466"/>
                    <a:pt x="52" y="487"/>
                  </a:cubicBezTo>
                  <a:cubicBezTo>
                    <a:pt x="53" y="491"/>
                    <a:pt x="60" y="489"/>
                    <a:pt x="59" y="484"/>
                  </a:cubicBezTo>
                  <a:cubicBezTo>
                    <a:pt x="59" y="482"/>
                    <a:pt x="58" y="480"/>
                    <a:pt x="58" y="477"/>
                  </a:cubicBezTo>
                  <a:cubicBezTo>
                    <a:pt x="57" y="475"/>
                    <a:pt x="54" y="476"/>
                    <a:pt x="53" y="478"/>
                  </a:cubicBezTo>
                  <a:cubicBezTo>
                    <a:pt x="53" y="480"/>
                    <a:pt x="52" y="482"/>
                    <a:pt x="52" y="485"/>
                  </a:cubicBezTo>
                  <a:cubicBezTo>
                    <a:pt x="54" y="485"/>
                    <a:pt x="57" y="484"/>
                    <a:pt x="59" y="484"/>
                  </a:cubicBezTo>
                  <a:cubicBezTo>
                    <a:pt x="54" y="402"/>
                    <a:pt x="43" y="319"/>
                    <a:pt x="33" y="237"/>
                  </a:cubicBezTo>
                  <a:cubicBezTo>
                    <a:pt x="29" y="198"/>
                    <a:pt x="25" y="158"/>
                    <a:pt x="20" y="119"/>
                  </a:cubicBezTo>
                  <a:cubicBezTo>
                    <a:pt x="15" y="80"/>
                    <a:pt x="2" y="40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461"/>
            <p:cNvSpPr>
              <a:spLocks/>
            </p:cNvSpPr>
            <p:nvPr/>
          </p:nvSpPr>
          <p:spPr bwMode="auto">
            <a:xfrm>
              <a:off x="3822700" y="4092576"/>
              <a:ext cx="1128712" cy="71438"/>
            </a:xfrm>
            <a:custGeom>
              <a:avLst/>
              <a:gdLst>
                <a:gd name="T0" fmla="*/ 0 w 235"/>
                <a:gd name="T1" fmla="*/ 8 h 15"/>
                <a:gd name="T2" fmla="*/ 46 w 235"/>
                <a:gd name="T3" fmla="*/ 2 h 15"/>
                <a:gd name="T4" fmla="*/ 103 w 235"/>
                <a:gd name="T5" fmla="*/ 5 h 15"/>
                <a:gd name="T6" fmla="*/ 234 w 235"/>
                <a:gd name="T7" fmla="*/ 11 h 15"/>
                <a:gd name="T8" fmla="*/ 234 w 235"/>
                <a:gd name="T9" fmla="*/ 8 h 15"/>
                <a:gd name="T10" fmla="*/ 100 w 235"/>
                <a:gd name="T11" fmla="*/ 4 h 15"/>
                <a:gd name="T12" fmla="*/ 39 w 235"/>
                <a:gd name="T13" fmla="*/ 0 h 15"/>
                <a:gd name="T14" fmla="*/ 0 w 235"/>
                <a:gd name="T15" fmla="*/ 7 h 15"/>
                <a:gd name="T16" fmla="*/ 0 w 235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15">
                  <a:moveTo>
                    <a:pt x="0" y="8"/>
                  </a:moveTo>
                  <a:cubicBezTo>
                    <a:pt x="12" y="0"/>
                    <a:pt x="32" y="1"/>
                    <a:pt x="46" y="2"/>
                  </a:cubicBezTo>
                  <a:cubicBezTo>
                    <a:pt x="65" y="2"/>
                    <a:pt x="84" y="4"/>
                    <a:pt x="103" y="5"/>
                  </a:cubicBezTo>
                  <a:cubicBezTo>
                    <a:pt x="146" y="9"/>
                    <a:pt x="191" y="15"/>
                    <a:pt x="234" y="11"/>
                  </a:cubicBezTo>
                  <a:cubicBezTo>
                    <a:pt x="235" y="10"/>
                    <a:pt x="235" y="8"/>
                    <a:pt x="234" y="8"/>
                  </a:cubicBezTo>
                  <a:cubicBezTo>
                    <a:pt x="190" y="14"/>
                    <a:pt x="144" y="7"/>
                    <a:pt x="100" y="4"/>
                  </a:cubicBezTo>
                  <a:cubicBezTo>
                    <a:pt x="80" y="2"/>
                    <a:pt x="60" y="0"/>
                    <a:pt x="39" y="0"/>
                  </a:cubicBezTo>
                  <a:cubicBezTo>
                    <a:pt x="27" y="0"/>
                    <a:pt x="10" y="0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462"/>
            <p:cNvSpPr>
              <a:spLocks/>
            </p:cNvSpPr>
            <p:nvPr/>
          </p:nvSpPr>
          <p:spPr bwMode="auto">
            <a:xfrm>
              <a:off x="3851275" y="4106863"/>
              <a:ext cx="182562" cy="2386013"/>
            </a:xfrm>
            <a:custGeom>
              <a:avLst/>
              <a:gdLst>
                <a:gd name="T0" fmla="*/ 1 w 38"/>
                <a:gd name="T1" fmla="*/ 1 h 496"/>
                <a:gd name="T2" fmla="*/ 10 w 38"/>
                <a:gd name="T3" fmla="*/ 109 h 496"/>
                <a:gd name="T4" fmla="*/ 22 w 38"/>
                <a:gd name="T5" fmla="*/ 244 h 496"/>
                <a:gd name="T6" fmla="*/ 30 w 38"/>
                <a:gd name="T7" fmla="*/ 388 h 496"/>
                <a:gd name="T8" fmla="*/ 33 w 38"/>
                <a:gd name="T9" fmla="*/ 495 h 496"/>
                <a:gd name="T10" fmla="*/ 36 w 38"/>
                <a:gd name="T11" fmla="*/ 495 h 496"/>
                <a:gd name="T12" fmla="*/ 32 w 38"/>
                <a:gd name="T13" fmla="*/ 388 h 496"/>
                <a:gd name="T14" fmla="*/ 24 w 38"/>
                <a:gd name="T15" fmla="*/ 249 h 496"/>
                <a:gd name="T16" fmla="*/ 12 w 38"/>
                <a:gd name="T17" fmla="*/ 109 h 496"/>
                <a:gd name="T18" fmla="*/ 2 w 38"/>
                <a:gd name="T19" fmla="*/ 1 h 496"/>
                <a:gd name="T20" fmla="*/ 1 w 38"/>
                <a:gd name="T21" fmla="*/ 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96">
                  <a:moveTo>
                    <a:pt x="1" y="1"/>
                  </a:moveTo>
                  <a:cubicBezTo>
                    <a:pt x="16" y="35"/>
                    <a:pt x="4" y="74"/>
                    <a:pt x="10" y="109"/>
                  </a:cubicBezTo>
                  <a:cubicBezTo>
                    <a:pt x="18" y="154"/>
                    <a:pt x="19" y="199"/>
                    <a:pt x="22" y="244"/>
                  </a:cubicBezTo>
                  <a:cubicBezTo>
                    <a:pt x="26" y="292"/>
                    <a:pt x="29" y="340"/>
                    <a:pt x="30" y="388"/>
                  </a:cubicBezTo>
                  <a:cubicBezTo>
                    <a:pt x="30" y="424"/>
                    <a:pt x="36" y="460"/>
                    <a:pt x="33" y="495"/>
                  </a:cubicBezTo>
                  <a:cubicBezTo>
                    <a:pt x="33" y="496"/>
                    <a:pt x="35" y="496"/>
                    <a:pt x="36" y="495"/>
                  </a:cubicBezTo>
                  <a:cubicBezTo>
                    <a:pt x="38" y="459"/>
                    <a:pt x="32" y="423"/>
                    <a:pt x="32" y="388"/>
                  </a:cubicBezTo>
                  <a:cubicBezTo>
                    <a:pt x="31" y="342"/>
                    <a:pt x="28" y="295"/>
                    <a:pt x="24" y="249"/>
                  </a:cubicBezTo>
                  <a:cubicBezTo>
                    <a:pt x="21" y="202"/>
                    <a:pt x="19" y="155"/>
                    <a:pt x="12" y="109"/>
                  </a:cubicBezTo>
                  <a:cubicBezTo>
                    <a:pt x="7" y="73"/>
                    <a:pt x="18" y="35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463"/>
            <p:cNvSpPr>
              <a:spLocks/>
            </p:cNvSpPr>
            <p:nvPr/>
          </p:nvSpPr>
          <p:spPr bwMode="auto">
            <a:xfrm>
              <a:off x="4899025" y="4106863"/>
              <a:ext cx="211137" cy="2341563"/>
            </a:xfrm>
            <a:custGeom>
              <a:avLst/>
              <a:gdLst>
                <a:gd name="T0" fmla="*/ 0 w 44"/>
                <a:gd name="T1" fmla="*/ 1 h 487"/>
                <a:gd name="T2" fmla="*/ 17 w 44"/>
                <a:gd name="T3" fmla="*/ 267 h 487"/>
                <a:gd name="T4" fmla="*/ 32 w 44"/>
                <a:gd name="T5" fmla="*/ 401 h 487"/>
                <a:gd name="T6" fmla="*/ 42 w 44"/>
                <a:gd name="T7" fmla="*/ 486 h 487"/>
                <a:gd name="T8" fmla="*/ 44 w 44"/>
                <a:gd name="T9" fmla="*/ 485 h 487"/>
                <a:gd name="T10" fmla="*/ 34 w 44"/>
                <a:gd name="T11" fmla="*/ 401 h 487"/>
                <a:gd name="T12" fmla="*/ 19 w 44"/>
                <a:gd name="T13" fmla="*/ 267 h 487"/>
                <a:gd name="T14" fmla="*/ 1 w 44"/>
                <a:gd name="T15" fmla="*/ 1 h 487"/>
                <a:gd name="T16" fmla="*/ 0 w 44"/>
                <a:gd name="T17" fmla="*/ 1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87">
                  <a:moveTo>
                    <a:pt x="0" y="1"/>
                  </a:moveTo>
                  <a:cubicBezTo>
                    <a:pt x="10" y="90"/>
                    <a:pt x="9" y="179"/>
                    <a:pt x="17" y="267"/>
                  </a:cubicBezTo>
                  <a:cubicBezTo>
                    <a:pt x="21" y="312"/>
                    <a:pt x="28" y="357"/>
                    <a:pt x="32" y="401"/>
                  </a:cubicBezTo>
                  <a:cubicBezTo>
                    <a:pt x="34" y="429"/>
                    <a:pt x="36" y="458"/>
                    <a:pt x="42" y="486"/>
                  </a:cubicBezTo>
                  <a:cubicBezTo>
                    <a:pt x="42" y="487"/>
                    <a:pt x="44" y="487"/>
                    <a:pt x="44" y="485"/>
                  </a:cubicBezTo>
                  <a:cubicBezTo>
                    <a:pt x="42" y="457"/>
                    <a:pt x="36" y="429"/>
                    <a:pt x="34" y="401"/>
                  </a:cubicBezTo>
                  <a:cubicBezTo>
                    <a:pt x="31" y="356"/>
                    <a:pt x="24" y="311"/>
                    <a:pt x="19" y="267"/>
                  </a:cubicBezTo>
                  <a:cubicBezTo>
                    <a:pt x="10" y="178"/>
                    <a:pt x="12" y="8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464"/>
            <p:cNvSpPr>
              <a:spLocks/>
            </p:cNvSpPr>
            <p:nvPr/>
          </p:nvSpPr>
          <p:spPr bwMode="auto">
            <a:xfrm>
              <a:off x="4081463" y="6329363"/>
              <a:ext cx="955675" cy="47625"/>
            </a:xfrm>
            <a:custGeom>
              <a:avLst/>
              <a:gdLst>
                <a:gd name="T0" fmla="*/ 1 w 199"/>
                <a:gd name="T1" fmla="*/ 4 h 10"/>
                <a:gd name="T2" fmla="*/ 117 w 199"/>
                <a:gd name="T3" fmla="*/ 5 h 10"/>
                <a:gd name="T4" fmla="*/ 171 w 199"/>
                <a:gd name="T5" fmla="*/ 8 h 10"/>
                <a:gd name="T6" fmla="*/ 197 w 199"/>
                <a:gd name="T7" fmla="*/ 6 h 10"/>
                <a:gd name="T8" fmla="*/ 195 w 199"/>
                <a:gd name="T9" fmla="*/ 0 h 10"/>
                <a:gd name="T10" fmla="*/ 112 w 199"/>
                <a:gd name="T11" fmla="*/ 2 h 10"/>
                <a:gd name="T12" fmla="*/ 1 w 199"/>
                <a:gd name="T13" fmla="*/ 3 h 10"/>
                <a:gd name="T14" fmla="*/ 1 w 19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0">
                  <a:moveTo>
                    <a:pt x="1" y="4"/>
                  </a:moveTo>
                  <a:cubicBezTo>
                    <a:pt x="40" y="6"/>
                    <a:pt x="78" y="3"/>
                    <a:pt x="117" y="5"/>
                  </a:cubicBezTo>
                  <a:cubicBezTo>
                    <a:pt x="135" y="6"/>
                    <a:pt x="153" y="8"/>
                    <a:pt x="171" y="8"/>
                  </a:cubicBezTo>
                  <a:cubicBezTo>
                    <a:pt x="178" y="8"/>
                    <a:pt x="191" y="10"/>
                    <a:pt x="197" y="6"/>
                  </a:cubicBezTo>
                  <a:cubicBezTo>
                    <a:pt x="199" y="4"/>
                    <a:pt x="198" y="0"/>
                    <a:pt x="195" y="0"/>
                  </a:cubicBezTo>
                  <a:cubicBezTo>
                    <a:pt x="167" y="4"/>
                    <a:pt x="140" y="3"/>
                    <a:pt x="112" y="2"/>
                  </a:cubicBezTo>
                  <a:cubicBezTo>
                    <a:pt x="75" y="2"/>
                    <a:pt x="38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465"/>
            <p:cNvSpPr>
              <a:spLocks/>
            </p:cNvSpPr>
            <p:nvPr/>
          </p:nvSpPr>
          <p:spPr bwMode="auto">
            <a:xfrm>
              <a:off x="4062413" y="6208713"/>
              <a:ext cx="969962" cy="52388"/>
            </a:xfrm>
            <a:custGeom>
              <a:avLst/>
              <a:gdLst>
                <a:gd name="T0" fmla="*/ 1 w 202"/>
                <a:gd name="T1" fmla="*/ 7 h 11"/>
                <a:gd name="T2" fmla="*/ 106 w 202"/>
                <a:gd name="T3" fmla="*/ 10 h 11"/>
                <a:gd name="T4" fmla="*/ 157 w 202"/>
                <a:gd name="T5" fmla="*/ 7 h 11"/>
                <a:gd name="T6" fmla="*/ 196 w 202"/>
                <a:gd name="T7" fmla="*/ 7 h 11"/>
                <a:gd name="T8" fmla="*/ 197 w 202"/>
                <a:gd name="T9" fmla="*/ 0 h 11"/>
                <a:gd name="T10" fmla="*/ 194 w 202"/>
                <a:gd name="T11" fmla="*/ 1 h 11"/>
                <a:gd name="T12" fmla="*/ 193 w 202"/>
                <a:gd name="T13" fmla="*/ 6 h 11"/>
                <a:gd name="T14" fmla="*/ 196 w 202"/>
                <a:gd name="T15" fmla="*/ 7 h 11"/>
                <a:gd name="T16" fmla="*/ 197 w 202"/>
                <a:gd name="T17" fmla="*/ 0 h 11"/>
                <a:gd name="T18" fmla="*/ 163 w 202"/>
                <a:gd name="T19" fmla="*/ 3 h 11"/>
                <a:gd name="T20" fmla="*/ 111 w 202"/>
                <a:gd name="T21" fmla="*/ 7 h 11"/>
                <a:gd name="T22" fmla="*/ 1 w 202"/>
                <a:gd name="T23" fmla="*/ 6 h 11"/>
                <a:gd name="T24" fmla="*/ 1 w 202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">
                  <a:moveTo>
                    <a:pt x="1" y="7"/>
                  </a:moveTo>
                  <a:cubicBezTo>
                    <a:pt x="36" y="11"/>
                    <a:pt x="71" y="11"/>
                    <a:pt x="106" y="10"/>
                  </a:cubicBezTo>
                  <a:cubicBezTo>
                    <a:pt x="123" y="9"/>
                    <a:pt x="140" y="8"/>
                    <a:pt x="157" y="7"/>
                  </a:cubicBezTo>
                  <a:cubicBezTo>
                    <a:pt x="170" y="7"/>
                    <a:pt x="184" y="8"/>
                    <a:pt x="196" y="7"/>
                  </a:cubicBezTo>
                  <a:cubicBezTo>
                    <a:pt x="201" y="7"/>
                    <a:pt x="202" y="0"/>
                    <a:pt x="197" y="0"/>
                  </a:cubicBezTo>
                  <a:cubicBezTo>
                    <a:pt x="196" y="0"/>
                    <a:pt x="195" y="1"/>
                    <a:pt x="194" y="1"/>
                  </a:cubicBezTo>
                  <a:cubicBezTo>
                    <a:pt x="192" y="2"/>
                    <a:pt x="191" y="5"/>
                    <a:pt x="193" y="6"/>
                  </a:cubicBezTo>
                  <a:cubicBezTo>
                    <a:pt x="194" y="7"/>
                    <a:pt x="195" y="7"/>
                    <a:pt x="196" y="7"/>
                  </a:cubicBezTo>
                  <a:cubicBezTo>
                    <a:pt x="201" y="7"/>
                    <a:pt x="201" y="1"/>
                    <a:pt x="197" y="0"/>
                  </a:cubicBezTo>
                  <a:cubicBezTo>
                    <a:pt x="186" y="0"/>
                    <a:pt x="174" y="2"/>
                    <a:pt x="163" y="3"/>
                  </a:cubicBezTo>
                  <a:cubicBezTo>
                    <a:pt x="146" y="4"/>
                    <a:pt x="128" y="6"/>
                    <a:pt x="111" y="7"/>
                  </a:cubicBezTo>
                  <a:cubicBezTo>
                    <a:pt x="75" y="9"/>
                    <a:pt x="38" y="9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466"/>
            <p:cNvSpPr>
              <a:spLocks/>
            </p:cNvSpPr>
            <p:nvPr/>
          </p:nvSpPr>
          <p:spPr bwMode="auto">
            <a:xfrm>
              <a:off x="4048125" y="6088063"/>
              <a:ext cx="965200" cy="47625"/>
            </a:xfrm>
            <a:custGeom>
              <a:avLst/>
              <a:gdLst>
                <a:gd name="T0" fmla="*/ 1 w 201"/>
                <a:gd name="T1" fmla="*/ 9 h 10"/>
                <a:gd name="T2" fmla="*/ 110 w 201"/>
                <a:gd name="T3" fmla="*/ 9 h 10"/>
                <a:gd name="T4" fmla="*/ 161 w 201"/>
                <a:gd name="T5" fmla="*/ 8 h 10"/>
                <a:gd name="T6" fmla="*/ 200 w 201"/>
                <a:gd name="T7" fmla="*/ 4 h 10"/>
                <a:gd name="T8" fmla="*/ 199 w 201"/>
                <a:gd name="T9" fmla="*/ 0 h 10"/>
                <a:gd name="T10" fmla="*/ 1 w 201"/>
                <a:gd name="T11" fmla="*/ 7 h 10"/>
                <a:gd name="T12" fmla="*/ 1 w 201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0">
                  <a:moveTo>
                    <a:pt x="1" y="9"/>
                  </a:moveTo>
                  <a:cubicBezTo>
                    <a:pt x="38" y="8"/>
                    <a:pt x="74" y="9"/>
                    <a:pt x="110" y="9"/>
                  </a:cubicBezTo>
                  <a:cubicBezTo>
                    <a:pt x="127" y="9"/>
                    <a:pt x="144" y="9"/>
                    <a:pt x="161" y="8"/>
                  </a:cubicBezTo>
                  <a:cubicBezTo>
                    <a:pt x="174" y="7"/>
                    <a:pt x="188" y="10"/>
                    <a:pt x="200" y="4"/>
                  </a:cubicBezTo>
                  <a:cubicBezTo>
                    <a:pt x="201" y="3"/>
                    <a:pt x="201" y="0"/>
                    <a:pt x="199" y="0"/>
                  </a:cubicBezTo>
                  <a:cubicBezTo>
                    <a:pt x="133" y="8"/>
                    <a:pt x="67" y="5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467"/>
            <p:cNvSpPr>
              <a:spLocks/>
            </p:cNvSpPr>
            <p:nvPr/>
          </p:nvSpPr>
          <p:spPr bwMode="auto">
            <a:xfrm>
              <a:off x="4071938" y="5948363"/>
              <a:ext cx="960437" cy="49213"/>
            </a:xfrm>
            <a:custGeom>
              <a:avLst/>
              <a:gdLst>
                <a:gd name="T0" fmla="*/ 1 w 200"/>
                <a:gd name="T1" fmla="*/ 6 h 10"/>
                <a:gd name="T2" fmla="*/ 102 w 200"/>
                <a:gd name="T3" fmla="*/ 9 h 10"/>
                <a:gd name="T4" fmla="*/ 152 w 200"/>
                <a:gd name="T5" fmla="*/ 7 h 10"/>
                <a:gd name="T6" fmla="*/ 194 w 200"/>
                <a:gd name="T7" fmla="*/ 8 h 10"/>
                <a:gd name="T8" fmla="*/ 196 w 200"/>
                <a:gd name="T9" fmla="*/ 3 h 10"/>
                <a:gd name="T10" fmla="*/ 192 w 200"/>
                <a:gd name="T11" fmla="*/ 2 h 10"/>
                <a:gd name="T12" fmla="*/ 190 w 200"/>
                <a:gd name="T13" fmla="*/ 6 h 10"/>
                <a:gd name="T14" fmla="*/ 194 w 200"/>
                <a:gd name="T15" fmla="*/ 8 h 10"/>
                <a:gd name="T16" fmla="*/ 196 w 200"/>
                <a:gd name="T17" fmla="*/ 3 h 10"/>
                <a:gd name="T18" fmla="*/ 165 w 200"/>
                <a:gd name="T19" fmla="*/ 2 h 10"/>
                <a:gd name="T20" fmla="*/ 118 w 200"/>
                <a:gd name="T21" fmla="*/ 5 h 10"/>
                <a:gd name="T22" fmla="*/ 2 w 200"/>
                <a:gd name="T23" fmla="*/ 4 h 10"/>
                <a:gd name="T24" fmla="*/ 1 w 200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10">
                  <a:moveTo>
                    <a:pt x="1" y="6"/>
                  </a:moveTo>
                  <a:cubicBezTo>
                    <a:pt x="35" y="10"/>
                    <a:pt x="69" y="10"/>
                    <a:pt x="102" y="9"/>
                  </a:cubicBezTo>
                  <a:cubicBezTo>
                    <a:pt x="119" y="8"/>
                    <a:pt x="136" y="7"/>
                    <a:pt x="152" y="7"/>
                  </a:cubicBezTo>
                  <a:cubicBezTo>
                    <a:pt x="165" y="7"/>
                    <a:pt x="181" y="3"/>
                    <a:pt x="194" y="8"/>
                  </a:cubicBezTo>
                  <a:cubicBezTo>
                    <a:pt x="195" y="6"/>
                    <a:pt x="195" y="4"/>
                    <a:pt x="196" y="3"/>
                  </a:cubicBezTo>
                  <a:cubicBezTo>
                    <a:pt x="195" y="2"/>
                    <a:pt x="193" y="2"/>
                    <a:pt x="192" y="2"/>
                  </a:cubicBezTo>
                  <a:cubicBezTo>
                    <a:pt x="190" y="2"/>
                    <a:pt x="188" y="4"/>
                    <a:pt x="190" y="6"/>
                  </a:cubicBezTo>
                  <a:cubicBezTo>
                    <a:pt x="191" y="6"/>
                    <a:pt x="192" y="7"/>
                    <a:pt x="194" y="8"/>
                  </a:cubicBezTo>
                  <a:cubicBezTo>
                    <a:pt x="197" y="9"/>
                    <a:pt x="200" y="4"/>
                    <a:pt x="196" y="3"/>
                  </a:cubicBezTo>
                  <a:cubicBezTo>
                    <a:pt x="186" y="0"/>
                    <a:pt x="175" y="2"/>
                    <a:pt x="165" y="2"/>
                  </a:cubicBezTo>
                  <a:cubicBezTo>
                    <a:pt x="149" y="4"/>
                    <a:pt x="134" y="4"/>
                    <a:pt x="118" y="5"/>
                  </a:cubicBezTo>
                  <a:cubicBezTo>
                    <a:pt x="79" y="7"/>
                    <a:pt x="41" y="8"/>
                    <a:pt x="2" y="4"/>
                  </a:cubicBezTo>
                  <a:cubicBezTo>
                    <a:pt x="1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468"/>
            <p:cNvSpPr>
              <a:spLocks/>
            </p:cNvSpPr>
            <p:nvPr/>
          </p:nvSpPr>
          <p:spPr bwMode="auto">
            <a:xfrm>
              <a:off x="4095750" y="5818188"/>
              <a:ext cx="912812" cy="44450"/>
            </a:xfrm>
            <a:custGeom>
              <a:avLst/>
              <a:gdLst>
                <a:gd name="T0" fmla="*/ 0 w 190"/>
                <a:gd name="T1" fmla="*/ 1 h 9"/>
                <a:gd name="T2" fmla="*/ 18 w 190"/>
                <a:gd name="T3" fmla="*/ 6 h 9"/>
                <a:gd name="T4" fmla="*/ 76 w 190"/>
                <a:gd name="T5" fmla="*/ 8 h 9"/>
                <a:gd name="T6" fmla="*/ 186 w 190"/>
                <a:gd name="T7" fmla="*/ 9 h 9"/>
                <a:gd name="T8" fmla="*/ 187 w 190"/>
                <a:gd name="T9" fmla="*/ 3 h 9"/>
                <a:gd name="T10" fmla="*/ 181 w 190"/>
                <a:gd name="T11" fmla="*/ 3 h 9"/>
                <a:gd name="T12" fmla="*/ 180 w 190"/>
                <a:gd name="T13" fmla="*/ 6 h 9"/>
                <a:gd name="T14" fmla="*/ 185 w 190"/>
                <a:gd name="T15" fmla="*/ 8 h 9"/>
                <a:gd name="T16" fmla="*/ 186 w 190"/>
                <a:gd name="T17" fmla="*/ 3 h 9"/>
                <a:gd name="T18" fmla="*/ 91 w 190"/>
                <a:gd name="T19" fmla="*/ 4 h 9"/>
                <a:gd name="T20" fmla="*/ 35 w 190"/>
                <a:gd name="T21" fmla="*/ 5 h 9"/>
                <a:gd name="T22" fmla="*/ 1 w 190"/>
                <a:gd name="T23" fmla="*/ 0 h 9"/>
                <a:gd name="T24" fmla="*/ 0 w 190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9">
                  <a:moveTo>
                    <a:pt x="0" y="1"/>
                  </a:moveTo>
                  <a:cubicBezTo>
                    <a:pt x="2" y="6"/>
                    <a:pt x="14" y="6"/>
                    <a:pt x="18" y="6"/>
                  </a:cubicBezTo>
                  <a:cubicBezTo>
                    <a:pt x="37" y="8"/>
                    <a:pt x="56" y="8"/>
                    <a:pt x="76" y="8"/>
                  </a:cubicBezTo>
                  <a:cubicBezTo>
                    <a:pt x="112" y="8"/>
                    <a:pt x="149" y="5"/>
                    <a:pt x="186" y="9"/>
                  </a:cubicBezTo>
                  <a:cubicBezTo>
                    <a:pt x="189" y="9"/>
                    <a:pt x="190" y="4"/>
                    <a:pt x="187" y="3"/>
                  </a:cubicBezTo>
                  <a:cubicBezTo>
                    <a:pt x="183" y="3"/>
                    <a:pt x="184" y="2"/>
                    <a:pt x="181" y="3"/>
                  </a:cubicBezTo>
                  <a:cubicBezTo>
                    <a:pt x="179" y="3"/>
                    <a:pt x="178" y="6"/>
                    <a:pt x="180" y="6"/>
                  </a:cubicBezTo>
                  <a:cubicBezTo>
                    <a:pt x="182" y="7"/>
                    <a:pt x="183" y="8"/>
                    <a:pt x="185" y="8"/>
                  </a:cubicBezTo>
                  <a:cubicBezTo>
                    <a:pt x="185" y="7"/>
                    <a:pt x="186" y="5"/>
                    <a:pt x="186" y="3"/>
                  </a:cubicBezTo>
                  <a:cubicBezTo>
                    <a:pt x="155" y="1"/>
                    <a:pt x="122" y="4"/>
                    <a:pt x="91" y="4"/>
                  </a:cubicBezTo>
                  <a:cubicBezTo>
                    <a:pt x="72" y="5"/>
                    <a:pt x="54" y="5"/>
                    <a:pt x="35" y="5"/>
                  </a:cubicBezTo>
                  <a:cubicBezTo>
                    <a:pt x="30" y="5"/>
                    <a:pt x="3" y="6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469"/>
            <p:cNvSpPr>
              <a:spLocks/>
            </p:cNvSpPr>
            <p:nvPr/>
          </p:nvSpPr>
          <p:spPr bwMode="auto">
            <a:xfrm>
              <a:off x="4038600" y="5675313"/>
              <a:ext cx="917575" cy="33338"/>
            </a:xfrm>
            <a:custGeom>
              <a:avLst/>
              <a:gdLst>
                <a:gd name="T0" fmla="*/ 0 w 191"/>
                <a:gd name="T1" fmla="*/ 6 h 7"/>
                <a:gd name="T2" fmla="*/ 188 w 191"/>
                <a:gd name="T3" fmla="*/ 5 h 7"/>
                <a:gd name="T4" fmla="*/ 188 w 191"/>
                <a:gd name="T5" fmla="*/ 1 h 7"/>
                <a:gd name="T6" fmla="*/ 186 w 191"/>
                <a:gd name="T7" fmla="*/ 2 h 7"/>
                <a:gd name="T8" fmla="*/ 185 w 191"/>
                <a:gd name="T9" fmla="*/ 4 h 7"/>
                <a:gd name="T10" fmla="*/ 188 w 191"/>
                <a:gd name="T11" fmla="*/ 6 h 7"/>
                <a:gd name="T12" fmla="*/ 189 w 191"/>
                <a:gd name="T13" fmla="*/ 5 h 7"/>
                <a:gd name="T14" fmla="*/ 188 w 191"/>
                <a:gd name="T15" fmla="*/ 5 h 7"/>
                <a:gd name="T16" fmla="*/ 189 w 191"/>
                <a:gd name="T17" fmla="*/ 1 h 7"/>
                <a:gd name="T18" fmla="*/ 91 w 191"/>
                <a:gd name="T19" fmla="*/ 1 h 7"/>
                <a:gd name="T20" fmla="*/ 0 w 191"/>
                <a:gd name="T21" fmla="*/ 5 h 7"/>
                <a:gd name="T22" fmla="*/ 0 w 191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1" h="7">
                  <a:moveTo>
                    <a:pt x="0" y="6"/>
                  </a:moveTo>
                  <a:cubicBezTo>
                    <a:pt x="63" y="4"/>
                    <a:pt x="126" y="7"/>
                    <a:pt x="188" y="5"/>
                  </a:cubicBezTo>
                  <a:cubicBezTo>
                    <a:pt x="188" y="3"/>
                    <a:pt x="188" y="2"/>
                    <a:pt x="188" y="1"/>
                  </a:cubicBezTo>
                  <a:cubicBezTo>
                    <a:pt x="187" y="1"/>
                    <a:pt x="187" y="2"/>
                    <a:pt x="186" y="2"/>
                  </a:cubicBezTo>
                  <a:cubicBezTo>
                    <a:pt x="185" y="2"/>
                    <a:pt x="185" y="3"/>
                    <a:pt x="185" y="4"/>
                  </a:cubicBezTo>
                  <a:cubicBezTo>
                    <a:pt x="186" y="6"/>
                    <a:pt x="186" y="5"/>
                    <a:pt x="188" y="6"/>
                  </a:cubicBezTo>
                  <a:cubicBezTo>
                    <a:pt x="189" y="7"/>
                    <a:pt x="190" y="6"/>
                    <a:pt x="189" y="5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5"/>
                    <a:pt x="191" y="1"/>
                    <a:pt x="189" y="1"/>
                  </a:cubicBezTo>
                  <a:cubicBezTo>
                    <a:pt x="156" y="1"/>
                    <a:pt x="123" y="1"/>
                    <a:pt x="91" y="1"/>
                  </a:cubicBezTo>
                  <a:cubicBezTo>
                    <a:pt x="61" y="1"/>
                    <a:pt x="30" y="0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470"/>
            <p:cNvSpPr>
              <a:spLocks/>
            </p:cNvSpPr>
            <p:nvPr/>
          </p:nvSpPr>
          <p:spPr bwMode="auto">
            <a:xfrm>
              <a:off x="4086225" y="5573713"/>
              <a:ext cx="879475" cy="33338"/>
            </a:xfrm>
            <a:custGeom>
              <a:avLst/>
              <a:gdLst>
                <a:gd name="T0" fmla="*/ 1 w 183"/>
                <a:gd name="T1" fmla="*/ 3 h 7"/>
                <a:gd name="T2" fmla="*/ 94 w 183"/>
                <a:gd name="T3" fmla="*/ 5 h 7"/>
                <a:gd name="T4" fmla="*/ 139 w 183"/>
                <a:gd name="T5" fmla="*/ 5 h 7"/>
                <a:gd name="T6" fmla="*/ 181 w 183"/>
                <a:gd name="T7" fmla="*/ 3 h 7"/>
                <a:gd name="T8" fmla="*/ 181 w 183"/>
                <a:gd name="T9" fmla="*/ 0 h 7"/>
                <a:gd name="T10" fmla="*/ 177 w 183"/>
                <a:gd name="T11" fmla="*/ 1 h 7"/>
                <a:gd name="T12" fmla="*/ 177 w 183"/>
                <a:gd name="T13" fmla="*/ 3 h 7"/>
                <a:gd name="T14" fmla="*/ 181 w 183"/>
                <a:gd name="T15" fmla="*/ 3 h 7"/>
                <a:gd name="T16" fmla="*/ 181 w 183"/>
                <a:gd name="T17" fmla="*/ 0 h 7"/>
                <a:gd name="T18" fmla="*/ 139 w 183"/>
                <a:gd name="T19" fmla="*/ 2 h 7"/>
                <a:gd name="T20" fmla="*/ 95 w 183"/>
                <a:gd name="T21" fmla="*/ 2 h 7"/>
                <a:gd name="T22" fmla="*/ 2 w 183"/>
                <a:gd name="T23" fmla="*/ 1 h 7"/>
                <a:gd name="T24" fmla="*/ 1 w 183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7">
                  <a:moveTo>
                    <a:pt x="1" y="3"/>
                  </a:moveTo>
                  <a:cubicBezTo>
                    <a:pt x="32" y="7"/>
                    <a:pt x="63" y="6"/>
                    <a:pt x="94" y="5"/>
                  </a:cubicBezTo>
                  <a:cubicBezTo>
                    <a:pt x="109" y="5"/>
                    <a:pt x="124" y="4"/>
                    <a:pt x="139" y="5"/>
                  </a:cubicBezTo>
                  <a:cubicBezTo>
                    <a:pt x="153" y="5"/>
                    <a:pt x="167" y="6"/>
                    <a:pt x="181" y="3"/>
                  </a:cubicBezTo>
                  <a:cubicBezTo>
                    <a:pt x="183" y="3"/>
                    <a:pt x="183" y="0"/>
                    <a:pt x="181" y="0"/>
                  </a:cubicBezTo>
                  <a:cubicBezTo>
                    <a:pt x="180" y="0"/>
                    <a:pt x="178" y="0"/>
                    <a:pt x="177" y="1"/>
                  </a:cubicBezTo>
                  <a:cubicBezTo>
                    <a:pt x="176" y="1"/>
                    <a:pt x="175" y="3"/>
                    <a:pt x="177" y="3"/>
                  </a:cubicBezTo>
                  <a:cubicBezTo>
                    <a:pt x="178" y="3"/>
                    <a:pt x="179" y="3"/>
                    <a:pt x="181" y="3"/>
                  </a:cubicBezTo>
                  <a:cubicBezTo>
                    <a:pt x="181" y="2"/>
                    <a:pt x="181" y="1"/>
                    <a:pt x="181" y="0"/>
                  </a:cubicBezTo>
                  <a:cubicBezTo>
                    <a:pt x="167" y="3"/>
                    <a:pt x="153" y="2"/>
                    <a:pt x="139" y="2"/>
                  </a:cubicBezTo>
                  <a:cubicBezTo>
                    <a:pt x="124" y="1"/>
                    <a:pt x="109" y="2"/>
                    <a:pt x="95" y="2"/>
                  </a:cubicBezTo>
                  <a:cubicBezTo>
                    <a:pt x="64" y="3"/>
                    <a:pt x="33" y="4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471"/>
            <p:cNvSpPr>
              <a:spLocks/>
            </p:cNvSpPr>
            <p:nvPr/>
          </p:nvSpPr>
          <p:spPr bwMode="auto">
            <a:xfrm>
              <a:off x="4048125" y="5467351"/>
              <a:ext cx="931862" cy="39688"/>
            </a:xfrm>
            <a:custGeom>
              <a:avLst/>
              <a:gdLst>
                <a:gd name="T0" fmla="*/ 1 w 194"/>
                <a:gd name="T1" fmla="*/ 2 h 8"/>
                <a:gd name="T2" fmla="*/ 91 w 194"/>
                <a:gd name="T3" fmla="*/ 4 h 8"/>
                <a:gd name="T4" fmla="*/ 190 w 194"/>
                <a:gd name="T5" fmla="*/ 7 h 8"/>
                <a:gd name="T6" fmla="*/ 191 w 194"/>
                <a:gd name="T7" fmla="*/ 2 h 8"/>
                <a:gd name="T8" fmla="*/ 101 w 194"/>
                <a:gd name="T9" fmla="*/ 0 h 8"/>
                <a:gd name="T10" fmla="*/ 55 w 194"/>
                <a:gd name="T11" fmla="*/ 0 h 8"/>
                <a:gd name="T12" fmla="*/ 2 w 194"/>
                <a:gd name="T13" fmla="*/ 1 h 8"/>
                <a:gd name="T14" fmla="*/ 1 w 194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8">
                  <a:moveTo>
                    <a:pt x="1" y="2"/>
                  </a:moveTo>
                  <a:cubicBezTo>
                    <a:pt x="30" y="8"/>
                    <a:pt x="61" y="3"/>
                    <a:pt x="91" y="4"/>
                  </a:cubicBezTo>
                  <a:cubicBezTo>
                    <a:pt x="124" y="5"/>
                    <a:pt x="157" y="6"/>
                    <a:pt x="190" y="7"/>
                  </a:cubicBezTo>
                  <a:cubicBezTo>
                    <a:pt x="194" y="7"/>
                    <a:pt x="194" y="2"/>
                    <a:pt x="191" y="2"/>
                  </a:cubicBezTo>
                  <a:cubicBezTo>
                    <a:pt x="161" y="2"/>
                    <a:pt x="131" y="1"/>
                    <a:pt x="101" y="0"/>
                  </a:cubicBezTo>
                  <a:cubicBezTo>
                    <a:pt x="86" y="0"/>
                    <a:pt x="71" y="0"/>
                    <a:pt x="55" y="0"/>
                  </a:cubicBezTo>
                  <a:cubicBezTo>
                    <a:pt x="37" y="1"/>
                    <a:pt x="20" y="4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472"/>
            <p:cNvSpPr>
              <a:spLocks/>
            </p:cNvSpPr>
            <p:nvPr/>
          </p:nvSpPr>
          <p:spPr bwMode="auto">
            <a:xfrm>
              <a:off x="4024313" y="5343526"/>
              <a:ext cx="927100" cy="66675"/>
            </a:xfrm>
            <a:custGeom>
              <a:avLst/>
              <a:gdLst>
                <a:gd name="T0" fmla="*/ 1 w 193"/>
                <a:gd name="T1" fmla="*/ 9 h 14"/>
                <a:gd name="T2" fmla="*/ 191 w 193"/>
                <a:gd name="T3" fmla="*/ 2 h 14"/>
                <a:gd name="T4" fmla="*/ 191 w 193"/>
                <a:gd name="T5" fmla="*/ 0 h 14"/>
                <a:gd name="T6" fmla="*/ 1 w 193"/>
                <a:gd name="T7" fmla="*/ 8 h 14"/>
                <a:gd name="T8" fmla="*/ 1 w 193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">
                  <a:moveTo>
                    <a:pt x="1" y="9"/>
                  </a:moveTo>
                  <a:cubicBezTo>
                    <a:pt x="64" y="14"/>
                    <a:pt x="128" y="4"/>
                    <a:pt x="191" y="2"/>
                  </a:cubicBezTo>
                  <a:cubicBezTo>
                    <a:pt x="193" y="2"/>
                    <a:pt x="193" y="0"/>
                    <a:pt x="191" y="0"/>
                  </a:cubicBezTo>
                  <a:cubicBezTo>
                    <a:pt x="128" y="2"/>
                    <a:pt x="65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473"/>
            <p:cNvSpPr>
              <a:spLocks/>
            </p:cNvSpPr>
            <p:nvPr/>
          </p:nvSpPr>
          <p:spPr bwMode="auto">
            <a:xfrm>
              <a:off x="4086225" y="5251451"/>
              <a:ext cx="893762" cy="52388"/>
            </a:xfrm>
            <a:custGeom>
              <a:avLst/>
              <a:gdLst>
                <a:gd name="T0" fmla="*/ 0 w 186"/>
                <a:gd name="T1" fmla="*/ 3 h 11"/>
                <a:gd name="T2" fmla="*/ 90 w 186"/>
                <a:gd name="T3" fmla="*/ 5 h 11"/>
                <a:gd name="T4" fmla="*/ 182 w 186"/>
                <a:gd name="T5" fmla="*/ 6 h 11"/>
                <a:gd name="T6" fmla="*/ 182 w 186"/>
                <a:gd name="T7" fmla="*/ 1 h 11"/>
                <a:gd name="T8" fmla="*/ 178 w 186"/>
                <a:gd name="T9" fmla="*/ 2 h 11"/>
                <a:gd name="T10" fmla="*/ 178 w 186"/>
                <a:gd name="T11" fmla="*/ 5 h 11"/>
                <a:gd name="T12" fmla="*/ 182 w 186"/>
                <a:gd name="T13" fmla="*/ 6 h 11"/>
                <a:gd name="T14" fmla="*/ 183 w 186"/>
                <a:gd name="T15" fmla="*/ 1 h 11"/>
                <a:gd name="T16" fmla="*/ 95 w 186"/>
                <a:gd name="T17" fmla="*/ 2 h 11"/>
                <a:gd name="T18" fmla="*/ 0 w 186"/>
                <a:gd name="T19" fmla="*/ 2 h 11"/>
                <a:gd name="T20" fmla="*/ 0 w 186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1">
                  <a:moveTo>
                    <a:pt x="0" y="3"/>
                  </a:moveTo>
                  <a:cubicBezTo>
                    <a:pt x="29" y="11"/>
                    <a:pt x="60" y="6"/>
                    <a:pt x="90" y="5"/>
                  </a:cubicBezTo>
                  <a:cubicBezTo>
                    <a:pt x="121" y="4"/>
                    <a:pt x="152" y="7"/>
                    <a:pt x="182" y="6"/>
                  </a:cubicBezTo>
                  <a:cubicBezTo>
                    <a:pt x="186" y="6"/>
                    <a:pt x="186" y="1"/>
                    <a:pt x="182" y="1"/>
                  </a:cubicBezTo>
                  <a:cubicBezTo>
                    <a:pt x="181" y="2"/>
                    <a:pt x="179" y="2"/>
                    <a:pt x="178" y="2"/>
                  </a:cubicBezTo>
                  <a:cubicBezTo>
                    <a:pt x="177" y="3"/>
                    <a:pt x="177" y="5"/>
                    <a:pt x="178" y="5"/>
                  </a:cubicBezTo>
                  <a:cubicBezTo>
                    <a:pt x="179" y="5"/>
                    <a:pt x="180" y="6"/>
                    <a:pt x="182" y="6"/>
                  </a:cubicBezTo>
                  <a:cubicBezTo>
                    <a:pt x="185" y="7"/>
                    <a:pt x="186" y="2"/>
                    <a:pt x="183" y="1"/>
                  </a:cubicBezTo>
                  <a:cubicBezTo>
                    <a:pt x="154" y="0"/>
                    <a:pt x="124" y="1"/>
                    <a:pt x="95" y="2"/>
                  </a:cubicBezTo>
                  <a:cubicBezTo>
                    <a:pt x="63" y="3"/>
                    <a:pt x="32" y="7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474"/>
            <p:cNvSpPr>
              <a:spLocks/>
            </p:cNvSpPr>
            <p:nvPr/>
          </p:nvSpPr>
          <p:spPr bwMode="auto">
            <a:xfrm>
              <a:off x="4038600" y="5126038"/>
              <a:ext cx="860425" cy="38100"/>
            </a:xfrm>
            <a:custGeom>
              <a:avLst/>
              <a:gdLst>
                <a:gd name="T0" fmla="*/ 0 w 179"/>
                <a:gd name="T1" fmla="*/ 3 h 8"/>
                <a:gd name="T2" fmla="*/ 32 w 179"/>
                <a:gd name="T3" fmla="*/ 6 h 8"/>
                <a:gd name="T4" fmla="*/ 96 w 179"/>
                <a:gd name="T5" fmla="*/ 3 h 8"/>
                <a:gd name="T6" fmla="*/ 145 w 179"/>
                <a:gd name="T7" fmla="*/ 4 h 8"/>
                <a:gd name="T8" fmla="*/ 178 w 179"/>
                <a:gd name="T9" fmla="*/ 5 h 8"/>
                <a:gd name="T10" fmla="*/ 178 w 179"/>
                <a:gd name="T11" fmla="*/ 2 h 8"/>
                <a:gd name="T12" fmla="*/ 152 w 179"/>
                <a:gd name="T13" fmla="*/ 1 h 8"/>
                <a:gd name="T14" fmla="*/ 113 w 179"/>
                <a:gd name="T15" fmla="*/ 1 h 8"/>
                <a:gd name="T16" fmla="*/ 54 w 179"/>
                <a:gd name="T17" fmla="*/ 3 h 8"/>
                <a:gd name="T18" fmla="*/ 1 w 179"/>
                <a:gd name="T19" fmla="*/ 2 h 8"/>
                <a:gd name="T20" fmla="*/ 0 w 179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8">
                  <a:moveTo>
                    <a:pt x="0" y="3"/>
                  </a:moveTo>
                  <a:cubicBezTo>
                    <a:pt x="10" y="8"/>
                    <a:pt x="22" y="6"/>
                    <a:pt x="32" y="6"/>
                  </a:cubicBezTo>
                  <a:cubicBezTo>
                    <a:pt x="54" y="6"/>
                    <a:pt x="75" y="4"/>
                    <a:pt x="96" y="3"/>
                  </a:cubicBezTo>
                  <a:cubicBezTo>
                    <a:pt x="112" y="3"/>
                    <a:pt x="129" y="4"/>
                    <a:pt x="145" y="4"/>
                  </a:cubicBezTo>
                  <a:cubicBezTo>
                    <a:pt x="155" y="5"/>
                    <a:pt x="168" y="7"/>
                    <a:pt x="178" y="5"/>
                  </a:cubicBezTo>
                  <a:cubicBezTo>
                    <a:pt x="179" y="4"/>
                    <a:pt x="179" y="3"/>
                    <a:pt x="178" y="2"/>
                  </a:cubicBezTo>
                  <a:cubicBezTo>
                    <a:pt x="170" y="0"/>
                    <a:pt x="160" y="2"/>
                    <a:pt x="152" y="1"/>
                  </a:cubicBezTo>
                  <a:cubicBezTo>
                    <a:pt x="139" y="1"/>
                    <a:pt x="126" y="1"/>
                    <a:pt x="113" y="1"/>
                  </a:cubicBezTo>
                  <a:cubicBezTo>
                    <a:pt x="93" y="0"/>
                    <a:pt x="73" y="1"/>
                    <a:pt x="54" y="3"/>
                  </a:cubicBezTo>
                  <a:cubicBezTo>
                    <a:pt x="38" y="4"/>
                    <a:pt x="16" y="8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475"/>
            <p:cNvSpPr>
              <a:spLocks/>
            </p:cNvSpPr>
            <p:nvPr/>
          </p:nvSpPr>
          <p:spPr bwMode="auto">
            <a:xfrm>
              <a:off x="5100638" y="2457451"/>
              <a:ext cx="1609725" cy="1211263"/>
            </a:xfrm>
            <a:custGeom>
              <a:avLst/>
              <a:gdLst>
                <a:gd name="T0" fmla="*/ 190 w 335"/>
                <a:gd name="T1" fmla="*/ 0 h 252"/>
                <a:gd name="T2" fmla="*/ 144 w 335"/>
                <a:gd name="T3" fmla="*/ 11 h 252"/>
                <a:gd name="T4" fmla="*/ 98 w 335"/>
                <a:gd name="T5" fmla="*/ 106 h 252"/>
                <a:gd name="T6" fmla="*/ 161 w 335"/>
                <a:gd name="T7" fmla="*/ 175 h 252"/>
                <a:gd name="T8" fmla="*/ 185 w 335"/>
                <a:gd name="T9" fmla="*/ 179 h 252"/>
                <a:gd name="T10" fmla="*/ 230 w 335"/>
                <a:gd name="T11" fmla="*/ 149 h 252"/>
                <a:gd name="T12" fmla="*/ 229 w 335"/>
                <a:gd name="T13" fmla="*/ 148 h 252"/>
                <a:gd name="T14" fmla="*/ 228 w 335"/>
                <a:gd name="T15" fmla="*/ 148 h 252"/>
                <a:gd name="T16" fmla="*/ 187 w 335"/>
                <a:gd name="T17" fmla="*/ 176 h 252"/>
                <a:gd name="T18" fmla="*/ 124 w 335"/>
                <a:gd name="T19" fmla="*/ 145 h 252"/>
                <a:gd name="T20" fmla="*/ 142 w 335"/>
                <a:gd name="T21" fmla="*/ 15 h 252"/>
                <a:gd name="T22" fmla="*/ 188 w 335"/>
                <a:gd name="T23" fmla="*/ 2 h 252"/>
                <a:gd name="T24" fmla="*/ 295 w 335"/>
                <a:gd name="T25" fmla="*/ 63 h 252"/>
                <a:gd name="T26" fmla="*/ 217 w 335"/>
                <a:gd name="T27" fmla="*/ 236 h 252"/>
                <a:gd name="T28" fmla="*/ 152 w 335"/>
                <a:gd name="T29" fmla="*/ 250 h 252"/>
                <a:gd name="T30" fmla="*/ 7 w 335"/>
                <a:gd name="T31" fmla="*/ 200 h 252"/>
                <a:gd name="T32" fmla="*/ 0 w 335"/>
                <a:gd name="T33" fmla="*/ 195 h 252"/>
                <a:gd name="T34" fmla="*/ 0 w 335"/>
                <a:gd name="T35" fmla="*/ 199 h 252"/>
                <a:gd name="T36" fmla="*/ 150 w 335"/>
                <a:gd name="T37" fmla="*/ 252 h 252"/>
                <a:gd name="T38" fmla="*/ 153 w 335"/>
                <a:gd name="T39" fmla="*/ 252 h 252"/>
                <a:gd name="T40" fmla="*/ 297 w 335"/>
                <a:gd name="T41" fmla="*/ 162 h 252"/>
                <a:gd name="T42" fmla="*/ 306 w 335"/>
                <a:gd name="T43" fmla="*/ 79 h 252"/>
                <a:gd name="T44" fmla="*/ 263 w 335"/>
                <a:gd name="T45" fmla="*/ 24 h 252"/>
                <a:gd name="T46" fmla="*/ 190 w 335"/>
                <a:gd name="T4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252">
                  <a:moveTo>
                    <a:pt x="190" y="0"/>
                  </a:moveTo>
                  <a:cubicBezTo>
                    <a:pt x="174" y="0"/>
                    <a:pt x="158" y="3"/>
                    <a:pt x="144" y="11"/>
                  </a:cubicBezTo>
                  <a:cubicBezTo>
                    <a:pt x="109" y="28"/>
                    <a:pt x="89" y="68"/>
                    <a:pt x="98" y="106"/>
                  </a:cubicBezTo>
                  <a:cubicBezTo>
                    <a:pt x="106" y="136"/>
                    <a:pt x="132" y="164"/>
                    <a:pt x="161" y="175"/>
                  </a:cubicBezTo>
                  <a:cubicBezTo>
                    <a:pt x="169" y="178"/>
                    <a:pt x="177" y="179"/>
                    <a:pt x="185" y="179"/>
                  </a:cubicBezTo>
                  <a:cubicBezTo>
                    <a:pt x="204" y="179"/>
                    <a:pt x="221" y="170"/>
                    <a:pt x="230" y="149"/>
                  </a:cubicBezTo>
                  <a:cubicBezTo>
                    <a:pt x="230" y="148"/>
                    <a:pt x="229" y="148"/>
                    <a:pt x="229" y="148"/>
                  </a:cubicBezTo>
                  <a:cubicBezTo>
                    <a:pt x="229" y="148"/>
                    <a:pt x="228" y="148"/>
                    <a:pt x="228" y="148"/>
                  </a:cubicBezTo>
                  <a:cubicBezTo>
                    <a:pt x="219" y="168"/>
                    <a:pt x="203" y="176"/>
                    <a:pt x="187" y="176"/>
                  </a:cubicBezTo>
                  <a:cubicBezTo>
                    <a:pt x="164" y="176"/>
                    <a:pt x="140" y="162"/>
                    <a:pt x="124" y="145"/>
                  </a:cubicBezTo>
                  <a:cubicBezTo>
                    <a:pt x="86" y="104"/>
                    <a:pt x="94" y="44"/>
                    <a:pt x="142" y="15"/>
                  </a:cubicBezTo>
                  <a:cubicBezTo>
                    <a:pt x="156" y="6"/>
                    <a:pt x="172" y="2"/>
                    <a:pt x="188" y="2"/>
                  </a:cubicBezTo>
                  <a:cubicBezTo>
                    <a:pt x="231" y="2"/>
                    <a:pt x="274" y="28"/>
                    <a:pt x="295" y="63"/>
                  </a:cubicBezTo>
                  <a:cubicBezTo>
                    <a:pt x="335" y="129"/>
                    <a:pt x="276" y="207"/>
                    <a:pt x="217" y="236"/>
                  </a:cubicBezTo>
                  <a:cubicBezTo>
                    <a:pt x="196" y="245"/>
                    <a:pt x="174" y="250"/>
                    <a:pt x="152" y="250"/>
                  </a:cubicBezTo>
                  <a:cubicBezTo>
                    <a:pt x="100" y="250"/>
                    <a:pt x="47" y="228"/>
                    <a:pt x="7" y="200"/>
                  </a:cubicBezTo>
                  <a:cubicBezTo>
                    <a:pt x="5" y="199"/>
                    <a:pt x="2" y="197"/>
                    <a:pt x="0" y="195"/>
                  </a:cubicBezTo>
                  <a:cubicBezTo>
                    <a:pt x="0" y="196"/>
                    <a:pt x="0" y="198"/>
                    <a:pt x="0" y="199"/>
                  </a:cubicBezTo>
                  <a:cubicBezTo>
                    <a:pt x="44" y="231"/>
                    <a:pt x="96" y="251"/>
                    <a:pt x="150" y="252"/>
                  </a:cubicBezTo>
                  <a:cubicBezTo>
                    <a:pt x="151" y="252"/>
                    <a:pt x="152" y="252"/>
                    <a:pt x="153" y="252"/>
                  </a:cubicBezTo>
                  <a:cubicBezTo>
                    <a:pt x="214" y="252"/>
                    <a:pt x="269" y="217"/>
                    <a:pt x="297" y="162"/>
                  </a:cubicBezTo>
                  <a:cubicBezTo>
                    <a:pt x="310" y="137"/>
                    <a:pt x="315" y="106"/>
                    <a:pt x="306" y="79"/>
                  </a:cubicBezTo>
                  <a:cubicBezTo>
                    <a:pt x="299" y="56"/>
                    <a:pt x="282" y="37"/>
                    <a:pt x="263" y="24"/>
                  </a:cubicBezTo>
                  <a:cubicBezTo>
                    <a:pt x="242" y="9"/>
                    <a:pt x="216" y="0"/>
                    <a:pt x="190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476"/>
            <p:cNvSpPr>
              <a:spLocks/>
            </p:cNvSpPr>
            <p:nvPr/>
          </p:nvSpPr>
          <p:spPr bwMode="auto">
            <a:xfrm>
              <a:off x="4956175" y="3275013"/>
              <a:ext cx="23812" cy="38100"/>
            </a:xfrm>
            <a:custGeom>
              <a:avLst/>
              <a:gdLst>
                <a:gd name="T0" fmla="*/ 0 w 5"/>
                <a:gd name="T1" fmla="*/ 0 h 8"/>
                <a:gd name="T2" fmla="*/ 1 w 5"/>
                <a:gd name="T3" fmla="*/ 2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8 h 8"/>
                <a:gd name="T10" fmla="*/ 5 w 5"/>
                <a:gd name="T11" fmla="*/ 5 h 8"/>
                <a:gd name="T12" fmla="*/ 0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477"/>
            <p:cNvSpPr>
              <a:spLocks/>
            </p:cNvSpPr>
            <p:nvPr/>
          </p:nvSpPr>
          <p:spPr bwMode="auto">
            <a:xfrm>
              <a:off x="4979988" y="3298826"/>
              <a:ext cx="111125" cy="111125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3 h 23"/>
                <a:gd name="T4" fmla="*/ 23 w 23"/>
                <a:gd name="T5" fmla="*/ 23 h 23"/>
                <a:gd name="T6" fmla="*/ 23 w 23"/>
                <a:gd name="T7" fmla="*/ 19 h 23"/>
                <a:gd name="T8" fmla="*/ 0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7" y="10"/>
                    <a:pt x="15" y="17"/>
                    <a:pt x="23" y="23"/>
                  </a:cubicBezTo>
                  <a:cubicBezTo>
                    <a:pt x="23" y="21"/>
                    <a:pt x="23" y="20"/>
                    <a:pt x="23" y="19"/>
                  </a:cubicBezTo>
                  <a:cubicBezTo>
                    <a:pt x="15" y="13"/>
                    <a:pt x="7" y="6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478"/>
            <p:cNvSpPr>
              <a:spLocks/>
            </p:cNvSpPr>
            <p:nvPr/>
          </p:nvSpPr>
          <p:spPr bwMode="auto">
            <a:xfrm>
              <a:off x="5091113" y="3390901"/>
              <a:ext cx="9525" cy="2381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1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479"/>
            <p:cNvSpPr>
              <a:spLocks/>
            </p:cNvSpPr>
            <p:nvPr/>
          </p:nvSpPr>
          <p:spPr bwMode="auto">
            <a:xfrm>
              <a:off x="4567238" y="256381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480"/>
            <p:cNvSpPr>
              <a:spLocks noEditPoints="1"/>
            </p:cNvSpPr>
            <p:nvPr/>
          </p:nvSpPr>
          <p:spPr bwMode="auto">
            <a:xfrm>
              <a:off x="4572000" y="2587626"/>
              <a:ext cx="9525" cy="38100"/>
            </a:xfrm>
            <a:custGeom>
              <a:avLst/>
              <a:gdLst>
                <a:gd name="T0" fmla="*/ 1 w 2"/>
                <a:gd name="T1" fmla="*/ 6 h 8"/>
                <a:gd name="T2" fmla="*/ 1 w 2"/>
                <a:gd name="T3" fmla="*/ 8 h 8"/>
                <a:gd name="T4" fmla="*/ 2 w 2"/>
                <a:gd name="T5" fmla="*/ 8 h 8"/>
                <a:gd name="T6" fmla="*/ 1 w 2"/>
                <a:gd name="T7" fmla="*/ 6 h 8"/>
                <a:gd name="T8" fmla="*/ 1 w 2"/>
                <a:gd name="T9" fmla="*/ 6 h 8"/>
                <a:gd name="T10" fmla="*/ 0 w 2"/>
                <a:gd name="T11" fmla="*/ 0 h 8"/>
                <a:gd name="T12" fmla="*/ 1 w 2"/>
                <a:gd name="T13" fmla="*/ 5 h 8"/>
                <a:gd name="T14" fmla="*/ 1 w 2"/>
                <a:gd name="T15" fmla="*/ 5 h 8"/>
                <a:gd name="T16" fmla="*/ 0 w 2"/>
                <a:gd name="T17" fmla="*/ 0 h 8"/>
                <a:gd name="T18" fmla="*/ 0 w 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1" y="6"/>
                  </a:move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481"/>
            <p:cNvSpPr>
              <a:spLocks/>
            </p:cNvSpPr>
            <p:nvPr/>
          </p:nvSpPr>
          <p:spPr bwMode="auto">
            <a:xfrm>
              <a:off x="4581525" y="2635251"/>
              <a:ext cx="19050" cy="77788"/>
            </a:xfrm>
            <a:custGeom>
              <a:avLst/>
              <a:gdLst>
                <a:gd name="T0" fmla="*/ 0 w 4"/>
                <a:gd name="T1" fmla="*/ 0 h 16"/>
                <a:gd name="T2" fmla="*/ 4 w 4"/>
                <a:gd name="T3" fmla="*/ 16 h 16"/>
                <a:gd name="T4" fmla="*/ 4 w 4"/>
                <a:gd name="T5" fmla="*/ 15 h 16"/>
                <a:gd name="T6" fmla="*/ 0 w 4"/>
                <a:gd name="T7" fmla="*/ 0 h 16"/>
                <a:gd name="T8" fmla="*/ 0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1" y="6"/>
                    <a:pt x="2" y="11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482"/>
            <p:cNvSpPr>
              <a:spLocks/>
            </p:cNvSpPr>
            <p:nvPr/>
          </p:nvSpPr>
          <p:spPr bwMode="auto">
            <a:xfrm>
              <a:off x="4581525" y="26304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483"/>
            <p:cNvSpPr>
              <a:spLocks noEditPoints="1"/>
            </p:cNvSpPr>
            <p:nvPr/>
          </p:nvSpPr>
          <p:spPr bwMode="auto">
            <a:xfrm>
              <a:off x="4605338" y="2727326"/>
              <a:ext cx="23812" cy="61913"/>
            </a:xfrm>
            <a:custGeom>
              <a:avLst/>
              <a:gdLst>
                <a:gd name="T0" fmla="*/ 5 w 5"/>
                <a:gd name="T1" fmla="*/ 12 h 13"/>
                <a:gd name="T2" fmla="*/ 3 w 5"/>
                <a:gd name="T3" fmla="*/ 12 h 13"/>
                <a:gd name="T4" fmla="*/ 4 w 5"/>
                <a:gd name="T5" fmla="*/ 13 h 13"/>
                <a:gd name="T6" fmla="*/ 5 w 5"/>
                <a:gd name="T7" fmla="*/ 13 h 13"/>
                <a:gd name="T8" fmla="*/ 5 w 5"/>
                <a:gd name="T9" fmla="*/ 12 h 13"/>
                <a:gd name="T10" fmla="*/ 1 w 5"/>
                <a:gd name="T11" fmla="*/ 0 h 13"/>
                <a:gd name="T12" fmla="*/ 0 w 5"/>
                <a:gd name="T13" fmla="*/ 0 h 13"/>
                <a:gd name="T14" fmla="*/ 1 w 5"/>
                <a:gd name="T15" fmla="*/ 0 h 13"/>
                <a:gd name="T16" fmla="*/ 1 w 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2"/>
                  </a:moveTo>
                  <a:cubicBezTo>
                    <a:pt x="4" y="12"/>
                    <a:pt x="4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484"/>
            <p:cNvSpPr>
              <a:spLocks noEditPoints="1"/>
            </p:cNvSpPr>
            <p:nvPr/>
          </p:nvSpPr>
          <p:spPr bwMode="auto">
            <a:xfrm>
              <a:off x="4605338" y="2736851"/>
              <a:ext cx="42862" cy="95250"/>
            </a:xfrm>
            <a:custGeom>
              <a:avLst/>
              <a:gdLst>
                <a:gd name="T0" fmla="*/ 6 w 9"/>
                <a:gd name="T1" fmla="*/ 17 h 20"/>
                <a:gd name="T2" fmla="*/ 7 w 9"/>
                <a:gd name="T3" fmla="*/ 20 h 20"/>
                <a:gd name="T4" fmla="*/ 9 w 9"/>
                <a:gd name="T5" fmla="*/ 20 h 20"/>
                <a:gd name="T6" fmla="*/ 8 w 9"/>
                <a:gd name="T7" fmla="*/ 17 h 20"/>
                <a:gd name="T8" fmla="*/ 6 w 9"/>
                <a:gd name="T9" fmla="*/ 17 h 20"/>
                <a:gd name="T10" fmla="*/ 4 w 9"/>
                <a:gd name="T11" fmla="*/ 11 h 20"/>
                <a:gd name="T12" fmla="*/ 6 w 9"/>
                <a:gd name="T13" fmla="*/ 16 h 20"/>
                <a:gd name="T14" fmla="*/ 7 w 9"/>
                <a:gd name="T15" fmla="*/ 16 h 20"/>
                <a:gd name="T16" fmla="*/ 7 w 9"/>
                <a:gd name="T17" fmla="*/ 16 h 20"/>
                <a:gd name="T18" fmla="*/ 5 w 9"/>
                <a:gd name="T19" fmla="*/ 11 h 20"/>
                <a:gd name="T20" fmla="*/ 4 w 9"/>
                <a:gd name="T21" fmla="*/ 11 h 20"/>
                <a:gd name="T22" fmla="*/ 1 w 9"/>
                <a:gd name="T23" fmla="*/ 0 h 20"/>
                <a:gd name="T24" fmla="*/ 0 w 9"/>
                <a:gd name="T25" fmla="*/ 0 h 20"/>
                <a:gd name="T26" fmla="*/ 3 w 9"/>
                <a:gd name="T27" fmla="*/ 10 h 20"/>
                <a:gd name="T28" fmla="*/ 5 w 9"/>
                <a:gd name="T29" fmla="*/ 10 h 20"/>
                <a:gd name="T30" fmla="*/ 1 w 9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0">
                  <a:moveTo>
                    <a:pt x="6" y="17"/>
                  </a:moveTo>
                  <a:cubicBezTo>
                    <a:pt x="6" y="18"/>
                    <a:pt x="7" y="19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19"/>
                    <a:pt x="8" y="18"/>
                    <a:pt x="8" y="17"/>
                  </a:cubicBezTo>
                  <a:cubicBezTo>
                    <a:pt x="7" y="17"/>
                    <a:pt x="7" y="17"/>
                    <a:pt x="6" y="17"/>
                  </a:cubicBezTo>
                  <a:moveTo>
                    <a:pt x="4" y="11"/>
                  </a:moveTo>
                  <a:cubicBezTo>
                    <a:pt x="4" y="13"/>
                    <a:pt x="5" y="14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3" y="6"/>
                    <a:pt x="2" y="3"/>
                    <a:pt x="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485"/>
            <p:cNvSpPr>
              <a:spLocks noEditPoints="1"/>
            </p:cNvSpPr>
            <p:nvPr/>
          </p:nvSpPr>
          <p:spPr bwMode="auto">
            <a:xfrm>
              <a:off x="4643438" y="2841626"/>
              <a:ext cx="42862" cy="73025"/>
            </a:xfrm>
            <a:custGeom>
              <a:avLst/>
              <a:gdLst>
                <a:gd name="T0" fmla="*/ 8 w 9"/>
                <a:gd name="T1" fmla="*/ 13 h 15"/>
                <a:gd name="T2" fmla="*/ 6 w 9"/>
                <a:gd name="T3" fmla="*/ 13 h 15"/>
                <a:gd name="T4" fmla="*/ 7 w 9"/>
                <a:gd name="T5" fmla="*/ 15 h 15"/>
                <a:gd name="T6" fmla="*/ 9 w 9"/>
                <a:gd name="T7" fmla="*/ 15 h 15"/>
                <a:gd name="T8" fmla="*/ 8 w 9"/>
                <a:gd name="T9" fmla="*/ 13 h 15"/>
                <a:gd name="T10" fmla="*/ 0 w 9"/>
                <a:gd name="T11" fmla="*/ 0 h 15"/>
                <a:gd name="T12" fmla="*/ 5 w 9"/>
                <a:gd name="T13" fmla="*/ 11 h 15"/>
                <a:gd name="T14" fmla="*/ 7 w 9"/>
                <a:gd name="T15" fmla="*/ 11 h 15"/>
                <a:gd name="T16" fmla="*/ 2 w 9"/>
                <a:gd name="T17" fmla="*/ 1 h 15"/>
                <a:gd name="T18" fmla="*/ 0 w 9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8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7" y="14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moveTo>
                    <a:pt x="0" y="0"/>
                  </a:moveTo>
                  <a:cubicBezTo>
                    <a:pt x="2" y="4"/>
                    <a:pt x="3" y="8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5" y="8"/>
                    <a:pt x="4" y="4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486"/>
            <p:cNvSpPr>
              <a:spLocks/>
            </p:cNvSpPr>
            <p:nvPr/>
          </p:nvSpPr>
          <p:spPr bwMode="auto">
            <a:xfrm>
              <a:off x="4643438" y="28368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487"/>
            <p:cNvSpPr>
              <a:spLocks/>
            </p:cNvSpPr>
            <p:nvPr/>
          </p:nvSpPr>
          <p:spPr bwMode="auto">
            <a:xfrm>
              <a:off x="4667250" y="28956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488"/>
            <p:cNvSpPr>
              <a:spLocks/>
            </p:cNvSpPr>
            <p:nvPr/>
          </p:nvSpPr>
          <p:spPr bwMode="auto">
            <a:xfrm>
              <a:off x="4681538" y="2928938"/>
              <a:ext cx="73025" cy="101600"/>
            </a:xfrm>
            <a:custGeom>
              <a:avLst/>
              <a:gdLst>
                <a:gd name="T0" fmla="*/ 0 w 15"/>
                <a:gd name="T1" fmla="*/ 0 h 21"/>
                <a:gd name="T2" fmla="*/ 12 w 15"/>
                <a:gd name="T3" fmla="*/ 21 h 21"/>
                <a:gd name="T4" fmla="*/ 15 w 15"/>
                <a:gd name="T5" fmla="*/ 21 h 21"/>
                <a:gd name="T6" fmla="*/ 3 w 15"/>
                <a:gd name="T7" fmla="*/ 0 h 21"/>
                <a:gd name="T8" fmla="*/ 0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4" y="7"/>
                    <a:pt x="8" y="14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0" y="14"/>
                    <a:pt x="6" y="7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489"/>
            <p:cNvSpPr>
              <a:spLocks/>
            </p:cNvSpPr>
            <p:nvPr/>
          </p:nvSpPr>
          <p:spPr bwMode="auto">
            <a:xfrm>
              <a:off x="4681538" y="2924176"/>
              <a:ext cx="15875" cy="476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490"/>
            <p:cNvSpPr>
              <a:spLocks/>
            </p:cNvSpPr>
            <p:nvPr/>
          </p:nvSpPr>
          <p:spPr bwMode="auto">
            <a:xfrm>
              <a:off x="4773613" y="3078163"/>
              <a:ext cx="71437" cy="95250"/>
            </a:xfrm>
            <a:custGeom>
              <a:avLst/>
              <a:gdLst>
                <a:gd name="T0" fmla="*/ 3 w 15"/>
                <a:gd name="T1" fmla="*/ 0 h 20"/>
                <a:gd name="T2" fmla="*/ 0 w 15"/>
                <a:gd name="T3" fmla="*/ 1 h 20"/>
                <a:gd name="T4" fmla="*/ 15 w 15"/>
                <a:gd name="T5" fmla="*/ 20 h 20"/>
                <a:gd name="T6" fmla="*/ 15 w 15"/>
                <a:gd name="T7" fmla="*/ 16 h 20"/>
                <a:gd name="T8" fmla="*/ 3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5" y="7"/>
                    <a:pt x="10" y="14"/>
                    <a:pt x="15" y="20"/>
                  </a:cubicBezTo>
                  <a:cubicBezTo>
                    <a:pt x="15" y="19"/>
                    <a:pt x="15" y="18"/>
                    <a:pt x="15" y="16"/>
                  </a:cubicBezTo>
                  <a:cubicBezTo>
                    <a:pt x="11" y="11"/>
                    <a:pt x="7" y="6"/>
                    <a:pt x="3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491"/>
            <p:cNvSpPr>
              <a:spLocks/>
            </p:cNvSpPr>
            <p:nvPr/>
          </p:nvSpPr>
          <p:spPr bwMode="auto">
            <a:xfrm>
              <a:off x="4745038" y="3040063"/>
              <a:ext cx="42862" cy="42863"/>
            </a:xfrm>
            <a:custGeom>
              <a:avLst/>
              <a:gdLst>
                <a:gd name="T0" fmla="*/ 0 w 9"/>
                <a:gd name="T1" fmla="*/ 0 h 9"/>
                <a:gd name="T2" fmla="*/ 6 w 9"/>
                <a:gd name="T3" fmla="*/ 9 h 9"/>
                <a:gd name="T4" fmla="*/ 9 w 9"/>
                <a:gd name="T5" fmla="*/ 8 h 9"/>
                <a:gd name="T6" fmla="*/ 3 w 9"/>
                <a:gd name="T7" fmla="*/ 0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492"/>
            <p:cNvSpPr>
              <a:spLocks/>
            </p:cNvSpPr>
            <p:nvPr/>
          </p:nvSpPr>
          <p:spPr bwMode="auto">
            <a:xfrm>
              <a:off x="4676775" y="2914651"/>
              <a:ext cx="15875" cy="952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2 h 2"/>
                <a:gd name="T6" fmla="*/ 2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493"/>
            <p:cNvSpPr>
              <a:spLocks/>
            </p:cNvSpPr>
            <p:nvPr/>
          </p:nvSpPr>
          <p:spPr bwMode="auto">
            <a:xfrm>
              <a:off x="4576763" y="26114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494"/>
            <p:cNvSpPr>
              <a:spLocks/>
            </p:cNvSpPr>
            <p:nvPr/>
          </p:nvSpPr>
          <p:spPr bwMode="auto">
            <a:xfrm>
              <a:off x="4576763" y="2625726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495"/>
            <p:cNvSpPr>
              <a:spLocks/>
            </p:cNvSpPr>
            <p:nvPr/>
          </p:nvSpPr>
          <p:spPr bwMode="auto">
            <a:xfrm>
              <a:off x="4605338" y="2727326"/>
              <a:ext cx="4762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496"/>
            <p:cNvSpPr>
              <a:spLocks/>
            </p:cNvSpPr>
            <p:nvPr/>
          </p:nvSpPr>
          <p:spPr bwMode="auto">
            <a:xfrm>
              <a:off x="4633913" y="281305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497"/>
            <p:cNvSpPr>
              <a:spLocks/>
            </p:cNvSpPr>
            <p:nvPr/>
          </p:nvSpPr>
          <p:spPr bwMode="auto">
            <a:xfrm>
              <a:off x="4638675" y="283210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498"/>
            <p:cNvSpPr>
              <a:spLocks/>
            </p:cNvSpPr>
            <p:nvPr/>
          </p:nvSpPr>
          <p:spPr bwMode="auto">
            <a:xfrm>
              <a:off x="4740275" y="30305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1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499"/>
            <p:cNvSpPr>
              <a:spLocks/>
            </p:cNvSpPr>
            <p:nvPr/>
          </p:nvSpPr>
          <p:spPr bwMode="auto">
            <a:xfrm>
              <a:off x="4849813" y="3159126"/>
              <a:ext cx="9525" cy="34925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4 h 7"/>
                <a:gd name="T4" fmla="*/ 2 w 2"/>
                <a:gd name="T5" fmla="*/ 7 h 7"/>
                <a:gd name="T6" fmla="*/ 2 w 2"/>
                <a:gd name="T7" fmla="*/ 3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6"/>
                    <a:pt x="2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500"/>
            <p:cNvSpPr>
              <a:spLocks/>
            </p:cNvSpPr>
            <p:nvPr/>
          </p:nvSpPr>
          <p:spPr bwMode="auto">
            <a:xfrm>
              <a:off x="4941888" y="326072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501"/>
            <p:cNvSpPr>
              <a:spLocks/>
            </p:cNvSpPr>
            <p:nvPr/>
          </p:nvSpPr>
          <p:spPr bwMode="auto">
            <a:xfrm>
              <a:off x="4864100" y="3178176"/>
              <a:ext cx="34925" cy="58738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4 h 12"/>
                <a:gd name="T4" fmla="*/ 7 w 7"/>
                <a:gd name="T5" fmla="*/ 12 h 12"/>
                <a:gd name="T6" fmla="*/ 7 w 7"/>
                <a:gd name="T7" fmla="*/ 8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6"/>
                    <a:pt x="4" y="9"/>
                    <a:pt x="7" y="12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5" y="5"/>
                    <a:pt x="2" y="2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502"/>
            <p:cNvSpPr>
              <a:spLocks/>
            </p:cNvSpPr>
            <p:nvPr/>
          </p:nvSpPr>
          <p:spPr bwMode="auto">
            <a:xfrm>
              <a:off x="4899025" y="3217863"/>
              <a:ext cx="42862" cy="57150"/>
            </a:xfrm>
            <a:custGeom>
              <a:avLst/>
              <a:gdLst>
                <a:gd name="T0" fmla="*/ 0 w 9"/>
                <a:gd name="T1" fmla="*/ 0 h 12"/>
                <a:gd name="T2" fmla="*/ 0 w 9"/>
                <a:gd name="T3" fmla="*/ 4 h 12"/>
                <a:gd name="T4" fmla="*/ 8 w 9"/>
                <a:gd name="T5" fmla="*/ 12 h 12"/>
                <a:gd name="T6" fmla="*/ 9 w 9"/>
                <a:gd name="T7" fmla="*/ 12 h 12"/>
                <a:gd name="T8" fmla="*/ 9 w 9"/>
                <a:gd name="T9" fmla="*/ 9 h 12"/>
                <a:gd name="T10" fmla="*/ 0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7"/>
                    <a:pt x="5" y="9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503"/>
            <p:cNvSpPr>
              <a:spLocks/>
            </p:cNvSpPr>
            <p:nvPr/>
          </p:nvSpPr>
          <p:spPr bwMode="auto">
            <a:xfrm>
              <a:off x="4941888" y="3265488"/>
              <a:ext cx="19050" cy="23813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1 w 4"/>
                <a:gd name="T7" fmla="*/ 2 h 5"/>
                <a:gd name="T8" fmla="*/ 3 w 4"/>
                <a:gd name="T9" fmla="*/ 5 h 5"/>
                <a:gd name="T10" fmla="*/ 4 w 4"/>
                <a:gd name="T11" fmla="*/ 4 h 5"/>
                <a:gd name="T12" fmla="*/ 3 w 4"/>
                <a:gd name="T13" fmla="*/ 2 h 5"/>
                <a:gd name="T14" fmla="*/ 1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504"/>
            <p:cNvSpPr>
              <a:spLocks/>
            </p:cNvSpPr>
            <p:nvPr/>
          </p:nvSpPr>
          <p:spPr bwMode="auto">
            <a:xfrm>
              <a:off x="4937125" y="3275013"/>
              <a:ext cx="23812" cy="19050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0 h 4"/>
                <a:gd name="T10" fmla="*/ 0 w 5"/>
                <a:gd name="T11" fmla="*/ 0 h 4"/>
                <a:gd name="T12" fmla="*/ 4 w 5"/>
                <a:gd name="T13" fmla="*/ 4 h 4"/>
                <a:gd name="T14" fmla="*/ 4 w 5"/>
                <a:gd name="T15" fmla="*/ 3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505"/>
            <p:cNvSpPr>
              <a:spLocks/>
            </p:cNvSpPr>
            <p:nvPr/>
          </p:nvSpPr>
          <p:spPr bwMode="auto">
            <a:xfrm>
              <a:off x="4859338" y="3173413"/>
              <a:ext cx="4762" cy="2540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506"/>
            <p:cNvSpPr>
              <a:spLocks/>
            </p:cNvSpPr>
            <p:nvPr/>
          </p:nvSpPr>
          <p:spPr bwMode="auto">
            <a:xfrm>
              <a:off x="4845050" y="315436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507"/>
            <p:cNvSpPr>
              <a:spLocks/>
            </p:cNvSpPr>
            <p:nvPr/>
          </p:nvSpPr>
          <p:spPr bwMode="auto">
            <a:xfrm>
              <a:off x="5119688" y="1544638"/>
              <a:ext cx="1209675" cy="792163"/>
            </a:xfrm>
            <a:custGeom>
              <a:avLst/>
              <a:gdLst>
                <a:gd name="T0" fmla="*/ 165 w 252"/>
                <a:gd name="T1" fmla="*/ 0 h 165"/>
                <a:gd name="T2" fmla="*/ 160 w 252"/>
                <a:gd name="T3" fmla="*/ 0 h 165"/>
                <a:gd name="T4" fmla="*/ 105 w 252"/>
                <a:gd name="T5" fmla="*/ 67 h 165"/>
                <a:gd name="T6" fmla="*/ 115 w 252"/>
                <a:gd name="T7" fmla="*/ 85 h 165"/>
                <a:gd name="T8" fmla="*/ 120 w 252"/>
                <a:gd name="T9" fmla="*/ 83 h 165"/>
                <a:gd name="T10" fmla="*/ 121 w 252"/>
                <a:gd name="T11" fmla="*/ 83 h 165"/>
                <a:gd name="T12" fmla="*/ 107 w 252"/>
                <a:gd name="T13" fmla="*/ 42 h 165"/>
                <a:gd name="T14" fmla="*/ 166 w 252"/>
                <a:gd name="T15" fmla="*/ 4 h 165"/>
                <a:gd name="T16" fmla="*/ 181 w 252"/>
                <a:gd name="T17" fmla="*/ 5 h 165"/>
                <a:gd name="T18" fmla="*/ 236 w 252"/>
                <a:gd name="T19" fmla="*/ 69 h 165"/>
                <a:gd name="T20" fmla="*/ 124 w 252"/>
                <a:gd name="T21" fmla="*/ 155 h 165"/>
                <a:gd name="T22" fmla="*/ 59 w 252"/>
                <a:gd name="T23" fmla="*/ 163 h 165"/>
                <a:gd name="T24" fmla="*/ 0 w 252"/>
                <a:gd name="T25" fmla="*/ 154 h 165"/>
                <a:gd name="T26" fmla="*/ 0 w 252"/>
                <a:gd name="T27" fmla="*/ 156 h 165"/>
                <a:gd name="T28" fmla="*/ 62 w 252"/>
                <a:gd name="T29" fmla="*/ 165 h 165"/>
                <a:gd name="T30" fmla="*/ 73 w 252"/>
                <a:gd name="T31" fmla="*/ 165 h 165"/>
                <a:gd name="T32" fmla="*/ 208 w 252"/>
                <a:gd name="T33" fmla="*/ 118 h 165"/>
                <a:gd name="T34" fmla="*/ 234 w 252"/>
                <a:gd name="T35" fmla="*/ 31 h 165"/>
                <a:gd name="T36" fmla="*/ 190 w 252"/>
                <a:gd name="T37" fmla="*/ 2 h 165"/>
                <a:gd name="T38" fmla="*/ 188 w 252"/>
                <a:gd name="T39" fmla="*/ 3 h 165"/>
                <a:gd name="T40" fmla="*/ 184 w 252"/>
                <a:gd name="T41" fmla="*/ 1 h 165"/>
                <a:gd name="T42" fmla="*/ 165 w 252"/>
                <a:gd name="T4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165">
                  <a:moveTo>
                    <a:pt x="165" y="0"/>
                  </a:moveTo>
                  <a:cubicBezTo>
                    <a:pt x="163" y="0"/>
                    <a:pt x="161" y="0"/>
                    <a:pt x="160" y="0"/>
                  </a:cubicBezTo>
                  <a:cubicBezTo>
                    <a:pt x="122" y="1"/>
                    <a:pt x="94" y="28"/>
                    <a:pt x="105" y="67"/>
                  </a:cubicBezTo>
                  <a:cubicBezTo>
                    <a:pt x="107" y="74"/>
                    <a:pt x="111" y="80"/>
                    <a:pt x="115" y="85"/>
                  </a:cubicBezTo>
                  <a:cubicBezTo>
                    <a:pt x="118" y="84"/>
                    <a:pt x="119" y="83"/>
                    <a:pt x="120" y="83"/>
                  </a:cubicBezTo>
                  <a:cubicBezTo>
                    <a:pt x="120" y="83"/>
                    <a:pt x="120" y="83"/>
                    <a:pt x="121" y="83"/>
                  </a:cubicBezTo>
                  <a:cubicBezTo>
                    <a:pt x="110" y="73"/>
                    <a:pt x="105" y="58"/>
                    <a:pt x="107" y="42"/>
                  </a:cubicBezTo>
                  <a:cubicBezTo>
                    <a:pt x="110" y="14"/>
                    <a:pt x="140" y="4"/>
                    <a:pt x="166" y="4"/>
                  </a:cubicBezTo>
                  <a:cubicBezTo>
                    <a:pt x="171" y="4"/>
                    <a:pt x="176" y="4"/>
                    <a:pt x="181" y="5"/>
                  </a:cubicBezTo>
                  <a:cubicBezTo>
                    <a:pt x="214" y="10"/>
                    <a:pt x="244" y="34"/>
                    <a:pt x="236" y="69"/>
                  </a:cubicBezTo>
                  <a:cubicBezTo>
                    <a:pt x="224" y="119"/>
                    <a:pt x="168" y="143"/>
                    <a:pt x="124" y="155"/>
                  </a:cubicBezTo>
                  <a:cubicBezTo>
                    <a:pt x="104" y="160"/>
                    <a:pt x="82" y="163"/>
                    <a:pt x="59" y="163"/>
                  </a:cubicBezTo>
                  <a:cubicBezTo>
                    <a:pt x="38" y="163"/>
                    <a:pt x="18" y="161"/>
                    <a:pt x="0" y="154"/>
                  </a:cubicBezTo>
                  <a:cubicBezTo>
                    <a:pt x="0" y="154"/>
                    <a:pt x="0" y="155"/>
                    <a:pt x="0" y="156"/>
                  </a:cubicBezTo>
                  <a:cubicBezTo>
                    <a:pt x="20" y="163"/>
                    <a:pt x="41" y="165"/>
                    <a:pt x="62" y="165"/>
                  </a:cubicBezTo>
                  <a:cubicBezTo>
                    <a:pt x="66" y="165"/>
                    <a:pt x="69" y="165"/>
                    <a:pt x="73" y="165"/>
                  </a:cubicBezTo>
                  <a:cubicBezTo>
                    <a:pt x="120" y="163"/>
                    <a:pt x="171" y="149"/>
                    <a:pt x="208" y="118"/>
                  </a:cubicBezTo>
                  <a:cubicBezTo>
                    <a:pt x="232" y="98"/>
                    <a:pt x="252" y="61"/>
                    <a:pt x="234" y="31"/>
                  </a:cubicBezTo>
                  <a:cubicBezTo>
                    <a:pt x="224" y="16"/>
                    <a:pt x="208" y="7"/>
                    <a:pt x="190" y="2"/>
                  </a:cubicBezTo>
                  <a:cubicBezTo>
                    <a:pt x="189" y="3"/>
                    <a:pt x="189" y="3"/>
                    <a:pt x="188" y="3"/>
                  </a:cubicBezTo>
                  <a:cubicBezTo>
                    <a:pt x="186" y="3"/>
                    <a:pt x="185" y="2"/>
                    <a:pt x="184" y="1"/>
                  </a:cubicBezTo>
                  <a:cubicBezTo>
                    <a:pt x="177" y="0"/>
                    <a:pt x="171" y="0"/>
                    <a:pt x="1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508"/>
            <p:cNvSpPr>
              <a:spLocks/>
            </p:cNvSpPr>
            <p:nvPr/>
          </p:nvSpPr>
          <p:spPr bwMode="auto">
            <a:xfrm>
              <a:off x="6003925" y="1549401"/>
              <a:ext cx="28575" cy="9525"/>
            </a:xfrm>
            <a:custGeom>
              <a:avLst/>
              <a:gdLst>
                <a:gd name="T0" fmla="*/ 0 w 6"/>
                <a:gd name="T1" fmla="*/ 0 h 2"/>
                <a:gd name="T2" fmla="*/ 4 w 6"/>
                <a:gd name="T3" fmla="*/ 2 h 2"/>
                <a:gd name="T4" fmla="*/ 6 w 6"/>
                <a:gd name="T5" fmla="*/ 1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509"/>
            <p:cNvSpPr>
              <a:spLocks/>
            </p:cNvSpPr>
            <p:nvPr/>
          </p:nvSpPr>
          <p:spPr bwMode="auto">
            <a:xfrm>
              <a:off x="5008563" y="2227263"/>
              <a:ext cx="53975" cy="4286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2 h 9"/>
                <a:gd name="T4" fmla="*/ 11 w 11"/>
                <a:gd name="T5" fmla="*/ 9 h 9"/>
                <a:gd name="T6" fmla="*/ 11 w 11"/>
                <a:gd name="T7" fmla="*/ 6 h 9"/>
                <a:gd name="T8" fmla="*/ 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4" y="5"/>
                    <a:pt x="7" y="7"/>
                    <a:pt x="11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510"/>
            <p:cNvSpPr>
              <a:spLocks/>
            </p:cNvSpPr>
            <p:nvPr/>
          </p:nvSpPr>
          <p:spPr bwMode="auto">
            <a:xfrm>
              <a:off x="5062538" y="2255838"/>
              <a:ext cx="47625" cy="33338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10 w 10"/>
                <a:gd name="T7" fmla="*/ 5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6" y="6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511"/>
            <p:cNvSpPr>
              <a:spLocks/>
            </p:cNvSpPr>
            <p:nvPr/>
          </p:nvSpPr>
          <p:spPr bwMode="auto">
            <a:xfrm>
              <a:off x="5110163" y="2279651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512"/>
            <p:cNvSpPr>
              <a:spLocks/>
            </p:cNvSpPr>
            <p:nvPr/>
          </p:nvSpPr>
          <p:spPr bwMode="auto">
            <a:xfrm>
              <a:off x="4894263" y="2116138"/>
              <a:ext cx="9525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513"/>
            <p:cNvSpPr>
              <a:spLocks noEditPoints="1"/>
            </p:cNvSpPr>
            <p:nvPr/>
          </p:nvSpPr>
          <p:spPr bwMode="auto">
            <a:xfrm>
              <a:off x="4894263" y="2120901"/>
              <a:ext cx="38100" cy="38100"/>
            </a:xfrm>
            <a:custGeom>
              <a:avLst/>
              <a:gdLst>
                <a:gd name="T0" fmla="*/ 1 w 8"/>
                <a:gd name="T1" fmla="*/ 1 h 8"/>
                <a:gd name="T2" fmla="*/ 5 w 8"/>
                <a:gd name="T3" fmla="*/ 7 h 8"/>
                <a:gd name="T4" fmla="*/ 8 w 8"/>
                <a:gd name="T5" fmla="*/ 8 h 8"/>
                <a:gd name="T6" fmla="*/ 3 w 8"/>
                <a:gd name="T7" fmla="*/ 2 h 8"/>
                <a:gd name="T8" fmla="*/ 1 w 8"/>
                <a:gd name="T9" fmla="*/ 1 h 8"/>
                <a:gd name="T10" fmla="*/ 0 w 8"/>
                <a:gd name="T11" fmla="*/ 0 h 8"/>
                <a:gd name="T12" fmla="*/ 0 w 8"/>
                <a:gd name="T13" fmla="*/ 0 h 8"/>
                <a:gd name="T14" fmla="*/ 2 w 8"/>
                <a:gd name="T15" fmla="*/ 0 h 8"/>
                <a:gd name="T16" fmla="*/ 2 w 8"/>
                <a:gd name="T17" fmla="*/ 0 h 8"/>
                <a:gd name="T18" fmla="*/ 0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2" y="4"/>
                    <a:pt x="4" y="6"/>
                    <a:pt x="5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6" y="6"/>
                    <a:pt x="5" y="4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514"/>
            <p:cNvSpPr>
              <a:spLocks noEditPoints="1"/>
            </p:cNvSpPr>
            <p:nvPr/>
          </p:nvSpPr>
          <p:spPr bwMode="auto">
            <a:xfrm>
              <a:off x="4932363" y="2168526"/>
              <a:ext cx="71437" cy="63500"/>
            </a:xfrm>
            <a:custGeom>
              <a:avLst/>
              <a:gdLst>
                <a:gd name="T0" fmla="*/ 12 w 15"/>
                <a:gd name="T1" fmla="*/ 9 h 13"/>
                <a:gd name="T2" fmla="*/ 12 w 15"/>
                <a:gd name="T3" fmla="*/ 11 h 13"/>
                <a:gd name="T4" fmla="*/ 15 w 15"/>
                <a:gd name="T5" fmla="*/ 13 h 13"/>
                <a:gd name="T6" fmla="*/ 15 w 15"/>
                <a:gd name="T7" fmla="*/ 11 h 13"/>
                <a:gd name="T8" fmla="*/ 12 w 15"/>
                <a:gd name="T9" fmla="*/ 9 h 13"/>
                <a:gd name="T10" fmla="*/ 0 w 15"/>
                <a:gd name="T11" fmla="*/ 0 h 13"/>
                <a:gd name="T12" fmla="*/ 10 w 15"/>
                <a:gd name="T13" fmla="*/ 10 h 13"/>
                <a:gd name="T14" fmla="*/ 10 w 15"/>
                <a:gd name="T15" fmla="*/ 7 h 13"/>
                <a:gd name="T16" fmla="*/ 4 w 15"/>
                <a:gd name="T17" fmla="*/ 2 h 13"/>
                <a:gd name="T18" fmla="*/ 1 w 15"/>
                <a:gd name="T19" fmla="*/ 1 h 13"/>
                <a:gd name="T20" fmla="*/ 0 w 15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2" y="9"/>
                  </a:moveTo>
                  <a:cubicBezTo>
                    <a:pt x="12" y="10"/>
                    <a:pt x="12" y="11"/>
                    <a:pt x="12" y="11"/>
                  </a:cubicBezTo>
                  <a:cubicBezTo>
                    <a:pt x="13" y="12"/>
                    <a:pt x="14" y="13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4" y="11"/>
                    <a:pt x="13" y="10"/>
                    <a:pt x="12" y="9"/>
                  </a:cubicBezTo>
                  <a:moveTo>
                    <a:pt x="0" y="0"/>
                  </a:moveTo>
                  <a:cubicBezTo>
                    <a:pt x="3" y="4"/>
                    <a:pt x="6" y="7"/>
                    <a:pt x="10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8" y="6"/>
                    <a:pt x="6" y="4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515"/>
            <p:cNvSpPr>
              <a:spLocks/>
            </p:cNvSpPr>
            <p:nvPr/>
          </p:nvSpPr>
          <p:spPr bwMode="auto">
            <a:xfrm>
              <a:off x="4927600" y="2163763"/>
              <a:ext cx="23812" cy="14288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1 h 3"/>
                <a:gd name="T4" fmla="*/ 2 w 5"/>
                <a:gd name="T5" fmla="*/ 2 h 3"/>
                <a:gd name="T6" fmla="*/ 5 w 5"/>
                <a:gd name="T7" fmla="*/ 3 h 3"/>
                <a:gd name="T8" fmla="*/ 2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516"/>
            <p:cNvSpPr>
              <a:spLocks/>
            </p:cNvSpPr>
            <p:nvPr/>
          </p:nvSpPr>
          <p:spPr bwMode="auto">
            <a:xfrm>
              <a:off x="4979988" y="2203451"/>
              <a:ext cx="9525" cy="190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3 h 4"/>
                <a:gd name="T4" fmla="*/ 2 w 2"/>
                <a:gd name="T5" fmla="*/ 4 h 4"/>
                <a:gd name="T6" fmla="*/ 2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517"/>
            <p:cNvSpPr>
              <a:spLocks/>
            </p:cNvSpPr>
            <p:nvPr/>
          </p:nvSpPr>
          <p:spPr bwMode="auto">
            <a:xfrm>
              <a:off x="5003800" y="2222501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518"/>
            <p:cNvSpPr>
              <a:spLocks/>
            </p:cNvSpPr>
            <p:nvPr/>
          </p:nvSpPr>
          <p:spPr bwMode="auto">
            <a:xfrm>
              <a:off x="4894263" y="21209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519"/>
            <p:cNvSpPr>
              <a:spLocks/>
            </p:cNvSpPr>
            <p:nvPr/>
          </p:nvSpPr>
          <p:spPr bwMode="auto">
            <a:xfrm>
              <a:off x="4918075" y="21542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520"/>
            <p:cNvSpPr>
              <a:spLocks noEditPoints="1"/>
            </p:cNvSpPr>
            <p:nvPr/>
          </p:nvSpPr>
          <p:spPr bwMode="auto">
            <a:xfrm>
              <a:off x="5676900" y="1947863"/>
              <a:ext cx="23812" cy="14288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1 h 3"/>
                <a:gd name="T8" fmla="*/ 1 w 5"/>
                <a:gd name="T9" fmla="*/ 1 h 3"/>
                <a:gd name="T10" fmla="*/ 5 w 5"/>
                <a:gd name="T11" fmla="*/ 0 h 3"/>
                <a:gd name="T12" fmla="*/ 5 w 5"/>
                <a:gd name="T13" fmla="*/ 1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moveTo>
                    <a:pt x="5" y="0"/>
                  </a:moveTo>
                  <a:cubicBezTo>
                    <a:pt x="4" y="0"/>
                    <a:pt x="3" y="0"/>
                    <a:pt x="5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521"/>
            <p:cNvSpPr>
              <a:spLocks noEditPoints="1"/>
            </p:cNvSpPr>
            <p:nvPr/>
          </p:nvSpPr>
          <p:spPr bwMode="auto">
            <a:xfrm>
              <a:off x="5672138" y="1943101"/>
              <a:ext cx="33337" cy="9525"/>
            </a:xfrm>
            <a:custGeom>
              <a:avLst/>
              <a:gdLst>
                <a:gd name="T0" fmla="*/ 6 w 7"/>
                <a:gd name="T1" fmla="*/ 2 h 2"/>
                <a:gd name="T2" fmla="*/ 6 w 7"/>
                <a:gd name="T3" fmla="*/ 1 h 2"/>
                <a:gd name="T4" fmla="*/ 6 w 7"/>
                <a:gd name="T5" fmla="*/ 2 h 2"/>
                <a:gd name="T6" fmla="*/ 6 w 7"/>
                <a:gd name="T7" fmla="*/ 0 h 2"/>
                <a:gd name="T8" fmla="*/ 5 w 7"/>
                <a:gd name="T9" fmla="*/ 0 h 2"/>
                <a:gd name="T10" fmla="*/ 0 w 7"/>
                <a:gd name="T11" fmla="*/ 2 h 2"/>
                <a:gd name="T12" fmla="*/ 1 w 7"/>
                <a:gd name="T13" fmla="*/ 2 h 2"/>
                <a:gd name="T14" fmla="*/ 2 w 7"/>
                <a:gd name="T15" fmla="*/ 2 h 2"/>
                <a:gd name="T16" fmla="*/ 6 w 7"/>
                <a:gd name="T17" fmla="*/ 2 h 2"/>
                <a:gd name="T18" fmla="*/ 7 w 7"/>
                <a:gd name="T19" fmla="*/ 2 h 2"/>
                <a:gd name="T20" fmla="*/ 6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522"/>
            <p:cNvSpPr>
              <a:spLocks/>
            </p:cNvSpPr>
            <p:nvPr/>
          </p:nvSpPr>
          <p:spPr bwMode="auto">
            <a:xfrm>
              <a:off x="5700713" y="1836738"/>
              <a:ext cx="355600" cy="192088"/>
            </a:xfrm>
            <a:custGeom>
              <a:avLst/>
              <a:gdLst>
                <a:gd name="T0" fmla="*/ 65 w 74"/>
                <a:gd name="T1" fmla="*/ 0 h 40"/>
                <a:gd name="T2" fmla="*/ 64 w 74"/>
                <a:gd name="T3" fmla="*/ 2 h 40"/>
                <a:gd name="T4" fmla="*/ 34 w 74"/>
                <a:gd name="T5" fmla="*/ 35 h 40"/>
                <a:gd name="T6" fmla="*/ 19 w 74"/>
                <a:gd name="T7" fmla="*/ 33 h 40"/>
                <a:gd name="T8" fmla="*/ 3 w 74"/>
                <a:gd name="T9" fmla="*/ 26 h 40"/>
                <a:gd name="T10" fmla="*/ 3 w 74"/>
                <a:gd name="T11" fmla="*/ 26 h 40"/>
                <a:gd name="T12" fmla="*/ 0 w 74"/>
                <a:gd name="T13" fmla="*/ 28 h 40"/>
                <a:gd name="T14" fmla="*/ 34 w 74"/>
                <a:gd name="T15" fmla="*/ 40 h 40"/>
                <a:gd name="T16" fmla="*/ 40 w 74"/>
                <a:gd name="T17" fmla="*/ 40 h 40"/>
                <a:gd name="T18" fmla="*/ 66 w 74"/>
                <a:gd name="T19" fmla="*/ 1 h 40"/>
                <a:gd name="T20" fmla="*/ 65 w 7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65" y="0"/>
                    <a:pt x="64" y="1"/>
                    <a:pt x="64" y="2"/>
                  </a:cubicBezTo>
                  <a:cubicBezTo>
                    <a:pt x="71" y="25"/>
                    <a:pt x="53" y="35"/>
                    <a:pt x="34" y="35"/>
                  </a:cubicBezTo>
                  <a:cubicBezTo>
                    <a:pt x="29" y="35"/>
                    <a:pt x="24" y="35"/>
                    <a:pt x="19" y="33"/>
                  </a:cubicBezTo>
                  <a:cubicBezTo>
                    <a:pt x="13" y="32"/>
                    <a:pt x="8" y="29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9" y="36"/>
                    <a:pt x="22" y="40"/>
                    <a:pt x="34" y="40"/>
                  </a:cubicBezTo>
                  <a:cubicBezTo>
                    <a:pt x="36" y="40"/>
                    <a:pt x="38" y="40"/>
                    <a:pt x="40" y="40"/>
                  </a:cubicBezTo>
                  <a:cubicBezTo>
                    <a:pt x="61" y="38"/>
                    <a:pt x="74" y="21"/>
                    <a:pt x="66" y="1"/>
                  </a:cubicBezTo>
                  <a:cubicBezTo>
                    <a:pt x="66" y="0"/>
                    <a:pt x="66" y="0"/>
                    <a:pt x="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523"/>
            <p:cNvSpPr>
              <a:spLocks/>
            </p:cNvSpPr>
            <p:nvPr/>
          </p:nvSpPr>
          <p:spPr bwMode="auto">
            <a:xfrm>
              <a:off x="5686425" y="1952626"/>
              <a:ext cx="28575" cy="19050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3 w 6"/>
                <a:gd name="T7" fmla="*/ 4 h 4"/>
                <a:gd name="T8" fmla="*/ 6 w 6"/>
                <a:gd name="T9" fmla="*/ 2 h 4"/>
                <a:gd name="T10" fmla="*/ 6 w 6"/>
                <a:gd name="T11" fmla="*/ 2 h 4"/>
                <a:gd name="T12" fmla="*/ 4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524"/>
            <p:cNvSpPr>
              <a:spLocks noEditPoints="1"/>
            </p:cNvSpPr>
            <p:nvPr/>
          </p:nvSpPr>
          <p:spPr bwMode="auto">
            <a:xfrm>
              <a:off x="3725863" y="2298701"/>
              <a:ext cx="1000125" cy="442913"/>
            </a:xfrm>
            <a:custGeom>
              <a:avLst/>
              <a:gdLst>
                <a:gd name="T0" fmla="*/ 92 w 208"/>
                <a:gd name="T1" fmla="*/ 92 h 92"/>
                <a:gd name="T2" fmla="*/ 98 w 208"/>
                <a:gd name="T3" fmla="*/ 92 h 92"/>
                <a:gd name="T4" fmla="*/ 182 w 208"/>
                <a:gd name="T5" fmla="*/ 89 h 92"/>
                <a:gd name="T6" fmla="*/ 172 w 208"/>
                <a:gd name="T7" fmla="*/ 90 h 92"/>
                <a:gd name="T8" fmla="*/ 182 w 208"/>
                <a:gd name="T9" fmla="*/ 89 h 92"/>
                <a:gd name="T10" fmla="*/ 183 w 208"/>
                <a:gd name="T11" fmla="*/ 89 h 92"/>
                <a:gd name="T12" fmla="*/ 184 w 208"/>
                <a:gd name="T13" fmla="*/ 88 h 92"/>
                <a:gd name="T14" fmla="*/ 176 w 208"/>
                <a:gd name="T15" fmla="*/ 88 h 92"/>
                <a:gd name="T16" fmla="*/ 182 w 208"/>
                <a:gd name="T17" fmla="*/ 86 h 92"/>
                <a:gd name="T18" fmla="*/ 182 w 208"/>
                <a:gd name="T19" fmla="*/ 85 h 92"/>
                <a:gd name="T20" fmla="*/ 185 w 208"/>
                <a:gd name="T21" fmla="*/ 88 h 92"/>
                <a:gd name="T22" fmla="*/ 198 w 208"/>
                <a:gd name="T23" fmla="*/ 73 h 92"/>
                <a:gd name="T24" fmla="*/ 149 w 208"/>
                <a:gd name="T25" fmla="*/ 71 h 92"/>
                <a:gd name="T26" fmla="*/ 157 w 208"/>
                <a:gd name="T27" fmla="*/ 69 h 92"/>
                <a:gd name="T28" fmla="*/ 139 w 208"/>
                <a:gd name="T29" fmla="*/ 68 h 92"/>
                <a:gd name="T30" fmla="*/ 140 w 208"/>
                <a:gd name="T31" fmla="*/ 68 h 92"/>
                <a:gd name="T32" fmla="*/ 30 w 208"/>
                <a:gd name="T33" fmla="*/ 67 h 92"/>
                <a:gd name="T34" fmla="*/ 93 w 208"/>
                <a:gd name="T35" fmla="*/ 91 h 92"/>
                <a:gd name="T36" fmla="*/ 35 w 208"/>
                <a:gd name="T37" fmla="*/ 67 h 92"/>
                <a:gd name="T38" fmla="*/ 21 w 208"/>
                <a:gd name="T39" fmla="*/ 59 h 92"/>
                <a:gd name="T40" fmla="*/ 21 w 208"/>
                <a:gd name="T41" fmla="*/ 59 h 92"/>
                <a:gd name="T42" fmla="*/ 204 w 208"/>
                <a:gd name="T43" fmla="*/ 50 h 92"/>
                <a:gd name="T44" fmla="*/ 206 w 208"/>
                <a:gd name="T45" fmla="*/ 63 h 92"/>
                <a:gd name="T46" fmla="*/ 204 w 208"/>
                <a:gd name="T47" fmla="*/ 50 h 92"/>
                <a:gd name="T48" fmla="*/ 132 w 208"/>
                <a:gd name="T49" fmla="*/ 57 h 92"/>
                <a:gd name="T50" fmla="*/ 136 w 208"/>
                <a:gd name="T51" fmla="*/ 56 h 92"/>
                <a:gd name="T52" fmla="*/ 129 w 208"/>
                <a:gd name="T53" fmla="*/ 45 h 92"/>
                <a:gd name="T54" fmla="*/ 7 w 208"/>
                <a:gd name="T55" fmla="*/ 43 h 92"/>
                <a:gd name="T56" fmla="*/ 23 w 208"/>
                <a:gd name="T57" fmla="*/ 58 h 92"/>
                <a:gd name="T58" fmla="*/ 202 w 208"/>
                <a:gd name="T59" fmla="*/ 40 h 92"/>
                <a:gd name="T60" fmla="*/ 208 w 208"/>
                <a:gd name="T61" fmla="*/ 49 h 92"/>
                <a:gd name="T62" fmla="*/ 202 w 208"/>
                <a:gd name="T63" fmla="*/ 40 h 92"/>
                <a:gd name="T64" fmla="*/ 129 w 208"/>
                <a:gd name="T65" fmla="*/ 39 h 92"/>
                <a:gd name="T66" fmla="*/ 133 w 208"/>
                <a:gd name="T67" fmla="*/ 44 h 92"/>
                <a:gd name="T68" fmla="*/ 3 w 208"/>
                <a:gd name="T69" fmla="*/ 34 h 92"/>
                <a:gd name="T70" fmla="*/ 10 w 208"/>
                <a:gd name="T71" fmla="*/ 42 h 92"/>
                <a:gd name="T72" fmla="*/ 4 w 208"/>
                <a:gd name="T73" fmla="*/ 34 h 92"/>
                <a:gd name="T74" fmla="*/ 1 w 208"/>
                <a:gd name="T75" fmla="*/ 28 h 92"/>
                <a:gd name="T76" fmla="*/ 4 w 208"/>
                <a:gd name="T77" fmla="*/ 28 h 92"/>
                <a:gd name="T78" fmla="*/ 1 w 208"/>
                <a:gd name="T79" fmla="*/ 28 h 92"/>
                <a:gd name="T80" fmla="*/ 139 w 208"/>
                <a:gd name="T81" fmla="*/ 11 h 92"/>
                <a:gd name="T82" fmla="*/ 134 w 208"/>
                <a:gd name="T83" fmla="*/ 30 h 92"/>
                <a:gd name="T84" fmla="*/ 144 w 208"/>
                <a:gd name="T85" fmla="*/ 11 h 92"/>
                <a:gd name="T86" fmla="*/ 180 w 208"/>
                <a:gd name="T87" fmla="*/ 10 h 92"/>
                <a:gd name="T88" fmla="*/ 203 w 208"/>
                <a:gd name="T89" fmla="*/ 30 h 92"/>
                <a:gd name="T90" fmla="*/ 1 w 208"/>
                <a:gd name="T91" fmla="*/ 10 h 92"/>
                <a:gd name="T92" fmla="*/ 1 w 208"/>
                <a:gd name="T93" fmla="*/ 27 h 92"/>
                <a:gd name="T94" fmla="*/ 2 w 208"/>
                <a:gd name="T95" fmla="*/ 10 h 92"/>
                <a:gd name="T96" fmla="*/ 162 w 208"/>
                <a:gd name="T97" fmla="*/ 0 h 92"/>
                <a:gd name="T98" fmla="*/ 169 w 208"/>
                <a:gd name="T99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92">
                  <a:moveTo>
                    <a:pt x="97" y="92"/>
                  </a:moveTo>
                  <a:cubicBezTo>
                    <a:pt x="96" y="92"/>
                    <a:pt x="94" y="92"/>
                    <a:pt x="92" y="92"/>
                  </a:cubicBezTo>
                  <a:cubicBezTo>
                    <a:pt x="93" y="92"/>
                    <a:pt x="94" y="92"/>
                    <a:pt x="95" y="92"/>
                  </a:cubicBezTo>
                  <a:cubicBezTo>
                    <a:pt x="96" y="92"/>
                    <a:pt x="97" y="92"/>
                    <a:pt x="98" y="92"/>
                  </a:cubicBezTo>
                  <a:cubicBezTo>
                    <a:pt x="98" y="92"/>
                    <a:pt x="98" y="92"/>
                    <a:pt x="97" y="92"/>
                  </a:cubicBezTo>
                  <a:moveTo>
                    <a:pt x="182" y="89"/>
                  </a:moveTo>
                  <a:cubicBezTo>
                    <a:pt x="180" y="89"/>
                    <a:pt x="177" y="89"/>
                    <a:pt x="175" y="89"/>
                  </a:cubicBezTo>
                  <a:cubicBezTo>
                    <a:pt x="174" y="89"/>
                    <a:pt x="173" y="89"/>
                    <a:pt x="172" y="90"/>
                  </a:cubicBezTo>
                  <a:cubicBezTo>
                    <a:pt x="176" y="90"/>
                    <a:pt x="179" y="89"/>
                    <a:pt x="183" y="89"/>
                  </a:cubicBezTo>
                  <a:cubicBezTo>
                    <a:pt x="183" y="89"/>
                    <a:pt x="182" y="89"/>
                    <a:pt x="182" y="89"/>
                  </a:cubicBezTo>
                  <a:moveTo>
                    <a:pt x="184" y="88"/>
                  </a:moveTo>
                  <a:cubicBezTo>
                    <a:pt x="184" y="88"/>
                    <a:pt x="184" y="88"/>
                    <a:pt x="183" y="89"/>
                  </a:cubicBezTo>
                  <a:cubicBezTo>
                    <a:pt x="183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8"/>
                  </a:cubicBezTo>
                  <a:moveTo>
                    <a:pt x="182" y="86"/>
                  </a:moveTo>
                  <a:cubicBezTo>
                    <a:pt x="180" y="87"/>
                    <a:pt x="178" y="87"/>
                    <a:pt x="176" y="88"/>
                  </a:cubicBezTo>
                  <a:cubicBezTo>
                    <a:pt x="178" y="88"/>
                    <a:pt x="180" y="88"/>
                    <a:pt x="182" y="88"/>
                  </a:cubicBezTo>
                  <a:cubicBezTo>
                    <a:pt x="182" y="87"/>
                    <a:pt x="182" y="86"/>
                    <a:pt x="182" y="86"/>
                  </a:cubicBezTo>
                  <a:moveTo>
                    <a:pt x="198" y="73"/>
                  </a:moveTo>
                  <a:cubicBezTo>
                    <a:pt x="194" y="78"/>
                    <a:pt x="188" y="82"/>
                    <a:pt x="182" y="85"/>
                  </a:cubicBezTo>
                  <a:cubicBezTo>
                    <a:pt x="183" y="86"/>
                    <a:pt x="183" y="87"/>
                    <a:pt x="183" y="88"/>
                  </a:cubicBezTo>
                  <a:cubicBezTo>
                    <a:pt x="184" y="88"/>
                    <a:pt x="185" y="88"/>
                    <a:pt x="185" y="88"/>
                  </a:cubicBezTo>
                  <a:cubicBezTo>
                    <a:pt x="192" y="84"/>
                    <a:pt x="197" y="79"/>
                    <a:pt x="201" y="73"/>
                  </a:cubicBezTo>
                  <a:cubicBezTo>
                    <a:pt x="200" y="73"/>
                    <a:pt x="199" y="73"/>
                    <a:pt x="198" y="73"/>
                  </a:cubicBezTo>
                  <a:moveTo>
                    <a:pt x="141" y="69"/>
                  </a:moveTo>
                  <a:cubicBezTo>
                    <a:pt x="143" y="70"/>
                    <a:pt x="146" y="71"/>
                    <a:pt x="149" y="71"/>
                  </a:cubicBezTo>
                  <a:cubicBezTo>
                    <a:pt x="152" y="71"/>
                    <a:pt x="155" y="70"/>
                    <a:pt x="158" y="69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2" y="69"/>
                    <a:pt x="146" y="69"/>
                    <a:pt x="141" y="69"/>
                  </a:cubicBezTo>
                  <a:moveTo>
                    <a:pt x="139" y="68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39" y="68"/>
                    <a:pt x="139" y="68"/>
                  </a:cubicBezTo>
                  <a:moveTo>
                    <a:pt x="30" y="67"/>
                  </a:moveTo>
                  <a:cubicBezTo>
                    <a:pt x="45" y="78"/>
                    <a:pt x="65" y="86"/>
                    <a:pt x="82" y="91"/>
                  </a:cubicBezTo>
                  <a:cubicBezTo>
                    <a:pt x="86" y="91"/>
                    <a:pt x="90" y="91"/>
                    <a:pt x="93" y="91"/>
                  </a:cubicBezTo>
                  <a:cubicBezTo>
                    <a:pt x="91" y="90"/>
                    <a:pt x="89" y="90"/>
                    <a:pt x="87" y="89"/>
                  </a:cubicBezTo>
                  <a:cubicBezTo>
                    <a:pt x="70" y="85"/>
                    <a:pt x="51" y="78"/>
                    <a:pt x="35" y="67"/>
                  </a:cubicBezTo>
                  <a:cubicBezTo>
                    <a:pt x="33" y="67"/>
                    <a:pt x="32" y="67"/>
                    <a:pt x="30" y="67"/>
                  </a:cubicBezTo>
                  <a:moveTo>
                    <a:pt x="21" y="59"/>
                  </a:move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moveTo>
                    <a:pt x="204" y="50"/>
                  </a:moveTo>
                  <a:cubicBezTo>
                    <a:pt x="204" y="54"/>
                    <a:pt x="204" y="58"/>
                    <a:pt x="202" y="63"/>
                  </a:cubicBezTo>
                  <a:cubicBezTo>
                    <a:pt x="204" y="63"/>
                    <a:pt x="205" y="63"/>
                    <a:pt x="206" y="63"/>
                  </a:cubicBezTo>
                  <a:cubicBezTo>
                    <a:pt x="208" y="59"/>
                    <a:pt x="208" y="55"/>
                    <a:pt x="208" y="50"/>
                  </a:cubicBezTo>
                  <a:cubicBezTo>
                    <a:pt x="207" y="50"/>
                    <a:pt x="205" y="50"/>
                    <a:pt x="204" y="50"/>
                  </a:cubicBezTo>
                  <a:moveTo>
                    <a:pt x="129" y="45"/>
                  </a:moveTo>
                  <a:cubicBezTo>
                    <a:pt x="130" y="49"/>
                    <a:pt x="131" y="53"/>
                    <a:pt x="132" y="57"/>
                  </a:cubicBezTo>
                  <a:cubicBezTo>
                    <a:pt x="134" y="57"/>
                    <a:pt x="135" y="57"/>
                    <a:pt x="137" y="57"/>
                  </a:cubicBezTo>
                  <a:cubicBezTo>
                    <a:pt x="136" y="57"/>
                    <a:pt x="136" y="56"/>
                    <a:pt x="136" y="56"/>
                  </a:cubicBezTo>
                  <a:cubicBezTo>
                    <a:pt x="134" y="52"/>
                    <a:pt x="133" y="49"/>
                    <a:pt x="133" y="45"/>
                  </a:cubicBezTo>
                  <a:cubicBezTo>
                    <a:pt x="132" y="45"/>
                    <a:pt x="131" y="45"/>
                    <a:pt x="129" y="45"/>
                  </a:cubicBezTo>
                  <a:moveTo>
                    <a:pt x="10" y="43"/>
                  </a:moveTo>
                  <a:cubicBezTo>
                    <a:pt x="9" y="43"/>
                    <a:pt x="8" y="43"/>
                    <a:pt x="7" y="43"/>
                  </a:cubicBezTo>
                  <a:cubicBezTo>
                    <a:pt x="10" y="48"/>
                    <a:pt x="15" y="53"/>
                    <a:pt x="19" y="58"/>
                  </a:cubicBezTo>
                  <a:cubicBezTo>
                    <a:pt x="21" y="58"/>
                    <a:pt x="22" y="58"/>
                    <a:pt x="23" y="58"/>
                  </a:cubicBezTo>
                  <a:cubicBezTo>
                    <a:pt x="18" y="54"/>
                    <a:pt x="14" y="48"/>
                    <a:pt x="10" y="43"/>
                  </a:cubicBezTo>
                  <a:moveTo>
                    <a:pt x="202" y="40"/>
                  </a:moveTo>
                  <a:cubicBezTo>
                    <a:pt x="203" y="43"/>
                    <a:pt x="204" y="46"/>
                    <a:pt x="204" y="49"/>
                  </a:cubicBezTo>
                  <a:cubicBezTo>
                    <a:pt x="205" y="49"/>
                    <a:pt x="207" y="49"/>
                    <a:pt x="208" y="49"/>
                  </a:cubicBezTo>
                  <a:cubicBezTo>
                    <a:pt x="208" y="46"/>
                    <a:pt x="208" y="43"/>
                    <a:pt x="207" y="40"/>
                  </a:cubicBezTo>
                  <a:cubicBezTo>
                    <a:pt x="205" y="40"/>
                    <a:pt x="204" y="40"/>
                    <a:pt x="202" y="40"/>
                  </a:cubicBezTo>
                  <a:moveTo>
                    <a:pt x="133" y="38"/>
                  </a:moveTo>
                  <a:cubicBezTo>
                    <a:pt x="132" y="38"/>
                    <a:pt x="130" y="38"/>
                    <a:pt x="129" y="39"/>
                  </a:cubicBezTo>
                  <a:cubicBezTo>
                    <a:pt x="129" y="40"/>
                    <a:pt x="129" y="42"/>
                    <a:pt x="129" y="44"/>
                  </a:cubicBezTo>
                  <a:cubicBezTo>
                    <a:pt x="131" y="44"/>
                    <a:pt x="132" y="44"/>
                    <a:pt x="133" y="44"/>
                  </a:cubicBezTo>
                  <a:cubicBezTo>
                    <a:pt x="133" y="42"/>
                    <a:pt x="133" y="40"/>
                    <a:pt x="133" y="38"/>
                  </a:cubicBezTo>
                  <a:moveTo>
                    <a:pt x="3" y="34"/>
                  </a:moveTo>
                  <a:cubicBezTo>
                    <a:pt x="4" y="37"/>
                    <a:pt x="5" y="39"/>
                    <a:pt x="7" y="42"/>
                  </a:cubicBezTo>
                  <a:cubicBezTo>
                    <a:pt x="8" y="42"/>
                    <a:pt x="9" y="42"/>
                    <a:pt x="10" y="42"/>
                  </a:cubicBezTo>
                  <a:cubicBezTo>
                    <a:pt x="8" y="39"/>
                    <a:pt x="7" y="37"/>
                    <a:pt x="6" y="34"/>
                  </a:cubicBez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3" y="34"/>
                  </a:cubicBezTo>
                  <a:moveTo>
                    <a:pt x="1" y="28"/>
                  </a:move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2" y="28"/>
                    <a:pt x="1" y="28"/>
                  </a:cubicBezTo>
                  <a:moveTo>
                    <a:pt x="144" y="11"/>
                  </a:moveTo>
                  <a:cubicBezTo>
                    <a:pt x="143" y="11"/>
                    <a:pt x="141" y="11"/>
                    <a:pt x="139" y="11"/>
                  </a:cubicBezTo>
                  <a:cubicBezTo>
                    <a:pt x="135" y="17"/>
                    <a:pt x="132" y="23"/>
                    <a:pt x="130" y="30"/>
                  </a:cubicBezTo>
                  <a:cubicBezTo>
                    <a:pt x="132" y="30"/>
                    <a:pt x="133" y="30"/>
                    <a:pt x="134" y="30"/>
                  </a:cubicBezTo>
                  <a:cubicBezTo>
                    <a:pt x="135" y="27"/>
                    <a:pt x="136" y="24"/>
                    <a:pt x="137" y="21"/>
                  </a:cubicBezTo>
                  <a:cubicBezTo>
                    <a:pt x="139" y="17"/>
                    <a:pt x="141" y="14"/>
                    <a:pt x="144" y="11"/>
                  </a:cubicBezTo>
                  <a:moveTo>
                    <a:pt x="187" y="10"/>
                  </a:moveTo>
                  <a:cubicBezTo>
                    <a:pt x="185" y="10"/>
                    <a:pt x="183" y="10"/>
                    <a:pt x="180" y="10"/>
                  </a:cubicBezTo>
                  <a:cubicBezTo>
                    <a:pt x="188" y="15"/>
                    <a:pt x="194" y="22"/>
                    <a:pt x="198" y="30"/>
                  </a:cubicBezTo>
                  <a:cubicBezTo>
                    <a:pt x="200" y="30"/>
                    <a:pt x="201" y="30"/>
                    <a:pt x="203" y="30"/>
                  </a:cubicBezTo>
                  <a:cubicBezTo>
                    <a:pt x="199" y="22"/>
                    <a:pt x="194" y="15"/>
                    <a:pt x="187" y="10"/>
                  </a:cubicBezTo>
                  <a:moveTo>
                    <a:pt x="1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6"/>
                    <a:pt x="0" y="22"/>
                    <a:pt x="1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2" y="22"/>
                    <a:pt x="1" y="16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moveTo>
                    <a:pt x="162" y="0"/>
                  </a:moveTo>
                  <a:cubicBezTo>
                    <a:pt x="159" y="0"/>
                    <a:pt x="156" y="1"/>
                    <a:pt x="153" y="1"/>
                  </a:cubicBezTo>
                  <a:cubicBezTo>
                    <a:pt x="158" y="1"/>
                    <a:pt x="164" y="1"/>
                    <a:pt x="169" y="1"/>
                  </a:cubicBezTo>
                  <a:cubicBezTo>
                    <a:pt x="166" y="0"/>
                    <a:pt x="164" y="0"/>
                    <a:pt x="162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525"/>
            <p:cNvSpPr>
              <a:spLocks noEditPoints="1"/>
            </p:cNvSpPr>
            <p:nvPr/>
          </p:nvSpPr>
          <p:spPr bwMode="auto">
            <a:xfrm>
              <a:off x="4394200" y="2303463"/>
              <a:ext cx="230187" cy="47625"/>
            </a:xfrm>
            <a:custGeom>
              <a:avLst/>
              <a:gdLst>
                <a:gd name="T0" fmla="*/ 26 w 48"/>
                <a:gd name="T1" fmla="*/ 3 h 10"/>
                <a:gd name="T2" fmla="*/ 8 w 48"/>
                <a:gd name="T3" fmla="*/ 3 h 10"/>
                <a:gd name="T4" fmla="*/ 0 w 48"/>
                <a:gd name="T5" fmla="*/ 10 h 10"/>
                <a:gd name="T6" fmla="*/ 5 w 48"/>
                <a:gd name="T7" fmla="*/ 10 h 10"/>
                <a:gd name="T8" fmla="*/ 23 w 48"/>
                <a:gd name="T9" fmla="*/ 3 h 10"/>
                <a:gd name="T10" fmla="*/ 32 w 48"/>
                <a:gd name="T11" fmla="*/ 5 h 10"/>
                <a:gd name="T12" fmla="*/ 41 w 48"/>
                <a:gd name="T13" fmla="*/ 9 h 10"/>
                <a:gd name="T14" fmla="*/ 48 w 48"/>
                <a:gd name="T15" fmla="*/ 9 h 10"/>
                <a:gd name="T16" fmla="*/ 39 w 48"/>
                <a:gd name="T17" fmla="*/ 3 h 10"/>
                <a:gd name="T18" fmla="*/ 26 w 48"/>
                <a:gd name="T19" fmla="*/ 3 h 10"/>
                <a:gd name="T20" fmla="*/ 12 w 48"/>
                <a:gd name="T21" fmla="*/ 1 h 10"/>
                <a:gd name="T22" fmla="*/ 10 w 48"/>
                <a:gd name="T23" fmla="*/ 2 h 10"/>
                <a:gd name="T24" fmla="*/ 21 w 48"/>
                <a:gd name="T25" fmla="*/ 2 h 10"/>
                <a:gd name="T26" fmla="*/ 37 w 48"/>
                <a:gd name="T27" fmla="*/ 2 h 10"/>
                <a:gd name="T28" fmla="*/ 35 w 48"/>
                <a:gd name="T29" fmla="*/ 2 h 10"/>
                <a:gd name="T30" fmla="*/ 12 w 48"/>
                <a:gd name="T31" fmla="*/ 1 h 10"/>
                <a:gd name="T32" fmla="*/ 30 w 48"/>
                <a:gd name="T33" fmla="*/ 0 h 10"/>
                <a:gd name="T34" fmla="*/ 14 w 48"/>
                <a:gd name="T35" fmla="*/ 0 h 10"/>
                <a:gd name="T36" fmla="*/ 13 w 48"/>
                <a:gd name="T37" fmla="*/ 1 h 10"/>
                <a:gd name="T38" fmla="*/ 34 w 48"/>
                <a:gd name="T39" fmla="*/ 1 h 10"/>
                <a:gd name="T40" fmla="*/ 30 w 48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0">
                  <a:moveTo>
                    <a:pt x="26" y="3"/>
                  </a:moveTo>
                  <a:cubicBezTo>
                    <a:pt x="20" y="3"/>
                    <a:pt x="14" y="3"/>
                    <a:pt x="8" y="3"/>
                  </a:cubicBezTo>
                  <a:cubicBezTo>
                    <a:pt x="5" y="5"/>
                    <a:pt x="3" y="7"/>
                    <a:pt x="0" y="10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10" y="6"/>
                    <a:pt x="16" y="3"/>
                    <a:pt x="23" y="3"/>
                  </a:cubicBezTo>
                  <a:cubicBezTo>
                    <a:pt x="26" y="3"/>
                    <a:pt x="29" y="4"/>
                    <a:pt x="32" y="5"/>
                  </a:cubicBezTo>
                  <a:cubicBezTo>
                    <a:pt x="35" y="6"/>
                    <a:pt x="38" y="7"/>
                    <a:pt x="41" y="9"/>
                  </a:cubicBezTo>
                  <a:cubicBezTo>
                    <a:pt x="44" y="9"/>
                    <a:pt x="46" y="9"/>
                    <a:pt x="48" y="9"/>
                  </a:cubicBezTo>
                  <a:cubicBezTo>
                    <a:pt x="45" y="7"/>
                    <a:pt x="42" y="5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moveTo>
                    <a:pt x="12" y="1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4" y="2"/>
                    <a:pt x="17" y="2"/>
                    <a:pt x="21" y="2"/>
                  </a:cubicBezTo>
                  <a:cubicBezTo>
                    <a:pt x="26" y="2"/>
                    <a:pt x="32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28" y="1"/>
                    <a:pt x="20" y="1"/>
                    <a:pt x="12" y="1"/>
                  </a:cubicBezTo>
                  <a:moveTo>
                    <a:pt x="30" y="0"/>
                  </a:moveTo>
                  <a:cubicBezTo>
                    <a:pt x="25" y="0"/>
                    <a:pt x="19" y="0"/>
                    <a:pt x="14" y="0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20" y="1"/>
                    <a:pt x="27" y="1"/>
                    <a:pt x="34" y="1"/>
                  </a:cubicBezTo>
                  <a:cubicBezTo>
                    <a:pt x="33" y="1"/>
                    <a:pt x="31" y="0"/>
                    <a:pt x="3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526"/>
            <p:cNvSpPr>
              <a:spLocks noEditPoints="1"/>
            </p:cNvSpPr>
            <p:nvPr/>
          </p:nvSpPr>
          <p:spPr bwMode="auto">
            <a:xfrm>
              <a:off x="3735388" y="2433638"/>
              <a:ext cx="985837" cy="57150"/>
            </a:xfrm>
            <a:custGeom>
              <a:avLst/>
              <a:gdLst>
                <a:gd name="T0" fmla="*/ 199 w 205"/>
                <a:gd name="T1" fmla="*/ 7 h 12"/>
                <a:gd name="T2" fmla="*/ 200 w 205"/>
                <a:gd name="T3" fmla="*/ 12 h 12"/>
                <a:gd name="T4" fmla="*/ 205 w 205"/>
                <a:gd name="T5" fmla="*/ 12 h 12"/>
                <a:gd name="T6" fmla="*/ 203 w 205"/>
                <a:gd name="T7" fmla="*/ 7 h 12"/>
                <a:gd name="T8" fmla="*/ 199 w 205"/>
                <a:gd name="T9" fmla="*/ 7 h 12"/>
                <a:gd name="T10" fmla="*/ 128 w 205"/>
                <a:gd name="T11" fmla="*/ 6 h 12"/>
                <a:gd name="T12" fmla="*/ 127 w 205"/>
                <a:gd name="T13" fmla="*/ 11 h 12"/>
                <a:gd name="T14" fmla="*/ 131 w 205"/>
                <a:gd name="T15" fmla="*/ 10 h 12"/>
                <a:gd name="T16" fmla="*/ 131 w 205"/>
                <a:gd name="T17" fmla="*/ 6 h 12"/>
                <a:gd name="T18" fmla="*/ 128 w 205"/>
                <a:gd name="T19" fmla="*/ 6 h 12"/>
                <a:gd name="T20" fmla="*/ 198 w 205"/>
                <a:gd name="T21" fmla="*/ 5 h 12"/>
                <a:gd name="T22" fmla="*/ 198 w 205"/>
                <a:gd name="T23" fmla="*/ 6 h 12"/>
                <a:gd name="T24" fmla="*/ 203 w 205"/>
                <a:gd name="T25" fmla="*/ 6 h 12"/>
                <a:gd name="T26" fmla="*/ 202 w 205"/>
                <a:gd name="T27" fmla="*/ 5 h 12"/>
                <a:gd name="T28" fmla="*/ 198 w 205"/>
                <a:gd name="T29" fmla="*/ 5 h 12"/>
                <a:gd name="T30" fmla="*/ 128 w 205"/>
                <a:gd name="T31" fmla="*/ 5 h 12"/>
                <a:gd name="T32" fmla="*/ 128 w 205"/>
                <a:gd name="T33" fmla="*/ 5 h 12"/>
                <a:gd name="T34" fmla="*/ 131 w 205"/>
                <a:gd name="T35" fmla="*/ 5 h 12"/>
                <a:gd name="T36" fmla="*/ 131 w 205"/>
                <a:gd name="T37" fmla="*/ 5 h 12"/>
                <a:gd name="T38" fmla="*/ 128 w 205"/>
                <a:gd name="T39" fmla="*/ 5 h 12"/>
                <a:gd name="T40" fmla="*/ 1 w 205"/>
                <a:gd name="T41" fmla="*/ 4 h 12"/>
                <a:gd name="T42" fmla="*/ 1 w 205"/>
                <a:gd name="T43" fmla="*/ 6 h 12"/>
                <a:gd name="T44" fmla="*/ 2 w 205"/>
                <a:gd name="T45" fmla="*/ 6 h 12"/>
                <a:gd name="T46" fmla="*/ 4 w 205"/>
                <a:gd name="T47" fmla="*/ 6 h 12"/>
                <a:gd name="T48" fmla="*/ 3 w 205"/>
                <a:gd name="T49" fmla="*/ 4 h 12"/>
                <a:gd name="T50" fmla="*/ 1 w 205"/>
                <a:gd name="T51" fmla="*/ 4 h 12"/>
                <a:gd name="T52" fmla="*/ 132 w 205"/>
                <a:gd name="T53" fmla="*/ 2 h 12"/>
                <a:gd name="T54" fmla="*/ 128 w 205"/>
                <a:gd name="T55" fmla="*/ 2 h 12"/>
                <a:gd name="T56" fmla="*/ 128 w 205"/>
                <a:gd name="T57" fmla="*/ 3 h 12"/>
                <a:gd name="T58" fmla="*/ 130 w 205"/>
                <a:gd name="T59" fmla="*/ 3 h 12"/>
                <a:gd name="T60" fmla="*/ 132 w 205"/>
                <a:gd name="T61" fmla="*/ 3 h 12"/>
                <a:gd name="T62" fmla="*/ 132 w 205"/>
                <a:gd name="T63" fmla="*/ 2 h 12"/>
                <a:gd name="T64" fmla="*/ 196 w 205"/>
                <a:gd name="T65" fmla="*/ 2 h 12"/>
                <a:gd name="T66" fmla="*/ 197 w 205"/>
                <a:gd name="T67" fmla="*/ 4 h 12"/>
                <a:gd name="T68" fmla="*/ 202 w 205"/>
                <a:gd name="T69" fmla="*/ 4 h 12"/>
                <a:gd name="T70" fmla="*/ 201 w 205"/>
                <a:gd name="T71" fmla="*/ 2 h 12"/>
                <a:gd name="T72" fmla="*/ 196 w 205"/>
                <a:gd name="T73" fmla="*/ 2 h 12"/>
                <a:gd name="T74" fmla="*/ 0 w 205"/>
                <a:gd name="T75" fmla="*/ 0 h 12"/>
                <a:gd name="T76" fmla="*/ 0 w 205"/>
                <a:gd name="T77" fmla="*/ 3 h 12"/>
                <a:gd name="T78" fmla="*/ 3 w 205"/>
                <a:gd name="T79" fmla="*/ 4 h 12"/>
                <a:gd name="T80" fmla="*/ 2 w 205"/>
                <a:gd name="T81" fmla="*/ 0 h 12"/>
                <a:gd name="T82" fmla="*/ 0 w 205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12">
                  <a:moveTo>
                    <a:pt x="199" y="7"/>
                  </a:moveTo>
                  <a:cubicBezTo>
                    <a:pt x="199" y="9"/>
                    <a:pt x="200" y="10"/>
                    <a:pt x="200" y="12"/>
                  </a:cubicBezTo>
                  <a:cubicBezTo>
                    <a:pt x="202" y="12"/>
                    <a:pt x="203" y="12"/>
                    <a:pt x="205" y="12"/>
                  </a:cubicBezTo>
                  <a:cubicBezTo>
                    <a:pt x="204" y="11"/>
                    <a:pt x="204" y="9"/>
                    <a:pt x="203" y="7"/>
                  </a:cubicBezTo>
                  <a:cubicBezTo>
                    <a:pt x="202" y="7"/>
                    <a:pt x="200" y="7"/>
                    <a:pt x="199" y="7"/>
                  </a:cubicBezTo>
                  <a:moveTo>
                    <a:pt x="128" y="6"/>
                  </a:moveTo>
                  <a:cubicBezTo>
                    <a:pt x="128" y="7"/>
                    <a:pt x="127" y="9"/>
                    <a:pt x="127" y="11"/>
                  </a:cubicBezTo>
                  <a:cubicBezTo>
                    <a:pt x="128" y="10"/>
                    <a:pt x="130" y="10"/>
                    <a:pt x="131" y="10"/>
                  </a:cubicBezTo>
                  <a:cubicBezTo>
                    <a:pt x="131" y="9"/>
                    <a:pt x="131" y="7"/>
                    <a:pt x="131" y="6"/>
                  </a:cubicBezTo>
                  <a:cubicBezTo>
                    <a:pt x="130" y="6"/>
                    <a:pt x="129" y="6"/>
                    <a:pt x="128" y="6"/>
                  </a:cubicBezTo>
                  <a:moveTo>
                    <a:pt x="198" y="5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200" y="6"/>
                    <a:pt x="201" y="6"/>
                    <a:pt x="203" y="6"/>
                  </a:cubicBezTo>
                  <a:cubicBezTo>
                    <a:pt x="203" y="6"/>
                    <a:pt x="203" y="6"/>
                    <a:pt x="202" y="5"/>
                  </a:cubicBezTo>
                  <a:cubicBezTo>
                    <a:pt x="201" y="5"/>
                    <a:pt x="199" y="5"/>
                    <a:pt x="198" y="5"/>
                  </a:cubicBezTo>
                  <a:moveTo>
                    <a:pt x="128" y="5"/>
                  </a:move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0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0" y="5"/>
                    <a:pt x="129" y="5"/>
                    <a:pt x="128" y="5"/>
                  </a:cubicBezTo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132" y="2"/>
                  </a:moveTo>
                  <a:cubicBezTo>
                    <a:pt x="131" y="2"/>
                    <a:pt x="130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9" y="3"/>
                    <a:pt x="129" y="3"/>
                    <a:pt x="130" y="3"/>
                  </a:cubicBezTo>
                  <a:cubicBezTo>
                    <a:pt x="130" y="3"/>
                    <a:pt x="131" y="3"/>
                    <a:pt x="132" y="3"/>
                  </a:cubicBezTo>
                  <a:cubicBezTo>
                    <a:pt x="132" y="3"/>
                    <a:pt x="132" y="2"/>
                    <a:pt x="132" y="2"/>
                  </a:cubicBezTo>
                  <a:moveTo>
                    <a:pt x="196" y="2"/>
                  </a:moveTo>
                  <a:cubicBezTo>
                    <a:pt x="197" y="3"/>
                    <a:pt x="197" y="3"/>
                    <a:pt x="197" y="4"/>
                  </a:cubicBezTo>
                  <a:cubicBezTo>
                    <a:pt x="199" y="4"/>
                    <a:pt x="200" y="4"/>
                    <a:pt x="202" y="4"/>
                  </a:cubicBezTo>
                  <a:cubicBezTo>
                    <a:pt x="202" y="3"/>
                    <a:pt x="201" y="3"/>
                    <a:pt x="201" y="2"/>
                  </a:cubicBezTo>
                  <a:cubicBezTo>
                    <a:pt x="199" y="2"/>
                    <a:pt x="198" y="2"/>
                    <a:pt x="196" y="2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527"/>
            <p:cNvSpPr>
              <a:spLocks noEditPoints="1"/>
            </p:cNvSpPr>
            <p:nvPr/>
          </p:nvSpPr>
          <p:spPr bwMode="auto">
            <a:xfrm>
              <a:off x="3827463" y="2573338"/>
              <a:ext cx="889000" cy="76200"/>
            </a:xfrm>
            <a:custGeom>
              <a:avLst/>
              <a:gdLst>
                <a:gd name="T0" fmla="*/ 178 w 185"/>
                <a:gd name="T1" fmla="*/ 13 h 16"/>
                <a:gd name="T2" fmla="*/ 177 w 185"/>
                <a:gd name="T3" fmla="*/ 14 h 16"/>
                <a:gd name="T4" fmla="*/ 177 w 185"/>
                <a:gd name="T5" fmla="*/ 16 h 16"/>
                <a:gd name="T6" fmla="*/ 180 w 185"/>
                <a:gd name="T7" fmla="*/ 16 h 16"/>
                <a:gd name="T8" fmla="*/ 182 w 185"/>
                <a:gd name="T9" fmla="*/ 13 h 16"/>
                <a:gd name="T10" fmla="*/ 178 w 185"/>
                <a:gd name="T11" fmla="*/ 13 h 16"/>
                <a:gd name="T12" fmla="*/ 136 w 185"/>
                <a:gd name="T13" fmla="*/ 12 h 16"/>
                <a:gd name="T14" fmla="*/ 137 w 185"/>
                <a:gd name="T15" fmla="*/ 12 h 16"/>
                <a:gd name="T16" fmla="*/ 137 w 185"/>
                <a:gd name="T17" fmla="*/ 12 h 16"/>
                <a:gd name="T18" fmla="*/ 136 w 185"/>
                <a:gd name="T19" fmla="*/ 12 h 16"/>
                <a:gd name="T20" fmla="*/ 179 w 185"/>
                <a:gd name="T21" fmla="*/ 11 h 16"/>
                <a:gd name="T22" fmla="*/ 179 w 185"/>
                <a:gd name="T23" fmla="*/ 12 h 16"/>
                <a:gd name="T24" fmla="*/ 183 w 185"/>
                <a:gd name="T25" fmla="*/ 12 h 16"/>
                <a:gd name="T26" fmla="*/ 183 w 185"/>
                <a:gd name="T27" fmla="*/ 11 h 16"/>
                <a:gd name="T28" fmla="*/ 179 w 185"/>
                <a:gd name="T29" fmla="*/ 11 h 16"/>
                <a:gd name="T30" fmla="*/ 115 w 185"/>
                <a:gd name="T31" fmla="*/ 8 h 16"/>
                <a:gd name="T32" fmla="*/ 118 w 185"/>
                <a:gd name="T33" fmla="*/ 11 h 16"/>
                <a:gd name="T34" fmla="*/ 119 w 185"/>
                <a:gd name="T35" fmla="*/ 11 h 16"/>
                <a:gd name="T36" fmla="*/ 139 w 185"/>
                <a:gd name="T37" fmla="*/ 11 h 16"/>
                <a:gd name="T38" fmla="*/ 143 w 185"/>
                <a:gd name="T39" fmla="*/ 9 h 16"/>
                <a:gd name="T40" fmla="*/ 137 w 185"/>
                <a:gd name="T41" fmla="*/ 9 h 16"/>
                <a:gd name="T42" fmla="*/ 130 w 185"/>
                <a:gd name="T43" fmla="*/ 10 h 16"/>
                <a:gd name="T44" fmla="*/ 123 w 185"/>
                <a:gd name="T45" fmla="*/ 8 h 16"/>
                <a:gd name="T46" fmla="*/ 115 w 185"/>
                <a:gd name="T47" fmla="*/ 8 h 16"/>
                <a:gd name="T48" fmla="*/ 5 w 185"/>
                <a:gd name="T49" fmla="*/ 7 h 16"/>
                <a:gd name="T50" fmla="*/ 9 w 185"/>
                <a:gd name="T51" fmla="*/ 10 h 16"/>
                <a:gd name="T52" fmla="*/ 14 w 185"/>
                <a:gd name="T53" fmla="*/ 10 h 16"/>
                <a:gd name="T54" fmla="*/ 10 w 185"/>
                <a:gd name="T55" fmla="*/ 7 h 16"/>
                <a:gd name="T56" fmla="*/ 5 w 185"/>
                <a:gd name="T57" fmla="*/ 7 h 16"/>
                <a:gd name="T58" fmla="*/ 181 w 185"/>
                <a:gd name="T59" fmla="*/ 6 h 16"/>
                <a:gd name="T60" fmla="*/ 180 w 185"/>
                <a:gd name="T61" fmla="*/ 9 h 16"/>
                <a:gd name="T62" fmla="*/ 184 w 185"/>
                <a:gd name="T63" fmla="*/ 9 h 16"/>
                <a:gd name="T64" fmla="*/ 185 w 185"/>
                <a:gd name="T65" fmla="*/ 6 h 16"/>
                <a:gd name="T66" fmla="*/ 181 w 185"/>
                <a:gd name="T67" fmla="*/ 6 h 16"/>
                <a:gd name="T68" fmla="*/ 146 w 185"/>
                <a:gd name="T69" fmla="*/ 5 h 16"/>
                <a:gd name="T70" fmla="*/ 145 w 185"/>
                <a:gd name="T71" fmla="*/ 5 h 16"/>
                <a:gd name="T72" fmla="*/ 141 w 185"/>
                <a:gd name="T73" fmla="*/ 7 h 16"/>
                <a:gd name="T74" fmla="*/ 145 w 185"/>
                <a:gd name="T75" fmla="*/ 7 h 16"/>
                <a:gd name="T76" fmla="*/ 146 w 185"/>
                <a:gd name="T77" fmla="*/ 7 h 16"/>
                <a:gd name="T78" fmla="*/ 146 w 185"/>
                <a:gd name="T79" fmla="*/ 5 h 16"/>
                <a:gd name="T80" fmla="*/ 0 w 185"/>
                <a:gd name="T81" fmla="*/ 2 h 16"/>
                <a:gd name="T82" fmla="*/ 0 w 185"/>
                <a:gd name="T83" fmla="*/ 2 h 16"/>
                <a:gd name="T84" fmla="*/ 4 w 185"/>
                <a:gd name="T85" fmla="*/ 6 h 16"/>
                <a:gd name="T86" fmla="*/ 9 w 185"/>
                <a:gd name="T87" fmla="*/ 6 h 16"/>
                <a:gd name="T88" fmla="*/ 4 w 185"/>
                <a:gd name="T89" fmla="*/ 3 h 16"/>
                <a:gd name="T90" fmla="*/ 0 w 185"/>
                <a:gd name="T91" fmla="*/ 2 h 16"/>
                <a:gd name="T92" fmla="*/ 111 w 185"/>
                <a:gd name="T93" fmla="*/ 0 h 16"/>
                <a:gd name="T94" fmla="*/ 112 w 185"/>
                <a:gd name="T95" fmla="*/ 3 h 16"/>
                <a:gd name="T96" fmla="*/ 114 w 185"/>
                <a:gd name="T97" fmla="*/ 6 h 16"/>
                <a:gd name="T98" fmla="*/ 120 w 185"/>
                <a:gd name="T99" fmla="*/ 6 h 16"/>
                <a:gd name="T100" fmla="*/ 116 w 185"/>
                <a:gd name="T101" fmla="*/ 0 h 16"/>
                <a:gd name="T102" fmla="*/ 111 w 185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6">
                  <a:moveTo>
                    <a:pt x="178" y="13"/>
                  </a:moveTo>
                  <a:cubicBezTo>
                    <a:pt x="178" y="14"/>
                    <a:pt x="178" y="14"/>
                    <a:pt x="177" y="14"/>
                  </a:cubicBezTo>
                  <a:cubicBezTo>
                    <a:pt x="177" y="15"/>
                    <a:pt x="177" y="15"/>
                    <a:pt x="177" y="16"/>
                  </a:cubicBezTo>
                  <a:cubicBezTo>
                    <a:pt x="178" y="16"/>
                    <a:pt x="179" y="16"/>
                    <a:pt x="180" y="16"/>
                  </a:cubicBezTo>
                  <a:cubicBezTo>
                    <a:pt x="181" y="15"/>
                    <a:pt x="181" y="14"/>
                    <a:pt x="182" y="13"/>
                  </a:cubicBezTo>
                  <a:cubicBezTo>
                    <a:pt x="181" y="13"/>
                    <a:pt x="179" y="13"/>
                    <a:pt x="178" y="13"/>
                  </a:cubicBezTo>
                  <a:moveTo>
                    <a:pt x="136" y="12"/>
                  </a:moveTo>
                  <a:cubicBezTo>
                    <a:pt x="136" y="12"/>
                    <a:pt x="136" y="12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6" y="12"/>
                    <a:pt x="136" y="12"/>
                  </a:cubicBezTo>
                  <a:moveTo>
                    <a:pt x="179" y="11"/>
                  </a:moveTo>
                  <a:cubicBezTo>
                    <a:pt x="179" y="11"/>
                    <a:pt x="179" y="11"/>
                    <a:pt x="179" y="12"/>
                  </a:cubicBezTo>
                  <a:cubicBezTo>
                    <a:pt x="180" y="12"/>
                    <a:pt x="181" y="12"/>
                    <a:pt x="183" y="12"/>
                  </a:cubicBezTo>
                  <a:cubicBezTo>
                    <a:pt x="183" y="12"/>
                    <a:pt x="183" y="11"/>
                    <a:pt x="183" y="11"/>
                  </a:cubicBezTo>
                  <a:cubicBezTo>
                    <a:pt x="182" y="11"/>
                    <a:pt x="181" y="11"/>
                    <a:pt x="179" y="11"/>
                  </a:cubicBezTo>
                  <a:moveTo>
                    <a:pt x="115" y="8"/>
                  </a:moveTo>
                  <a:cubicBezTo>
                    <a:pt x="116" y="9"/>
                    <a:pt x="117" y="10"/>
                    <a:pt x="118" y="11"/>
                  </a:cubicBezTo>
                  <a:cubicBezTo>
                    <a:pt x="118" y="11"/>
                    <a:pt x="119" y="11"/>
                    <a:pt x="119" y="11"/>
                  </a:cubicBezTo>
                  <a:cubicBezTo>
                    <a:pt x="126" y="11"/>
                    <a:pt x="133" y="11"/>
                    <a:pt x="139" y="11"/>
                  </a:cubicBezTo>
                  <a:cubicBezTo>
                    <a:pt x="141" y="10"/>
                    <a:pt x="142" y="10"/>
                    <a:pt x="143" y="9"/>
                  </a:cubicBezTo>
                  <a:cubicBezTo>
                    <a:pt x="141" y="9"/>
                    <a:pt x="139" y="9"/>
                    <a:pt x="137" y="9"/>
                  </a:cubicBezTo>
                  <a:cubicBezTo>
                    <a:pt x="134" y="9"/>
                    <a:pt x="132" y="10"/>
                    <a:pt x="130" y="10"/>
                  </a:cubicBezTo>
                  <a:cubicBezTo>
                    <a:pt x="127" y="10"/>
                    <a:pt x="125" y="9"/>
                    <a:pt x="123" y="8"/>
                  </a:cubicBezTo>
                  <a:cubicBezTo>
                    <a:pt x="120" y="8"/>
                    <a:pt x="118" y="8"/>
                    <a:pt x="115" y="8"/>
                  </a:cubicBezTo>
                  <a:moveTo>
                    <a:pt x="5" y="7"/>
                  </a:moveTo>
                  <a:cubicBezTo>
                    <a:pt x="6" y="8"/>
                    <a:pt x="8" y="9"/>
                    <a:pt x="9" y="10"/>
                  </a:cubicBezTo>
                  <a:cubicBezTo>
                    <a:pt x="11" y="10"/>
                    <a:pt x="12" y="10"/>
                    <a:pt x="14" y="10"/>
                  </a:cubicBezTo>
                  <a:cubicBezTo>
                    <a:pt x="13" y="9"/>
                    <a:pt x="11" y="8"/>
                    <a:pt x="10" y="7"/>
                  </a:cubicBezTo>
                  <a:cubicBezTo>
                    <a:pt x="8" y="7"/>
                    <a:pt x="7" y="7"/>
                    <a:pt x="5" y="7"/>
                  </a:cubicBezTo>
                  <a:moveTo>
                    <a:pt x="181" y="6"/>
                  </a:moveTo>
                  <a:cubicBezTo>
                    <a:pt x="181" y="7"/>
                    <a:pt x="181" y="8"/>
                    <a:pt x="180" y="9"/>
                  </a:cubicBezTo>
                  <a:cubicBezTo>
                    <a:pt x="182" y="9"/>
                    <a:pt x="183" y="9"/>
                    <a:pt x="184" y="9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4" y="6"/>
                    <a:pt x="183" y="6"/>
                    <a:pt x="181" y="6"/>
                  </a:cubicBezTo>
                  <a:moveTo>
                    <a:pt x="146" y="5"/>
                  </a:moveTo>
                  <a:cubicBezTo>
                    <a:pt x="146" y="5"/>
                    <a:pt x="145" y="5"/>
                    <a:pt x="145" y="5"/>
                  </a:cubicBezTo>
                  <a:cubicBezTo>
                    <a:pt x="144" y="6"/>
                    <a:pt x="142" y="6"/>
                    <a:pt x="141" y="7"/>
                  </a:cubicBezTo>
                  <a:cubicBezTo>
                    <a:pt x="142" y="7"/>
                    <a:pt x="144" y="7"/>
                    <a:pt x="145" y="7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7" y="6"/>
                    <a:pt x="147" y="5"/>
                    <a:pt x="146" y="5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3"/>
                    <a:pt x="1" y="3"/>
                    <a:pt x="0" y="2"/>
                  </a:cubicBezTo>
                  <a:moveTo>
                    <a:pt x="111" y="0"/>
                  </a:moveTo>
                  <a:cubicBezTo>
                    <a:pt x="111" y="1"/>
                    <a:pt x="112" y="2"/>
                    <a:pt x="112" y="3"/>
                  </a:cubicBezTo>
                  <a:cubicBezTo>
                    <a:pt x="113" y="4"/>
                    <a:pt x="113" y="5"/>
                    <a:pt x="114" y="6"/>
                  </a:cubicBezTo>
                  <a:cubicBezTo>
                    <a:pt x="116" y="6"/>
                    <a:pt x="118" y="6"/>
                    <a:pt x="120" y="6"/>
                  </a:cubicBezTo>
                  <a:cubicBezTo>
                    <a:pt x="118" y="5"/>
                    <a:pt x="117" y="3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528"/>
            <p:cNvSpPr>
              <a:spLocks noEditPoints="1"/>
            </p:cNvSpPr>
            <p:nvPr/>
          </p:nvSpPr>
          <p:spPr bwMode="auto">
            <a:xfrm>
              <a:off x="4133850" y="2736851"/>
              <a:ext cx="457200" cy="38100"/>
            </a:xfrm>
            <a:custGeom>
              <a:avLst/>
              <a:gdLst>
                <a:gd name="T0" fmla="*/ 7 w 95"/>
                <a:gd name="T1" fmla="*/ 1 h 8"/>
                <a:gd name="T2" fmla="*/ 0 w 95"/>
                <a:gd name="T3" fmla="*/ 1 h 8"/>
                <a:gd name="T4" fmla="*/ 4 w 95"/>
                <a:gd name="T5" fmla="*/ 2 h 8"/>
                <a:gd name="T6" fmla="*/ 11 w 95"/>
                <a:gd name="T7" fmla="*/ 4 h 8"/>
                <a:gd name="T8" fmla="*/ 25 w 95"/>
                <a:gd name="T9" fmla="*/ 3 h 8"/>
                <a:gd name="T10" fmla="*/ 13 w 95"/>
                <a:gd name="T11" fmla="*/ 1 h 8"/>
                <a:gd name="T12" fmla="*/ 10 w 95"/>
                <a:gd name="T13" fmla="*/ 1 h 8"/>
                <a:gd name="T14" fmla="*/ 7 w 95"/>
                <a:gd name="T15" fmla="*/ 1 h 8"/>
                <a:gd name="T16" fmla="*/ 95 w 95"/>
                <a:gd name="T17" fmla="*/ 0 h 8"/>
                <a:gd name="T18" fmla="*/ 80 w 95"/>
                <a:gd name="T19" fmla="*/ 1 h 8"/>
                <a:gd name="T20" fmla="*/ 61 w 95"/>
                <a:gd name="T21" fmla="*/ 4 h 8"/>
                <a:gd name="T22" fmla="*/ 49 w 95"/>
                <a:gd name="T23" fmla="*/ 5 h 8"/>
                <a:gd name="T24" fmla="*/ 32 w 95"/>
                <a:gd name="T25" fmla="*/ 4 h 8"/>
                <a:gd name="T26" fmla="*/ 15 w 95"/>
                <a:gd name="T27" fmla="*/ 4 h 8"/>
                <a:gd name="T28" fmla="*/ 51 w 95"/>
                <a:gd name="T29" fmla="*/ 8 h 8"/>
                <a:gd name="T30" fmla="*/ 95 w 9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">
                  <a:moveTo>
                    <a:pt x="7" y="1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6" y="2"/>
                    <a:pt x="8" y="3"/>
                    <a:pt x="11" y="4"/>
                  </a:cubicBezTo>
                  <a:cubicBezTo>
                    <a:pt x="16" y="3"/>
                    <a:pt x="21" y="3"/>
                    <a:pt x="25" y="3"/>
                  </a:cubicBezTo>
                  <a:cubicBezTo>
                    <a:pt x="21" y="2"/>
                    <a:pt x="17" y="2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moveTo>
                    <a:pt x="95" y="0"/>
                  </a:moveTo>
                  <a:cubicBezTo>
                    <a:pt x="90" y="0"/>
                    <a:pt x="85" y="0"/>
                    <a:pt x="80" y="1"/>
                  </a:cubicBezTo>
                  <a:cubicBezTo>
                    <a:pt x="74" y="2"/>
                    <a:pt x="67" y="4"/>
                    <a:pt x="61" y="4"/>
                  </a:cubicBezTo>
                  <a:cubicBezTo>
                    <a:pt x="57" y="5"/>
                    <a:pt x="53" y="5"/>
                    <a:pt x="49" y="5"/>
                  </a:cubicBezTo>
                  <a:cubicBezTo>
                    <a:pt x="43" y="5"/>
                    <a:pt x="38" y="4"/>
                    <a:pt x="32" y="4"/>
                  </a:cubicBezTo>
                  <a:cubicBezTo>
                    <a:pt x="27" y="4"/>
                    <a:pt x="21" y="4"/>
                    <a:pt x="15" y="4"/>
                  </a:cubicBezTo>
                  <a:cubicBezTo>
                    <a:pt x="26" y="7"/>
                    <a:pt x="39" y="8"/>
                    <a:pt x="51" y="8"/>
                  </a:cubicBezTo>
                  <a:cubicBezTo>
                    <a:pt x="67" y="8"/>
                    <a:pt x="82" y="6"/>
                    <a:pt x="95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529"/>
            <p:cNvSpPr>
              <a:spLocks/>
            </p:cNvSpPr>
            <p:nvPr/>
          </p:nvSpPr>
          <p:spPr bwMode="auto">
            <a:xfrm>
              <a:off x="4451350" y="2308226"/>
              <a:ext cx="111125" cy="4763"/>
            </a:xfrm>
            <a:custGeom>
              <a:avLst/>
              <a:gdLst>
                <a:gd name="T0" fmla="*/ 1 w 23"/>
                <a:gd name="T1" fmla="*/ 0 h 1"/>
                <a:gd name="T2" fmla="*/ 0 w 23"/>
                <a:gd name="T3" fmla="*/ 0 h 1"/>
                <a:gd name="T4" fmla="*/ 23 w 23"/>
                <a:gd name="T5" fmla="*/ 1 h 1"/>
                <a:gd name="T6" fmla="*/ 23 w 23"/>
                <a:gd name="T7" fmla="*/ 0 h 1"/>
                <a:gd name="T8" fmla="*/ 22 w 23"/>
                <a:gd name="T9" fmla="*/ 0 h 1"/>
                <a:gd name="T10" fmla="*/ 1 w 2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530"/>
            <p:cNvSpPr>
              <a:spLocks/>
            </p:cNvSpPr>
            <p:nvPr/>
          </p:nvSpPr>
          <p:spPr bwMode="auto">
            <a:xfrm>
              <a:off x="4432300" y="2312988"/>
              <a:ext cx="149225" cy="4763"/>
            </a:xfrm>
            <a:custGeom>
              <a:avLst/>
              <a:gdLst>
                <a:gd name="T0" fmla="*/ 13 w 31"/>
                <a:gd name="T1" fmla="*/ 0 h 1"/>
                <a:gd name="T2" fmla="*/ 2 w 31"/>
                <a:gd name="T3" fmla="*/ 0 h 1"/>
                <a:gd name="T4" fmla="*/ 0 w 31"/>
                <a:gd name="T5" fmla="*/ 1 h 1"/>
                <a:gd name="T6" fmla="*/ 18 w 31"/>
                <a:gd name="T7" fmla="*/ 1 h 1"/>
                <a:gd name="T8" fmla="*/ 31 w 31"/>
                <a:gd name="T9" fmla="*/ 1 h 1"/>
                <a:gd name="T10" fmla="*/ 29 w 31"/>
                <a:gd name="T11" fmla="*/ 0 h 1"/>
                <a:gd name="T12" fmla="*/ 13 w 3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">
                  <a:moveTo>
                    <a:pt x="13" y="0"/>
                  </a:moveTo>
                  <a:cubicBezTo>
                    <a:pt x="9" y="0"/>
                    <a:pt x="6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22" y="1"/>
                    <a:pt x="27" y="1"/>
                    <a:pt x="31" y="1"/>
                  </a:cubicBezTo>
                  <a:cubicBezTo>
                    <a:pt x="30" y="1"/>
                    <a:pt x="30" y="1"/>
                    <a:pt x="29" y="0"/>
                  </a:cubicBezTo>
                  <a:cubicBezTo>
                    <a:pt x="24" y="0"/>
                    <a:pt x="18" y="0"/>
                    <a:pt x="1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531"/>
            <p:cNvSpPr>
              <a:spLocks noEditPoints="1"/>
            </p:cNvSpPr>
            <p:nvPr/>
          </p:nvSpPr>
          <p:spPr bwMode="auto">
            <a:xfrm>
              <a:off x="3730625" y="2428876"/>
              <a:ext cx="976312" cy="28575"/>
            </a:xfrm>
            <a:custGeom>
              <a:avLst/>
              <a:gdLst>
                <a:gd name="T0" fmla="*/ 198 w 203"/>
                <a:gd name="T1" fmla="*/ 5 h 6"/>
                <a:gd name="T2" fmla="*/ 199 w 203"/>
                <a:gd name="T3" fmla="*/ 6 h 6"/>
                <a:gd name="T4" fmla="*/ 203 w 203"/>
                <a:gd name="T5" fmla="*/ 6 h 6"/>
                <a:gd name="T6" fmla="*/ 203 w 203"/>
                <a:gd name="T7" fmla="*/ 5 h 6"/>
                <a:gd name="T8" fmla="*/ 198 w 203"/>
                <a:gd name="T9" fmla="*/ 5 h 6"/>
                <a:gd name="T10" fmla="*/ 131 w 203"/>
                <a:gd name="T11" fmla="*/ 4 h 6"/>
                <a:gd name="T12" fmla="*/ 129 w 203"/>
                <a:gd name="T13" fmla="*/ 4 h 6"/>
                <a:gd name="T14" fmla="*/ 129 w 203"/>
                <a:gd name="T15" fmla="*/ 6 h 6"/>
                <a:gd name="T16" fmla="*/ 132 w 203"/>
                <a:gd name="T17" fmla="*/ 6 h 6"/>
                <a:gd name="T18" fmla="*/ 133 w 203"/>
                <a:gd name="T19" fmla="*/ 4 h 6"/>
                <a:gd name="T20" fmla="*/ 131 w 203"/>
                <a:gd name="T21" fmla="*/ 4 h 6"/>
                <a:gd name="T22" fmla="*/ 0 w 203"/>
                <a:gd name="T23" fmla="*/ 0 h 6"/>
                <a:gd name="T24" fmla="*/ 0 w 203"/>
                <a:gd name="T25" fmla="*/ 1 h 6"/>
                <a:gd name="T26" fmla="*/ 3 w 203"/>
                <a:gd name="T27" fmla="*/ 1 h 6"/>
                <a:gd name="T28" fmla="*/ 2 w 203"/>
                <a:gd name="T29" fmla="*/ 0 h 6"/>
                <a:gd name="T30" fmla="*/ 0 w 20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6">
                  <a:moveTo>
                    <a:pt x="198" y="5"/>
                  </a:moveTo>
                  <a:cubicBezTo>
                    <a:pt x="199" y="5"/>
                    <a:pt x="199" y="6"/>
                    <a:pt x="199" y="6"/>
                  </a:cubicBezTo>
                  <a:cubicBezTo>
                    <a:pt x="200" y="6"/>
                    <a:pt x="202" y="6"/>
                    <a:pt x="203" y="6"/>
                  </a:cubicBezTo>
                  <a:cubicBezTo>
                    <a:pt x="203" y="6"/>
                    <a:pt x="203" y="5"/>
                    <a:pt x="203" y="5"/>
                  </a:cubicBezTo>
                  <a:cubicBezTo>
                    <a:pt x="201" y="5"/>
                    <a:pt x="200" y="5"/>
                    <a:pt x="198" y="5"/>
                  </a:cubicBezTo>
                  <a:moveTo>
                    <a:pt x="131" y="4"/>
                  </a:moveTo>
                  <a:cubicBezTo>
                    <a:pt x="130" y="4"/>
                    <a:pt x="130" y="4"/>
                    <a:pt x="129" y="4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30" y="6"/>
                    <a:pt x="131" y="6"/>
                    <a:pt x="132" y="6"/>
                  </a:cubicBezTo>
                  <a:cubicBezTo>
                    <a:pt x="132" y="5"/>
                    <a:pt x="133" y="5"/>
                    <a:pt x="133" y="4"/>
                  </a:cubicBezTo>
                  <a:cubicBezTo>
                    <a:pt x="132" y="4"/>
                    <a:pt x="131" y="4"/>
                    <a:pt x="13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532"/>
            <p:cNvSpPr>
              <a:spLocks noEditPoints="1"/>
            </p:cNvSpPr>
            <p:nvPr/>
          </p:nvSpPr>
          <p:spPr bwMode="auto">
            <a:xfrm>
              <a:off x="3735388" y="2447926"/>
              <a:ext cx="976312" cy="19050"/>
            </a:xfrm>
            <a:custGeom>
              <a:avLst/>
              <a:gdLst>
                <a:gd name="T0" fmla="*/ 198 w 203"/>
                <a:gd name="T1" fmla="*/ 3 h 4"/>
                <a:gd name="T2" fmla="*/ 199 w 203"/>
                <a:gd name="T3" fmla="*/ 4 h 4"/>
                <a:gd name="T4" fmla="*/ 203 w 203"/>
                <a:gd name="T5" fmla="*/ 4 h 4"/>
                <a:gd name="T6" fmla="*/ 203 w 203"/>
                <a:gd name="T7" fmla="*/ 3 h 4"/>
                <a:gd name="T8" fmla="*/ 198 w 203"/>
                <a:gd name="T9" fmla="*/ 3 h 4"/>
                <a:gd name="T10" fmla="*/ 128 w 203"/>
                <a:gd name="T11" fmla="*/ 2 h 4"/>
                <a:gd name="T12" fmla="*/ 128 w 203"/>
                <a:gd name="T13" fmla="*/ 3 h 4"/>
                <a:gd name="T14" fmla="*/ 131 w 203"/>
                <a:gd name="T15" fmla="*/ 3 h 4"/>
                <a:gd name="T16" fmla="*/ 131 w 203"/>
                <a:gd name="T17" fmla="*/ 2 h 4"/>
                <a:gd name="T18" fmla="*/ 128 w 203"/>
                <a:gd name="T19" fmla="*/ 2 h 4"/>
                <a:gd name="T20" fmla="*/ 0 w 203"/>
                <a:gd name="T21" fmla="*/ 0 h 4"/>
                <a:gd name="T22" fmla="*/ 1 w 203"/>
                <a:gd name="T23" fmla="*/ 1 h 4"/>
                <a:gd name="T24" fmla="*/ 3 w 203"/>
                <a:gd name="T25" fmla="*/ 1 h 4"/>
                <a:gd name="T26" fmla="*/ 3 w 203"/>
                <a:gd name="T27" fmla="*/ 1 h 4"/>
                <a:gd name="T28" fmla="*/ 0 w 20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4">
                  <a:moveTo>
                    <a:pt x="198" y="3"/>
                  </a:moveTo>
                  <a:cubicBezTo>
                    <a:pt x="199" y="3"/>
                    <a:pt x="199" y="4"/>
                    <a:pt x="199" y="4"/>
                  </a:cubicBezTo>
                  <a:cubicBezTo>
                    <a:pt x="200" y="4"/>
                    <a:pt x="202" y="4"/>
                    <a:pt x="203" y="4"/>
                  </a:cubicBezTo>
                  <a:cubicBezTo>
                    <a:pt x="203" y="4"/>
                    <a:pt x="203" y="4"/>
                    <a:pt x="203" y="3"/>
                  </a:cubicBezTo>
                  <a:cubicBezTo>
                    <a:pt x="201" y="3"/>
                    <a:pt x="200" y="3"/>
                    <a:pt x="198" y="3"/>
                  </a:cubicBezTo>
                  <a:moveTo>
                    <a:pt x="128" y="2"/>
                  </a:moveTo>
                  <a:cubicBezTo>
                    <a:pt x="128" y="2"/>
                    <a:pt x="128" y="3"/>
                    <a:pt x="128" y="3"/>
                  </a:cubicBezTo>
                  <a:cubicBezTo>
                    <a:pt x="129" y="3"/>
                    <a:pt x="130" y="3"/>
                    <a:pt x="131" y="3"/>
                  </a:cubicBezTo>
                  <a:cubicBezTo>
                    <a:pt x="131" y="3"/>
                    <a:pt x="131" y="2"/>
                    <a:pt x="131" y="2"/>
                  </a:cubicBezTo>
                  <a:cubicBezTo>
                    <a:pt x="130" y="2"/>
                    <a:pt x="129" y="2"/>
                    <a:pt x="128" y="2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533"/>
            <p:cNvSpPr>
              <a:spLocks noEditPoints="1"/>
            </p:cNvSpPr>
            <p:nvPr/>
          </p:nvSpPr>
          <p:spPr bwMode="auto">
            <a:xfrm>
              <a:off x="3817938" y="2578101"/>
              <a:ext cx="893762" cy="47625"/>
            </a:xfrm>
            <a:custGeom>
              <a:avLst/>
              <a:gdLst>
                <a:gd name="T0" fmla="*/ 182 w 186"/>
                <a:gd name="T1" fmla="*/ 8 h 10"/>
                <a:gd name="T2" fmla="*/ 181 w 186"/>
                <a:gd name="T3" fmla="*/ 10 h 10"/>
                <a:gd name="T4" fmla="*/ 185 w 186"/>
                <a:gd name="T5" fmla="*/ 10 h 10"/>
                <a:gd name="T6" fmla="*/ 186 w 186"/>
                <a:gd name="T7" fmla="*/ 8 h 10"/>
                <a:gd name="T8" fmla="*/ 182 w 186"/>
                <a:gd name="T9" fmla="*/ 8 h 10"/>
                <a:gd name="T10" fmla="*/ 143 w 186"/>
                <a:gd name="T11" fmla="*/ 6 h 10"/>
                <a:gd name="T12" fmla="*/ 139 w 186"/>
                <a:gd name="T13" fmla="*/ 8 h 10"/>
                <a:gd name="T14" fmla="*/ 145 w 186"/>
                <a:gd name="T15" fmla="*/ 8 h 10"/>
                <a:gd name="T16" fmla="*/ 147 w 186"/>
                <a:gd name="T17" fmla="*/ 6 h 10"/>
                <a:gd name="T18" fmla="*/ 143 w 186"/>
                <a:gd name="T19" fmla="*/ 6 h 10"/>
                <a:gd name="T20" fmla="*/ 116 w 186"/>
                <a:gd name="T21" fmla="*/ 5 h 10"/>
                <a:gd name="T22" fmla="*/ 117 w 186"/>
                <a:gd name="T23" fmla="*/ 7 h 10"/>
                <a:gd name="T24" fmla="*/ 125 w 186"/>
                <a:gd name="T25" fmla="*/ 7 h 10"/>
                <a:gd name="T26" fmla="*/ 122 w 186"/>
                <a:gd name="T27" fmla="*/ 5 h 10"/>
                <a:gd name="T28" fmla="*/ 116 w 186"/>
                <a:gd name="T29" fmla="*/ 5 h 10"/>
                <a:gd name="T30" fmla="*/ 0 w 186"/>
                <a:gd name="T31" fmla="*/ 0 h 10"/>
                <a:gd name="T32" fmla="*/ 2 w 186"/>
                <a:gd name="T33" fmla="*/ 1 h 10"/>
                <a:gd name="T34" fmla="*/ 2 w 186"/>
                <a:gd name="T35" fmla="*/ 1 h 10"/>
                <a:gd name="T36" fmla="*/ 6 w 186"/>
                <a:gd name="T37" fmla="*/ 2 h 10"/>
                <a:gd name="T38" fmla="*/ 4 w 186"/>
                <a:gd name="T39" fmla="*/ 0 h 10"/>
                <a:gd name="T40" fmla="*/ 0 w 186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10">
                  <a:moveTo>
                    <a:pt x="182" y="8"/>
                  </a:moveTo>
                  <a:cubicBezTo>
                    <a:pt x="182" y="8"/>
                    <a:pt x="182" y="9"/>
                    <a:pt x="181" y="10"/>
                  </a:cubicBezTo>
                  <a:cubicBezTo>
                    <a:pt x="183" y="10"/>
                    <a:pt x="184" y="10"/>
                    <a:pt x="185" y="10"/>
                  </a:cubicBezTo>
                  <a:cubicBezTo>
                    <a:pt x="186" y="9"/>
                    <a:pt x="186" y="9"/>
                    <a:pt x="186" y="8"/>
                  </a:cubicBezTo>
                  <a:cubicBezTo>
                    <a:pt x="185" y="8"/>
                    <a:pt x="184" y="8"/>
                    <a:pt x="182" y="8"/>
                  </a:cubicBezTo>
                  <a:moveTo>
                    <a:pt x="143" y="6"/>
                  </a:moveTo>
                  <a:cubicBezTo>
                    <a:pt x="141" y="7"/>
                    <a:pt x="140" y="7"/>
                    <a:pt x="139" y="8"/>
                  </a:cubicBezTo>
                  <a:cubicBezTo>
                    <a:pt x="141" y="8"/>
                    <a:pt x="143" y="8"/>
                    <a:pt x="145" y="8"/>
                  </a:cubicBezTo>
                  <a:cubicBezTo>
                    <a:pt x="146" y="7"/>
                    <a:pt x="147" y="7"/>
                    <a:pt x="147" y="6"/>
                  </a:cubicBezTo>
                  <a:cubicBezTo>
                    <a:pt x="146" y="6"/>
                    <a:pt x="144" y="6"/>
                    <a:pt x="143" y="6"/>
                  </a:cubicBezTo>
                  <a:moveTo>
                    <a:pt x="116" y="5"/>
                  </a:moveTo>
                  <a:cubicBezTo>
                    <a:pt x="116" y="6"/>
                    <a:pt x="117" y="6"/>
                    <a:pt x="117" y="7"/>
                  </a:cubicBezTo>
                  <a:cubicBezTo>
                    <a:pt x="120" y="7"/>
                    <a:pt x="122" y="7"/>
                    <a:pt x="125" y="7"/>
                  </a:cubicBezTo>
                  <a:cubicBezTo>
                    <a:pt x="124" y="7"/>
                    <a:pt x="123" y="6"/>
                    <a:pt x="122" y="5"/>
                  </a:cubicBezTo>
                  <a:cubicBezTo>
                    <a:pt x="120" y="5"/>
                    <a:pt x="118" y="5"/>
                    <a:pt x="116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534"/>
            <p:cNvSpPr>
              <a:spLocks noEditPoints="1"/>
            </p:cNvSpPr>
            <p:nvPr/>
          </p:nvSpPr>
          <p:spPr bwMode="auto">
            <a:xfrm>
              <a:off x="3846513" y="2601913"/>
              <a:ext cx="860425" cy="33338"/>
            </a:xfrm>
            <a:custGeom>
              <a:avLst/>
              <a:gdLst>
                <a:gd name="T0" fmla="*/ 175 w 179"/>
                <a:gd name="T1" fmla="*/ 6 h 7"/>
                <a:gd name="T2" fmla="*/ 174 w 179"/>
                <a:gd name="T3" fmla="*/ 7 h 7"/>
                <a:gd name="T4" fmla="*/ 178 w 179"/>
                <a:gd name="T5" fmla="*/ 7 h 7"/>
                <a:gd name="T6" fmla="*/ 179 w 179"/>
                <a:gd name="T7" fmla="*/ 6 h 7"/>
                <a:gd name="T8" fmla="*/ 179 w 179"/>
                <a:gd name="T9" fmla="*/ 6 h 7"/>
                <a:gd name="T10" fmla="*/ 175 w 179"/>
                <a:gd name="T11" fmla="*/ 6 h 7"/>
                <a:gd name="T12" fmla="*/ 114 w 179"/>
                <a:gd name="T13" fmla="*/ 5 h 7"/>
                <a:gd name="T14" fmla="*/ 116 w 179"/>
                <a:gd name="T15" fmla="*/ 6 h 7"/>
                <a:gd name="T16" fmla="*/ 132 w 179"/>
                <a:gd name="T17" fmla="*/ 6 h 7"/>
                <a:gd name="T18" fmla="*/ 133 w 179"/>
                <a:gd name="T19" fmla="*/ 6 h 7"/>
                <a:gd name="T20" fmla="*/ 135 w 179"/>
                <a:gd name="T21" fmla="*/ 5 h 7"/>
                <a:gd name="T22" fmla="*/ 115 w 179"/>
                <a:gd name="T23" fmla="*/ 5 h 7"/>
                <a:gd name="T24" fmla="*/ 114 w 179"/>
                <a:gd name="T25" fmla="*/ 5 h 7"/>
                <a:gd name="T26" fmla="*/ 0 w 179"/>
                <a:gd name="T27" fmla="*/ 0 h 7"/>
                <a:gd name="T28" fmla="*/ 1 w 179"/>
                <a:gd name="T29" fmla="*/ 1 h 7"/>
                <a:gd name="T30" fmla="*/ 6 w 179"/>
                <a:gd name="T31" fmla="*/ 1 h 7"/>
                <a:gd name="T32" fmla="*/ 5 w 179"/>
                <a:gd name="T33" fmla="*/ 0 h 7"/>
                <a:gd name="T34" fmla="*/ 0 w 179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7">
                  <a:moveTo>
                    <a:pt x="175" y="6"/>
                  </a:moveTo>
                  <a:cubicBezTo>
                    <a:pt x="175" y="6"/>
                    <a:pt x="174" y="7"/>
                    <a:pt x="174" y="7"/>
                  </a:cubicBezTo>
                  <a:cubicBezTo>
                    <a:pt x="175" y="7"/>
                    <a:pt x="177" y="7"/>
                    <a:pt x="178" y="7"/>
                  </a:cubicBezTo>
                  <a:cubicBezTo>
                    <a:pt x="178" y="7"/>
                    <a:pt x="178" y="7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6"/>
                    <a:pt x="176" y="6"/>
                    <a:pt x="175" y="6"/>
                  </a:cubicBezTo>
                  <a:moveTo>
                    <a:pt x="114" y="5"/>
                  </a:moveTo>
                  <a:cubicBezTo>
                    <a:pt x="115" y="5"/>
                    <a:pt x="115" y="6"/>
                    <a:pt x="116" y="6"/>
                  </a:cubicBezTo>
                  <a:cubicBezTo>
                    <a:pt x="121" y="6"/>
                    <a:pt x="127" y="6"/>
                    <a:pt x="132" y="6"/>
                  </a:cubicBezTo>
                  <a:cubicBezTo>
                    <a:pt x="132" y="6"/>
                    <a:pt x="133" y="6"/>
                    <a:pt x="133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29" y="5"/>
                    <a:pt x="122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535"/>
            <p:cNvSpPr>
              <a:spLocks noEditPoints="1"/>
            </p:cNvSpPr>
            <p:nvPr/>
          </p:nvSpPr>
          <p:spPr bwMode="auto">
            <a:xfrm>
              <a:off x="4119563" y="2722563"/>
              <a:ext cx="495300" cy="19050"/>
            </a:xfrm>
            <a:custGeom>
              <a:avLst/>
              <a:gdLst>
                <a:gd name="T0" fmla="*/ 11 w 103"/>
                <a:gd name="T1" fmla="*/ 3 h 4"/>
                <a:gd name="T2" fmla="*/ 0 w 103"/>
                <a:gd name="T3" fmla="*/ 3 h 4"/>
                <a:gd name="T4" fmla="*/ 3 w 103"/>
                <a:gd name="T5" fmla="*/ 4 h 4"/>
                <a:gd name="T6" fmla="*/ 10 w 103"/>
                <a:gd name="T7" fmla="*/ 4 h 4"/>
                <a:gd name="T8" fmla="*/ 15 w 103"/>
                <a:gd name="T9" fmla="*/ 4 h 4"/>
                <a:gd name="T10" fmla="*/ 11 w 103"/>
                <a:gd name="T11" fmla="*/ 3 h 4"/>
                <a:gd name="T12" fmla="*/ 100 w 103"/>
                <a:gd name="T13" fmla="*/ 0 h 4"/>
                <a:gd name="T14" fmla="*/ 94 w 103"/>
                <a:gd name="T15" fmla="*/ 0 h 4"/>
                <a:gd name="T16" fmla="*/ 93 w 103"/>
                <a:gd name="T17" fmla="*/ 1 h 4"/>
                <a:gd name="T18" fmla="*/ 100 w 103"/>
                <a:gd name="T19" fmla="*/ 1 h 4"/>
                <a:gd name="T20" fmla="*/ 100 w 103"/>
                <a:gd name="T21" fmla="*/ 0 h 4"/>
                <a:gd name="T22" fmla="*/ 103 w 103"/>
                <a:gd name="T23" fmla="*/ 0 h 4"/>
                <a:gd name="T24" fmla="*/ 101 w 103"/>
                <a:gd name="T25" fmla="*/ 0 h 4"/>
                <a:gd name="T26" fmla="*/ 101 w 103"/>
                <a:gd name="T27" fmla="*/ 1 h 4"/>
                <a:gd name="T28" fmla="*/ 102 w 103"/>
                <a:gd name="T29" fmla="*/ 0 h 4"/>
                <a:gd name="T30" fmla="*/ 103 w 103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4">
                  <a:moveTo>
                    <a:pt x="11" y="3"/>
                  </a:moveTo>
                  <a:cubicBezTo>
                    <a:pt x="8" y="3"/>
                    <a:pt x="4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4" y="3"/>
                    <a:pt x="13" y="3"/>
                    <a:pt x="11" y="3"/>
                  </a:cubicBezTo>
                  <a:moveTo>
                    <a:pt x="100" y="0"/>
                  </a:moveTo>
                  <a:cubicBezTo>
                    <a:pt x="98" y="0"/>
                    <a:pt x="96" y="0"/>
                    <a:pt x="94" y="0"/>
                  </a:cubicBezTo>
                  <a:cubicBezTo>
                    <a:pt x="94" y="0"/>
                    <a:pt x="93" y="1"/>
                    <a:pt x="93" y="1"/>
                  </a:cubicBezTo>
                  <a:cubicBezTo>
                    <a:pt x="95" y="1"/>
                    <a:pt x="98" y="1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moveTo>
                    <a:pt x="103" y="0"/>
                  </a:moveTo>
                  <a:cubicBezTo>
                    <a:pt x="103" y="0"/>
                    <a:pt x="102" y="0"/>
                    <a:pt x="101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536"/>
            <p:cNvSpPr>
              <a:spLocks noEditPoints="1"/>
            </p:cNvSpPr>
            <p:nvPr/>
          </p:nvSpPr>
          <p:spPr bwMode="auto">
            <a:xfrm>
              <a:off x="4187825" y="2727326"/>
              <a:ext cx="417512" cy="28575"/>
            </a:xfrm>
            <a:custGeom>
              <a:avLst/>
              <a:gdLst>
                <a:gd name="T0" fmla="*/ 14 w 87"/>
                <a:gd name="T1" fmla="*/ 5 h 6"/>
                <a:gd name="T2" fmla="*/ 0 w 87"/>
                <a:gd name="T3" fmla="*/ 6 h 6"/>
                <a:gd name="T4" fmla="*/ 4 w 87"/>
                <a:gd name="T5" fmla="*/ 6 h 6"/>
                <a:gd name="T6" fmla="*/ 21 w 87"/>
                <a:gd name="T7" fmla="*/ 6 h 6"/>
                <a:gd name="T8" fmla="*/ 14 w 87"/>
                <a:gd name="T9" fmla="*/ 5 h 6"/>
                <a:gd name="T10" fmla="*/ 87 w 87"/>
                <a:gd name="T11" fmla="*/ 0 h 6"/>
                <a:gd name="T12" fmla="*/ 76 w 87"/>
                <a:gd name="T13" fmla="*/ 1 h 6"/>
                <a:gd name="T14" fmla="*/ 69 w 87"/>
                <a:gd name="T15" fmla="*/ 3 h 6"/>
                <a:gd name="T16" fmla="*/ 84 w 87"/>
                <a:gd name="T17" fmla="*/ 2 h 6"/>
                <a:gd name="T18" fmla="*/ 87 w 87"/>
                <a:gd name="T19" fmla="*/ 0 h 6"/>
                <a:gd name="T20" fmla="*/ 87 w 8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6">
                  <a:moveTo>
                    <a:pt x="14" y="5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10" y="6"/>
                    <a:pt x="16" y="6"/>
                    <a:pt x="21" y="6"/>
                  </a:cubicBezTo>
                  <a:cubicBezTo>
                    <a:pt x="19" y="6"/>
                    <a:pt x="17" y="5"/>
                    <a:pt x="14" y="5"/>
                  </a:cubicBezTo>
                  <a:moveTo>
                    <a:pt x="87" y="0"/>
                  </a:moveTo>
                  <a:cubicBezTo>
                    <a:pt x="83" y="0"/>
                    <a:pt x="80" y="1"/>
                    <a:pt x="76" y="1"/>
                  </a:cubicBezTo>
                  <a:cubicBezTo>
                    <a:pt x="74" y="1"/>
                    <a:pt x="72" y="2"/>
                    <a:pt x="69" y="3"/>
                  </a:cubicBezTo>
                  <a:cubicBezTo>
                    <a:pt x="74" y="2"/>
                    <a:pt x="79" y="2"/>
                    <a:pt x="84" y="2"/>
                  </a:cubicBezTo>
                  <a:cubicBezTo>
                    <a:pt x="85" y="1"/>
                    <a:pt x="86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537"/>
            <p:cNvSpPr>
              <a:spLocks noEditPoints="1"/>
            </p:cNvSpPr>
            <p:nvPr/>
          </p:nvSpPr>
          <p:spPr bwMode="auto">
            <a:xfrm>
              <a:off x="3759200" y="2500313"/>
              <a:ext cx="966787" cy="39688"/>
            </a:xfrm>
            <a:custGeom>
              <a:avLst/>
              <a:gdLst>
                <a:gd name="T0" fmla="*/ 197 w 201"/>
                <a:gd name="T1" fmla="*/ 7 h 8"/>
                <a:gd name="T2" fmla="*/ 197 w 201"/>
                <a:gd name="T3" fmla="*/ 8 h 8"/>
                <a:gd name="T4" fmla="*/ 201 w 201"/>
                <a:gd name="T5" fmla="*/ 8 h 8"/>
                <a:gd name="T6" fmla="*/ 201 w 201"/>
                <a:gd name="T7" fmla="*/ 7 h 8"/>
                <a:gd name="T8" fmla="*/ 197 w 201"/>
                <a:gd name="T9" fmla="*/ 7 h 8"/>
                <a:gd name="T10" fmla="*/ 122 w 201"/>
                <a:gd name="T11" fmla="*/ 2 h 8"/>
                <a:gd name="T12" fmla="*/ 122 w 201"/>
                <a:gd name="T13" fmla="*/ 3 h 8"/>
                <a:gd name="T14" fmla="*/ 126 w 201"/>
                <a:gd name="T15" fmla="*/ 3 h 8"/>
                <a:gd name="T16" fmla="*/ 126 w 201"/>
                <a:gd name="T17" fmla="*/ 2 h 8"/>
                <a:gd name="T18" fmla="*/ 122 w 201"/>
                <a:gd name="T19" fmla="*/ 2 h 8"/>
                <a:gd name="T20" fmla="*/ 3 w 201"/>
                <a:gd name="T21" fmla="*/ 0 h 8"/>
                <a:gd name="T22" fmla="*/ 0 w 201"/>
                <a:gd name="T23" fmla="*/ 0 h 8"/>
                <a:gd name="T24" fmla="*/ 0 w 201"/>
                <a:gd name="T25" fmla="*/ 1 h 8"/>
                <a:gd name="T26" fmla="*/ 3 w 201"/>
                <a:gd name="T27" fmla="*/ 1 h 8"/>
                <a:gd name="T28" fmla="*/ 3 w 201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8">
                  <a:moveTo>
                    <a:pt x="197" y="7"/>
                  </a:moveTo>
                  <a:cubicBezTo>
                    <a:pt x="197" y="7"/>
                    <a:pt x="197" y="8"/>
                    <a:pt x="197" y="8"/>
                  </a:cubicBezTo>
                  <a:cubicBezTo>
                    <a:pt x="198" y="8"/>
                    <a:pt x="200" y="8"/>
                    <a:pt x="201" y="8"/>
                  </a:cubicBezTo>
                  <a:cubicBezTo>
                    <a:pt x="201" y="8"/>
                    <a:pt x="201" y="8"/>
                    <a:pt x="201" y="7"/>
                  </a:cubicBezTo>
                  <a:cubicBezTo>
                    <a:pt x="200" y="7"/>
                    <a:pt x="198" y="7"/>
                    <a:pt x="197" y="7"/>
                  </a:cubicBezTo>
                  <a:moveTo>
                    <a:pt x="122" y="2"/>
                  </a:moveTo>
                  <a:cubicBezTo>
                    <a:pt x="122" y="2"/>
                    <a:pt x="122" y="3"/>
                    <a:pt x="122" y="3"/>
                  </a:cubicBezTo>
                  <a:cubicBezTo>
                    <a:pt x="124" y="3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5" y="2"/>
                    <a:pt x="124" y="2"/>
                    <a:pt x="122" y="2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538"/>
            <p:cNvSpPr>
              <a:spLocks/>
            </p:cNvSpPr>
            <p:nvPr/>
          </p:nvSpPr>
          <p:spPr bwMode="auto">
            <a:xfrm>
              <a:off x="4600575" y="270827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539"/>
            <p:cNvSpPr>
              <a:spLocks/>
            </p:cNvSpPr>
            <p:nvPr/>
          </p:nvSpPr>
          <p:spPr bwMode="auto">
            <a:xfrm>
              <a:off x="4600575" y="2727326"/>
              <a:ext cx="9525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540"/>
            <p:cNvSpPr>
              <a:spLocks/>
            </p:cNvSpPr>
            <p:nvPr/>
          </p:nvSpPr>
          <p:spPr bwMode="auto">
            <a:xfrm>
              <a:off x="4600575" y="2722563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541"/>
            <p:cNvSpPr>
              <a:spLocks/>
            </p:cNvSpPr>
            <p:nvPr/>
          </p:nvSpPr>
          <p:spPr bwMode="auto">
            <a:xfrm>
              <a:off x="4605338" y="272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542"/>
            <p:cNvSpPr>
              <a:spLocks/>
            </p:cNvSpPr>
            <p:nvPr/>
          </p:nvSpPr>
          <p:spPr bwMode="auto">
            <a:xfrm>
              <a:off x="4576763" y="1400176"/>
              <a:ext cx="254000" cy="57150"/>
            </a:xfrm>
            <a:custGeom>
              <a:avLst/>
              <a:gdLst>
                <a:gd name="T0" fmla="*/ 26 w 53"/>
                <a:gd name="T1" fmla="*/ 0 h 12"/>
                <a:gd name="T2" fmla="*/ 3 w 53"/>
                <a:gd name="T3" fmla="*/ 6 h 12"/>
                <a:gd name="T4" fmla="*/ 0 w 53"/>
                <a:gd name="T5" fmla="*/ 8 h 12"/>
                <a:gd name="T6" fmla="*/ 5 w 53"/>
                <a:gd name="T7" fmla="*/ 8 h 12"/>
                <a:gd name="T8" fmla="*/ 26 w 53"/>
                <a:gd name="T9" fmla="*/ 3 h 12"/>
                <a:gd name="T10" fmla="*/ 31 w 53"/>
                <a:gd name="T11" fmla="*/ 3 h 12"/>
                <a:gd name="T12" fmla="*/ 49 w 53"/>
                <a:gd name="T13" fmla="*/ 11 h 12"/>
                <a:gd name="T14" fmla="*/ 53 w 53"/>
                <a:gd name="T15" fmla="*/ 12 h 12"/>
                <a:gd name="T16" fmla="*/ 26 w 5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2">
                  <a:moveTo>
                    <a:pt x="26" y="0"/>
                  </a:moveTo>
                  <a:cubicBezTo>
                    <a:pt x="18" y="0"/>
                    <a:pt x="11" y="2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11" y="5"/>
                    <a:pt x="18" y="3"/>
                    <a:pt x="26" y="3"/>
                  </a:cubicBezTo>
                  <a:cubicBezTo>
                    <a:pt x="28" y="3"/>
                    <a:pt x="30" y="3"/>
                    <a:pt x="31" y="3"/>
                  </a:cubicBezTo>
                  <a:cubicBezTo>
                    <a:pt x="38" y="4"/>
                    <a:pt x="44" y="7"/>
                    <a:pt x="49" y="11"/>
                  </a:cubicBezTo>
                  <a:cubicBezTo>
                    <a:pt x="50" y="12"/>
                    <a:pt x="52" y="12"/>
                    <a:pt x="53" y="12"/>
                  </a:cubicBezTo>
                  <a:cubicBezTo>
                    <a:pt x="46" y="4"/>
                    <a:pt x="36" y="0"/>
                    <a:pt x="26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543"/>
            <p:cNvSpPr>
              <a:spLocks noEditPoints="1"/>
            </p:cNvSpPr>
            <p:nvPr/>
          </p:nvSpPr>
          <p:spPr bwMode="auto">
            <a:xfrm>
              <a:off x="4538663" y="1447801"/>
              <a:ext cx="315912" cy="38100"/>
            </a:xfrm>
            <a:custGeom>
              <a:avLst/>
              <a:gdLst>
                <a:gd name="T0" fmla="*/ 59 w 66"/>
                <a:gd name="T1" fmla="*/ 4 h 8"/>
                <a:gd name="T2" fmla="*/ 62 w 66"/>
                <a:gd name="T3" fmla="*/ 8 h 8"/>
                <a:gd name="T4" fmla="*/ 66 w 66"/>
                <a:gd name="T5" fmla="*/ 8 h 8"/>
                <a:gd name="T6" fmla="*/ 64 w 66"/>
                <a:gd name="T7" fmla="*/ 6 h 8"/>
                <a:gd name="T8" fmla="*/ 63 w 66"/>
                <a:gd name="T9" fmla="*/ 4 h 8"/>
                <a:gd name="T10" fmla="*/ 59 w 66"/>
                <a:gd name="T11" fmla="*/ 4 h 8"/>
                <a:gd name="T12" fmla="*/ 5 w 66"/>
                <a:gd name="T13" fmla="*/ 0 h 8"/>
                <a:gd name="T14" fmla="*/ 0 w 66"/>
                <a:gd name="T15" fmla="*/ 6 h 8"/>
                <a:gd name="T16" fmla="*/ 4 w 66"/>
                <a:gd name="T17" fmla="*/ 6 h 8"/>
                <a:gd name="T18" fmla="*/ 11 w 66"/>
                <a:gd name="T19" fmla="*/ 0 h 8"/>
                <a:gd name="T20" fmla="*/ 5 w 6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">
                  <a:moveTo>
                    <a:pt x="59" y="4"/>
                  </a:moveTo>
                  <a:cubicBezTo>
                    <a:pt x="60" y="5"/>
                    <a:pt x="61" y="7"/>
                    <a:pt x="62" y="8"/>
                  </a:cubicBezTo>
                  <a:cubicBezTo>
                    <a:pt x="64" y="8"/>
                    <a:pt x="65" y="8"/>
                    <a:pt x="66" y="8"/>
                  </a:cubicBezTo>
                  <a:cubicBezTo>
                    <a:pt x="65" y="8"/>
                    <a:pt x="65" y="7"/>
                    <a:pt x="64" y="6"/>
                  </a:cubicBezTo>
                  <a:cubicBezTo>
                    <a:pt x="64" y="5"/>
                    <a:pt x="63" y="5"/>
                    <a:pt x="63" y="4"/>
                  </a:cubicBezTo>
                  <a:cubicBezTo>
                    <a:pt x="62" y="4"/>
                    <a:pt x="60" y="4"/>
                    <a:pt x="59" y="4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544"/>
            <p:cNvSpPr>
              <a:spLocks noEditPoints="1"/>
            </p:cNvSpPr>
            <p:nvPr/>
          </p:nvSpPr>
          <p:spPr bwMode="auto">
            <a:xfrm>
              <a:off x="4538663" y="1476376"/>
              <a:ext cx="315912" cy="9525"/>
            </a:xfrm>
            <a:custGeom>
              <a:avLst/>
              <a:gdLst>
                <a:gd name="T0" fmla="*/ 62 w 66"/>
                <a:gd name="T1" fmla="*/ 2 h 2"/>
                <a:gd name="T2" fmla="*/ 62 w 66"/>
                <a:gd name="T3" fmla="*/ 2 h 2"/>
                <a:gd name="T4" fmla="*/ 66 w 66"/>
                <a:gd name="T5" fmla="*/ 2 h 2"/>
                <a:gd name="T6" fmla="*/ 66 w 66"/>
                <a:gd name="T7" fmla="*/ 2 h 2"/>
                <a:gd name="T8" fmla="*/ 62 w 66"/>
                <a:gd name="T9" fmla="*/ 2 h 2"/>
                <a:gd name="T10" fmla="*/ 4 w 66"/>
                <a:gd name="T11" fmla="*/ 0 h 2"/>
                <a:gd name="T12" fmla="*/ 0 w 66"/>
                <a:gd name="T13" fmla="*/ 0 h 2"/>
                <a:gd name="T14" fmla="*/ 0 w 66"/>
                <a:gd name="T15" fmla="*/ 0 h 2"/>
                <a:gd name="T16" fmla="*/ 4 w 66"/>
                <a:gd name="T17" fmla="*/ 0 h 2"/>
                <a:gd name="T18" fmla="*/ 4 w 6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">
                  <a:moveTo>
                    <a:pt x="62" y="2"/>
                  </a:moveTo>
                  <a:cubicBezTo>
                    <a:pt x="62" y="2"/>
                    <a:pt x="62" y="2"/>
                    <a:pt x="62" y="2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4" y="2"/>
                    <a:pt x="62" y="2"/>
                  </a:cubicBezTo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545"/>
            <p:cNvSpPr>
              <a:spLocks noEditPoints="1"/>
            </p:cNvSpPr>
            <p:nvPr/>
          </p:nvSpPr>
          <p:spPr bwMode="auto">
            <a:xfrm>
              <a:off x="4494213" y="1476376"/>
              <a:ext cx="400050" cy="182563"/>
            </a:xfrm>
            <a:custGeom>
              <a:avLst/>
              <a:gdLst>
                <a:gd name="T0" fmla="*/ 79 w 83"/>
                <a:gd name="T1" fmla="*/ 36 h 38"/>
                <a:gd name="T2" fmla="*/ 79 w 83"/>
                <a:gd name="T3" fmla="*/ 38 h 38"/>
                <a:gd name="T4" fmla="*/ 81 w 83"/>
                <a:gd name="T5" fmla="*/ 38 h 38"/>
                <a:gd name="T6" fmla="*/ 82 w 83"/>
                <a:gd name="T7" fmla="*/ 36 h 38"/>
                <a:gd name="T8" fmla="*/ 79 w 83"/>
                <a:gd name="T9" fmla="*/ 36 h 38"/>
                <a:gd name="T10" fmla="*/ 1 w 83"/>
                <a:gd name="T11" fmla="*/ 30 h 38"/>
                <a:gd name="T12" fmla="*/ 2 w 83"/>
                <a:gd name="T13" fmla="*/ 32 h 38"/>
                <a:gd name="T14" fmla="*/ 5 w 83"/>
                <a:gd name="T15" fmla="*/ 33 h 38"/>
                <a:gd name="T16" fmla="*/ 4 w 83"/>
                <a:gd name="T17" fmla="*/ 30 h 38"/>
                <a:gd name="T18" fmla="*/ 4 w 83"/>
                <a:gd name="T19" fmla="*/ 30 h 38"/>
                <a:gd name="T20" fmla="*/ 1 w 83"/>
                <a:gd name="T21" fmla="*/ 30 h 38"/>
                <a:gd name="T22" fmla="*/ 71 w 83"/>
                <a:gd name="T23" fmla="*/ 2 h 38"/>
                <a:gd name="T24" fmla="*/ 79 w 83"/>
                <a:gd name="T25" fmla="*/ 34 h 38"/>
                <a:gd name="T26" fmla="*/ 82 w 83"/>
                <a:gd name="T27" fmla="*/ 34 h 38"/>
                <a:gd name="T28" fmla="*/ 82 w 83"/>
                <a:gd name="T29" fmla="*/ 34 h 38"/>
                <a:gd name="T30" fmla="*/ 75 w 83"/>
                <a:gd name="T31" fmla="*/ 2 h 38"/>
                <a:gd name="T32" fmla="*/ 71 w 83"/>
                <a:gd name="T33" fmla="*/ 2 h 38"/>
                <a:gd name="T34" fmla="*/ 13 w 83"/>
                <a:gd name="T35" fmla="*/ 0 h 38"/>
                <a:gd name="T36" fmla="*/ 9 w 83"/>
                <a:gd name="T37" fmla="*/ 0 h 38"/>
                <a:gd name="T38" fmla="*/ 1 w 83"/>
                <a:gd name="T39" fmla="*/ 29 h 38"/>
                <a:gd name="T40" fmla="*/ 3 w 83"/>
                <a:gd name="T41" fmla="*/ 29 h 38"/>
                <a:gd name="T42" fmla="*/ 4 w 83"/>
                <a:gd name="T43" fmla="*/ 29 h 38"/>
                <a:gd name="T44" fmla="*/ 13 w 83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38">
                  <a:moveTo>
                    <a:pt x="79" y="36"/>
                  </a:moveTo>
                  <a:cubicBezTo>
                    <a:pt x="79" y="36"/>
                    <a:pt x="79" y="37"/>
                    <a:pt x="79" y="38"/>
                  </a:cubicBezTo>
                  <a:cubicBezTo>
                    <a:pt x="80" y="38"/>
                    <a:pt x="80" y="38"/>
                    <a:pt x="81" y="38"/>
                  </a:cubicBezTo>
                  <a:cubicBezTo>
                    <a:pt x="82" y="37"/>
                    <a:pt x="82" y="36"/>
                    <a:pt x="82" y="36"/>
                  </a:cubicBezTo>
                  <a:cubicBezTo>
                    <a:pt x="81" y="36"/>
                    <a:pt x="80" y="36"/>
                    <a:pt x="79" y="36"/>
                  </a:cubicBezTo>
                  <a:moveTo>
                    <a:pt x="1" y="30"/>
                  </a:move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moveTo>
                    <a:pt x="71" y="2"/>
                  </a:moveTo>
                  <a:cubicBezTo>
                    <a:pt x="77" y="11"/>
                    <a:pt x="80" y="23"/>
                    <a:pt x="79" y="34"/>
                  </a:cubicBezTo>
                  <a:cubicBezTo>
                    <a:pt x="80" y="34"/>
                    <a:pt x="81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3" y="23"/>
                    <a:pt x="81" y="12"/>
                    <a:pt x="75" y="2"/>
                  </a:cubicBezTo>
                  <a:cubicBezTo>
                    <a:pt x="74" y="2"/>
                    <a:pt x="73" y="2"/>
                    <a:pt x="71" y="2"/>
                  </a:cubicBezTo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3" y="9"/>
                    <a:pt x="0" y="19"/>
                    <a:pt x="1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3" y="18"/>
                    <a:pt x="6" y="8"/>
                    <a:pt x="13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546"/>
            <p:cNvSpPr>
              <a:spLocks noEditPoints="1"/>
            </p:cNvSpPr>
            <p:nvPr/>
          </p:nvSpPr>
          <p:spPr bwMode="auto">
            <a:xfrm>
              <a:off x="3875088" y="1630363"/>
              <a:ext cx="1009650" cy="414338"/>
            </a:xfrm>
            <a:custGeom>
              <a:avLst/>
              <a:gdLst>
                <a:gd name="T0" fmla="*/ 43 w 210"/>
                <a:gd name="T1" fmla="*/ 86 h 86"/>
                <a:gd name="T2" fmla="*/ 62 w 210"/>
                <a:gd name="T3" fmla="*/ 82 h 86"/>
                <a:gd name="T4" fmla="*/ 22 w 210"/>
                <a:gd name="T5" fmla="*/ 81 h 86"/>
                <a:gd name="T6" fmla="*/ 69 w 210"/>
                <a:gd name="T7" fmla="*/ 80 h 86"/>
                <a:gd name="T8" fmla="*/ 81 w 210"/>
                <a:gd name="T9" fmla="*/ 81 h 86"/>
                <a:gd name="T10" fmla="*/ 69 w 210"/>
                <a:gd name="T11" fmla="*/ 80 h 86"/>
                <a:gd name="T12" fmla="*/ 14 w 210"/>
                <a:gd name="T13" fmla="*/ 80 h 86"/>
                <a:gd name="T14" fmla="*/ 14 w 210"/>
                <a:gd name="T15" fmla="*/ 78 h 86"/>
                <a:gd name="T16" fmla="*/ 10 w 210"/>
                <a:gd name="T17" fmla="*/ 78 h 86"/>
                <a:gd name="T18" fmla="*/ 108 w 210"/>
                <a:gd name="T19" fmla="*/ 72 h 86"/>
                <a:gd name="T20" fmla="*/ 127 w 210"/>
                <a:gd name="T21" fmla="*/ 68 h 86"/>
                <a:gd name="T22" fmla="*/ 0 w 210"/>
                <a:gd name="T23" fmla="*/ 63 h 86"/>
                <a:gd name="T24" fmla="*/ 3 w 210"/>
                <a:gd name="T25" fmla="*/ 70 h 86"/>
                <a:gd name="T26" fmla="*/ 1 w 210"/>
                <a:gd name="T27" fmla="*/ 63 h 86"/>
                <a:gd name="T28" fmla="*/ 142 w 210"/>
                <a:gd name="T29" fmla="*/ 60 h 86"/>
                <a:gd name="T30" fmla="*/ 138 w 210"/>
                <a:gd name="T31" fmla="*/ 64 h 86"/>
                <a:gd name="T32" fmla="*/ 142 w 210"/>
                <a:gd name="T33" fmla="*/ 60 h 86"/>
                <a:gd name="T34" fmla="*/ 196 w 210"/>
                <a:gd name="T35" fmla="*/ 29 h 86"/>
                <a:gd name="T36" fmla="*/ 165 w 210"/>
                <a:gd name="T37" fmla="*/ 50 h 86"/>
                <a:gd name="T38" fmla="*/ 200 w 210"/>
                <a:gd name="T39" fmla="*/ 29 h 86"/>
                <a:gd name="T40" fmla="*/ 198 w 210"/>
                <a:gd name="T41" fmla="*/ 29 h 86"/>
                <a:gd name="T42" fmla="*/ 144 w 210"/>
                <a:gd name="T43" fmla="*/ 23 h 86"/>
                <a:gd name="T44" fmla="*/ 148 w 210"/>
                <a:gd name="T45" fmla="*/ 21 h 86"/>
                <a:gd name="T46" fmla="*/ 207 w 210"/>
                <a:gd name="T47" fmla="*/ 9 h 86"/>
                <a:gd name="T48" fmla="*/ 206 w 210"/>
                <a:gd name="T49" fmla="*/ 19 h 86"/>
                <a:gd name="T50" fmla="*/ 209 w 210"/>
                <a:gd name="T51" fmla="*/ 10 h 86"/>
                <a:gd name="T52" fmla="*/ 208 w 210"/>
                <a:gd name="T53" fmla="*/ 6 h 86"/>
                <a:gd name="T54" fmla="*/ 210 w 210"/>
                <a:gd name="T55" fmla="*/ 8 h 86"/>
                <a:gd name="T56" fmla="*/ 208 w 210"/>
                <a:gd name="T57" fmla="*/ 6 h 86"/>
                <a:gd name="T58" fmla="*/ 141 w 210"/>
                <a:gd name="T59" fmla="*/ 20 h 86"/>
                <a:gd name="T60" fmla="*/ 134 w 210"/>
                <a:gd name="T61" fmla="*/ 3 h 86"/>
                <a:gd name="T62" fmla="*/ 131 w 210"/>
                <a:gd name="T63" fmla="*/ 0 h 86"/>
                <a:gd name="T64" fmla="*/ 134 w 210"/>
                <a:gd name="T65" fmla="*/ 1 h 86"/>
                <a:gd name="T66" fmla="*/ 131 w 210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86">
                  <a:moveTo>
                    <a:pt x="16" y="81"/>
                  </a:moveTo>
                  <a:cubicBezTo>
                    <a:pt x="23" y="84"/>
                    <a:pt x="33" y="86"/>
                    <a:pt x="43" y="86"/>
                  </a:cubicBezTo>
                  <a:cubicBezTo>
                    <a:pt x="54" y="86"/>
                    <a:pt x="66" y="84"/>
                    <a:pt x="77" y="82"/>
                  </a:cubicBezTo>
                  <a:cubicBezTo>
                    <a:pt x="72" y="82"/>
                    <a:pt x="67" y="82"/>
                    <a:pt x="62" y="82"/>
                  </a:cubicBezTo>
                  <a:cubicBezTo>
                    <a:pt x="56" y="82"/>
                    <a:pt x="48" y="83"/>
                    <a:pt x="42" y="83"/>
                  </a:cubicBezTo>
                  <a:cubicBezTo>
                    <a:pt x="35" y="83"/>
                    <a:pt x="28" y="82"/>
                    <a:pt x="22" y="81"/>
                  </a:cubicBezTo>
                  <a:cubicBezTo>
                    <a:pt x="20" y="81"/>
                    <a:pt x="18" y="81"/>
                    <a:pt x="16" y="81"/>
                  </a:cubicBezTo>
                  <a:moveTo>
                    <a:pt x="69" y="80"/>
                  </a:moveTo>
                  <a:cubicBezTo>
                    <a:pt x="68" y="81"/>
                    <a:pt x="68" y="81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7" y="81"/>
                    <a:pt x="73" y="81"/>
                    <a:pt x="69" y="80"/>
                  </a:cubicBezTo>
                  <a:moveTo>
                    <a:pt x="10" y="78"/>
                  </a:moveTo>
                  <a:cubicBezTo>
                    <a:pt x="12" y="79"/>
                    <a:pt x="13" y="79"/>
                    <a:pt x="14" y="80"/>
                  </a:cubicBezTo>
                  <a:cubicBezTo>
                    <a:pt x="16" y="80"/>
                    <a:pt x="17" y="80"/>
                    <a:pt x="19" y="80"/>
                  </a:cubicBezTo>
                  <a:cubicBezTo>
                    <a:pt x="18" y="79"/>
                    <a:pt x="16" y="79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8"/>
                    <a:pt x="10" y="78"/>
                  </a:cubicBezTo>
                  <a:moveTo>
                    <a:pt x="125" y="67"/>
                  </a:moveTo>
                  <a:cubicBezTo>
                    <a:pt x="119" y="68"/>
                    <a:pt x="114" y="70"/>
                    <a:pt x="108" y="72"/>
                  </a:cubicBezTo>
                  <a:cubicBezTo>
                    <a:pt x="111" y="72"/>
                    <a:pt x="114" y="72"/>
                    <a:pt x="116" y="72"/>
                  </a:cubicBezTo>
                  <a:cubicBezTo>
                    <a:pt x="120" y="71"/>
                    <a:pt x="123" y="70"/>
                    <a:pt x="127" y="68"/>
                  </a:cubicBezTo>
                  <a:cubicBezTo>
                    <a:pt x="126" y="68"/>
                    <a:pt x="126" y="67"/>
                    <a:pt x="125" y="67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1" y="66"/>
                    <a:pt x="2" y="68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3" y="68"/>
                    <a:pt x="2" y="66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142" y="60"/>
                  </a:moveTo>
                  <a:cubicBezTo>
                    <a:pt x="140" y="61"/>
                    <a:pt x="138" y="62"/>
                    <a:pt x="137" y="62"/>
                  </a:cubicBezTo>
                  <a:cubicBezTo>
                    <a:pt x="137" y="63"/>
                    <a:pt x="138" y="64"/>
                    <a:pt x="138" y="64"/>
                  </a:cubicBezTo>
                  <a:cubicBezTo>
                    <a:pt x="142" y="63"/>
                    <a:pt x="145" y="62"/>
                    <a:pt x="148" y="61"/>
                  </a:cubicBezTo>
                  <a:cubicBezTo>
                    <a:pt x="146" y="61"/>
                    <a:pt x="144" y="60"/>
                    <a:pt x="142" y="60"/>
                  </a:cubicBezTo>
                  <a:moveTo>
                    <a:pt x="198" y="29"/>
                  </a:moveTo>
                  <a:cubicBezTo>
                    <a:pt x="197" y="29"/>
                    <a:pt x="197" y="29"/>
                    <a:pt x="196" y="29"/>
                  </a:cubicBezTo>
                  <a:cubicBezTo>
                    <a:pt x="191" y="34"/>
                    <a:pt x="185" y="39"/>
                    <a:pt x="178" y="43"/>
                  </a:cubicBezTo>
                  <a:cubicBezTo>
                    <a:pt x="174" y="45"/>
                    <a:pt x="170" y="48"/>
                    <a:pt x="165" y="50"/>
                  </a:cubicBezTo>
                  <a:cubicBezTo>
                    <a:pt x="167" y="50"/>
                    <a:pt x="169" y="50"/>
                    <a:pt x="171" y="50"/>
                  </a:cubicBezTo>
                  <a:cubicBezTo>
                    <a:pt x="182" y="45"/>
                    <a:pt x="193" y="38"/>
                    <a:pt x="200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8" y="29"/>
                  </a:cubicBezTo>
                  <a:moveTo>
                    <a:pt x="142" y="21"/>
                  </a:moveTo>
                  <a:cubicBezTo>
                    <a:pt x="143" y="22"/>
                    <a:pt x="144" y="22"/>
                    <a:pt x="144" y="23"/>
                  </a:cubicBezTo>
                  <a:cubicBezTo>
                    <a:pt x="147" y="23"/>
                    <a:pt x="149" y="23"/>
                    <a:pt x="151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46" y="21"/>
                    <a:pt x="144" y="21"/>
                    <a:pt x="142" y="21"/>
                  </a:cubicBezTo>
                  <a:moveTo>
                    <a:pt x="207" y="9"/>
                  </a:moveTo>
                  <a:cubicBezTo>
                    <a:pt x="206" y="13"/>
                    <a:pt x="205" y="16"/>
                    <a:pt x="203" y="19"/>
                  </a:cubicBezTo>
                  <a:cubicBezTo>
                    <a:pt x="204" y="19"/>
                    <a:pt x="205" y="19"/>
                    <a:pt x="206" y="19"/>
                  </a:cubicBezTo>
                  <a:cubicBezTo>
                    <a:pt x="207" y="16"/>
                    <a:pt x="209" y="13"/>
                    <a:pt x="210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7" y="10"/>
                    <a:pt x="207" y="9"/>
                  </a:cubicBezTo>
                  <a:moveTo>
                    <a:pt x="208" y="6"/>
                  </a:moveTo>
                  <a:cubicBezTo>
                    <a:pt x="208" y="7"/>
                    <a:pt x="207" y="7"/>
                    <a:pt x="207" y="7"/>
                  </a:cubicBezTo>
                  <a:cubicBezTo>
                    <a:pt x="208" y="8"/>
                    <a:pt x="209" y="8"/>
                    <a:pt x="210" y="8"/>
                  </a:cubicBezTo>
                  <a:cubicBezTo>
                    <a:pt x="210" y="7"/>
                    <a:pt x="210" y="7"/>
                    <a:pt x="210" y="6"/>
                  </a:cubicBezTo>
                  <a:cubicBezTo>
                    <a:pt x="209" y="6"/>
                    <a:pt x="209" y="6"/>
                    <a:pt x="208" y="6"/>
                  </a:cubicBezTo>
                  <a:moveTo>
                    <a:pt x="131" y="2"/>
                  </a:moveTo>
                  <a:cubicBezTo>
                    <a:pt x="133" y="10"/>
                    <a:pt x="136" y="16"/>
                    <a:pt x="141" y="20"/>
                  </a:cubicBezTo>
                  <a:cubicBezTo>
                    <a:pt x="143" y="21"/>
                    <a:pt x="145" y="21"/>
                    <a:pt x="147" y="21"/>
                  </a:cubicBezTo>
                  <a:cubicBezTo>
                    <a:pt x="141" y="17"/>
                    <a:pt x="136" y="11"/>
                    <a:pt x="134" y="3"/>
                  </a:cubicBezTo>
                  <a:cubicBezTo>
                    <a:pt x="133" y="3"/>
                    <a:pt x="132" y="3"/>
                    <a:pt x="131" y="2"/>
                  </a:cubicBezTo>
                  <a:moveTo>
                    <a:pt x="131" y="0"/>
                  </a:moveTo>
                  <a:cubicBezTo>
                    <a:pt x="131" y="0"/>
                    <a:pt x="131" y="1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47"/>
            <p:cNvSpPr>
              <a:spLocks noEditPoints="1"/>
            </p:cNvSpPr>
            <p:nvPr/>
          </p:nvSpPr>
          <p:spPr bwMode="auto">
            <a:xfrm>
              <a:off x="4567238" y="1722438"/>
              <a:ext cx="296862" cy="47625"/>
            </a:xfrm>
            <a:custGeom>
              <a:avLst/>
              <a:gdLst>
                <a:gd name="T0" fmla="*/ 52 w 62"/>
                <a:gd name="T1" fmla="*/ 10 h 10"/>
                <a:gd name="T2" fmla="*/ 52 w 62"/>
                <a:gd name="T3" fmla="*/ 10 h 10"/>
                <a:gd name="T4" fmla="*/ 54 w 62"/>
                <a:gd name="T5" fmla="*/ 10 h 10"/>
                <a:gd name="T6" fmla="*/ 56 w 62"/>
                <a:gd name="T7" fmla="*/ 10 h 10"/>
                <a:gd name="T8" fmla="*/ 56 w 62"/>
                <a:gd name="T9" fmla="*/ 10 h 10"/>
                <a:gd name="T10" fmla="*/ 52 w 62"/>
                <a:gd name="T11" fmla="*/ 10 h 10"/>
                <a:gd name="T12" fmla="*/ 6 w 62"/>
                <a:gd name="T13" fmla="*/ 7 h 10"/>
                <a:gd name="T14" fmla="*/ 15 w 62"/>
                <a:gd name="T15" fmla="*/ 8 h 10"/>
                <a:gd name="T16" fmla="*/ 22 w 62"/>
                <a:gd name="T17" fmla="*/ 8 h 10"/>
                <a:gd name="T18" fmla="*/ 6 w 62"/>
                <a:gd name="T19" fmla="*/ 7 h 10"/>
                <a:gd name="T20" fmla="*/ 57 w 62"/>
                <a:gd name="T21" fmla="*/ 4 h 10"/>
                <a:gd name="T22" fmla="*/ 55 w 62"/>
                <a:gd name="T23" fmla="*/ 7 h 10"/>
                <a:gd name="T24" fmla="*/ 58 w 62"/>
                <a:gd name="T25" fmla="*/ 7 h 10"/>
                <a:gd name="T26" fmla="*/ 60 w 62"/>
                <a:gd name="T27" fmla="*/ 4 h 10"/>
                <a:gd name="T28" fmla="*/ 57 w 62"/>
                <a:gd name="T29" fmla="*/ 4 h 10"/>
                <a:gd name="T30" fmla="*/ 28 w 62"/>
                <a:gd name="T31" fmla="*/ 3 h 10"/>
                <a:gd name="T32" fmla="*/ 16 w 62"/>
                <a:gd name="T33" fmla="*/ 5 h 10"/>
                <a:gd name="T34" fmla="*/ 7 w 62"/>
                <a:gd name="T35" fmla="*/ 3 h 10"/>
                <a:gd name="T36" fmla="*/ 0 w 62"/>
                <a:gd name="T37" fmla="*/ 4 h 10"/>
                <a:gd name="T38" fmla="*/ 3 w 62"/>
                <a:gd name="T39" fmla="*/ 6 h 10"/>
                <a:gd name="T40" fmla="*/ 28 w 62"/>
                <a:gd name="T41" fmla="*/ 6 h 10"/>
                <a:gd name="T42" fmla="*/ 31 w 62"/>
                <a:gd name="T43" fmla="*/ 5 h 10"/>
                <a:gd name="T44" fmla="*/ 32 w 62"/>
                <a:gd name="T45" fmla="*/ 3 h 10"/>
                <a:gd name="T46" fmla="*/ 28 w 62"/>
                <a:gd name="T47" fmla="*/ 3 h 10"/>
                <a:gd name="T48" fmla="*/ 31 w 62"/>
                <a:gd name="T49" fmla="*/ 2 h 10"/>
                <a:gd name="T50" fmla="*/ 30 w 62"/>
                <a:gd name="T51" fmla="*/ 2 h 10"/>
                <a:gd name="T52" fmla="*/ 29 w 62"/>
                <a:gd name="T53" fmla="*/ 2 h 10"/>
                <a:gd name="T54" fmla="*/ 32 w 62"/>
                <a:gd name="T55" fmla="*/ 2 h 10"/>
                <a:gd name="T56" fmla="*/ 31 w 62"/>
                <a:gd name="T57" fmla="*/ 2 h 10"/>
                <a:gd name="T58" fmla="*/ 59 w 62"/>
                <a:gd name="T59" fmla="*/ 0 h 10"/>
                <a:gd name="T60" fmla="*/ 57 w 62"/>
                <a:gd name="T61" fmla="*/ 4 h 10"/>
                <a:gd name="T62" fmla="*/ 60 w 62"/>
                <a:gd name="T63" fmla="*/ 4 h 10"/>
                <a:gd name="T64" fmla="*/ 62 w 62"/>
                <a:gd name="T65" fmla="*/ 0 h 10"/>
                <a:gd name="T66" fmla="*/ 59 w 62"/>
                <a:gd name="T6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10"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3" y="10"/>
                    <a:pt x="54" y="10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4" y="10"/>
                    <a:pt x="52" y="10"/>
                  </a:cubicBezTo>
                  <a:moveTo>
                    <a:pt x="6" y="7"/>
                  </a:moveTo>
                  <a:cubicBezTo>
                    <a:pt x="9" y="8"/>
                    <a:pt x="12" y="8"/>
                    <a:pt x="15" y="8"/>
                  </a:cubicBezTo>
                  <a:cubicBezTo>
                    <a:pt x="17" y="8"/>
                    <a:pt x="20" y="8"/>
                    <a:pt x="22" y="8"/>
                  </a:cubicBezTo>
                  <a:cubicBezTo>
                    <a:pt x="17" y="7"/>
                    <a:pt x="11" y="7"/>
                    <a:pt x="6" y="7"/>
                  </a:cubicBezTo>
                  <a:moveTo>
                    <a:pt x="57" y="4"/>
                  </a:moveTo>
                  <a:cubicBezTo>
                    <a:pt x="56" y="5"/>
                    <a:pt x="56" y="6"/>
                    <a:pt x="55" y="7"/>
                  </a:cubicBezTo>
                  <a:cubicBezTo>
                    <a:pt x="56" y="7"/>
                    <a:pt x="57" y="7"/>
                    <a:pt x="58" y="7"/>
                  </a:cubicBezTo>
                  <a:cubicBezTo>
                    <a:pt x="59" y="6"/>
                    <a:pt x="59" y="5"/>
                    <a:pt x="60" y="4"/>
                  </a:cubicBezTo>
                  <a:cubicBezTo>
                    <a:pt x="59" y="4"/>
                    <a:pt x="58" y="4"/>
                    <a:pt x="57" y="4"/>
                  </a:cubicBezTo>
                  <a:moveTo>
                    <a:pt x="28" y="3"/>
                  </a:moveTo>
                  <a:cubicBezTo>
                    <a:pt x="23" y="4"/>
                    <a:pt x="19" y="5"/>
                    <a:pt x="16" y="5"/>
                  </a:cubicBezTo>
                  <a:cubicBezTo>
                    <a:pt x="13" y="5"/>
                    <a:pt x="10" y="4"/>
                    <a:pt x="7" y="3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11" y="6"/>
                    <a:pt x="20" y="6"/>
                    <a:pt x="28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0" y="3"/>
                    <a:pt x="29" y="3"/>
                    <a:pt x="28" y="3"/>
                  </a:cubicBezTo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moveTo>
                    <a:pt x="59" y="0"/>
                  </a:moveTo>
                  <a:cubicBezTo>
                    <a:pt x="58" y="2"/>
                    <a:pt x="58" y="3"/>
                    <a:pt x="57" y="4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3"/>
                    <a:pt x="61" y="2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48"/>
            <p:cNvSpPr>
              <a:spLocks noEditPoints="1"/>
            </p:cNvSpPr>
            <p:nvPr/>
          </p:nvSpPr>
          <p:spPr bwMode="auto">
            <a:xfrm>
              <a:off x="4557713" y="1876426"/>
              <a:ext cx="123825" cy="47625"/>
            </a:xfrm>
            <a:custGeom>
              <a:avLst/>
              <a:gdLst>
                <a:gd name="T0" fmla="*/ 9 w 26"/>
                <a:gd name="T1" fmla="*/ 6 h 10"/>
                <a:gd name="T2" fmla="*/ 0 w 26"/>
                <a:gd name="T3" fmla="*/ 9 h 10"/>
                <a:gd name="T4" fmla="*/ 6 w 26"/>
                <a:gd name="T5" fmla="*/ 10 h 10"/>
                <a:gd name="T6" fmla="*/ 15 w 26"/>
                <a:gd name="T7" fmla="*/ 6 h 10"/>
                <a:gd name="T8" fmla="*/ 9 w 26"/>
                <a:gd name="T9" fmla="*/ 6 h 10"/>
                <a:gd name="T10" fmla="*/ 20 w 26"/>
                <a:gd name="T11" fmla="*/ 0 h 10"/>
                <a:gd name="T12" fmla="*/ 10 w 26"/>
                <a:gd name="T13" fmla="*/ 5 h 10"/>
                <a:gd name="T14" fmla="*/ 16 w 26"/>
                <a:gd name="T15" fmla="*/ 5 h 10"/>
                <a:gd name="T16" fmla="*/ 18 w 26"/>
                <a:gd name="T17" fmla="*/ 4 h 10"/>
                <a:gd name="T18" fmla="*/ 26 w 26"/>
                <a:gd name="T19" fmla="*/ 1 h 10"/>
                <a:gd name="T20" fmla="*/ 20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9" y="6"/>
                  </a:moveTo>
                  <a:cubicBezTo>
                    <a:pt x="6" y="7"/>
                    <a:pt x="3" y="8"/>
                    <a:pt x="0" y="9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3" y="6"/>
                    <a:pt x="11" y="6"/>
                    <a:pt x="9" y="6"/>
                  </a:cubicBezTo>
                  <a:moveTo>
                    <a:pt x="20" y="0"/>
                  </a:moveTo>
                  <a:cubicBezTo>
                    <a:pt x="17" y="2"/>
                    <a:pt x="13" y="4"/>
                    <a:pt x="10" y="5"/>
                  </a:cubicBezTo>
                  <a:cubicBezTo>
                    <a:pt x="12" y="5"/>
                    <a:pt x="14" y="5"/>
                    <a:pt x="16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20" y="3"/>
                    <a:pt x="23" y="2"/>
                    <a:pt x="26" y="1"/>
                  </a:cubicBezTo>
                  <a:cubicBezTo>
                    <a:pt x="24" y="1"/>
                    <a:pt x="22" y="1"/>
                    <a:pt x="2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49"/>
            <p:cNvSpPr>
              <a:spLocks noEditPoints="1"/>
            </p:cNvSpPr>
            <p:nvPr/>
          </p:nvSpPr>
          <p:spPr bwMode="auto">
            <a:xfrm>
              <a:off x="3898900" y="1976438"/>
              <a:ext cx="533400" cy="42863"/>
            </a:xfrm>
            <a:custGeom>
              <a:avLst/>
              <a:gdLst>
                <a:gd name="T0" fmla="*/ 94 w 111"/>
                <a:gd name="T1" fmla="*/ 2 h 9"/>
                <a:gd name="T2" fmla="*/ 77 w 111"/>
                <a:gd name="T3" fmla="*/ 6 h 9"/>
                <a:gd name="T4" fmla="*/ 64 w 111"/>
                <a:gd name="T5" fmla="*/ 8 h 9"/>
                <a:gd name="T6" fmla="*/ 76 w 111"/>
                <a:gd name="T7" fmla="*/ 9 h 9"/>
                <a:gd name="T8" fmla="*/ 89 w 111"/>
                <a:gd name="T9" fmla="*/ 6 h 9"/>
                <a:gd name="T10" fmla="*/ 103 w 111"/>
                <a:gd name="T11" fmla="*/ 2 h 9"/>
                <a:gd name="T12" fmla="*/ 94 w 111"/>
                <a:gd name="T13" fmla="*/ 2 h 9"/>
                <a:gd name="T14" fmla="*/ 2 w 111"/>
                <a:gd name="T15" fmla="*/ 0 h 9"/>
                <a:gd name="T16" fmla="*/ 0 w 111"/>
                <a:gd name="T17" fmla="*/ 0 h 9"/>
                <a:gd name="T18" fmla="*/ 5 w 111"/>
                <a:gd name="T19" fmla="*/ 6 h 9"/>
                <a:gd name="T20" fmla="*/ 9 w 111"/>
                <a:gd name="T21" fmla="*/ 6 h 9"/>
                <a:gd name="T22" fmla="*/ 9 w 111"/>
                <a:gd name="T23" fmla="*/ 6 h 9"/>
                <a:gd name="T24" fmla="*/ 2 w 111"/>
                <a:gd name="T25" fmla="*/ 0 h 9"/>
                <a:gd name="T26" fmla="*/ 103 w 111"/>
                <a:gd name="T27" fmla="*/ 0 h 9"/>
                <a:gd name="T28" fmla="*/ 100 w 111"/>
                <a:gd name="T29" fmla="*/ 0 h 9"/>
                <a:gd name="T30" fmla="*/ 108 w 111"/>
                <a:gd name="T31" fmla="*/ 1 h 9"/>
                <a:gd name="T32" fmla="*/ 111 w 111"/>
                <a:gd name="T33" fmla="*/ 0 h 9"/>
                <a:gd name="T34" fmla="*/ 103 w 111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9">
                  <a:moveTo>
                    <a:pt x="94" y="2"/>
                  </a:moveTo>
                  <a:cubicBezTo>
                    <a:pt x="88" y="4"/>
                    <a:pt x="82" y="5"/>
                    <a:pt x="77" y="6"/>
                  </a:cubicBezTo>
                  <a:cubicBezTo>
                    <a:pt x="73" y="7"/>
                    <a:pt x="69" y="8"/>
                    <a:pt x="64" y="8"/>
                  </a:cubicBezTo>
                  <a:cubicBezTo>
                    <a:pt x="68" y="9"/>
                    <a:pt x="72" y="9"/>
                    <a:pt x="76" y="9"/>
                  </a:cubicBezTo>
                  <a:cubicBezTo>
                    <a:pt x="81" y="8"/>
                    <a:pt x="85" y="7"/>
                    <a:pt x="89" y="6"/>
                  </a:cubicBezTo>
                  <a:cubicBezTo>
                    <a:pt x="93" y="5"/>
                    <a:pt x="98" y="4"/>
                    <a:pt x="103" y="2"/>
                  </a:cubicBezTo>
                  <a:cubicBezTo>
                    <a:pt x="100" y="2"/>
                    <a:pt x="97" y="2"/>
                    <a:pt x="94" y="2"/>
                  </a:cubicBezTo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3" y="4"/>
                    <a:pt x="5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5"/>
                    <a:pt x="4" y="3"/>
                    <a:pt x="2" y="0"/>
                  </a:cubicBezTo>
                  <a:moveTo>
                    <a:pt x="103" y="0"/>
                  </a:moveTo>
                  <a:cubicBezTo>
                    <a:pt x="102" y="0"/>
                    <a:pt x="101" y="0"/>
                    <a:pt x="100" y="0"/>
                  </a:cubicBezTo>
                  <a:cubicBezTo>
                    <a:pt x="103" y="1"/>
                    <a:pt x="105" y="1"/>
                    <a:pt x="108" y="1"/>
                  </a:cubicBezTo>
                  <a:cubicBezTo>
                    <a:pt x="109" y="1"/>
                    <a:pt x="110" y="0"/>
                    <a:pt x="111" y="0"/>
                  </a:cubicBezTo>
                  <a:cubicBezTo>
                    <a:pt x="109" y="0"/>
                    <a:pt x="106" y="0"/>
                    <a:pt x="103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50"/>
            <p:cNvSpPr>
              <a:spLocks noEditPoints="1"/>
            </p:cNvSpPr>
            <p:nvPr/>
          </p:nvSpPr>
          <p:spPr bwMode="auto">
            <a:xfrm>
              <a:off x="4562475" y="1438276"/>
              <a:ext cx="277812" cy="28575"/>
            </a:xfrm>
            <a:custGeom>
              <a:avLst/>
              <a:gdLst>
                <a:gd name="T0" fmla="*/ 52 w 58"/>
                <a:gd name="T1" fmla="*/ 3 h 6"/>
                <a:gd name="T2" fmla="*/ 54 w 58"/>
                <a:gd name="T3" fmla="*/ 6 h 6"/>
                <a:gd name="T4" fmla="*/ 58 w 58"/>
                <a:gd name="T5" fmla="*/ 6 h 6"/>
                <a:gd name="T6" fmla="*/ 56 w 58"/>
                <a:gd name="T7" fmla="*/ 4 h 6"/>
                <a:gd name="T8" fmla="*/ 52 w 58"/>
                <a:gd name="T9" fmla="*/ 3 h 6"/>
                <a:gd name="T10" fmla="*/ 3 w 58"/>
                <a:gd name="T11" fmla="*/ 0 h 6"/>
                <a:gd name="T12" fmla="*/ 0 w 58"/>
                <a:gd name="T13" fmla="*/ 2 h 6"/>
                <a:gd name="T14" fmla="*/ 6 w 58"/>
                <a:gd name="T15" fmla="*/ 2 h 6"/>
                <a:gd name="T16" fmla="*/ 8 w 58"/>
                <a:gd name="T17" fmla="*/ 0 h 6"/>
                <a:gd name="T18" fmla="*/ 3 w 5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">
                  <a:moveTo>
                    <a:pt x="52" y="3"/>
                  </a:moveTo>
                  <a:cubicBezTo>
                    <a:pt x="52" y="4"/>
                    <a:pt x="53" y="5"/>
                    <a:pt x="54" y="6"/>
                  </a:cubicBezTo>
                  <a:cubicBezTo>
                    <a:pt x="55" y="6"/>
                    <a:pt x="57" y="6"/>
                    <a:pt x="58" y="6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5" y="4"/>
                    <a:pt x="53" y="4"/>
                    <a:pt x="52" y="3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51"/>
            <p:cNvSpPr>
              <a:spLocks noEditPoints="1"/>
            </p:cNvSpPr>
            <p:nvPr/>
          </p:nvSpPr>
          <p:spPr bwMode="auto">
            <a:xfrm>
              <a:off x="4503738" y="1635126"/>
              <a:ext cx="381000" cy="42863"/>
            </a:xfrm>
            <a:custGeom>
              <a:avLst/>
              <a:gdLst>
                <a:gd name="T0" fmla="*/ 76 w 79"/>
                <a:gd name="T1" fmla="*/ 6 h 9"/>
                <a:gd name="T2" fmla="*/ 76 w 79"/>
                <a:gd name="T3" fmla="*/ 8 h 9"/>
                <a:gd name="T4" fmla="*/ 76 w 79"/>
                <a:gd name="T5" fmla="*/ 8 h 9"/>
                <a:gd name="T6" fmla="*/ 78 w 79"/>
                <a:gd name="T7" fmla="*/ 9 h 9"/>
                <a:gd name="T8" fmla="*/ 79 w 79"/>
                <a:gd name="T9" fmla="*/ 9 h 9"/>
                <a:gd name="T10" fmla="*/ 79 w 79"/>
                <a:gd name="T11" fmla="*/ 7 h 9"/>
                <a:gd name="T12" fmla="*/ 76 w 79"/>
                <a:gd name="T13" fmla="*/ 6 h 9"/>
                <a:gd name="T14" fmla="*/ 0 w 79"/>
                <a:gd name="T15" fmla="*/ 0 h 9"/>
                <a:gd name="T16" fmla="*/ 0 w 79"/>
                <a:gd name="T17" fmla="*/ 1 h 9"/>
                <a:gd name="T18" fmla="*/ 3 w 79"/>
                <a:gd name="T19" fmla="*/ 2 h 9"/>
                <a:gd name="T20" fmla="*/ 3 w 79"/>
                <a:gd name="T21" fmla="*/ 0 h 9"/>
                <a:gd name="T22" fmla="*/ 0 w 7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9">
                  <a:moveTo>
                    <a:pt x="76" y="6"/>
                  </a:moveTo>
                  <a:cubicBezTo>
                    <a:pt x="76" y="7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8" y="9"/>
                  </a:cubicBezTo>
                  <a:cubicBezTo>
                    <a:pt x="78" y="9"/>
                    <a:pt x="78" y="9"/>
                    <a:pt x="79" y="9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8" y="7"/>
                    <a:pt x="77" y="7"/>
                    <a:pt x="76" y="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52"/>
            <p:cNvSpPr>
              <a:spLocks noEditPoints="1"/>
            </p:cNvSpPr>
            <p:nvPr/>
          </p:nvSpPr>
          <p:spPr bwMode="auto">
            <a:xfrm>
              <a:off x="4498975" y="1616076"/>
              <a:ext cx="390525" cy="33338"/>
            </a:xfrm>
            <a:custGeom>
              <a:avLst/>
              <a:gdLst>
                <a:gd name="T0" fmla="*/ 78 w 81"/>
                <a:gd name="T1" fmla="*/ 5 h 7"/>
                <a:gd name="T2" fmla="*/ 78 w 81"/>
                <a:gd name="T3" fmla="*/ 7 h 7"/>
                <a:gd name="T4" fmla="*/ 81 w 81"/>
                <a:gd name="T5" fmla="*/ 7 h 7"/>
                <a:gd name="T6" fmla="*/ 81 w 81"/>
                <a:gd name="T7" fmla="*/ 5 h 7"/>
                <a:gd name="T8" fmla="*/ 81 w 81"/>
                <a:gd name="T9" fmla="*/ 5 h 7"/>
                <a:gd name="T10" fmla="*/ 78 w 81"/>
                <a:gd name="T11" fmla="*/ 5 h 7"/>
                <a:gd name="T12" fmla="*/ 0 w 81"/>
                <a:gd name="T13" fmla="*/ 0 h 7"/>
                <a:gd name="T14" fmla="*/ 0 w 81"/>
                <a:gd name="T15" fmla="*/ 1 h 7"/>
                <a:gd name="T16" fmla="*/ 3 w 81"/>
                <a:gd name="T17" fmla="*/ 1 h 7"/>
                <a:gd name="T18" fmla="*/ 3 w 81"/>
                <a:gd name="T19" fmla="*/ 0 h 7"/>
                <a:gd name="T20" fmla="*/ 2 w 81"/>
                <a:gd name="T21" fmla="*/ 0 h 7"/>
                <a:gd name="T22" fmla="*/ 0 w 81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7">
                  <a:moveTo>
                    <a:pt x="78" y="5"/>
                  </a:moveTo>
                  <a:cubicBezTo>
                    <a:pt x="78" y="6"/>
                    <a:pt x="78" y="6"/>
                    <a:pt x="78" y="7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79" y="5"/>
                    <a:pt x="78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53"/>
            <p:cNvSpPr>
              <a:spLocks noEditPoints="1"/>
            </p:cNvSpPr>
            <p:nvPr/>
          </p:nvSpPr>
          <p:spPr bwMode="auto">
            <a:xfrm>
              <a:off x="4552950" y="1727201"/>
              <a:ext cx="301625" cy="14288"/>
            </a:xfrm>
            <a:custGeom>
              <a:avLst/>
              <a:gdLst>
                <a:gd name="T0" fmla="*/ 60 w 63"/>
                <a:gd name="T1" fmla="*/ 3 h 3"/>
                <a:gd name="T2" fmla="*/ 60 w 63"/>
                <a:gd name="T3" fmla="*/ 3 h 3"/>
                <a:gd name="T4" fmla="*/ 63 w 63"/>
                <a:gd name="T5" fmla="*/ 3 h 3"/>
                <a:gd name="T6" fmla="*/ 63 w 63"/>
                <a:gd name="T7" fmla="*/ 3 h 3"/>
                <a:gd name="T8" fmla="*/ 60 w 63"/>
                <a:gd name="T9" fmla="*/ 3 h 3"/>
                <a:gd name="T10" fmla="*/ 32 w 63"/>
                <a:gd name="T11" fmla="*/ 1 h 3"/>
                <a:gd name="T12" fmla="*/ 31 w 63"/>
                <a:gd name="T13" fmla="*/ 2 h 3"/>
                <a:gd name="T14" fmla="*/ 35 w 63"/>
                <a:gd name="T15" fmla="*/ 2 h 3"/>
                <a:gd name="T16" fmla="*/ 35 w 63"/>
                <a:gd name="T17" fmla="*/ 1 h 3"/>
                <a:gd name="T18" fmla="*/ 32 w 63"/>
                <a:gd name="T19" fmla="*/ 1 h 3"/>
                <a:gd name="T20" fmla="*/ 0 w 63"/>
                <a:gd name="T21" fmla="*/ 0 h 3"/>
                <a:gd name="T22" fmla="*/ 1 w 63"/>
                <a:gd name="T23" fmla="*/ 1 h 3"/>
                <a:gd name="T24" fmla="*/ 7 w 63"/>
                <a:gd name="T25" fmla="*/ 1 h 3"/>
                <a:gd name="T26" fmla="*/ 6 w 63"/>
                <a:gd name="T27" fmla="*/ 1 h 3"/>
                <a:gd name="T28" fmla="*/ 0 w 6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3"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1" y="3"/>
                    <a:pt x="62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1" y="3"/>
                    <a:pt x="60" y="3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2"/>
                  </a:cubicBezTo>
                  <a:cubicBezTo>
                    <a:pt x="32" y="2"/>
                    <a:pt x="33" y="2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54"/>
            <p:cNvSpPr>
              <a:spLocks noEditPoints="1"/>
            </p:cNvSpPr>
            <p:nvPr/>
          </p:nvSpPr>
          <p:spPr bwMode="auto">
            <a:xfrm>
              <a:off x="4581525" y="1751013"/>
              <a:ext cx="263525" cy="19050"/>
            </a:xfrm>
            <a:custGeom>
              <a:avLst/>
              <a:gdLst>
                <a:gd name="T0" fmla="*/ 52 w 55"/>
                <a:gd name="T1" fmla="*/ 1 h 4"/>
                <a:gd name="T2" fmla="*/ 49 w 55"/>
                <a:gd name="T3" fmla="*/ 4 h 4"/>
                <a:gd name="T4" fmla="*/ 53 w 55"/>
                <a:gd name="T5" fmla="*/ 4 h 4"/>
                <a:gd name="T6" fmla="*/ 55 w 55"/>
                <a:gd name="T7" fmla="*/ 1 h 4"/>
                <a:gd name="T8" fmla="*/ 52 w 55"/>
                <a:gd name="T9" fmla="*/ 1 h 4"/>
                <a:gd name="T10" fmla="*/ 0 w 55"/>
                <a:gd name="T11" fmla="*/ 0 h 4"/>
                <a:gd name="T12" fmla="*/ 3 w 55"/>
                <a:gd name="T13" fmla="*/ 1 h 4"/>
                <a:gd name="T14" fmla="*/ 19 w 55"/>
                <a:gd name="T15" fmla="*/ 2 h 4"/>
                <a:gd name="T16" fmla="*/ 25 w 55"/>
                <a:gd name="T17" fmla="*/ 0 h 4"/>
                <a:gd name="T18" fmla="*/ 25 w 55"/>
                <a:gd name="T19" fmla="*/ 0 h 4"/>
                <a:gd name="T20" fmla="*/ 0 w 5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">
                  <a:moveTo>
                    <a:pt x="52" y="1"/>
                  </a:moveTo>
                  <a:cubicBezTo>
                    <a:pt x="51" y="2"/>
                    <a:pt x="50" y="3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3"/>
                    <a:pt x="55" y="2"/>
                    <a:pt x="55" y="1"/>
                  </a:cubicBezTo>
                  <a:cubicBezTo>
                    <a:pt x="54" y="1"/>
                    <a:pt x="53" y="1"/>
                    <a:pt x="52" y="1"/>
                  </a:cubicBezTo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8" y="1"/>
                    <a:pt x="14" y="1"/>
                    <a:pt x="19" y="2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8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55"/>
            <p:cNvSpPr>
              <a:spLocks/>
            </p:cNvSpPr>
            <p:nvPr/>
          </p:nvSpPr>
          <p:spPr bwMode="auto">
            <a:xfrm>
              <a:off x="4652963" y="1871663"/>
              <a:ext cx="44450" cy="9525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1 h 2"/>
                <a:gd name="T4" fmla="*/ 6 w 9"/>
                <a:gd name="T5" fmla="*/ 2 h 2"/>
                <a:gd name="T6" fmla="*/ 9 w 9"/>
                <a:gd name="T7" fmla="*/ 0 h 2"/>
                <a:gd name="T8" fmla="*/ 3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56"/>
            <p:cNvSpPr>
              <a:spLocks/>
            </p:cNvSpPr>
            <p:nvPr/>
          </p:nvSpPr>
          <p:spPr bwMode="auto">
            <a:xfrm>
              <a:off x="4600575" y="1900238"/>
              <a:ext cx="33337" cy="4763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6 w 7"/>
                <a:gd name="T5" fmla="*/ 1 h 1"/>
                <a:gd name="T6" fmla="*/ 7 w 7"/>
                <a:gd name="T7" fmla="*/ 0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557"/>
            <p:cNvSpPr>
              <a:spLocks noEditPoints="1"/>
            </p:cNvSpPr>
            <p:nvPr/>
          </p:nvSpPr>
          <p:spPr bwMode="auto">
            <a:xfrm>
              <a:off x="3889375" y="1966913"/>
              <a:ext cx="528637" cy="19050"/>
            </a:xfrm>
            <a:custGeom>
              <a:avLst/>
              <a:gdLst>
                <a:gd name="T0" fmla="*/ 102 w 110"/>
                <a:gd name="T1" fmla="*/ 2 h 4"/>
                <a:gd name="T2" fmla="*/ 96 w 110"/>
                <a:gd name="T3" fmla="*/ 4 h 4"/>
                <a:gd name="T4" fmla="*/ 105 w 110"/>
                <a:gd name="T5" fmla="*/ 4 h 4"/>
                <a:gd name="T6" fmla="*/ 110 w 110"/>
                <a:gd name="T7" fmla="*/ 3 h 4"/>
                <a:gd name="T8" fmla="*/ 102 w 110"/>
                <a:gd name="T9" fmla="*/ 2 h 4"/>
                <a:gd name="T10" fmla="*/ 1 w 110"/>
                <a:gd name="T11" fmla="*/ 0 h 4"/>
                <a:gd name="T12" fmla="*/ 0 w 110"/>
                <a:gd name="T13" fmla="*/ 0 h 4"/>
                <a:gd name="T14" fmla="*/ 2 w 110"/>
                <a:gd name="T15" fmla="*/ 2 h 4"/>
                <a:gd name="T16" fmla="*/ 4 w 110"/>
                <a:gd name="T17" fmla="*/ 2 h 4"/>
                <a:gd name="T18" fmla="*/ 1 w 1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">
                  <a:moveTo>
                    <a:pt x="102" y="2"/>
                  </a:moveTo>
                  <a:cubicBezTo>
                    <a:pt x="100" y="3"/>
                    <a:pt x="98" y="4"/>
                    <a:pt x="96" y="4"/>
                  </a:cubicBezTo>
                  <a:cubicBezTo>
                    <a:pt x="99" y="4"/>
                    <a:pt x="102" y="4"/>
                    <a:pt x="105" y="4"/>
                  </a:cubicBezTo>
                  <a:cubicBezTo>
                    <a:pt x="106" y="4"/>
                    <a:pt x="108" y="3"/>
                    <a:pt x="110" y="3"/>
                  </a:cubicBezTo>
                  <a:cubicBezTo>
                    <a:pt x="107" y="3"/>
                    <a:pt x="105" y="3"/>
                    <a:pt x="102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558"/>
            <p:cNvSpPr>
              <a:spLocks noEditPoints="1"/>
            </p:cNvSpPr>
            <p:nvPr/>
          </p:nvSpPr>
          <p:spPr bwMode="auto">
            <a:xfrm>
              <a:off x="3941763" y="2014538"/>
              <a:ext cx="322262" cy="9525"/>
            </a:xfrm>
            <a:custGeom>
              <a:avLst/>
              <a:gdLst>
                <a:gd name="T0" fmla="*/ 53 w 67"/>
                <a:gd name="T1" fmla="*/ 1 h 2"/>
                <a:gd name="T2" fmla="*/ 48 w 67"/>
                <a:gd name="T3" fmla="*/ 2 h 2"/>
                <a:gd name="T4" fmla="*/ 63 w 67"/>
                <a:gd name="T5" fmla="*/ 2 h 2"/>
                <a:gd name="T6" fmla="*/ 67 w 67"/>
                <a:gd name="T7" fmla="*/ 1 h 2"/>
                <a:gd name="T8" fmla="*/ 53 w 67"/>
                <a:gd name="T9" fmla="*/ 1 h 2"/>
                <a:gd name="T10" fmla="*/ 0 w 67"/>
                <a:gd name="T11" fmla="*/ 0 h 2"/>
                <a:gd name="T12" fmla="*/ 2 w 67"/>
                <a:gd name="T13" fmla="*/ 1 h 2"/>
                <a:gd name="T14" fmla="*/ 8 w 67"/>
                <a:gd name="T15" fmla="*/ 1 h 2"/>
                <a:gd name="T16" fmla="*/ 5 w 67"/>
                <a:gd name="T17" fmla="*/ 0 h 2"/>
                <a:gd name="T18" fmla="*/ 0 w 6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2">
                  <a:moveTo>
                    <a:pt x="53" y="1"/>
                  </a:moveTo>
                  <a:cubicBezTo>
                    <a:pt x="52" y="1"/>
                    <a:pt x="50" y="1"/>
                    <a:pt x="48" y="2"/>
                  </a:cubicBezTo>
                  <a:cubicBezTo>
                    <a:pt x="53" y="2"/>
                    <a:pt x="58" y="2"/>
                    <a:pt x="63" y="2"/>
                  </a:cubicBezTo>
                  <a:cubicBezTo>
                    <a:pt x="64" y="1"/>
                    <a:pt x="66" y="1"/>
                    <a:pt x="67" y="1"/>
                  </a:cubicBezTo>
                  <a:cubicBezTo>
                    <a:pt x="62" y="1"/>
                    <a:pt x="58" y="1"/>
                    <a:pt x="53" y="1"/>
                  </a:cubicBezTo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59"/>
            <p:cNvSpPr>
              <a:spLocks/>
            </p:cNvSpPr>
            <p:nvPr/>
          </p:nvSpPr>
          <p:spPr bwMode="auto">
            <a:xfrm>
              <a:off x="4484688" y="1933576"/>
              <a:ext cx="53975" cy="23813"/>
            </a:xfrm>
            <a:custGeom>
              <a:avLst/>
              <a:gdLst>
                <a:gd name="T0" fmla="*/ 9 w 11"/>
                <a:gd name="T1" fmla="*/ 0 h 5"/>
                <a:gd name="T2" fmla="*/ 0 w 11"/>
                <a:gd name="T3" fmla="*/ 3 h 5"/>
                <a:gd name="T4" fmla="*/ 2 w 11"/>
                <a:gd name="T5" fmla="*/ 5 h 5"/>
                <a:gd name="T6" fmla="*/ 11 w 11"/>
                <a:gd name="T7" fmla="*/ 2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5" y="4"/>
                    <a:pt x="8" y="3"/>
                    <a:pt x="11" y="2"/>
                  </a:cubicBezTo>
                  <a:cubicBezTo>
                    <a:pt x="10" y="1"/>
                    <a:pt x="9" y="0"/>
                    <a:pt x="9" y="0"/>
                  </a:cubicBezTo>
                </a:path>
              </a:pathLst>
            </a:custGeom>
            <a:solidFill>
              <a:srgbClr val="FE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560"/>
            <p:cNvSpPr>
              <a:spLocks/>
            </p:cNvSpPr>
            <p:nvPr/>
          </p:nvSpPr>
          <p:spPr bwMode="auto">
            <a:xfrm>
              <a:off x="4529138" y="1928813"/>
              <a:ext cx="9525" cy="1428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561"/>
            <p:cNvSpPr>
              <a:spLocks/>
            </p:cNvSpPr>
            <p:nvPr/>
          </p:nvSpPr>
          <p:spPr bwMode="auto">
            <a:xfrm>
              <a:off x="4475163" y="1947863"/>
              <a:ext cx="19050" cy="9525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562"/>
            <p:cNvSpPr>
              <a:spLocks/>
            </p:cNvSpPr>
            <p:nvPr/>
          </p:nvSpPr>
          <p:spPr bwMode="auto">
            <a:xfrm>
              <a:off x="5091113" y="2452688"/>
              <a:ext cx="455612" cy="409575"/>
            </a:xfrm>
            <a:custGeom>
              <a:avLst/>
              <a:gdLst>
                <a:gd name="T0" fmla="*/ 41 w 95"/>
                <a:gd name="T1" fmla="*/ 0 h 85"/>
                <a:gd name="T2" fmla="*/ 23 w 95"/>
                <a:gd name="T3" fmla="*/ 4 h 85"/>
                <a:gd name="T4" fmla="*/ 26 w 95"/>
                <a:gd name="T5" fmla="*/ 51 h 85"/>
                <a:gd name="T6" fmla="*/ 29 w 95"/>
                <a:gd name="T7" fmla="*/ 51 h 85"/>
                <a:gd name="T8" fmla="*/ 29 w 95"/>
                <a:gd name="T9" fmla="*/ 49 h 85"/>
                <a:gd name="T10" fmla="*/ 11 w 95"/>
                <a:gd name="T11" fmla="*/ 24 h 85"/>
                <a:gd name="T12" fmla="*/ 42 w 95"/>
                <a:gd name="T13" fmla="*/ 3 h 85"/>
                <a:gd name="T14" fmla="*/ 48 w 95"/>
                <a:gd name="T15" fmla="*/ 3 h 85"/>
                <a:gd name="T16" fmla="*/ 70 w 95"/>
                <a:gd name="T17" fmla="*/ 73 h 85"/>
                <a:gd name="T18" fmla="*/ 42 w 95"/>
                <a:gd name="T19" fmla="*/ 84 h 85"/>
                <a:gd name="T20" fmla="*/ 5 w 95"/>
                <a:gd name="T21" fmla="*/ 73 h 85"/>
                <a:gd name="T22" fmla="*/ 5 w 95"/>
                <a:gd name="T23" fmla="*/ 76 h 85"/>
                <a:gd name="T24" fmla="*/ 27 w 95"/>
                <a:gd name="T25" fmla="*/ 84 h 85"/>
                <a:gd name="T26" fmla="*/ 41 w 95"/>
                <a:gd name="T27" fmla="*/ 85 h 85"/>
                <a:gd name="T28" fmla="*/ 87 w 95"/>
                <a:gd name="T29" fmla="*/ 49 h 85"/>
                <a:gd name="T30" fmla="*/ 41 w 95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5">
                  <a:moveTo>
                    <a:pt x="41" y="0"/>
                  </a:moveTo>
                  <a:cubicBezTo>
                    <a:pt x="35" y="0"/>
                    <a:pt x="29" y="1"/>
                    <a:pt x="23" y="4"/>
                  </a:cubicBezTo>
                  <a:cubicBezTo>
                    <a:pt x="3" y="14"/>
                    <a:pt x="0" y="51"/>
                    <a:pt x="26" y="51"/>
                  </a:cubicBezTo>
                  <a:cubicBezTo>
                    <a:pt x="27" y="51"/>
                    <a:pt x="28" y="51"/>
                    <a:pt x="29" y="51"/>
                  </a:cubicBezTo>
                  <a:cubicBezTo>
                    <a:pt x="30" y="51"/>
                    <a:pt x="31" y="49"/>
                    <a:pt x="29" y="49"/>
                  </a:cubicBezTo>
                  <a:cubicBezTo>
                    <a:pt x="16" y="46"/>
                    <a:pt x="7" y="39"/>
                    <a:pt x="11" y="24"/>
                  </a:cubicBezTo>
                  <a:cubicBezTo>
                    <a:pt x="15" y="10"/>
                    <a:pt x="29" y="3"/>
                    <a:pt x="42" y="3"/>
                  </a:cubicBezTo>
                  <a:cubicBezTo>
                    <a:pt x="44" y="3"/>
                    <a:pt x="46" y="3"/>
                    <a:pt x="48" y="3"/>
                  </a:cubicBezTo>
                  <a:cubicBezTo>
                    <a:pt x="82" y="9"/>
                    <a:pt x="95" y="51"/>
                    <a:pt x="70" y="73"/>
                  </a:cubicBezTo>
                  <a:cubicBezTo>
                    <a:pt x="62" y="81"/>
                    <a:pt x="52" y="84"/>
                    <a:pt x="42" y="84"/>
                  </a:cubicBezTo>
                  <a:cubicBezTo>
                    <a:pt x="30" y="84"/>
                    <a:pt x="17" y="79"/>
                    <a:pt x="5" y="73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2" y="79"/>
                    <a:pt x="20" y="82"/>
                    <a:pt x="27" y="84"/>
                  </a:cubicBezTo>
                  <a:cubicBezTo>
                    <a:pt x="32" y="85"/>
                    <a:pt x="36" y="85"/>
                    <a:pt x="41" y="85"/>
                  </a:cubicBezTo>
                  <a:cubicBezTo>
                    <a:pt x="62" y="85"/>
                    <a:pt x="84" y="73"/>
                    <a:pt x="87" y="49"/>
                  </a:cubicBezTo>
                  <a:cubicBezTo>
                    <a:pt x="90" y="23"/>
                    <a:pt x="66" y="0"/>
                    <a:pt x="41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563"/>
            <p:cNvSpPr>
              <a:spLocks noEditPoints="1"/>
            </p:cNvSpPr>
            <p:nvPr/>
          </p:nvSpPr>
          <p:spPr bwMode="auto">
            <a:xfrm>
              <a:off x="4989513" y="2717801"/>
              <a:ext cx="125412" cy="100013"/>
            </a:xfrm>
            <a:custGeom>
              <a:avLst/>
              <a:gdLst>
                <a:gd name="T0" fmla="*/ 26 w 26"/>
                <a:gd name="T1" fmla="*/ 18 h 21"/>
                <a:gd name="T2" fmla="*/ 26 w 26"/>
                <a:gd name="T3" fmla="*/ 21 h 21"/>
                <a:gd name="T4" fmla="*/ 26 w 26"/>
                <a:gd name="T5" fmla="*/ 21 h 21"/>
                <a:gd name="T6" fmla="*/ 26 w 26"/>
                <a:gd name="T7" fmla="*/ 18 h 21"/>
                <a:gd name="T8" fmla="*/ 26 w 26"/>
                <a:gd name="T9" fmla="*/ 18 h 21"/>
                <a:gd name="T10" fmla="*/ 0 w 26"/>
                <a:gd name="T11" fmla="*/ 0 h 21"/>
                <a:gd name="T12" fmla="*/ 0 w 26"/>
                <a:gd name="T13" fmla="*/ 4 h 21"/>
                <a:gd name="T14" fmla="*/ 5 w 26"/>
                <a:gd name="T15" fmla="*/ 8 h 21"/>
                <a:gd name="T16" fmla="*/ 5 w 26"/>
                <a:gd name="T17" fmla="*/ 5 h 21"/>
                <a:gd name="T18" fmla="*/ 0 w 2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1">
                  <a:moveTo>
                    <a:pt x="26" y="18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564"/>
            <p:cNvSpPr>
              <a:spLocks noEditPoints="1"/>
            </p:cNvSpPr>
            <p:nvPr/>
          </p:nvSpPr>
          <p:spPr bwMode="auto">
            <a:xfrm>
              <a:off x="5013325" y="2741613"/>
              <a:ext cx="101600" cy="76200"/>
            </a:xfrm>
            <a:custGeom>
              <a:avLst/>
              <a:gdLst>
                <a:gd name="T0" fmla="*/ 20 w 21"/>
                <a:gd name="T1" fmla="*/ 13 h 16"/>
                <a:gd name="T2" fmla="*/ 20 w 21"/>
                <a:gd name="T3" fmla="*/ 15 h 16"/>
                <a:gd name="T4" fmla="*/ 21 w 21"/>
                <a:gd name="T5" fmla="*/ 16 h 16"/>
                <a:gd name="T6" fmla="*/ 21 w 21"/>
                <a:gd name="T7" fmla="*/ 13 h 16"/>
                <a:gd name="T8" fmla="*/ 20 w 21"/>
                <a:gd name="T9" fmla="*/ 13 h 16"/>
                <a:gd name="T10" fmla="*/ 0 w 21"/>
                <a:gd name="T11" fmla="*/ 0 h 16"/>
                <a:gd name="T12" fmla="*/ 0 w 21"/>
                <a:gd name="T13" fmla="*/ 3 h 16"/>
                <a:gd name="T14" fmla="*/ 18 w 21"/>
                <a:gd name="T15" fmla="*/ 14 h 16"/>
                <a:gd name="T16" fmla="*/ 18 w 21"/>
                <a:gd name="T17" fmla="*/ 13 h 16"/>
                <a:gd name="T18" fmla="*/ 18 w 21"/>
                <a:gd name="T19" fmla="*/ 12 h 16"/>
                <a:gd name="T20" fmla="*/ 0 w 21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20" y="13"/>
                  </a:moveTo>
                  <a:cubicBezTo>
                    <a:pt x="20" y="13"/>
                    <a:pt x="20" y="14"/>
                    <a:pt x="20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8"/>
                    <a:pt x="12" y="11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2" y="8"/>
                    <a:pt x="6" y="4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565"/>
            <p:cNvSpPr>
              <a:spLocks noEditPoints="1"/>
            </p:cNvSpPr>
            <p:nvPr/>
          </p:nvSpPr>
          <p:spPr bwMode="auto">
            <a:xfrm>
              <a:off x="4927600" y="2649538"/>
              <a:ext cx="57150" cy="82550"/>
            </a:xfrm>
            <a:custGeom>
              <a:avLst/>
              <a:gdLst>
                <a:gd name="T0" fmla="*/ 6 w 12"/>
                <a:gd name="T1" fmla="*/ 7 h 17"/>
                <a:gd name="T2" fmla="*/ 6 w 12"/>
                <a:gd name="T3" fmla="*/ 11 h 17"/>
                <a:gd name="T4" fmla="*/ 12 w 12"/>
                <a:gd name="T5" fmla="*/ 17 h 17"/>
                <a:gd name="T6" fmla="*/ 12 w 12"/>
                <a:gd name="T7" fmla="*/ 13 h 17"/>
                <a:gd name="T8" fmla="*/ 6 w 12"/>
                <a:gd name="T9" fmla="*/ 7 h 17"/>
                <a:gd name="T10" fmla="*/ 0 w 12"/>
                <a:gd name="T11" fmla="*/ 3 h 17"/>
                <a:gd name="T12" fmla="*/ 4 w 12"/>
                <a:gd name="T13" fmla="*/ 8 h 17"/>
                <a:gd name="T14" fmla="*/ 4 w 12"/>
                <a:gd name="T15" fmla="*/ 5 h 17"/>
                <a:gd name="T16" fmla="*/ 3 w 12"/>
                <a:gd name="T17" fmla="*/ 4 h 17"/>
                <a:gd name="T18" fmla="*/ 0 w 12"/>
                <a:gd name="T19" fmla="*/ 3 h 17"/>
                <a:gd name="T20" fmla="*/ 1 w 12"/>
                <a:gd name="T21" fmla="*/ 0 h 17"/>
                <a:gd name="T22" fmla="*/ 0 w 12"/>
                <a:gd name="T23" fmla="*/ 2 h 17"/>
                <a:gd name="T24" fmla="*/ 2 w 12"/>
                <a:gd name="T25" fmla="*/ 2 h 17"/>
                <a:gd name="T26" fmla="*/ 1 w 12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6" y="7"/>
                  </a:moveTo>
                  <a:cubicBezTo>
                    <a:pt x="6" y="9"/>
                    <a:pt x="6" y="10"/>
                    <a:pt x="6" y="11"/>
                  </a:cubicBezTo>
                  <a:cubicBezTo>
                    <a:pt x="8" y="13"/>
                    <a:pt x="10" y="15"/>
                    <a:pt x="12" y="17"/>
                  </a:cubicBezTo>
                  <a:cubicBezTo>
                    <a:pt x="12" y="16"/>
                    <a:pt x="12" y="14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moveTo>
                    <a:pt x="0" y="3"/>
                  </a:moveTo>
                  <a:cubicBezTo>
                    <a:pt x="1" y="5"/>
                    <a:pt x="3" y="7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566"/>
            <p:cNvSpPr>
              <a:spLocks noEditPoints="1"/>
            </p:cNvSpPr>
            <p:nvPr/>
          </p:nvSpPr>
          <p:spPr bwMode="auto">
            <a:xfrm>
              <a:off x="4913313" y="2625726"/>
              <a:ext cx="19050" cy="33338"/>
            </a:xfrm>
            <a:custGeom>
              <a:avLst/>
              <a:gdLst>
                <a:gd name="T0" fmla="*/ 0 w 4"/>
                <a:gd name="T1" fmla="*/ 2 h 7"/>
                <a:gd name="T2" fmla="*/ 2 w 4"/>
                <a:gd name="T3" fmla="*/ 6 h 7"/>
                <a:gd name="T4" fmla="*/ 3 w 4"/>
                <a:gd name="T5" fmla="*/ 7 h 7"/>
                <a:gd name="T6" fmla="*/ 4 w 4"/>
                <a:gd name="T7" fmla="*/ 5 h 7"/>
                <a:gd name="T8" fmla="*/ 2 w 4"/>
                <a:gd name="T9" fmla="*/ 2 h 7"/>
                <a:gd name="T10" fmla="*/ 0 w 4"/>
                <a:gd name="T11" fmla="*/ 2 h 7"/>
                <a:gd name="T12" fmla="*/ 0 w 4"/>
                <a:gd name="T13" fmla="*/ 0 h 7"/>
                <a:gd name="T14" fmla="*/ 0 w 4"/>
                <a:gd name="T15" fmla="*/ 0 h 7"/>
                <a:gd name="T16" fmla="*/ 0 w 4"/>
                <a:gd name="T17" fmla="*/ 0 h 7"/>
                <a:gd name="T18" fmla="*/ 0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567"/>
            <p:cNvSpPr>
              <a:spLocks/>
            </p:cNvSpPr>
            <p:nvPr/>
          </p:nvSpPr>
          <p:spPr bwMode="auto">
            <a:xfrm>
              <a:off x="5100638" y="2798763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568"/>
            <p:cNvSpPr>
              <a:spLocks/>
            </p:cNvSpPr>
            <p:nvPr/>
          </p:nvSpPr>
          <p:spPr bwMode="auto">
            <a:xfrm>
              <a:off x="4946650" y="2673351"/>
              <a:ext cx="9525" cy="301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3 h 6"/>
                <a:gd name="T4" fmla="*/ 2 w 2"/>
                <a:gd name="T5" fmla="*/ 6 h 6"/>
                <a:gd name="T6" fmla="*/ 2 w 2"/>
                <a:gd name="T7" fmla="*/ 2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569"/>
            <p:cNvSpPr>
              <a:spLocks/>
            </p:cNvSpPr>
            <p:nvPr/>
          </p:nvSpPr>
          <p:spPr bwMode="auto">
            <a:xfrm>
              <a:off x="4984750" y="2713038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570"/>
            <p:cNvSpPr>
              <a:spLocks/>
            </p:cNvSpPr>
            <p:nvPr/>
          </p:nvSpPr>
          <p:spPr bwMode="auto">
            <a:xfrm>
              <a:off x="4908550" y="2625726"/>
              <a:ext cx="14287" cy="9525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2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571"/>
            <p:cNvSpPr>
              <a:spLocks/>
            </p:cNvSpPr>
            <p:nvPr/>
          </p:nvSpPr>
          <p:spPr bwMode="auto">
            <a:xfrm>
              <a:off x="4922838" y="2654301"/>
              <a:ext cx="19050" cy="14288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2 h 3"/>
                <a:gd name="T4" fmla="*/ 4 w 4"/>
                <a:gd name="T5" fmla="*/ 3 h 3"/>
                <a:gd name="T6" fmla="*/ 3 w 4"/>
                <a:gd name="T7" fmla="*/ 1 h 3"/>
                <a:gd name="T8" fmla="*/ 1 w 4"/>
                <a:gd name="T9" fmla="*/ 1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572"/>
            <p:cNvSpPr>
              <a:spLocks/>
            </p:cNvSpPr>
            <p:nvPr/>
          </p:nvSpPr>
          <p:spPr bwMode="auto">
            <a:xfrm>
              <a:off x="6902450" y="1673226"/>
              <a:ext cx="1252537" cy="746125"/>
            </a:xfrm>
            <a:custGeom>
              <a:avLst/>
              <a:gdLst>
                <a:gd name="T0" fmla="*/ 167 w 261"/>
                <a:gd name="T1" fmla="*/ 0 h 155"/>
                <a:gd name="T2" fmla="*/ 167 w 261"/>
                <a:gd name="T3" fmla="*/ 0 h 155"/>
                <a:gd name="T4" fmla="*/ 104 w 261"/>
                <a:gd name="T5" fmla="*/ 39 h 155"/>
                <a:gd name="T6" fmla="*/ 159 w 261"/>
                <a:gd name="T7" fmla="*/ 101 h 155"/>
                <a:gd name="T8" fmla="*/ 183 w 261"/>
                <a:gd name="T9" fmla="*/ 91 h 155"/>
                <a:gd name="T10" fmla="*/ 183 w 261"/>
                <a:gd name="T11" fmla="*/ 90 h 155"/>
                <a:gd name="T12" fmla="*/ 182 w 261"/>
                <a:gd name="T13" fmla="*/ 90 h 155"/>
                <a:gd name="T14" fmla="*/ 161 w 261"/>
                <a:gd name="T15" fmla="*/ 98 h 155"/>
                <a:gd name="T16" fmla="*/ 108 w 261"/>
                <a:gd name="T17" fmla="*/ 58 h 155"/>
                <a:gd name="T18" fmla="*/ 123 w 261"/>
                <a:gd name="T19" fmla="*/ 15 h 155"/>
                <a:gd name="T20" fmla="*/ 167 w 261"/>
                <a:gd name="T21" fmla="*/ 2 h 155"/>
                <a:gd name="T22" fmla="*/ 218 w 261"/>
                <a:gd name="T23" fmla="*/ 17 h 155"/>
                <a:gd name="T24" fmla="*/ 244 w 261"/>
                <a:gd name="T25" fmla="*/ 58 h 155"/>
                <a:gd name="T26" fmla="*/ 201 w 261"/>
                <a:gd name="T27" fmla="*/ 128 h 155"/>
                <a:gd name="T28" fmla="*/ 116 w 261"/>
                <a:gd name="T29" fmla="*/ 154 h 155"/>
                <a:gd name="T30" fmla="*/ 110 w 261"/>
                <a:gd name="T31" fmla="*/ 154 h 155"/>
                <a:gd name="T32" fmla="*/ 0 w 261"/>
                <a:gd name="T33" fmla="*/ 110 h 155"/>
                <a:gd name="T34" fmla="*/ 0 w 261"/>
                <a:gd name="T35" fmla="*/ 110 h 155"/>
                <a:gd name="T36" fmla="*/ 118 w 261"/>
                <a:gd name="T37" fmla="*/ 155 h 155"/>
                <a:gd name="T38" fmla="*/ 175 w 261"/>
                <a:gd name="T39" fmla="*/ 144 h 155"/>
                <a:gd name="T40" fmla="*/ 243 w 261"/>
                <a:gd name="T41" fmla="*/ 43 h 155"/>
                <a:gd name="T42" fmla="*/ 167 w 261"/>
                <a:gd name="T4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155">
                  <a:moveTo>
                    <a:pt x="167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1" y="0"/>
                    <a:pt x="109" y="11"/>
                    <a:pt x="104" y="39"/>
                  </a:cubicBezTo>
                  <a:cubicBezTo>
                    <a:pt x="99" y="68"/>
                    <a:pt x="131" y="101"/>
                    <a:pt x="159" y="101"/>
                  </a:cubicBezTo>
                  <a:cubicBezTo>
                    <a:pt x="168" y="101"/>
                    <a:pt x="176" y="98"/>
                    <a:pt x="183" y="91"/>
                  </a:cubicBezTo>
                  <a:cubicBezTo>
                    <a:pt x="184" y="91"/>
                    <a:pt x="183" y="90"/>
                    <a:pt x="183" y="90"/>
                  </a:cubicBezTo>
                  <a:cubicBezTo>
                    <a:pt x="183" y="90"/>
                    <a:pt x="182" y="90"/>
                    <a:pt x="182" y="90"/>
                  </a:cubicBezTo>
                  <a:cubicBezTo>
                    <a:pt x="176" y="95"/>
                    <a:pt x="168" y="98"/>
                    <a:pt x="161" y="98"/>
                  </a:cubicBezTo>
                  <a:cubicBezTo>
                    <a:pt x="138" y="98"/>
                    <a:pt x="114" y="78"/>
                    <a:pt x="108" y="58"/>
                  </a:cubicBezTo>
                  <a:cubicBezTo>
                    <a:pt x="103" y="41"/>
                    <a:pt x="109" y="25"/>
                    <a:pt x="123" y="15"/>
                  </a:cubicBezTo>
                  <a:cubicBezTo>
                    <a:pt x="135" y="6"/>
                    <a:pt x="151" y="2"/>
                    <a:pt x="167" y="2"/>
                  </a:cubicBezTo>
                  <a:cubicBezTo>
                    <a:pt x="185" y="2"/>
                    <a:pt x="204" y="8"/>
                    <a:pt x="218" y="17"/>
                  </a:cubicBezTo>
                  <a:cubicBezTo>
                    <a:pt x="233" y="26"/>
                    <a:pt x="242" y="41"/>
                    <a:pt x="244" y="58"/>
                  </a:cubicBezTo>
                  <a:cubicBezTo>
                    <a:pt x="247" y="90"/>
                    <a:pt x="225" y="113"/>
                    <a:pt x="201" y="128"/>
                  </a:cubicBezTo>
                  <a:cubicBezTo>
                    <a:pt x="175" y="145"/>
                    <a:pt x="146" y="154"/>
                    <a:pt x="116" y="154"/>
                  </a:cubicBezTo>
                  <a:cubicBezTo>
                    <a:pt x="114" y="154"/>
                    <a:pt x="112" y="154"/>
                    <a:pt x="110" y="154"/>
                  </a:cubicBezTo>
                  <a:cubicBezTo>
                    <a:pt x="70" y="152"/>
                    <a:pt x="31" y="135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3" y="138"/>
                    <a:pt x="75" y="155"/>
                    <a:pt x="118" y="155"/>
                  </a:cubicBezTo>
                  <a:cubicBezTo>
                    <a:pt x="137" y="155"/>
                    <a:pt x="156" y="152"/>
                    <a:pt x="175" y="144"/>
                  </a:cubicBezTo>
                  <a:cubicBezTo>
                    <a:pt x="213" y="127"/>
                    <a:pt x="261" y="91"/>
                    <a:pt x="243" y="43"/>
                  </a:cubicBezTo>
                  <a:cubicBezTo>
                    <a:pt x="231" y="13"/>
                    <a:pt x="198" y="0"/>
                    <a:pt x="16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3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4" name="任意多边形 613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>
            <a:off x="396224" y="188363"/>
            <a:ext cx="789624" cy="1148814"/>
          </a:xfrm>
          <a:custGeom>
            <a:avLst/>
            <a:gdLst/>
            <a:ahLst/>
            <a:cxnLst/>
            <a:rect l="l" t="t" r="r" b="b"/>
            <a:pathLst>
              <a:path w="1895289" h="2757431">
                <a:moveTo>
                  <a:pt x="530823" y="1822256"/>
                </a:moveTo>
                <a:lnTo>
                  <a:pt x="575355" y="1834725"/>
                </a:lnTo>
                <a:cubicBezTo>
                  <a:pt x="563480" y="1902414"/>
                  <a:pt x="557543" y="1960009"/>
                  <a:pt x="557543" y="2007510"/>
                </a:cubicBezTo>
                <a:cubicBezTo>
                  <a:pt x="557543" y="2100136"/>
                  <a:pt x="584559" y="2181482"/>
                  <a:pt x="638591" y="2251546"/>
                </a:cubicBezTo>
                <a:cubicBezTo>
                  <a:pt x="692623" y="2321610"/>
                  <a:pt x="767141" y="2372080"/>
                  <a:pt x="862143" y="2402955"/>
                </a:cubicBezTo>
                <a:lnTo>
                  <a:pt x="862143" y="2424331"/>
                </a:lnTo>
                <a:cubicBezTo>
                  <a:pt x="756453" y="2408893"/>
                  <a:pt x="670951" y="2360501"/>
                  <a:pt x="605637" y="2279156"/>
                </a:cubicBezTo>
                <a:cubicBezTo>
                  <a:pt x="540323" y="2197810"/>
                  <a:pt x="507666" y="2098949"/>
                  <a:pt x="507666" y="1982572"/>
                </a:cubicBezTo>
                <a:cubicBezTo>
                  <a:pt x="507666" y="1933883"/>
                  <a:pt x="515385" y="1880445"/>
                  <a:pt x="530823" y="1822256"/>
                </a:cubicBezTo>
                <a:close/>
                <a:moveTo>
                  <a:pt x="876393" y="1223744"/>
                </a:moveTo>
                <a:cubicBezTo>
                  <a:pt x="1071147" y="1223744"/>
                  <a:pt x="1212462" y="1316370"/>
                  <a:pt x="1300339" y="1501624"/>
                </a:cubicBezTo>
                <a:lnTo>
                  <a:pt x="1286089" y="1501624"/>
                </a:lnTo>
                <a:lnTo>
                  <a:pt x="1266495" y="1474905"/>
                </a:lnTo>
                <a:cubicBezTo>
                  <a:pt x="1159617" y="1334777"/>
                  <a:pt x="1028396" y="1264713"/>
                  <a:pt x="872830" y="1264713"/>
                </a:cubicBezTo>
                <a:cubicBezTo>
                  <a:pt x="786141" y="1264713"/>
                  <a:pt x="711921" y="1281932"/>
                  <a:pt x="650169" y="1316370"/>
                </a:cubicBezTo>
                <a:cubicBezTo>
                  <a:pt x="588418" y="1350809"/>
                  <a:pt x="521323" y="1412560"/>
                  <a:pt x="448884" y="1501624"/>
                </a:cubicBezTo>
                <a:lnTo>
                  <a:pt x="409696" y="1480249"/>
                </a:lnTo>
                <a:cubicBezTo>
                  <a:pt x="522511" y="1309245"/>
                  <a:pt x="678076" y="1223744"/>
                  <a:pt x="876393" y="1223744"/>
                </a:cubicBezTo>
                <a:close/>
                <a:moveTo>
                  <a:pt x="1556844" y="1150711"/>
                </a:moveTo>
                <a:cubicBezTo>
                  <a:pt x="1662534" y="1218400"/>
                  <a:pt x="1745364" y="1312808"/>
                  <a:pt x="1805334" y="1433935"/>
                </a:cubicBezTo>
                <a:cubicBezTo>
                  <a:pt x="1865304" y="1555063"/>
                  <a:pt x="1895289" y="1686878"/>
                  <a:pt x="1895289" y="1829381"/>
                </a:cubicBezTo>
                <a:cubicBezTo>
                  <a:pt x="1895289" y="2106074"/>
                  <a:pt x="1805037" y="2329922"/>
                  <a:pt x="1624533" y="2500926"/>
                </a:cubicBezTo>
                <a:cubicBezTo>
                  <a:pt x="1444030" y="2671929"/>
                  <a:pt x="1208306" y="2757431"/>
                  <a:pt x="917363" y="2757431"/>
                </a:cubicBezTo>
                <a:cubicBezTo>
                  <a:pt x="726171" y="2757431"/>
                  <a:pt x="548042" y="2706962"/>
                  <a:pt x="382976" y="2606022"/>
                </a:cubicBezTo>
                <a:lnTo>
                  <a:pt x="382976" y="2589990"/>
                </a:lnTo>
                <a:cubicBezTo>
                  <a:pt x="561105" y="2665992"/>
                  <a:pt x="736859" y="2703993"/>
                  <a:pt x="910237" y="2703993"/>
                </a:cubicBezTo>
                <a:cubicBezTo>
                  <a:pt x="1194056" y="2703993"/>
                  <a:pt x="1419982" y="2624429"/>
                  <a:pt x="1588017" y="2465300"/>
                </a:cubicBezTo>
                <a:cubicBezTo>
                  <a:pt x="1756052" y="2306172"/>
                  <a:pt x="1840069" y="2091824"/>
                  <a:pt x="1840069" y="1822256"/>
                </a:cubicBezTo>
                <a:cubicBezTo>
                  <a:pt x="1840069" y="1561000"/>
                  <a:pt x="1745661" y="1341308"/>
                  <a:pt x="1556844" y="1163180"/>
                </a:cubicBezTo>
                <a:close/>
                <a:moveTo>
                  <a:pt x="1444623" y="0"/>
                </a:moveTo>
                <a:cubicBezTo>
                  <a:pt x="1489749" y="0"/>
                  <a:pt x="1530719" y="22563"/>
                  <a:pt x="1567532" y="67689"/>
                </a:cubicBezTo>
                <a:cubicBezTo>
                  <a:pt x="1604345" y="112815"/>
                  <a:pt x="1622752" y="162691"/>
                  <a:pt x="1622752" y="217317"/>
                </a:cubicBezTo>
                <a:cubicBezTo>
                  <a:pt x="1622752" y="333694"/>
                  <a:pt x="1572282" y="418899"/>
                  <a:pt x="1471343" y="472931"/>
                </a:cubicBezTo>
                <a:cubicBezTo>
                  <a:pt x="1370403" y="526964"/>
                  <a:pt x="1211275" y="553980"/>
                  <a:pt x="993958" y="553980"/>
                </a:cubicBezTo>
                <a:lnTo>
                  <a:pt x="382976" y="553980"/>
                </a:lnTo>
                <a:lnTo>
                  <a:pt x="382976" y="1157836"/>
                </a:lnTo>
                <a:lnTo>
                  <a:pt x="413258" y="1134679"/>
                </a:lnTo>
                <a:cubicBezTo>
                  <a:pt x="438196" y="1114491"/>
                  <a:pt x="461353" y="1097866"/>
                  <a:pt x="482729" y="1084803"/>
                </a:cubicBezTo>
                <a:lnTo>
                  <a:pt x="482729" y="648388"/>
                </a:lnTo>
                <a:lnTo>
                  <a:pt x="1001083" y="648388"/>
                </a:lnTo>
                <a:lnTo>
                  <a:pt x="1154274" y="648388"/>
                </a:lnTo>
                <a:lnTo>
                  <a:pt x="1385841" y="621669"/>
                </a:lnTo>
                <a:cubicBezTo>
                  <a:pt x="1478468" y="600293"/>
                  <a:pt x="1554469" y="555167"/>
                  <a:pt x="1613845" y="486291"/>
                </a:cubicBezTo>
                <a:cubicBezTo>
                  <a:pt x="1673222" y="417415"/>
                  <a:pt x="1702910" y="340819"/>
                  <a:pt x="1702910" y="256505"/>
                </a:cubicBezTo>
                <a:cubicBezTo>
                  <a:pt x="1702910" y="197129"/>
                  <a:pt x="1686878" y="134190"/>
                  <a:pt x="1654815" y="67689"/>
                </a:cubicBezTo>
                <a:lnTo>
                  <a:pt x="1665503" y="67689"/>
                </a:lnTo>
                <a:lnTo>
                  <a:pt x="1677972" y="89064"/>
                </a:lnTo>
                <a:cubicBezTo>
                  <a:pt x="1719535" y="161503"/>
                  <a:pt x="1740317" y="228004"/>
                  <a:pt x="1740317" y="288568"/>
                </a:cubicBezTo>
                <a:cubicBezTo>
                  <a:pt x="1740317" y="408508"/>
                  <a:pt x="1685097" y="506479"/>
                  <a:pt x="1574657" y="582480"/>
                </a:cubicBezTo>
                <a:cubicBezTo>
                  <a:pt x="1464217" y="658482"/>
                  <a:pt x="1322308" y="696483"/>
                  <a:pt x="1148930" y="696483"/>
                </a:cubicBezTo>
                <a:lnTo>
                  <a:pt x="1004645" y="696483"/>
                </a:lnTo>
                <a:lnTo>
                  <a:pt x="530823" y="696483"/>
                </a:lnTo>
                <a:lnTo>
                  <a:pt x="530823" y="1059865"/>
                </a:lnTo>
                <a:cubicBezTo>
                  <a:pt x="641263" y="1001677"/>
                  <a:pt x="762391" y="972582"/>
                  <a:pt x="894206" y="972582"/>
                </a:cubicBezTo>
                <a:cubicBezTo>
                  <a:pt x="1150711" y="972582"/>
                  <a:pt x="1357340" y="1047990"/>
                  <a:pt x="1514093" y="1198806"/>
                </a:cubicBezTo>
                <a:cubicBezTo>
                  <a:pt x="1670847" y="1349621"/>
                  <a:pt x="1749223" y="1547938"/>
                  <a:pt x="1749223" y="1793755"/>
                </a:cubicBezTo>
                <a:cubicBezTo>
                  <a:pt x="1749223" y="2045510"/>
                  <a:pt x="1667581" y="2244421"/>
                  <a:pt x="1504296" y="2390486"/>
                </a:cubicBezTo>
                <a:cubicBezTo>
                  <a:pt x="1341012" y="2536552"/>
                  <a:pt x="1118648" y="2609584"/>
                  <a:pt x="837205" y="2609584"/>
                </a:cubicBezTo>
                <a:cubicBezTo>
                  <a:pt x="606825" y="2609584"/>
                  <a:pt x="417415" y="2557630"/>
                  <a:pt x="268974" y="2453722"/>
                </a:cubicBezTo>
                <a:cubicBezTo>
                  <a:pt x="120534" y="2349814"/>
                  <a:pt x="30875" y="2207014"/>
                  <a:pt x="0" y="2025322"/>
                </a:cubicBezTo>
                <a:lnTo>
                  <a:pt x="23157" y="2012853"/>
                </a:lnTo>
                <a:cubicBezTo>
                  <a:pt x="197723" y="1926164"/>
                  <a:pt x="328350" y="1847788"/>
                  <a:pt x="415040" y="1777724"/>
                </a:cubicBezTo>
                <a:cubicBezTo>
                  <a:pt x="404352" y="1844225"/>
                  <a:pt x="399008" y="1907757"/>
                  <a:pt x="399008" y="1968321"/>
                </a:cubicBezTo>
                <a:cubicBezTo>
                  <a:pt x="399008" y="2126262"/>
                  <a:pt x="439087" y="2248874"/>
                  <a:pt x="519245" y="2336157"/>
                </a:cubicBezTo>
                <a:cubicBezTo>
                  <a:pt x="599403" y="2423440"/>
                  <a:pt x="712514" y="2467081"/>
                  <a:pt x="858580" y="2467081"/>
                </a:cubicBezTo>
                <a:cubicBezTo>
                  <a:pt x="1017708" y="2467081"/>
                  <a:pt x="1142992" y="2404143"/>
                  <a:pt x="1234431" y="2278265"/>
                </a:cubicBezTo>
                <a:cubicBezTo>
                  <a:pt x="1325871" y="2152388"/>
                  <a:pt x="1371591" y="1979603"/>
                  <a:pt x="1371591" y="1759911"/>
                </a:cubicBezTo>
                <a:cubicBezTo>
                  <a:pt x="1371591" y="1555657"/>
                  <a:pt x="1327058" y="1398903"/>
                  <a:pt x="1237994" y="1289651"/>
                </a:cubicBezTo>
                <a:cubicBezTo>
                  <a:pt x="1148930" y="1180399"/>
                  <a:pt x="1021865" y="1125773"/>
                  <a:pt x="856799" y="1125773"/>
                </a:cubicBezTo>
                <a:cubicBezTo>
                  <a:pt x="641857" y="1125773"/>
                  <a:pt x="468478" y="1227900"/>
                  <a:pt x="336663" y="1432154"/>
                </a:cubicBezTo>
                <a:lnTo>
                  <a:pt x="222661" y="1362684"/>
                </a:lnTo>
                <a:lnTo>
                  <a:pt x="222661" y="277880"/>
                </a:lnTo>
                <a:lnTo>
                  <a:pt x="1154274" y="277880"/>
                </a:lnTo>
                <a:lnTo>
                  <a:pt x="1214837" y="277880"/>
                </a:lnTo>
                <a:cubicBezTo>
                  <a:pt x="1333590" y="277880"/>
                  <a:pt x="1414341" y="269271"/>
                  <a:pt x="1457092" y="252052"/>
                </a:cubicBezTo>
                <a:cubicBezTo>
                  <a:pt x="1499843" y="234833"/>
                  <a:pt x="1522406" y="200691"/>
                  <a:pt x="1524781" y="149628"/>
                </a:cubicBezTo>
                <a:cubicBezTo>
                  <a:pt x="1525969" y="136565"/>
                  <a:pt x="1521219" y="129440"/>
                  <a:pt x="1510531" y="128252"/>
                </a:cubicBezTo>
                <a:cubicBezTo>
                  <a:pt x="1506968" y="128252"/>
                  <a:pt x="1500437" y="133002"/>
                  <a:pt x="1490937" y="142503"/>
                </a:cubicBezTo>
                <a:cubicBezTo>
                  <a:pt x="1476687" y="155565"/>
                  <a:pt x="1460061" y="162097"/>
                  <a:pt x="1441061" y="162097"/>
                </a:cubicBezTo>
                <a:cubicBezTo>
                  <a:pt x="1386435" y="162097"/>
                  <a:pt x="1359121" y="135377"/>
                  <a:pt x="1359121" y="81939"/>
                </a:cubicBezTo>
                <a:cubicBezTo>
                  <a:pt x="1359121" y="27313"/>
                  <a:pt x="1387622" y="0"/>
                  <a:pt x="1444623" y="0"/>
                </a:cubicBez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1580048" y="1740875"/>
            <a:ext cx="937749" cy="911013"/>
          </a:xfrm>
          <a:custGeom>
            <a:avLst/>
            <a:gdLst/>
            <a:ahLst/>
            <a:cxnLst/>
            <a:rect l="l" t="t" r="r" b="b"/>
            <a:pathLst>
              <a:path w="865937" h="841248">
                <a:moveTo>
                  <a:pt x="227686" y="245974"/>
                </a:moveTo>
                <a:lnTo>
                  <a:pt x="227686" y="626364"/>
                </a:lnTo>
                <a:lnTo>
                  <a:pt x="295352" y="626364"/>
                </a:lnTo>
                <a:cubicBezTo>
                  <a:pt x="302419" y="626174"/>
                  <a:pt x="308401" y="623583"/>
                  <a:pt x="313297" y="618592"/>
                </a:cubicBezTo>
                <a:cubicBezTo>
                  <a:pt x="318193" y="613601"/>
                  <a:pt x="320745" y="607352"/>
                  <a:pt x="320955" y="599847"/>
                </a:cubicBezTo>
                <a:lnTo>
                  <a:pt x="320955" y="245974"/>
                </a:lnTo>
                <a:close/>
                <a:moveTo>
                  <a:pt x="29261" y="174650"/>
                </a:moveTo>
                <a:lnTo>
                  <a:pt x="520294" y="174650"/>
                </a:lnTo>
                <a:lnTo>
                  <a:pt x="520294" y="608990"/>
                </a:lnTo>
                <a:cubicBezTo>
                  <a:pt x="519684" y="633927"/>
                  <a:pt x="511302" y="654920"/>
                  <a:pt x="495148" y="671970"/>
                </a:cubicBezTo>
                <a:cubicBezTo>
                  <a:pt x="478994" y="689020"/>
                  <a:pt x="458724" y="697897"/>
                  <a:pt x="434340" y="698602"/>
                </a:cubicBezTo>
                <a:lnTo>
                  <a:pt x="29261" y="698602"/>
                </a:lnTo>
                <a:close/>
                <a:moveTo>
                  <a:pt x="0" y="0"/>
                </a:moveTo>
                <a:lnTo>
                  <a:pt x="865937" y="0"/>
                </a:lnTo>
                <a:lnTo>
                  <a:pt x="865937" y="69494"/>
                </a:lnTo>
                <a:lnTo>
                  <a:pt x="801015" y="69494"/>
                </a:lnTo>
                <a:lnTo>
                  <a:pt x="801015" y="737007"/>
                </a:lnTo>
                <a:cubicBezTo>
                  <a:pt x="800253" y="766553"/>
                  <a:pt x="790118" y="791128"/>
                  <a:pt x="770611" y="810730"/>
                </a:cubicBezTo>
                <a:cubicBezTo>
                  <a:pt x="751104" y="830332"/>
                  <a:pt x="726796" y="840505"/>
                  <a:pt x="697688" y="841248"/>
                </a:cubicBezTo>
                <a:lnTo>
                  <a:pt x="481889" y="841248"/>
                </a:lnTo>
                <a:lnTo>
                  <a:pt x="481889" y="771754"/>
                </a:lnTo>
                <a:lnTo>
                  <a:pt x="558699" y="771754"/>
                </a:lnTo>
                <a:cubicBezTo>
                  <a:pt x="565766" y="771563"/>
                  <a:pt x="571748" y="768972"/>
                  <a:pt x="576644" y="763981"/>
                </a:cubicBezTo>
                <a:cubicBezTo>
                  <a:pt x="581540" y="758990"/>
                  <a:pt x="584092" y="752742"/>
                  <a:pt x="584302" y="745236"/>
                </a:cubicBezTo>
                <a:lnTo>
                  <a:pt x="584302" y="69494"/>
                </a:lnTo>
                <a:lnTo>
                  <a:pt x="0" y="69494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1" name="任意多边形 40"/>
          <p:cNvSpPr/>
          <p:nvPr/>
        </p:nvSpPr>
        <p:spPr>
          <a:xfrm>
            <a:off x="3277789" y="3044147"/>
            <a:ext cx="1165885" cy="1175797"/>
          </a:xfrm>
          <a:custGeom>
            <a:avLst/>
            <a:gdLst/>
            <a:ahLst/>
            <a:cxnLst/>
            <a:rect l="l" t="t" r="r" b="b"/>
            <a:pathLst>
              <a:path w="1147267" h="1157021">
                <a:moveTo>
                  <a:pt x="721766" y="698602"/>
                </a:moveTo>
                <a:lnTo>
                  <a:pt x="721766" y="986333"/>
                </a:lnTo>
                <a:lnTo>
                  <a:pt x="746150" y="986333"/>
                </a:lnTo>
                <a:cubicBezTo>
                  <a:pt x="753618" y="986206"/>
                  <a:pt x="759714" y="984022"/>
                  <a:pt x="764438" y="979780"/>
                </a:cubicBezTo>
                <a:cubicBezTo>
                  <a:pt x="769162" y="975538"/>
                  <a:pt x="771601" y="970001"/>
                  <a:pt x="771753" y="963168"/>
                </a:cubicBezTo>
                <a:lnTo>
                  <a:pt x="771753" y="698602"/>
                </a:lnTo>
                <a:close/>
                <a:moveTo>
                  <a:pt x="591312" y="636423"/>
                </a:moveTo>
                <a:lnTo>
                  <a:pt x="900988" y="636423"/>
                </a:lnTo>
                <a:lnTo>
                  <a:pt x="900988" y="957072"/>
                </a:lnTo>
                <a:cubicBezTo>
                  <a:pt x="900328" y="979577"/>
                  <a:pt x="891286" y="998271"/>
                  <a:pt x="873861" y="1013155"/>
                </a:cubicBezTo>
                <a:cubicBezTo>
                  <a:pt x="856437" y="1028040"/>
                  <a:pt x="834593" y="1035761"/>
                  <a:pt x="808329" y="1036320"/>
                </a:cubicBezTo>
                <a:lnTo>
                  <a:pt x="591312" y="1036320"/>
                </a:lnTo>
                <a:close/>
                <a:moveTo>
                  <a:pt x="0" y="298704"/>
                </a:moveTo>
                <a:lnTo>
                  <a:pt x="284073" y="298704"/>
                </a:lnTo>
                <a:lnTo>
                  <a:pt x="284073" y="1063143"/>
                </a:lnTo>
                <a:lnTo>
                  <a:pt x="324307" y="1063143"/>
                </a:lnTo>
                <a:lnTo>
                  <a:pt x="324307" y="1155802"/>
                </a:lnTo>
                <a:lnTo>
                  <a:pt x="52425" y="1155802"/>
                </a:lnTo>
                <a:lnTo>
                  <a:pt x="52425" y="391363"/>
                </a:lnTo>
                <a:lnTo>
                  <a:pt x="0" y="391363"/>
                </a:lnTo>
                <a:close/>
                <a:moveTo>
                  <a:pt x="652272" y="158496"/>
                </a:moveTo>
                <a:lnTo>
                  <a:pt x="840028" y="158496"/>
                </a:lnTo>
                <a:lnTo>
                  <a:pt x="840028" y="240183"/>
                </a:lnTo>
                <a:lnTo>
                  <a:pt x="896112" y="240183"/>
                </a:lnTo>
                <a:lnTo>
                  <a:pt x="896112" y="330403"/>
                </a:lnTo>
                <a:lnTo>
                  <a:pt x="840028" y="330403"/>
                </a:lnTo>
                <a:lnTo>
                  <a:pt x="840028" y="473050"/>
                </a:lnTo>
                <a:lnTo>
                  <a:pt x="909523" y="473050"/>
                </a:lnTo>
                <a:lnTo>
                  <a:pt x="909523" y="564490"/>
                </a:lnTo>
                <a:lnTo>
                  <a:pt x="583996" y="564490"/>
                </a:lnTo>
                <a:lnTo>
                  <a:pt x="583996" y="473050"/>
                </a:lnTo>
                <a:lnTo>
                  <a:pt x="652272" y="473050"/>
                </a:lnTo>
                <a:lnTo>
                  <a:pt x="652272" y="330403"/>
                </a:lnTo>
                <a:lnTo>
                  <a:pt x="596188" y="330403"/>
                </a:lnTo>
                <a:lnTo>
                  <a:pt x="596188" y="240183"/>
                </a:lnTo>
                <a:lnTo>
                  <a:pt x="652272" y="240183"/>
                </a:lnTo>
                <a:close/>
                <a:moveTo>
                  <a:pt x="345033" y="24384"/>
                </a:moveTo>
                <a:lnTo>
                  <a:pt x="1147267" y="24384"/>
                </a:lnTo>
                <a:lnTo>
                  <a:pt x="1147267" y="1020471"/>
                </a:lnTo>
                <a:cubicBezTo>
                  <a:pt x="1146302" y="1059231"/>
                  <a:pt x="1132382" y="1091438"/>
                  <a:pt x="1105509" y="1117092"/>
                </a:cubicBezTo>
                <a:cubicBezTo>
                  <a:pt x="1078636" y="1142746"/>
                  <a:pt x="1044600" y="1156056"/>
                  <a:pt x="1003401" y="1157021"/>
                </a:cubicBezTo>
                <a:lnTo>
                  <a:pt x="853440" y="1157021"/>
                </a:lnTo>
                <a:lnTo>
                  <a:pt x="853440" y="1065581"/>
                </a:lnTo>
                <a:lnTo>
                  <a:pt x="897331" y="1065581"/>
                </a:lnTo>
                <a:cubicBezTo>
                  <a:pt x="907338" y="1065378"/>
                  <a:pt x="915670" y="1062127"/>
                  <a:pt x="922324" y="1055827"/>
                </a:cubicBezTo>
                <a:cubicBezTo>
                  <a:pt x="928979" y="1049528"/>
                  <a:pt x="932434" y="1041400"/>
                  <a:pt x="932688" y="1031443"/>
                </a:cubicBezTo>
                <a:lnTo>
                  <a:pt x="932688" y="115824"/>
                </a:lnTo>
                <a:lnTo>
                  <a:pt x="559612" y="115824"/>
                </a:lnTo>
                <a:lnTo>
                  <a:pt x="559612" y="1157021"/>
                </a:lnTo>
                <a:lnTo>
                  <a:pt x="345033" y="1157021"/>
                </a:lnTo>
                <a:close/>
                <a:moveTo>
                  <a:pt x="52425" y="0"/>
                </a:moveTo>
                <a:lnTo>
                  <a:pt x="284073" y="0"/>
                </a:lnTo>
                <a:lnTo>
                  <a:pt x="284073" y="240183"/>
                </a:lnTo>
                <a:lnTo>
                  <a:pt x="52425" y="240183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2801638" y="1723419"/>
            <a:ext cx="915219" cy="928469"/>
          </a:xfrm>
          <a:custGeom>
            <a:avLst/>
            <a:gdLst/>
            <a:ahLst/>
            <a:cxnLst/>
            <a:rect l="l" t="t" r="r" b="b"/>
            <a:pathLst>
              <a:path w="915219" h="928469">
                <a:moveTo>
                  <a:pt x="17326" y="569719"/>
                </a:moveTo>
                <a:lnTo>
                  <a:pt x="189566" y="569719"/>
                </a:lnTo>
                <a:lnTo>
                  <a:pt x="172241" y="908085"/>
                </a:lnTo>
                <a:lnTo>
                  <a:pt x="0" y="908085"/>
                </a:lnTo>
                <a:close/>
                <a:moveTo>
                  <a:pt x="706288" y="558508"/>
                </a:moveTo>
                <a:lnTo>
                  <a:pt x="882606" y="558508"/>
                </a:lnTo>
                <a:lnTo>
                  <a:pt x="915219" y="912162"/>
                </a:lnTo>
                <a:lnTo>
                  <a:pt x="739921" y="912162"/>
                </a:lnTo>
                <a:close/>
                <a:moveTo>
                  <a:pt x="222180" y="538125"/>
                </a:moveTo>
                <a:lnTo>
                  <a:pt x="438245" y="538125"/>
                </a:lnTo>
                <a:lnTo>
                  <a:pt x="438245" y="852030"/>
                </a:lnTo>
                <a:lnTo>
                  <a:pt x="705269" y="852030"/>
                </a:lnTo>
                <a:lnTo>
                  <a:pt x="705269" y="928469"/>
                </a:lnTo>
                <a:lnTo>
                  <a:pt x="222180" y="928469"/>
                </a:lnTo>
                <a:close/>
                <a:moveTo>
                  <a:pt x="474935" y="520799"/>
                </a:moveTo>
                <a:lnTo>
                  <a:pt x="654310" y="520799"/>
                </a:lnTo>
                <a:lnTo>
                  <a:pt x="679790" y="814321"/>
                </a:lnTo>
                <a:lnTo>
                  <a:pt x="501434" y="814321"/>
                </a:lnTo>
                <a:close/>
                <a:moveTo>
                  <a:pt x="749094" y="117205"/>
                </a:moveTo>
                <a:lnTo>
                  <a:pt x="901970" y="117205"/>
                </a:lnTo>
                <a:lnTo>
                  <a:pt x="870375" y="378114"/>
                </a:lnTo>
                <a:lnTo>
                  <a:pt x="717499" y="378114"/>
                </a:lnTo>
                <a:close/>
                <a:moveTo>
                  <a:pt x="13249" y="117205"/>
                </a:moveTo>
                <a:lnTo>
                  <a:pt x="166125" y="117205"/>
                </a:lnTo>
                <a:lnTo>
                  <a:pt x="197720" y="378114"/>
                </a:lnTo>
                <a:lnTo>
                  <a:pt x="43824" y="378114"/>
                </a:lnTo>
                <a:close/>
                <a:moveTo>
                  <a:pt x="427034" y="76438"/>
                </a:moveTo>
                <a:lnTo>
                  <a:pt x="427034" y="418881"/>
                </a:lnTo>
                <a:lnTo>
                  <a:pt x="488185" y="418881"/>
                </a:lnTo>
                <a:lnTo>
                  <a:pt x="488185" y="76438"/>
                </a:lnTo>
                <a:close/>
                <a:moveTo>
                  <a:pt x="20383" y="0"/>
                </a:moveTo>
                <a:lnTo>
                  <a:pt x="894836" y="0"/>
                </a:lnTo>
                <a:lnTo>
                  <a:pt x="894836" y="76438"/>
                </a:lnTo>
                <a:lnTo>
                  <a:pt x="694058" y="76438"/>
                </a:lnTo>
                <a:lnTo>
                  <a:pt x="694058" y="418881"/>
                </a:lnTo>
                <a:lnTo>
                  <a:pt x="915219" y="418881"/>
                </a:lnTo>
                <a:lnTo>
                  <a:pt x="915219" y="495319"/>
                </a:lnTo>
                <a:lnTo>
                  <a:pt x="0" y="495319"/>
                </a:lnTo>
                <a:lnTo>
                  <a:pt x="0" y="418881"/>
                </a:lnTo>
                <a:lnTo>
                  <a:pt x="221161" y="418881"/>
                </a:lnTo>
                <a:lnTo>
                  <a:pt x="221161" y="76438"/>
                </a:lnTo>
                <a:lnTo>
                  <a:pt x="20383" y="76438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4000698" y="1728789"/>
            <a:ext cx="916262" cy="923099"/>
          </a:xfrm>
          <a:custGeom>
            <a:avLst/>
            <a:gdLst/>
            <a:ahLst/>
            <a:cxnLst/>
            <a:rect l="l" t="t" r="r" b="b"/>
            <a:pathLst>
              <a:path w="786232" h="792099">
                <a:moveTo>
                  <a:pt x="143332" y="497053"/>
                </a:moveTo>
                <a:lnTo>
                  <a:pt x="143332" y="727558"/>
                </a:lnTo>
                <a:lnTo>
                  <a:pt x="170155" y="727558"/>
                </a:lnTo>
                <a:cubicBezTo>
                  <a:pt x="176232" y="727401"/>
                  <a:pt x="181470" y="725200"/>
                  <a:pt x="185871" y="720957"/>
                </a:cubicBezTo>
                <a:cubicBezTo>
                  <a:pt x="190272" y="716714"/>
                  <a:pt x="192577" y="711370"/>
                  <a:pt x="192786" y="704926"/>
                </a:cubicBezTo>
                <a:lnTo>
                  <a:pt x="192786" y="497053"/>
                </a:lnTo>
                <a:close/>
                <a:moveTo>
                  <a:pt x="365455" y="324383"/>
                </a:moveTo>
                <a:lnTo>
                  <a:pt x="517170" y="324383"/>
                </a:lnTo>
                <a:lnTo>
                  <a:pt x="559918" y="620268"/>
                </a:lnTo>
                <a:lnTo>
                  <a:pt x="407365" y="620268"/>
                </a:lnTo>
                <a:close/>
                <a:moveTo>
                  <a:pt x="143332" y="189433"/>
                </a:moveTo>
                <a:lnTo>
                  <a:pt x="143332" y="433349"/>
                </a:lnTo>
                <a:lnTo>
                  <a:pt x="192786" y="433349"/>
                </a:lnTo>
                <a:lnTo>
                  <a:pt x="192786" y="189433"/>
                </a:lnTo>
                <a:close/>
                <a:moveTo>
                  <a:pt x="395631" y="0"/>
                </a:moveTo>
                <a:lnTo>
                  <a:pt x="547345" y="0"/>
                </a:lnTo>
                <a:lnTo>
                  <a:pt x="538125" y="57836"/>
                </a:lnTo>
                <a:lnTo>
                  <a:pt x="786232" y="57836"/>
                </a:lnTo>
                <a:lnTo>
                  <a:pt x="786232" y="697382"/>
                </a:lnTo>
                <a:cubicBezTo>
                  <a:pt x="785551" y="724065"/>
                  <a:pt x="776016" y="746347"/>
                  <a:pt x="757628" y="764229"/>
                </a:cubicBezTo>
                <a:cubicBezTo>
                  <a:pt x="739240" y="782111"/>
                  <a:pt x="716085" y="791401"/>
                  <a:pt x="688162" y="792099"/>
                </a:cubicBezTo>
                <a:lnTo>
                  <a:pt x="526390" y="792099"/>
                </a:lnTo>
                <a:lnTo>
                  <a:pt x="526390" y="728396"/>
                </a:lnTo>
                <a:lnTo>
                  <a:pt x="597637" y="728396"/>
                </a:lnTo>
                <a:cubicBezTo>
                  <a:pt x="604919" y="728239"/>
                  <a:pt x="610891" y="726038"/>
                  <a:pt x="615553" y="721795"/>
                </a:cubicBezTo>
                <a:cubicBezTo>
                  <a:pt x="620216" y="717552"/>
                  <a:pt x="622626" y="712208"/>
                  <a:pt x="622783" y="705764"/>
                </a:cubicBezTo>
                <a:lnTo>
                  <a:pt x="622783" y="121539"/>
                </a:lnTo>
                <a:lnTo>
                  <a:pt x="528066" y="121539"/>
                </a:lnTo>
                <a:lnTo>
                  <a:pt x="503758" y="273253"/>
                </a:lnTo>
                <a:lnTo>
                  <a:pt x="352882" y="273253"/>
                </a:lnTo>
                <a:close/>
                <a:moveTo>
                  <a:pt x="77953" y="0"/>
                </a:moveTo>
                <a:lnTo>
                  <a:pt x="234696" y="0"/>
                </a:lnTo>
                <a:lnTo>
                  <a:pt x="207874" y="125730"/>
                </a:lnTo>
                <a:lnTo>
                  <a:pt x="336957" y="125730"/>
                </a:lnTo>
                <a:lnTo>
                  <a:pt x="336957" y="727558"/>
                </a:lnTo>
                <a:cubicBezTo>
                  <a:pt x="336380" y="745981"/>
                  <a:pt x="329570" y="761103"/>
                  <a:pt x="316525" y="772925"/>
                </a:cubicBezTo>
                <a:cubicBezTo>
                  <a:pt x="303481" y="784747"/>
                  <a:pt x="287660" y="790859"/>
                  <a:pt x="269062" y="791261"/>
                </a:cubicBezTo>
                <a:lnTo>
                  <a:pt x="0" y="791261"/>
                </a:lnTo>
                <a:lnTo>
                  <a:pt x="0" y="125730"/>
                </a:lnTo>
                <a:lnTo>
                  <a:pt x="51130" y="125730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0" name="任意多边形 39"/>
          <p:cNvSpPr/>
          <p:nvPr/>
        </p:nvSpPr>
        <p:spPr>
          <a:xfrm>
            <a:off x="2016092" y="3030168"/>
            <a:ext cx="1168654" cy="1162484"/>
          </a:xfrm>
          <a:custGeom>
            <a:avLst/>
            <a:gdLst/>
            <a:ahLst/>
            <a:cxnLst/>
            <a:rect l="l" t="t" r="r" b="b"/>
            <a:pathLst>
              <a:path w="1659712" h="1650949">
                <a:moveTo>
                  <a:pt x="52578" y="946404"/>
                </a:moveTo>
                <a:lnTo>
                  <a:pt x="1608886" y="946404"/>
                </a:lnTo>
                <a:lnTo>
                  <a:pt x="1608886" y="1077849"/>
                </a:lnTo>
                <a:lnTo>
                  <a:pt x="1039291" y="1077849"/>
                </a:lnTo>
                <a:lnTo>
                  <a:pt x="1039291" y="1517752"/>
                </a:lnTo>
                <a:lnTo>
                  <a:pt x="1659712" y="1517752"/>
                </a:lnTo>
                <a:lnTo>
                  <a:pt x="1659712" y="1650949"/>
                </a:lnTo>
                <a:lnTo>
                  <a:pt x="0" y="1650949"/>
                </a:lnTo>
                <a:lnTo>
                  <a:pt x="0" y="1517752"/>
                </a:lnTo>
                <a:lnTo>
                  <a:pt x="622173" y="1517752"/>
                </a:lnTo>
                <a:lnTo>
                  <a:pt x="622173" y="1077849"/>
                </a:lnTo>
                <a:lnTo>
                  <a:pt x="52578" y="1077849"/>
                </a:lnTo>
                <a:close/>
                <a:moveTo>
                  <a:pt x="1021765" y="515264"/>
                </a:moveTo>
                <a:lnTo>
                  <a:pt x="1438884" y="515264"/>
                </a:lnTo>
                <a:lnTo>
                  <a:pt x="1631670" y="874547"/>
                </a:lnTo>
                <a:lnTo>
                  <a:pt x="1214552" y="874547"/>
                </a:lnTo>
                <a:close/>
                <a:moveTo>
                  <a:pt x="213817" y="515264"/>
                </a:moveTo>
                <a:lnTo>
                  <a:pt x="629183" y="515264"/>
                </a:lnTo>
                <a:lnTo>
                  <a:pt x="436397" y="874547"/>
                </a:lnTo>
                <a:lnTo>
                  <a:pt x="19278" y="874547"/>
                </a:lnTo>
                <a:close/>
                <a:moveTo>
                  <a:pt x="616915" y="0"/>
                </a:moveTo>
                <a:lnTo>
                  <a:pt x="1034034" y="0"/>
                </a:lnTo>
                <a:lnTo>
                  <a:pt x="1034034" y="129692"/>
                </a:lnTo>
                <a:lnTo>
                  <a:pt x="1649196" y="129692"/>
                </a:lnTo>
                <a:lnTo>
                  <a:pt x="1649196" y="459181"/>
                </a:lnTo>
                <a:lnTo>
                  <a:pt x="1233830" y="459181"/>
                </a:lnTo>
                <a:lnTo>
                  <a:pt x="1233830" y="262890"/>
                </a:lnTo>
                <a:lnTo>
                  <a:pt x="417118" y="262890"/>
                </a:lnTo>
                <a:lnTo>
                  <a:pt x="417118" y="459181"/>
                </a:lnTo>
                <a:lnTo>
                  <a:pt x="1752" y="459181"/>
                </a:lnTo>
                <a:lnTo>
                  <a:pt x="1752" y="129692"/>
                </a:lnTo>
                <a:lnTo>
                  <a:pt x="616915" y="129692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616" name="矩形 615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空调</a:t>
            </a:r>
            <a:r>
              <a:rPr lang="zh-CN" altLang="en-US" sz="2800" dirty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让我们总是待在恒温的环境里</a:t>
            </a:r>
            <a:r>
              <a:rPr lang="zh-CN" altLang="en-US" sz="2800" dirty="0" smtClean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，所以我们不用调节自己体内的热量。使用</a:t>
            </a:r>
            <a:r>
              <a:rPr lang="zh-CN" altLang="en-US" sz="2800" dirty="0">
                <a:solidFill>
                  <a:srgbClr val="57B6DD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空调的人，热量调节机制受阻，更容易肥胖。</a:t>
            </a:r>
          </a:p>
        </p:txBody>
      </p:sp>
      <p:cxnSp>
        <p:nvCxnSpPr>
          <p:cNvPr id="615" name="直接连接符 614"/>
          <p:cNvCxnSpPr/>
          <p:nvPr/>
        </p:nvCxnSpPr>
        <p:spPr>
          <a:xfrm>
            <a:off x="1580048" y="2841416"/>
            <a:ext cx="32629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xmlns="" val="3003779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4EC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背景"/>
          <p:cNvGrpSpPr/>
          <p:nvPr/>
        </p:nvGrpSpPr>
        <p:grpSpPr>
          <a:xfrm>
            <a:off x="-78738" y="-122786"/>
            <a:ext cx="12512436" cy="7025033"/>
            <a:chOff x="-78738" y="-122786"/>
            <a:chExt cx="12512436" cy="7025033"/>
          </a:xfrm>
        </p:grpSpPr>
        <p:sp>
          <p:nvSpPr>
            <p:cNvPr id="866" name="Freeform 1583"/>
            <p:cNvSpPr>
              <a:spLocks/>
            </p:cNvSpPr>
            <p:nvPr/>
          </p:nvSpPr>
          <p:spPr bwMode="auto">
            <a:xfrm>
              <a:off x="4817079" y="3264297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1584"/>
            <p:cNvSpPr>
              <a:spLocks/>
            </p:cNvSpPr>
            <p:nvPr/>
          </p:nvSpPr>
          <p:spPr bwMode="auto">
            <a:xfrm>
              <a:off x="5907692" y="312142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1585"/>
            <p:cNvSpPr>
              <a:spLocks/>
            </p:cNvSpPr>
            <p:nvPr/>
          </p:nvSpPr>
          <p:spPr bwMode="auto">
            <a:xfrm>
              <a:off x="4344004" y="440570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1586"/>
            <p:cNvSpPr>
              <a:spLocks/>
            </p:cNvSpPr>
            <p:nvPr/>
          </p:nvSpPr>
          <p:spPr bwMode="auto">
            <a:xfrm>
              <a:off x="4110642" y="56455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1587"/>
            <p:cNvSpPr>
              <a:spLocks/>
            </p:cNvSpPr>
            <p:nvPr/>
          </p:nvSpPr>
          <p:spPr bwMode="auto">
            <a:xfrm>
              <a:off x="5925154" y="533439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1588"/>
            <p:cNvSpPr>
              <a:spLocks/>
            </p:cNvSpPr>
            <p:nvPr/>
          </p:nvSpPr>
          <p:spPr bwMode="auto">
            <a:xfrm>
              <a:off x="5064729" y="283884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1589"/>
            <p:cNvSpPr>
              <a:spLocks/>
            </p:cNvSpPr>
            <p:nvPr/>
          </p:nvSpPr>
          <p:spPr bwMode="auto">
            <a:xfrm>
              <a:off x="5426679" y="26134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1590"/>
            <p:cNvSpPr>
              <a:spLocks/>
            </p:cNvSpPr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1591"/>
            <p:cNvSpPr>
              <a:spLocks/>
            </p:cNvSpPr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592"/>
            <p:cNvSpPr>
              <a:spLocks/>
            </p:cNvSpPr>
            <p:nvPr/>
          </p:nvSpPr>
          <p:spPr bwMode="auto">
            <a:xfrm>
              <a:off x="6204554" y="462795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593"/>
            <p:cNvSpPr>
              <a:spLocks/>
            </p:cNvSpPr>
            <p:nvPr/>
          </p:nvSpPr>
          <p:spPr bwMode="auto">
            <a:xfrm>
              <a:off x="6523642" y="39246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595"/>
            <p:cNvSpPr>
              <a:spLocks/>
            </p:cNvSpPr>
            <p:nvPr/>
          </p:nvSpPr>
          <p:spPr bwMode="auto">
            <a:xfrm>
              <a:off x="4486879" y="283567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1596"/>
            <p:cNvSpPr>
              <a:spLocks/>
            </p:cNvSpPr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597"/>
            <p:cNvSpPr>
              <a:spLocks/>
            </p:cNvSpPr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598"/>
            <p:cNvSpPr>
              <a:spLocks/>
            </p:cNvSpPr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1599"/>
            <p:cNvSpPr>
              <a:spLocks/>
            </p:cNvSpPr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600"/>
            <p:cNvSpPr>
              <a:spLocks/>
            </p:cNvSpPr>
            <p:nvPr/>
          </p:nvSpPr>
          <p:spPr bwMode="auto">
            <a:xfrm>
              <a:off x="5971192" y="243720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1601"/>
            <p:cNvSpPr>
              <a:spLocks/>
            </p:cNvSpPr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602"/>
            <p:cNvSpPr>
              <a:spLocks/>
            </p:cNvSpPr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603"/>
            <p:cNvSpPr>
              <a:spLocks/>
            </p:cNvSpPr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1604"/>
            <p:cNvSpPr>
              <a:spLocks/>
            </p:cNvSpPr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605"/>
            <p:cNvSpPr>
              <a:spLocks/>
            </p:cNvSpPr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606"/>
            <p:cNvSpPr>
              <a:spLocks/>
            </p:cNvSpPr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1611"/>
            <p:cNvSpPr>
              <a:spLocks/>
            </p:cNvSpPr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1612"/>
            <p:cNvSpPr>
              <a:spLocks/>
            </p:cNvSpPr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1613"/>
            <p:cNvSpPr>
              <a:spLocks/>
            </p:cNvSpPr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1614"/>
            <p:cNvSpPr>
              <a:spLocks/>
            </p:cNvSpPr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1615"/>
            <p:cNvSpPr>
              <a:spLocks/>
            </p:cNvSpPr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1616"/>
            <p:cNvSpPr>
              <a:spLocks/>
            </p:cNvSpPr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1617"/>
            <p:cNvSpPr>
              <a:spLocks/>
            </p:cNvSpPr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1618"/>
            <p:cNvSpPr>
              <a:spLocks/>
            </p:cNvSpPr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1619"/>
            <p:cNvSpPr>
              <a:spLocks/>
            </p:cNvSpPr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1620"/>
            <p:cNvSpPr>
              <a:spLocks/>
            </p:cNvSpPr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1621"/>
            <p:cNvSpPr>
              <a:spLocks/>
            </p:cNvSpPr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1622"/>
            <p:cNvSpPr>
              <a:spLocks/>
            </p:cNvSpPr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623"/>
            <p:cNvSpPr>
              <a:spLocks/>
            </p:cNvSpPr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624"/>
            <p:cNvSpPr>
              <a:spLocks/>
            </p:cNvSpPr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625"/>
            <p:cNvSpPr>
              <a:spLocks/>
            </p:cNvSpPr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626"/>
            <p:cNvSpPr>
              <a:spLocks/>
            </p:cNvSpPr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627"/>
            <p:cNvSpPr>
              <a:spLocks/>
            </p:cNvSpPr>
            <p:nvPr/>
          </p:nvSpPr>
          <p:spPr bwMode="auto">
            <a:xfrm>
              <a:off x="5501292" y="441682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628"/>
            <p:cNvSpPr>
              <a:spLocks/>
            </p:cNvSpPr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629"/>
            <p:cNvSpPr>
              <a:spLocks/>
            </p:cNvSpPr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630"/>
            <p:cNvSpPr>
              <a:spLocks/>
            </p:cNvSpPr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1631"/>
            <p:cNvSpPr>
              <a:spLocks/>
            </p:cNvSpPr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632"/>
            <p:cNvSpPr>
              <a:spLocks/>
            </p:cNvSpPr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633"/>
            <p:cNvSpPr>
              <a:spLocks/>
            </p:cNvSpPr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635"/>
            <p:cNvSpPr>
              <a:spLocks/>
            </p:cNvSpPr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636"/>
            <p:cNvSpPr>
              <a:spLocks/>
            </p:cNvSpPr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637"/>
            <p:cNvSpPr>
              <a:spLocks/>
            </p:cNvSpPr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1638"/>
            <p:cNvSpPr>
              <a:spLocks/>
            </p:cNvSpPr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1641"/>
            <p:cNvSpPr>
              <a:spLocks/>
            </p:cNvSpPr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1642"/>
            <p:cNvSpPr>
              <a:spLocks/>
            </p:cNvSpPr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1643"/>
            <p:cNvSpPr>
              <a:spLocks/>
            </p:cNvSpPr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1644"/>
            <p:cNvSpPr>
              <a:spLocks/>
            </p:cNvSpPr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1645"/>
            <p:cNvSpPr>
              <a:spLocks/>
            </p:cNvSpPr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1646"/>
            <p:cNvSpPr>
              <a:spLocks/>
            </p:cNvSpPr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1647"/>
            <p:cNvSpPr>
              <a:spLocks/>
            </p:cNvSpPr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1648"/>
            <p:cNvSpPr>
              <a:spLocks/>
            </p:cNvSpPr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1649"/>
            <p:cNvSpPr>
              <a:spLocks/>
            </p:cNvSpPr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1650"/>
            <p:cNvSpPr>
              <a:spLocks/>
            </p:cNvSpPr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1655"/>
            <p:cNvSpPr>
              <a:spLocks/>
            </p:cNvSpPr>
            <p:nvPr/>
          </p:nvSpPr>
          <p:spPr bwMode="auto">
            <a:xfrm>
              <a:off x="5344129" y="363577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1656"/>
            <p:cNvSpPr>
              <a:spLocks/>
            </p:cNvSpPr>
            <p:nvPr/>
          </p:nvSpPr>
          <p:spPr bwMode="auto">
            <a:xfrm>
              <a:off x="6861779" y="4627959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1657"/>
            <p:cNvSpPr>
              <a:spLocks/>
            </p:cNvSpPr>
            <p:nvPr/>
          </p:nvSpPr>
          <p:spPr bwMode="auto">
            <a:xfrm>
              <a:off x="6809392" y="588208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1659"/>
            <p:cNvSpPr>
              <a:spLocks/>
            </p:cNvSpPr>
            <p:nvPr/>
          </p:nvSpPr>
          <p:spPr bwMode="auto">
            <a:xfrm>
              <a:off x="5771167" y="1967309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1660"/>
            <p:cNvSpPr>
              <a:spLocks/>
            </p:cNvSpPr>
            <p:nvPr/>
          </p:nvSpPr>
          <p:spPr bwMode="auto">
            <a:xfrm>
              <a:off x="4624992" y="599955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1661"/>
            <p:cNvSpPr>
              <a:spLocks/>
            </p:cNvSpPr>
            <p:nvPr/>
          </p:nvSpPr>
          <p:spPr bwMode="auto">
            <a:xfrm>
              <a:off x="5196492" y="5081984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1662"/>
            <p:cNvSpPr>
              <a:spLocks/>
            </p:cNvSpPr>
            <p:nvPr/>
          </p:nvSpPr>
          <p:spPr bwMode="auto">
            <a:xfrm>
              <a:off x="5767992" y="5026422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1664"/>
            <p:cNvSpPr>
              <a:spLocks/>
            </p:cNvSpPr>
            <p:nvPr/>
          </p:nvSpPr>
          <p:spPr bwMode="auto">
            <a:xfrm>
              <a:off x="3934429" y="391358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1665"/>
            <p:cNvSpPr>
              <a:spLocks/>
            </p:cNvSpPr>
            <p:nvPr/>
          </p:nvSpPr>
          <p:spPr bwMode="auto">
            <a:xfrm>
              <a:off x="6150579" y="400883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1666"/>
            <p:cNvSpPr>
              <a:spLocks/>
            </p:cNvSpPr>
            <p:nvPr/>
          </p:nvSpPr>
          <p:spPr bwMode="auto">
            <a:xfrm>
              <a:off x="6542692" y="283884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1667"/>
            <p:cNvSpPr>
              <a:spLocks/>
            </p:cNvSpPr>
            <p:nvPr/>
          </p:nvSpPr>
          <p:spPr bwMode="auto">
            <a:xfrm>
              <a:off x="5944204" y="28134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1668"/>
            <p:cNvSpPr>
              <a:spLocks/>
            </p:cNvSpPr>
            <p:nvPr/>
          </p:nvSpPr>
          <p:spPr bwMode="auto">
            <a:xfrm>
              <a:off x="4648804" y="371514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1669"/>
            <p:cNvSpPr>
              <a:spLocks/>
            </p:cNvSpPr>
            <p:nvPr/>
          </p:nvSpPr>
          <p:spPr bwMode="auto">
            <a:xfrm>
              <a:off x="5039329" y="45787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1670"/>
            <p:cNvSpPr>
              <a:spLocks/>
            </p:cNvSpPr>
            <p:nvPr/>
          </p:nvSpPr>
          <p:spPr bwMode="auto">
            <a:xfrm>
              <a:off x="7571392" y="58185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1671"/>
            <p:cNvSpPr>
              <a:spLocks/>
            </p:cNvSpPr>
            <p:nvPr/>
          </p:nvSpPr>
          <p:spPr bwMode="auto">
            <a:xfrm>
              <a:off x="7628542" y="4999434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1673"/>
            <p:cNvSpPr>
              <a:spLocks/>
            </p:cNvSpPr>
            <p:nvPr/>
          </p:nvSpPr>
          <p:spPr bwMode="auto">
            <a:xfrm>
              <a:off x="5556854" y="54915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1674"/>
            <p:cNvSpPr>
              <a:spLocks/>
            </p:cNvSpPr>
            <p:nvPr/>
          </p:nvSpPr>
          <p:spPr bwMode="auto">
            <a:xfrm>
              <a:off x="9017604" y="569952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1675"/>
            <p:cNvSpPr>
              <a:spLocks/>
            </p:cNvSpPr>
            <p:nvPr/>
          </p:nvSpPr>
          <p:spPr bwMode="auto">
            <a:xfrm>
              <a:off x="4780567" y="658217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1676"/>
            <p:cNvSpPr>
              <a:spLocks/>
            </p:cNvSpPr>
            <p:nvPr/>
          </p:nvSpPr>
          <p:spPr bwMode="auto">
            <a:xfrm>
              <a:off x="3705829" y="606305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1677"/>
            <p:cNvSpPr>
              <a:spLocks/>
            </p:cNvSpPr>
            <p:nvPr/>
          </p:nvSpPr>
          <p:spPr bwMode="auto">
            <a:xfrm>
              <a:off x="5399692" y="635992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1583"/>
            <p:cNvSpPr>
              <a:spLocks/>
            </p:cNvSpPr>
            <p:nvPr/>
          </p:nvSpPr>
          <p:spPr bwMode="auto">
            <a:xfrm rot="5961298">
              <a:off x="9123005" y="40586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1584"/>
            <p:cNvSpPr>
              <a:spLocks/>
            </p:cNvSpPr>
            <p:nvPr/>
          </p:nvSpPr>
          <p:spPr bwMode="auto">
            <a:xfrm rot="5961298">
              <a:off x="9094586" y="5156061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1585"/>
            <p:cNvSpPr>
              <a:spLocks/>
            </p:cNvSpPr>
            <p:nvPr/>
          </p:nvSpPr>
          <p:spPr bwMode="auto">
            <a:xfrm rot="5961298">
              <a:off x="8128124" y="341251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1586"/>
            <p:cNvSpPr>
              <a:spLocks/>
            </p:cNvSpPr>
            <p:nvPr/>
          </p:nvSpPr>
          <p:spPr bwMode="auto">
            <a:xfrm rot="5961298">
              <a:off x="6967794" y="29784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1587"/>
            <p:cNvSpPr>
              <a:spLocks/>
            </p:cNvSpPr>
            <p:nvPr/>
          </p:nvSpPr>
          <p:spPr bwMode="auto">
            <a:xfrm rot="5961298">
              <a:off x="6954770" y="482167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1588"/>
            <p:cNvSpPr>
              <a:spLocks/>
            </p:cNvSpPr>
            <p:nvPr/>
          </p:nvSpPr>
          <p:spPr bwMode="auto">
            <a:xfrm rot="5961298">
              <a:off x="9556993" y="437834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1589"/>
            <p:cNvSpPr>
              <a:spLocks/>
            </p:cNvSpPr>
            <p:nvPr/>
          </p:nvSpPr>
          <p:spPr bwMode="auto">
            <a:xfrm rot="5961298">
              <a:off x="9721507" y="4771341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1590"/>
            <p:cNvSpPr>
              <a:spLocks/>
            </p:cNvSpPr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1591"/>
            <p:cNvSpPr>
              <a:spLocks/>
            </p:cNvSpPr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1592"/>
            <p:cNvSpPr>
              <a:spLocks/>
            </p:cNvSpPr>
            <p:nvPr/>
          </p:nvSpPr>
          <p:spPr bwMode="auto">
            <a:xfrm rot="5961298">
              <a:off x="7638166" y="521221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1593"/>
            <p:cNvSpPr>
              <a:spLocks/>
            </p:cNvSpPr>
            <p:nvPr/>
          </p:nvSpPr>
          <p:spPr bwMode="auto">
            <a:xfrm rot="5961298">
              <a:off x="8295560" y="56426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1594"/>
            <p:cNvSpPr>
              <a:spLocks/>
            </p:cNvSpPr>
            <p:nvPr/>
          </p:nvSpPr>
          <p:spPr bwMode="auto">
            <a:xfrm rot="5961298">
              <a:off x="5892985" y="3881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1595"/>
            <p:cNvSpPr>
              <a:spLocks/>
            </p:cNvSpPr>
            <p:nvPr/>
          </p:nvSpPr>
          <p:spPr bwMode="auto">
            <a:xfrm rot="5961298">
              <a:off x="9646727" y="380380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1596"/>
            <p:cNvSpPr>
              <a:spLocks/>
            </p:cNvSpPr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1597"/>
            <p:cNvSpPr>
              <a:spLocks/>
            </p:cNvSpPr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1598"/>
            <p:cNvSpPr>
              <a:spLocks/>
            </p:cNvSpPr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1599"/>
            <p:cNvSpPr>
              <a:spLocks/>
            </p:cNvSpPr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600"/>
            <p:cNvSpPr>
              <a:spLocks/>
            </p:cNvSpPr>
            <p:nvPr/>
          </p:nvSpPr>
          <p:spPr bwMode="auto">
            <a:xfrm rot="5961298">
              <a:off x="9838077" y="5344102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1601"/>
            <p:cNvSpPr>
              <a:spLocks/>
            </p:cNvSpPr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602"/>
            <p:cNvSpPr>
              <a:spLocks/>
            </p:cNvSpPr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1603"/>
            <p:cNvSpPr>
              <a:spLocks/>
            </p:cNvSpPr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604"/>
            <p:cNvSpPr>
              <a:spLocks/>
            </p:cNvSpPr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605"/>
            <p:cNvSpPr>
              <a:spLocks/>
            </p:cNvSpPr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606"/>
            <p:cNvSpPr>
              <a:spLocks/>
            </p:cNvSpPr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609"/>
            <p:cNvSpPr>
              <a:spLocks/>
            </p:cNvSpPr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610"/>
            <p:cNvSpPr>
              <a:spLocks/>
            </p:cNvSpPr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611"/>
            <p:cNvSpPr>
              <a:spLocks/>
            </p:cNvSpPr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612"/>
            <p:cNvSpPr>
              <a:spLocks/>
            </p:cNvSpPr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615"/>
            <p:cNvSpPr>
              <a:spLocks/>
            </p:cNvSpPr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616"/>
            <p:cNvSpPr>
              <a:spLocks/>
            </p:cNvSpPr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617"/>
            <p:cNvSpPr>
              <a:spLocks/>
            </p:cNvSpPr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618"/>
            <p:cNvSpPr>
              <a:spLocks/>
            </p:cNvSpPr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619"/>
            <p:cNvSpPr>
              <a:spLocks/>
            </p:cNvSpPr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620"/>
            <p:cNvSpPr>
              <a:spLocks/>
            </p:cNvSpPr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621"/>
            <p:cNvSpPr>
              <a:spLocks/>
            </p:cNvSpPr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622"/>
            <p:cNvSpPr>
              <a:spLocks/>
            </p:cNvSpPr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623"/>
            <p:cNvSpPr>
              <a:spLocks/>
            </p:cNvSpPr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624"/>
            <p:cNvSpPr>
              <a:spLocks/>
            </p:cNvSpPr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625"/>
            <p:cNvSpPr>
              <a:spLocks/>
            </p:cNvSpPr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626"/>
            <p:cNvSpPr>
              <a:spLocks/>
            </p:cNvSpPr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627"/>
            <p:cNvSpPr>
              <a:spLocks/>
            </p:cNvSpPr>
            <p:nvPr/>
          </p:nvSpPr>
          <p:spPr bwMode="auto">
            <a:xfrm rot="5961298">
              <a:off x="8036377" y="4563100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628"/>
            <p:cNvSpPr>
              <a:spLocks/>
            </p:cNvSpPr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629"/>
            <p:cNvSpPr>
              <a:spLocks/>
            </p:cNvSpPr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630"/>
            <p:cNvSpPr>
              <a:spLocks/>
            </p:cNvSpPr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631"/>
            <p:cNvSpPr>
              <a:spLocks/>
            </p:cNvSpPr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634"/>
            <p:cNvSpPr>
              <a:spLocks/>
            </p:cNvSpPr>
            <p:nvPr/>
          </p:nvSpPr>
          <p:spPr bwMode="auto">
            <a:xfrm rot="5961298">
              <a:off x="5977161" y="193891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635"/>
            <p:cNvSpPr>
              <a:spLocks/>
            </p:cNvSpPr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636"/>
            <p:cNvSpPr>
              <a:spLocks/>
            </p:cNvSpPr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637"/>
            <p:cNvSpPr>
              <a:spLocks/>
            </p:cNvSpPr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638"/>
            <p:cNvSpPr>
              <a:spLocks/>
            </p:cNvSpPr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639"/>
            <p:cNvSpPr>
              <a:spLocks/>
            </p:cNvSpPr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1640"/>
            <p:cNvSpPr>
              <a:spLocks/>
            </p:cNvSpPr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641"/>
            <p:cNvSpPr>
              <a:spLocks/>
            </p:cNvSpPr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642"/>
            <p:cNvSpPr>
              <a:spLocks/>
            </p:cNvSpPr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645"/>
            <p:cNvSpPr>
              <a:spLocks/>
            </p:cNvSpPr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646"/>
            <p:cNvSpPr>
              <a:spLocks/>
            </p:cNvSpPr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647"/>
            <p:cNvSpPr>
              <a:spLocks/>
            </p:cNvSpPr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648"/>
            <p:cNvSpPr>
              <a:spLocks/>
            </p:cNvSpPr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649"/>
            <p:cNvSpPr>
              <a:spLocks/>
            </p:cNvSpPr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650"/>
            <p:cNvSpPr>
              <a:spLocks/>
            </p:cNvSpPr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651"/>
            <p:cNvSpPr>
              <a:spLocks/>
            </p:cNvSpPr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652"/>
            <p:cNvSpPr>
              <a:spLocks/>
            </p:cNvSpPr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653"/>
            <p:cNvSpPr>
              <a:spLocks/>
            </p:cNvSpPr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654"/>
            <p:cNvSpPr>
              <a:spLocks/>
            </p:cNvSpPr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655"/>
            <p:cNvSpPr>
              <a:spLocks/>
            </p:cNvSpPr>
            <p:nvPr/>
          </p:nvSpPr>
          <p:spPr bwMode="auto">
            <a:xfrm rot="5961298">
              <a:off x="8832586" y="453498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656"/>
            <p:cNvSpPr>
              <a:spLocks/>
            </p:cNvSpPr>
            <p:nvPr/>
          </p:nvSpPr>
          <p:spPr bwMode="auto">
            <a:xfrm rot="5961298">
              <a:off x="7608746" y="5869606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657"/>
            <p:cNvSpPr>
              <a:spLocks/>
            </p:cNvSpPr>
            <p:nvPr/>
          </p:nvSpPr>
          <p:spPr bwMode="auto">
            <a:xfrm rot="5961298">
              <a:off x="6349892" y="561246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659"/>
            <p:cNvSpPr>
              <a:spLocks/>
            </p:cNvSpPr>
            <p:nvPr/>
          </p:nvSpPr>
          <p:spPr bwMode="auto">
            <a:xfrm rot="5961298">
              <a:off x="10388972" y="522588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660"/>
            <p:cNvSpPr>
              <a:spLocks/>
            </p:cNvSpPr>
            <p:nvPr/>
          </p:nvSpPr>
          <p:spPr bwMode="auto">
            <a:xfrm rot="5961298">
              <a:off x="6597445" y="344042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661"/>
            <p:cNvSpPr>
              <a:spLocks/>
            </p:cNvSpPr>
            <p:nvPr/>
          </p:nvSpPr>
          <p:spPr bwMode="auto">
            <a:xfrm rot="5961298">
              <a:off x="7410981" y="4150990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662"/>
            <p:cNvSpPr>
              <a:spLocks/>
            </p:cNvSpPr>
            <p:nvPr/>
          </p:nvSpPr>
          <p:spPr bwMode="auto">
            <a:xfrm rot="5961298">
              <a:off x="7371844" y="4726410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663"/>
            <p:cNvSpPr>
              <a:spLocks/>
            </p:cNvSpPr>
            <p:nvPr/>
          </p:nvSpPr>
          <p:spPr bwMode="auto">
            <a:xfrm rot="5961298">
              <a:off x="5680906" y="4360027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664"/>
            <p:cNvSpPr>
              <a:spLocks/>
            </p:cNvSpPr>
            <p:nvPr/>
          </p:nvSpPr>
          <p:spPr bwMode="auto">
            <a:xfrm rot="5961298">
              <a:off x="8787617" y="309887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665"/>
            <p:cNvSpPr>
              <a:spLocks/>
            </p:cNvSpPr>
            <p:nvPr/>
          </p:nvSpPr>
          <p:spPr bwMode="auto">
            <a:xfrm rot="5961298">
              <a:off x="8361755" y="5269815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666"/>
            <p:cNvSpPr>
              <a:spLocks/>
            </p:cNvSpPr>
            <p:nvPr/>
          </p:nvSpPr>
          <p:spPr bwMode="auto">
            <a:xfrm rot="5961298">
              <a:off x="9454149" y="5847035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667"/>
            <p:cNvSpPr>
              <a:spLocks/>
            </p:cNvSpPr>
            <p:nvPr/>
          </p:nvSpPr>
          <p:spPr bwMode="auto">
            <a:xfrm rot="5961298">
              <a:off x="9577279" y="526155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668"/>
            <p:cNvSpPr>
              <a:spLocks/>
            </p:cNvSpPr>
            <p:nvPr/>
          </p:nvSpPr>
          <p:spPr bwMode="auto">
            <a:xfrm rot="5961298">
              <a:off x="8898139" y="383681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669"/>
            <p:cNvSpPr>
              <a:spLocks/>
            </p:cNvSpPr>
            <p:nvPr/>
          </p:nvSpPr>
          <p:spPr bwMode="auto">
            <a:xfrm rot="5961298">
              <a:off x="7982545" y="408176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670"/>
            <p:cNvSpPr>
              <a:spLocks/>
            </p:cNvSpPr>
            <p:nvPr/>
          </p:nvSpPr>
          <p:spPr bwMode="auto">
            <a:xfrm rot="5961298">
              <a:off x="6347609" y="637861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671"/>
            <p:cNvSpPr>
              <a:spLocks/>
            </p:cNvSpPr>
            <p:nvPr/>
          </p:nvSpPr>
          <p:spPr bwMode="auto">
            <a:xfrm rot="5961298">
              <a:off x="7139612" y="65693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672"/>
            <p:cNvSpPr>
              <a:spLocks/>
            </p:cNvSpPr>
            <p:nvPr/>
          </p:nvSpPr>
          <p:spPr bwMode="auto">
            <a:xfrm rot="5961298">
              <a:off x="5185662" y="621454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673"/>
            <p:cNvSpPr>
              <a:spLocks/>
            </p:cNvSpPr>
            <p:nvPr/>
          </p:nvSpPr>
          <p:spPr bwMode="auto">
            <a:xfrm rot="5961298">
              <a:off x="6996826" y="444481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675"/>
            <p:cNvSpPr>
              <a:spLocks/>
            </p:cNvSpPr>
            <p:nvPr/>
          </p:nvSpPr>
          <p:spPr bwMode="auto">
            <a:xfrm rot="5961298">
              <a:off x="6047827" y="350078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1676"/>
            <p:cNvSpPr>
              <a:spLocks/>
            </p:cNvSpPr>
            <p:nvPr/>
          </p:nvSpPr>
          <p:spPr bwMode="auto">
            <a:xfrm rot="5961298">
              <a:off x="6737503" y="252237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677"/>
            <p:cNvSpPr>
              <a:spLocks/>
            </p:cNvSpPr>
            <p:nvPr/>
          </p:nvSpPr>
          <p:spPr bwMode="auto">
            <a:xfrm rot="5961298">
              <a:off x="6166482" y="4147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583"/>
            <p:cNvSpPr>
              <a:spLocks/>
            </p:cNvSpPr>
            <p:nvPr/>
          </p:nvSpPr>
          <p:spPr bwMode="auto">
            <a:xfrm>
              <a:off x="476887" y="338074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584"/>
            <p:cNvSpPr>
              <a:spLocks/>
            </p:cNvSpPr>
            <p:nvPr/>
          </p:nvSpPr>
          <p:spPr bwMode="auto">
            <a:xfrm>
              <a:off x="1567500" y="32378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585"/>
            <p:cNvSpPr>
              <a:spLocks/>
            </p:cNvSpPr>
            <p:nvPr/>
          </p:nvSpPr>
          <p:spPr bwMode="auto">
            <a:xfrm>
              <a:off x="3812" y="45221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587"/>
            <p:cNvSpPr>
              <a:spLocks/>
            </p:cNvSpPr>
            <p:nvPr/>
          </p:nvSpPr>
          <p:spPr bwMode="auto">
            <a:xfrm>
              <a:off x="1584962" y="545084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588"/>
            <p:cNvSpPr>
              <a:spLocks/>
            </p:cNvSpPr>
            <p:nvPr/>
          </p:nvSpPr>
          <p:spPr bwMode="auto">
            <a:xfrm>
              <a:off x="724537" y="295529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589"/>
            <p:cNvSpPr>
              <a:spLocks/>
            </p:cNvSpPr>
            <p:nvPr/>
          </p:nvSpPr>
          <p:spPr bwMode="auto">
            <a:xfrm>
              <a:off x="1086487" y="272986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590"/>
            <p:cNvSpPr>
              <a:spLocks/>
            </p:cNvSpPr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591"/>
            <p:cNvSpPr>
              <a:spLocks/>
            </p:cNvSpPr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592"/>
            <p:cNvSpPr>
              <a:spLocks/>
            </p:cNvSpPr>
            <p:nvPr/>
          </p:nvSpPr>
          <p:spPr bwMode="auto">
            <a:xfrm>
              <a:off x="1864362" y="474440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593"/>
            <p:cNvSpPr>
              <a:spLocks/>
            </p:cNvSpPr>
            <p:nvPr/>
          </p:nvSpPr>
          <p:spPr bwMode="auto">
            <a:xfrm>
              <a:off x="2183450" y="404114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595"/>
            <p:cNvSpPr>
              <a:spLocks/>
            </p:cNvSpPr>
            <p:nvPr/>
          </p:nvSpPr>
          <p:spPr bwMode="auto">
            <a:xfrm>
              <a:off x="146687" y="295211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596"/>
            <p:cNvSpPr>
              <a:spLocks/>
            </p:cNvSpPr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597"/>
            <p:cNvSpPr>
              <a:spLocks/>
            </p:cNvSpPr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598"/>
            <p:cNvSpPr>
              <a:spLocks/>
            </p:cNvSpPr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599"/>
            <p:cNvSpPr>
              <a:spLocks/>
            </p:cNvSpPr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600"/>
            <p:cNvSpPr>
              <a:spLocks/>
            </p:cNvSpPr>
            <p:nvPr/>
          </p:nvSpPr>
          <p:spPr bwMode="auto">
            <a:xfrm>
              <a:off x="1631000" y="255365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601"/>
            <p:cNvSpPr>
              <a:spLocks/>
            </p:cNvSpPr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602"/>
            <p:cNvSpPr>
              <a:spLocks/>
            </p:cNvSpPr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605"/>
            <p:cNvSpPr>
              <a:spLocks/>
            </p:cNvSpPr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606"/>
            <p:cNvSpPr>
              <a:spLocks/>
            </p:cNvSpPr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611"/>
            <p:cNvSpPr>
              <a:spLocks/>
            </p:cNvSpPr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612"/>
            <p:cNvSpPr>
              <a:spLocks/>
            </p:cNvSpPr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613"/>
            <p:cNvSpPr>
              <a:spLocks/>
            </p:cNvSpPr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614"/>
            <p:cNvSpPr>
              <a:spLocks/>
            </p:cNvSpPr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615"/>
            <p:cNvSpPr>
              <a:spLocks/>
            </p:cNvSpPr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616"/>
            <p:cNvSpPr>
              <a:spLocks/>
            </p:cNvSpPr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619"/>
            <p:cNvSpPr>
              <a:spLocks/>
            </p:cNvSpPr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620"/>
            <p:cNvSpPr>
              <a:spLocks/>
            </p:cNvSpPr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621"/>
            <p:cNvSpPr>
              <a:spLocks/>
            </p:cNvSpPr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622"/>
            <p:cNvSpPr>
              <a:spLocks/>
            </p:cNvSpPr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623"/>
            <p:cNvSpPr>
              <a:spLocks/>
            </p:cNvSpPr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624"/>
            <p:cNvSpPr>
              <a:spLocks/>
            </p:cNvSpPr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625"/>
            <p:cNvSpPr>
              <a:spLocks/>
            </p:cNvSpPr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626"/>
            <p:cNvSpPr>
              <a:spLocks/>
            </p:cNvSpPr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627"/>
            <p:cNvSpPr>
              <a:spLocks/>
            </p:cNvSpPr>
            <p:nvPr/>
          </p:nvSpPr>
          <p:spPr bwMode="auto">
            <a:xfrm>
              <a:off x="1161100" y="4533267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628"/>
            <p:cNvSpPr>
              <a:spLocks/>
            </p:cNvSpPr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629"/>
            <p:cNvSpPr>
              <a:spLocks/>
            </p:cNvSpPr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630"/>
            <p:cNvSpPr>
              <a:spLocks/>
            </p:cNvSpPr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631"/>
            <p:cNvSpPr>
              <a:spLocks/>
            </p:cNvSpPr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632"/>
            <p:cNvSpPr>
              <a:spLocks/>
            </p:cNvSpPr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633"/>
            <p:cNvSpPr>
              <a:spLocks/>
            </p:cNvSpPr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641"/>
            <p:cNvSpPr>
              <a:spLocks/>
            </p:cNvSpPr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642"/>
            <p:cNvSpPr>
              <a:spLocks/>
            </p:cNvSpPr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643"/>
            <p:cNvSpPr>
              <a:spLocks/>
            </p:cNvSpPr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644"/>
            <p:cNvSpPr>
              <a:spLocks/>
            </p:cNvSpPr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645"/>
            <p:cNvSpPr>
              <a:spLocks/>
            </p:cNvSpPr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646"/>
            <p:cNvSpPr>
              <a:spLocks/>
            </p:cNvSpPr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647"/>
            <p:cNvSpPr>
              <a:spLocks/>
            </p:cNvSpPr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648"/>
            <p:cNvSpPr>
              <a:spLocks/>
            </p:cNvSpPr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649"/>
            <p:cNvSpPr>
              <a:spLocks/>
            </p:cNvSpPr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650"/>
            <p:cNvSpPr>
              <a:spLocks/>
            </p:cNvSpPr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655"/>
            <p:cNvSpPr>
              <a:spLocks/>
            </p:cNvSpPr>
            <p:nvPr/>
          </p:nvSpPr>
          <p:spPr bwMode="auto">
            <a:xfrm>
              <a:off x="1003937" y="375221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656"/>
            <p:cNvSpPr>
              <a:spLocks/>
            </p:cNvSpPr>
            <p:nvPr/>
          </p:nvSpPr>
          <p:spPr bwMode="auto">
            <a:xfrm>
              <a:off x="2521587" y="474440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657"/>
            <p:cNvSpPr>
              <a:spLocks/>
            </p:cNvSpPr>
            <p:nvPr/>
          </p:nvSpPr>
          <p:spPr bwMode="auto">
            <a:xfrm>
              <a:off x="2469200" y="599852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659"/>
            <p:cNvSpPr>
              <a:spLocks/>
            </p:cNvSpPr>
            <p:nvPr/>
          </p:nvSpPr>
          <p:spPr bwMode="auto">
            <a:xfrm>
              <a:off x="1430975" y="20837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660"/>
            <p:cNvSpPr>
              <a:spLocks/>
            </p:cNvSpPr>
            <p:nvPr/>
          </p:nvSpPr>
          <p:spPr bwMode="auto">
            <a:xfrm>
              <a:off x="284800" y="611600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661"/>
            <p:cNvSpPr>
              <a:spLocks/>
            </p:cNvSpPr>
            <p:nvPr/>
          </p:nvSpPr>
          <p:spPr bwMode="auto">
            <a:xfrm>
              <a:off x="856300" y="51984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662"/>
            <p:cNvSpPr>
              <a:spLocks/>
            </p:cNvSpPr>
            <p:nvPr/>
          </p:nvSpPr>
          <p:spPr bwMode="auto">
            <a:xfrm>
              <a:off x="1427800" y="514286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665"/>
            <p:cNvSpPr>
              <a:spLocks/>
            </p:cNvSpPr>
            <p:nvPr/>
          </p:nvSpPr>
          <p:spPr bwMode="auto">
            <a:xfrm>
              <a:off x="1810387" y="41252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666"/>
            <p:cNvSpPr>
              <a:spLocks/>
            </p:cNvSpPr>
            <p:nvPr/>
          </p:nvSpPr>
          <p:spPr bwMode="auto">
            <a:xfrm>
              <a:off x="2202500" y="2955292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667"/>
            <p:cNvSpPr>
              <a:spLocks/>
            </p:cNvSpPr>
            <p:nvPr/>
          </p:nvSpPr>
          <p:spPr bwMode="auto">
            <a:xfrm>
              <a:off x="1604012" y="29298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668"/>
            <p:cNvSpPr>
              <a:spLocks/>
            </p:cNvSpPr>
            <p:nvPr/>
          </p:nvSpPr>
          <p:spPr bwMode="auto">
            <a:xfrm>
              <a:off x="308612" y="383159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669"/>
            <p:cNvSpPr>
              <a:spLocks/>
            </p:cNvSpPr>
            <p:nvPr/>
          </p:nvSpPr>
          <p:spPr bwMode="auto">
            <a:xfrm>
              <a:off x="699137" y="46951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670"/>
            <p:cNvSpPr>
              <a:spLocks/>
            </p:cNvSpPr>
            <p:nvPr/>
          </p:nvSpPr>
          <p:spPr bwMode="auto">
            <a:xfrm>
              <a:off x="3231200" y="593502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671"/>
            <p:cNvSpPr>
              <a:spLocks/>
            </p:cNvSpPr>
            <p:nvPr/>
          </p:nvSpPr>
          <p:spPr bwMode="auto">
            <a:xfrm>
              <a:off x="3288350" y="511587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673"/>
            <p:cNvSpPr>
              <a:spLocks/>
            </p:cNvSpPr>
            <p:nvPr/>
          </p:nvSpPr>
          <p:spPr bwMode="auto">
            <a:xfrm>
              <a:off x="1216662" y="560800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674"/>
            <p:cNvSpPr>
              <a:spLocks/>
            </p:cNvSpPr>
            <p:nvPr/>
          </p:nvSpPr>
          <p:spPr bwMode="auto">
            <a:xfrm>
              <a:off x="4677412" y="5815967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677"/>
            <p:cNvSpPr>
              <a:spLocks/>
            </p:cNvSpPr>
            <p:nvPr/>
          </p:nvSpPr>
          <p:spPr bwMode="auto">
            <a:xfrm>
              <a:off x="1059500" y="64763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583"/>
            <p:cNvSpPr>
              <a:spLocks/>
            </p:cNvSpPr>
            <p:nvPr/>
          </p:nvSpPr>
          <p:spPr bwMode="auto">
            <a:xfrm rot="5961298">
              <a:off x="4782813" y="41751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584"/>
            <p:cNvSpPr>
              <a:spLocks/>
            </p:cNvSpPr>
            <p:nvPr/>
          </p:nvSpPr>
          <p:spPr bwMode="auto">
            <a:xfrm rot="5961298">
              <a:off x="4754394" y="527250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Freeform 1585"/>
            <p:cNvSpPr>
              <a:spLocks/>
            </p:cNvSpPr>
            <p:nvPr/>
          </p:nvSpPr>
          <p:spPr bwMode="auto">
            <a:xfrm rot="5961298">
              <a:off x="3787932" y="35289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586"/>
            <p:cNvSpPr>
              <a:spLocks/>
            </p:cNvSpPr>
            <p:nvPr/>
          </p:nvSpPr>
          <p:spPr bwMode="auto">
            <a:xfrm rot="5961298">
              <a:off x="2627602" y="3094921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587"/>
            <p:cNvSpPr>
              <a:spLocks/>
            </p:cNvSpPr>
            <p:nvPr/>
          </p:nvSpPr>
          <p:spPr bwMode="auto">
            <a:xfrm rot="5961298">
              <a:off x="2614578" y="493811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588"/>
            <p:cNvSpPr>
              <a:spLocks/>
            </p:cNvSpPr>
            <p:nvPr/>
          </p:nvSpPr>
          <p:spPr bwMode="auto">
            <a:xfrm rot="5961298">
              <a:off x="5216801" y="449479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589"/>
            <p:cNvSpPr>
              <a:spLocks/>
            </p:cNvSpPr>
            <p:nvPr/>
          </p:nvSpPr>
          <p:spPr bwMode="auto">
            <a:xfrm rot="5961298">
              <a:off x="5381315" y="488778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590"/>
            <p:cNvSpPr>
              <a:spLocks/>
            </p:cNvSpPr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591"/>
            <p:cNvSpPr>
              <a:spLocks/>
            </p:cNvSpPr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592"/>
            <p:cNvSpPr>
              <a:spLocks/>
            </p:cNvSpPr>
            <p:nvPr/>
          </p:nvSpPr>
          <p:spPr bwMode="auto">
            <a:xfrm rot="5961298">
              <a:off x="3297974" y="5328657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593"/>
            <p:cNvSpPr>
              <a:spLocks/>
            </p:cNvSpPr>
            <p:nvPr/>
          </p:nvSpPr>
          <p:spPr bwMode="auto">
            <a:xfrm rot="5961298">
              <a:off x="3955368" y="575907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594"/>
            <p:cNvSpPr>
              <a:spLocks/>
            </p:cNvSpPr>
            <p:nvPr/>
          </p:nvSpPr>
          <p:spPr bwMode="auto">
            <a:xfrm rot="5961298">
              <a:off x="1552793" y="399755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595"/>
            <p:cNvSpPr>
              <a:spLocks/>
            </p:cNvSpPr>
            <p:nvPr/>
          </p:nvSpPr>
          <p:spPr bwMode="auto">
            <a:xfrm rot="5961298">
              <a:off x="5306535" y="3920248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596"/>
            <p:cNvSpPr>
              <a:spLocks/>
            </p:cNvSpPr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597"/>
            <p:cNvSpPr>
              <a:spLocks/>
            </p:cNvSpPr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598"/>
            <p:cNvSpPr>
              <a:spLocks/>
            </p:cNvSpPr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599"/>
            <p:cNvSpPr>
              <a:spLocks/>
            </p:cNvSpPr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600"/>
            <p:cNvSpPr>
              <a:spLocks/>
            </p:cNvSpPr>
            <p:nvPr/>
          </p:nvSpPr>
          <p:spPr bwMode="auto">
            <a:xfrm rot="5961298">
              <a:off x="5497885" y="546054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601"/>
            <p:cNvSpPr>
              <a:spLocks/>
            </p:cNvSpPr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602"/>
            <p:cNvSpPr>
              <a:spLocks/>
            </p:cNvSpPr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603"/>
            <p:cNvSpPr>
              <a:spLocks/>
            </p:cNvSpPr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604"/>
            <p:cNvSpPr>
              <a:spLocks/>
            </p:cNvSpPr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605"/>
            <p:cNvSpPr>
              <a:spLocks/>
            </p:cNvSpPr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606"/>
            <p:cNvSpPr>
              <a:spLocks/>
            </p:cNvSpPr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609"/>
            <p:cNvSpPr>
              <a:spLocks/>
            </p:cNvSpPr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610"/>
            <p:cNvSpPr>
              <a:spLocks/>
            </p:cNvSpPr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611"/>
            <p:cNvSpPr>
              <a:spLocks/>
            </p:cNvSpPr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612"/>
            <p:cNvSpPr>
              <a:spLocks/>
            </p:cNvSpPr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615"/>
            <p:cNvSpPr>
              <a:spLocks/>
            </p:cNvSpPr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616"/>
            <p:cNvSpPr>
              <a:spLocks/>
            </p:cNvSpPr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617"/>
            <p:cNvSpPr>
              <a:spLocks/>
            </p:cNvSpPr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618"/>
            <p:cNvSpPr>
              <a:spLocks/>
            </p:cNvSpPr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619"/>
            <p:cNvSpPr>
              <a:spLocks/>
            </p:cNvSpPr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620"/>
            <p:cNvSpPr>
              <a:spLocks/>
            </p:cNvSpPr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621"/>
            <p:cNvSpPr>
              <a:spLocks/>
            </p:cNvSpPr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622"/>
            <p:cNvSpPr>
              <a:spLocks/>
            </p:cNvSpPr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623"/>
            <p:cNvSpPr>
              <a:spLocks/>
            </p:cNvSpPr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624"/>
            <p:cNvSpPr>
              <a:spLocks/>
            </p:cNvSpPr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625"/>
            <p:cNvSpPr>
              <a:spLocks/>
            </p:cNvSpPr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626"/>
            <p:cNvSpPr>
              <a:spLocks/>
            </p:cNvSpPr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627"/>
            <p:cNvSpPr>
              <a:spLocks/>
            </p:cNvSpPr>
            <p:nvPr/>
          </p:nvSpPr>
          <p:spPr bwMode="auto">
            <a:xfrm rot="5961298">
              <a:off x="3696185" y="46795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628"/>
            <p:cNvSpPr>
              <a:spLocks/>
            </p:cNvSpPr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629"/>
            <p:cNvSpPr>
              <a:spLocks/>
            </p:cNvSpPr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630"/>
            <p:cNvSpPr>
              <a:spLocks/>
            </p:cNvSpPr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631"/>
            <p:cNvSpPr>
              <a:spLocks/>
            </p:cNvSpPr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634"/>
            <p:cNvSpPr>
              <a:spLocks/>
            </p:cNvSpPr>
            <p:nvPr/>
          </p:nvSpPr>
          <p:spPr bwMode="auto">
            <a:xfrm rot="5961298">
              <a:off x="1636969" y="2055362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635"/>
            <p:cNvSpPr>
              <a:spLocks/>
            </p:cNvSpPr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636"/>
            <p:cNvSpPr>
              <a:spLocks/>
            </p:cNvSpPr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637"/>
            <p:cNvSpPr>
              <a:spLocks/>
            </p:cNvSpPr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638"/>
            <p:cNvSpPr>
              <a:spLocks/>
            </p:cNvSpPr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639"/>
            <p:cNvSpPr>
              <a:spLocks/>
            </p:cNvSpPr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640"/>
            <p:cNvSpPr>
              <a:spLocks/>
            </p:cNvSpPr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641"/>
            <p:cNvSpPr>
              <a:spLocks/>
            </p:cNvSpPr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642"/>
            <p:cNvSpPr>
              <a:spLocks/>
            </p:cNvSpPr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647"/>
            <p:cNvSpPr>
              <a:spLocks/>
            </p:cNvSpPr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648"/>
            <p:cNvSpPr>
              <a:spLocks/>
            </p:cNvSpPr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649"/>
            <p:cNvSpPr>
              <a:spLocks/>
            </p:cNvSpPr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650"/>
            <p:cNvSpPr>
              <a:spLocks/>
            </p:cNvSpPr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651"/>
            <p:cNvSpPr>
              <a:spLocks/>
            </p:cNvSpPr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652"/>
            <p:cNvSpPr>
              <a:spLocks/>
            </p:cNvSpPr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1653"/>
            <p:cNvSpPr>
              <a:spLocks/>
            </p:cNvSpPr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654"/>
            <p:cNvSpPr>
              <a:spLocks/>
            </p:cNvSpPr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655"/>
            <p:cNvSpPr>
              <a:spLocks/>
            </p:cNvSpPr>
            <p:nvPr/>
          </p:nvSpPr>
          <p:spPr bwMode="auto">
            <a:xfrm rot="5961298">
              <a:off x="4492394" y="465143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656"/>
            <p:cNvSpPr>
              <a:spLocks/>
            </p:cNvSpPr>
            <p:nvPr/>
          </p:nvSpPr>
          <p:spPr bwMode="auto">
            <a:xfrm rot="5961298">
              <a:off x="3268554" y="598605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657"/>
            <p:cNvSpPr>
              <a:spLocks/>
            </p:cNvSpPr>
            <p:nvPr/>
          </p:nvSpPr>
          <p:spPr bwMode="auto">
            <a:xfrm rot="5961298">
              <a:off x="2009700" y="5728913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659"/>
            <p:cNvSpPr>
              <a:spLocks/>
            </p:cNvSpPr>
            <p:nvPr/>
          </p:nvSpPr>
          <p:spPr bwMode="auto">
            <a:xfrm rot="5961298">
              <a:off x="6048780" y="5342326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660"/>
            <p:cNvSpPr>
              <a:spLocks/>
            </p:cNvSpPr>
            <p:nvPr/>
          </p:nvSpPr>
          <p:spPr bwMode="auto">
            <a:xfrm rot="5961298">
              <a:off x="2257253" y="355687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661"/>
            <p:cNvSpPr>
              <a:spLocks/>
            </p:cNvSpPr>
            <p:nvPr/>
          </p:nvSpPr>
          <p:spPr bwMode="auto">
            <a:xfrm rot="5961298">
              <a:off x="3070789" y="426743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662"/>
            <p:cNvSpPr>
              <a:spLocks/>
            </p:cNvSpPr>
            <p:nvPr/>
          </p:nvSpPr>
          <p:spPr bwMode="auto">
            <a:xfrm rot="5961298">
              <a:off x="3031652" y="484285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663"/>
            <p:cNvSpPr>
              <a:spLocks/>
            </p:cNvSpPr>
            <p:nvPr/>
          </p:nvSpPr>
          <p:spPr bwMode="auto">
            <a:xfrm rot="5961298">
              <a:off x="1340714" y="4476472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664"/>
            <p:cNvSpPr>
              <a:spLocks/>
            </p:cNvSpPr>
            <p:nvPr/>
          </p:nvSpPr>
          <p:spPr bwMode="auto">
            <a:xfrm rot="5961298">
              <a:off x="4447425" y="321532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665"/>
            <p:cNvSpPr>
              <a:spLocks/>
            </p:cNvSpPr>
            <p:nvPr/>
          </p:nvSpPr>
          <p:spPr bwMode="auto">
            <a:xfrm rot="5961298">
              <a:off x="4021563" y="538626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666"/>
            <p:cNvSpPr>
              <a:spLocks/>
            </p:cNvSpPr>
            <p:nvPr/>
          </p:nvSpPr>
          <p:spPr bwMode="auto">
            <a:xfrm rot="5961298">
              <a:off x="5113957" y="5963480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667"/>
            <p:cNvSpPr>
              <a:spLocks/>
            </p:cNvSpPr>
            <p:nvPr/>
          </p:nvSpPr>
          <p:spPr bwMode="auto">
            <a:xfrm rot="5961298">
              <a:off x="5237087" y="537800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Freeform 1668"/>
            <p:cNvSpPr>
              <a:spLocks/>
            </p:cNvSpPr>
            <p:nvPr/>
          </p:nvSpPr>
          <p:spPr bwMode="auto">
            <a:xfrm rot="5961298">
              <a:off x="4557947" y="395325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669"/>
            <p:cNvSpPr>
              <a:spLocks/>
            </p:cNvSpPr>
            <p:nvPr/>
          </p:nvSpPr>
          <p:spPr bwMode="auto">
            <a:xfrm rot="5961298">
              <a:off x="3642353" y="41982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670"/>
            <p:cNvSpPr>
              <a:spLocks/>
            </p:cNvSpPr>
            <p:nvPr/>
          </p:nvSpPr>
          <p:spPr bwMode="auto">
            <a:xfrm rot="5961298">
              <a:off x="2007417" y="649506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672"/>
            <p:cNvSpPr>
              <a:spLocks/>
            </p:cNvSpPr>
            <p:nvPr/>
          </p:nvSpPr>
          <p:spPr bwMode="auto">
            <a:xfrm rot="5961298">
              <a:off x="845470" y="633099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673"/>
            <p:cNvSpPr>
              <a:spLocks/>
            </p:cNvSpPr>
            <p:nvPr/>
          </p:nvSpPr>
          <p:spPr bwMode="auto">
            <a:xfrm rot="5961298">
              <a:off x="2656634" y="45612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675"/>
            <p:cNvSpPr>
              <a:spLocks/>
            </p:cNvSpPr>
            <p:nvPr/>
          </p:nvSpPr>
          <p:spPr bwMode="auto">
            <a:xfrm rot="5961298">
              <a:off x="1707635" y="36172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676"/>
            <p:cNvSpPr>
              <a:spLocks/>
            </p:cNvSpPr>
            <p:nvPr/>
          </p:nvSpPr>
          <p:spPr bwMode="auto">
            <a:xfrm rot="5961298">
              <a:off x="2397311" y="263882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677"/>
            <p:cNvSpPr>
              <a:spLocks/>
            </p:cNvSpPr>
            <p:nvPr/>
          </p:nvSpPr>
          <p:spPr bwMode="auto">
            <a:xfrm rot="5961298">
              <a:off x="1826290" y="42642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583"/>
            <p:cNvSpPr>
              <a:spLocks/>
            </p:cNvSpPr>
            <p:nvPr/>
          </p:nvSpPr>
          <p:spPr bwMode="auto">
            <a:xfrm rot="16771290">
              <a:off x="8482757" y="573778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584"/>
            <p:cNvSpPr>
              <a:spLocks/>
            </p:cNvSpPr>
            <p:nvPr/>
          </p:nvSpPr>
          <p:spPr bwMode="auto">
            <a:xfrm rot="16771290">
              <a:off x="8523883" y="464524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585"/>
            <p:cNvSpPr>
              <a:spLocks/>
            </p:cNvSpPr>
            <p:nvPr/>
          </p:nvSpPr>
          <p:spPr bwMode="auto">
            <a:xfrm rot="16771290">
              <a:off x="9524893" y="6439278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587"/>
            <p:cNvSpPr>
              <a:spLocks/>
            </p:cNvSpPr>
            <p:nvPr/>
          </p:nvSpPr>
          <p:spPr bwMode="auto">
            <a:xfrm rot="16771290">
              <a:off x="10702337" y="503353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588"/>
            <p:cNvSpPr>
              <a:spLocks/>
            </p:cNvSpPr>
            <p:nvPr/>
          </p:nvSpPr>
          <p:spPr bwMode="auto">
            <a:xfrm rot="16771290">
              <a:off x="8098837" y="54692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589"/>
            <p:cNvSpPr>
              <a:spLocks/>
            </p:cNvSpPr>
            <p:nvPr/>
          </p:nvSpPr>
          <p:spPr bwMode="auto">
            <a:xfrm rot="16771290">
              <a:off x="7937053" y="507582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590"/>
            <p:cNvSpPr>
              <a:spLocks/>
            </p:cNvSpPr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591"/>
            <p:cNvSpPr>
              <a:spLocks/>
            </p:cNvSpPr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592"/>
            <p:cNvSpPr>
              <a:spLocks/>
            </p:cNvSpPr>
            <p:nvPr/>
          </p:nvSpPr>
          <p:spPr bwMode="auto">
            <a:xfrm rot="16771290">
              <a:off x="10051790" y="466804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593"/>
            <p:cNvSpPr>
              <a:spLocks/>
            </p:cNvSpPr>
            <p:nvPr/>
          </p:nvSpPr>
          <p:spPr bwMode="auto">
            <a:xfrm rot="16771290">
              <a:off x="9409916" y="4250025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594"/>
            <p:cNvSpPr>
              <a:spLocks/>
            </p:cNvSpPr>
            <p:nvPr/>
          </p:nvSpPr>
          <p:spPr bwMode="auto">
            <a:xfrm rot="16771290">
              <a:off x="11777236" y="59930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595"/>
            <p:cNvSpPr>
              <a:spLocks/>
            </p:cNvSpPr>
            <p:nvPr/>
          </p:nvSpPr>
          <p:spPr bwMode="auto">
            <a:xfrm rot="16771290">
              <a:off x="8004274" y="603245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1596"/>
            <p:cNvSpPr>
              <a:spLocks/>
            </p:cNvSpPr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597"/>
            <p:cNvSpPr>
              <a:spLocks/>
            </p:cNvSpPr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598"/>
            <p:cNvSpPr>
              <a:spLocks/>
            </p:cNvSpPr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599"/>
            <p:cNvSpPr>
              <a:spLocks/>
            </p:cNvSpPr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600"/>
            <p:cNvSpPr>
              <a:spLocks/>
            </p:cNvSpPr>
            <p:nvPr/>
          </p:nvSpPr>
          <p:spPr bwMode="auto">
            <a:xfrm rot="16771290">
              <a:off x="7847500" y="453610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601"/>
            <p:cNvSpPr>
              <a:spLocks/>
            </p:cNvSpPr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602"/>
            <p:cNvSpPr>
              <a:spLocks/>
            </p:cNvSpPr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605"/>
            <p:cNvSpPr>
              <a:spLocks/>
            </p:cNvSpPr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606"/>
            <p:cNvSpPr>
              <a:spLocks/>
            </p:cNvSpPr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609"/>
            <p:cNvSpPr>
              <a:spLocks/>
            </p:cNvSpPr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610"/>
            <p:cNvSpPr>
              <a:spLocks/>
            </p:cNvSpPr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611"/>
            <p:cNvSpPr>
              <a:spLocks/>
            </p:cNvSpPr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612"/>
            <p:cNvSpPr>
              <a:spLocks/>
            </p:cNvSpPr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613"/>
            <p:cNvSpPr>
              <a:spLocks/>
            </p:cNvSpPr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614"/>
            <p:cNvSpPr>
              <a:spLocks/>
            </p:cNvSpPr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615"/>
            <p:cNvSpPr>
              <a:spLocks/>
            </p:cNvSpPr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616"/>
            <p:cNvSpPr>
              <a:spLocks/>
            </p:cNvSpPr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1619"/>
            <p:cNvSpPr>
              <a:spLocks/>
            </p:cNvSpPr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620"/>
            <p:cNvSpPr>
              <a:spLocks/>
            </p:cNvSpPr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621"/>
            <p:cNvSpPr>
              <a:spLocks/>
            </p:cNvSpPr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622"/>
            <p:cNvSpPr>
              <a:spLocks/>
            </p:cNvSpPr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623"/>
            <p:cNvSpPr>
              <a:spLocks/>
            </p:cNvSpPr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624"/>
            <p:cNvSpPr>
              <a:spLocks/>
            </p:cNvSpPr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625"/>
            <p:cNvSpPr>
              <a:spLocks/>
            </p:cNvSpPr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626"/>
            <p:cNvSpPr>
              <a:spLocks/>
            </p:cNvSpPr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627"/>
            <p:cNvSpPr>
              <a:spLocks/>
            </p:cNvSpPr>
            <p:nvPr/>
          </p:nvSpPr>
          <p:spPr bwMode="auto">
            <a:xfrm rot="16771290">
              <a:off x="9718260" y="5390703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628"/>
            <p:cNvSpPr>
              <a:spLocks/>
            </p:cNvSpPr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629"/>
            <p:cNvSpPr>
              <a:spLocks/>
            </p:cNvSpPr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630"/>
            <p:cNvSpPr>
              <a:spLocks/>
            </p:cNvSpPr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631"/>
            <p:cNvSpPr>
              <a:spLocks/>
            </p:cNvSpPr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632"/>
            <p:cNvSpPr>
              <a:spLocks/>
            </p:cNvSpPr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633"/>
            <p:cNvSpPr>
              <a:spLocks/>
            </p:cNvSpPr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637"/>
            <p:cNvSpPr>
              <a:spLocks/>
            </p:cNvSpPr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638"/>
            <p:cNvSpPr>
              <a:spLocks/>
            </p:cNvSpPr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641"/>
            <p:cNvSpPr>
              <a:spLocks/>
            </p:cNvSpPr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642"/>
            <p:cNvSpPr>
              <a:spLocks/>
            </p:cNvSpPr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643"/>
            <p:cNvSpPr>
              <a:spLocks/>
            </p:cNvSpPr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644"/>
            <p:cNvSpPr>
              <a:spLocks/>
            </p:cNvSpPr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645"/>
            <p:cNvSpPr>
              <a:spLocks/>
            </p:cNvSpPr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646"/>
            <p:cNvSpPr>
              <a:spLocks/>
            </p:cNvSpPr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647"/>
            <p:cNvSpPr>
              <a:spLocks/>
            </p:cNvSpPr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648"/>
            <p:cNvSpPr>
              <a:spLocks/>
            </p:cNvSpPr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655"/>
            <p:cNvSpPr>
              <a:spLocks/>
            </p:cNvSpPr>
            <p:nvPr/>
          </p:nvSpPr>
          <p:spPr bwMode="auto">
            <a:xfrm rot="16771290">
              <a:off x="8921973" y="541650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656"/>
            <p:cNvSpPr>
              <a:spLocks/>
            </p:cNvSpPr>
            <p:nvPr/>
          </p:nvSpPr>
          <p:spPr bwMode="auto">
            <a:xfrm rot="16771290">
              <a:off x="10152862" y="408545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657"/>
            <p:cNvSpPr>
              <a:spLocks/>
            </p:cNvSpPr>
            <p:nvPr/>
          </p:nvSpPr>
          <p:spPr bwMode="auto">
            <a:xfrm rot="16771290">
              <a:off x="11382428" y="4319217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659"/>
            <p:cNvSpPr>
              <a:spLocks/>
            </p:cNvSpPr>
            <p:nvPr/>
          </p:nvSpPr>
          <p:spPr bwMode="auto">
            <a:xfrm rot="16771290">
              <a:off x="7348579" y="470201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660"/>
            <p:cNvSpPr>
              <a:spLocks/>
            </p:cNvSpPr>
            <p:nvPr/>
          </p:nvSpPr>
          <p:spPr bwMode="auto">
            <a:xfrm rot="16771290">
              <a:off x="11134899" y="650006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661"/>
            <p:cNvSpPr>
              <a:spLocks/>
            </p:cNvSpPr>
            <p:nvPr/>
          </p:nvSpPr>
          <p:spPr bwMode="auto">
            <a:xfrm rot="16771290">
              <a:off x="10326609" y="578555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1662"/>
            <p:cNvSpPr>
              <a:spLocks/>
            </p:cNvSpPr>
            <p:nvPr/>
          </p:nvSpPr>
          <p:spPr bwMode="auto">
            <a:xfrm rot="16771290">
              <a:off x="10364241" y="521183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1663"/>
            <p:cNvSpPr>
              <a:spLocks/>
            </p:cNvSpPr>
            <p:nvPr/>
          </p:nvSpPr>
          <p:spPr bwMode="auto">
            <a:xfrm rot="16771290">
              <a:off x="12055693" y="5583133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665"/>
            <p:cNvSpPr>
              <a:spLocks/>
            </p:cNvSpPr>
            <p:nvPr/>
          </p:nvSpPr>
          <p:spPr bwMode="auto">
            <a:xfrm rot="16771290">
              <a:off x="9423479" y="470690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1666"/>
            <p:cNvSpPr>
              <a:spLocks/>
            </p:cNvSpPr>
            <p:nvPr/>
          </p:nvSpPr>
          <p:spPr bwMode="auto">
            <a:xfrm rot="16771290">
              <a:off x="8334352" y="412809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1667"/>
            <p:cNvSpPr>
              <a:spLocks/>
            </p:cNvSpPr>
            <p:nvPr/>
          </p:nvSpPr>
          <p:spPr bwMode="auto">
            <a:xfrm rot="16771290">
              <a:off x="8209518" y="47148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1668"/>
            <p:cNvSpPr>
              <a:spLocks/>
            </p:cNvSpPr>
            <p:nvPr/>
          </p:nvSpPr>
          <p:spPr bwMode="auto">
            <a:xfrm rot="16771290">
              <a:off x="8884514" y="614151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1669"/>
            <p:cNvSpPr>
              <a:spLocks/>
            </p:cNvSpPr>
            <p:nvPr/>
          </p:nvSpPr>
          <p:spPr bwMode="auto">
            <a:xfrm rot="16771290">
              <a:off x="9800817" y="589922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1670"/>
            <p:cNvSpPr>
              <a:spLocks/>
            </p:cNvSpPr>
            <p:nvPr/>
          </p:nvSpPr>
          <p:spPr bwMode="auto">
            <a:xfrm rot="16771290">
              <a:off x="11442421" y="3607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671"/>
            <p:cNvSpPr>
              <a:spLocks/>
            </p:cNvSpPr>
            <p:nvPr/>
          </p:nvSpPr>
          <p:spPr bwMode="auto">
            <a:xfrm rot="16771290">
              <a:off x="10643046" y="340936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673"/>
            <p:cNvSpPr>
              <a:spLocks/>
            </p:cNvSpPr>
            <p:nvPr/>
          </p:nvSpPr>
          <p:spPr bwMode="auto">
            <a:xfrm rot="16771290">
              <a:off x="10785999" y="553903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674"/>
            <p:cNvSpPr>
              <a:spLocks/>
            </p:cNvSpPr>
            <p:nvPr/>
          </p:nvSpPr>
          <p:spPr bwMode="auto">
            <a:xfrm rot="16771290">
              <a:off x="11565132" y="215904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675"/>
            <p:cNvSpPr>
              <a:spLocks/>
            </p:cNvSpPr>
            <p:nvPr/>
          </p:nvSpPr>
          <p:spPr bwMode="auto">
            <a:xfrm rot="16771290">
              <a:off x="11733838" y="648582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677"/>
            <p:cNvSpPr>
              <a:spLocks/>
            </p:cNvSpPr>
            <p:nvPr/>
          </p:nvSpPr>
          <p:spPr bwMode="auto">
            <a:xfrm rot="16771290">
              <a:off x="11617064" y="58384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583"/>
            <p:cNvSpPr>
              <a:spLocks/>
            </p:cNvSpPr>
            <p:nvPr/>
          </p:nvSpPr>
          <p:spPr bwMode="auto">
            <a:xfrm rot="1132588">
              <a:off x="9978452" y="162257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584"/>
            <p:cNvSpPr>
              <a:spLocks/>
            </p:cNvSpPr>
            <p:nvPr/>
          </p:nvSpPr>
          <p:spPr bwMode="auto">
            <a:xfrm rot="1132588">
              <a:off x="11057661" y="183881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585"/>
            <p:cNvSpPr>
              <a:spLocks/>
            </p:cNvSpPr>
            <p:nvPr/>
          </p:nvSpPr>
          <p:spPr bwMode="auto">
            <a:xfrm rot="1132588">
              <a:off x="9171338" y="25429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1586"/>
            <p:cNvSpPr>
              <a:spLocks/>
            </p:cNvSpPr>
            <p:nvPr/>
          </p:nvSpPr>
          <p:spPr bwMode="auto">
            <a:xfrm rot="1132588">
              <a:off x="8553211" y="363680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587"/>
            <p:cNvSpPr>
              <a:spLocks/>
            </p:cNvSpPr>
            <p:nvPr/>
          </p:nvSpPr>
          <p:spPr bwMode="auto">
            <a:xfrm rot="1132588">
              <a:off x="10366993" y="393328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588"/>
            <p:cNvSpPr>
              <a:spLocks/>
            </p:cNvSpPr>
            <p:nvPr/>
          </p:nvSpPr>
          <p:spPr bwMode="auto">
            <a:xfrm rot="1132588">
              <a:off x="10360227" y="129357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589"/>
            <p:cNvSpPr>
              <a:spLocks/>
            </p:cNvSpPr>
            <p:nvPr/>
          </p:nvSpPr>
          <p:spPr bwMode="auto">
            <a:xfrm rot="1132588">
              <a:off x="10775684" y="11971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590"/>
            <p:cNvSpPr>
              <a:spLocks/>
            </p:cNvSpPr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591"/>
            <p:cNvSpPr>
              <a:spLocks/>
            </p:cNvSpPr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592"/>
            <p:cNvSpPr>
              <a:spLocks/>
            </p:cNvSpPr>
            <p:nvPr/>
          </p:nvSpPr>
          <p:spPr bwMode="auto">
            <a:xfrm rot="1132588">
              <a:off x="10865139" y="3350825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593"/>
            <p:cNvSpPr>
              <a:spLocks/>
            </p:cNvSpPr>
            <p:nvPr/>
          </p:nvSpPr>
          <p:spPr bwMode="auto">
            <a:xfrm rot="1132588">
              <a:off x="11397288" y="278669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594"/>
            <p:cNvSpPr>
              <a:spLocks/>
            </p:cNvSpPr>
            <p:nvPr/>
          </p:nvSpPr>
          <p:spPr bwMode="auto">
            <a:xfrm rot="1132588">
              <a:off x="9262549" y="483931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1595"/>
            <p:cNvSpPr>
              <a:spLocks/>
            </p:cNvSpPr>
            <p:nvPr/>
          </p:nvSpPr>
          <p:spPr bwMode="auto">
            <a:xfrm rot="1132588">
              <a:off x="9812598" y="110383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596"/>
            <p:cNvSpPr>
              <a:spLocks/>
            </p:cNvSpPr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597"/>
            <p:cNvSpPr>
              <a:spLocks/>
            </p:cNvSpPr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598"/>
            <p:cNvSpPr>
              <a:spLocks/>
            </p:cNvSpPr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1599"/>
            <p:cNvSpPr>
              <a:spLocks/>
            </p:cNvSpPr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1600"/>
            <p:cNvSpPr>
              <a:spLocks/>
            </p:cNvSpPr>
            <p:nvPr/>
          </p:nvSpPr>
          <p:spPr bwMode="auto">
            <a:xfrm rot="1132588">
              <a:off x="11353998" y="120333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1601"/>
            <p:cNvSpPr>
              <a:spLocks/>
            </p:cNvSpPr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1602"/>
            <p:cNvSpPr>
              <a:spLocks/>
            </p:cNvSpPr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1603"/>
            <p:cNvSpPr>
              <a:spLocks/>
            </p:cNvSpPr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604"/>
            <p:cNvSpPr>
              <a:spLocks/>
            </p:cNvSpPr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605"/>
            <p:cNvSpPr>
              <a:spLocks/>
            </p:cNvSpPr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606"/>
            <p:cNvSpPr>
              <a:spLocks/>
            </p:cNvSpPr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609"/>
            <p:cNvSpPr>
              <a:spLocks/>
            </p:cNvSpPr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610"/>
            <p:cNvSpPr>
              <a:spLocks/>
            </p:cNvSpPr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611"/>
            <p:cNvSpPr>
              <a:spLocks/>
            </p:cNvSpPr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612"/>
            <p:cNvSpPr>
              <a:spLocks/>
            </p:cNvSpPr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615"/>
            <p:cNvSpPr>
              <a:spLocks/>
            </p:cNvSpPr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616"/>
            <p:cNvSpPr>
              <a:spLocks/>
            </p:cNvSpPr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617"/>
            <p:cNvSpPr>
              <a:spLocks/>
            </p:cNvSpPr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618"/>
            <p:cNvSpPr>
              <a:spLocks/>
            </p:cNvSpPr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619"/>
            <p:cNvSpPr>
              <a:spLocks/>
            </p:cNvSpPr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620"/>
            <p:cNvSpPr>
              <a:spLocks/>
            </p:cNvSpPr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621"/>
            <p:cNvSpPr>
              <a:spLocks/>
            </p:cNvSpPr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622"/>
            <p:cNvSpPr>
              <a:spLocks/>
            </p:cNvSpPr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623"/>
            <p:cNvSpPr>
              <a:spLocks/>
            </p:cNvSpPr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624"/>
            <p:cNvSpPr>
              <a:spLocks/>
            </p:cNvSpPr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625"/>
            <p:cNvSpPr>
              <a:spLocks/>
            </p:cNvSpPr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626"/>
            <p:cNvSpPr>
              <a:spLocks/>
            </p:cNvSpPr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627"/>
            <p:cNvSpPr>
              <a:spLocks/>
            </p:cNvSpPr>
            <p:nvPr/>
          </p:nvSpPr>
          <p:spPr bwMode="auto">
            <a:xfrm rot="1132588">
              <a:off x="10281871" y="291473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628"/>
            <p:cNvSpPr>
              <a:spLocks/>
            </p:cNvSpPr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629"/>
            <p:cNvSpPr>
              <a:spLocks/>
            </p:cNvSpPr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630"/>
            <p:cNvSpPr>
              <a:spLocks/>
            </p:cNvSpPr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631"/>
            <p:cNvSpPr>
              <a:spLocks/>
            </p:cNvSpPr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634"/>
            <p:cNvSpPr>
              <a:spLocks/>
            </p:cNvSpPr>
            <p:nvPr/>
          </p:nvSpPr>
          <p:spPr bwMode="auto">
            <a:xfrm rot="1132588">
              <a:off x="7353392" y="455299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635"/>
            <p:cNvSpPr>
              <a:spLocks/>
            </p:cNvSpPr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636"/>
            <p:cNvSpPr>
              <a:spLocks/>
            </p:cNvSpPr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637"/>
            <p:cNvSpPr>
              <a:spLocks/>
            </p:cNvSpPr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638"/>
            <p:cNvSpPr>
              <a:spLocks/>
            </p:cNvSpPr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639"/>
            <p:cNvSpPr>
              <a:spLocks/>
            </p:cNvSpPr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640"/>
            <p:cNvSpPr>
              <a:spLocks/>
            </p:cNvSpPr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641"/>
            <p:cNvSpPr>
              <a:spLocks/>
            </p:cNvSpPr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642"/>
            <p:cNvSpPr>
              <a:spLocks/>
            </p:cNvSpPr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645"/>
            <p:cNvSpPr>
              <a:spLocks/>
            </p:cNvSpPr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646"/>
            <p:cNvSpPr>
              <a:spLocks/>
            </p:cNvSpPr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647"/>
            <p:cNvSpPr>
              <a:spLocks/>
            </p:cNvSpPr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648"/>
            <p:cNvSpPr>
              <a:spLocks/>
            </p:cNvSpPr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649"/>
            <p:cNvSpPr>
              <a:spLocks/>
            </p:cNvSpPr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650"/>
            <p:cNvSpPr>
              <a:spLocks/>
            </p:cNvSpPr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651"/>
            <p:cNvSpPr>
              <a:spLocks/>
            </p:cNvSpPr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652"/>
            <p:cNvSpPr>
              <a:spLocks/>
            </p:cNvSpPr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653"/>
            <p:cNvSpPr>
              <a:spLocks/>
            </p:cNvSpPr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654"/>
            <p:cNvSpPr>
              <a:spLocks/>
            </p:cNvSpPr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655"/>
            <p:cNvSpPr>
              <a:spLocks/>
            </p:cNvSpPr>
            <p:nvPr/>
          </p:nvSpPr>
          <p:spPr bwMode="auto">
            <a:xfrm rot="1132588">
              <a:off x="10385854" y="212484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656"/>
            <p:cNvSpPr>
              <a:spLocks/>
            </p:cNvSpPr>
            <p:nvPr/>
          </p:nvSpPr>
          <p:spPr bwMode="auto">
            <a:xfrm rot="1132588">
              <a:off x="11500965" y="355416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657"/>
            <p:cNvSpPr>
              <a:spLocks/>
            </p:cNvSpPr>
            <p:nvPr/>
          </p:nvSpPr>
          <p:spPr bwMode="auto">
            <a:xfrm rot="1132588">
              <a:off x="11040517" y="472778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658"/>
            <p:cNvSpPr>
              <a:spLocks/>
            </p:cNvSpPr>
            <p:nvPr/>
          </p:nvSpPr>
          <p:spPr bwMode="auto">
            <a:xfrm rot="1132588">
              <a:off x="12132945" y="5926902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659"/>
            <p:cNvSpPr>
              <a:spLocks/>
            </p:cNvSpPr>
            <p:nvPr/>
          </p:nvSpPr>
          <p:spPr bwMode="auto">
            <a:xfrm rot="1132588">
              <a:off x="11326127" y="6868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660"/>
            <p:cNvSpPr>
              <a:spLocks/>
            </p:cNvSpPr>
            <p:nvPr/>
          </p:nvSpPr>
          <p:spPr bwMode="auto">
            <a:xfrm rot="1132588">
              <a:off x="8937303" y="413145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661"/>
            <p:cNvSpPr>
              <a:spLocks/>
            </p:cNvSpPr>
            <p:nvPr/>
          </p:nvSpPr>
          <p:spPr bwMode="auto">
            <a:xfrm rot="1132588">
              <a:off x="9774756" y="34475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662"/>
            <p:cNvSpPr>
              <a:spLocks/>
            </p:cNvSpPr>
            <p:nvPr/>
          </p:nvSpPr>
          <p:spPr bwMode="auto">
            <a:xfrm rot="1132588">
              <a:off x="10333668" y="358045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663"/>
            <p:cNvSpPr>
              <a:spLocks/>
            </p:cNvSpPr>
            <p:nvPr/>
          </p:nvSpPr>
          <p:spPr bwMode="auto">
            <a:xfrm rot="1132588">
              <a:off x="9693283" y="5188270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664"/>
            <p:cNvSpPr>
              <a:spLocks/>
            </p:cNvSpPr>
            <p:nvPr/>
          </p:nvSpPr>
          <p:spPr bwMode="auto">
            <a:xfrm rot="1132588">
              <a:off x="8962089" y="193164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665"/>
            <p:cNvSpPr>
              <a:spLocks/>
            </p:cNvSpPr>
            <p:nvPr/>
          </p:nvSpPr>
          <p:spPr bwMode="auto">
            <a:xfrm rot="1132588">
              <a:off x="11032856" y="273477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666"/>
            <p:cNvSpPr>
              <a:spLocks/>
            </p:cNvSpPr>
            <p:nvPr/>
          </p:nvSpPr>
          <p:spPr bwMode="auto">
            <a:xfrm rot="1132588">
              <a:off x="11782704" y="175435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1667"/>
            <p:cNvSpPr>
              <a:spLocks/>
            </p:cNvSpPr>
            <p:nvPr/>
          </p:nvSpPr>
          <p:spPr bwMode="auto">
            <a:xfrm rot="1132588">
              <a:off x="11224878" y="15367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668"/>
            <p:cNvSpPr>
              <a:spLocks/>
            </p:cNvSpPr>
            <p:nvPr/>
          </p:nvSpPr>
          <p:spPr bwMode="auto">
            <a:xfrm rot="1132588">
              <a:off x="9707420" y="19708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669"/>
            <p:cNvSpPr>
              <a:spLocks/>
            </p:cNvSpPr>
            <p:nvPr/>
          </p:nvSpPr>
          <p:spPr bwMode="auto">
            <a:xfrm rot="1132588">
              <a:off x="9797543" y="291434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670"/>
            <p:cNvSpPr>
              <a:spLocks/>
            </p:cNvSpPr>
            <p:nvPr/>
          </p:nvSpPr>
          <p:spPr bwMode="auto">
            <a:xfrm rot="1132588">
              <a:off x="11792305" y="490669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671"/>
            <p:cNvSpPr>
              <a:spLocks/>
            </p:cNvSpPr>
            <p:nvPr/>
          </p:nvSpPr>
          <p:spPr bwMode="auto">
            <a:xfrm rot="1132588">
              <a:off x="12110416" y="4151246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672"/>
            <p:cNvSpPr>
              <a:spLocks/>
            </p:cNvSpPr>
            <p:nvPr/>
          </p:nvSpPr>
          <p:spPr bwMode="auto">
            <a:xfrm rot="1132588">
              <a:off x="11438288" y="60254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673"/>
            <p:cNvSpPr>
              <a:spLocks/>
            </p:cNvSpPr>
            <p:nvPr/>
          </p:nvSpPr>
          <p:spPr bwMode="auto">
            <a:xfrm rot="1132588">
              <a:off x="9991871" y="394575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675"/>
            <p:cNvSpPr>
              <a:spLocks/>
            </p:cNvSpPr>
            <p:nvPr/>
          </p:nvSpPr>
          <p:spPr bwMode="auto">
            <a:xfrm rot="1132588">
              <a:off x="8904532" y="47263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676"/>
            <p:cNvSpPr>
              <a:spLocks/>
            </p:cNvSpPr>
            <p:nvPr/>
          </p:nvSpPr>
          <p:spPr bwMode="auto">
            <a:xfrm rot="1132588">
              <a:off x="8055672" y="388663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677"/>
            <p:cNvSpPr>
              <a:spLocks/>
            </p:cNvSpPr>
            <p:nvPr/>
          </p:nvSpPr>
          <p:spPr bwMode="auto">
            <a:xfrm rot="1132588">
              <a:off x="9562263" y="471631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583"/>
            <p:cNvSpPr>
              <a:spLocks/>
            </p:cNvSpPr>
            <p:nvPr/>
          </p:nvSpPr>
          <p:spPr bwMode="auto">
            <a:xfrm rot="10800000">
              <a:off x="7390243" y="2901666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584"/>
            <p:cNvSpPr>
              <a:spLocks/>
            </p:cNvSpPr>
            <p:nvPr/>
          </p:nvSpPr>
          <p:spPr bwMode="auto">
            <a:xfrm rot="10800000">
              <a:off x="6309155" y="304930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1585"/>
            <p:cNvSpPr>
              <a:spLocks/>
            </p:cNvSpPr>
            <p:nvPr/>
          </p:nvSpPr>
          <p:spPr bwMode="auto">
            <a:xfrm rot="10800000">
              <a:off x="7912531" y="181264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1586"/>
            <p:cNvSpPr>
              <a:spLocks/>
            </p:cNvSpPr>
            <p:nvPr/>
          </p:nvSpPr>
          <p:spPr bwMode="auto">
            <a:xfrm rot="10800000">
              <a:off x="8172880" y="591854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1587"/>
            <p:cNvSpPr>
              <a:spLocks/>
            </p:cNvSpPr>
            <p:nvPr/>
          </p:nvSpPr>
          <p:spPr bwMode="auto">
            <a:xfrm rot="10800000">
              <a:off x="6331381" y="88395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1588"/>
            <p:cNvSpPr>
              <a:spLocks/>
            </p:cNvSpPr>
            <p:nvPr/>
          </p:nvSpPr>
          <p:spPr bwMode="auto">
            <a:xfrm rot="10800000">
              <a:off x="7191806" y="337950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1589"/>
            <p:cNvSpPr>
              <a:spLocks/>
            </p:cNvSpPr>
            <p:nvPr/>
          </p:nvSpPr>
          <p:spPr bwMode="auto">
            <a:xfrm rot="10800000">
              <a:off x="6831443" y="36049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1590"/>
            <p:cNvSpPr>
              <a:spLocks/>
            </p:cNvSpPr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1591"/>
            <p:cNvSpPr>
              <a:spLocks/>
            </p:cNvSpPr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1592"/>
            <p:cNvSpPr>
              <a:spLocks/>
            </p:cNvSpPr>
            <p:nvPr/>
          </p:nvSpPr>
          <p:spPr bwMode="auto">
            <a:xfrm rot="10800000">
              <a:off x="6083731" y="161737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1593"/>
            <p:cNvSpPr>
              <a:spLocks/>
            </p:cNvSpPr>
            <p:nvPr/>
          </p:nvSpPr>
          <p:spPr bwMode="auto">
            <a:xfrm rot="10800000">
              <a:off x="5778930" y="23349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1595"/>
            <p:cNvSpPr>
              <a:spLocks/>
            </p:cNvSpPr>
            <p:nvPr/>
          </p:nvSpPr>
          <p:spPr bwMode="auto">
            <a:xfrm rot="10800000">
              <a:off x="7766481" y="337156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1596"/>
            <p:cNvSpPr>
              <a:spLocks/>
            </p:cNvSpPr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1597"/>
            <p:cNvSpPr>
              <a:spLocks/>
            </p:cNvSpPr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1598"/>
            <p:cNvSpPr>
              <a:spLocks/>
            </p:cNvSpPr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1599"/>
            <p:cNvSpPr>
              <a:spLocks/>
            </p:cNvSpPr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1600"/>
            <p:cNvSpPr>
              <a:spLocks/>
            </p:cNvSpPr>
            <p:nvPr/>
          </p:nvSpPr>
          <p:spPr bwMode="auto">
            <a:xfrm rot="10800000">
              <a:off x="6312330" y="381447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1601"/>
            <p:cNvSpPr>
              <a:spLocks/>
            </p:cNvSpPr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1602"/>
            <p:cNvSpPr>
              <a:spLocks/>
            </p:cNvSpPr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1603"/>
            <p:cNvSpPr>
              <a:spLocks/>
            </p:cNvSpPr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1604"/>
            <p:cNvSpPr>
              <a:spLocks/>
            </p:cNvSpPr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1605"/>
            <p:cNvSpPr>
              <a:spLocks/>
            </p:cNvSpPr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1606"/>
            <p:cNvSpPr>
              <a:spLocks/>
            </p:cNvSpPr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611"/>
            <p:cNvSpPr>
              <a:spLocks/>
            </p:cNvSpPr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1612"/>
            <p:cNvSpPr>
              <a:spLocks/>
            </p:cNvSpPr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1613"/>
            <p:cNvSpPr>
              <a:spLocks/>
            </p:cNvSpPr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614"/>
            <p:cNvSpPr>
              <a:spLocks/>
            </p:cNvSpPr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615"/>
            <p:cNvSpPr>
              <a:spLocks/>
            </p:cNvSpPr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616"/>
            <p:cNvSpPr>
              <a:spLocks/>
            </p:cNvSpPr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1619"/>
            <p:cNvSpPr>
              <a:spLocks/>
            </p:cNvSpPr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620"/>
            <p:cNvSpPr>
              <a:spLocks/>
            </p:cNvSpPr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621"/>
            <p:cNvSpPr>
              <a:spLocks/>
            </p:cNvSpPr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622"/>
            <p:cNvSpPr>
              <a:spLocks/>
            </p:cNvSpPr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623"/>
            <p:cNvSpPr>
              <a:spLocks/>
            </p:cNvSpPr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1624"/>
            <p:cNvSpPr>
              <a:spLocks/>
            </p:cNvSpPr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1625"/>
            <p:cNvSpPr>
              <a:spLocks/>
            </p:cNvSpPr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626"/>
            <p:cNvSpPr>
              <a:spLocks/>
            </p:cNvSpPr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627"/>
            <p:cNvSpPr>
              <a:spLocks/>
            </p:cNvSpPr>
            <p:nvPr/>
          </p:nvSpPr>
          <p:spPr bwMode="auto">
            <a:xfrm rot="10800000">
              <a:off x="6853668" y="19031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628"/>
            <p:cNvSpPr>
              <a:spLocks/>
            </p:cNvSpPr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629"/>
            <p:cNvSpPr>
              <a:spLocks/>
            </p:cNvSpPr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1630"/>
            <p:cNvSpPr>
              <a:spLocks/>
            </p:cNvSpPr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1631"/>
            <p:cNvSpPr>
              <a:spLocks/>
            </p:cNvSpPr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1632"/>
            <p:cNvSpPr>
              <a:spLocks/>
            </p:cNvSpPr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1633"/>
            <p:cNvSpPr>
              <a:spLocks/>
            </p:cNvSpPr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635"/>
            <p:cNvSpPr>
              <a:spLocks/>
            </p:cNvSpPr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1636"/>
            <p:cNvSpPr>
              <a:spLocks/>
            </p:cNvSpPr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1641"/>
            <p:cNvSpPr>
              <a:spLocks/>
            </p:cNvSpPr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1642"/>
            <p:cNvSpPr>
              <a:spLocks/>
            </p:cNvSpPr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1643"/>
            <p:cNvSpPr>
              <a:spLocks/>
            </p:cNvSpPr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1644"/>
            <p:cNvSpPr>
              <a:spLocks/>
            </p:cNvSpPr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1645"/>
            <p:cNvSpPr>
              <a:spLocks/>
            </p:cNvSpPr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1646"/>
            <p:cNvSpPr>
              <a:spLocks/>
            </p:cNvSpPr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1647"/>
            <p:cNvSpPr>
              <a:spLocks/>
            </p:cNvSpPr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648"/>
            <p:cNvSpPr>
              <a:spLocks/>
            </p:cNvSpPr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1649"/>
            <p:cNvSpPr>
              <a:spLocks/>
            </p:cNvSpPr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1650"/>
            <p:cNvSpPr>
              <a:spLocks/>
            </p:cNvSpPr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655"/>
            <p:cNvSpPr>
              <a:spLocks/>
            </p:cNvSpPr>
            <p:nvPr/>
          </p:nvSpPr>
          <p:spPr bwMode="auto">
            <a:xfrm rot="10800000">
              <a:off x="7010831" y="268417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1656"/>
            <p:cNvSpPr>
              <a:spLocks/>
            </p:cNvSpPr>
            <p:nvPr/>
          </p:nvSpPr>
          <p:spPr bwMode="auto">
            <a:xfrm rot="10800000">
              <a:off x="5496356" y="1691992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657"/>
            <p:cNvSpPr>
              <a:spLocks/>
            </p:cNvSpPr>
            <p:nvPr/>
          </p:nvSpPr>
          <p:spPr bwMode="auto">
            <a:xfrm rot="10800000">
              <a:off x="5520168" y="41087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659"/>
            <p:cNvSpPr>
              <a:spLocks/>
            </p:cNvSpPr>
            <p:nvPr/>
          </p:nvSpPr>
          <p:spPr bwMode="auto">
            <a:xfrm rot="10800000">
              <a:off x="6564743" y="4333592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660"/>
            <p:cNvSpPr>
              <a:spLocks/>
            </p:cNvSpPr>
            <p:nvPr/>
          </p:nvSpPr>
          <p:spPr bwMode="auto">
            <a:xfrm rot="10800000">
              <a:off x="7710918" y="30292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661"/>
            <p:cNvSpPr>
              <a:spLocks/>
            </p:cNvSpPr>
            <p:nvPr/>
          </p:nvSpPr>
          <p:spPr bwMode="auto">
            <a:xfrm rot="10800000">
              <a:off x="7142593" y="1218917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1662"/>
            <p:cNvSpPr>
              <a:spLocks/>
            </p:cNvSpPr>
            <p:nvPr/>
          </p:nvSpPr>
          <p:spPr bwMode="auto">
            <a:xfrm rot="10800000">
              <a:off x="6567918" y="1276066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664"/>
            <p:cNvSpPr>
              <a:spLocks/>
            </p:cNvSpPr>
            <p:nvPr/>
          </p:nvSpPr>
          <p:spPr bwMode="auto">
            <a:xfrm rot="10800000">
              <a:off x="8420531" y="240636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1665"/>
            <p:cNvSpPr>
              <a:spLocks/>
            </p:cNvSpPr>
            <p:nvPr/>
          </p:nvSpPr>
          <p:spPr bwMode="auto">
            <a:xfrm rot="10800000">
              <a:off x="6232956" y="233492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1666"/>
            <p:cNvSpPr>
              <a:spLocks/>
            </p:cNvSpPr>
            <p:nvPr/>
          </p:nvSpPr>
          <p:spPr bwMode="auto">
            <a:xfrm rot="10800000">
              <a:off x="5842430" y="350650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1667"/>
            <p:cNvSpPr>
              <a:spLocks/>
            </p:cNvSpPr>
            <p:nvPr/>
          </p:nvSpPr>
          <p:spPr bwMode="auto">
            <a:xfrm rot="10800000">
              <a:off x="6440918" y="35334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1668"/>
            <p:cNvSpPr>
              <a:spLocks/>
            </p:cNvSpPr>
            <p:nvPr/>
          </p:nvSpPr>
          <p:spPr bwMode="auto">
            <a:xfrm rot="10800000">
              <a:off x="7736318" y="2631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1669"/>
            <p:cNvSpPr>
              <a:spLocks/>
            </p:cNvSpPr>
            <p:nvPr/>
          </p:nvSpPr>
          <p:spPr bwMode="auto">
            <a:xfrm rot="10800000">
              <a:off x="7345793" y="17681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1670"/>
            <p:cNvSpPr>
              <a:spLocks/>
            </p:cNvSpPr>
            <p:nvPr/>
          </p:nvSpPr>
          <p:spPr bwMode="auto">
            <a:xfrm rot="10800000">
              <a:off x="4813730" y="5283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1671"/>
            <p:cNvSpPr>
              <a:spLocks/>
            </p:cNvSpPr>
            <p:nvPr/>
          </p:nvSpPr>
          <p:spPr bwMode="auto">
            <a:xfrm rot="10800000">
              <a:off x="4748643" y="1342742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1673"/>
            <p:cNvSpPr>
              <a:spLocks/>
            </p:cNvSpPr>
            <p:nvPr/>
          </p:nvSpPr>
          <p:spPr bwMode="auto">
            <a:xfrm rot="10800000">
              <a:off x="6826681" y="8553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1674"/>
            <p:cNvSpPr>
              <a:spLocks/>
            </p:cNvSpPr>
            <p:nvPr/>
          </p:nvSpPr>
          <p:spPr bwMode="auto">
            <a:xfrm rot="10800000">
              <a:off x="3365931" y="64424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1676"/>
            <p:cNvSpPr>
              <a:spLocks/>
            </p:cNvSpPr>
            <p:nvPr/>
          </p:nvSpPr>
          <p:spPr bwMode="auto">
            <a:xfrm rot="10800000">
              <a:off x="8684056" y="28387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1677"/>
            <p:cNvSpPr>
              <a:spLocks/>
            </p:cNvSpPr>
            <p:nvPr/>
          </p:nvSpPr>
          <p:spPr bwMode="auto">
            <a:xfrm rot="10800000">
              <a:off x="6985430" y="-129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1583"/>
            <p:cNvSpPr>
              <a:spLocks/>
            </p:cNvSpPr>
            <p:nvPr/>
          </p:nvSpPr>
          <p:spPr bwMode="auto">
            <a:xfrm rot="16761298">
              <a:off x="3084317" y="21073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1584"/>
            <p:cNvSpPr>
              <a:spLocks/>
            </p:cNvSpPr>
            <p:nvPr/>
          </p:nvSpPr>
          <p:spPr bwMode="auto">
            <a:xfrm rot="16761298">
              <a:off x="3122261" y="1014665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1585"/>
            <p:cNvSpPr>
              <a:spLocks/>
            </p:cNvSpPr>
            <p:nvPr/>
          </p:nvSpPr>
          <p:spPr bwMode="auto">
            <a:xfrm rot="16761298">
              <a:off x="4128411" y="280584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1586"/>
            <p:cNvSpPr>
              <a:spLocks/>
            </p:cNvSpPr>
            <p:nvPr/>
          </p:nvSpPr>
          <p:spPr bwMode="auto">
            <a:xfrm rot="16761298">
              <a:off x="5315728" y="3258925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1587"/>
            <p:cNvSpPr>
              <a:spLocks/>
            </p:cNvSpPr>
            <p:nvPr/>
          </p:nvSpPr>
          <p:spPr bwMode="auto">
            <a:xfrm rot="16761298">
              <a:off x="5301765" y="139667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1588"/>
            <p:cNvSpPr>
              <a:spLocks/>
            </p:cNvSpPr>
            <p:nvPr/>
          </p:nvSpPr>
          <p:spPr bwMode="auto">
            <a:xfrm rot="16761298">
              <a:off x="2699542" y="184000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1589"/>
            <p:cNvSpPr>
              <a:spLocks/>
            </p:cNvSpPr>
            <p:nvPr/>
          </p:nvSpPr>
          <p:spPr bwMode="auto">
            <a:xfrm rot="16761298">
              <a:off x="2536615" y="144701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1590"/>
            <p:cNvSpPr>
              <a:spLocks/>
            </p:cNvSpPr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1591"/>
            <p:cNvSpPr>
              <a:spLocks/>
            </p:cNvSpPr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1592"/>
            <p:cNvSpPr>
              <a:spLocks/>
            </p:cNvSpPr>
            <p:nvPr/>
          </p:nvSpPr>
          <p:spPr bwMode="auto">
            <a:xfrm rot="16761298">
              <a:off x="4650119" y="103312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1593"/>
            <p:cNvSpPr>
              <a:spLocks/>
            </p:cNvSpPr>
            <p:nvPr/>
          </p:nvSpPr>
          <p:spPr bwMode="auto">
            <a:xfrm rot="16761298">
              <a:off x="4007012" y="6169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1594"/>
            <p:cNvSpPr>
              <a:spLocks/>
            </p:cNvSpPr>
            <p:nvPr/>
          </p:nvSpPr>
          <p:spPr bwMode="auto">
            <a:xfrm rot="16761298">
              <a:off x="6379425" y="2353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1595"/>
            <p:cNvSpPr>
              <a:spLocks/>
            </p:cNvSpPr>
            <p:nvPr/>
          </p:nvSpPr>
          <p:spPr bwMode="auto">
            <a:xfrm rot="16761298">
              <a:off x="2606633" y="240343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1596"/>
            <p:cNvSpPr>
              <a:spLocks/>
            </p:cNvSpPr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1597"/>
            <p:cNvSpPr>
              <a:spLocks/>
            </p:cNvSpPr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1598"/>
            <p:cNvSpPr>
              <a:spLocks/>
            </p:cNvSpPr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1599"/>
            <p:cNvSpPr>
              <a:spLocks/>
            </p:cNvSpPr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1600"/>
            <p:cNvSpPr>
              <a:spLocks/>
            </p:cNvSpPr>
            <p:nvPr/>
          </p:nvSpPr>
          <p:spPr bwMode="auto">
            <a:xfrm rot="16761298">
              <a:off x="2445445" y="907586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1601"/>
            <p:cNvSpPr>
              <a:spLocks/>
            </p:cNvSpPr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1602"/>
            <p:cNvSpPr>
              <a:spLocks/>
            </p:cNvSpPr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1603"/>
            <p:cNvSpPr>
              <a:spLocks/>
            </p:cNvSpPr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1604"/>
            <p:cNvSpPr>
              <a:spLocks/>
            </p:cNvSpPr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1605"/>
            <p:cNvSpPr>
              <a:spLocks/>
            </p:cNvSpPr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1606"/>
            <p:cNvSpPr>
              <a:spLocks/>
            </p:cNvSpPr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1609"/>
            <p:cNvSpPr>
              <a:spLocks/>
            </p:cNvSpPr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1610"/>
            <p:cNvSpPr>
              <a:spLocks/>
            </p:cNvSpPr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1611"/>
            <p:cNvSpPr>
              <a:spLocks/>
            </p:cNvSpPr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1612"/>
            <p:cNvSpPr>
              <a:spLocks/>
            </p:cNvSpPr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1615"/>
            <p:cNvSpPr>
              <a:spLocks/>
            </p:cNvSpPr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1616"/>
            <p:cNvSpPr>
              <a:spLocks/>
            </p:cNvSpPr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1617"/>
            <p:cNvSpPr>
              <a:spLocks/>
            </p:cNvSpPr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1618"/>
            <p:cNvSpPr>
              <a:spLocks/>
            </p:cNvSpPr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1619"/>
            <p:cNvSpPr>
              <a:spLocks/>
            </p:cNvSpPr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1620"/>
            <p:cNvSpPr>
              <a:spLocks/>
            </p:cNvSpPr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1621"/>
            <p:cNvSpPr>
              <a:spLocks/>
            </p:cNvSpPr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1622"/>
            <p:cNvSpPr>
              <a:spLocks/>
            </p:cNvSpPr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1623"/>
            <p:cNvSpPr>
              <a:spLocks/>
            </p:cNvSpPr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1624"/>
            <p:cNvSpPr>
              <a:spLocks/>
            </p:cNvSpPr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1625"/>
            <p:cNvSpPr>
              <a:spLocks/>
            </p:cNvSpPr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1626"/>
            <p:cNvSpPr>
              <a:spLocks/>
            </p:cNvSpPr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1627"/>
            <p:cNvSpPr>
              <a:spLocks/>
            </p:cNvSpPr>
            <p:nvPr/>
          </p:nvSpPr>
          <p:spPr bwMode="auto">
            <a:xfrm rot="16761298">
              <a:off x="4318583" y="17568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1628"/>
            <p:cNvSpPr>
              <a:spLocks/>
            </p:cNvSpPr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1629"/>
            <p:cNvSpPr>
              <a:spLocks/>
            </p:cNvSpPr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1630"/>
            <p:cNvSpPr>
              <a:spLocks/>
            </p:cNvSpPr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1631"/>
            <p:cNvSpPr>
              <a:spLocks/>
            </p:cNvSpPr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1634"/>
            <p:cNvSpPr>
              <a:spLocks/>
            </p:cNvSpPr>
            <p:nvPr/>
          </p:nvSpPr>
          <p:spPr bwMode="auto">
            <a:xfrm rot="16761298">
              <a:off x="6427011" y="4422309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1635"/>
            <p:cNvSpPr>
              <a:spLocks/>
            </p:cNvSpPr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1636"/>
            <p:cNvSpPr>
              <a:spLocks/>
            </p:cNvSpPr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1637"/>
            <p:cNvSpPr>
              <a:spLocks/>
            </p:cNvSpPr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1638"/>
            <p:cNvSpPr>
              <a:spLocks/>
            </p:cNvSpPr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1639"/>
            <p:cNvSpPr>
              <a:spLocks/>
            </p:cNvSpPr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1640"/>
            <p:cNvSpPr>
              <a:spLocks/>
            </p:cNvSpPr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1641"/>
            <p:cNvSpPr>
              <a:spLocks/>
            </p:cNvSpPr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1642"/>
            <p:cNvSpPr>
              <a:spLocks/>
            </p:cNvSpPr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1647"/>
            <p:cNvSpPr>
              <a:spLocks/>
            </p:cNvSpPr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1648"/>
            <p:cNvSpPr>
              <a:spLocks/>
            </p:cNvSpPr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1649"/>
            <p:cNvSpPr>
              <a:spLocks/>
            </p:cNvSpPr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1650"/>
            <p:cNvSpPr>
              <a:spLocks/>
            </p:cNvSpPr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1651"/>
            <p:cNvSpPr>
              <a:spLocks/>
            </p:cNvSpPr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1652"/>
            <p:cNvSpPr>
              <a:spLocks/>
            </p:cNvSpPr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1653"/>
            <p:cNvSpPr>
              <a:spLocks/>
            </p:cNvSpPr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1654"/>
            <p:cNvSpPr>
              <a:spLocks/>
            </p:cNvSpPr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1655"/>
            <p:cNvSpPr>
              <a:spLocks/>
            </p:cNvSpPr>
            <p:nvPr/>
          </p:nvSpPr>
          <p:spPr bwMode="auto">
            <a:xfrm rot="16761298">
              <a:off x="3522374" y="178496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1656"/>
            <p:cNvSpPr>
              <a:spLocks/>
            </p:cNvSpPr>
            <p:nvPr/>
          </p:nvSpPr>
          <p:spPr bwMode="auto">
            <a:xfrm rot="16761298">
              <a:off x="4749389" y="450345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1657"/>
            <p:cNvSpPr>
              <a:spLocks/>
            </p:cNvSpPr>
            <p:nvPr/>
          </p:nvSpPr>
          <p:spPr bwMode="auto">
            <a:xfrm rot="16761298">
              <a:off x="5979668" y="68049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1659"/>
            <p:cNvSpPr>
              <a:spLocks/>
            </p:cNvSpPr>
            <p:nvPr/>
          </p:nvSpPr>
          <p:spPr bwMode="auto">
            <a:xfrm rot="16761298">
              <a:off x="1946938" y="107502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1660"/>
            <p:cNvSpPr>
              <a:spLocks/>
            </p:cNvSpPr>
            <p:nvPr/>
          </p:nvSpPr>
          <p:spPr bwMode="auto">
            <a:xfrm rot="16761298">
              <a:off x="5738465" y="2862060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1661"/>
            <p:cNvSpPr>
              <a:spLocks/>
            </p:cNvSpPr>
            <p:nvPr/>
          </p:nvSpPr>
          <p:spPr bwMode="auto">
            <a:xfrm rot="16761298">
              <a:off x="4928104" y="2149911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1662"/>
            <p:cNvSpPr>
              <a:spLocks/>
            </p:cNvSpPr>
            <p:nvPr/>
          </p:nvSpPr>
          <p:spPr bwMode="auto">
            <a:xfrm rot="16761298">
              <a:off x="4964066" y="1576078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1663"/>
            <p:cNvSpPr>
              <a:spLocks/>
            </p:cNvSpPr>
            <p:nvPr/>
          </p:nvSpPr>
          <p:spPr bwMode="auto">
            <a:xfrm rot="16761298">
              <a:off x="6656591" y="1942461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1664"/>
            <p:cNvSpPr>
              <a:spLocks/>
            </p:cNvSpPr>
            <p:nvPr/>
          </p:nvSpPr>
          <p:spPr bwMode="auto">
            <a:xfrm rot="16761298">
              <a:off x="3567343" y="322107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1665"/>
            <p:cNvSpPr>
              <a:spLocks/>
            </p:cNvSpPr>
            <p:nvPr/>
          </p:nvSpPr>
          <p:spPr bwMode="auto">
            <a:xfrm rot="16761298">
              <a:off x="4021780" y="1073948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1666"/>
            <p:cNvSpPr>
              <a:spLocks/>
            </p:cNvSpPr>
            <p:nvPr/>
          </p:nvSpPr>
          <p:spPr bwMode="auto">
            <a:xfrm rot="16761298">
              <a:off x="2930973" y="498316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1667"/>
            <p:cNvSpPr>
              <a:spLocks/>
            </p:cNvSpPr>
            <p:nvPr/>
          </p:nvSpPr>
          <p:spPr bwMode="auto">
            <a:xfrm rot="16761298">
              <a:off x="2807843" y="108538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1668"/>
            <p:cNvSpPr>
              <a:spLocks/>
            </p:cNvSpPr>
            <p:nvPr/>
          </p:nvSpPr>
          <p:spPr bwMode="auto">
            <a:xfrm rot="16761298">
              <a:off x="3486983" y="251012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1669"/>
            <p:cNvSpPr>
              <a:spLocks/>
            </p:cNvSpPr>
            <p:nvPr/>
          </p:nvSpPr>
          <p:spPr bwMode="auto">
            <a:xfrm rot="16761298">
              <a:off x="4402577" y="226517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1670"/>
            <p:cNvSpPr>
              <a:spLocks/>
            </p:cNvSpPr>
            <p:nvPr/>
          </p:nvSpPr>
          <p:spPr bwMode="auto">
            <a:xfrm rot="16761298">
              <a:off x="6037513" y="-3168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1672"/>
            <p:cNvSpPr>
              <a:spLocks/>
            </p:cNvSpPr>
            <p:nvPr/>
          </p:nvSpPr>
          <p:spPr bwMode="auto">
            <a:xfrm rot="16761298">
              <a:off x="7199460" y="13239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1673"/>
            <p:cNvSpPr>
              <a:spLocks/>
            </p:cNvSpPr>
            <p:nvPr/>
          </p:nvSpPr>
          <p:spPr bwMode="auto">
            <a:xfrm rot="16761298">
              <a:off x="5386709" y="190212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1675"/>
            <p:cNvSpPr>
              <a:spLocks/>
            </p:cNvSpPr>
            <p:nvPr/>
          </p:nvSpPr>
          <p:spPr bwMode="auto">
            <a:xfrm rot="16761298">
              <a:off x="6337295" y="284614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1676"/>
            <p:cNvSpPr>
              <a:spLocks/>
            </p:cNvSpPr>
            <p:nvPr/>
          </p:nvSpPr>
          <p:spPr bwMode="auto">
            <a:xfrm rot="16761298">
              <a:off x="5652382" y="382456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1677"/>
            <p:cNvSpPr>
              <a:spLocks/>
            </p:cNvSpPr>
            <p:nvPr/>
          </p:nvSpPr>
          <p:spPr bwMode="auto">
            <a:xfrm rot="16761298">
              <a:off x="6218640" y="2199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1583"/>
            <p:cNvSpPr>
              <a:spLocks/>
            </p:cNvSpPr>
            <p:nvPr/>
          </p:nvSpPr>
          <p:spPr bwMode="auto">
            <a:xfrm rot="10800000">
              <a:off x="11730435" y="278522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1584"/>
            <p:cNvSpPr>
              <a:spLocks/>
            </p:cNvSpPr>
            <p:nvPr/>
          </p:nvSpPr>
          <p:spPr bwMode="auto">
            <a:xfrm rot="10800000">
              <a:off x="10649347" y="293285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1585"/>
            <p:cNvSpPr>
              <a:spLocks/>
            </p:cNvSpPr>
            <p:nvPr/>
          </p:nvSpPr>
          <p:spPr bwMode="auto">
            <a:xfrm rot="10800000">
              <a:off x="12252723" y="16961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1587"/>
            <p:cNvSpPr>
              <a:spLocks/>
            </p:cNvSpPr>
            <p:nvPr/>
          </p:nvSpPr>
          <p:spPr bwMode="auto">
            <a:xfrm rot="10800000">
              <a:off x="10671573" y="76750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1588"/>
            <p:cNvSpPr>
              <a:spLocks/>
            </p:cNvSpPr>
            <p:nvPr/>
          </p:nvSpPr>
          <p:spPr bwMode="auto">
            <a:xfrm rot="10800000">
              <a:off x="11531998" y="326305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1589"/>
            <p:cNvSpPr>
              <a:spLocks/>
            </p:cNvSpPr>
            <p:nvPr/>
          </p:nvSpPr>
          <p:spPr bwMode="auto">
            <a:xfrm rot="10800000">
              <a:off x="11171635" y="3488484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590"/>
            <p:cNvSpPr>
              <a:spLocks/>
            </p:cNvSpPr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591"/>
            <p:cNvSpPr>
              <a:spLocks/>
            </p:cNvSpPr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592"/>
            <p:cNvSpPr>
              <a:spLocks/>
            </p:cNvSpPr>
            <p:nvPr/>
          </p:nvSpPr>
          <p:spPr bwMode="auto">
            <a:xfrm rot="10800000">
              <a:off x="10423923" y="150093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593"/>
            <p:cNvSpPr>
              <a:spLocks/>
            </p:cNvSpPr>
            <p:nvPr/>
          </p:nvSpPr>
          <p:spPr bwMode="auto">
            <a:xfrm rot="10800000">
              <a:off x="10119122" y="221848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595"/>
            <p:cNvSpPr>
              <a:spLocks/>
            </p:cNvSpPr>
            <p:nvPr/>
          </p:nvSpPr>
          <p:spPr bwMode="auto">
            <a:xfrm rot="10800000">
              <a:off x="12106673" y="3255121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598"/>
            <p:cNvSpPr>
              <a:spLocks/>
            </p:cNvSpPr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Freeform 1599"/>
            <p:cNvSpPr>
              <a:spLocks/>
            </p:cNvSpPr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600"/>
            <p:cNvSpPr>
              <a:spLocks/>
            </p:cNvSpPr>
            <p:nvPr/>
          </p:nvSpPr>
          <p:spPr bwMode="auto">
            <a:xfrm rot="10800000">
              <a:off x="10652522" y="369803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601"/>
            <p:cNvSpPr>
              <a:spLocks/>
            </p:cNvSpPr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602"/>
            <p:cNvSpPr>
              <a:spLocks/>
            </p:cNvSpPr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605"/>
            <p:cNvSpPr>
              <a:spLocks/>
            </p:cNvSpPr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6" name="Freeform 1606"/>
            <p:cNvSpPr>
              <a:spLocks/>
            </p:cNvSpPr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1" name="Freeform 1611"/>
            <p:cNvSpPr>
              <a:spLocks/>
            </p:cNvSpPr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2" name="Freeform 1612"/>
            <p:cNvSpPr>
              <a:spLocks/>
            </p:cNvSpPr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3" name="Freeform 1613"/>
            <p:cNvSpPr>
              <a:spLocks/>
            </p:cNvSpPr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4" name="Freeform 1614"/>
            <p:cNvSpPr>
              <a:spLocks/>
            </p:cNvSpPr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5" name="Freeform 1615"/>
            <p:cNvSpPr>
              <a:spLocks/>
            </p:cNvSpPr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6" name="Freeform 1616"/>
            <p:cNvSpPr>
              <a:spLocks/>
            </p:cNvSpPr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9" name="Freeform 1619"/>
            <p:cNvSpPr>
              <a:spLocks/>
            </p:cNvSpPr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0" name="Freeform 1620"/>
            <p:cNvSpPr>
              <a:spLocks/>
            </p:cNvSpPr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1" name="Freeform 1621"/>
            <p:cNvSpPr>
              <a:spLocks/>
            </p:cNvSpPr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2" name="Freeform 1622"/>
            <p:cNvSpPr>
              <a:spLocks/>
            </p:cNvSpPr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3" name="Freeform 1623"/>
            <p:cNvSpPr>
              <a:spLocks/>
            </p:cNvSpPr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4" name="Freeform 1624"/>
            <p:cNvSpPr>
              <a:spLocks/>
            </p:cNvSpPr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5" name="Freeform 1625"/>
            <p:cNvSpPr>
              <a:spLocks/>
            </p:cNvSpPr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6" name="Freeform 1626"/>
            <p:cNvSpPr>
              <a:spLocks/>
            </p:cNvSpPr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7" name="Freeform 1627"/>
            <p:cNvSpPr>
              <a:spLocks/>
            </p:cNvSpPr>
            <p:nvPr/>
          </p:nvSpPr>
          <p:spPr bwMode="auto">
            <a:xfrm rot="10800000">
              <a:off x="11193860" y="178668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8" name="Freeform 1628"/>
            <p:cNvSpPr>
              <a:spLocks/>
            </p:cNvSpPr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9" name="Freeform 1629"/>
            <p:cNvSpPr>
              <a:spLocks/>
            </p:cNvSpPr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0" name="Freeform 1630"/>
            <p:cNvSpPr>
              <a:spLocks/>
            </p:cNvSpPr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1" name="Freeform 1631"/>
            <p:cNvSpPr>
              <a:spLocks/>
            </p:cNvSpPr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2" name="Freeform 1632"/>
            <p:cNvSpPr>
              <a:spLocks/>
            </p:cNvSpPr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3" name="Freeform 1633"/>
            <p:cNvSpPr>
              <a:spLocks/>
            </p:cNvSpPr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8" name="Freeform 1641"/>
            <p:cNvSpPr>
              <a:spLocks/>
            </p:cNvSpPr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9" name="Freeform 1642"/>
            <p:cNvSpPr>
              <a:spLocks/>
            </p:cNvSpPr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0" name="Freeform 1643"/>
            <p:cNvSpPr>
              <a:spLocks/>
            </p:cNvSpPr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1" name="Freeform 1644"/>
            <p:cNvSpPr>
              <a:spLocks/>
            </p:cNvSpPr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4" name="Freeform 1647"/>
            <p:cNvSpPr>
              <a:spLocks/>
            </p:cNvSpPr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5" name="Freeform 1648"/>
            <p:cNvSpPr>
              <a:spLocks/>
            </p:cNvSpPr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8" name="Freeform 1655"/>
            <p:cNvSpPr>
              <a:spLocks/>
            </p:cNvSpPr>
            <p:nvPr/>
          </p:nvSpPr>
          <p:spPr bwMode="auto">
            <a:xfrm rot="10800000">
              <a:off x="11351023" y="25677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9" name="Freeform 1656"/>
            <p:cNvSpPr>
              <a:spLocks/>
            </p:cNvSpPr>
            <p:nvPr/>
          </p:nvSpPr>
          <p:spPr bwMode="auto">
            <a:xfrm rot="10800000">
              <a:off x="9836548" y="157554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0" name="Freeform 1657"/>
            <p:cNvSpPr>
              <a:spLocks/>
            </p:cNvSpPr>
            <p:nvPr/>
          </p:nvSpPr>
          <p:spPr bwMode="auto">
            <a:xfrm rot="10800000">
              <a:off x="9860360" y="29443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2" name="Freeform 1659"/>
            <p:cNvSpPr>
              <a:spLocks/>
            </p:cNvSpPr>
            <p:nvPr/>
          </p:nvSpPr>
          <p:spPr bwMode="auto">
            <a:xfrm rot="10800000">
              <a:off x="10904935" y="42171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3" name="Freeform 1660"/>
            <p:cNvSpPr>
              <a:spLocks/>
            </p:cNvSpPr>
            <p:nvPr/>
          </p:nvSpPr>
          <p:spPr bwMode="auto">
            <a:xfrm rot="10800000">
              <a:off x="12051110" y="18648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4" name="Freeform 1661"/>
            <p:cNvSpPr>
              <a:spLocks/>
            </p:cNvSpPr>
            <p:nvPr/>
          </p:nvSpPr>
          <p:spPr bwMode="auto">
            <a:xfrm rot="10800000">
              <a:off x="11482785" y="11024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5" name="Freeform 1662"/>
            <p:cNvSpPr>
              <a:spLocks/>
            </p:cNvSpPr>
            <p:nvPr/>
          </p:nvSpPr>
          <p:spPr bwMode="auto">
            <a:xfrm rot="10800000">
              <a:off x="10908110" y="115962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8" name="Freeform 1665"/>
            <p:cNvSpPr>
              <a:spLocks/>
            </p:cNvSpPr>
            <p:nvPr/>
          </p:nvSpPr>
          <p:spPr bwMode="auto">
            <a:xfrm rot="10800000">
              <a:off x="10573148" y="221848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9" name="Freeform 1666"/>
            <p:cNvSpPr>
              <a:spLocks/>
            </p:cNvSpPr>
            <p:nvPr/>
          </p:nvSpPr>
          <p:spPr bwMode="auto">
            <a:xfrm rot="10800000">
              <a:off x="10182622" y="3390059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0" name="Freeform 1667"/>
            <p:cNvSpPr>
              <a:spLocks/>
            </p:cNvSpPr>
            <p:nvPr/>
          </p:nvSpPr>
          <p:spPr bwMode="auto">
            <a:xfrm rot="10800000">
              <a:off x="10781110" y="34170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1" name="Freeform 1668"/>
            <p:cNvSpPr>
              <a:spLocks/>
            </p:cNvSpPr>
            <p:nvPr/>
          </p:nvSpPr>
          <p:spPr bwMode="auto">
            <a:xfrm rot="10800000">
              <a:off x="12076510" y="2515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2" name="Freeform 1669"/>
            <p:cNvSpPr>
              <a:spLocks/>
            </p:cNvSpPr>
            <p:nvPr/>
          </p:nvSpPr>
          <p:spPr bwMode="auto">
            <a:xfrm rot="10800000">
              <a:off x="11685985" y="16517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3" name="Freeform 1670"/>
            <p:cNvSpPr>
              <a:spLocks/>
            </p:cNvSpPr>
            <p:nvPr/>
          </p:nvSpPr>
          <p:spPr bwMode="auto">
            <a:xfrm rot="10800000">
              <a:off x="9153922" y="41190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4" name="Freeform 1671"/>
            <p:cNvSpPr>
              <a:spLocks/>
            </p:cNvSpPr>
            <p:nvPr/>
          </p:nvSpPr>
          <p:spPr bwMode="auto">
            <a:xfrm rot="10800000">
              <a:off x="9088835" y="122629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5" name="Freeform 1673"/>
            <p:cNvSpPr>
              <a:spLocks/>
            </p:cNvSpPr>
            <p:nvPr/>
          </p:nvSpPr>
          <p:spPr bwMode="auto">
            <a:xfrm rot="10800000">
              <a:off x="11166873" y="73893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6" name="Freeform 1674"/>
            <p:cNvSpPr>
              <a:spLocks/>
            </p:cNvSpPr>
            <p:nvPr/>
          </p:nvSpPr>
          <p:spPr bwMode="auto">
            <a:xfrm rot="10800000">
              <a:off x="7706123" y="52779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0" name="Freeform 1583"/>
            <p:cNvSpPr>
              <a:spLocks/>
            </p:cNvSpPr>
            <p:nvPr/>
          </p:nvSpPr>
          <p:spPr bwMode="auto">
            <a:xfrm rot="16761298">
              <a:off x="7424509" y="19908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1" name="Freeform 1584"/>
            <p:cNvSpPr>
              <a:spLocks/>
            </p:cNvSpPr>
            <p:nvPr/>
          </p:nvSpPr>
          <p:spPr bwMode="auto">
            <a:xfrm rot="16761298">
              <a:off x="7462453" y="89822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2" name="Freeform 1585"/>
            <p:cNvSpPr>
              <a:spLocks/>
            </p:cNvSpPr>
            <p:nvPr/>
          </p:nvSpPr>
          <p:spPr bwMode="auto">
            <a:xfrm rot="16761298">
              <a:off x="8468603" y="26893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3" name="Freeform 1586"/>
            <p:cNvSpPr>
              <a:spLocks/>
            </p:cNvSpPr>
            <p:nvPr/>
          </p:nvSpPr>
          <p:spPr bwMode="auto">
            <a:xfrm rot="16761298">
              <a:off x="9655920" y="314248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4" name="Freeform 1587"/>
            <p:cNvSpPr>
              <a:spLocks/>
            </p:cNvSpPr>
            <p:nvPr/>
          </p:nvSpPr>
          <p:spPr bwMode="auto">
            <a:xfrm rot="16761298">
              <a:off x="9641957" y="128023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5" name="Freeform 1588"/>
            <p:cNvSpPr>
              <a:spLocks/>
            </p:cNvSpPr>
            <p:nvPr/>
          </p:nvSpPr>
          <p:spPr bwMode="auto">
            <a:xfrm rot="16761298">
              <a:off x="7039734" y="172356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6" name="Freeform 1589"/>
            <p:cNvSpPr>
              <a:spLocks/>
            </p:cNvSpPr>
            <p:nvPr/>
          </p:nvSpPr>
          <p:spPr bwMode="auto">
            <a:xfrm rot="16761298">
              <a:off x="6876807" y="133056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7" name="Freeform 1590"/>
            <p:cNvSpPr>
              <a:spLocks/>
            </p:cNvSpPr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8" name="Freeform 1591"/>
            <p:cNvSpPr>
              <a:spLocks/>
            </p:cNvSpPr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9" name="Freeform 1592"/>
            <p:cNvSpPr>
              <a:spLocks/>
            </p:cNvSpPr>
            <p:nvPr/>
          </p:nvSpPr>
          <p:spPr bwMode="auto">
            <a:xfrm rot="16761298">
              <a:off x="8990311" y="916681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0" name="Freeform 1593"/>
            <p:cNvSpPr>
              <a:spLocks/>
            </p:cNvSpPr>
            <p:nvPr/>
          </p:nvSpPr>
          <p:spPr bwMode="auto">
            <a:xfrm rot="16761298">
              <a:off x="8347204" y="50055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1" name="Freeform 1594"/>
            <p:cNvSpPr>
              <a:spLocks/>
            </p:cNvSpPr>
            <p:nvPr/>
          </p:nvSpPr>
          <p:spPr bwMode="auto">
            <a:xfrm rot="16761298">
              <a:off x="10719617" y="223666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2" name="Freeform 1595"/>
            <p:cNvSpPr>
              <a:spLocks/>
            </p:cNvSpPr>
            <p:nvPr/>
          </p:nvSpPr>
          <p:spPr bwMode="auto">
            <a:xfrm rot="16761298">
              <a:off x="6946825" y="228699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3" name="Freeform 1596"/>
            <p:cNvSpPr>
              <a:spLocks/>
            </p:cNvSpPr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4" name="Freeform 1597"/>
            <p:cNvSpPr>
              <a:spLocks/>
            </p:cNvSpPr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5" name="Freeform 1598"/>
            <p:cNvSpPr>
              <a:spLocks/>
            </p:cNvSpPr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6" name="Freeform 1599"/>
            <p:cNvSpPr>
              <a:spLocks/>
            </p:cNvSpPr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7" name="Freeform 1600"/>
            <p:cNvSpPr>
              <a:spLocks/>
            </p:cNvSpPr>
            <p:nvPr/>
          </p:nvSpPr>
          <p:spPr bwMode="auto">
            <a:xfrm rot="16761298">
              <a:off x="6785637" y="79114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8" name="Freeform 1601"/>
            <p:cNvSpPr>
              <a:spLocks/>
            </p:cNvSpPr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9" name="Freeform 1602"/>
            <p:cNvSpPr>
              <a:spLocks/>
            </p:cNvSpPr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0" name="Freeform 1603"/>
            <p:cNvSpPr>
              <a:spLocks/>
            </p:cNvSpPr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1" name="Freeform 1604"/>
            <p:cNvSpPr>
              <a:spLocks/>
            </p:cNvSpPr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2" name="Freeform 1605"/>
            <p:cNvSpPr>
              <a:spLocks/>
            </p:cNvSpPr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3" name="Freeform 1606"/>
            <p:cNvSpPr>
              <a:spLocks/>
            </p:cNvSpPr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4" name="Freeform 1609"/>
            <p:cNvSpPr>
              <a:spLocks/>
            </p:cNvSpPr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5" name="Freeform 1610"/>
            <p:cNvSpPr>
              <a:spLocks/>
            </p:cNvSpPr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6" name="Freeform 1611"/>
            <p:cNvSpPr>
              <a:spLocks/>
            </p:cNvSpPr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7" name="Freeform 1612"/>
            <p:cNvSpPr>
              <a:spLocks/>
            </p:cNvSpPr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8" name="Freeform 1615"/>
            <p:cNvSpPr>
              <a:spLocks/>
            </p:cNvSpPr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9" name="Freeform 1616"/>
            <p:cNvSpPr>
              <a:spLocks/>
            </p:cNvSpPr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0" name="Freeform 1617"/>
            <p:cNvSpPr>
              <a:spLocks/>
            </p:cNvSpPr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1" name="Freeform 1618"/>
            <p:cNvSpPr>
              <a:spLocks/>
            </p:cNvSpPr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2" name="Freeform 1619"/>
            <p:cNvSpPr>
              <a:spLocks/>
            </p:cNvSpPr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3" name="Freeform 1620"/>
            <p:cNvSpPr>
              <a:spLocks/>
            </p:cNvSpPr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4" name="Freeform 1621"/>
            <p:cNvSpPr>
              <a:spLocks/>
            </p:cNvSpPr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5" name="Freeform 1622"/>
            <p:cNvSpPr>
              <a:spLocks/>
            </p:cNvSpPr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6" name="Freeform 1623"/>
            <p:cNvSpPr>
              <a:spLocks/>
            </p:cNvSpPr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7" name="Freeform 1624"/>
            <p:cNvSpPr>
              <a:spLocks/>
            </p:cNvSpPr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8" name="Freeform 1625"/>
            <p:cNvSpPr>
              <a:spLocks/>
            </p:cNvSpPr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9" name="Freeform 1626"/>
            <p:cNvSpPr>
              <a:spLocks/>
            </p:cNvSpPr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0" name="Freeform 1627"/>
            <p:cNvSpPr>
              <a:spLocks/>
            </p:cNvSpPr>
            <p:nvPr/>
          </p:nvSpPr>
          <p:spPr bwMode="auto">
            <a:xfrm rot="16761298">
              <a:off x="8658775" y="1640406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1" name="Freeform 1628"/>
            <p:cNvSpPr>
              <a:spLocks/>
            </p:cNvSpPr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2" name="Freeform 1629"/>
            <p:cNvSpPr>
              <a:spLocks/>
            </p:cNvSpPr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3" name="Freeform 1630"/>
            <p:cNvSpPr>
              <a:spLocks/>
            </p:cNvSpPr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4" name="Freeform 1631"/>
            <p:cNvSpPr>
              <a:spLocks/>
            </p:cNvSpPr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5" name="Freeform 1634"/>
            <p:cNvSpPr>
              <a:spLocks/>
            </p:cNvSpPr>
            <p:nvPr/>
          </p:nvSpPr>
          <p:spPr bwMode="auto">
            <a:xfrm rot="16761298">
              <a:off x="10767203" y="4305864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6" name="Freeform 1635"/>
            <p:cNvSpPr>
              <a:spLocks/>
            </p:cNvSpPr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7" name="Freeform 1636"/>
            <p:cNvSpPr>
              <a:spLocks/>
            </p:cNvSpPr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8" name="Freeform 1637"/>
            <p:cNvSpPr>
              <a:spLocks/>
            </p:cNvSpPr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9" name="Freeform 1638"/>
            <p:cNvSpPr>
              <a:spLocks/>
            </p:cNvSpPr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0" name="Freeform 1639"/>
            <p:cNvSpPr>
              <a:spLocks/>
            </p:cNvSpPr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1" name="Freeform 1640"/>
            <p:cNvSpPr>
              <a:spLocks/>
            </p:cNvSpPr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2" name="Freeform 1641"/>
            <p:cNvSpPr>
              <a:spLocks/>
            </p:cNvSpPr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3" name="Freeform 1642"/>
            <p:cNvSpPr>
              <a:spLocks/>
            </p:cNvSpPr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6" name="Freeform 1647"/>
            <p:cNvSpPr>
              <a:spLocks/>
            </p:cNvSpPr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7" name="Freeform 1648"/>
            <p:cNvSpPr>
              <a:spLocks/>
            </p:cNvSpPr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8" name="Freeform 1649"/>
            <p:cNvSpPr>
              <a:spLocks/>
            </p:cNvSpPr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9" name="Freeform 1650"/>
            <p:cNvSpPr>
              <a:spLocks/>
            </p:cNvSpPr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0" name="Freeform 1651"/>
            <p:cNvSpPr>
              <a:spLocks/>
            </p:cNvSpPr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1" name="Freeform 1652"/>
            <p:cNvSpPr>
              <a:spLocks/>
            </p:cNvSpPr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2" name="Freeform 1653"/>
            <p:cNvSpPr>
              <a:spLocks/>
            </p:cNvSpPr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3" name="Freeform 1654"/>
            <p:cNvSpPr>
              <a:spLocks/>
            </p:cNvSpPr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4" name="Freeform 1655"/>
            <p:cNvSpPr>
              <a:spLocks/>
            </p:cNvSpPr>
            <p:nvPr/>
          </p:nvSpPr>
          <p:spPr bwMode="auto">
            <a:xfrm rot="16761298">
              <a:off x="7862566" y="166851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5" name="Freeform 1656"/>
            <p:cNvSpPr>
              <a:spLocks/>
            </p:cNvSpPr>
            <p:nvPr/>
          </p:nvSpPr>
          <p:spPr bwMode="auto">
            <a:xfrm rot="16761298">
              <a:off x="9089581" y="33390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6" name="Freeform 1657"/>
            <p:cNvSpPr>
              <a:spLocks/>
            </p:cNvSpPr>
            <p:nvPr/>
          </p:nvSpPr>
          <p:spPr bwMode="auto">
            <a:xfrm rot="16761298">
              <a:off x="10319860" y="564050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7" name="Freeform 1659"/>
            <p:cNvSpPr>
              <a:spLocks/>
            </p:cNvSpPr>
            <p:nvPr/>
          </p:nvSpPr>
          <p:spPr bwMode="auto">
            <a:xfrm rot="16761298">
              <a:off x="6287130" y="95857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8" name="Freeform 1660"/>
            <p:cNvSpPr>
              <a:spLocks/>
            </p:cNvSpPr>
            <p:nvPr/>
          </p:nvSpPr>
          <p:spPr bwMode="auto">
            <a:xfrm rot="16761298">
              <a:off x="10078657" y="2745615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9" name="Freeform 1661"/>
            <p:cNvSpPr>
              <a:spLocks/>
            </p:cNvSpPr>
            <p:nvPr/>
          </p:nvSpPr>
          <p:spPr bwMode="auto">
            <a:xfrm rot="16761298">
              <a:off x="9268296" y="203346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0" name="Freeform 1662"/>
            <p:cNvSpPr>
              <a:spLocks/>
            </p:cNvSpPr>
            <p:nvPr/>
          </p:nvSpPr>
          <p:spPr bwMode="auto">
            <a:xfrm rot="16761298">
              <a:off x="9304258" y="145963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1" name="Freeform 1663"/>
            <p:cNvSpPr>
              <a:spLocks/>
            </p:cNvSpPr>
            <p:nvPr/>
          </p:nvSpPr>
          <p:spPr bwMode="auto">
            <a:xfrm rot="16761298">
              <a:off x="10996783" y="1826016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2" name="Freeform 1664"/>
            <p:cNvSpPr>
              <a:spLocks/>
            </p:cNvSpPr>
            <p:nvPr/>
          </p:nvSpPr>
          <p:spPr bwMode="auto">
            <a:xfrm rot="16761298">
              <a:off x="7907535" y="310462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3" name="Freeform 1665"/>
            <p:cNvSpPr>
              <a:spLocks/>
            </p:cNvSpPr>
            <p:nvPr/>
          </p:nvSpPr>
          <p:spPr bwMode="auto">
            <a:xfrm rot="16761298">
              <a:off x="8361972" y="95750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4" name="Freeform 1666"/>
            <p:cNvSpPr>
              <a:spLocks/>
            </p:cNvSpPr>
            <p:nvPr/>
          </p:nvSpPr>
          <p:spPr bwMode="auto">
            <a:xfrm rot="16761298">
              <a:off x="7271165" y="381871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5" name="Freeform 1667"/>
            <p:cNvSpPr>
              <a:spLocks/>
            </p:cNvSpPr>
            <p:nvPr/>
          </p:nvSpPr>
          <p:spPr bwMode="auto">
            <a:xfrm rot="16761298">
              <a:off x="7148035" y="96893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6" name="Freeform 1668"/>
            <p:cNvSpPr>
              <a:spLocks/>
            </p:cNvSpPr>
            <p:nvPr/>
          </p:nvSpPr>
          <p:spPr bwMode="auto">
            <a:xfrm rot="16761298">
              <a:off x="7827175" y="239367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7" name="Freeform 1669"/>
            <p:cNvSpPr>
              <a:spLocks/>
            </p:cNvSpPr>
            <p:nvPr/>
          </p:nvSpPr>
          <p:spPr bwMode="auto">
            <a:xfrm rot="16761298">
              <a:off x="8742769" y="214872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0" name="Freeform 1672"/>
            <p:cNvSpPr>
              <a:spLocks/>
            </p:cNvSpPr>
            <p:nvPr/>
          </p:nvSpPr>
          <p:spPr bwMode="auto">
            <a:xfrm rot="16761298">
              <a:off x="11539652" y="159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1" name="Freeform 1673"/>
            <p:cNvSpPr>
              <a:spLocks/>
            </p:cNvSpPr>
            <p:nvPr/>
          </p:nvSpPr>
          <p:spPr bwMode="auto">
            <a:xfrm rot="16761298">
              <a:off x="9726901" y="17856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2" name="Freeform 1675"/>
            <p:cNvSpPr>
              <a:spLocks/>
            </p:cNvSpPr>
            <p:nvPr/>
          </p:nvSpPr>
          <p:spPr bwMode="auto">
            <a:xfrm rot="16761298">
              <a:off x="10677487" y="27297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3" name="Freeform 1676"/>
            <p:cNvSpPr>
              <a:spLocks/>
            </p:cNvSpPr>
            <p:nvPr/>
          </p:nvSpPr>
          <p:spPr bwMode="auto">
            <a:xfrm rot="16761298">
              <a:off x="9992574" y="3708116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4" name="Freeform 1677"/>
            <p:cNvSpPr>
              <a:spLocks/>
            </p:cNvSpPr>
            <p:nvPr/>
          </p:nvSpPr>
          <p:spPr bwMode="auto">
            <a:xfrm rot="16761298">
              <a:off x="10558832" y="20826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5" name="Freeform 1583"/>
            <p:cNvSpPr>
              <a:spLocks/>
            </p:cNvSpPr>
            <p:nvPr/>
          </p:nvSpPr>
          <p:spPr bwMode="auto">
            <a:xfrm rot="5971290">
              <a:off x="3724565" y="42818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6" name="Freeform 1584"/>
            <p:cNvSpPr>
              <a:spLocks/>
            </p:cNvSpPr>
            <p:nvPr/>
          </p:nvSpPr>
          <p:spPr bwMode="auto">
            <a:xfrm rot="5971290">
              <a:off x="3692964" y="152548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8" name="Freeform 1587"/>
            <p:cNvSpPr>
              <a:spLocks/>
            </p:cNvSpPr>
            <p:nvPr/>
          </p:nvSpPr>
          <p:spPr bwMode="auto">
            <a:xfrm rot="5971290">
              <a:off x="1554198" y="118481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9" name="Freeform 1588"/>
            <p:cNvSpPr>
              <a:spLocks/>
            </p:cNvSpPr>
            <p:nvPr/>
          </p:nvSpPr>
          <p:spPr bwMode="auto">
            <a:xfrm rot="5971290">
              <a:off x="4157698" y="7490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0" name="Freeform 1589"/>
            <p:cNvSpPr>
              <a:spLocks/>
            </p:cNvSpPr>
            <p:nvPr/>
          </p:nvSpPr>
          <p:spPr bwMode="auto">
            <a:xfrm rot="5971290">
              <a:off x="4321069" y="114252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1" name="Freeform 1590"/>
            <p:cNvSpPr>
              <a:spLocks/>
            </p:cNvSpPr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1591"/>
            <p:cNvSpPr>
              <a:spLocks/>
            </p:cNvSpPr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1592"/>
            <p:cNvSpPr>
              <a:spLocks/>
            </p:cNvSpPr>
            <p:nvPr/>
          </p:nvSpPr>
          <p:spPr bwMode="auto">
            <a:xfrm rot="5971290">
              <a:off x="2236495" y="157729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1593"/>
            <p:cNvSpPr>
              <a:spLocks/>
            </p:cNvSpPr>
            <p:nvPr/>
          </p:nvSpPr>
          <p:spPr bwMode="auto">
            <a:xfrm rot="5971290">
              <a:off x="2892656" y="2009601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1594"/>
            <p:cNvSpPr>
              <a:spLocks/>
            </p:cNvSpPr>
            <p:nvPr/>
          </p:nvSpPr>
          <p:spPr bwMode="auto">
            <a:xfrm rot="5971290">
              <a:off x="495174" y="24115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1595"/>
            <p:cNvSpPr>
              <a:spLocks/>
            </p:cNvSpPr>
            <p:nvPr/>
          </p:nvSpPr>
          <p:spPr bwMode="auto">
            <a:xfrm rot="5971290">
              <a:off x="4249086" y="17478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1596"/>
            <p:cNvSpPr>
              <a:spLocks/>
            </p:cNvSpPr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1597"/>
            <p:cNvSpPr>
              <a:spLocks/>
            </p:cNvSpPr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1598"/>
            <p:cNvSpPr>
              <a:spLocks/>
            </p:cNvSpPr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1599"/>
            <p:cNvSpPr>
              <a:spLocks/>
            </p:cNvSpPr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1600"/>
            <p:cNvSpPr>
              <a:spLocks/>
            </p:cNvSpPr>
            <p:nvPr/>
          </p:nvSpPr>
          <p:spPr bwMode="auto">
            <a:xfrm rot="5971290">
              <a:off x="4436022" y="171558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1601"/>
            <p:cNvSpPr>
              <a:spLocks/>
            </p:cNvSpPr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1602"/>
            <p:cNvSpPr>
              <a:spLocks/>
            </p:cNvSpPr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1605"/>
            <p:cNvSpPr>
              <a:spLocks/>
            </p:cNvSpPr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1606"/>
            <p:cNvSpPr>
              <a:spLocks/>
            </p:cNvSpPr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1609"/>
            <p:cNvSpPr>
              <a:spLocks/>
            </p:cNvSpPr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1610"/>
            <p:cNvSpPr>
              <a:spLocks/>
            </p:cNvSpPr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1611"/>
            <p:cNvSpPr>
              <a:spLocks/>
            </p:cNvSpPr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1612"/>
            <p:cNvSpPr>
              <a:spLocks/>
            </p:cNvSpPr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1613"/>
            <p:cNvSpPr>
              <a:spLocks/>
            </p:cNvSpPr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1614"/>
            <p:cNvSpPr>
              <a:spLocks/>
            </p:cNvSpPr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1615"/>
            <p:cNvSpPr>
              <a:spLocks/>
            </p:cNvSpPr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1616"/>
            <p:cNvSpPr>
              <a:spLocks/>
            </p:cNvSpPr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1619"/>
            <p:cNvSpPr>
              <a:spLocks/>
            </p:cNvSpPr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1620"/>
            <p:cNvSpPr>
              <a:spLocks/>
            </p:cNvSpPr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1621"/>
            <p:cNvSpPr>
              <a:spLocks/>
            </p:cNvSpPr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1622"/>
            <p:cNvSpPr>
              <a:spLocks/>
            </p:cNvSpPr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1623"/>
            <p:cNvSpPr>
              <a:spLocks/>
            </p:cNvSpPr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1624"/>
            <p:cNvSpPr>
              <a:spLocks/>
            </p:cNvSpPr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1625"/>
            <p:cNvSpPr>
              <a:spLocks/>
            </p:cNvSpPr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1626"/>
            <p:cNvSpPr>
              <a:spLocks/>
            </p:cNvSpPr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1627"/>
            <p:cNvSpPr>
              <a:spLocks/>
            </p:cNvSpPr>
            <p:nvPr/>
          </p:nvSpPr>
          <p:spPr bwMode="auto">
            <a:xfrm rot="5971290">
              <a:off x="2636700" y="92924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1628"/>
            <p:cNvSpPr>
              <a:spLocks/>
            </p:cNvSpPr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1629"/>
            <p:cNvSpPr>
              <a:spLocks/>
            </p:cNvSpPr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1630"/>
            <p:cNvSpPr>
              <a:spLocks/>
            </p:cNvSpPr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1631"/>
            <p:cNvSpPr>
              <a:spLocks/>
            </p:cNvSpPr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1632"/>
            <p:cNvSpPr>
              <a:spLocks/>
            </p:cNvSpPr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1633"/>
            <p:cNvSpPr>
              <a:spLocks/>
            </p:cNvSpPr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1637"/>
            <p:cNvSpPr>
              <a:spLocks/>
            </p:cNvSpPr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1638"/>
            <p:cNvSpPr>
              <a:spLocks/>
            </p:cNvSpPr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1641"/>
            <p:cNvSpPr>
              <a:spLocks/>
            </p:cNvSpPr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1642"/>
            <p:cNvSpPr>
              <a:spLocks/>
            </p:cNvSpPr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1643"/>
            <p:cNvSpPr>
              <a:spLocks/>
            </p:cNvSpPr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1644"/>
            <p:cNvSpPr>
              <a:spLocks/>
            </p:cNvSpPr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1645"/>
            <p:cNvSpPr>
              <a:spLocks/>
            </p:cNvSpPr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1646"/>
            <p:cNvSpPr>
              <a:spLocks/>
            </p:cNvSpPr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1647"/>
            <p:cNvSpPr>
              <a:spLocks/>
            </p:cNvSpPr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1648"/>
            <p:cNvSpPr>
              <a:spLocks/>
            </p:cNvSpPr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1655"/>
            <p:cNvSpPr>
              <a:spLocks/>
            </p:cNvSpPr>
            <p:nvPr/>
          </p:nvSpPr>
          <p:spPr bwMode="auto">
            <a:xfrm rot="5971290">
              <a:off x="3432987" y="90345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1656"/>
            <p:cNvSpPr>
              <a:spLocks/>
            </p:cNvSpPr>
            <p:nvPr/>
          </p:nvSpPr>
          <p:spPr bwMode="auto">
            <a:xfrm rot="5971290">
              <a:off x="2205273" y="223450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1657"/>
            <p:cNvSpPr>
              <a:spLocks/>
            </p:cNvSpPr>
            <p:nvPr/>
          </p:nvSpPr>
          <p:spPr bwMode="auto">
            <a:xfrm rot="5971290">
              <a:off x="947132" y="1973746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1658"/>
            <p:cNvSpPr>
              <a:spLocks/>
            </p:cNvSpPr>
            <p:nvPr/>
          </p:nvSpPr>
          <p:spPr bwMode="auto">
            <a:xfrm rot="5971290">
              <a:off x="-38426" y="3242007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1659"/>
            <p:cNvSpPr>
              <a:spLocks/>
            </p:cNvSpPr>
            <p:nvPr/>
          </p:nvSpPr>
          <p:spPr bwMode="auto">
            <a:xfrm rot="5971290">
              <a:off x="4987331" y="159889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1661"/>
            <p:cNvSpPr>
              <a:spLocks/>
            </p:cNvSpPr>
            <p:nvPr/>
          </p:nvSpPr>
          <p:spPr bwMode="auto">
            <a:xfrm rot="5971290">
              <a:off x="2012476" y="51534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1662"/>
            <p:cNvSpPr>
              <a:spLocks/>
            </p:cNvSpPr>
            <p:nvPr/>
          </p:nvSpPr>
          <p:spPr bwMode="auto">
            <a:xfrm rot="5971290">
              <a:off x="1971669" y="109065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1663"/>
            <p:cNvSpPr>
              <a:spLocks/>
            </p:cNvSpPr>
            <p:nvPr/>
          </p:nvSpPr>
          <p:spPr bwMode="auto">
            <a:xfrm rot="5971290">
              <a:off x="281804" y="719355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1665"/>
            <p:cNvSpPr>
              <a:spLocks/>
            </p:cNvSpPr>
            <p:nvPr/>
          </p:nvSpPr>
          <p:spPr bwMode="auto">
            <a:xfrm rot="5971290">
              <a:off x="2960056" y="163686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1666"/>
            <p:cNvSpPr>
              <a:spLocks/>
            </p:cNvSpPr>
            <p:nvPr/>
          </p:nvSpPr>
          <p:spPr bwMode="auto">
            <a:xfrm rot="5971290">
              <a:off x="4050770" y="221725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1667"/>
            <p:cNvSpPr>
              <a:spLocks/>
            </p:cNvSpPr>
            <p:nvPr/>
          </p:nvSpPr>
          <p:spPr bwMode="auto">
            <a:xfrm rot="5971290">
              <a:off x="4175604" y="16321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1668"/>
            <p:cNvSpPr>
              <a:spLocks/>
            </p:cNvSpPr>
            <p:nvPr/>
          </p:nvSpPr>
          <p:spPr bwMode="auto">
            <a:xfrm rot="5971290">
              <a:off x="3500608" y="20542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1669"/>
            <p:cNvSpPr>
              <a:spLocks/>
            </p:cNvSpPr>
            <p:nvPr/>
          </p:nvSpPr>
          <p:spPr bwMode="auto">
            <a:xfrm rot="5971290">
              <a:off x="2584305" y="44771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1670"/>
            <p:cNvSpPr>
              <a:spLocks/>
            </p:cNvSpPr>
            <p:nvPr/>
          </p:nvSpPr>
          <p:spPr bwMode="auto">
            <a:xfrm rot="5971290">
              <a:off x="942701" y="2739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1671"/>
            <p:cNvSpPr>
              <a:spLocks/>
            </p:cNvSpPr>
            <p:nvPr/>
          </p:nvSpPr>
          <p:spPr bwMode="auto">
            <a:xfrm rot="5971290">
              <a:off x="1734139" y="29328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1673"/>
            <p:cNvSpPr>
              <a:spLocks/>
            </p:cNvSpPr>
            <p:nvPr/>
          </p:nvSpPr>
          <p:spPr bwMode="auto">
            <a:xfrm rot="5971290">
              <a:off x="1597536" y="80789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1674"/>
            <p:cNvSpPr>
              <a:spLocks/>
            </p:cNvSpPr>
            <p:nvPr/>
          </p:nvSpPr>
          <p:spPr bwMode="auto">
            <a:xfrm rot="5971290">
              <a:off x="818403" y="418472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1677"/>
            <p:cNvSpPr>
              <a:spLocks/>
            </p:cNvSpPr>
            <p:nvPr/>
          </p:nvSpPr>
          <p:spPr bwMode="auto">
            <a:xfrm rot="5971290">
              <a:off x="768058" y="50847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1583"/>
            <p:cNvSpPr>
              <a:spLocks/>
            </p:cNvSpPr>
            <p:nvPr/>
          </p:nvSpPr>
          <p:spPr bwMode="auto">
            <a:xfrm rot="11932588">
              <a:off x="2228870" y="454338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1584"/>
            <p:cNvSpPr>
              <a:spLocks/>
            </p:cNvSpPr>
            <p:nvPr/>
          </p:nvSpPr>
          <p:spPr bwMode="auto">
            <a:xfrm rot="11932588">
              <a:off x="1159186" y="433190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1585"/>
            <p:cNvSpPr>
              <a:spLocks/>
            </p:cNvSpPr>
            <p:nvPr/>
          </p:nvSpPr>
          <p:spPr bwMode="auto">
            <a:xfrm rot="11932588">
              <a:off x="3085197" y="36753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1586"/>
            <p:cNvSpPr>
              <a:spLocks/>
            </p:cNvSpPr>
            <p:nvPr/>
          </p:nvSpPr>
          <p:spPr bwMode="auto">
            <a:xfrm rot="11932588">
              <a:off x="3730311" y="2600599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1587"/>
            <p:cNvSpPr>
              <a:spLocks/>
            </p:cNvSpPr>
            <p:nvPr/>
          </p:nvSpPr>
          <p:spPr bwMode="auto">
            <a:xfrm rot="11932588">
              <a:off x="1889542" y="228506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1588"/>
            <p:cNvSpPr>
              <a:spLocks/>
            </p:cNvSpPr>
            <p:nvPr/>
          </p:nvSpPr>
          <p:spPr bwMode="auto">
            <a:xfrm rot="11932588">
              <a:off x="1896308" y="492477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1589"/>
            <p:cNvSpPr>
              <a:spLocks/>
            </p:cNvSpPr>
            <p:nvPr/>
          </p:nvSpPr>
          <p:spPr bwMode="auto">
            <a:xfrm rot="11932588">
              <a:off x="1482438" y="50212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1590"/>
            <p:cNvSpPr>
              <a:spLocks/>
            </p:cNvSpPr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1591"/>
            <p:cNvSpPr>
              <a:spLocks/>
            </p:cNvSpPr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1592"/>
            <p:cNvSpPr>
              <a:spLocks/>
            </p:cNvSpPr>
            <p:nvPr/>
          </p:nvSpPr>
          <p:spPr bwMode="auto">
            <a:xfrm rot="11932588">
              <a:off x="1423146" y="2894513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1593"/>
            <p:cNvSpPr>
              <a:spLocks/>
            </p:cNvSpPr>
            <p:nvPr/>
          </p:nvSpPr>
          <p:spPr bwMode="auto">
            <a:xfrm rot="11932588">
              <a:off x="905284" y="347293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1594"/>
            <p:cNvSpPr>
              <a:spLocks/>
            </p:cNvSpPr>
            <p:nvPr/>
          </p:nvSpPr>
          <p:spPr bwMode="auto">
            <a:xfrm rot="11932588">
              <a:off x="3009861" y="139491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1595"/>
            <p:cNvSpPr>
              <a:spLocks/>
            </p:cNvSpPr>
            <p:nvPr/>
          </p:nvSpPr>
          <p:spPr bwMode="auto">
            <a:xfrm rot="11932588">
              <a:off x="2440762" y="510339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1596"/>
            <p:cNvSpPr>
              <a:spLocks/>
            </p:cNvSpPr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1597"/>
            <p:cNvSpPr>
              <a:spLocks/>
            </p:cNvSpPr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1598"/>
            <p:cNvSpPr>
              <a:spLocks/>
            </p:cNvSpPr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1599"/>
            <p:cNvSpPr>
              <a:spLocks/>
            </p:cNvSpPr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1600"/>
            <p:cNvSpPr>
              <a:spLocks/>
            </p:cNvSpPr>
            <p:nvPr/>
          </p:nvSpPr>
          <p:spPr bwMode="auto">
            <a:xfrm rot="11932588">
              <a:off x="929524" y="50483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1601"/>
            <p:cNvSpPr>
              <a:spLocks/>
            </p:cNvSpPr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1602"/>
            <p:cNvSpPr>
              <a:spLocks/>
            </p:cNvSpPr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1603"/>
            <p:cNvSpPr>
              <a:spLocks/>
            </p:cNvSpPr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1604"/>
            <p:cNvSpPr>
              <a:spLocks/>
            </p:cNvSpPr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1605"/>
            <p:cNvSpPr>
              <a:spLocks/>
            </p:cNvSpPr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1606"/>
            <p:cNvSpPr>
              <a:spLocks/>
            </p:cNvSpPr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1609"/>
            <p:cNvSpPr>
              <a:spLocks/>
            </p:cNvSpPr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1610"/>
            <p:cNvSpPr>
              <a:spLocks/>
            </p:cNvSpPr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1611"/>
            <p:cNvSpPr>
              <a:spLocks/>
            </p:cNvSpPr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1612"/>
            <p:cNvSpPr>
              <a:spLocks/>
            </p:cNvSpPr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1615"/>
            <p:cNvSpPr>
              <a:spLocks/>
            </p:cNvSpPr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1616"/>
            <p:cNvSpPr>
              <a:spLocks/>
            </p:cNvSpPr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1617"/>
            <p:cNvSpPr>
              <a:spLocks/>
            </p:cNvSpPr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1618"/>
            <p:cNvSpPr>
              <a:spLocks/>
            </p:cNvSpPr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1619"/>
            <p:cNvSpPr>
              <a:spLocks/>
            </p:cNvSpPr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1620"/>
            <p:cNvSpPr>
              <a:spLocks/>
            </p:cNvSpPr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1621"/>
            <p:cNvSpPr>
              <a:spLocks/>
            </p:cNvSpPr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1622"/>
            <p:cNvSpPr>
              <a:spLocks/>
            </p:cNvSpPr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1623"/>
            <p:cNvSpPr>
              <a:spLocks/>
            </p:cNvSpPr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1624"/>
            <p:cNvSpPr>
              <a:spLocks/>
            </p:cNvSpPr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1625"/>
            <p:cNvSpPr>
              <a:spLocks/>
            </p:cNvSpPr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1626"/>
            <p:cNvSpPr>
              <a:spLocks/>
            </p:cNvSpPr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1627"/>
            <p:cNvSpPr>
              <a:spLocks/>
            </p:cNvSpPr>
            <p:nvPr/>
          </p:nvSpPr>
          <p:spPr bwMode="auto">
            <a:xfrm rot="11932588">
              <a:off x="2073089" y="340521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1628"/>
            <p:cNvSpPr>
              <a:spLocks/>
            </p:cNvSpPr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1629"/>
            <p:cNvSpPr>
              <a:spLocks/>
            </p:cNvSpPr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1630"/>
            <p:cNvSpPr>
              <a:spLocks/>
            </p:cNvSpPr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1631"/>
            <p:cNvSpPr>
              <a:spLocks/>
            </p:cNvSpPr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1634"/>
            <p:cNvSpPr>
              <a:spLocks/>
            </p:cNvSpPr>
            <p:nvPr/>
          </p:nvSpPr>
          <p:spPr bwMode="auto">
            <a:xfrm rot="11932588">
              <a:off x="5050780" y="1808235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1635"/>
            <p:cNvSpPr>
              <a:spLocks/>
            </p:cNvSpPr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1636"/>
            <p:cNvSpPr>
              <a:spLocks/>
            </p:cNvSpPr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1637"/>
            <p:cNvSpPr>
              <a:spLocks/>
            </p:cNvSpPr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1638"/>
            <p:cNvSpPr>
              <a:spLocks/>
            </p:cNvSpPr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1639"/>
            <p:cNvSpPr>
              <a:spLocks/>
            </p:cNvSpPr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1640"/>
            <p:cNvSpPr>
              <a:spLocks/>
            </p:cNvSpPr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1641"/>
            <p:cNvSpPr>
              <a:spLocks/>
            </p:cNvSpPr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1642"/>
            <p:cNvSpPr>
              <a:spLocks/>
            </p:cNvSpPr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1645"/>
            <p:cNvSpPr>
              <a:spLocks/>
            </p:cNvSpPr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1646"/>
            <p:cNvSpPr>
              <a:spLocks/>
            </p:cNvSpPr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1647"/>
            <p:cNvSpPr>
              <a:spLocks/>
            </p:cNvSpPr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1648"/>
            <p:cNvSpPr>
              <a:spLocks/>
            </p:cNvSpPr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1649"/>
            <p:cNvSpPr>
              <a:spLocks/>
            </p:cNvSpPr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Freeform 1650"/>
            <p:cNvSpPr>
              <a:spLocks/>
            </p:cNvSpPr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1651"/>
            <p:cNvSpPr>
              <a:spLocks/>
            </p:cNvSpPr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1652"/>
            <p:cNvSpPr>
              <a:spLocks/>
            </p:cNvSpPr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1653"/>
            <p:cNvSpPr>
              <a:spLocks/>
            </p:cNvSpPr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1654"/>
            <p:cNvSpPr>
              <a:spLocks/>
            </p:cNvSpPr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1655"/>
            <p:cNvSpPr>
              <a:spLocks/>
            </p:cNvSpPr>
            <p:nvPr/>
          </p:nvSpPr>
          <p:spPr bwMode="auto">
            <a:xfrm rot="11932588">
              <a:off x="1969106" y="419510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1656"/>
            <p:cNvSpPr>
              <a:spLocks/>
            </p:cNvSpPr>
            <p:nvPr/>
          </p:nvSpPr>
          <p:spPr bwMode="auto">
            <a:xfrm rot="11932588">
              <a:off x="857170" y="276578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1657"/>
            <p:cNvSpPr>
              <a:spLocks/>
            </p:cNvSpPr>
            <p:nvPr/>
          </p:nvSpPr>
          <p:spPr bwMode="auto">
            <a:xfrm rot="11932588">
              <a:off x="1289043" y="156517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1658"/>
            <p:cNvSpPr>
              <a:spLocks/>
            </p:cNvSpPr>
            <p:nvPr/>
          </p:nvSpPr>
          <p:spPr bwMode="auto">
            <a:xfrm rot="11932588">
              <a:off x="222015" y="385111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1659"/>
            <p:cNvSpPr>
              <a:spLocks/>
            </p:cNvSpPr>
            <p:nvPr/>
          </p:nvSpPr>
          <p:spPr bwMode="auto">
            <a:xfrm rot="11932588">
              <a:off x="1009783" y="56140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1660"/>
            <p:cNvSpPr>
              <a:spLocks/>
            </p:cNvSpPr>
            <p:nvPr/>
          </p:nvSpPr>
          <p:spPr bwMode="auto">
            <a:xfrm rot="11932588">
              <a:off x="3398607" y="2171031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1661"/>
            <p:cNvSpPr>
              <a:spLocks/>
            </p:cNvSpPr>
            <p:nvPr/>
          </p:nvSpPr>
          <p:spPr bwMode="auto">
            <a:xfrm rot="11932588">
              <a:off x="2564329" y="28533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1662"/>
            <p:cNvSpPr>
              <a:spLocks/>
            </p:cNvSpPr>
            <p:nvPr/>
          </p:nvSpPr>
          <p:spPr bwMode="auto">
            <a:xfrm rot="11932588">
              <a:off x="2002242" y="272203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1663"/>
            <p:cNvSpPr>
              <a:spLocks/>
            </p:cNvSpPr>
            <p:nvPr/>
          </p:nvSpPr>
          <p:spPr bwMode="auto">
            <a:xfrm rot="11932588">
              <a:off x="2644214" y="1114218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1664"/>
            <p:cNvSpPr>
              <a:spLocks/>
            </p:cNvSpPr>
            <p:nvPr/>
          </p:nvSpPr>
          <p:spPr bwMode="auto">
            <a:xfrm rot="11932588">
              <a:off x="3392871" y="438831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1665"/>
            <p:cNvSpPr>
              <a:spLocks/>
            </p:cNvSpPr>
            <p:nvPr/>
          </p:nvSpPr>
          <p:spPr bwMode="auto">
            <a:xfrm rot="11932588">
              <a:off x="1350679" y="360898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1666"/>
            <p:cNvSpPr>
              <a:spLocks/>
            </p:cNvSpPr>
            <p:nvPr/>
          </p:nvSpPr>
          <p:spPr bwMode="auto">
            <a:xfrm rot="11932588">
              <a:off x="602418" y="459099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1667"/>
            <p:cNvSpPr>
              <a:spLocks/>
            </p:cNvSpPr>
            <p:nvPr/>
          </p:nvSpPr>
          <p:spPr bwMode="auto">
            <a:xfrm rot="11932588">
              <a:off x="1160244" y="48102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1668"/>
            <p:cNvSpPr>
              <a:spLocks/>
            </p:cNvSpPr>
            <p:nvPr/>
          </p:nvSpPr>
          <p:spPr bwMode="auto">
            <a:xfrm rot="11932588">
              <a:off x="2677702" y="43760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1669"/>
            <p:cNvSpPr>
              <a:spLocks/>
            </p:cNvSpPr>
            <p:nvPr/>
          </p:nvSpPr>
          <p:spPr bwMode="auto">
            <a:xfrm rot="11932588">
              <a:off x="2587579" y="343259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1670"/>
            <p:cNvSpPr>
              <a:spLocks/>
            </p:cNvSpPr>
            <p:nvPr/>
          </p:nvSpPr>
          <p:spPr bwMode="auto">
            <a:xfrm rot="11932588">
              <a:off x="592817" y="144024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1671"/>
            <p:cNvSpPr>
              <a:spLocks/>
            </p:cNvSpPr>
            <p:nvPr/>
          </p:nvSpPr>
          <p:spPr bwMode="auto">
            <a:xfrm rot="11932588">
              <a:off x="266769" y="2190930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672"/>
            <p:cNvSpPr>
              <a:spLocks/>
            </p:cNvSpPr>
            <p:nvPr/>
          </p:nvSpPr>
          <p:spPr bwMode="auto">
            <a:xfrm rot="11932588">
              <a:off x="946834" y="3214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673"/>
            <p:cNvSpPr>
              <a:spLocks/>
            </p:cNvSpPr>
            <p:nvPr/>
          </p:nvSpPr>
          <p:spPr bwMode="auto">
            <a:xfrm rot="11932588">
              <a:off x="2391664" y="240118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675"/>
            <p:cNvSpPr>
              <a:spLocks/>
            </p:cNvSpPr>
            <p:nvPr/>
          </p:nvSpPr>
          <p:spPr bwMode="auto">
            <a:xfrm rot="11932588">
              <a:off x="3480590" y="16206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676"/>
            <p:cNvSpPr>
              <a:spLocks/>
            </p:cNvSpPr>
            <p:nvPr/>
          </p:nvSpPr>
          <p:spPr bwMode="auto">
            <a:xfrm rot="11932588">
              <a:off x="4334213" y="246030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677"/>
            <p:cNvSpPr>
              <a:spLocks/>
            </p:cNvSpPr>
            <p:nvPr/>
          </p:nvSpPr>
          <p:spPr bwMode="auto">
            <a:xfrm rot="11932588">
              <a:off x="2822859" y="163062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8" name="Rectangle 108"/>
            <p:cNvSpPr>
              <a:spLocks noChangeArrowheads="1"/>
            </p:cNvSpPr>
            <p:nvPr/>
          </p:nvSpPr>
          <p:spPr bwMode="auto">
            <a:xfrm>
              <a:off x="-49404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9" name="Rectangle 109"/>
            <p:cNvSpPr>
              <a:spLocks noChangeArrowheads="1"/>
            </p:cNvSpPr>
            <p:nvPr/>
          </p:nvSpPr>
          <p:spPr bwMode="auto">
            <a:xfrm>
              <a:off x="196356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0" name="Rectangle 110"/>
            <p:cNvSpPr>
              <a:spLocks noChangeArrowheads="1"/>
            </p:cNvSpPr>
            <p:nvPr/>
          </p:nvSpPr>
          <p:spPr bwMode="auto">
            <a:xfrm>
              <a:off x="5407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1" name="Rectangle 111"/>
            <p:cNvSpPr>
              <a:spLocks noChangeArrowheads="1"/>
            </p:cNvSpPr>
            <p:nvPr/>
          </p:nvSpPr>
          <p:spPr bwMode="auto">
            <a:xfrm>
              <a:off x="21446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2" name="Rectangle 112"/>
            <p:cNvSpPr>
              <a:spLocks noChangeArrowheads="1"/>
            </p:cNvSpPr>
            <p:nvPr/>
          </p:nvSpPr>
          <p:spPr bwMode="auto">
            <a:xfrm>
              <a:off x="37226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3" name="Rectangle 113"/>
            <p:cNvSpPr>
              <a:spLocks noChangeArrowheads="1"/>
            </p:cNvSpPr>
            <p:nvPr/>
          </p:nvSpPr>
          <p:spPr bwMode="auto">
            <a:xfrm>
              <a:off x="53265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4" name="Rectangle 114"/>
            <p:cNvSpPr>
              <a:spLocks noChangeArrowheads="1"/>
            </p:cNvSpPr>
            <p:nvPr/>
          </p:nvSpPr>
          <p:spPr bwMode="auto">
            <a:xfrm>
              <a:off x="69046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5" name="Rectangle 115"/>
            <p:cNvSpPr>
              <a:spLocks noChangeArrowheads="1"/>
            </p:cNvSpPr>
            <p:nvPr/>
          </p:nvSpPr>
          <p:spPr bwMode="auto">
            <a:xfrm>
              <a:off x="85085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6" name="Rectangle 116"/>
            <p:cNvSpPr>
              <a:spLocks noChangeArrowheads="1"/>
            </p:cNvSpPr>
            <p:nvPr/>
          </p:nvSpPr>
          <p:spPr bwMode="auto">
            <a:xfrm>
              <a:off x="5407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7" name="Rectangle 117"/>
            <p:cNvSpPr>
              <a:spLocks noChangeArrowheads="1"/>
            </p:cNvSpPr>
            <p:nvPr/>
          </p:nvSpPr>
          <p:spPr bwMode="auto">
            <a:xfrm>
              <a:off x="21446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8" name="Rectangle 118"/>
            <p:cNvSpPr>
              <a:spLocks noChangeArrowheads="1"/>
            </p:cNvSpPr>
            <p:nvPr/>
          </p:nvSpPr>
          <p:spPr bwMode="auto">
            <a:xfrm>
              <a:off x="37226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9" name="Rectangle 119"/>
            <p:cNvSpPr>
              <a:spLocks noChangeArrowheads="1"/>
            </p:cNvSpPr>
            <p:nvPr/>
          </p:nvSpPr>
          <p:spPr bwMode="auto">
            <a:xfrm>
              <a:off x="53265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0" name="Rectangle 120"/>
            <p:cNvSpPr>
              <a:spLocks noChangeArrowheads="1"/>
            </p:cNvSpPr>
            <p:nvPr/>
          </p:nvSpPr>
          <p:spPr bwMode="auto">
            <a:xfrm>
              <a:off x="69046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1" name="Rectangle 121"/>
            <p:cNvSpPr>
              <a:spLocks noChangeArrowheads="1"/>
            </p:cNvSpPr>
            <p:nvPr/>
          </p:nvSpPr>
          <p:spPr bwMode="auto">
            <a:xfrm>
              <a:off x="85085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2" name="Rectangle 122"/>
            <p:cNvSpPr>
              <a:spLocks noChangeArrowheads="1"/>
            </p:cNvSpPr>
            <p:nvPr/>
          </p:nvSpPr>
          <p:spPr bwMode="auto">
            <a:xfrm>
              <a:off x="5407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3" name="Rectangle 123"/>
            <p:cNvSpPr>
              <a:spLocks noChangeArrowheads="1"/>
            </p:cNvSpPr>
            <p:nvPr/>
          </p:nvSpPr>
          <p:spPr bwMode="auto">
            <a:xfrm>
              <a:off x="21446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4" name="Rectangle 124"/>
            <p:cNvSpPr>
              <a:spLocks noChangeArrowheads="1"/>
            </p:cNvSpPr>
            <p:nvPr/>
          </p:nvSpPr>
          <p:spPr bwMode="auto">
            <a:xfrm>
              <a:off x="37226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5" name="Rectangle 125"/>
            <p:cNvSpPr>
              <a:spLocks noChangeArrowheads="1"/>
            </p:cNvSpPr>
            <p:nvPr/>
          </p:nvSpPr>
          <p:spPr bwMode="auto">
            <a:xfrm>
              <a:off x="53265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6" name="Rectangle 126"/>
            <p:cNvSpPr>
              <a:spLocks noChangeArrowheads="1"/>
            </p:cNvSpPr>
            <p:nvPr/>
          </p:nvSpPr>
          <p:spPr bwMode="auto">
            <a:xfrm>
              <a:off x="69046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7" name="Rectangle 127"/>
            <p:cNvSpPr>
              <a:spLocks noChangeArrowheads="1"/>
            </p:cNvSpPr>
            <p:nvPr/>
          </p:nvSpPr>
          <p:spPr bwMode="auto">
            <a:xfrm>
              <a:off x="85085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8" name="Rectangle 128"/>
            <p:cNvSpPr>
              <a:spLocks noChangeArrowheads="1"/>
            </p:cNvSpPr>
            <p:nvPr/>
          </p:nvSpPr>
          <p:spPr bwMode="auto">
            <a:xfrm>
              <a:off x="5407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9" name="Rectangle 129"/>
            <p:cNvSpPr>
              <a:spLocks noChangeArrowheads="1"/>
            </p:cNvSpPr>
            <p:nvPr/>
          </p:nvSpPr>
          <p:spPr bwMode="auto">
            <a:xfrm>
              <a:off x="21446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0" name="Rectangle 130"/>
            <p:cNvSpPr>
              <a:spLocks noChangeArrowheads="1"/>
            </p:cNvSpPr>
            <p:nvPr/>
          </p:nvSpPr>
          <p:spPr bwMode="auto">
            <a:xfrm>
              <a:off x="37226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1" name="Rectangle 131"/>
            <p:cNvSpPr>
              <a:spLocks noChangeArrowheads="1"/>
            </p:cNvSpPr>
            <p:nvPr/>
          </p:nvSpPr>
          <p:spPr bwMode="auto">
            <a:xfrm>
              <a:off x="53265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2" name="Rectangle 132"/>
            <p:cNvSpPr>
              <a:spLocks noChangeArrowheads="1"/>
            </p:cNvSpPr>
            <p:nvPr/>
          </p:nvSpPr>
          <p:spPr bwMode="auto">
            <a:xfrm>
              <a:off x="69046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3" name="Rectangle 133"/>
            <p:cNvSpPr>
              <a:spLocks noChangeArrowheads="1"/>
            </p:cNvSpPr>
            <p:nvPr/>
          </p:nvSpPr>
          <p:spPr bwMode="auto">
            <a:xfrm>
              <a:off x="85085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4" name="Rectangle 134"/>
            <p:cNvSpPr>
              <a:spLocks noChangeArrowheads="1"/>
            </p:cNvSpPr>
            <p:nvPr/>
          </p:nvSpPr>
          <p:spPr bwMode="auto">
            <a:xfrm>
              <a:off x="5407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5" name="Rectangle 135"/>
            <p:cNvSpPr>
              <a:spLocks noChangeArrowheads="1"/>
            </p:cNvSpPr>
            <p:nvPr/>
          </p:nvSpPr>
          <p:spPr bwMode="auto">
            <a:xfrm>
              <a:off x="21446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6" name="Rectangle 136"/>
            <p:cNvSpPr>
              <a:spLocks noChangeArrowheads="1"/>
            </p:cNvSpPr>
            <p:nvPr/>
          </p:nvSpPr>
          <p:spPr bwMode="auto">
            <a:xfrm>
              <a:off x="37226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7" name="Rectangle 137"/>
            <p:cNvSpPr>
              <a:spLocks noChangeArrowheads="1"/>
            </p:cNvSpPr>
            <p:nvPr/>
          </p:nvSpPr>
          <p:spPr bwMode="auto">
            <a:xfrm>
              <a:off x="53265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8" name="Rectangle 138"/>
            <p:cNvSpPr>
              <a:spLocks noChangeArrowheads="1"/>
            </p:cNvSpPr>
            <p:nvPr/>
          </p:nvSpPr>
          <p:spPr bwMode="auto">
            <a:xfrm>
              <a:off x="690461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9" name="Rectangle 139"/>
            <p:cNvSpPr>
              <a:spLocks noChangeArrowheads="1"/>
            </p:cNvSpPr>
            <p:nvPr/>
          </p:nvSpPr>
          <p:spPr bwMode="auto">
            <a:xfrm>
              <a:off x="10929571" y="5421263"/>
              <a:ext cx="460475" cy="14809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0" name="Rectangle 140"/>
            <p:cNvSpPr>
              <a:spLocks noChangeArrowheads="1"/>
            </p:cNvSpPr>
            <p:nvPr/>
          </p:nvSpPr>
          <p:spPr bwMode="auto">
            <a:xfrm>
              <a:off x="5121891" y="3432596"/>
              <a:ext cx="470823" cy="346965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1" name="Freeform 141"/>
            <p:cNvSpPr>
              <a:spLocks/>
            </p:cNvSpPr>
            <p:nvPr/>
          </p:nvSpPr>
          <p:spPr bwMode="auto">
            <a:xfrm>
              <a:off x="4982196" y="3432596"/>
              <a:ext cx="144869" cy="3469651"/>
            </a:xfrm>
            <a:custGeom>
              <a:avLst/>
              <a:gdLst>
                <a:gd name="T0" fmla="*/ 0 w 56"/>
                <a:gd name="T1" fmla="*/ 23 h 1237"/>
                <a:gd name="T2" fmla="*/ 56 w 56"/>
                <a:gd name="T3" fmla="*/ 0 h 1237"/>
                <a:gd name="T4" fmla="*/ 56 w 56"/>
                <a:gd name="T5" fmla="*/ 1237 h 1237"/>
                <a:gd name="T6" fmla="*/ 0 w 56"/>
                <a:gd name="T7" fmla="*/ 1237 h 1237"/>
                <a:gd name="T8" fmla="*/ 0 w 56"/>
                <a:gd name="T9" fmla="*/ 23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37">
                  <a:moveTo>
                    <a:pt x="0" y="23"/>
                  </a:moveTo>
                  <a:lnTo>
                    <a:pt x="56" y="0"/>
                  </a:lnTo>
                  <a:lnTo>
                    <a:pt x="56" y="1237"/>
                  </a:lnTo>
                  <a:lnTo>
                    <a:pt x="0" y="123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2" name="Rectangle 142"/>
            <p:cNvSpPr>
              <a:spLocks noChangeArrowheads="1"/>
            </p:cNvSpPr>
            <p:nvPr/>
          </p:nvSpPr>
          <p:spPr bwMode="auto">
            <a:xfrm>
              <a:off x="5139999" y="4102964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3" name="Rectangle 143"/>
            <p:cNvSpPr>
              <a:spLocks noChangeArrowheads="1"/>
            </p:cNvSpPr>
            <p:nvPr/>
          </p:nvSpPr>
          <p:spPr bwMode="auto">
            <a:xfrm>
              <a:off x="5139999" y="4001988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4" name="Rectangle 144"/>
            <p:cNvSpPr>
              <a:spLocks noChangeArrowheads="1"/>
            </p:cNvSpPr>
            <p:nvPr/>
          </p:nvSpPr>
          <p:spPr bwMode="auto">
            <a:xfrm>
              <a:off x="5139999" y="3895402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5" name="Rectangle 145"/>
            <p:cNvSpPr>
              <a:spLocks noChangeArrowheads="1"/>
            </p:cNvSpPr>
            <p:nvPr/>
          </p:nvSpPr>
          <p:spPr bwMode="auto">
            <a:xfrm>
              <a:off x="5139999" y="3788817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6" name="Rectangle 146"/>
            <p:cNvSpPr>
              <a:spLocks noChangeArrowheads="1"/>
            </p:cNvSpPr>
            <p:nvPr/>
          </p:nvSpPr>
          <p:spPr bwMode="auto">
            <a:xfrm>
              <a:off x="5139999" y="3690646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7" name="Rectangle 147"/>
            <p:cNvSpPr>
              <a:spLocks noChangeArrowheads="1"/>
            </p:cNvSpPr>
            <p:nvPr/>
          </p:nvSpPr>
          <p:spPr bwMode="auto">
            <a:xfrm>
              <a:off x="5139999" y="3584060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8" name="Rectangle 148"/>
            <p:cNvSpPr>
              <a:spLocks noChangeArrowheads="1"/>
            </p:cNvSpPr>
            <p:nvPr/>
          </p:nvSpPr>
          <p:spPr bwMode="auto">
            <a:xfrm>
              <a:off x="5264172" y="4102964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9" name="Rectangle 149"/>
            <p:cNvSpPr>
              <a:spLocks noChangeArrowheads="1"/>
            </p:cNvSpPr>
            <p:nvPr/>
          </p:nvSpPr>
          <p:spPr bwMode="auto">
            <a:xfrm>
              <a:off x="5264172" y="4001988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0" name="Rectangle 150"/>
            <p:cNvSpPr>
              <a:spLocks noChangeArrowheads="1"/>
            </p:cNvSpPr>
            <p:nvPr/>
          </p:nvSpPr>
          <p:spPr bwMode="auto">
            <a:xfrm>
              <a:off x="5264172" y="3895402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1" name="Rectangle 151"/>
            <p:cNvSpPr>
              <a:spLocks noChangeArrowheads="1"/>
            </p:cNvSpPr>
            <p:nvPr/>
          </p:nvSpPr>
          <p:spPr bwMode="auto">
            <a:xfrm>
              <a:off x="5264172" y="3788817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2" name="Rectangle 152"/>
            <p:cNvSpPr>
              <a:spLocks noChangeArrowheads="1"/>
            </p:cNvSpPr>
            <p:nvPr/>
          </p:nvSpPr>
          <p:spPr bwMode="auto">
            <a:xfrm>
              <a:off x="5264172" y="3690646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3" name="Rectangle 153"/>
            <p:cNvSpPr>
              <a:spLocks noChangeArrowheads="1"/>
            </p:cNvSpPr>
            <p:nvPr/>
          </p:nvSpPr>
          <p:spPr bwMode="auto">
            <a:xfrm>
              <a:off x="5264172" y="3584060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4" name="Rectangle 154"/>
            <p:cNvSpPr>
              <a:spLocks noChangeArrowheads="1"/>
            </p:cNvSpPr>
            <p:nvPr/>
          </p:nvSpPr>
          <p:spPr bwMode="auto">
            <a:xfrm>
              <a:off x="5385759" y="4102964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5" name="Rectangle 155"/>
            <p:cNvSpPr>
              <a:spLocks noChangeArrowheads="1"/>
            </p:cNvSpPr>
            <p:nvPr/>
          </p:nvSpPr>
          <p:spPr bwMode="auto">
            <a:xfrm>
              <a:off x="5385759" y="4001988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6" name="Rectangle 156"/>
            <p:cNvSpPr>
              <a:spLocks noChangeArrowheads="1"/>
            </p:cNvSpPr>
            <p:nvPr/>
          </p:nvSpPr>
          <p:spPr bwMode="auto">
            <a:xfrm>
              <a:off x="5385759" y="3895402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7" name="Rectangle 157"/>
            <p:cNvSpPr>
              <a:spLocks noChangeArrowheads="1"/>
            </p:cNvSpPr>
            <p:nvPr/>
          </p:nvSpPr>
          <p:spPr bwMode="auto">
            <a:xfrm>
              <a:off x="5385759" y="3788817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8" name="Rectangle 158"/>
            <p:cNvSpPr>
              <a:spLocks noChangeArrowheads="1"/>
            </p:cNvSpPr>
            <p:nvPr/>
          </p:nvSpPr>
          <p:spPr bwMode="auto">
            <a:xfrm>
              <a:off x="5385759" y="3690646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9" name="Rectangle 159"/>
            <p:cNvSpPr>
              <a:spLocks noChangeArrowheads="1"/>
            </p:cNvSpPr>
            <p:nvPr/>
          </p:nvSpPr>
          <p:spPr bwMode="auto">
            <a:xfrm>
              <a:off x="5385759" y="3584060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0" name="Oval 160"/>
            <p:cNvSpPr>
              <a:spLocks noChangeArrowheads="1"/>
            </p:cNvSpPr>
            <p:nvPr/>
          </p:nvSpPr>
          <p:spPr bwMode="auto">
            <a:xfrm>
              <a:off x="7644157" y="4156258"/>
              <a:ext cx="452715" cy="50207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1" name="Oval 161"/>
            <p:cNvSpPr>
              <a:spLocks noChangeArrowheads="1"/>
            </p:cNvSpPr>
            <p:nvPr/>
          </p:nvSpPr>
          <p:spPr bwMode="auto">
            <a:xfrm>
              <a:off x="8720324" y="896975"/>
              <a:ext cx="460475" cy="50488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2" name="Oval 162"/>
            <p:cNvSpPr>
              <a:spLocks noChangeArrowheads="1"/>
            </p:cNvSpPr>
            <p:nvPr/>
          </p:nvSpPr>
          <p:spPr bwMode="auto">
            <a:xfrm>
              <a:off x="5409040" y="2209664"/>
              <a:ext cx="300085" cy="3534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3" name="Rectangle 163"/>
            <p:cNvSpPr>
              <a:spLocks noChangeArrowheads="1"/>
            </p:cNvSpPr>
            <p:nvPr/>
          </p:nvSpPr>
          <p:spPr bwMode="auto">
            <a:xfrm>
              <a:off x="6780119" y="6450659"/>
              <a:ext cx="778670" cy="45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4" name="Rectangle 164"/>
            <p:cNvSpPr>
              <a:spLocks noChangeArrowheads="1"/>
            </p:cNvSpPr>
            <p:nvPr/>
          </p:nvSpPr>
          <p:spPr bwMode="auto">
            <a:xfrm>
              <a:off x="8120154" y="5881265"/>
              <a:ext cx="778670" cy="10125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5" name="Rectangle 165"/>
            <p:cNvSpPr>
              <a:spLocks noChangeArrowheads="1"/>
            </p:cNvSpPr>
            <p:nvPr/>
          </p:nvSpPr>
          <p:spPr bwMode="auto">
            <a:xfrm>
              <a:off x="5409040" y="2397591"/>
              <a:ext cx="300085" cy="45046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6" name="Freeform 166"/>
            <p:cNvSpPr>
              <a:spLocks/>
            </p:cNvSpPr>
            <p:nvPr/>
          </p:nvSpPr>
          <p:spPr bwMode="auto">
            <a:xfrm>
              <a:off x="941395" y="5115531"/>
              <a:ext cx="209543" cy="1183664"/>
            </a:xfrm>
            <a:custGeom>
              <a:avLst/>
              <a:gdLst>
                <a:gd name="T0" fmla="*/ 0 w 81"/>
                <a:gd name="T1" fmla="*/ 10 h 422"/>
                <a:gd name="T2" fmla="*/ 81 w 81"/>
                <a:gd name="T3" fmla="*/ 0 h 422"/>
                <a:gd name="T4" fmla="*/ 81 w 81"/>
                <a:gd name="T5" fmla="*/ 422 h 422"/>
                <a:gd name="T6" fmla="*/ 0 w 81"/>
                <a:gd name="T7" fmla="*/ 422 h 422"/>
                <a:gd name="T8" fmla="*/ 0 w 81"/>
                <a:gd name="T9" fmla="*/ 1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2">
                  <a:moveTo>
                    <a:pt x="0" y="10"/>
                  </a:moveTo>
                  <a:lnTo>
                    <a:pt x="81" y="0"/>
                  </a:lnTo>
                  <a:lnTo>
                    <a:pt x="81" y="422"/>
                  </a:lnTo>
                  <a:lnTo>
                    <a:pt x="0" y="42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7" name="Freeform 167"/>
            <p:cNvSpPr>
              <a:spLocks/>
            </p:cNvSpPr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  <a:gd name="T6" fmla="*/ 0 w 194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8" name="Freeform 168"/>
            <p:cNvSpPr>
              <a:spLocks/>
            </p:cNvSpPr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9" name="Rectangle 169"/>
            <p:cNvSpPr>
              <a:spLocks noChangeArrowheads="1"/>
            </p:cNvSpPr>
            <p:nvPr/>
          </p:nvSpPr>
          <p:spPr bwMode="auto">
            <a:xfrm>
              <a:off x="2754839" y="5508215"/>
              <a:ext cx="794192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0" name="Rectangle 170"/>
            <p:cNvSpPr>
              <a:spLocks noChangeArrowheads="1"/>
            </p:cNvSpPr>
            <p:nvPr/>
          </p:nvSpPr>
          <p:spPr bwMode="auto">
            <a:xfrm>
              <a:off x="7191443" y="4964067"/>
              <a:ext cx="794192" cy="193818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1" name="Rectangle 171"/>
            <p:cNvSpPr>
              <a:spLocks noChangeArrowheads="1"/>
            </p:cNvSpPr>
            <p:nvPr/>
          </p:nvSpPr>
          <p:spPr bwMode="auto">
            <a:xfrm>
              <a:off x="3517988" y="4837846"/>
              <a:ext cx="1127906" cy="2064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2" name="Rectangle 172"/>
            <p:cNvSpPr>
              <a:spLocks noChangeArrowheads="1"/>
            </p:cNvSpPr>
            <p:nvPr/>
          </p:nvSpPr>
          <p:spPr bwMode="auto">
            <a:xfrm>
              <a:off x="4547590" y="5115531"/>
              <a:ext cx="395803" cy="17867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3" name="Rectangle 173"/>
            <p:cNvSpPr>
              <a:spLocks noChangeArrowheads="1"/>
            </p:cNvSpPr>
            <p:nvPr/>
          </p:nvSpPr>
          <p:spPr bwMode="auto">
            <a:xfrm>
              <a:off x="1363066" y="1606612"/>
              <a:ext cx="589822" cy="130707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4" name="Rectangle 174"/>
            <p:cNvSpPr>
              <a:spLocks noChangeArrowheads="1"/>
            </p:cNvSpPr>
            <p:nvPr/>
          </p:nvSpPr>
          <p:spPr bwMode="auto">
            <a:xfrm>
              <a:off x="1474305" y="1115757"/>
              <a:ext cx="367346" cy="7965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5" name="Rectangle 175"/>
            <p:cNvSpPr>
              <a:spLocks noChangeArrowheads="1"/>
            </p:cNvSpPr>
            <p:nvPr/>
          </p:nvSpPr>
          <p:spPr bwMode="auto">
            <a:xfrm>
              <a:off x="1614000" y="725876"/>
              <a:ext cx="87956" cy="1298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6" name="Rectangle 176"/>
            <p:cNvSpPr>
              <a:spLocks noChangeArrowheads="1"/>
            </p:cNvSpPr>
            <p:nvPr/>
          </p:nvSpPr>
          <p:spPr bwMode="auto">
            <a:xfrm>
              <a:off x="1639869" y="439777"/>
              <a:ext cx="36217" cy="9143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7" name="Rectangle 177"/>
            <p:cNvSpPr>
              <a:spLocks noChangeArrowheads="1"/>
            </p:cNvSpPr>
            <p:nvPr/>
          </p:nvSpPr>
          <p:spPr bwMode="auto">
            <a:xfrm>
              <a:off x="1210437" y="2223687"/>
              <a:ext cx="895081" cy="46785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8" name="Rectangle 178"/>
            <p:cNvSpPr>
              <a:spLocks noChangeArrowheads="1"/>
            </p:cNvSpPr>
            <p:nvPr/>
          </p:nvSpPr>
          <p:spPr bwMode="auto">
            <a:xfrm>
              <a:off x="8665999" y="1155025"/>
              <a:ext cx="592410" cy="1413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9" name="Rectangle 179"/>
            <p:cNvSpPr>
              <a:spLocks noChangeArrowheads="1"/>
            </p:cNvSpPr>
            <p:nvPr/>
          </p:nvSpPr>
          <p:spPr bwMode="auto">
            <a:xfrm>
              <a:off x="8518543" y="1825393"/>
              <a:ext cx="887321" cy="50768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0" name="Rectangle 180"/>
            <p:cNvSpPr>
              <a:spLocks noChangeArrowheads="1"/>
            </p:cNvSpPr>
            <p:nvPr/>
          </p:nvSpPr>
          <p:spPr bwMode="auto">
            <a:xfrm>
              <a:off x="5794495" y="2933326"/>
              <a:ext cx="470823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1" name="Freeform 181"/>
            <p:cNvSpPr>
              <a:spLocks/>
            </p:cNvSpPr>
            <p:nvPr/>
          </p:nvSpPr>
          <p:spPr bwMode="auto">
            <a:xfrm>
              <a:off x="5649627" y="2933326"/>
              <a:ext cx="144869" cy="3968921"/>
            </a:xfrm>
            <a:custGeom>
              <a:avLst/>
              <a:gdLst>
                <a:gd name="T0" fmla="*/ 0 w 56"/>
                <a:gd name="T1" fmla="*/ 29 h 1415"/>
                <a:gd name="T2" fmla="*/ 56 w 56"/>
                <a:gd name="T3" fmla="*/ 0 h 1415"/>
                <a:gd name="T4" fmla="*/ 56 w 56"/>
                <a:gd name="T5" fmla="*/ 1415 h 1415"/>
                <a:gd name="T6" fmla="*/ 0 w 56"/>
                <a:gd name="T7" fmla="*/ 1415 h 1415"/>
                <a:gd name="T8" fmla="*/ 0 w 5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15">
                  <a:moveTo>
                    <a:pt x="0" y="29"/>
                  </a:moveTo>
                  <a:lnTo>
                    <a:pt x="56" y="0"/>
                  </a:lnTo>
                  <a:lnTo>
                    <a:pt x="5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2" name="Rectangle 182"/>
            <p:cNvSpPr>
              <a:spLocks noChangeArrowheads="1"/>
            </p:cNvSpPr>
            <p:nvPr/>
          </p:nvSpPr>
          <p:spPr bwMode="auto">
            <a:xfrm>
              <a:off x="6622316" y="4950041"/>
              <a:ext cx="465649" cy="19522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3" name="Freeform 183"/>
            <p:cNvSpPr>
              <a:spLocks/>
            </p:cNvSpPr>
            <p:nvPr/>
          </p:nvSpPr>
          <p:spPr bwMode="auto">
            <a:xfrm>
              <a:off x="6278252" y="4950041"/>
              <a:ext cx="349238" cy="1952204"/>
            </a:xfrm>
            <a:custGeom>
              <a:avLst/>
              <a:gdLst>
                <a:gd name="T0" fmla="*/ 0 w 135"/>
                <a:gd name="T1" fmla="*/ 12 h 696"/>
                <a:gd name="T2" fmla="*/ 135 w 135"/>
                <a:gd name="T3" fmla="*/ 0 h 696"/>
                <a:gd name="T4" fmla="*/ 135 w 135"/>
                <a:gd name="T5" fmla="*/ 696 h 696"/>
                <a:gd name="T6" fmla="*/ 0 w 135"/>
                <a:gd name="T7" fmla="*/ 696 h 696"/>
                <a:gd name="T8" fmla="*/ 0 w 135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696">
                  <a:moveTo>
                    <a:pt x="0" y="12"/>
                  </a:moveTo>
                  <a:lnTo>
                    <a:pt x="135" y="0"/>
                  </a:lnTo>
                  <a:lnTo>
                    <a:pt x="135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4" name="Rectangle 184"/>
            <p:cNvSpPr>
              <a:spLocks noChangeArrowheads="1"/>
            </p:cNvSpPr>
            <p:nvPr/>
          </p:nvSpPr>
          <p:spPr bwMode="auto">
            <a:xfrm>
              <a:off x="10629486" y="4944432"/>
              <a:ext cx="465649" cy="19578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5" name="Freeform 185"/>
            <p:cNvSpPr>
              <a:spLocks/>
            </p:cNvSpPr>
            <p:nvPr/>
          </p:nvSpPr>
          <p:spPr bwMode="auto">
            <a:xfrm>
              <a:off x="10280250" y="4950041"/>
              <a:ext cx="344064" cy="1952204"/>
            </a:xfrm>
            <a:custGeom>
              <a:avLst/>
              <a:gdLst>
                <a:gd name="T0" fmla="*/ 0 w 133"/>
                <a:gd name="T1" fmla="*/ 12 h 696"/>
                <a:gd name="T2" fmla="*/ 133 w 133"/>
                <a:gd name="T3" fmla="*/ 0 h 696"/>
                <a:gd name="T4" fmla="*/ 133 w 133"/>
                <a:gd name="T5" fmla="*/ 696 h 696"/>
                <a:gd name="T6" fmla="*/ 0 w 133"/>
                <a:gd name="T7" fmla="*/ 696 h 696"/>
                <a:gd name="T8" fmla="*/ 0 w 133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696">
                  <a:moveTo>
                    <a:pt x="0" y="12"/>
                  </a:moveTo>
                  <a:lnTo>
                    <a:pt x="133" y="0"/>
                  </a:lnTo>
                  <a:lnTo>
                    <a:pt x="133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6" name="Rectangle 186"/>
            <p:cNvSpPr>
              <a:spLocks noChangeArrowheads="1"/>
            </p:cNvSpPr>
            <p:nvPr/>
          </p:nvSpPr>
          <p:spPr bwMode="auto">
            <a:xfrm>
              <a:off x="2509081" y="5721387"/>
              <a:ext cx="354412" cy="118086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7" name="Freeform 187"/>
            <p:cNvSpPr>
              <a:spLocks/>
            </p:cNvSpPr>
            <p:nvPr/>
          </p:nvSpPr>
          <p:spPr bwMode="auto">
            <a:xfrm>
              <a:off x="2294364" y="5721387"/>
              <a:ext cx="209543" cy="1180860"/>
            </a:xfrm>
            <a:custGeom>
              <a:avLst/>
              <a:gdLst>
                <a:gd name="T0" fmla="*/ 0 w 81"/>
                <a:gd name="T1" fmla="*/ 7 h 421"/>
                <a:gd name="T2" fmla="*/ 81 w 81"/>
                <a:gd name="T3" fmla="*/ 0 h 421"/>
                <a:gd name="T4" fmla="*/ 81 w 81"/>
                <a:gd name="T5" fmla="*/ 421 h 421"/>
                <a:gd name="T6" fmla="*/ 0 w 81"/>
                <a:gd name="T7" fmla="*/ 421 h 421"/>
                <a:gd name="T8" fmla="*/ 0 w 81"/>
                <a:gd name="T9" fmla="*/ 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1">
                  <a:moveTo>
                    <a:pt x="0" y="7"/>
                  </a:moveTo>
                  <a:lnTo>
                    <a:pt x="81" y="0"/>
                  </a:lnTo>
                  <a:lnTo>
                    <a:pt x="81" y="421"/>
                  </a:lnTo>
                  <a:lnTo>
                    <a:pt x="0" y="42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8" name="Freeform 188"/>
            <p:cNvSpPr>
              <a:spLocks/>
            </p:cNvSpPr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  <a:gd name="T6" fmla="*/ 0 w 197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9" name="Freeform 189"/>
            <p:cNvSpPr>
              <a:spLocks/>
            </p:cNvSpPr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0" name="Rectangle 190"/>
            <p:cNvSpPr>
              <a:spLocks noChangeArrowheads="1"/>
            </p:cNvSpPr>
            <p:nvPr/>
          </p:nvSpPr>
          <p:spPr bwMode="auto">
            <a:xfrm>
              <a:off x="11555611" y="4804187"/>
              <a:ext cx="636387" cy="20980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1" name="Freeform 191"/>
            <p:cNvSpPr>
              <a:spLocks/>
            </p:cNvSpPr>
            <p:nvPr/>
          </p:nvSpPr>
          <p:spPr bwMode="auto">
            <a:xfrm>
              <a:off x="11247766" y="4804187"/>
              <a:ext cx="307847" cy="2098058"/>
            </a:xfrm>
            <a:custGeom>
              <a:avLst/>
              <a:gdLst>
                <a:gd name="T0" fmla="*/ 0 w 119"/>
                <a:gd name="T1" fmla="*/ 15 h 748"/>
                <a:gd name="T2" fmla="*/ 119 w 119"/>
                <a:gd name="T3" fmla="*/ 0 h 748"/>
                <a:gd name="T4" fmla="*/ 119 w 119"/>
                <a:gd name="T5" fmla="*/ 748 h 748"/>
                <a:gd name="T6" fmla="*/ 0 w 119"/>
                <a:gd name="T7" fmla="*/ 748 h 748"/>
                <a:gd name="T8" fmla="*/ 0 w 119"/>
                <a:gd name="T9" fmla="*/ 1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8">
                  <a:moveTo>
                    <a:pt x="0" y="15"/>
                  </a:moveTo>
                  <a:lnTo>
                    <a:pt x="119" y="0"/>
                  </a:lnTo>
                  <a:lnTo>
                    <a:pt x="119" y="748"/>
                  </a:lnTo>
                  <a:lnTo>
                    <a:pt x="0" y="74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2" name="Freeform 192"/>
            <p:cNvSpPr>
              <a:spLocks/>
            </p:cNvSpPr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  <a:gd name="T6" fmla="*/ 0 w 341"/>
                <a:gd name="T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3" name="Freeform 193"/>
            <p:cNvSpPr>
              <a:spLocks/>
            </p:cNvSpPr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4" name="Rectangle 194"/>
            <p:cNvSpPr>
              <a:spLocks noChangeArrowheads="1"/>
            </p:cNvSpPr>
            <p:nvPr/>
          </p:nvSpPr>
          <p:spPr bwMode="auto">
            <a:xfrm>
              <a:off x="1150936" y="5115531"/>
              <a:ext cx="359586" cy="11836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5" name="Rectangle 195"/>
            <p:cNvSpPr>
              <a:spLocks noChangeArrowheads="1"/>
            </p:cNvSpPr>
            <p:nvPr/>
          </p:nvSpPr>
          <p:spPr bwMode="auto">
            <a:xfrm>
              <a:off x="7532919" y="4593821"/>
              <a:ext cx="1102037" cy="23084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6" name="Freeform 196"/>
            <p:cNvSpPr>
              <a:spLocks/>
            </p:cNvSpPr>
            <p:nvPr/>
          </p:nvSpPr>
          <p:spPr bwMode="auto">
            <a:xfrm>
              <a:off x="7393225" y="4599431"/>
              <a:ext cx="139695" cy="2302816"/>
            </a:xfrm>
            <a:custGeom>
              <a:avLst/>
              <a:gdLst>
                <a:gd name="T0" fmla="*/ 0 w 54"/>
                <a:gd name="T1" fmla="*/ 821 h 821"/>
                <a:gd name="T2" fmla="*/ 54 w 54"/>
                <a:gd name="T3" fmla="*/ 821 h 821"/>
                <a:gd name="T4" fmla="*/ 54 w 54"/>
                <a:gd name="T5" fmla="*/ 0 h 821"/>
                <a:gd name="T6" fmla="*/ 0 w 54"/>
                <a:gd name="T7" fmla="*/ 12 h 821"/>
                <a:gd name="T8" fmla="*/ 0 w 54"/>
                <a:gd name="T9" fmla="*/ 8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821">
                  <a:moveTo>
                    <a:pt x="0" y="821"/>
                  </a:moveTo>
                  <a:lnTo>
                    <a:pt x="54" y="821"/>
                  </a:lnTo>
                  <a:lnTo>
                    <a:pt x="54" y="0"/>
                  </a:lnTo>
                  <a:lnTo>
                    <a:pt x="0" y="12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7" name="Rectangle 197"/>
            <p:cNvSpPr>
              <a:spLocks noChangeArrowheads="1"/>
            </p:cNvSpPr>
            <p:nvPr/>
          </p:nvSpPr>
          <p:spPr bwMode="auto">
            <a:xfrm>
              <a:off x="4865783" y="4229185"/>
              <a:ext cx="605344" cy="26730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8" name="Rectangle 198"/>
            <p:cNvSpPr>
              <a:spLocks noChangeArrowheads="1"/>
            </p:cNvSpPr>
            <p:nvPr/>
          </p:nvSpPr>
          <p:spPr bwMode="auto">
            <a:xfrm>
              <a:off x="685287" y="5575533"/>
              <a:ext cx="794192" cy="13267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9" name="Rectangle 199"/>
            <p:cNvSpPr>
              <a:spLocks noChangeArrowheads="1"/>
            </p:cNvSpPr>
            <p:nvPr/>
          </p:nvSpPr>
          <p:spPr bwMode="auto">
            <a:xfrm>
              <a:off x="1303567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0" name="Rectangle 200"/>
            <p:cNvSpPr>
              <a:spLocks noChangeArrowheads="1"/>
            </p:cNvSpPr>
            <p:nvPr/>
          </p:nvSpPr>
          <p:spPr bwMode="auto">
            <a:xfrm>
              <a:off x="1303567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1" name="Rectangle 201"/>
            <p:cNvSpPr>
              <a:spLocks noChangeArrowheads="1"/>
            </p:cNvSpPr>
            <p:nvPr/>
          </p:nvSpPr>
          <p:spPr bwMode="auto">
            <a:xfrm>
              <a:off x="1303567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2" name="Rectangle 202"/>
            <p:cNvSpPr>
              <a:spLocks noChangeArrowheads="1"/>
            </p:cNvSpPr>
            <p:nvPr/>
          </p:nvSpPr>
          <p:spPr bwMode="auto">
            <a:xfrm>
              <a:off x="1303567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3" name="Rectangle 203"/>
            <p:cNvSpPr>
              <a:spLocks noChangeArrowheads="1"/>
            </p:cNvSpPr>
            <p:nvPr/>
          </p:nvSpPr>
          <p:spPr bwMode="auto">
            <a:xfrm>
              <a:off x="1303567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4" name="Rectangle 204"/>
            <p:cNvSpPr>
              <a:spLocks noChangeArrowheads="1"/>
            </p:cNvSpPr>
            <p:nvPr/>
          </p:nvSpPr>
          <p:spPr bwMode="auto">
            <a:xfrm>
              <a:off x="1303567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5" name="Rectangle 205"/>
            <p:cNvSpPr>
              <a:spLocks noChangeArrowheads="1"/>
            </p:cNvSpPr>
            <p:nvPr/>
          </p:nvSpPr>
          <p:spPr bwMode="auto">
            <a:xfrm>
              <a:off x="1303567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6" name="Rectangle 206"/>
            <p:cNvSpPr>
              <a:spLocks noChangeArrowheads="1"/>
            </p:cNvSpPr>
            <p:nvPr/>
          </p:nvSpPr>
          <p:spPr bwMode="auto">
            <a:xfrm>
              <a:off x="1303567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7" name="Rectangle 207"/>
            <p:cNvSpPr>
              <a:spLocks noChangeArrowheads="1"/>
            </p:cNvSpPr>
            <p:nvPr/>
          </p:nvSpPr>
          <p:spPr bwMode="auto">
            <a:xfrm>
              <a:off x="1303567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8" name="Rectangle 208"/>
            <p:cNvSpPr>
              <a:spLocks noChangeArrowheads="1"/>
            </p:cNvSpPr>
            <p:nvPr/>
          </p:nvSpPr>
          <p:spPr bwMode="auto">
            <a:xfrm>
              <a:off x="1303567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9" name="Rectangle 209"/>
            <p:cNvSpPr>
              <a:spLocks noChangeArrowheads="1"/>
            </p:cNvSpPr>
            <p:nvPr/>
          </p:nvSpPr>
          <p:spPr bwMode="auto">
            <a:xfrm>
              <a:off x="1303567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0" name="Rectangle 210"/>
            <p:cNvSpPr>
              <a:spLocks noChangeArrowheads="1"/>
            </p:cNvSpPr>
            <p:nvPr/>
          </p:nvSpPr>
          <p:spPr bwMode="auto">
            <a:xfrm>
              <a:off x="1303567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1" name="Rectangle 211"/>
            <p:cNvSpPr>
              <a:spLocks noChangeArrowheads="1"/>
            </p:cNvSpPr>
            <p:nvPr/>
          </p:nvSpPr>
          <p:spPr bwMode="auto">
            <a:xfrm>
              <a:off x="1303567" y="5017359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2" name="Rectangle 212"/>
            <p:cNvSpPr>
              <a:spLocks noChangeArrowheads="1"/>
            </p:cNvSpPr>
            <p:nvPr/>
          </p:nvSpPr>
          <p:spPr bwMode="auto">
            <a:xfrm>
              <a:off x="1303567" y="524175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3" name="Rectangle 213"/>
            <p:cNvSpPr>
              <a:spLocks noChangeArrowheads="1"/>
            </p:cNvSpPr>
            <p:nvPr/>
          </p:nvSpPr>
          <p:spPr bwMode="auto">
            <a:xfrm>
              <a:off x="1303567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4" name="Rectangle 214"/>
            <p:cNvSpPr>
              <a:spLocks noChangeArrowheads="1"/>
            </p:cNvSpPr>
            <p:nvPr/>
          </p:nvSpPr>
          <p:spPr bwMode="auto">
            <a:xfrm>
              <a:off x="1303567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5" name="Rectangle 215"/>
            <p:cNvSpPr>
              <a:spLocks noChangeArrowheads="1"/>
            </p:cNvSpPr>
            <p:nvPr/>
          </p:nvSpPr>
          <p:spPr bwMode="auto">
            <a:xfrm>
              <a:off x="1510522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6" name="Rectangle 216"/>
            <p:cNvSpPr>
              <a:spLocks noChangeArrowheads="1"/>
            </p:cNvSpPr>
            <p:nvPr/>
          </p:nvSpPr>
          <p:spPr bwMode="auto">
            <a:xfrm>
              <a:off x="1510522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7" name="Rectangle 217"/>
            <p:cNvSpPr>
              <a:spLocks noChangeArrowheads="1"/>
            </p:cNvSpPr>
            <p:nvPr/>
          </p:nvSpPr>
          <p:spPr bwMode="auto">
            <a:xfrm>
              <a:off x="1510522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8" name="Rectangle 218"/>
            <p:cNvSpPr>
              <a:spLocks noChangeArrowheads="1"/>
            </p:cNvSpPr>
            <p:nvPr/>
          </p:nvSpPr>
          <p:spPr bwMode="auto">
            <a:xfrm>
              <a:off x="1510522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9" name="Rectangle 219"/>
            <p:cNvSpPr>
              <a:spLocks noChangeArrowheads="1"/>
            </p:cNvSpPr>
            <p:nvPr/>
          </p:nvSpPr>
          <p:spPr bwMode="auto">
            <a:xfrm>
              <a:off x="1510522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0" name="Rectangle 220"/>
            <p:cNvSpPr>
              <a:spLocks noChangeArrowheads="1"/>
            </p:cNvSpPr>
            <p:nvPr/>
          </p:nvSpPr>
          <p:spPr bwMode="auto">
            <a:xfrm>
              <a:off x="1510522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1" name="Rectangle 221"/>
            <p:cNvSpPr>
              <a:spLocks noChangeArrowheads="1"/>
            </p:cNvSpPr>
            <p:nvPr/>
          </p:nvSpPr>
          <p:spPr bwMode="auto">
            <a:xfrm>
              <a:off x="1510522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2" name="Rectangle 222"/>
            <p:cNvSpPr>
              <a:spLocks noChangeArrowheads="1"/>
            </p:cNvSpPr>
            <p:nvPr/>
          </p:nvSpPr>
          <p:spPr bwMode="auto">
            <a:xfrm>
              <a:off x="1510522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3" name="Rectangle 223"/>
            <p:cNvSpPr>
              <a:spLocks noChangeArrowheads="1"/>
            </p:cNvSpPr>
            <p:nvPr/>
          </p:nvSpPr>
          <p:spPr bwMode="auto">
            <a:xfrm>
              <a:off x="1510522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4" name="Rectangle 224"/>
            <p:cNvSpPr>
              <a:spLocks noChangeArrowheads="1"/>
            </p:cNvSpPr>
            <p:nvPr/>
          </p:nvSpPr>
          <p:spPr bwMode="auto">
            <a:xfrm>
              <a:off x="1510522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5" name="Rectangle 225"/>
            <p:cNvSpPr>
              <a:spLocks noChangeArrowheads="1"/>
            </p:cNvSpPr>
            <p:nvPr/>
          </p:nvSpPr>
          <p:spPr bwMode="auto">
            <a:xfrm>
              <a:off x="1510522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6" name="Rectangle 226"/>
            <p:cNvSpPr>
              <a:spLocks noChangeArrowheads="1"/>
            </p:cNvSpPr>
            <p:nvPr/>
          </p:nvSpPr>
          <p:spPr bwMode="auto">
            <a:xfrm>
              <a:off x="1510522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7" name="Rectangle 228"/>
            <p:cNvSpPr>
              <a:spLocks noChangeArrowheads="1"/>
            </p:cNvSpPr>
            <p:nvPr/>
          </p:nvSpPr>
          <p:spPr bwMode="auto">
            <a:xfrm>
              <a:off x="1510522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8" name="Rectangle 229"/>
            <p:cNvSpPr>
              <a:spLocks noChangeArrowheads="1"/>
            </p:cNvSpPr>
            <p:nvPr/>
          </p:nvSpPr>
          <p:spPr bwMode="auto">
            <a:xfrm>
              <a:off x="1510522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9" name="Rectangle 230"/>
            <p:cNvSpPr>
              <a:spLocks noChangeArrowheads="1"/>
            </p:cNvSpPr>
            <p:nvPr/>
          </p:nvSpPr>
          <p:spPr bwMode="auto">
            <a:xfrm>
              <a:off x="1510522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0" name="Rectangle 231"/>
            <p:cNvSpPr>
              <a:spLocks noChangeArrowheads="1"/>
            </p:cNvSpPr>
            <p:nvPr/>
          </p:nvSpPr>
          <p:spPr bwMode="auto">
            <a:xfrm>
              <a:off x="1510522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1" name="Rectangle 232"/>
            <p:cNvSpPr>
              <a:spLocks noChangeArrowheads="1"/>
            </p:cNvSpPr>
            <p:nvPr/>
          </p:nvSpPr>
          <p:spPr bwMode="auto">
            <a:xfrm>
              <a:off x="1720065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2" name="Rectangle 233"/>
            <p:cNvSpPr>
              <a:spLocks noChangeArrowheads="1"/>
            </p:cNvSpPr>
            <p:nvPr/>
          </p:nvSpPr>
          <p:spPr bwMode="auto">
            <a:xfrm>
              <a:off x="1720065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3" name="Rectangle 234"/>
            <p:cNvSpPr>
              <a:spLocks noChangeArrowheads="1"/>
            </p:cNvSpPr>
            <p:nvPr/>
          </p:nvSpPr>
          <p:spPr bwMode="auto">
            <a:xfrm>
              <a:off x="1720065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4" name="Rectangle 235"/>
            <p:cNvSpPr>
              <a:spLocks noChangeArrowheads="1"/>
            </p:cNvSpPr>
            <p:nvPr/>
          </p:nvSpPr>
          <p:spPr bwMode="auto">
            <a:xfrm>
              <a:off x="1720065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5" name="Rectangle 236"/>
            <p:cNvSpPr>
              <a:spLocks noChangeArrowheads="1"/>
            </p:cNvSpPr>
            <p:nvPr/>
          </p:nvSpPr>
          <p:spPr bwMode="auto">
            <a:xfrm>
              <a:off x="1510522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6" name="Rectangle 237"/>
            <p:cNvSpPr>
              <a:spLocks noChangeArrowheads="1"/>
            </p:cNvSpPr>
            <p:nvPr/>
          </p:nvSpPr>
          <p:spPr bwMode="auto">
            <a:xfrm>
              <a:off x="1510522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7" name="Rectangle 238"/>
            <p:cNvSpPr>
              <a:spLocks noChangeArrowheads="1"/>
            </p:cNvSpPr>
            <p:nvPr/>
          </p:nvSpPr>
          <p:spPr bwMode="auto">
            <a:xfrm>
              <a:off x="1510522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8" name="Rectangle 239"/>
            <p:cNvSpPr>
              <a:spLocks noChangeArrowheads="1"/>
            </p:cNvSpPr>
            <p:nvPr/>
          </p:nvSpPr>
          <p:spPr bwMode="auto">
            <a:xfrm>
              <a:off x="1608826" y="129527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9" name="Rectangle 240"/>
            <p:cNvSpPr>
              <a:spLocks noChangeArrowheads="1"/>
            </p:cNvSpPr>
            <p:nvPr/>
          </p:nvSpPr>
          <p:spPr bwMode="auto">
            <a:xfrm>
              <a:off x="1720065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0" name="Rectangle 241"/>
            <p:cNvSpPr>
              <a:spLocks noChangeArrowheads="1"/>
            </p:cNvSpPr>
            <p:nvPr/>
          </p:nvSpPr>
          <p:spPr bwMode="auto">
            <a:xfrm>
              <a:off x="1720065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1" name="Rectangle 242"/>
            <p:cNvSpPr>
              <a:spLocks noChangeArrowheads="1"/>
            </p:cNvSpPr>
            <p:nvPr/>
          </p:nvSpPr>
          <p:spPr bwMode="auto">
            <a:xfrm>
              <a:off x="1720065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2" name="Rectangle 243"/>
            <p:cNvSpPr>
              <a:spLocks noChangeArrowheads="1"/>
            </p:cNvSpPr>
            <p:nvPr/>
          </p:nvSpPr>
          <p:spPr bwMode="auto">
            <a:xfrm>
              <a:off x="1720065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3" name="Rectangle 244"/>
            <p:cNvSpPr>
              <a:spLocks noChangeArrowheads="1"/>
            </p:cNvSpPr>
            <p:nvPr/>
          </p:nvSpPr>
          <p:spPr bwMode="auto">
            <a:xfrm>
              <a:off x="1720065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4" name="Rectangle 245"/>
            <p:cNvSpPr>
              <a:spLocks noChangeArrowheads="1"/>
            </p:cNvSpPr>
            <p:nvPr/>
          </p:nvSpPr>
          <p:spPr bwMode="auto">
            <a:xfrm>
              <a:off x="1720065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5" name="Rectangle 246"/>
            <p:cNvSpPr>
              <a:spLocks noChangeArrowheads="1"/>
            </p:cNvSpPr>
            <p:nvPr/>
          </p:nvSpPr>
          <p:spPr bwMode="auto">
            <a:xfrm>
              <a:off x="1720065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6" name="Rectangle 247"/>
            <p:cNvSpPr>
              <a:spLocks noChangeArrowheads="1"/>
            </p:cNvSpPr>
            <p:nvPr/>
          </p:nvSpPr>
          <p:spPr bwMode="auto">
            <a:xfrm>
              <a:off x="1720065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7" name="Rectangle 248"/>
            <p:cNvSpPr>
              <a:spLocks noChangeArrowheads="1"/>
            </p:cNvSpPr>
            <p:nvPr/>
          </p:nvSpPr>
          <p:spPr bwMode="auto">
            <a:xfrm>
              <a:off x="1720065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8" name="Rectangle 249"/>
            <p:cNvSpPr>
              <a:spLocks noChangeArrowheads="1"/>
            </p:cNvSpPr>
            <p:nvPr/>
          </p:nvSpPr>
          <p:spPr bwMode="auto">
            <a:xfrm>
              <a:off x="1720065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9" name="Rectangle 250"/>
            <p:cNvSpPr>
              <a:spLocks noChangeArrowheads="1"/>
            </p:cNvSpPr>
            <p:nvPr/>
          </p:nvSpPr>
          <p:spPr bwMode="auto">
            <a:xfrm>
              <a:off x="1720065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0" name="Rectangle 251"/>
            <p:cNvSpPr>
              <a:spLocks noChangeArrowheads="1"/>
            </p:cNvSpPr>
            <p:nvPr/>
          </p:nvSpPr>
          <p:spPr bwMode="auto">
            <a:xfrm>
              <a:off x="1720065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1" name="Rectangle 252"/>
            <p:cNvSpPr>
              <a:spLocks noChangeArrowheads="1"/>
            </p:cNvSpPr>
            <p:nvPr/>
          </p:nvSpPr>
          <p:spPr bwMode="auto">
            <a:xfrm>
              <a:off x="1720065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2" name="Rectangle 253"/>
            <p:cNvSpPr>
              <a:spLocks noChangeArrowheads="1"/>
            </p:cNvSpPr>
            <p:nvPr/>
          </p:nvSpPr>
          <p:spPr bwMode="auto">
            <a:xfrm>
              <a:off x="1720065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3" name="Rectangle 254"/>
            <p:cNvSpPr>
              <a:spLocks noChangeArrowheads="1"/>
            </p:cNvSpPr>
            <p:nvPr/>
          </p:nvSpPr>
          <p:spPr bwMode="auto">
            <a:xfrm>
              <a:off x="1720065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4" name="Rectangle 255"/>
            <p:cNvSpPr>
              <a:spLocks noChangeArrowheads="1"/>
            </p:cNvSpPr>
            <p:nvPr/>
          </p:nvSpPr>
          <p:spPr bwMode="auto">
            <a:xfrm>
              <a:off x="1927020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5" name="Rectangle 256"/>
            <p:cNvSpPr>
              <a:spLocks noChangeArrowheads="1"/>
            </p:cNvSpPr>
            <p:nvPr/>
          </p:nvSpPr>
          <p:spPr bwMode="auto">
            <a:xfrm>
              <a:off x="1927020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6" name="Rectangle 257"/>
            <p:cNvSpPr>
              <a:spLocks noChangeArrowheads="1"/>
            </p:cNvSpPr>
            <p:nvPr/>
          </p:nvSpPr>
          <p:spPr bwMode="auto">
            <a:xfrm>
              <a:off x="1927020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7" name="Rectangle 258"/>
            <p:cNvSpPr>
              <a:spLocks noChangeArrowheads="1"/>
            </p:cNvSpPr>
            <p:nvPr/>
          </p:nvSpPr>
          <p:spPr bwMode="auto">
            <a:xfrm>
              <a:off x="1927020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8" name="Rectangle 259"/>
            <p:cNvSpPr>
              <a:spLocks noChangeArrowheads="1"/>
            </p:cNvSpPr>
            <p:nvPr/>
          </p:nvSpPr>
          <p:spPr bwMode="auto">
            <a:xfrm>
              <a:off x="1927020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9" name="Rectangle 260"/>
            <p:cNvSpPr>
              <a:spLocks noChangeArrowheads="1"/>
            </p:cNvSpPr>
            <p:nvPr/>
          </p:nvSpPr>
          <p:spPr bwMode="auto">
            <a:xfrm>
              <a:off x="1927020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0" name="Rectangle 261"/>
            <p:cNvSpPr>
              <a:spLocks noChangeArrowheads="1"/>
            </p:cNvSpPr>
            <p:nvPr/>
          </p:nvSpPr>
          <p:spPr bwMode="auto">
            <a:xfrm>
              <a:off x="1927020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1" name="Rectangle 262"/>
            <p:cNvSpPr>
              <a:spLocks noChangeArrowheads="1"/>
            </p:cNvSpPr>
            <p:nvPr/>
          </p:nvSpPr>
          <p:spPr bwMode="auto">
            <a:xfrm>
              <a:off x="1927020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2" name="Rectangle 263"/>
            <p:cNvSpPr>
              <a:spLocks noChangeArrowheads="1"/>
            </p:cNvSpPr>
            <p:nvPr/>
          </p:nvSpPr>
          <p:spPr bwMode="auto">
            <a:xfrm>
              <a:off x="1927020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3" name="Rectangle 264"/>
            <p:cNvSpPr>
              <a:spLocks noChangeArrowheads="1"/>
            </p:cNvSpPr>
            <p:nvPr/>
          </p:nvSpPr>
          <p:spPr bwMode="auto">
            <a:xfrm>
              <a:off x="1927020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4" name="Rectangle 265"/>
            <p:cNvSpPr>
              <a:spLocks noChangeArrowheads="1"/>
            </p:cNvSpPr>
            <p:nvPr/>
          </p:nvSpPr>
          <p:spPr bwMode="auto">
            <a:xfrm>
              <a:off x="1927020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5" name="Rectangle 266"/>
            <p:cNvSpPr>
              <a:spLocks noChangeArrowheads="1"/>
            </p:cNvSpPr>
            <p:nvPr/>
          </p:nvSpPr>
          <p:spPr bwMode="auto">
            <a:xfrm>
              <a:off x="1927020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6" name="Rectangle 267"/>
            <p:cNvSpPr>
              <a:spLocks noChangeArrowheads="1"/>
            </p:cNvSpPr>
            <p:nvPr/>
          </p:nvSpPr>
          <p:spPr bwMode="auto">
            <a:xfrm>
              <a:off x="1927020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7" name="Rectangle 268"/>
            <p:cNvSpPr>
              <a:spLocks noChangeArrowheads="1"/>
            </p:cNvSpPr>
            <p:nvPr/>
          </p:nvSpPr>
          <p:spPr bwMode="auto">
            <a:xfrm>
              <a:off x="1927020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8" name="Rectangle 269"/>
            <p:cNvSpPr>
              <a:spLocks noChangeArrowheads="1"/>
            </p:cNvSpPr>
            <p:nvPr/>
          </p:nvSpPr>
          <p:spPr bwMode="auto">
            <a:xfrm>
              <a:off x="1927020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9" name="Rectangle 270"/>
            <p:cNvSpPr>
              <a:spLocks noChangeArrowheads="1"/>
            </p:cNvSpPr>
            <p:nvPr/>
          </p:nvSpPr>
          <p:spPr bwMode="auto">
            <a:xfrm>
              <a:off x="1927020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0" name="Rectangle 271"/>
            <p:cNvSpPr>
              <a:spLocks noChangeArrowheads="1"/>
            </p:cNvSpPr>
            <p:nvPr/>
          </p:nvSpPr>
          <p:spPr bwMode="auto">
            <a:xfrm>
              <a:off x="5820365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1" name="Rectangle 272"/>
            <p:cNvSpPr>
              <a:spLocks noChangeArrowheads="1"/>
            </p:cNvSpPr>
            <p:nvPr/>
          </p:nvSpPr>
          <p:spPr bwMode="auto">
            <a:xfrm>
              <a:off x="5820365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2" name="Rectangle 273"/>
            <p:cNvSpPr>
              <a:spLocks noChangeArrowheads="1"/>
            </p:cNvSpPr>
            <p:nvPr/>
          </p:nvSpPr>
          <p:spPr bwMode="auto">
            <a:xfrm>
              <a:off x="5820365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3" name="Rectangle 274"/>
            <p:cNvSpPr>
              <a:spLocks noChangeArrowheads="1"/>
            </p:cNvSpPr>
            <p:nvPr/>
          </p:nvSpPr>
          <p:spPr bwMode="auto">
            <a:xfrm>
              <a:off x="5820365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4" name="Rectangle 275"/>
            <p:cNvSpPr>
              <a:spLocks noChangeArrowheads="1"/>
            </p:cNvSpPr>
            <p:nvPr/>
          </p:nvSpPr>
          <p:spPr bwMode="auto">
            <a:xfrm>
              <a:off x="5820365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5" name="Rectangle 276"/>
            <p:cNvSpPr>
              <a:spLocks noChangeArrowheads="1"/>
            </p:cNvSpPr>
            <p:nvPr/>
          </p:nvSpPr>
          <p:spPr bwMode="auto">
            <a:xfrm>
              <a:off x="5820365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6" name="Rectangle 277"/>
            <p:cNvSpPr>
              <a:spLocks noChangeArrowheads="1"/>
            </p:cNvSpPr>
            <p:nvPr/>
          </p:nvSpPr>
          <p:spPr bwMode="auto">
            <a:xfrm>
              <a:off x="5820365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7" name="Rectangle 278"/>
            <p:cNvSpPr>
              <a:spLocks noChangeArrowheads="1"/>
            </p:cNvSpPr>
            <p:nvPr/>
          </p:nvSpPr>
          <p:spPr bwMode="auto">
            <a:xfrm>
              <a:off x="5820365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8" name="Rectangle 279"/>
            <p:cNvSpPr>
              <a:spLocks noChangeArrowheads="1"/>
            </p:cNvSpPr>
            <p:nvPr/>
          </p:nvSpPr>
          <p:spPr bwMode="auto">
            <a:xfrm>
              <a:off x="5820365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9" name="Rectangle 280"/>
            <p:cNvSpPr>
              <a:spLocks noChangeArrowheads="1"/>
            </p:cNvSpPr>
            <p:nvPr/>
          </p:nvSpPr>
          <p:spPr bwMode="auto">
            <a:xfrm>
              <a:off x="5820365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0" name="Rectangle 281"/>
            <p:cNvSpPr>
              <a:spLocks noChangeArrowheads="1"/>
            </p:cNvSpPr>
            <p:nvPr/>
          </p:nvSpPr>
          <p:spPr bwMode="auto">
            <a:xfrm>
              <a:off x="5820365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1" name="Rectangle 282"/>
            <p:cNvSpPr>
              <a:spLocks noChangeArrowheads="1"/>
            </p:cNvSpPr>
            <p:nvPr/>
          </p:nvSpPr>
          <p:spPr bwMode="auto">
            <a:xfrm>
              <a:off x="5820365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2" name="Rectangle 283"/>
            <p:cNvSpPr>
              <a:spLocks noChangeArrowheads="1"/>
            </p:cNvSpPr>
            <p:nvPr/>
          </p:nvSpPr>
          <p:spPr bwMode="auto">
            <a:xfrm>
              <a:off x="5820365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3" name="Rectangle 284"/>
            <p:cNvSpPr>
              <a:spLocks noChangeArrowheads="1"/>
            </p:cNvSpPr>
            <p:nvPr/>
          </p:nvSpPr>
          <p:spPr bwMode="auto">
            <a:xfrm>
              <a:off x="5820365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4" name="Rectangle 285"/>
            <p:cNvSpPr>
              <a:spLocks noChangeArrowheads="1"/>
            </p:cNvSpPr>
            <p:nvPr/>
          </p:nvSpPr>
          <p:spPr bwMode="auto">
            <a:xfrm>
              <a:off x="5820365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5" name="Rectangle 286"/>
            <p:cNvSpPr>
              <a:spLocks noChangeArrowheads="1"/>
            </p:cNvSpPr>
            <p:nvPr/>
          </p:nvSpPr>
          <p:spPr bwMode="auto">
            <a:xfrm>
              <a:off x="5820365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6" name="Rectangle 287"/>
            <p:cNvSpPr>
              <a:spLocks noChangeArrowheads="1"/>
            </p:cNvSpPr>
            <p:nvPr/>
          </p:nvSpPr>
          <p:spPr bwMode="auto">
            <a:xfrm>
              <a:off x="597816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7" name="Rectangle 288"/>
            <p:cNvSpPr>
              <a:spLocks noChangeArrowheads="1"/>
            </p:cNvSpPr>
            <p:nvPr/>
          </p:nvSpPr>
          <p:spPr bwMode="auto">
            <a:xfrm>
              <a:off x="597816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8" name="Rectangle 289"/>
            <p:cNvSpPr>
              <a:spLocks noChangeArrowheads="1"/>
            </p:cNvSpPr>
            <p:nvPr/>
          </p:nvSpPr>
          <p:spPr bwMode="auto">
            <a:xfrm>
              <a:off x="597816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9" name="Rectangle 290"/>
            <p:cNvSpPr>
              <a:spLocks noChangeArrowheads="1"/>
            </p:cNvSpPr>
            <p:nvPr/>
          </p:nvSpPr>
          <p:spPr bwMode="auto">
            <a:xfrm>
              <a:off x="597816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0" name="Rectangle 291"/>
            <p:cNvSpPr>
              <a:spLocks noChangeArrowheads="1"/>
            </p:cNvSpPr>
            <p:nvPr/>
          </p:nvSpPr>
          <p:spPr bwMode="auto">
            <a:xfrm>
              <a:off x="597816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1" name="Rectangle 292"/>
            <p:cNvSpPr>
              <a:spLocks noChangeArrowheads="1"/>
            </p:cNvSpPr>
            <p:nvPr/>
          </p:nvSpPr>
          <p:spPr bwMode="auto">
            <a:xfrm>
              <a:off x="597816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2" name="Rectangle 293"/>
            <p:cNvSpPr>
              <a:spLocks noChangeArrowheads="1"/>
            </p:cNvSpPr>
            <p:nvPr/>
          </p:nvSpPr>
          <p:spPr bwMode="auto">
            <a:xfrm>
              <a:off x="597816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3" name="Rectangle 294"/>
            <p:cNvSpPr>
              <a:spLocks noChangeArrowheads="1"/>
            </p:cNvSpPr>
            <p:nvPr/>
          </p:nvSpPr>
          <p:spPr bwMode="auto">
            <a:xfrm>
              <a:off x="597816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4" name="Rectangle 295"/>
            <p:cNvSpPr>
              <a:spLocks noChangeArrowheads="1"/>
            </p:cNvSpPr>
            <p:nvPr/>
          </p:nvSpPr>
          <p:spPr bwMode="auto">
            <a:xfrm>
              <a:off x="597816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5" name="Rectangle 296"/>
            <p:cNvSpPr>
              <a:spLocks noChangeArrowheads="1"/>
            </p:cNvSpPr>
            <p:nvPr/>
          </p:nvSpPr>
          <p:spPr bwMode="auto">
            <a:xfrm>
              <a:off x="597816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6" name="Rectangle 297"/>
            <p:cNvSpPr>
              <a:spLocks noChangeArrowheads="1"/>
            </p:cNvSpPr>
            <p:nvPr/>
          </p:nvSpPr>
          <p:spPr bwMode="auto">
            <a:xfrm>
              <a:off x="597816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7" name="Rectangle 298"/>
            <p:cNvSpPr>
              <a:spLocks noChangeArrowheads="1"/>
            </p:cNvSpPr>
            <p:nvPr/>
          </p:nvSpPr>
          <p:spPr bwMode="auto">
            <a:xfrm>
              <a:off x="597816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8" name="Rectangle 299"/>
            <p:cNvSpPr>
              <a:spLocks noChangeArrowheads="1"/>
            </p:cNvSpPr>
            <p:nvPr/>
          </p:nvSpPr>
          <p:spPr bwMode="auto">
            <a:xfrm>
              <a:off x="597816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9" name="Rectangle 300"/>
            <p:cNvSpPr>
              <a:spLocks noChangeArrowheads="1"/>
            </p:cNvSpPr>
            <p:nvPr/>
          </p:nvSpPr>
          <p:spPr bwMode="auto">
            <a:xfrm>
              <a:off x="597816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0" name="Rectangle 301"/>
            <p:cNvSpPr>
              <a:spLocks noChangeArrowheads="1"/>
            </p:cNvSpPr>
            <p:nvPr/>
          </p:nvSpPr>
          <p:spPr bwMode="auto">
            <a:xfrm>
              <a:off x="597816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1" name="Rectangle 302"/>
            <p:cNvSpPr>
              <a:spLocks noChangeArrowheads="1"/>
            </p:cNvSpPr>
            <p:nvPr/>
          </p:nvSpPr>
          <p:spPr bwMode="auto">
            <a:xfrm>
              <a:off x="597816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2" name="Rectangle 303"/>
            <p:cNvSpPr>
              <a:spLocks noChangeArrowheads="1"/>
            </p:cNvSpPr>
            <p:nvPr/>
          </p:nvSpPr>
          <p:spPr bwMode="auto">
            <a:xfrm>
              <a:off x="6143733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3" name="Rectangle 304"/>
            <p:cNvSpPr>
              <a:spLocks noChangeArrowheads="1"/>
            </p:cNvSpPr>
            <p:nvPr/>
          </p:nvSpPr>
          <p:spPr bwMode="auto">
            <a:xfrm>
              <a:off x="6143733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4" name="Rectangle 305"/>
            <p:cNvSpPr>
              <a:spLocks noChangeArrowheads="1"/>
            </p:cNvSpPr>
            <p:nvPr/>
          </p:nvSpPr>
          <p:spPr bwMode="auto">
            <a:xfrm>
              <a:off x="6143733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5" name="Rectangle 306"/>
            <p:cNvSpPr>
              <a:spLocks noChangeArrowheads="1"/>
            </p:cNvSpPr>
            <p:nvPr/>
          </p:nvSpPr>
          <p:spPr bwMode="auto">
            <a:xfrm>
              <a:off x="6143733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6" name="Rectangle 307"/>
            <p:cNvSpPr>
              <a:spLocks noChangeArrowheads="1"/>
            </p:cNvSpPr>
            <p:nvPr/>
          </p:nvSpPr>
          <p:spPr bwMode="auto">
            <a:xfrm>
              <a:off x="6143733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7" name="Rectangle 308"/>
            <p:cNvSpPr>
              <a:spLocks noChangeArrowheads="1"/>
            </p:cNvSpPr>
            <p:nvPr/>
          </p:nvSpPr>
          <p:spPr bwMode="auto">
            <a:xfrm>
              <a:off x="6143733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8" name="Rectangle 309"/>
            <p:cNvSpPr>
              <a:spLocks noChangeArrowheads="1"/>
            </p:cNvSpPr>
            <p:nvPr/>
          </p:nvSpPr>
          <p:spPr bwMode="auto">
            <a:xfrm>
              <a:off x="6143733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9" name="Rectangle 310"/>
            <p:cNvSpPr>
              <a:spLocks noChangeArrowheads="1"/>
            </p:cNvSpPr>
            <p:nvPr/>
          </p:nvSpPr>
          <p:spPr bwMode="auto">
            <a:xfrm>
              <a:off x="6143733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0" name="Rectangle 311"/>
            <p:cNvSpPr>
              <a:spLocks noChangeArrowheads="1"/>
            </p:cNvSpPr>
            <p:nvPr/>
          </p:nvSpPr>
          <p:spPr bwMode="auto">
            <a:xfrm>
              <a:off x="6143733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1" name="Rectangle 312"/>
            <p:cNvSpPr>
              <a:spLocks noChangeArrowheads="1"/>
            </p:cNvSpPr>
            <p:nvPr/>
          </p:nvSpPr>
          <p:spPr bwMode="auto">
            <a:xfrm>
              <a:off x="6143733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2" name="Rectangle 313"/>
            <p:cNvSpPr>
              <a:spLocks noChangeArrowheads="1"/>
            </p:cNvSpPr>
            <p:nvPr/>
          </p:nvSpPr>
          <p:spPr bwMode="auto">
            <a:xfrm>
              <a:off x="6143733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3" name="Rectangle 314"/>
            <p:cNvSpPr>
              <a:spLocks noChangeArrowheads="1"/>
            </p:cNvSpPr>
            <p:nvPr/>
          </p:nvSpPr>
          <p:spPr bwMode="auto">
            <a:xfrm>
              <a:off x="6143733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4" name="Rectangle 315"/>
            <p:cNvSpPr>
              <a:spLocks noChangeArrowheads="1"/>
            </p:cNvSpPr>
            <p:nvPr/>
          </p:nvSpPr>
          <p:spPr bwMode="auto">
            <a:xfrm>
              <a:off x="6143733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5" name="Rectangle 316"/>
            <p:cNvSpPr>
              <a:spLocks noChangeArrowheads="1"/>
            </p:cNvSpPr>
            <p:nvPr/>
          </p:nvSpPr>
          <p:spPr bwMode="auto">
            <a:xfrm>
              <a:off x="6143733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6" name="Rectangle 317"/>
            <p:cNvSpPr>
              <a:spLocks noChangeArrowheads="1"/>
            </p:cNvSpPr>
            <p:nvPr/>
          </p:nvSpPr>
          <p:spPr bwMode="auto">
            <a:xfrm>
              <a:off x="6143733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7" name="Rectangle 318"/>
            <p:cNvSpPr>
              <a:spLocks noChangeArrowheads="1"/>
            </p:cNvSpPr>
            <p:nvPr/>
          </p:nvSpPr>
          <p:spPr bwMode="auto">
            <a:xfrm>
              <a:off x="6143733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8" name="Rectangle 319"/>
            <p:cNvSpPr>
              <a:spLocks noChangeArrowheads="1"/>
            </p:cNvSpPr>
            <p:nvPr/>
          </p:nvSpPr>
          <p:spPr bwMode="auto">
            <a:xfrm>
              <a:off x="5820365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9" name="Rectangle 320"/>
            <p:cNvSpPr>
              <a:spLocks noChangeArrowheads="1"/>
            </p:cNvSpPr>
            <p:nvPr/>
          </p:nvSpPr>
          <p:spPr bwMode="auto">
            <a:xfrm>
              <a:off x="5820365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0" name="Rectangle 321"/>
            <p:cNvSpPr>
              <a:spLocks noChangeArrowheads="1"/>
            </p:cNvSpPr>
            <p:nvPr/>
          </p:nvSpPr>
          <p:spPr bwMode="auto">
            <a:xfrm>
              <a:off x="5820365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1" name="Rectangle 322"/>
            <p:cNvSpPr>
              <a:spLocks noChangeArrowheads="1"/>
            </p:cNvSpPr>
            <p:nvPr/>
          </p:nvSpPr>
          <p:spPr bwMode="auto">
            <a:xfrm>
              <a:off x="5820365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2" name="Rectangle 323"/>
            <p:cNvSpPr>
              <a:spLocks noChangeArrowheads="1"/>
            </p:cNvSpPr>
            <p:nvPr/>
          </p:nvSpPr>
          <p:spPr bwMode="auto">
            <a:xfrm>
              <a:off x="5820365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3" name="Rectangle 324"/>
            <p:cNvSpPr>
              <a:spLocks noChangeArrowheads="1"/>
            </p:cNvSpPr>
            <p:nvPr/>
          </p:nvSpPr>
          <p:spPr bwMode="auto">
            <a:xfrm>
              <a:off x="5820365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4" name="Rectangle 325"/>
            <p:cNvSpPr>
              <a:spLocks noChangeArrowheads="1"/>
            </p:cNvSpPr>
            <p:nvPr/>
          </p:nvSpPr>
          <p:spPr bwMode="auto">
            <a:xfrm>
              <a:off x="597816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5" name="Rectangle 326"/>
            <p:cNvSpPr>
              <a:spLocks noChangeArrowheads="1"/>
            </p:cNvSpPr>
            <p:nvPr/>
          </p:nvSpPr>
          <p:spPr bwMode="auto">
            <a:xfrm>
              <a:off x="597816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6" name="Rectangle 327"/>
            <p:cNvSpPr>
              <a:spLocks noChangeArrowheads="1"/>
            </p:cNvSpPr>
            <p:nvPr/>
          </p:nvSpPr>
          <p:spPr bwMode="auto">
            <a:xfrm>
              <a:off x="597816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7" name="Rectangle 328"/>
            <p:cNvSpPr>
              <a:spLocks noChangeArrowheads="1"/>
            </p:cNvSpPr>
            <p:nvPr/>
          </p:nvSpPr>
          <p:spPr bwMode="auto">
            <a:xfrm>
              <a:off x="597816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8" name="Rectangle 329"/>
            <p:cNvSpPr>
              <a:spLocks noChangeArrowheads="1"/>
            </p:cNvSpPr>
            <p:nvPr/>
          </p:nvSpPr>
          <p:spPr bwMode="auto">
            <a:xfrm>
              <a:off x="597816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9" name="Rectangle 330"/>
            <p:cNvSpPr>
              <a:spLocks noChangeArrowheads="1"/>
            </p:cNvSpPr>
            <p:nvPr/>
          </p:nvSpPr>
          <p:spPr bwMode="auto">
            <a:xfrm>
              <a:off x="597816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0" name="Rectangle 331"/>
            <p:cNvSpPr>
              <a:spLocks noChangeArrowheads="1"/>
            </p:cNvSpPr>
            <p:nvPr/>
          </p:nvSpPr>
          <p:spPr bwMode="auto">
            <a:xfrm>
              <a:off x="6143733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1" name="Rectangle 332"/>
            <p:cNvSpPr>
              <a:spLocks noChangeArrowheads="1"/>
            </p:cNvSpPr>
            <p:nvPr/>
          </p:nvSpPr>
          <p:spPr bwMode="auto">
            <a:xfrm>
              <a:off x="6143733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2" name="Rectangle 333"/>
            <p:cNvSpPr>
              <a:spLocks noChangeArrowheads="1"/>
            </p:cNvSpPr>
            <p:nvPr/>
          </p:nvSpPr>
          <p:spPr bwMode="auto">
            <a:xfrm>
              <a:off x="6143733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3" name="Rectangle 334"/>
            <p:cNvSpPr>
              <a:spLocks noChangeArrowheads="1"/>
            </p:cNvSpPr>
            <p:nvPr/>
          </p:nvSpPr>
          <p:spPr bwMode="auto">
            <a:xfrm>
              <a:off x="6143733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4" name="Rectangle 335"/>
            <p:cNvSpPr>
              <a:spLocks noChangeArrowheads="1"/>
            </p:cNvSpPr>
            <p:nvPr/>
          </p:nvSpPr>
          <p:spPr bwMode="auto">
            <a:xfrm>
              <a:off x="6143733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5" name="Rectangle 336"/>
            <p:cNvSpPr>
              <a:spLocks noChangeArrowheads="1"/>
            </p:cNvSpPr>
            <p:nvPr/>
          </p:nvSpPr>
          <p:spPr bwMode="auto">
            <a:xfrm>
              <a:off x="6143733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6" name="Rectangle 337"/>
            <p:cNvSpPr>
              <a:spLocks noChangeArrowheads="1"/>
            </p:cNvSpPr>
            <p:nvPr/>
          </p:nvSpPr>
          <p:spPr bwMode="auto">
            <a:xfrm>
              <a:off x="11793611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7" name="Rectangle 338"/>
            <p:cNvSpPr>
              <a:spLocks noChangeArrowheads="1"/>
            </p:cNvSpPr>
            <p:nvPr/>
          </p:nvSpPr>
          <p:spPr bwMode="auto">
            <a:xfrm>
              <a:off x="11793611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8" name="Rectangle 339"/>
            <p:cNvSpPr>
              <a:spLocks noChangeArrowheads="1"/>
            </p:cNvSpPr>
            <p:nvPr/>
          </p:nvSpPr>
          <p:spPr bwMode="auto">
            <a:xfrm>
              <a:off x="11793611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9" name="Rectangle 340"/>
            <p:cNvSpPr>
              <a:spLocks noChangeArrowheads="1"/>
            </p:cNvSpPr>
            <p:nvPr/>
          </p:nvSpPr>
          <p:spPr bwMode="auto">
            <a:xfrm>
              <a:off x="11793611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0" name="Rectangle 341"/>
            <p:cNvSpPr>
              <a:spLocks noChangeArrowheads="1"/>
            </p:cNvSpPr>
            <p:nvPr/>
          </p:nvSpPr>
          <p:spPr bwMode="auto">
            <a:xfrm>
              <a:off x="11793611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1" name="Rectangle 342"/>
            <p:cNvSpPr>
              <a:spLocks noChangeArrowheads="1"/>
            </p:cNvSpPr>
            <p:nvPr/>
          </p:nvSpPr>
          <p:spPr bwMode="auto">
            <a:xfrm>
              <a:off x="11951414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2" name="Rectangle 343"/>
            <p:cNvSpPr>
              <a:spLocks noChangeArrowheads="1"/>
            </p:cNvSpPr>
            <p:nvPr/>
          </p:nvSpPr>
          <p:spPr bwMode="auto">
            <a:xfrm>
              <a:off x="11951414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3" name="Rectangle 344"/>
            <p:cNvSpPr>
              <a:spLocks noChangeArrowheads="1"/>
            </p:cNvSpPr>
            <p:nvPr/>
          </p:nvSpPr>
          <p:spPr bwMode="auto">
            <a:xfrm>
              <a:off x="11951414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4" name="Rectangle 345"/>
            <p:cNvSpPr>
              <a:spLocks noChangeArrowheads="1"/>
            </p:cNvSpPr>
            <p:nvPr/>
          </p:nvSpPr>
          <p:spPr bwMode="auto">
            <a:xfrm>
              <a:off x="11951414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5" name="Rectangle 346"/>
            <p:cNvSpPr>
              <a:spLocks noChangeArrowheads="1"/>
            </p:cNvSpPr>
            <p:nvPr/>
          </p:nvSpPr>
          <p:spPr bwMode="auto">
            <a:xfrm>
              <a:off x="11951414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6" name="Rectangle 347"/>
            <p:cNvSpPr>
              <a:spLocks noChangeArrowheads="1"/>
            </p:cNvSpPr>
            <p:nvPr/>
          </p:nvSpPr>
          <p:spPr bwMode="auto">
            <a:xfrm>
              <a:off x="12098870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7" name="Rectangle 348"/>
            <p:cNvSpPr>
              <a:spLocks noChangeArrowheads="1"/>
            </p:cNvSpPr>
            <p:nvPr/>
          </p:nvSpPr>
          <p:spPr bwMode="auto">
            <a:xfrm>
              <a:off x="12098870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8" name="Rectangle 349"/>
            <p:cNvSpPr>
              <a:spLocks noChangeArrowheads="1"/>
            </p:cNvSpPr>
            <p:nvPr/>
          </p:nvSpPr>
          <p:spPr bwMode="auto">
            <a:xfrm>
              <a:off x="12098870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9" name="Rectangle 350"/>
            <p:cNvSpPr>
              <a:spLocks noChangeArrowheads="1"/>
            </p:cNvSpPr>
            <p:nvPr/>
          </p:nvSpPr>
          <p:spPr bwMode="auto">
            <a:xfrm>
              <a:off x="12098870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0" name="Rectangle 351"/>
            <p:cNvSpPr>
              <a:spLocks noChangeArrowheads="1"/>
            </p:cNvSpPr>
            <p:nvPr/>
          </p:nvSpPr>
          <p:spPr bwMode="auto">
            <a:xfrm>
              <a:off x="12098870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1" name="Rectangle 352"/>
            <p:cNvSpPr>
              <a:spLocks noChangeArrowheads="1"/>
            </p:cNvSpPr>
            <p:nvPr/>
          </p:nvSpPr>
          <p:spPr bwMode="auto">
            <a:xfrm>
              <a:off x="11793611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2" name="Rectangle 353"/>
            <p:cNvSpPr>
              <a:spLocks noChangeArrowheads="1"/>
            </p:cNvSpPr>
            <p:nvPr/>
          </p:nvSpPr>
          <p:spPr bwMode="auto">
            <a:xfrm>
              <a:off x="11793611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3" name="Rectangle 354"/>
            <p:cNvSpPr>
              <a:spLocks noChangeArrowheads="1"/>
            </p:cNvSpPr>
            <p:nvPr/>
          </p:nvSpPr>
          <p:spPr bwMode="auto">
            <a:xfrm>
              <a:off x="11793611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4" name="Rectangle 355"/>
            <p:cNvSpPr>
              <a:spLocks noChangeArrowheads="1"/>
            </p:cNvSpPr>
            <p:nvPr/>
          </p:nvSpPr>
          <p:spPr bwMode="auto">
            <a:xfrm>
              <a:off x="11793611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5" name="Rectangle 356"/>
            <p:cNvSpPr>
              <a:spLocks noChangeArrowheads="1"/>
            </p:cNvSpPr>
            <p:nvPr/>
          </p:nvSpPr>
          <p:spPr bwMode="auto">
            <a:xfrm>
              <a:off x="11793611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6" name="Rectangle 357"/>
            <p:cNvSpPr>
              <a:spLocks noChangeArrowheads="1"/>
            </p:cNvSpPr>
            <p:nvPr/>
          </p:nvSpPr>
          <p:spPr bwMode="auto">
            <a:xfrm>
              <a:off x="11793611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7" name="Rectangle 358"/>
            <p:cNvSpPr>
              <a:spLocks noChangeArrowheads="1"/>
            </p:cNvSpPr>
            <p:nvPr/>
          </p:nvSpPr>
          <p:spPr bwMode="auto">
            <a:xfrm>
              <a:off x="11622873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8" name="Rectangle 359"/>
            <p:cNvSpPr>
              <a:spLocks noChangeArrowheads="1"/>
            </p:cNvSpPr>
            <p:nvPr/>
          </p:nvSpPr>
          <p:spPr bwMode="auto">
            <a:xfrm>
              <a:off x="11622873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9" name="Rectangle 360"/>
            <p:cNvSpPr>
              <a:spLocks noChangeArrowheads="1"/>
            </p:cNvSpPr>
            <p:nvPr/>
          </p:nvSpPr>
          <p:spPr bwMode="auto">
            <a:xfrm>
              <a:off x="11622873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0" name="Rectangle 361"/>
            <p:cNvSpPr>
              <a:spLocks noChangeArrowheads="1"/>
            </p:cNvSpPr>
            <p:nvPr/>
          </p:nvSpPr>
          <p:spPr bwMode="auto">
            <a:xfrm>
              <a:off x="11622873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1" name="Rectangle 362"/>
            <p:cNvSpPr>
              <a:spLocks noChangeArrowheads="1"/>
            </p:cNvSpPr>
            <p:nvPr/>
          </p:nvSpPr>
          <p:spPr bwMode="auto">
            <a:xfrm>
              <a:off x="11622873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2" name="Rectangle 363"/>
            <p:cNvSpPr>
              <a:spLocks noChangeArrowheads="1"/>
            </p:cNvSpPr>
            <p:nvPr/>
          </p:nvSpPr>
          <p:spPr bwMode="auto">
            <a:xfrm>
              <a:off x="11622873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3" name="Rectangle 364"/>
            <p:cNvSpPr>
              <a:spLocks noChangeArrowheads="1"/>
            </p:cNvSpPr>
            <p:nvPr/>
          </p:nvSpPr>
          <p:spPr bwMode="auto">
            <a:xfrm>
              <a:off x="11622873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4" name="Rectangle 365"/>
            <p:cNvSpPr>
              <a:spLocks noChangeArrowheads="1"/>
            </p:cNvSpPr>
            <p:nvPr/>
          </p:nvSpPr>
          <p:spPr bwMode="auto">
            <a:xfrm>
              <a:off x="11622873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5" name="Rectangle 366"/>
            <p:cNvSpPr>
              <a:spLocks noChangeArrowheads="1"/>
            </p:cNvSpPr>
            <p:nvPr/>
          </p:nvSpPr>
          <p:spPr bwMode="auto">
            <a:xfrm>
              <a:off x="11622873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6" name="Rectangle 367"/>
            <p:cNvSpPr>
              <a:spLocks noChangeArrowheads="1"/>
            </p:cNvSpPr>
            <p:nvPr/>
          </p:nvSpPr>
          <p:spPr bwMode="auto">
            <a:xfrm>
              <a:off x="11622873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7" name="Rectangle 368"/>
            <p:cNvSpPr>
              <a:spLocks noChangeArrowheads="1"/>
            </p:cNvSpPr>
            <p:nvPr/>
          </p:nvSpPr>
          <p:spPr bwMode="auto">
            <a:xfrm>
              <a:off x="11622873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8" name="Rectangle 369"/>
            <p:cNvSpPr>
              <a:spLocks noChangeArrowheads="1"/>
            </p:cNvSpPr>
            <p:nvPr/>
          </p:nvSpPr>
          <p:spPr bwMode="auto">
            <a:xfrm>
              <a:off x="11951414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9" name="Rectangle 370"/>
            <p:cNvSpPr>
              <a:spLocks noChangeArrowheads="1"/>
            </p:cNvSpPr>
            <p:nvPr/>
          </p:nvSpPr>
          <p:spPr bwMode="auto">
            <a:xfrm>
              <a:off x="11951414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0" name="Rectangle 371"/>
            <p:cNvSpPr>
              <a:spLocks noChangeArrowheads="1"/>
            </p:cNvSpPr>
            <p:nvPr/>
          </p:nvSpPr>
          <p:spPr bwMode="auto">
            <a:xfrm>
              <a:off x="11951414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1" name="Rectangle 372"/>
            <p:cNvSpPr>
              <a:spLocks noChangeArrowheads="1"/>
            </p:cNvSpPr>
            <p:nvPr/>
          </p:nvSpPr>
          <p:spPr bwMode="auto">
            <a:xfrm>
              <a:off x="11951414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2" name="Rectangle 373"/>
            <p:cNvSpPr>
              <a:spLocks noChangeArrowheads="1"/>
            </p:cNvSpPr>
            <p:nvPr/>
          </p:nvSpPr>
          <p:spPr bwMode="auto">
            <a:xfrm>
              <a:off x="11951414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3" name="Rectangle 374"/>
            <p:cNvSpPr>
              <a:spLocks noChangeArrowheads="1"/>
            </p:cNvSpPr>
            <p:nvPr/>
          </p:nvSpPr>
          <p:spPr bwMode="auto">
            <a:xfrm>
              <a:off x="11951414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4" name="Rectangle 375"/>
            <p:cNvSpPr>
              <a:spLocks noChangeArrowheads="1"/>
            </p:cNvSpPr>
            <p:nvPr/>
          </p:nvSpPr>
          <p:spPr bwMode="auto">
            <a:xfrm>
              <a:off x="12098870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5" name="Rectangle 376"/>
            <p:cNvSpPr>
              <a:spLocks noChangeArrowheads="1"/>
            </p:cNvSpPr>
            <p:nvPr/>
          </p:nvSpPr>
          <p:spPr bwMode="auto">
            <a:xfrm>
              <a:off x="12098870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6" name="Rectangle 377"/>
            <p:cNvSpPr>
              <a:spLocks noChangeArrowheads="1"/>
            </p:cNvSpPr>
            <p:nvPr/>
          </p:nvSpPr>
          <p:spPr bwMode="auto">
            <a:xfrm>
              <a:off x="12098870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7" name="Rectangle 378"/>
            <p:cNvSpPr>
              <a:spLocks noChangeArrowheads="1"/>
            </p:cNvSpPr>
            <p:nvPr/>
          </p:nvSpPr>
          <p:spPr bwMode="auto">
            <a:xfrm>
              <a:off x="12098870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8" name="Rectangle 379"/>
            <p:cNvSpPr>
              <a:spLocks noChangeArrowheads="1"/>
            </p:cNvSpPr>
            <p:nvPr/>
          </p:nvSpPr>
          <p:spPr bwMode="auto">
            <a:xfrm>
              <a:off x="12098870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9" name="Rectangle 380"/>
            <p:cNvSpPr>
              <a:spLocks noChangeArrowheads="1"/>
            </p:cNvSpPr>
            <p:nvPr/>
          </p:nvSpPr>
          <p:spPr bwMode="auto">
            <a:xfrm>
              <a:off x="12098870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0" name="Rectangle 381"/>
            <p:cNvSpPr>
              <a:spLocks noChangeArrowheads="1"/>
            </p:cNvSpPr>
            <p:nvPr/>
          </p:nvSpPr>
          <p:spPr bwMode="auto">
            <a:xfrm>
              <a:off x="10691575" y="510992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1" name="Rectangle 382"/>
            <p:cNvSpPr>
              <a:spLocks noChangeArrowheads="1"/>
            </p:cNvSpPr>
            <p:nvPr/>
          </p:nvSpPr>
          <p:spPr bwMode="auto">
            <a:xfrm>
              <a:off x="10691575" y="528382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2" name="Rectangle 383"/>
            <p:cNvSpPr>
              <a:spLocks noChangeArrowheads="1"/>
            </p:cNvSpPr>
            <p:nvPr/>
          </p:nvSpPr>
          <p:spPr bwMode="auto">
            <a:xfrm>
              <a:off x="10691575" y="546053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3" name="Rectangle 384"/>
            <p:cNvSpPr>
              <a:spLocks noChangeArrowheads="1"/>
            </p:cNvSpPr>
            <p:nvPr/>
          </p:nvSpPr>
          <p:spPr bwMode="auto">
            <a:xfrm>
              <a:off x="10691575" y="563443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4" name="Rectangle 385"/>
            <p:cNvSpPr>
              <a:spLocks noChangeArrowheads="1"/>
            </p:cNvSpPr>
            <p:nvPr/>
          </p:nvSpPr>
          <p:spPr bwMode="auto">
            <a:xfrm>
              <a:off x="10691575" y="581394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5" name="Rectangle 386"/>
            <p:cNvSpPr>
              <a:spLocks noChangeArrowheads="1"/>
            </p:cNvSpPr>
            <p:nvPr/>
          </p:nvSpPr>
          <p:spPr bwMode="auto">
            <a:xfrm>
              <a:off x="10849377" y="510992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6" name="Rectangle 387"/>
            <p:cNvSpPr>
              <a:spLocks noChangeArrowheads="1"/>
            </p:cNvSpPr>
            <p:nvPr/>
          </p:nvSpPr>
          <p:spPr bwMode="auto">
            <a:xfrm>
              <a:off x="10849377" y="528382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7" name="Rectangle 388"/>
            <p:cNvSpPr>
              <a:spLocks noChangeArrowheads="1"/>
            </p:cNvSpPr>
            <p:nvPr/>
          </p:nvSpPr>
          <p:spPr bwMode="auto">
            <a:xfrm>
              <a:off x="10849377" y="546053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8" name="Rectangle 389"/>
            <p:cNvSpPr>
              <a:spLocks noChangeArrowheads="1"/>
            </p:cNvSpPr>
            <p:nvPr/>
          </p:nvSpPr>
          <p:spPr bwMode="auto">
            <a:xfrm>
              <a:off x="10849377" y="563443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9" name="Rectangle 390"/>
            <p:cNvSpPr>
              <a:spLocks noChangeArrowheads="1"/>
            </p:cNvSpPr>
            <p:nvPr/>
          </p:nvSpPr>
          <p:spPr bwMode="auto">
            <a:xfrm>
              <a:off x="10849377" y="581394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0" name="Rectangle 391"/>
            <p:cNvSpPr>
              <a:spLocks noChangeArrowheads="1"/>
            </p:cNvSpPr>
            <p:nvPr/>
          </p:nvSpPr>
          <p:spPr bwMode="auto">
            <a:xfrm>
              <a:off x="10996833" y="510992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1" name="Rectangle 392"/>
            <p:cNvSpPr>
              <a:spLocks noChangeArrowheads="1"/>
            </p:cNvSpPr>
            <p:nvPr/>
          </p:nvSpPr>
          <p:spPr bwMode="auto">
            <a:xfrm>
              <a:off x="10996833" y="528382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2" name="Rectangle 393"/>
            <p:cNvSpPr>
              <a:spLocks noChangeArrowheads="1"/>
            </p:cNvSpPr>
            <p:nvPr/>
          </p:nvSpPr>
          <p:spPr bwMode="auto">
            <a:xfrm>
              <a:off x="10996833" y="546053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3" name="Rectangle 394"/>
            <p:cNvSpPr>
              <a:spLocks noChangeArrowheads="1"/>
            </p:cNvSpPr>
            <p:nvPr/>
          </p:nvSpPr>
          <p:spPr bwMode="auto">
            <a:xfrm>
              <a:off x="10996833" y="563443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4" name="Rectangle 395"/>
            <p:cNvSpPr>
              <a:spLocks noChangeArrowheads="1"/>
            </p:cNvSpPr>
            <p:nvPr/>
          </p:nvSpPr>
          <p:spPr bwMode="auto">
            <a:xfrm>
              <a:off x="10996833" y="581394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5" name="Rectangle 396"/>
            <p:cNvSpPr>
              <a:spLocks noChangeArrowheads="1"/>
            </p:cNvSpPr>
            <p:nvPr/>
          </p:nvSpPr>
          <p:spPr bwMode="auto">
            <a:xfrm>
              <a:off x="10691575" y="599346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6" name="Rectangle 397"/>
            <p:cNvSpPr>
              <a:spLocks noChangeArrowheads="1"/>
            </p:cNvSpPr>
            <p:nvPr/>
          </p:nvSpPr>
          <p:spPr bwMode="auto">
            <a:xfrm>
              <a:off x="10691575" y="61645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7" name="Rectangle 398"/>
            <p:cNvSpPr>
              <a:spLocks noChangeArrowheads="1"/>
            </p:cNvSpPr>
            <p:nvPr/>
          </p:nvSpPr>
          <p:spPr bwMode="auto">
            <a:xfrm>
              <a:off x="10691575" y="6344073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8" name="Rectangle 399"/>
            <p:cNvSpPr>
              <a:spLocks noChangeArrowheads="1"/>
            </p:cNvSpPr>
            <p:nvPr/>
          </p:nvSpPr>
          <p:spPr bwMode="auto">
            <a:xfrm>
              <a:off x="10691575" y="651797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9" name="Rectangle 400"/>
            <p:cNvSpPr>
              <a:spLocks noChangeArrowheads="1"/>
            </p:cNvSpPr>
            <p:nvPr/>
          </p:nvSpPr>
          <p:spPr bwMode="auto">
            <a:xfrm>
              <a:off x="10691575" y="669468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0" name="Rectangle 401"/>
            <p:cNvSpPr>
              <a:spLocks noChangeArrowheads="1"/>
            </p:cNvSpPr>
            <p:nvPr/>
          </p:nvSpPr>
          <p:spPr bwMode="auto">
            <a:xfrm>
              <a:off x="10849377" y="599346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1" name="Rectangle 402"/>
            <p:cNvSpPr>
              <a:spLocks noChangeArrowheads="1"/>
            </p:cNvSpPr>
            <p:nvPr/>
          </p:nvSpPr>
          <p:spPr bwMode="auto">
            <a:xfrm>
              <a:off x="10849377" y="61645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2" name="Rectangle 403"/>
            <p:cNvSpPr>
              <a:spLocks noChangeArrowheads="1"/>
            </p:cNvSpPr>
            <p:nvPr/>
          </p:nvSpPr>
          <p:spPr bwMode="auto">
            <a:xfrm>
              <a:off x="10849377" y="6344073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3" name="Rectangle 404"/>
            <p:cNvSpPr>
              <a:spLocks noChangeArrowheads="1"/>
            </p:cNvSpPr>
            <p:nvPr/>
          </p:nvSpPr>
          <p:spPr bwMode="auto">
            <a:xfrm>
              <a:off x="10849377" y="651797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4" name="Rectangle 405"/>
            <p:cNvSpPr>
              <a:spLocks noChangeArrowheads="1"/>
            </p:cNvSpPr>
            <p:nvPr/>
          </p:nvSpPr>
          <p:spPr bwMode="auto">
            <a:xfrm>
              <a:off x="10849377" y="669468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5" name="Rectangle 406"/>
            <p:cNvSpPr>
              <a:spLocks noChangeArrowheads="1"/>
            </p:cNvSpPr>
            <p:nvPr/>
          </p:nvSpPr>
          <p:spPr bwMode="auto">
            <a:xfrm>
              <a:off x="10996833" y="599346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6" name="Rectangle 407"/>
            <p:cNvSpPr>
              <a:spLocks noChangeArrowheads="1"/>
            </p:cNvSpPr>
            <p:nvPr/>
          </p:nvSpPr>
          <p:spPr bwMode="auto">
            <a:xfrm>
              <a:off x="10996833" y="61645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7" name="Rectangle 408"/>
            <p:cNvSpPr>
              <a:spLocks noChangeArrowheads="1"/>
            </p:cNvSpPr>
            <p:nvPr/>
          </p:nvSpPr>
          <p:spPr bwMode="auto">
            <a:xfrm>
              <a:off x="10996833" y="6344073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8" name="Rectangle 409"/>
            <p:cNvSpPr>
              <a:spLocks noChangeArrowheads="1"/>
            </p:cNvSpPr>
            <p:nvPr/>
          </p:nvSpPr>
          <p:spPr bwMode="auto">
            <a:xfrm>
              <a:off x="10996833" y="651797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9" name="Rectangle 410"/>
            <p:cNvSpPr>
              <a:spLocks noChangeArrowheads="1"/>
            </p:cNvSpPr>
            <p:nvPr/>
          </p:nvSpPr>
          <p:spPr bwMode="auto">
            <a:xfrm>
              <a:off x="10996833" y="669468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0" name="Rectangle 411"/>
            <p:cNvSpPr>
              <a:spLocks noChangeArrowheads="1"/>
            </p:cNvSpPr>
            <p:nvPr/>
          </p:nvSpPr>
          <p:spPr bwMode="auto">
            <a:xfrm>
              <a:off x="11278809" y="4938823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1" name="Rectangle 412"/>
            <p:cNvSpPr>
              <a:spLocks noChangeArrowheads="1"/>
            </p:cNvSpPr>
            <p:nvPr/>
          </p:nvSpPr>
          <p:spPr bwMode="auto">
            <a:xfrm>
              <a:off x="11278809" y="5109921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2" name="Rectangle 413"/>
            <p:cNvSpPr>
              <a:spLocks noChangeArrowheads="1"/>
            </p:cNvSpPr>
            <p:nvPr/>
          </p:nvSpPr>
          <p:spPr bwMode="auto">
            <a:xfrm>
              <a:off x="11278809" y="5289434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3" name="Rectangle 414"/>
            <p:cNvSpPr>
              <a:spLocks noChangeArrowheads="1"/>
            </p:cNvSpPr>
            <p:nvPr/>
          </p:nvSpPr>
          <p:spPr bwMode="auto">
            <a:xfrm>
              <a:off x="11278809" y="546053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4" name="Rectangle 415"/>
            <p:cNvSpPr>
              <a:spLocks noChangeArrowheads="1"/>
            </p:cNvSpPr>
            <p:nvPr/>
          </p:nvSpPr>
          <p:spPr bwMode="auto">
            <a:xfrm>
              <a:off x="11278809" y="564004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5" name="Rectangle 416"/>
            <p:cNvSpPr>
              <a:spLocks noChangeArrowheads="1"/>
            </p:cNvSpPr>
            <p:nvPr/>
          </p:nvSpPr>
          <p:spPr bwMode="auto">
            <a:xfrm>
              <a:off x="11377113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6" name="Rectangle 417"/>
            <p:cNvSpPr>
              <a:spLocks noChangeArrowheads="1"/>
            </p:cNvSpPr>
            <p:nvPr/>
          </p:nvSpPr>
          <p:spPr bwMode="auto">
            <a:xfrm>
              <a:off x="11377113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7" name="Rectangle 418"/>
            <p:cNvSpPr>
              <a:spLocks noChangeArrowheads="1"/>
            </p:cNvSpPr>
            <p:nvPr/>
          </p:nvSpPr>
          <p:spPr bwMode="auto">
            <a:xfrm>
              <a:off x="11377113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8" name="Rectangle 419"/>
            <p:cNvSpPr>
              <a:spLocks noChangeArrowheads="1"/>
            </p:cNvSpPr>
            <p:nvPr/>
          </p:nvSpPr>
          <p:spPr bwMode="auto">
            <a:xfrm>
              <a:off x="11377113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9" name="Rectangle 420"/>
            <p:cNvSpPr>
              <a:spLocks noChangeArrowheads="1"/>
            </p:cNvSpPr>
            <p:nvPr/>
          </p:nvSpPr>
          <p:spPr bwMode="auto">
            <a:xfrm>
              <a:off x="11377113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0" name="Rectangle 421"/>
            <p:cNvSpPr>
              <a:spLocks noChangeArrowheads="1"/>
            </p:cNvSpPr>
            <p:nvPr/>
          </p:nvSpPr>
          <p:spPr bwMode="auto">
            <a:xfrm>
              <a:off x="11475417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1" name="Rectangle 422"/>
            <p:cNvSpPr>
              <a:spLocks noChangeArrowheads="1"/>
            </p:cNvSpPr>
            <p:nvPr/>
          </p:nvSpPr>
          <p:spPr bwMode="auto">
            <a:xfrm>
              <a:off x="11475417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2" name="Rectangle 423"/>
            <p:cNvSpPr>
              <a:spLocks noChangeArrowheads="1"/>
            </p:cNvSpPr>
            <p:nvPr/>
          </p:nvSpPr>
          <p:spPr bwMode="auto">
            <a:xfrm>
              <a:off x="11475417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3" name="Rectangle 424"/>
            <p:cNvSpPr>
              <a:spLocks noChangeArrowheads="1"/>
            </p:cNvSpPr>
            <p:nvPr/>
          </p:nvSpPr>
          <p:spPr bwMode="auto">
            <a:xfrm>
              <a:off x="11475417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4" name="Rectangle 425"/>
            <p:cNvSpPr>
              <a:spLocks noChangeArrowheads="1"/>
            </p:cNvSpPr>
            <p:nvPr/>
          </p:nvSpPr>
          <p:spPr bwMode="auto">
            <a:xfrm>
              <a:off x="11475417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5" name="Rectangle 426"/>
            <p:cNvSpPr>
              <a:spLocks noChangeArrowheads="1"/>
            </p:cNvSpPr>
            <p:nvPr/>
          </p:nvSpPr>
          <p:spPr bwMode="auto">
            <a:xfrm>
              <a:off x="11278809" y="5819559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6" name="Rectangle 427"/>
            <p:cNvSpPr>
              <a:spLocks noChangeArrowheads="1"/>
            </p:cNvSpPr>
            <p:nvPr/>
          </p:nvSpPr>
          <p:spPr bwMode="auto">
            <a:xfrm>
              <a:off x="11278809" y="5993462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7" name="Rectangle 429"/>
            <p:cNvSpPr>
              <a:spLocks noChangeArrowheads="1"/>
            </p:cNvSpPr>
            <p:nvPr/>
          </p:nvSpPr>
          <p:spPr bwMode="auto">
            <a:xfrm>
              <a:off x="11278809" y="6172975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8" name="Rectangle 430"/>
            <p:cNvSpPr>
              <a:spLocks noChangeArrowheads="1"/>
            </p:cNvSpPr>
            <p:nvPr/>
          </p:nvSpPr>
          <p:spPr bwMode="auto">
            <a:xfrm>
              <a:off x="11278809" y="634407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9" name="Rectangle 431"/>
            <p:cNvSpPr>
              <a:spLocks noChangeArrowheads="1"/>
            </p:cNvSpPr>
            <p:nvPr/>
          </p:nvSpPr>
          <p:spPr bwMode="auto">
            <a:xfrm>
              <a:off x="11278809" y="652358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0" name="Rectangle 432"/>
            <p:cNvSpPr>
              <a:spLocks noChangeArrowheads="1"/>
            </p:cNvSpPr>
            <p:nvPr/>
          </p:nvSpPr>
          <p:spPr bwMode="auto">
            <a:xfrm>
              <a:off x="11278809" y="6694685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1" name="Rectangle 433"/>
            <p:cNvSpPr>
              <a:spLocks noChangeArrowheads="1"/>
            </p:cNvSpPr>
            <p:nvPr/>
          </p:nvSpPr>
          <p:spPr bwMode="auto">
            <a:xfrm>
              <a:off x="11377113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2" name="Rectangle 434"/>
            <p:cNvSpPr>
              <a:spLocks noChangeArrowheads="1"/>
            </p:cNvSpPr>
            <p:nvPr/>
          </p:nvSpPr>
          <p:spPr bwMode="auto">
            <a:xfrm>
              <a:off x="11377113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3" name="Rectangle 435"/>
            <p:cNvSpPr>
              <a:spLocks noChangeArrowheads="1"/>
            </p:cNvSpPr>
            <p:nvPr/>
          </p:nvSpPr>
          <p:spPr bwMode="auto">
            <a:xfrm>
              <a:off x="11377113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4" name="Rectangle 436"/>
            <p:cNvSpPr>
              <a:spLocks noChangeArrowheads="1"/>
            </p:cNvSpPr>
            <p:nvPr/>
          </p:nvSpPr>
          <p:spPr bwMode="auto">
            <a:xfrm>
              <a:off x="11377113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5" name="Rectangle 437"/>
            <p:cNvSpPr>
              <a:spLocks noChangeArrowheads="1"/>
            </p:cNvSpPr>
            <p:nvPr/>
          </p:nvSpPr>
          <p:spPr bwMode="auto">
            <a:xfrm>
              <a:off x="11377113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6" name="Rectangle 438"/>
            <p:cNvSpPr>
              <a:spLocks noChangeArrowheads="1"/>
            </p:cNvSpPr>
            <p:nvPr/>
          </p:nvSpPr>
          <p:spPr bwMode="auto">
            <a:xfrm>
              <a:off x="11377113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7" name="Rectangle 439"/>
            <p:cNvSpPr>
              <a:spLocks noChangeArrowheads="1"/>
            </p:cNvSpPr>
            <p:nvPr/>
          </p:nvSpPr>
          <p:spPr bwMode="auto">
            <a:xfrm>
              <a:off x="11475417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8" name="Rectangle 440"/>
            <p:cNvSpPr>
              <a:spLocks noChangeArrowheads="1"/>
            </p:cNvSpPr>
            <p:nvPr/>
          </p:nvSpPr>
          <p:spPr bwMode="auto">
            <a:xfrm>
              <a:off x="11475417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9" name="Rectangle 441"/>
            <p:cNvSpPr>
              <a:spLocks noChangeArrowheads="1"/>
            </p:cNvSpPr>
            <p:nvPr/>
          </p:nvSpPr>
          <p:spPr bwMode="auto">
            <a:xfrm>
              <a:off x="11475417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0" name="Rectangle 442"/>
            <p:cNvSpPr>
              <a:spLocks noChangeArrowheads="1"/>
            </p:cNvSpPr>
            <p:nvPr/>
          </p:nvSpPr>
          <p:spPr bwMode="auto">
            <a:xfrm>
              <a:off x="11475417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1" name="Rectangle 443"/>
            <p:cNvSpPr>
              <a:spLocks noChangeArrowheads="1"/>
            </p:cNvSpPr>
            <p:nvPr/>
          </p:nvSpPr>
          <p:spPr bwMode="auto">
            <a:xfrm>
              <a:off x="11475417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2" name="Rectangle 444"/>
            <p:cNvSpPr>
              <a:spLocks noChangeArrowheads="1"/>
            </p:cNvSpPr>
            <p:nvPr/>
          </p:nvSpPr>
          <p:spPr bwMode="auto">
            <a:xfrm>
              <a:off x="11475417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3" name="Rectangle 445"/>
            <p:cNvSpPr>
              <a:spLocks noChangeArrowheads="1"/>
            </p:cNvSpPr>
            <p:nvPr/>
          </p:nvSpPr>
          <p:spPr bwMode="auto">
            <a:xfrm>
              <a:off x="5672908" y="3067960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4" name="Rectangle 446"/>
            <p:cNvSpPr>
              <a:spLocks noChangeArrowheads="1"/>
            </p:cNvSpPr>
            <p:nvPr/>
          </p:nvSpPr>
          <p:spPr bwMode="auto">
            <a:xfrm>
              <a:off x="5672908" y="323906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5" name="Rectangle 447"/>
            <p:cNvSpPr>
              <a:spLocks noChangeArrowheads="1"/>
            </p:cNvSpPr>
            <p:nvPr/>
          </p:nvSpPr>
          <p:spPr bwMode="auto">
            <a:xfrm>
              <a:off x="5672908" y="341296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6" name="Rectangle 448"/>
            <p:cNvSpPr>
              <a:spLocks noChangeArrowheads="1"/>
            </p:cNvSpPr>
            <p:nvPr/>
          </p:nvSpPr>
          <p:spPr bwMode="auto">
            <a:xfrm>
              <a:off x="5672908" y="358967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7" name="Rectangle 449"/>
            <p:cNvSpPr>
              <a:spLocks noChangeArrowheads="1"/>
            </p:cNvSpPr>
            <p:nvPr/>
          </p:nvSpPr>
          <p:spPr bwMode="auto">
            <a:xfrm>
              <a:off x="5672908" y="376357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8" name="Rectangle 450"/>
            <p:cNvSpPr>
              <a:spLocks noChangeArrowheads="1"/>
            </p:cNvSpPr>
            <p:nvPr/>
          </p:nvSpPr>
          <p:spPr bwMode="auto">
            <a:xfrm>
              <a:off x="5672908" y="39430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9" name="Rectangle 451"/>
            <p:cNvSpPr>
              <a:spLocks noChangeArrowheads="1"/>
            </p:cNvSpPr>
            <p:nvPr/>
          </p:nvSpPr>
          <p:spPr bwMode="auto">
            <a:xfrm>
              <a:off x="5672908" y="41141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0" name="Rectangle 452"/>
            <p:cNvSpPr>
              <a:spLocks noChangeArrowheads="1"/>
            </p:cNvSpPr>
            <p:nvPr/>
          </p:nvSpPr>
          <p:spPr bwMode="auto">
            <a:xfrm>
              <a:off x="5672908" y="429369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1" name="Rectangle 453"/>
            <p:cNvSpPr>
              <a:spLocks noChangeArrowheads="1"/>
            </p:cNvSpPr>
            <p:nvPr/>
          </p:nvSpPr>
          <p:spPr bwMode="auto">
            <a:xfrm>
              <a:off x="5672908" y="446760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2" name="Rectangle 454"/>
            <p:cNvSpPr>
              <a:spLocks noChangeArrowheads="1"/>
            </p:cNvSpPr>
            <p:nvPr/>
          </p:nvSpPr>
          <p:spPr bwMode="auto">
            <a:xfrm>
              <a:off x="5672908" y="464711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3" name="Rectangle 455"/>
            <p:cNvSpPr>
              <a:spLocks noChangeArrowheads="1"/>
            </p:cNvSpPr>
            <p:nvPr/>
          </p:nvSpPr>
          <p:spPr bwMode="auto">
            <a:xfrm>
              <a:off x="5672908" y="481821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4" name="Rectangle 456"/>
            <p:cNvSpPr>
              <a:spLocks noChangeArrowheads="1"/>
            </p:cNvSpPr>
            <p:nvPr/>
          </p:nvSpPr>
          <p:spPr bwMode="auto">
            <a:xfrm>
              <a:off x="5672908" y="499772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5" name="Rectangle 457"/>
            <p:cNvSpPr>
              <a:spLocks noChangeArrowheads="1"/>
            </p:cNvSpPr>
            <p:nvPr/>
          </p:nvSpPr>
          <p:spPr bwMode="auto">
            <a:xfrm>
              <a:off x="5672908" y="516882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6" name="Rectangle 458"/>
            <p:cNvSpPr>
              <a:spLocks noChangeArrowheads="1"/>
            </p:cNvSpPr>
            <p:nvPr/>
          </p:nvSpPr>
          <p:spPr bwMode="auto">
            <a:xfrm>
              <a:off x="5672908" y="534833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7" name="Rectangle 459"/>
            <p:cNvSpPr>
              <a:spLocks noChangeArrowheads="1"/>
            </p:cNvSpPr>
            <p:nvPr/>
          </p:nvSpPr>
          <p:spPr bwMode="auto">
            <a:xfrm>
              <a:off x="5672908" y="55222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8" name="Rectangle 460"/>
            <p:cNvSpPr>
              <a:spLocks noChangeArrowheads="1"/>
            </p:cNvSpPr>
            <p:nvPr/>
          </p:nvSpPr>
          <p:spPr bwMode="auto">
            <a:xfrm>
              <a:off x="5672908" y="5693338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9" name="Rectangle 461"/>
            <p:cNvSpPr>
              <a:spLocks noChangeArrowheads="1"/>
            </p:cNvSpPr>
            <p:nvPr/>
          </p:nvSpPr>
          <p:spPr bwMode="auto">
            <a:xfrm>
              <a:off x="5716887" y="3039912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0" name="Rectangle 462"/>
            <p:cNvSpPr>
              <a:spLocks noChangeArrowheads="1"/>
            </p:cNvSpPr>
            <p:nvPr/>
          </p:nvSpPr>
          <p:spPr bwMode="auto">
            <a:xfrm>
              <a:off x="5716887" y="321381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1" name="Rectangle 463"/>
            <p:cNvSpPr>
              <a:spLocks noChangeArrowheads="1"/>
            </p:cNvSpPr>
            <p:nvPr/>
          </p:nvSpPr>
          <p:spPr bwMode="auto">
            <a:xfrm>
              <a:off x="5716887" y="338491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2" name="Rectangle 464"/>
            <p:cNvSpPr>
              <a:spLocks noChangeArrowheads="1"/>
            </p:cNvSpPr>
            <p:nvPr/>
          </p:nvSpPr>
          <p:spPr bwMode="auto">
            <a:xfrm>
              <a:off x="5716887" y="356442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3" name="Rectangle 465"/>
            <p:cNvSpPr>
              <a:spLocks noChangeArrowheads="1"/>
            </p:cNvSpPr>
            <p:nvPr/>
          </p:nvSpPr>
          <p:spPr bwMode="auto">
            <a:xfrm>
              <a:off x="5716887" y="373552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4" name="Rectangle 466"/>
            <p:cNvSpPr>
              <a:spLocks noChangeArrowheads="1"/>
            </p:cNvSpPr>
            <p:nvPr/>
          </p:nvSpPr>
          <p:spPr bwMode="auto">
            <a:xfrm>
              <a:off x="5716887" y="391503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5" name="Rectangle 467"/>
            <p:cNvSpPr>
              <a:spLocks noChangeArrowheads="1"/>
            </p:cNvSpPr>
            <p:nvPr/>
          </p:nvSpPr>
          <p:spPr bwMode="auto">
            <a:xfrm>
              <a:off x="5716887" y="40889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6" name="Rectangle 468"/>
            <p:cNvSpPr>
              <a:spLocks noChangeArrowheads="1"/>
            </p:cNvSpPr>
            <p:nvPr/>
          </p:nvSpPr>
          <p:spPr bwMode="auto">
            <a:xfrm>
              <a:off x="5716887" y="4268454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7" name="Rectangle 469"/>
            <p:cNvSpPr>
              <a:spLocks noChangeArrowheads="1"/>
            </p:cNvSpPr>
            <p:nvPr/>
          </p:nvSpPr>
          <p:spPr bwMode="auto">
            <a:xfrm>
              <a:off x="5716887" y="443955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8" name="Rectangle 470"/>
            <p:cNvSpPr>
              <a:spLocks noChangeArrowheads="1"/>
            </p:cNvSpPr>
            <p:nvPr/>
          </p:nvSpPr>
          <p:spPr bwMode="auto">
            <a:xfrm>
              <a:off x="5716887" y="461906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9" name="Rectangle 471"/>
            <p:cNvSpPr>
              <a:spLocks noChangeArrowheads="1"/>
            </p:cNvSpPr>
            <p:nvPr/>
          </p:nvSpPr>
          <p:spPr bwMode="auto">
            <a:xfrm>
              <a:off x="5716887" y="4792969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0" name="Rectangle 472"/>
            <p:cNvSpPr>
              <a:spLocks noChangeArrowheads="1"/>
            </p:cNvSpPr>
            <p:nvPr/>
          </p:nvSpPr>
          <p:spPr bwMode="auto">
            <a:xfrm>
              <a:off x="5716887" y="496967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1" name="Rectangle 473"/>
            <p:cNvSpPr>
              <a:spLocks noChangeArrowheads="1"/>
            </p:cNvSpPr>
            <p:nvPr/>
          </p:nvSpPr>
          <p:spPr bwMode="auto">
            <a:xfrm>
              <a:off x="5716887" y="514358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2" name="Rectangle 474"/>
            <p:cNvSpPr>
              <a:spLocks noChangeArrowheads="1"/>
            </p:cNvSpPr>
            <p:nvPr/>
          </p:nvSpPr>
          <p:spPr bwMode="auto">
            <a:xfrm>
              <a:off x="5716887" y="5323093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3" name="Rectangle 475"/>
            <p:cNvSpPr>
              <a:spLocks noChangeArrowheads="1"/>
            </p:cNvSpPr>
            <p:nvPr/>
          </p:nvSpPr>
          <p:spPr bwMode="auto">
            <a:xfrm>
              <a:off x="5716887" y="549419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4" name="Rectangle 476"/>
            <p:cNvSpPr>
              <a:spLocks noChangeArrowheads="1"/>
            </p:cNvSpPr>
            <p:nvPr/>
          </p:nvSpPr>
          <p:spPr bwMode="auto">
            <a:xfrm>
              <a:off x="5716887" y="566809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5" name="Rectangle 477"/>
            <p:cNvSpPr>
              <a:spLocks noChangeArrowheads="1"/>
            </p:cNvSpPr>
            <p:nvPr/>
          </p:nvSpPr>
          <p:spPr bwMode="auto">
            <a:xfrm>
              <a:off x="5758278" y="3014668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6" name="Rectangle 478"/>
            <p:cNvSpPr>
              <a:spLocks noChangeArrowheads="1"/>
            </p:cNvSpPr>
            <p:nvPr/>
          </p:nvSpPr>
          <p:spPr bwMode="auto">
            <a:xfrm>
              <a:off x="5758278" y="318576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7" name="Rectangle 479"/>
            <p:cNvSpPr>
              <a:spLocks noChangeArrowheads="1"/>
            </p:cNvSpPr>
            <p:nvPr/>
          </p:nvSpPr>
          <p:spPr bwMode="auto">
            <a:xfrm>
              <a:off x="5758278" y="335966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8" name="Rectangle 480"/>
            <p:cNvSpPr>
              <a:spLocks noChangeArrowheads="1"/>
            </p:cNvSpPr>
            <p:nvPr/>
          </p:nvSpPr>
          <p:spPr bwMode="auto">
            <a:xfrm>
              <a:off x="5758278" y="3539182"/>
              <a:ext cx="2586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9" name="Rectangle 481"/>
            <p:cNvSpPr>
              <a:spLocks noChangeArrowheads="1"/>
            </p:cNvSpPr>
            <p:nvPr/>
          </p:nvSpPr>
          <p:spPr bwMode="auto">
            <a:xfrm>
              <a:off x="5758278" y="371028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0" name="Rectangle 482"/>
            <p:cNvSpPr>
              <a:spLocks noChangeArrowheads="1"/>
            </p:cNvSpPr>
            <p:nvPr/>
          </p:nvSpPr>
          <p:spPr bwMode="auto">
            <a:xfrm>
              <a:off x="5758278" y="3889794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1" name="Rectangle 483"/>
            <p:cNvSpPr>
              <a:spLocks noChangeArrowheads="1"/>
            </p:cNvSpPr>
            <p:nvPr/>
          </p:nvSpPr>
          <p:spPr bwMode="auto">
            <a:xfrm>
              <a:off x="5758278" y="406089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2" name="Rectangle 484"/>
            <p:cNvSpPr>
              <a:spLocks noChangeArrowheads="1"/>
            </p:cNvSpPr>
            <p:nvPr/>
          </p:nvSpPr>
          <p:spPr bwMode="auto">
            <a:xfrm>
              <a:off x="5758278" y="424040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3" name="Rectangle 485"/>
            <p:cNvSpPr>
              <a:spLocks noChangeArrowheads="1"/>
            </p:cNvSpPr>
            <p:nvPr/>
          </p:nvSpPr>
          <p:spPr bwMode="auto">
            <a:xfrm>
              <a:off x="5758278" y="4414308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4" name="Rectangle 486"/>
            <p:cNvSpPr>
              <a:spLocks noChangeArrowheads="1"/>
            </p:cNvSpPr>
            <p:nvPr/>
          </p:nvSpPr>
          <p:spPr bwMode="auto">
            <a:xfrm>
              <a:off x="5758278" y="4593821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5" name="Rectangle 487"/>
            <p:cNvSpPr>
              <a:spLocks noChangeArrowheads="1"/>
            </p:cNvSpPr>
            <p:nvPr/>
          </p:nvSpPr>
          <p:spPr bwMode="auto">
            <a:xfrm>
              <a:off x="5758278" y="4764920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6" name="Rectangle 488"/>
            <p:cNvSpPr>
              <a:spLocks noChangeArrowheads="1"/>
            </p:cNvSpPr>
            <p:nvPr/>
          </p:nvSpPr>
          <p:spPr bwMode="auto">
            <a:xfrm>
              <a:off x="5758278" y="4944433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7" name="Rectangle 489"/>
            <p:cNvSpPr>
              <a:spLocks noChangeArrowheads="1"/>
            </p:cNvSpPr>
            <p:nvPr/>
          </p:nvSpPr>
          <p:spPr bwMode="auto">
            <a:xfrm>
              <a:off x="5758278" y="511553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8" name="Rectangle 490"/>
            <p:cNvSpPr>
              <a:spLocks noChangeArrowheads="1"/>
            </p:cNvSpPr>
            <p:nvPr/>
          </p:nvSpPr>
          <p:spPr bwMode="auto">
            <a:xfrm>
              <a:off x="5758278" y="5295044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9" name="Rectangle 491"/>
            <p:cNvSpPr>
              <a:spLocks noChangeArrowheads="1"/>
            </p:cNvSpPr>
            <p:nvPr/>
          </p:nvSpPr>
          <p:spPr bwMode="auto">
            <a:xfrm>
              <a:off x="5758278" y="5468947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0" name="Rectangle 492"/>
            <p:cNvSpPr>
              <a:spLocks noChangeArrowheads="1"/>
            </p:cNvSpPr>
            <p:nvPr/>
          </p:nvSpPr>
          <p:spPr bwMode="auto">
            <a:xfrm>
              <a:off x="5758278" y="564004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1" name="Rectangle 493"/>
            <p:cNvSpPr>
              <a:spLocks noChangeArrowheads="1"/>
            </p:cNvSpPr>
            <p:nvPr/>
          </p:nvSpPr>
          <p:spPr bwMode="auto">
            <a:xfrm>
              <a:off x="5672908" y="588126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2" name="Rectangle 494"/>
            <p:cNvSpPr>
              <a:spLocks noChangeArrowheads="1"/>
            </p:cNvSpPr>
            <p:nvPr/>
          </p:nvSpPr>
          <p:spPr bwMode="auto">
            <a:xfrm>
              <a:off x="5672908" y="605236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3" name="Rectangle 495"/>
            <p:cNvSpPr>
              <a:spLocks noChangeArrowheads="1"/>
            </p:cNvSpPr>
            <p:nvPr/>
          </p:nvSpPr>
          <p:spPr bwMode="auto">
            <a:xfrm>
              <a:off x="5672908" y="623187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4" name="Rectangle 496"/>
            <p:cNvSpPr>
              <a:spLocks noChangeArrowheads="1"/>
            </p:cNvSpPr>
            <p:nvPr/>
          </p:nvSpPr>
          <p:spPr bwMode="auto">
            <a:xfrm>
              <a:off x="5672908" y="640297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5" name="Rectangle 497"/>
            <p:cNvSpPr>
              <a:spLocks noChangeArrowheads="1"/>
            </p:cNvSpPr>
            <p:nvPr/>
          </p:nvSpPr>
          <p:spPr bwMode="auto">
            <a:xfrm>
              <a:off x="5672908" y="658248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6" name="Rectangle 498"/>
            <p:cNvSpPr>
              <a:spLocks noChangeArrowheads="1"/>
            </p:cNvSpPr>
            <p:nvPr/>
          </p:nvSpPr>
          <p:spPr bwMode="auto">
            <a:xfrm>
              <a:off x="5672908" y="675639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7" name="Rectangle 499"/>
            <p:cNvSpPr>
              <a:spLocks noChangeArrowheads="1"/>
            </p:cNvSpPr>
            <p:nvPr/>
          </p:nvSpPr>
          <p:spPr bwMode="auto">
            <a:xfrm>
              <a:off x="5716887" y="585321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8" name="Rectangle 500"/>
            <p:cNvSpPr>
              <a:spLocks noChangeArrowheads="1"/>
            </p:cNvSpPr>
            <p:nvPr/>
          </p:nvSpPr>
          <p:spPr bwMode="auto">
            <a:xfrm>
              <a:off x="5716887" y="6027121"/>
              <a:ext cx="1810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9" name="Rectangle 501"/>
            <p:cNvSpPr>
              <a:spLocks noChangeArrowheads="1"/>
            </p:cNvSpPr>
            <p:nvPr/>
          </p:nvSpPr>
          <p:spPr bwMode="auto">
            <a:xfrm>
              <a:off x="5716887" y="620382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0" name="Rectangle 502"/>
            <p:cNvSpPr>
              <a:spLocks noChangeArrowheads="1"/>
            </p:cNvSpPr>
            <p:nvPr/>
          </p:nvSpPr>
          <p:spPr bwMode="auto">
            <a:xfrm>
              <a:off x="5716887" y="637773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1" name="Rectangle 503"/>
            <p:cNvSpPr>
              <a:spLocks noChangeArrowheads="1"/>
            </p:cNvSpPr>
            <p:nvPr/>
          </p:nvSpPr>
          <p:spPr bwMode="auto">
            <a:xfrm>
              <a:off x="5716887" y="655724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2" name="Rectangle 504"/>
            <p:cNvSpPr>
              <a:spLocks noChangeArrowheads="1"/>
            </p:cNvSpPr>
            <p:nvPr/>
          </p:nvSpPr>
          <p:spPr bwMode="auto">
            <a:xfrm>
              <a:off x="5716887" y="672834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3" name="Rectangle 505"/>
            <p:cNvSpPr>
              <a:spLocks noChangeArrowheads="1"/>
            </p:cNvSpPr>
            <p:nvPr/>
          </p:nvSpPr>
          <p:spPr bwMode="auto">
            <a:xfrm>
              <a:off x="5758278" y="5827973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4" name="Rectangle 506"/>
            <p:cNvSpPr>
              <a:spLocks noChangeArrowheads="1"/>
            </p:cNvSpPr>
            <p:nvPr/>
          </p:nvSpPr>
          <p:spPr bwMode="auto">
            <a:xfrm>
              <a:off x="5758278" y="599907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5" name="Rectangle 507"/>
            <p:cNvSpPr>
              <a:spLocks noChangeArrowheads="1"/>
            </p:cNvSpPr>
            <p:nvPr/>
          </p:nvSpPr>
          <p:spPr bwMode="auto">
            <a:xfrm>
              <a:off x="5758278" y="617858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6" name="Rectangle 508"/>
            <p:cNvSpPr>
              <a:spLocks noChangeArrowheads="1"/>
            </p:cNvSpPr>
            <p:nvPr/>
          </p:nvSpPr>
          <p:spPr bwMode="auto">
            <a:xfrm>
              <a:off x="5758278" y="6349683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7" name="Rectangle 509"/>
            <p:cNvSpPr>
              <a:spLocks noChangeArrowheads="1"/>
            </p:cNvSpPr>
            <p:nvPr/>
          </p:nvSpPr>
          <p:spPr bwMode="auto">
            <a:xfrm>
              <a:off x="5758278" y="6529196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8" name="Rectangle 510"/>
            <p:cNvSpPr>
              <a:spLocks noChangeArrowheads="1"/>
            </p:cNvSpPr>
            <p:nvPr/>
          </p:nvSpPr>
          <p:spPr bwMode="auto">
            <a:xfrm>
              <a:off x="5758278" y="670309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9" name="Rectangle 511"/>
            <p:cNvSpPr>
              <a:spLocks noChangeArrowheads="1"/>
            </p:cNvSpPr>
            <p:nvPr/>
          </p:nvSpPr>
          <p:spPr bwMode="auto">
            <a:xfrm>
              <a:off x="1388935" y="5508215"/>
              <a:ext cx="864038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0" name="Rectangle 512"/>
            <p:cNvSpPr>
              <a:spLocks noChangeArrowheads="1"/>
            </p:cNvSpPr>
            <p:nvPr/>
          </p:nvSpPr>
          <p:spPr bwMode="auto">
            <a:xfrm>
              <a:off x="7662266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1" name="Rectangle 513"/>
            <p:cNvSpPr>
              <a:spLocks noChangeArrowheads="1"/>
            </p:cNvSpPr>
            <p:nvPr/>
          </p:nvSpPr>
          <p:spPr bwMode="auto">
            <a:xfrm>
              <a:off x="7820069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2" name="Rectangle 514"/>
            <p:cNvSpPr>
              <a:spLocks noChangeArrowheads="1"/>
            </p:cNvSpPr>
            <p:nvPr/>
          </p:nvSpPr>
          <p:spPr bwMode="auto">
            <a:xfrm>
              <a:off x="7980459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3" name="Rectangle 515"/>
            <p:cNvSpPr>
              <a:spLocks noChangeArrowheads="1"/>
            </p:cNvSpPr>
            <p:nvPr/>
          </p:nvSpPr>
          <p:spPr bwMode="auto">
            <a:xfrm>
              <a:off x="8138263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4" name="Rectangle 516"/>
            <p:cNvSpPr>
              <a:spLocks noChangeArrowheads="1"/>
            </p:cNvSpPr>
            <p:nvPr/>
          </p:nvSpPr>
          <p:spPr bwMode="auto">
            <a:xfrm>
              <a:off x="8298654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5" name="Rectangle 517"/>
            <p:cNvSpPr>
              <a:spLocks noChangeArrowheads="1"/>
            </p:cNvSpPr>
            <p:nvPr/>
          </p:nvSpPr>
          <p:spPr bwMode="auto">
            <a:xfrm>
              <a:off x="8456456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6" name="Rectangle 518"/>
            <p:cNvSpPr>
              <a:spLocks noChangeArrowheads="1"/>
            </p:cNvSpPr>
            <p:nvPr/>
          </p:nvSpPr>
          <p:spPr bwMode="auto">
            <a:xfrm>
              <a:off x="4925283" y="4857481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7" name="Rectangle 519"/>
            <p:cNvSpPr>
              <a:spLocks noChangeArrowheads="1"/>
            </p:cNvSpPr>
            <p:nvPr/>
          </p:nvSpPr>
          <p:spPr bwMode="auto">
            <a:xfrm>
              <a:off x="4925283" y="4633090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8" name="Rectangle 520"/>
            <p:cNvSpPr>
              <a:spLocks noChangeArrowheads="1"/>
            </p:cNvSpPr>
            <p:nvPr/>
          </p:nvSpPr>
          <p:spPr bwMode="auto">
            <a:xfrm>
              <a:off x="4925283" y="4405894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9" name="Rectangle 521"/>
            <p:cNvSpPr>
              <a:spLocks noChangeArrowheads="1"/>
            </p:cNvSpPr>
            <p:nvPr/>
          </p:nvSpPr>
          <p:spPr bwMode="auto">
            <a:xfrm>
              <a:off x="8572869" y="376918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0" name="Rectangle 522"/>
            <p:cNvSpPr>
              <a:spLocks noChangeArrowheads="1"/>
            </p:cNvSpPr>
            <p:nvPr/>
          </p:nvSpPr>
          <p:spPr bwMode="auto">
            <a:xfrm>
              <a:off x="8572869" y="36036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1" name="Rectangle 523"/>
            <p:cNvSpPr>
              <a:spLocks noChangeArrowheads="1"/>
            </p:cNvSpPr>
            <p:nvPr/>
          </p:nvSpPr>
          <p:spPr bwMode="auto">
            <a:xfrm>
              <a:off x="8572869" y="3438206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2" name="Rectangle 524"/>
            <p:cNvSpPr>
              <a:spLocks noChangeArrowheads="1"/>
            </p:cNvSpPr>
            <p:nvPr/>
          </p:nvSpPr>
          <p:spPr bwMode="auto">
            <a:xfrm>
              <a:off x="8572869" y="4254430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3" name="Rectangle 525"/>
            <p:cNvSpPr>
              <a:spLocks noChangeArrowheads="1"/>
            </p:cNvSpPr>
            <p:nvPr/>
          </p:nvSpPr>
          <p:spPr bwMode="auto">
            <a:xfrm>
              <a:off x="8572869" y="409455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4" name="Rectangle 526"/>
            <p:cNvSpPr>
              <a:spLocks noChangeArrowheads="1"/>
            </p:cNvSpPr>
            <p:nvPr/>
          </p:nvSpPr>
          <p:spPr bwMode="auto">
            <a:xfrm>
              <a:off x="8572869" y="392906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5" name="Rectangle 527"/>
            <p:cNvSpPr>
              <a:spLocks noChangeArrowheads="1"/>
            </p:cNvSpPr>
            <p:nvPr/>
          </p:nvSpPr>
          <p:spPr bwMode="auto">
            <a:xfrm>
              <a:off x="8572869" y="473967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6" name="Rectangle 528"/>
            <p:cNvSpPr>
              <a:spLocks noChangeArrowheads="1"/>
            </p:cNvSpPr>
            <p:nvPr/>
          </p:nvSpPr>
          <p:spPr bwMode="auto">
            <a:xfrm>
              <a:off x="8572869" y="457418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7" name="Rectangle 529"/>
            <p:cNvSpPr>
              <a:spLocks noChangeArrowheads="1"/>
            </p:cNvSpPr>
            <p:nvPr/>
          </p:nvSpPr>
          <p:spPr bwMode="auto">
            <a:xfrm>
              <a:off x="8572869" y="4414308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8" name="Rectangle 530"/>
            <p:cNvSpPr>
              <a:spLocks noChangeArrowheads="1"/>
            </p:cNvSpPr>
            <p:nvPr/>
          </p:nvSpPr>
          <p:spPr bwMode="auto">
            <a:xfrm>
              <a:off x="8572869" y="232466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9" name="Rectangle 531"/>
            <p:cNvSpPr>
              <a:spLocks noChangeArrowheads="1"/>
            </p:cNvSpPr>
            <p:nvPr/>
          </p:nvSpPr>
          <p:spPr bwMode="auto">
            <a:xfrm>
              <a:off x="8572869" y="2159176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0" name="Rectangle 532"/>
            <p:cNvSpPr>
              <a:spLocks noChangeArrowheads="1"/>
            </p:cNvSpPr>
            <p:nvPr/>
          </p:nvSpPr>
          <p:spPr bwMode="auto">
            <a:xfrm>
              <a:off x="8572869" y="199088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1" name="Rectangle 533"/>
            <p:cNvSpPr>
              <a:spLocks noChangeArrowheads="1"/>
            </p:cNvSpPr>
            <p:nvPr/>
          </p:nvSpPr>
          <p:spPr bwMode="auto">
            <a:xfrm>
              <a:off x="8572869" y="2807107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2" name="Rectangle 534"/>
            <p:cNvSpPr>
              <a:spLocks noChangeArrowheads="1"/>
            </p:cNvSpPr>
            <p:nvPr/>
          </p:nvSpPr>
          <p:spPr bwMode="auto">
            <a:xfrm>
              <a:off x="8572869" y="2641617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3" name="Rectangle 535"/>
            <p:cNvSpPr>
              <a:spLocks noChangeArrowheads="1"/>
            </p:cNvSpPr>
            <p:nvPr/>
          </p:nvSpPr>
          <p:spPr bwMode="auto">
            <a:xfrm>
              <a:off x="8572869" y="2481739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4" name="Rectangle 536"/>
            <p:cNvSpPr>
              <a:spLocks noChangeArrowheads="1"/>
            </p:cNvSpPr>
            <p:nvPr/>
          </p:nvSpPr>
          <p:spPr bwMode="auto">
            <a:xfrm>
              <a:off x="8715150" y="1500027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5" name="Rectangle 537"/>
            <p:cNvSpPr>
              <a:spLocks noChangeArrowheads="1"/>
            </p:cNvSpPr>
            <p:nvPr/>
          </p:nvSpPr>
          <p:spPr bwMode="auto">
            <a:xfrm>
              <a:off x="8715150" y="1396246"/>
              <a:ext cx="488933" cy="392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6" name="Rectangle 538"/>
            <p:cNvSpPr>
              <a:spLocks noChangeArrowheads="1"/>
            </p:cNvSpPr>
            <p:nvPr/>
          </p:nvSpPr>
          <p:spPr bwMode="auto">
            <a:xfrm>
              <a:off x="8715150" y="1295270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7" name="Rectangle 539"/>
            <p:cNvSpPr>
              <a:spLocks noChangeArrowheads="1"/>
            </p:cNvSpPr>
            <p:nvPr/>
          </p:nvSpPr>
          <p:spPr bwMode="auto">
            <a:xfrm>
              <a:off x="8715150" y="169917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8" name="Rectangle 540"/>
            <p:cNvSpPr>
              <a:spLocks noChangeArrowheads="1"/>
            </p:cNvSpPr>
            <p:nvPr/>
          </p:nvSpPr>
          <p:spPr bwMode="auto">
            <a:xfrm>
              <a:off x="8715150" y="160100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9" name="Rectangle 541"/>
            <p:cNvSpPr>
              <a:spLocks noChangeArrowheads="1"/>
            </p:cNvSpPr>
            <p:nvPr/>
          </p:nvSpPr>
          <p:spPr bwMode="auto">
            <a:xfrm>
              <a:off x="8572869" y="329235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0" name="Rectangle 542"/>
            <p:cNvSpPr>
              <a:spLocks noChangeArrowheads="1"/>
            </p:cNvSpPr>
            <p:nvPr/>
          </p:nvSpPr>
          <p:spPr bwMode="auto">
            <a:xfrm>
              <a:off x="8572869" y="3126864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1" name="Rectangle 543"/>
            <p:cNvSpPr>
              <a:spLocks noChangeArrowheads="1"/>
            </p:cNvSpPr>
            <p:nvPr/>
          </p:nvSpPr>
          <p:spPr bwMode="auto">
            <a:xfrm>
              <a:off x="8572869" y="2961375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2" name="Rectangle 544"/>
            <p:cNvSpPr>
              <a:spLocks noChangeArrowheads="1"/>
            </p:cNvSpPr>
            <p:nvPr/>
          </p:nvSpPr>
          <p:spPr bwMode="auto">
            <a:xfrm>
              <a:off x="8572869" y="523053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3" name="Rectangle 545"/>
            <p:cNvSpPr>
              <a:spLocks noChangeArrowheads="1"/>
            </p:cNvSpPr>
            <p:nvPr/>
          </p:nvSpPr>
          <p:spPr bwMode="auto">
            <a:xfrm>
              <a:off x="8572869" y="5065043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4" name="Rectangle 546"/>
            <p:cNvSpPr>
              <a:spLocks noChangeArrowheads="1"/>
            </p:cNvSpPr>
            <p:nvPr/>
          </p:nvSpPr>
          <p:spPr bwMode="auto">
            <a:xfrm>
              <a:off x="8572869" y="4896749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5" name="Rectangle 547"/>
            <p:cNvSpPr>
              <a:spLocks noChangeArrowheads="1"/>
            </p:cNvSpPr>
            <p:nvPr/>
          </p:nvSpPr>
          <p:spPr bwMode="auto">
            <a:xfrm>
              <a:off x="8572869" y="5693338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6" name="Rectangle 548"/>
            <p:cNvSpPr>
              <a:spLocks noChangeArrowheads="1"/>
            </p:cNvSpPr>
            <p:nvPr/>
          </p:nvSpPr>
          <p:spPr bwMode="auto">
            <a:xfrm>
              <a:off x="8572869" y="5536264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7" name="Rectangle 549"/>
            <p:cNvSpPr>
              <a:spLocks noChangeArrowheads="1"/>
            </p:cNvSpPr>
            <p:nvPr/>
          </p:nvSpPr>
          <p:spPr bwMode="auto">
            <a:xfrm>
              <a:off x="8572869" y="5367971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8" name="Rectangle 550"/>
            <p:cNvSpPr>
              <a:spLocks noChangeArrowheads="1"/>
            </p:cNvSpPr>
            <p:nvPr/>
          </p:nvSpPr>
          <p:spPr bwMode="auto">
            <a:xfrm>
              <a:off x="8572869" y="61841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9" name="Rectangle 551"/>
            <p:cNvSpPr>
              <a:spLocks noChangeArrowheads="1"/>
            </p:cNvSpPr>
            <p:nvPr/>
          </p:nvSpPr>
          <p:spPr bwMode="auto">
            <a:xfrm>
              <a:off x="8572869" y="6018706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0" name="Rectangle 552"/>
            <p:cNvSpPr>
              <a:spLocks noChangeArrowheads="1"/>
            </p:cNvSpPr>
            <p:nvPr/>
          </p:nvSpPr>
          <p:spPr bwMode="auto">
            <a:xfrm>
              <a:off x="8572869" y="585321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1" name="Rectangle 553"/>
            <p:cNvSpPr>
              <a:spLocks noChangeArrowheads="1"/>
            </p:cNvSpPr>
            <p:nvPr/>
          </p:nvSpPr>
          <p:spPr bwMode="auto">
            <a:xfrm>
              <a:off x="8572869" y="6644197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2" name="Rectangle 554"/>
            <p:cNvSpPr>
              <a:spLocks noChangeArrowheads="1"/>
            </p:cNvSpPr>
            <p:nvPr/>
          </p:nvSpPr>
          <p:spPr bwMode="auto">
            <a:xfrm>
              <a:off x="8572869" y="6475904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3" name="Rectangle 555"/>
            <p:cNvSpPr>
              <a:spLocks noChangeArrowheads="1"/>
            </p:cNvSpPr>
            <p:nvPr/>
          </p:nvSpPr>
          <p:spPr bwMode="auto">
            <a:xfrm>
              <a:off x="8572869" y="631883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4" name="Rectangle 556"/>
            <p:cNvSpPr>
              <a:spLocks noChangeArrowheads="1"/>
            </p:cNvSpPr>
            <p:nvPr/>
          </p:nvSpPr>
          <p:spPr bwMode="auto">
            <a:xfrm>
              <a:off x="4925283" y="5527851"/>
              <a:ext cx="478585" cy="813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5" name="Rectangle 557"/>
            <p:cNvSpPr>
              <a:spLocks noChangeArrowheads="1"/>
            </p:cNvSpPr>
            <p:nvPr/>
          </p:nvSpPr>
          <p:spPr bwMode="auto">
            <a:xfrm>
              <a:off x="4925283" y="5309069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6" name="Rectangle 558"/>
            <p:cNvSpPr>
              <a:spLocks noChangeArrowheads="1"/>
            </p:cNvSpPr>
            <p:nvPr/>
          </p:nvSpPr>
          <p:spPr bwMode="auto">
            <a:xfrm>
              <a:off x="4925283" y="508467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7" name="Rectangle 559"/>
            <p:cNvSpPr>
              <a:spLocks noChangeArrowheads="1"/>
            </p:cNvSpPr>
            <p:nvPr/>
          </p:nvSpPr>
          <p:spPr bwMode="auto">
            <a:xfrm>
              <a:off x="4925283" y="620382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8" name="Rectangle 560"/>
            <p:cNvSpPr>
              <a:spLocks noChangeArrowheads="1"/>
            </p:cNvSpPr>
            <p:nvPr/>
          </p:nvSpPr>
          <p:spPr bwMode="auto">
            <a:xfrm>
              <a:off x="4925283" y="5979437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9" name="Rectangle 561"/>
            <p:cNvSpPr>
              <a:spLocks noChangeArrowheads="1"/>
            </p:cNvSpPr>
            <p:nvPr/>
          </p:nvSpPr>
          <p:spPr bwMode="auto">
            <a:xfrm>
              <a:off x="4925283" y="5760656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0" name="Rectangle 562"/>
            <p:cNvSpPr>
              <a:spLocks noChangeArrowheads="1"/>
            </p:cNvSpPr>
            <p:nvPr/>
          </p:nvSpPr>
          <p:spPr bwMode="auto">
            <a:xfrm>
              <a:off x="4925283" y="6655417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1" name="Rectangle 563"/>
            <p:cNvSpPr>
              <a:spLocks noChangeArrowheads="1"/>
            </p:cNvSpPr>
            <p:nvPr/>
          </p:nvSpPr>
          <p:spPr bwMode="auto">
            <a:xfrm>
              <a:off x="4925283" y="6431025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2" name="Rectangle 564"/>
            <p:cNvSpPr>
              <a:spLocks noChangeArrowheads="1"/>
            </p:cNvSpPr>
            <p:nvPr/>
          </p:nvSpPr>
          <p:spPr bwMode="auto">
            <a:xfrm>
              <a:off x="7662266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3" name="Rectangle 565"/>
            <p:cNvSpPr>
              <a:spLocks noChangeArrowheads="1"/>
            </p:cNvSpPr>
            <p:nvPr/>
          </p:nvSpPr>
          <p:spPr bwMode="auto">
            <a:xfrm>
              <a:off x="7820069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4" name="Rectangle 566"/>
            <p:cNvSpPr>
              <a:spLocks noChangeArrowheads="1"/>
            </p:cNvSpPr>
            <p:nvPr/>
          </p:nvSpPr>
          <p:spPr bwMode="auto">
            <a:xfrm>
              <a:off x="7980459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5" name="Rectangle 567"/>
            <p:cNvSpPr>
              <a:spLocks noChangeArrowheads="1"/>
            </p:cNvSpPr>
            <p:nvPr/>
          </p:nvSpPr>
          <p:spPr bwMode="auto">
            <a:xfrm>
              <a:off x="8138263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6" name="Rectangle 568"/>
            <p:cNvSpPr>
              <a:spLocks noChangeArrowheads="1"/>
            </p:cNvSpPr>
            <p:nvPr/>
          </p:nvSpPr>
          <p:spPr bwMode="auto">
            <a:xfrm>
              <a:off x="8298654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7" name="Rectangle 569"/>
            <p:cNvSpPr>
              <a:spLocks noChangeArrowheads="1"/>
            </p:cNvSpPr>
            <p:nvPr/>
          </p:nvSpPr>
          <p:spPr bwMode="auto">
            <a:xfrm>
              <a:off x="8456456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8" name="Rectangle 570"/>
            <p:cNvSpPr>
              <a:spLocks noChangeArrowheads="1"/>
            </p:cNvSpPr>
            <p:nvPr/>
          </p:nvSpPr>
          <p:spPr bwMode="auto">
            <a:xfrm>
              <a:off x="7662266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9" name="Rectangle 571"/>
            <p:cNvSpPr>
              <a:spLocks noChangeArrowheads="1"/>
            </p:cNvSpPr>
            <p:nvPr/>
          </p:nvSpPr>
          <p:spPr bwMode="auto">
            <a:xfrm>
              <a:off x="7820069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0" name="Rectangle 572"/>
            <p:cNvSpPr>
              <a:spLocks noChangeArrowheads="1"/>
            </p:cNvSpPr>
            <p:nvPr/>
          </p:nvSpPr>
          <p:spPr bwMode="auto">
            <a:xfrm>
              <a:off x="7980459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1" name="Rectangle 573"/>
            <p:cNvSpPr>
              <a:spLocks noChangeArrowheads="1"/>
            </p:cNvSpPr>
            <p:nvPr/>
          </p:nvSpPr>
          <p:spPr bwMode="auto">
            <a:xfrm>
              <a:off x="8138263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2" name="Rectangle 574"/>
            <p:cNvSpPr>
              <a:spLocks noChangeArrowheads="1"/>
            </p:cNvSpPr>
            <p:nvPr/>
          </p:nvSpPr>
          <p:spPr bwMode="auto">
            <a:xfrm>
              <a:off x="8298654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3" name="Rectangle 575"/>
            <p:cNvSpPr>
              <a:spLocks noChangeArrowheads="1"/>
            </p:cNvSpPr>
            <p:nvPr/>
          </p:nvSpPr>
          <p:spPr bwMode="auto">
            <a:xfrm>
              <a:off x="8456456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4" name="Rectangle 576"/>
            <p:cNvSpPr>
              <a:spLocks noChangeArrowheads="1"/>
            </p:cNvSpPr>
            <p:nvPr/>
          </p:nvSpPr>
          <p:spPr bwMode="auto">
            <a:xfrm>
              <a:off x="7662266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5" name="Rectangle 577"/>
            <p:cNvSpPr>
              <a:spLocks noChangeArrowheads="1"/>
            </p:cNvSpPr>
            <p:nvPr/>
          </p:nvSpPr>
          <p:spPr bwMode="auto">
            <a:xfrm>
              <a:off x="7820069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6" name="Rectangle 578"/>
            <p:cNvSpPr>
              <a:spLocks noChangeArrowheads="1"/>
            </p:cNvSpPr>
            <p:nvPr/>
          </p:nvSpPr>
          <p:spPr bwMode="auto">
            <a:xfrm>
              <a:off x="7980459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7" name="Rectangle 579"/>
            <p:cNvSpPr>
              <a:spLocks noChangeArrowheads="1"/>
            </p:cNvSpPr>
            <p:nvPr/>
          </p:nvSpPr>
          <p:spPr bwMode="auto">
            <a:xfrm>
              <a:off x="8138263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8" name="Rectangle 580"/>
            <p:cNvSpPr>
              <a:spLocks noChangeArrowheads="1"/>
            </p:cNvSpPr>
            <p:nvPr/>
          </p:nvSpPr>
          <p:spPr bwMode="auto">
            <a:xfrm>
              <a:off x="8298654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9" name="Rectangle 581"/>
            <p:cNvSpPr>
              <a:spLocks noChangeArrowheads="1"/>
            </p:cNvSpPr>
            <p:nvPr/>
          </p:nvSpPr>
          <p:spPr bwMode="auto">
            <a:xfrm>
              <a:off x="8456456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0" name="Rectangle 582"/>
            <p:cNvSpPr>
              <a:spLocks noChangeArrowheads="1"/>
            </p:cNvSpPr>
            <p:nvPr/>
          </p:nvSpPr>
          <p:spPr bwMode="auto">
            <a:xfrm>
              <a:off x="7662266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1" name="Rectangle 583"/>
            <p:cNvSpPr>
              <a:spLocks noChangeArrowheads="1"/>
            </p:cNvSpPr>
            <p:nvPr/>
          </p:nvSpPr>
          <p:spPr bwMode="auto">
            <a:xfrm>
              <a:off x="7820069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2" name="Rectangle 584"/>
            <p:cNvSpPr>
              <a:spLocks noChangeArrowheads="1"/>
            </p:cNvSpPr>
            <p:nvPr/>
          </p:nvSpPr>
          <p:spPr bwMode="auto">
            <a:xfrm>
              <a:off x="7980459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3" name="Rectangle 585"/>
            <p:cNvSpPr>
              <a:spLocks noChangeArrowheads="1"/>
            </p:cNvSpPr>
            <p:nvPr/>
          </p:nvSpPr>
          <p:spPr bwMode="auto">
            <a:xfrm>
              <a:off x="8138263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4" name="Rectangle 586"/>
            <p:cNvSpPr>
              <a:spLocks noChangeArrowheads="1"/>
            </p:cNvSpPr>
            <p:nvPr/>
          </p:nvSpPr>
          <p:spPr bwMode="auto">
            <a:xfrm>
              <a:off x="8298654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5" name="Rectangle 587"/>
            <p:cNvSpPr>
              <a:spLocks noChangeArrowheads="1"/>
            </p:cNvSpPr>
            <p:nvPr/>
          </p:nvSpPr>
          <p:spPr bwMode="auto">
            <a:xfrm>
              <a:off x="8456456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6" name="Rectangle 588"/>
            <p:cNvSpPr>
              <a:spLocks noChangeArrowheads="1"/>
            </p:cNvSpPr>
            <p:nvPr/>
          </p:nvSpPr>
          <p:spPr bwMode="auto">
            <a:xfrm>
              <a:off x="7662266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7" name="Rectangle 589"/>
            <p:cNvSpPr>
              <a:spLocks noChangeArrowheads="1"/>
            </p:cNvSpPr>
            <p:nvPr/>
          </p:nvSpPr>
          <p:spPr bwMode="auto">
            <a:xfrm>
              <a:off x="7820069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8" name="Rectangle 590"/>
            <p:cNvSpPr>
              <a:spLocks noChangeArrowheads="1"/>
            </p:cNvSpPr>
            <p:nvPr/>
          </p:nvSpPr>
          <p:spPr bwMode="auto">
            <a:xfrm>
              <a:off x="7980459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9" name="Rectangle 591"/>
            <p:cNvSpPr>
              <a:spLocks noChangeArrowheads="1"/>
            </p:cNvSpPr>
            <p:nvPr/>
          </p:nvSpPr>
          <p:spPr bwMode="auto">
            <a:xfrm>
              <a:off x="8138263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0" name="Rectangle 592"/>
            <p:cNvSpPr>
              <a:spLocks noChangeArrowheads="1"/>
            </p:cNvSpPr>
            <p:nvPr/>
          </p:nvSpPr>
          <p:spPr bwMode="auto">
            <a:xfrm>
              <a:off x="8298654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1" name="Rectangle 593"/>
            <p:cNvSpPr>
              <a:spLocks noChangeArrowheads="1"/>
            </p:cNvSpPr>
            <p:nvPr/>
          </p:nvSpPr>
          <p:spPr bwMode="auto">
            <a:xfrm>
              <a:off x="8456456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2" name="Rectangle 594"/>
            <p:cNvSpPr>
              <a:spLocks noChangeArrowheads="1"/>
            </p:cNvSpPr>
            <p:nvPr/>
          </p:nvSpPr>
          <p:spPr bwMode="auto">
            <a:xfrm>
              <a:off x="7662266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3" name="Rectangle 595"/>
            <p:cNvSpPr>
              <a:spLocks noChangeArrowheads="1"/>
            </p:cNvSpPr>
            <p:nvPr/>
          </p:nvSpPr>
          <p:spPr bwMode="auto">
            <a:xfrm>
              <a:off x="7820069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4" name="Rectangle 596"/>
            <p:cNvSpPr>
              <a:spLocks noChangeArrowheads="1"/>
            </p:cNvSpPr>
            <p:nvPr/>
          </p:nvSpPr>
          <p:spPr bwMode="auto">
            <a:xfrm>
              <a:off x="7980459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5" name="Rectangle 597"/>
            <p:cNvSpPr>
              <a:spLocks noChangeArrowheads="1"/>
            </p:cNvSpPr>
            <p:nvPr/>
          </p:nvSpPr>
          <p:spPr bwMode="auto">
            <a:xfrm>
              <a:off x="8138263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6" name="Rectangle 598"/>
            <p:cNvSpPr>
              <a:spLocks noChangeArrowheads="1"/>
            </p:cNvSpPr>
            <p:nvPr/>
          </p:nvSpPr>
          <p:spPr bwMode="auto">
            <a:xfrm>
              <a:off x="8298654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7" name="Rectangle 599"/>
            <p:cNvSpPr>
              <a:spLocks noChangeArrowheads="1"/>
            </p:cNvSpPr>
            <p:nvPr/>
          </p:nvSpPr>
          <p:spPr bwMode="auto">
            <a:xfrm>
              <a:off x="8456456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8" name="Rectangle 600"/>
            <p:cNvSpPr>
              <a:spLocks noChangeArrowheads="1"/>
            </p:cNvSpPr>
            <p:nvPr/>
          </p:nvSpPr>
          <p:spPr bwMode="auto">
            <a:xfrm>
              <a:off x="7662266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9" name="Rectangle 601"/>
            <p:cNvSpPr>
              <a:spLocks noChangeArrowheads="1"/>
            </p:cNvSpPr>
            <p:nvPr/>
          </p:nvSpPr>
          <p:spPr bwMode="auto">
            <a:xfrm>
              <a:off x="7820069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0" name="Rectangle 602"/>
            <p:cNvSpPr>
              <a:spLocks noChangeArrowheads="1"/>
            </p:cNvSpPr>
            <p:nvPr/>
          </p:nvSpPr>
          <p:spPr bwMode="auto">
            <a:xfrm>
              <a:off x="7980459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1" name="Rectangle 603"/>
            <p:cNvSpPr>
              <a:spLocks noChangeArrowheads="1"/>
            </p:cNvSpPr>
            <p:nvPr/>
          </p:nvSpPr>
          <p:spPr bwMode="auto">
            <a:xfrm>
              <a:off x="8138263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2" name="Rectangle 604"/>
            <p:cNvSpPr>
              <a:spLocks noChangeArrowheads="1"/>
            </p:cNvSpPr>
            <p:nvPr/>
          </p:nvSpPr>
          <p:spPr bwMode="auto">
            <a:xfrm>
              <a:off x="8298654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3" name="Rectangle 605"/>
            <p:cNvSpPr>
              <a:spLocks noChangeArrowheads="1"/>
            </p:cNvSpPr>
            <p:nvPr/>
          </p:nvSpPr>
          <p:spPr bwMode="auto">
            <a:xfrm>
              <a:off x="8456456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4" name="Rectangle 606"/>
            <p:cNvSpPr>
              <a:spLocks noChangeArrowheads="1"/>
            </p:cNvSpPr>
            <p:nvPr/>
          </p:nvSpPr>
          <p:spPr bwMode="auto">
            <a:xfrm>
              <a:off x="7662266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5" name="Rectangle 607"/>
            <p:cNvSpPr>
              <a:spLocks noChangeArrowheads="1"/>
            </p:cNvSpPr>
            <p:nvPr/>
          </p:nvSpPr>
          <p:spPr bwMode="auto">
            <a:xfrm>
              <a:off x="7820069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6" name="Rectangle 608"/>
            <p:cNvSpPr>
              <a:spLocks noChangeArrowheads="1"/>
            </p:cNvSpPr>
            <p:nvPr/>
          </p:nvSpPr>
          <p:spPr bwMode="auto">
            <a:xfrm>
              <a:off x="7980459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7" name="Rectangle 609"/>
            <p:cNvSpPr>
              <a:spLocks noChangeArrowheads="1"/>
            </p:cNvSpPr>
            <p:nvPr/>
          </p:nvSpPr>
          <p:spPr bwMode="auto">
            <a:xfrm>
              <a:off x="8138263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8" name="Rectangle 610"/>
            <p:cNvSpPr>
              <a:spLocks noChangeArrowheads="1"/>
            </p:cNvSpPr>
            <p:nvPr/>
          </p:nvSpPr>
          <p:spPr bwMode="auto">
            <a:xfrm>
              <a:off x="8298654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9" name="Rectangle 611"/>
            <p:cNvSpPr>
              <a:spLocks noChangeArrowheads="1"/>
            </p:cNvSpPr>
            <p:nvPr/>
          </p:nvSpPr>
          <p:spPr bwMode="auto">
            <a:xfrm>
              <a:off x="8456456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0" name="Rectangle 612"/>
            <p:cNvSpPr>
              <a:spLocks noChangeArrowheads="1"/>
            </p:cNvSpPr>
            <p:nvPr/>
          </p:nvSpPr>
          <p:spPr bwMode="auto">
            <a:xfrm>
              <a:off x="1487239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1" name="Rectangle 613"/>
            <p:cNvSpPr>
              <a:spLocks noChangeArrowheads="1"/>
            </p:cNvSpPr>
            <p:nvPr/>
          </p:nvSpPr>
          <p:spPr bwMode="auto">
            <a:xfrm>
              <a:off x="1608826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2" name="Rectangle 614"/>
            <p:cNvSpPr>
              <a:spLocks noChangeArrowheads="1"/>
            </p:cNvSpPr>
            <p:nvPr/>
          </p:nvSpPr>
          <p:spPr bwMode="auto">
            <a:xfrm>
              <a:off x="1730411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3" name="Rectangle 615"/>
            <p:cNvSpPr>
              <a:spLocks noChangeArrowheads="1"/>
            </p:cNvSpPr>
            <p:nvPr/>
          </p:nvSpPr>
          <p:spPr bwMode="auto">
            <a:xfrm>
              <a:off x="1846824" y="5687728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4" name="Rectangle 616"/>
            <p:cNvSpPr>
              <a:spLocks noChangeArrowheads="1"/>
            </p:cNvSpPr>
            <p:nvPr/>
          </p:nvSpPr>
          <p:spPr bwMode="auto">
            <a:xfrm>
              <a:off x="1970997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5" name="Rectangle 617"/>
            <p:cNvSpPr>
              <a:spLocks noChangeArrowheads="1"/>
            </p:cNvSpPr>
            <p:nvPr/>
          </p:nvSpPr>
          <p:spPr bwMode="auto">
            <a:xfrm>
              <a:off x="2092583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6" name="Rectangle 618"/>
            <p:cNvSpPr>
              <a:spLocks noChangeArrowheads="1"/>
            </p:cNvSpPr>
            <p:nvPr/>
          </p:nvSpPr>
          <p:spPr bwMode="auto">
            <a:xfrm>
              <a:off x="1487239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7" name="Rectangle 619"/>
            <p:cNvSpPr>
              <a:spLocks noChangeArrowheads="1"/>
            </p:cNvSpPr>
            <p:nvPr/>
          </p:nvSpPr>
          <p:spPr bwMode="auto">
            <a:xfrm>
              <a:off x="1608826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8" name="Rectangle 620"/>
            <p:cNvSpPr>
              <a:spLocks noChangeArrowheads="1"/>
            </p:cNvSpPr>
            <p:nvPr/>
          </p:nvSpPr>
          <p:spPr bwMode="auto">
            <a:xfrm>
              <a:off x="1730411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9" name="Rectangle 621"/>
            <p:cNvSpPr>
              <a:spLocks noChangeArrowheads="1"/>
            </p:cNvSpPr>
            <p:nvPr/>
          </p:nvSpPr>
          <p:spPr bwMode="auto">
            <a:xfrm>
              <a:off x="1846824" y="6004682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0" name="Rectangle 622"/>
            <p:cNvSpPr>
              <a:spLocks noChangeArrowheads="1"/>
            </p:cNvSpPr>
            <p:nvPr/>
          </p:nvSpPr>
          <p:spPr bwMode="auto">
            <a:xfrm>
              <a:off x="1970997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1" name="Rectangle 623"/>
            <p:cNvSpPr>
              <a:spLocks noChangeArrowheads="1"/>
            </p:cNvSpPr>
            <p:nvPr/>
          </p:nvSpPr>
          <p:spPr bwMode="auto">
            <a:xfrm>
              <a:off x="2092583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2" name="Rectangle 624"/>
            <p:cNvSpPr>
              <a:spLocks noChangeArrowheads="1"/>
            </p:cNvSpPr>
            <p:nvPr/>
          </p:nvSpPr>
          <p:spPr bwMode="auto">
            <a:xfrm>
              <a:off x="1487239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3" name="Rectangle 625"/>
            <p:cNvSpPr>
              <a:spLocks noChangeArrowheads="1"/>
            </p:cNvSpPr>
            <p:nvPr/>
          </p:nvSpPr>
          <p:spPr bwMode="auto">
            <a:xfrm>
              <a:off x="1608826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4" name="Rectangle 626"/>
            <p:cNvSpPr>
              <a:spLocks noChangeArrowheads="1"/>
            </p:cNvSpPr>
            <p:nvPr/>
          </p:nvSpPr>
          <p:spPr bwMode="auto">
            <a:xfrm>
              <a:off x="1730411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5" name="Rectangle 627"/>
            <p:cNvSpPr>
              <a:spLocks noChangeArrowheads="1"/>
            </p:cNvSpPr>
            <p:nvPr/>
          </p:nvSpPr>
          <p:spPr bwMode="auto">
            <a:xfrm>
              <a:off x="1846824" y="6324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6" name="Rectangle 628"/>
            <p:cNvSpPr>
              <a:spLocks noChangeArrowheads="1"/>
            </p:cNvSpPr>
            <p:nvPr/>
          </p:nvSpPr>
          <p:spPr bwMode="auto">
            <a:xfrm>
              <a:off x="1970997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630"/>
            <p:cNvSpPr>
              <a:spLocks noChangeArrowheads="1"/>
            </p:cNvSpPr>
            <p:nvPr/>
          </p:nvSpPr>
          <p:spPr bwMode="auto">
            <a:xfrm>
              <a:off x="2092583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631"/>
            <p:cNvSpPr>
              <a:spLocks noChangeArrowheads="1"/>
            </p:cNvSpPr>
            <p:nvPr/>
          </p:nvSpPr>
          <p:spPr bwMode="auto">
            <a:xfrm>
              <a:off x="1487239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632"/>
            <p:cNvSpPr>
              <a:spLocks noChangeArrowheads="1"/>
            </p:cNvSpPr>
            <p:nvPr/>
          </p:nvSpPr>
          <p:spPr bwMode="auto">
            <a:xfrm>
              <a:off x="1608826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633"/>
            <p:cNvSpPr>
              <a:spLocks noChangeArrowheads="1"/>
            </p:cNvSpPr>
            <p:nvPr/>
          </p:nvSpPr>
          <p:spPr bwMode="auto">
            <a:xfrm>
              <a:off x="1730411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634"/>
            <p:cNvSpPr>
              <a:spLocks noChangeArrowheads="1"/>
            </p:cNvSpPr>
            <p:nvPr/>
          </p:nvSpPr>
          <p:spPr bwMode="auto">
            <a:xfrm>
              <a:off x="1846824" y="6669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635"/>
            <p:cNvSpPr>
              <a:spLocks noChangeArrowheads="1"/>
            </p:cNvSpPr>
            <p:nvPr/>
          </p:nvSpPr>
          <p:spPr bwMode="auto">
            <a:xfrm>
              <a:off x="1970997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Rectangle 636"/>
            <p:cNvSpPr>
              <a:spLocks noChangeArrowheads="1"/>
            </p:cNvSpPr>
            <p:nvPr/>
          </p:nvSpPr>
          <p:spPr bwMode="auto">
            <a:xfrm>
              <a:off x="2092583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637"/>
            <p:cNvSpPr>
              <a:spLocks noChangeArrowheads="1"/>
            </p:cNvSpPr>
            <p:nvPr/>
          </p:nvSpPr>
          <p:spPr bwMode="auto">
            <a:xfrm>
              <a:off x="3642161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0" name="Rectangle 638"/>
            <p:cNvSpPr>
              <a:spLocks noChangeArrowheads="1"/>
            </p:cNvSpPr>
            <p:nvPr/>
          </p:nvSpPr>
          <p:spPr bwMode="auto">
            <a:xfrm>
              <a:off x="3799963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1" name="Rectangle 639"/>
            <p:cNvSpPr>
              <a:spLocks noChangeArrowheads="1"/>
            </p:cNvSpPr>
            <p:nvPr/>
          </p:nvSpPr>
          <p:spPr bwMode="auto">
            <a:xfrm>
              <a:off x="3960354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2" name="Rectangle 640"/>
            <p:cNvSpPr>
              <a:spLocks noChangeArrowheads="1"/>
            </p:cNvSpPr>
            <p:nvPr/>
          </p:nvSpPr>
          <p:spPr bwMode="auto">
            <a:xfrm>
              <a:off x="4118158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3" name="Rectangle 641"/>
            <p:cNvSpPr>
              <a:spLocks noChangeArrowheads="1"/>
            </p:cNvSpPr>
            <p:nvPr/>
          </p:nvSpPr>
          <p:spPr bwMode="auto">
            <a:xfrm>
              <a:off x="4278548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4" name="Rectangle 642"/>
            <p:cNvSpPr>
              <a:spLocks noChangeArrowheads="1"/>
            </p:cNvSpPr>
            <p:nvPr/>
          </p:nvSpPr>
          <p:spPr bwMode="auto">
            <a:xfrm>
              <a:off x="4436351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3" name="Rectangle 643"/>
            <p:cNvSpPr>
              <a:spLocks noChangeArrowheads="1"/>
            </p:cNvSpPr>
            <p:nvPr/>
          </p:nvSpPr>
          <p:spPr bwMode="auto">
            <a:xfrm>
              <a:off x="2850557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4" name="Rectangle 644"/>
            <p:cNvSpPr>
              <a:spLocks noChangeArrowheads="1"/>
            </p:cNvSpPr>
            <p:nvPr/>
          </p:nvSpPr>
          <p:spPr bwMode="auto">
            <a:xfrm>
              <a:off x="3010947" y="5609191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5" name="Rectangle 645"/>
            <p:cNvSpPr>
              <a:spLocks noChangeArrowheads="1"/>
            </p:cNvSpPr>
            <p:nvPr/>
          </p:nvSpPr>
          <p:spPr bwMode="auto">
            <a:xfrm>
              <a:off x="3168750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6" name="Rectangle 646"/>
            <p:cNvSpPr>
              <a:spLocks noChangeArrowheads="1"/>
            </p:cNvSpPr>
            <p:nvPr/>
          </p:nvSpPr>
          <p:spPr bwMode="auto">
            <a:xfrm>
              <a:off x="3329140" y="5609191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1" name="Rectangle 647"/>
            <p:cNvSpPr>
              <a:spLocks noChangeArrowheads="1"/>
            </p:cNvSpPr>
            <p:nvPr/>
          </p:nvSpPr>
          <p:spPr bwMode="auto">
            <a:xfrm>
              <a:off x="2850557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4" name="Rectangle 648"/>
            <p:cNvSpPr>
              <a:spLocks noChangeArrowheads="1"/>
            </p:cNvSpPr>
            <p:nvPr/>
          </p:nvSpPr>
          <p:spPr bwMode="auto">
            <a:xfrm>
              <a:off x="3010947" y="6013096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5" name="Rectangle 649"/>
            <p:cNvSpPr>
              <a:spLocks noChangeArrowheads="1"/>
            </p:cNvSpPr>
            <p:nvPr/>
          </p:nvSpPr>
          <p:spPr bwMode="auto">
            <a:xfrm>
              <a:off x="3168750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6" name="Rectangle 650"/>
            <p:cNvSpPr>
              <a:spLocks noChangeArrowheads="1"/>
            </p:cNvSpPr>
            <p:nvPr/>
          </p:nvSpPr>
          <p:spPr bwMode="auto">
            <a:xfrm>
              <a:off x="3329140" y="6013096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7" name="Rectangle 651"/>
            <p:cNvSpPr>
              <a:spLocks noChangeArrowheads="1"/>
            </p:cNvSpPr>
            <p:nvPr/>
          </p:nvSpPr>
          <p:spPr bwMode="auto">
            <a:xfrm>
              <a:off x="2850557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8" name="Rectangle 652"/>
            <p:cNvSpPr>
              <a:spLocks noChangeArrowheads="1"/>
            </p:cNvSpPr>
            <p:nvPr/>
          </p:nvSpPr>
          <p:spPr bwMode="auto">
            <a:xfrm>
              <a:off x="3010947" y="6431025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9" name="Rectangle 653"/>
            <p:cNvSpPr>
              <a:spLocks noChangeArrowheads="1"/>
            </p:cNvSpPr>
            <p:nvPr/>
          </p:nvSpPr>
          <p:spPr bwMode="auto">
            <a:xfrm>
              <a:off x="3168750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0" name="Rectangle 654"/>
            <p:cNvSpPr>
              <a:spLocks noChangeArrowheads="1"/>
            </p:cNvSpPr>
            <p:nvPr/>
          </p:nvSpPr>
          <p:spPr bwMode="auto">
            <a:xfrm>
              <a:off x="3329140" y="6431025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1" name="Rectangle 655"/>
            <p:cNvSpPr>
              <a:spLocks noChangeArrowheads="1"/>
            </p:cNvSpPr>
            <p:nvPr/>
          </p:nvSpPr>
          <p:spPr bwMode="auto">
            <a:xfrm>
              <a:off x="3642161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2" name="Rectangle 656"/>
            <p:cNvSpPr>
              <a:spLocks noChangeArrowheads="1"/>
            </p:cNvSpPr>
            <p:nvPr/>
          </p:nvSpPr>
          <p:spPr bwMode="auto">
            <a:xfrm>
              <a:off x="3799963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3" name="Rectangle 657"/>
            <p:cNvSpPr>
              <a:spLocks noChangeArrowheads="1"/>
            </p:cNvSpPr>
            <p:nvPr/>
          </p:nvSpPr>
          <p:spPr bwMode="auto">
            <a:xfrm>
              <a:off x="3960354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4" name="Rectangle 658"/>
            <p:cNvSpPr>
              <a:spLocks noChangeArrowheads="1"/>
            </p:cNvSpPr>
            <p:nvPr/>
          </p:nvSpPr>
          <p:spPr bwMode="auto">
            <a:xfrm>
              <a:off x="4118158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5" name="Rectangle 659"/>
            <p:cNvSpPr>
              <a:spLocks noChangeArrowheads="1"/>
            </p:cNvSpPr>
            <p:nvPr/>
          </p:nvSpPr>
          <p:spPr bwMode="auto">
            <a:xfrm>
              <a:off x="4278548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6" name="Rectangle 660"/>
            <p:cNvSpPr>
              <a:spLocks noChangeArrowheads="1"/>
            </p:cNvSpPr>
            <p:nvPr/>
          </p:nvSpPr>
          <p:spPr bwMode="auto">
            <a:xfrm>
              <a:off x="4436351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7" name="Rectangle 661"/>
            <p:cNvSpPr>
              <a:spLocks noChangeArrowheads="1"/>
            </p:cNvSpPr>
            <p:nvPr/>
          </p:nvSpPr>
          <p:spPr bwMode="auto">
            <a:xfrm>
              <a:off x="3642161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8" name="Rectangle 662"/>
            <p:cNvSpPr>
              <a:spLocks noChangeArrowheads="1"/>
            </p:cNvSpPr>
            <p:nvPr/>
          </p:nvSpPr>
          <p:spPr bwMode="auto">
            <a:xfrm>
              <a:off x="3799963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9" name="Rectangle 663"/>
            <p:cNvSpPr>
              <a:spLocks noChangeArrowheads="1"/>
            </p:cNvSpPr>
            <p:nvPr/>
          </p:nvSpPr>
          <p:spPr bwMode="auto">
            <a:xfrm>
              <a:off x="3960354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0" name="Rectangle 664"/>
            <p:cNvSpPr>
              <a:spLocks noChangeArrowheads="1"/>
            </p:cNvSpPr>
            <p:nvPr/>
          </p:nvSpPr>
          <p:spPr bwMode="auto">
            <a:xfrm>
              <a:off x="4118158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1" name="Rectangle 665"/>
            <p:cNvSpPr>
              <a:spLocks noChangeArrowheads="1"/>
            </p:cNvSpPr>
            <p:nvPr/>
          </p:nvSpPr>
          <p:spPr bwMode="auto">
            <a:xfrm>
              <a:off x="4278548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2" name="Rectangle 666"/>
            <p:cNvSpPr>
              <a:spLocks noChangeArrowheads="1"/>
            </p:cNvSpPr>
            <p:nvPr/>
          </p:nvSpPr>
          <p:spPr bwMode="auto">
            <a:xfrm>
              <a:off x="4436351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3" name="Rectangle 667"/>
            <p:cNvSpPr>
              <a:spLocks noChangeArrowheads="1"/>
            </p:cNvSpPr>
            <p:nvPr/>
          </p:nvSpPr>
          <p:spPr bwMode="auto">
            <a:xfrm>
              <a:off x="3642161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4" name="Rectangle 668"/>
            <p:cNvSpPr>
              <a:spLocks noChangeArrowheads="1"/>
            </p:cNvSpPr>
            <p:nvPr/>
          </p:nvSpPr>
          <p:spPr bwMode="auto">
            <a:xfrm>
              <a:off x="3799963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5" name="Rectangle 669"/>
            <p:cNvSpPr>
              <a:spLocks noChangeArrowheads="1"/>
            </p:cNvSpPr>
            <p:nvPr/>
          </p:nvSpPr>
          <p:spPr bwMode="auto">
            <a:xfrm>
              <a:off x="3960354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6" name="Rectangle 670"/>
            <p:cNvSpPr>
              <a:spLocks noChangeArrowheads="1"/>
            </p:cNvSpPr>
            <p:nvPr/>
          </p:nvSpPr>
          <p:spPr bwMode="auto">
            <a:xfrm>
              <a:off x="4118158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7" name="Rectangle 671"/>
            <p:cNvSpPr>
              <a:spLocks noChangeArrowheads="1"/>
            </p:cNvSpPr>
            <p:nvPr/>
          </p:nvSpPr>
          <p:spPr bwMode="auto">
            <a:xfrm>
              <a:off x="4278548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8" name="Rectangle 672"/>
            <p:cNvSpPr>
              <a:spLocks noChangeArrowheads="1"/>
            </p:cNvSpPr>
            <p:nvPr/>
          </p:nvSpPr>
          <p:spPr bwMode="auto">
            <a:xfrm>
              <a:off x="4436351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9" name="Rectangle 673"/>
            <p:cNvSpPr>
              <a:spLocks noChangeArrowheads="1"/>
            </p:cNvSpPr>
            <p:nvPr/>
          </p:nvSpPr>
          <p:spPr bwMode="auto">
            <a:xfrm>
              <a:off x="3642161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0" name="Rectangle 674"/>
            <p:cNvSpPr>
              <a:spLocks noChangeArrowheads="1"/>
            </p:cNvSpPr>
            <p:nvPr/>
          </p:nvSpPr>
          <p:spPr bwMode="auto">
            <a:xfrm>
              <a:off x="3799963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1" name="Rectangle 675"/>
            <p:cNvSpPr>
              <a:spLocks noChangeArrowheads="1"/>
            </p:cNvSpPr>
            <p:nvPr/>
          </p:nvSpPr>
          <p:spPr bwMode="auto">
            <a:xfrm>
              <a:off x="3960354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2" name="Rectangle 676"/>
            <p:cNvSpPr>
              <a:spLocks noChangeArrowheads="1"/>
            </p:cNvSpPr>
            <p:nvPr/>
          </p:nvSpPr>
          <p:spPr bwMode="auto">
            <a:xfrm>
              <a:off x="4118158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3" name="Rectangle 677"/>
            <p:cNvSpPr>
              <a:spLocks noChangeArrowheads="1"/>
            </p:cNvSpPr>
            <p:nvPr/>
          </p:nvSpPr>
          <p:spPr bwMode="auto">
            <a:xfrm>
              <a:off x="4278548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4" name="Rectangle 678"/>
            <p:cNvSpPr>
              <a:spLocks noChangeArrowheads="1"/>
            </p:cNvSpPr>
            <p:nvPr/>
          </p:nvSpPr>
          <p:spPr bwMode="auto">
            <a:xfrm>
              <a:off x="4436351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5" name="Rectangle 679"/>
            <p:cNvSpPr>
              <a:spLocks noChangeArrowheads="1"/>
            </p:cNvSpPr>
            <p:nvPr/>
          </p:nvSpPr>
          <p:spPr bwMode="auto">
            <a:xfrm>
              <a:off x="9687840" y="2933326"/>
              <a:ext cx="582062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6" name="Freeform 680"/>
            <p:cNvSpPr>
              <a:spLocks/>
            </p:cNvSpPr>
            <p:nvPr/>
          </p:nvSpPr>
          <p:spPr bwMode="auto">
            <a:xfrm>
              <a:off x="9258408" y="2933326"/>
              <a:ext cx="429432" cy="3968921"/>
            </a:xfrm>
            <a:custGeom>
              <a:avLst/>
              <a:gdLst>
                <a:gd name="T0" fmla="*/ 0 w 166"/>
                <a:gd name="T1" fmla="*/ 29 h 1415"/>
                <a:gd name="T2" fmla="*/ 166 w 166"/>
                <a:gd name="T3" fmla="*/ 0 h 1415"/>
                <a:gd name="T4" fmla="*/ 166 w 166"/>
                <a:gd name="T5" fmla="*/ 1415 h 1415"/>
                <a:gd name="T6" fmla="*/ 0 w 166"/>
                <a:gd name="T7" fmla="*/ 1415 h 1415"/>
                <a:gd name="T8" fmla="*/ 0 w 16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415">
                  <a:moveTo>
                    <a:pt x="0" y="29"/>
                  </a:moveTo>
                  <a:lnTo>
                    <a:pt x="166" y="0"/>
                  </a:lnTo>
                  <a:lnTo>
                    <a:pt x="16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7" name="Rectangle 681"/>
            <p:cNvSpPr>
              <a:spLocks noChangeArrowheads="1"/>
            </p:cNvSpPr>
            <p:nvPr/>
          </p:nvSpPr>
          <p:spPr bwMode="auto">
            <a:xfrm>
              <a:off x="9768036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8" name="Rectangle 682"/>
            <p:cNvSpPr>
              <a:spLocks noChangeArrowheads="1"/>
            </p:cNvSpPr>
            <p:nvPr/>
          </p:nvSpPr>
          <p:spPr bwMode="auto">
            <a:xfrm>
              <a:off x="9768036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9" name="Rectangle 683"/>
            <p:cNvSpPr>
              <a:spLocks noChangeArrowheads="1"/>
            </p:cNvSpPr>
            <p:nvPr/>
          </p:nvSpPr>
          <p:spPr bwMode="auto">
            <a:xfrm>
              <a:off x="9768036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0" name="Rectangle 684"/>
            <p:cNvSpPr>
              <a:spLocks noChangeArrowheads="1"/>
            </p:cNvSpPr>
            <p:nvPr/>
          </p:nvSpPr>
          <p:spPr bwMode="auto">
            <a:xfrm>
              <a:off x="9768036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1" name="Rectangle 685"/>
            <p:cNvSpPr>
              <a:spLocks noChangeArrowheads="1"/>
            </p:cNvSpPr>
            <p:nvPr/>
          </p:nvSpPr>
          <p:spPr bwMode="auto">
            <a:xfrm>
              <a:off x="9768036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2" name="Rectangle 686"/>
            <p:cNvSpPr>
              <a:spLocks noChangeArrowheads="1"/>
            </p:cNvSpPr>
            <p:nvPr/>
          </p:nvSpPr>
          <p:spPr bwMode="auto">
            <a:xfrm>
              <a:off x="9768036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3" name="Rectangle 687"/>
            <p:cNvSpPr>
              <a:spLocks noChangeArrowheads="1"/>
            </p:cNvSpPr>
            <p:nvPr/>
          </p:nvSpPr>
          <p:spPr bwMode="auto">
            <a:xfrm>
              <a:off x="9768036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4" name="Rectangle 688"/>
            <p:cNvSpPr>
              <a:spLocks noChangeArrowheads="1"/>
            </p:cNvSpPr>
            <p:nvPr/>
          </p:nvSpPr>
          <p:spPr bwMode="auto">
            <a:xfrm>
              <a:off x="9768036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5" name="Rectangle 689"/>
            <p:cNvSpPr>
              <a:spLocks noChangeArrowheads="1"/>
            </p:cNvSpPr>
            <p:nvPr/>
          </p:nvSpPr>
          <p:spPr bwMode="auto">
            <a:xfrm>
              <a:off x="9768036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6" name="Rectangle 690"/>
            <p:cNvSpPr>
              <a:spLocks noChangeArrowheads="1"/>
            </p:cNvSpPr>
            <p:nvPr/>
          </p:nvSpPr>
          <p:spPr bwMode="auto">
            <a:xfrm>
              <a:off x="9768036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7" name="Rectangle 691"/>
            <p:cNvSpPr>
              <a:spLocks noChangeArrowheads="1"/>
            </p:cNvSpPr>
            <p:nvPr/>
          </p:nvSpPr>
          <p:spPr bwMode="auto">
            <a:xfrm>
              <a:off x="9768036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8" name="Rectangle 692"/>
            <p:cNvSpPr>
              <a:spLocks noChangeArrowheads="1"/>
            </p:cNvSpPr>
            <p:nvPr/>
          </p:nvSpPr>
          <p:spPr bwMode="auto">
            <a:xfrm>
              <a:off x="9768036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9" name="Rectangle 693"/>
            <p:cNvSpPr>
              <a:spLocks noChangeArrowheads="1"/>
            </p:cNvSpPr>
            <p:nvPr/>
          </p:nvSpPr>
          <p:spPr bwMode="auto">
            <a:xfrm>
              <a:off x="9768036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0" name="Rectangle 694"/>
            <p:cNvSpPr>
              <a:spLocks noChangeArrowheads="1"/>
            </p:cNvSpPr>
            <p:nvPr/>
          </p:nvSpPr>
          <p:spPr bwMode="auto">
            <a:xfrm>
              <a:off x="9768036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1" name="Rectangle 695"/>
            <p:cNvSpPr>
              <a:spLocks noChangeArrowheads="1"/>
            </p:cNvSpPr>
            <p:nvPr/>
          </p:nvSpPr>
          <p:spPr bwMode="auto">
            <a:xfrm>
              <a:off x="9768036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2" name="Rectangle 696"/>
            <p:cNvSpPr>
              <a:spLocks noChangeArrowheads="1"/>
            </p:cNvSpPr>
            <p:nvPr/>
          </p:nvSpPr>
          <p:spPr bwMode="auto">
            <a:xfrm>
              <a:off x="9768036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3" name="Rectangle 697"/>
            <p:cNvSpPr>
              <a:spLocks noChangeArrowheads="1"/>
            </p:cNvSpPr>
            <p:nvPr/>
          </p:nvSpPr>
          <p:spPr bwMode="auto">
            <a:xfrm>
              <a:off x="9925839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4" name="Rectangle 698"/>
            <p:cNvSpPr>
              <a:spLocks noChangeArrowheads="1"/>
            </p:cNvSpPr>
            <p:nvPr/>
          </p:nvSpPr>
          <p:spPr bwMode="auto">
            <a:xfrm>
              <a:off x="9925839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5" name="Rectangle 699"/>
            <p:cNvSpPr>
              <a:spLocks noChangeArrowheads="1"/>
            </p:cNvSpPr>
            <p:nvPr/>
          </p:nvSpPr>
          <p:spPr bwMode="auto">
            <a:xfrm>
              <a:off x="9925839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6" name="Rectangle 700"/>
            <p:cNvSpPr>
              <a:spLocks noChangeArrowheads="1"/>
            </p:cNvSpPr>
            <p:nvPr/>
          </p:nvSpPr>
          <p:spPr bwMode="auto">
            <a:xfrm>
              <a:off x="9925839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7" name="Rectangle 701"/>
            <p:cNvSpPr>
              <a:spLocks noChangeArrowheads="1"/>
            </p:cNvSpPr>
            <p:nvPr/>
          </p:nvSpPr>
          <p:spPr bwMode="auto">
            <a:xfrm>
              <a:off x="9925839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8" name="Rectangle 702"/>
            <p:cNvSpPr>
              <a:spLocks noChangeArrowheads="1"/>
            </p:cNvSpPr>
            <p:nvPr/>
          </p:nvSpPr>
          <p:spPr bwMode="auto">
            <a:xfrm>
              <a:off x="9925839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9" name="Rectangle 703"/>
            <p:cNvSpPr>
              <a:spLocks noChangeArrowheads="1"/>
            </p:cNvSpPr>
            <p:nvPr/>
          </p:nvSpPr>
          <p:spPr bwMode="auto">
            <a:xfrm>
              <a:off x="9925839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0" name="Rectangle 704"/>
            <p:cNvSpPr>
              <a:spLocks noChangeArrowheads="1"/>
            </p:cNvSpPr>
            <p:nvPr/>
          </p:nvSpPr>
          <p:spPr bwMode="auto">
            <a:xfrm>
              <a:off x="9925839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1" name="Rectangle 705"/>
            <p:cNvSpPr>
              <a:spLocks noChangeArrowheads="1"/>
            </p:cNvSpPr>
            <p:nvPr/>
          </p:nvSpPr>
          <p:spPr bwMode="auto">
            <a:xfrm>
              <a:off x="9925839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2" name="Rectangle 706"/>
            <p:cNvSpPr>
              <a:spLocks noChangeArrowheads="1"/>
            </p:cNvSpPr>
            <p:nvPr/>
          </p:nvSpPr>
          <p:spPr bwMode="auto">
            <a:xfrm>
              <a:off x="9925839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3" name="Rectangle 707"/>
            <p:cNvSpPr>
              <a:spLocks noChangeArrowheads="1"/>
            </p:cNvSpPr>
            <p:nvPr/>
          </p:nvSpPr>
          <p:spPr bwMode="auto">
            <a:xfrm>
              <a:off x="9925839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4" name="Rectangle 708"/>
            <p:cNvSpPr>
              <a:spLocks noChangeArrowheads="1"/>
            </p:cNvSpPr>
            <p:nvPr/>
          </p:nvSpPr>
          <p:spPr bwMode="auto">
            <a:xfrm>
              <a:off x="9925839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5" name="Rectangle 709"/>
            <p:cNvSpPr>
              <a:spLocks noChangeArrowheads="1"/>
            </p:cNvSpPr>
            <p:nvPr/>
          </p:nvSpPr>
          <p:spPr bwMode="auto">
            <a:xfrm>
              <a:off x="9925839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6" name="Rectangle 710"/>
            <p:cNvSpPr>
              <a:spLocks noChangeArrowheads="1"/>
            </p:cNvSpPr>
            <p:nvPr/>
          </p:nvSpPr>
          <p:spPr bwMode="auto">
            <a:xfrm>
              <a:off x="9925839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7" name="Rectangle 711"/>
            <p:cNvSpPr>
              <a:spLocks noChangeArrowheads="1"/>
            </p:cNvSpPr>
            <p:nvPr/>
          </p:nvSpPr>
          <p:spPr bwMode="auto">
            <a:xfrm>
              <a:off x="9925839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8" name="Rectangle 712"/>
            <p:cNvSpPr>
              <a:spLocks noChangeArrowheads="1"/>
            </p:cNvSpPr>
            <p:nvPr/>
          </p:nvSpPr>
          <p:spPr bwMode="auto">
            <a:xfrm>
              <a:off x="9925839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9" name="Rectangle 713"/>
            <p:cNvSpPr>
              <a:spLocks noChangeArrowheads="1"/>
            </p:cNvSpPr>
            <p:nvPr/>
          </p:nvSpPr>
          <p:spPr bwMode="auto">
            <a:xfrm>
              <a:off x="1008622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0" name="Rectangle 714"/>
            <p:cNvSpPr>
              <a:spLocks noChangeArrowheads="1"/>
            </p:cNvSpPr>
            <p:nvPr/>
          </p:nvSpPr>
          <p:spPr bwMode="auto">
            <a:xfrm>
              <a:off x="1008622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1" name="Rectangle 715"/>
            <p:cNvSpPr>
              <a:spLocks noChangeArrowheads="1"/>
            </p:cNvSpPr>
            <p:nvPr/>
          </p:nvSpPr>
          <p:spPr bwMode="auto">
            <a:xfrm>
              <a:off x="1008622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2" name="Rectangle 716"/>
            <p:cNvSpPr>
              <a:spLocks noChangeArrowheads="1"/>
            </p:cNvSpPr>
            <p:nvPr/>
          </p:nvSpPr>
          <p:spPr bwMode="auto">
            <a:xfrm>
              <a:off x="1008622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3" name="Rectangle 717"/>
            <p:cNvSpPr>
              <a:spLocks noChangeArrowheads="1"/>
            </p:cNvSpPr>
            <p:nvPr/>
          </p:nvSpPr>
          <p:spPr bwMode="auto">
            <a:xfrm>
              <a:off x="1008622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4" name="Rectangle 718"/>
            <p:cNvSpPr>
              <a:spLocks noChangeArrowheads="1"/>
            </p:cNvSpPr>
            <p:nvPr/>
          </p:nvSpPr>
          <p:spPr bwMode="auto">
            <a:xfrm>
              <a:off x="1008622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5" name="Rectangle 719"/>
            <p:cNvSpPr>
              <a:spLocks noChangeArrowheads="1"/>
            </p:cNvSpPr>
            <p:nvPr/>
          </p:nvSpPr>
          <p:spPr bwMode="auto">
            <a:xfrm>
              <a:off x="1008622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6" name="Rectangle 720"/>
            <p:cNvSpPr>
              <a:spLocks noChangeArrowheads="1"/>
            </p:cNvSpPr>
            <p:nvPr/>
          </p:nvSpPr>
          <p:spPr bwMode="auto">
            <a:xfrm>
              <a:off x="1008622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7" name="Rectangle 721"/>
            <p:cNvSpPr>
              <a:spLocks noChangeArrowheads="1"/>
            </p:cNvSpPr>
            <p:nvPr/>
          </p:nvSpPr>
          <p:spPr bwMode="auto">
            <a:xfrm>
              <a:off x="1008622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8" name="Rectangle 722"/>
            <p:cNvSpPr>
              <a:spLocks noChangeArrowheads="1"/>
            </p:cNvSpPr>
            <p:nvPr/>
          </p:nvSpPr>
          <p:spPr bwMode="auto">
            <a:xfrm>
              <a:off x="1008622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9" name="Rectangle 723"/>
            <p:cNvSpPr>
              <a:spLocks noChangeArrowheads="1"/>
            </p:cNvSpPr>
            <p:nvPr/>
          </p:nvSpPr>
          <p:spPr bwMode="auto">
            <a:xfrm>
              <a:off x="1008622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0" name="Rectangle 724"/>
            <p:cNvSpPr>
              <a:spLocks noChangeArrowheads="1"/>
            </p:cNvSpPr>
            <p:nvPr/>
          </p:nvSpPr>
          <p:spPr bwMode="auto">
            <a:xfrm>
              <a:off x="1008622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1" name="Rectangle 725"/>
            <p:cNvSpPr>
              <a:spLocks noChangeArrowheads="1"/>
            </p:cNvSpPr>
            <p:nvPr/>
          </p:nvSpPr>
          <p:spPr bwMode="auto">
            <a:xfrm>
              <a:off x="1008622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2" name="Rectangle 726"/>
            <p:cNvSpPr>
              <a:spLocks noChangeArrowheads="1"/>
            </p:cNvSpPr>
            <p:nvPr/>
          </p:nvSpPr>
          <p:spPr bwMode="auto">
            <a:xfrm>
              <a:off x="1008622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3" name="Rectangle 727"/>
            <p:cNvSpPr>
              <a:spLocks noChangeArrowheads="1"/>
            </p:cNvSpPr>
            <p:nvPr/>
          </p:nvSpPr>
          <p:spPr bwMode="auto">
            <a:xfrm>
              <a:off x="1008622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4" name="Rectangle 728"/>
            <p:cNvSpPr>
              <a:spLocks noChangeArrowheads="1"/>
            </p:cNvSpPr>
            <p:nvPr/>
          </p:nvSpPr>
          <p:spPr bwMode="auto">
            <a:xfrm>
              <a:off x="1008622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5" name="Rectangle 729"/>
            <p:cNvSpPr>
              <a:spLocks noChangeArrowheads="1"/>
            </p:cNvSpPr>
            <p:nvPr/>
          </p:nvSpPr>
          <p:spPr bwMode="auto">
            <a:xfrm>
              <a:off x="9768036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6" name="Rectangle 730"/>
            <p:cNvSpPr>
              <a:spLocks noChangeArrowheads="1"/>
            </p:cNvSpPr>
            <p:nvPr/>
          </p:nvSpPr>
          <p:spPr bwMode="auto">
            <a:xfrm>
              <a:off x="9768036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7" name="Rectangle 731"/>
            <p:cNvSpPr>
              <a:spLocks noChangeArrowheads="1"/>
            </p:cNvSpPr>
            <p:nvPr/>
          </p:nvSpPr>
          <p:spPr bwMode="auto">
            <a:xfrm>
              <a:off x="9768036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8" name="Rectangle 732"/>
            <p:cNvSpPr>
              <a:spLocks noChangeArrowheads="1"/>
            </p:cNvSpPr>
            <p:nvPr/>
          </p:nvSpPr>
          <p:spPr bwMode="auto">
            <a:xfrm>
              <a:off x="9768036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9" name="Rectangle 733"/>
            <p:cNvSpPr>
              <a:spLocks noChangeArrowheads="1"/>
            </p:cNvSpPr>
            <p:nvPr/>
          </p:nvSpPr>
          <p:spPr bwMode="auto">
            <a:xfrm>
              <a:off x="9768036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0" name="Rectangle 734"/>
            <p:cNvSpPr>
              <a:spLocks noChangeArrowheads="1"/>
            </p:cNvSpPr>
            <p:nvPr/>
          </p:nvSpPr>
          <p:spPr bwMode="auto">
            <a:xfrm>
              <a:off x="9768036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1" name="Rectangle 735"/>
            <p:cNvSpPr>
              <a:spLocks noChangeArrowheads="1"/>
            </p:cNvSpPr>
            <p:nvPr/>
          </p:nvSpPr>
          <p:spPr bwMode="auto">
            <a:xfrm>
              <a:off x="9925839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2" name="Rectangle 736"/>
            <p:cNvSpPr>
              <a:spLocks noChangeArrowheads="1"/>
            </p:cNvSpPr>
            <p:nvPr/>
          </p:nvSpPr>
          <p:spPr bwMode="auto">
            <a:xfrm>
              <a:off x="9925839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3" name="Rectangle 737"/>
            <p:cNvSpPr>
              <a:spLocks noChangeArrowheads="1"/>
            </p:cNvSpPr>
            <p:nvPr/>
          </p:nvSpPr>
          <p:spPr bwMode="auto">
            <a:xfrm>
              <a:off x="9925839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4" name="Rectangle 738"/>
            <p:cNvSpPr>
              <a:spLocks noChangeArrowheads="1"/>
            </p:cNvSpPr>
            <p:nvPr/>
          </p:nvSpPr>
          <p:spPr bwMode="auto">
            <a:xfrm>
              <a:off x="9925839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5" name="Rectangle 739"/>
            <p:cNvSpPr>
              <a:spLocks noChangeArrowheads="1"/>
            </p:cNvSpPr>
            <p:nvPr/>
          </p:nvSpPr>
          <p:spPr bwMode="auto">
            <a:xfrm>
              <a:off x="9925839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6" name="Rectangle 740"/>
            <p:cNvSpPr>
              <a:spLocks noChangeArrowheads="1"/>
            </p:cNvSpPr>
            <p:nvPr/>
          </p:nvSpPr>
          <p:spPr bwMode="auto">
            <a:xfrm>
              <a:off x="9925839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7" name="Rectangle 741"/>
            <p:cNvSpPr>
              <a:spLocks noChangeArrowheads="1"/>
            </p:cNvSpPr>
            <p:nvPr/>
          </p:nvSpPr>
          <p:spPr bwMode="auto">
            <a:xfrm>
              <a:off x="1008622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8" name="Rectangle 742"/>
            <p:cNvSpPr>
              <a:spLocks noChangeArrowheads="1"/>
            </p:cNvSpPr>
            <p:nvPr/>
          </p:nvSpPr>
          <p:spPr bwMode="auto">
            <a:xfrm>
              <a:off x="1008622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9" name="Rectangle 743"/>
            <p:cNvSpPr>
              <a:spLocks noChangeArrowheads="1"/>
            </p:cNvSpPr>
            <p:nvPr/>
          </p:nvSpPr>
          <p:spPr bwMode="auto">
            <a:xfrm>
              <a:off x="1008622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0" name="Rectangle 744"/>
            <p:cNvSpPr>
              <a:spLocks noChangeArrowheads="1"/>
            </p:cNvSpPr>
            <p:nvPr/>
          </p:nvSpPr>
          <p:spPr bwMode="auto">
            <a:xfrm>
              <a:off x="1008622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1" name="Rectangle 745"/>
            <p:cNvSpPr>
              <a:spLocks noChangeArrowheads="1"/>
            </p:cNvSpPr>
            <p:nvPr/>
          </p:nvSpPr>
          <p:spPr bwMode="auto">
            <a:xfrm>
              <a:off x="1008622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2" name="Rectangle 746"/>
            <p:cNvSpPr>
              <a:spLocks noChangeArrowheads="1"/>
            </p:cNvSpPr>
            <p:nvPr/>
          </p:nvSpPr>
          <p:spPr bwMode="auto">
            <a:xfrm>
              <a:off x="1008622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3" name="Rectangle 747"/>
            <p:cNvSpPr>
              <a:spLocks noChangeArrowheads="1"/>
            </p:cNvSpPr>
            <p:nvPr/>
          </p:nvSpPr>
          <p:spPr bwMode="auto">
            <a:xfrm>
              <a:off x="6609381" y="5123946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4" name="Rectangle 748"/>
            <p:cNvSpPr>
              <a:spLocks noChangeArrowheads="1"/>
            </p:cNvSpPr>
            <p:nvPr/>
          </p:nvSpPr>
          <p:spPr bwMode="auto">
            <a:xfrm>
              <a:off x="6609381" y="529504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5" name="Rectangle 749"/>
            <p:cNvSpPr>
              <a:spLocks noChangeArrowheads="1"/>
            </p:cNvSpPr>
            <p:nvPr/>
          </p:nvSpPr>
          <p:spPr bwMode="auto">
            <a:xfrm>
              <a:off x="6609381" y="546894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6" name="Rectangle 750"/>
            <p:cNvSpPr>
              <a:spLocks noChangeArrowheads="1"/>
            </p:cNvSpPr>
            <p:nvPr/>
          </p:nvSpPr>
          <p:spPr bwMode="auto">
            <a:xfrm>
              <a:off x="6609381" y="56484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7" name="Rectangle 751"/>
            <p:cNvSpPr>
              <a:spLocks noChangeArrowheads="1"/>
            </p:cNvSpPr>
            <p:nvPr/>
          </p:nvSpPr>
          <p:spPr bwMode="auto">
            <a:xfrm>
              <a:off x="6609381" y="581955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8" name="Rectangle 752"/>
            <p:cNvSpPr>
              <a:spLocks noChangeArrowheads="1"/>
            </p:cNvSpPr>
            <p:nvPr/>
          </p:nvSpPr>
          <p:spPr bwMode="auto">
            <a:xfrm>
              <a:off x="6609381" y="5999072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9" name="Rectangle 753"/>
            <p:cNvSpPr>
              <a:spLocks noChangeArrowheads="1"/>
            </p:cNvSpPr>
            <p:nvPr/>
          </p:nvSpPr>
          <p:spPr bwMode="auto">
            <a:xfrm>
              <a:off x="6609381" y="617297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0" name="Rectangle 754"/>
            <p:cNvSpPr>
              <a:spLocks noChangeArrowheads="1"/>
            </p:cNvSpPr>
            <p:nvPr/>
          </p:nvSpPr>
          <p:spPr bwMode="auto">
            <a:xfrm>
              <a:off x="6609381" y="63496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1" name="Rectangle 755"/>
            <p:cNvSpPr>
              <a:spLocks noChangeArrowheads="1"/>
            </p:cNvSpPr>
            <p:nvPr/>
          </p:nvSpPr>
          <p:spPr bwMode="auto">
            <a:xfrm>
              <a:off x="6609381" y="652358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2" name="Rectangle 756"/>
            <p:cNvSpPr>
              <a:spLocks noChangeArrowheads="1"/>
            </p:cNvSpPr>
            <p:nvPr/>
          </p:nvSpPr>
          <p:spPr bwMode="auto">
            <a:xfrm>
              <a:off x="6767185" y="5123946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3" name="Rectangle 757"/>
            <p:cNvSpPr>
              <a:spLocks noChangeArrowheads="1"/>
            </p:cNvSpPr>
            <p:nvPr/>
          </p:nvSpPr>
          <p:spPr bwMode="auto">
            <a:xfrm>
              <a:off x="6767185" y="529504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4" name="Rectangle 758"/>
            <p:cNvSpPr>
              <a:spLocks noChangeArrowheads="1"/>
            </p:cNvSpPr>
            <p:nvPr/>
          </p:nvSpPr>
          <p:spPr bwMode="auto">
            <a:xfrm>
              <a:off x="6767185" y="546894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5" name="Rectangle 759"/>
            <p:cNvSpPr>
              <a:spLocks noChangeArrowheads="1"/>
            </p:cNvSpPr>
            <p:nvPr/>
          </p:nvSpPr>
          <p:spPr bwMode="auto">
            <a:xfrm>
              <a:off x="6767185" y="56484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6" name="Rectangle 760"/>
            <p:cNvSpPr>
              <a:spLocks noChangeArrowheads="1"/>
            </p:cNvSpPr>
            <p:nvPr/>
          </p:nvSpPr>
          <p:spPr bwMode="auto">
            <a:xfrm>
              <a:off x="6767185" y="581955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7" name="Rectangle 761"/>
            <p:cNvSpPr>
              <a:spLocks noChangeArrowheads="1"/>
            </p:cNvSpPr>
            <p:nvPr/>
          </p:nvSpPr>
          <p:spPr bwMode="auto">
            <a:xfrm>
              <a:off x="6767185" y="5999072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8" name="Rectangle 762"/>
            <p:cNvSpPr>
              <a:spLocks noChangeArrowheads="1"/>
            </p:cNvSpPr>
            <p:nvPr/>
          </p:nvSpPr>
          <p:spPr bwMode="auto">
            <a:xfrm>
              <a:off x="6767185" y="617297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9" name="Rectangle 763"/>
            <p:cNvSpPr>
              <a:spLocks noChangeArrowheads="1"/>
            </p:cNvSpPr>
            <p:nvPr/>
          </p:nvSpPr>
          <p:spPr bwMode="auto">
            <a:xfrm>
              <a:off x="6767185" y="63496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0" name="Rectangle 764"/>
            <p:cNvSpPr>
              <a:spLocks noChangeArrowheads="1"/>
            </p:cNvSpPr>
            <p:nvPr/>
          </p:nvSpPr>
          <p:spPr bwMode="auto">
            <a:xfrm>
              <a:off x="6767185" y="652358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1" name="Rectangle 765"/>
            <p:cNvSpPr>
              <a:spLocks noChangeArrowheads="1"/>
            </p:cNvSpPr>
            <p:nvPr/>
          </p:nvSpPr>
          <p:spPr bwMode="auto">
            <a:xfrm>
              <a:off x="6927575" y="5123946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2" name="Rectangle 766"/>
            <p:cNvSpPr>
              <a:spLocks noChangeArrowheads="1"/>
            </p:cNvSpPr>
            <p:nvPr/>
          </p:nvSpPr>
          <p:spPr bwMode="auto">
            <a:xfrm>
              <a:off x="6927575" y="529504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3" name="Rectangle 767"/>
            <p:cNvSpPr>
              <a:spLocks noChangeArrowheads="1"/>
            </p:cNvSpPr>
            <p:nvPr/>
          </p:nvSpPr>
          <p:spPr bwMode="auto">
            <a:xfrm>
              <a:off x="6927575" y="546894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4" name="Rectangle 768"/>
            <p:cNvSpPr>
              <a:spLocks noChangeArrowheads="1"/>
            </p:cNvSpPr>
            <p:nvPr/>
          </p:nvSpPr>
          <p:spPr bwMode="auto">
            <a:xfrm>
              <a:off x="6927575" y="56484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5" name="Rectangle 769"/>
            <p:cNvSpPr>
              <a:spLocks noChangeArrowheads="1"/>
            </p:cNvSpPr>
            <p:nvPr/>
          </p:nvSpPr>
          <p:spPr bwMode="auto">
            <a:xfrm>
              <a:off x="6927575" y="581955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6" name="Rectangle 770"/>
            <p:cNvSpPr>
              <a:spLocks noChangeArrowheads="1"/>
            </p:cNvSpPr>
            <p:nvPr/>
          </p:nvSpPr>
          <p:spPr bwMode="auto">
            <a:xfrm>
              <a:off x="6927575" y="5999072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7" name="Rectangle 771"/>
            <p:cNvSpPr>
              <a:spLocks noChangeArrowheads="1"/>
            </p:cNvSpPr>
            <p:nvPr/>
          </p:nvSpPr>
          <p:spPr bwMode="auto">
            <a:xfrm>
              <a:off x="6927575" y="617297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8" name="Rectangle 772"/>
            <p:cNvSpPr>
              <a:spLocks noChangeArrowheads="1"/>
            </p:cNvSpPr>
            <p:nvPr/>
          </p:nvSpPr>
          <p:spPr bwMode="auto">
            <a:xfrm>
              <a:off x="6927575" y="63496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9" name="Rectangle 773"/>
            <p:cNvSpPr>
              <a:spLocks noChangeArrowheads="1"/>
            </p:cNvSpPr>
            <p:nvPr/>
          </p:nvSpPr>
          <p:spPr bwMode="auto">
            <a:xfrm>
              <a:off x="6927575" y="652358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0" name="Freeform 775"/>
            <p:cNvSpPr>
              <a:spLocks/>
            </p:cNvSpPr>
            <p:nvPr/>
          </p:nvSpPr>
          <p:spPr bwMode="auto">
            <a:xfrm>
              <a:off x="680113" y="5561509"/>
              <a:ext cx="677778" cy="1340738"/>
            </a:xfrm>
            <a:custGeom>
              <a:avLst/>
              <a:gdLst>
                <a:gd name="T0" fmla="*/ 0 w 262"/>
                <a:gd name="T1" fmla="*/ 478 h 478"/>
                <a:gd name="T2" fmla="*/ 0 w 262"/>
                <a:gd name="T3" fmla="*/ 0 h 478"/>
                <a:gd name="T4" fmla="*/ 262 w 262"/>
                <a:gd name="T5" fmla="*/ 0 h 478"/>
                <a:gd name="T6" fmla="*/ 262 w 262"/>
                <a:gd name="T7" fmla="*/ 7 h 478"/>
                <a:gd name="T8" fmla="*/ 7 w 262"/>
                <a:gd name="T9" fmla="*/ 7 h 478"/>
                <a:gd name="T10" fmla="*/ 7 w 262"/>
                <a:gd name="T11" fmla="*/ 478 h 478"/>
                <a:gd name="T12" fmla="*/ 0 w 262"/>
                <a:gd name="T13" fmla="*/ 478 h 478"/>
                <a:gd name="T14" fmla="*/ 0 w 262"/>
                <a:gd name="T15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78">
                  <a:moveTo>
                    <a:pt x="0" y="478"/>
                  </a:moveTo>
                  <a:lnTo>
                    <a:pt x="0" y="0"/>
                  </a:lnTo>
                  <a:lnTo>
                    <a:pt x="262" y="0"/>
                  </a:lnTo>
                  <a:lnTo>
                    <a:pt x="262" y="7"/>
                  </a:lnTo>
                  <a:lnTo>
                    <a:pt x="7" y="7"/>
                  </a:lnTo>
                  <a:lnTo>
                    <a:pt x="7" y="47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6497" name="组合 6496"/>
            <p:cNvGrpSpPr/>
            <p:nvPr/>
          </p:nvGrpSpPr>
          <p:grpSpPr>
            <a:xfrm>
              <a:off x="9803261" y="688396"/>
              <a:ext cx="788988" cy="787401"/>
              <a:chOff x="8088313" y="187325"/>
              <a:chExt cx="788988" cy="787401"/>
            </a:xfrm>
          </p:grpSpPr>
          <p:sp>
            <p:nvSpPr>
              <p:cNvPr id="5271" name="Oval 776"/>
              <p:cNvSpPr>
                <a:spLocks noChangeArrowheads="1"/>
              </p:cNvSpPr>
              <p:nvPr/>
            </p:nvSpPr>
            <p:spPr bwMode="auto">
              <a:xfrm>
                <a:off x="8088313" y="187325"/>
                <a:ext cx="788988" cy="787400"/>
              </a:xfrm>
              <a:prstGeom prst="ellipse">
                <a:avLst/>
              </a:pr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2" name="Freeform 777"/>
              <p:cNvSpPr>
                <a:spLocks/>
              </p:cNvSpPr>
              <p:nvPr/>
            </p:nvSpPr>
            <p:spPr bwMode="auto">
              <a:xfrm>
                <a:off x="8099426" y="250825"/>
                <a:ext cx="442913" cy="555625"/>
              </a:xfrm>
              <a:custGeom>
                <a:avLst/>
                <a:gdLst>
                  <a:gd name="T0" fmla="*/ 34 w 118"/>
                  <a:gd name="T1" fmla="*/ 112 h 148"/>
                  <a:gd name="T2" fmla="*/ 25 w 118"/>
                  <a:gd name="T3" fmla="*/ 114 h 148"/>
                  <a:gd name="T4" fmla="*/ 23 w 118"/>
                  <a:gd name="T5" fmla="*/ 118 h 148"/>
                  <a:gd name="T6" fmla="*/ 17 w 118"/>
                  <a:gd name="T7" fmla="*/ 119 h 148"/>
                  <a:gd name="T8" fmla="*/ 3 w 118"/>
                  <a:gd name="T9" fmla="*/ 101 h 148"/>
                  <a:gd name="T10" fmla="*/ 3 w 118"/>
                  <a:gd name="T11" fmla="*/ 93 h 148"/>
                  <a:gd name="T12" fmla="*/ 2 w 118"/>
                  <a:gd name="T13" fmla="*/ 77 h 148"/>
                  <a:gd name="T14" fmla="*/ 6 w 118"/>
                  <a:gd name="T15" fmla="*/ 59 h 148"/>
                  <a:gd name="T16" fmla="*/ 14 w 118"/>
                  <a:gd name="T17" fmla="*/ 38 h 148"/>
                  <a:gd name="T18" fmla="*/ 25 w 118"/>
                  <a:gd name="T19" fmla="*/ 22 h 148"/>
                  <a:gd name="T20" fmla="*/ 39 w 118"/>
                  <a:gd name="T21" fmla="*/ 10 h 148"/>
                  <a:gd name="T22" fmla="*/ 53 w 118"/>
                  <a:gd name="T23" fmla="*/ 2 h 148"/>
                  <a:gd name="T24" fmla="*/ 49 w 118"/>
                  <a:gd name="T25" fmla="*/ 6 h 148"/>
                  <a:gd name="T26" fmla="*/ 41 w 118"/>
                  <a:gd name="T27" fmla="*/ 17 h 148"/>
                  <a:gd name="T28" fmla="*/ 41 w 118"/>
                  <a:gd name="T29" fmla="*/ 22 h 148"/>
                  <a:gd name="T30" fmla="*/ 49 w 118"/>
                  <a:gd name="T31" fmla="*/ 13 h 148"/>
                  <a:gd name="T32" fmla="*/ 58 w 118"/>
                  <a:gd name="T33" fmla="*/ 11 h 148"/>
                  <a:gd name="T34" fmla="*/ 62 w 118"/>
                  <a:gd name="T35" fmla="*/ 7 h 148"/>
                  <a:gd name="T36" fmla="*/ 83 w 118"/>
                  <a:gd name="T37" fmla="*/ 8 h 148"/>
                  <a:gd name="T38" fmla="*/ 91 w 118"/>
                  <a:gd name="T39" fmla="*/ 11 h 148"/>
                  <a:gd name="T40" fmla="*/ 100 w 118"/>
                  <a:gd name="T41" fmla="*/ 11 h 148"/>
                  <a:gd name="T42" fmla="*/ 101 w 118"/>
                  <a:gd name="T43" fmla="*/ 18 h 148"/>
                  <a:gd name="T44" fmla="*/ 99 w 118"/>
                  <a:gd name="T45" fmla="*/ 30 h 148"/>
                  <a:gd name="T46" fmla="*/ 93 w 118"/>
                  <a:gd name="T47" fmla="*/ 35 h 148"/>
                  <a:gd name="T48" fmla="*/ 86 w 118"/>
                  <a:gd name="T49" fmla="*/ 49 h 148"/>
                  <a:gd name="T50" fmla="*/ 81 w 118"/>
                  <a:gd name="T51" fmla="*/ 52 h 148"/>
                  <a:gd name="T52" fmla="*/ 96 w 118"/>
                  <a:gd name="T53" fmla="*/ 51 h 148"/>
                  <a:gd name="T54" fmla="*/ 108 w 118"/>
                  <a:gd name="T55" fmla="*/ 53 h 148"/>
                  <a:gd name="T56" fmla="*/ 111 w 118"/>
                  <a:gd name="T57" fmla="*/ 61 h 148"/>
                  <a:gd name="T58" fmla="*/ 94 w 118"/>
                  <a:gd name="T59" fmla="*/ 61 h 148"/>
                  <a:gd name="T60" fmla="*/ 80 w 118"/>
                  <a:gd name="T61" fmla="*/ 69 h 148"/>
                  <a:gd name="T62" fmla="*/ 90 w 118"/>
                  <a:gd name="T63" fmla="*/ 73 h 148"/>
                  <a:gd name="T64" fmla="*/ 96 w 118"/>
                  <a:gd name="T65" fmla="*/ 83 h 148"/>
                  <a:gd name="T66" fmla="*/ 83 w 118"/>
                  <a:gd name="T67" fmla="*/ 83 h 148"/>
                  <a:gd name="T68" fmla="*/ 82 w 118"/>
                  <a:gd name="T69" fmla="*/ 94 h 148"/>
                  <a:gd name="T70" fmla="*/ 89 w 118"/>
                  <a:gd name="T71" fmla="*/ 100 h 148"/>
                  <a:gd name="T72" fmla="*/ 89 w 118"/>
                  <a:gd name="T73" fmla="*/ 104 h 148"/>
                  <a:gd name="T74" fmla="*/ 97 w 118"/>
                  <a:gd name="T75" fmla="*/ 106 h 148"/>
                  <a:gd name="T76" fmla="*/ 93 w 118"/>
                  <a:gd name="T77" fmla="*/ 111 h 148"/>
                  <a:gd name="T78" fmla="*/ 96 w 118"/>
                  <a:gd name="T79" fmla="*/ 123 h 148"/>
                  <a:gd name="T80" fmla="*/ 104 w 118"/>
                  <a:gd name="T81" fmla="*/ 130 h 148"/>
                  <a:gd name="T82" fmla="*/ 98 w 118"/>
                  <a:gd name="T83" fmla="*/ 143 h 148"/>
                  <a:gd name="T84" fmla="*/ 76 w 118"/>
                  <a:gd name="T85" fmla="*/ 143 h 148"/>
                  <a:gd name="T86" fmla="*/ 59 w 118"/>
                  <a:gd name="T87" fmla="*/ 138 h 148"/>
                  <a:gd name="T88" fmla="*/ 47 w 118"/>
                  <a:gd name="T89" fmla="*/ 141 h 148"/>
                  <a:gd name="T90" fmla="*/ 51 w 118"/>
                  <a:gd name="T91" fmla="*/ 131 h 148"/>
                  <a:gd name="T92" fmla="*/ 58 w 118"/>
                  <a:gd name="T93" fmla="*/ 125 h 148"/>
                  <a:gd name="T94" fmla="*/ 45 w 118"/>
                  <a:gd name="T95" fmla="*/ 12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8" h="148">
                    <a:moveTo>
                      <a:pt x="41" y="119"/>
                    </a:moveTo>
                    <a:cubicBezTo>
                      <a:pt x="37" y="115"/>
                      <a:pt x="38" y="112"/>
                      <a:pt x="34" y="112"/>
                    </a:cubicBezTo>
                    <a:cubicBezTo>
                      <a:pt x="30" y="112"/>
                      <a:pt x="31" y="118"/>
                      <a:pt x="30" y="118"/>
                    </a:cubicBezTo>
                    <a:cubicBezTo>
                      <a:pt x="28" y="118"/>
                      <a:pt x="27" y="114"/>
                      <a:pt x="25" y="114"/>
                    </a:cubicBezTo>
                    <a:cubicBezTo>
                      <a:pt x="24" y="114"/>
                      <a:pt x="23" y="114"/>
                      <a:pt x="23" y="116"/>
                    </a:cubicBezTo>
                    <a:cubicBezTo>
                      <a:pt x="23" y="118"/>
                      <a:pt x="26" y="121"/>
                      <a:pt x="23" y="118"/>
                    </a:cubicBezTo>
                    <a:cubicBezTo>
                      <a:pt x="20" y="116"/>
                      <a:pt x="23" y="113"/>
                      <a:pt x="20" y="116"/>
                    </a:cubicBezTo>
                    <a:cubicBezTo>
                      <a:pt x="17" y="119"/>
                      <a:pt x="22" y="128"/>
                      <a:pt x="17" y="119"/>
                    </a:cubicBezTo>
                    <a:cubicBezTo>
                      <a:pt x="13" y="110"/>
                      <a:pt x="14" y="110"/>
                      <a:pt x="10" y="105"/>
                    </a:cubicBezTo>
                    <a:cubicBezTo>
                      <a:pt x="5" y="100"/>
                      <a:pt x="5" y="103"/>
                      <a:pt x="3" y="101"/>
                    </a:cubicBezTo>
                    <a:cubicBezTo>
                      <a:pt x="1" y="99"/>
                      <a:pt x="0" y="96"/>
                      <a:pt x="1" y="94"/>
                    </a:cubicBezTo>
                    <a:cubicBezTo>
                      <a:pt x="3" y="93"/>
                      <a:pt x="3" y="101"/>
                      <a:pt x="3" y="93"/>
                    </a:cubicBezTo>
                    <a:cubicBezTo>
                      <a:pt x="3" y="84"/>
                      <a:pt x="3" y="83"/>
                      <a:pt x="3" y="81"/>
                    </a:cubicBezTo>
                    <a:cubicBezTo>
                      <a:pt x="3" y="80"/>
                      <a:pt x="0" y="79"/>
                      <a:pt x="2" y="77"/>
                    </a:cubicBezTo>
                    <a:cubicBezTo>
                      <a:pt x="4" y="75"/>
                      <a:pt x="4" y="76"/>
                      <a:pt x="4" y="71"/>
                    </a:cubicBezTo>
                    <a:cubicBezTo>
                      <a:pt x="4" y="66"/>
                      <a:pt x="2" y="63"/>
                      <a:pt x="6" y="59"/>
                    </a:cubicBezTo>
                    <a:cubicBezTo>
                      <a:pt x="10" y="55"/>
                      <a:pt x="11" y="53"/>
                      <a:pt x="11" y="49"/>
                    </a:cubicBezTo>
                    <a:cubicBezTo>
                      <a:pt x="11" y="45"/>
                      <a:pt x="14" y="42"/>
                      <a:pt x="14" y="38"/>
                    </a:cubicBezTo>
                    <a:cubicBezTo>
                      <a:pt x="14" y="34"/>
                      <a:pt x="16" y="33"/>
                      <a:pt x="20" y="29"/>
                    </a:cubicBezTo>
                    <a:cubicBezTo>
                      <a:pt x="23" y="26"/>
                      <a:pt x="22" y="24"/>
                      <a:pt x="25" y="22"/>
                    </a:cubicBezTo>
                    <a:cubicBezTo>
                      <a:pt x="27" y="19"/>
                      <a:pt x="31" y="17"/>
                      <a:pt x="33" y="15"/>
                    </a:cubicBezTo>
                    <a:cubicBezTo>
                      <a:pt x="35" y="13"/>
                      <a:pt x="37" y="12"/>
                      <a:pt x="39" y="10"/>
                    </a:cubicBezTo>
                    <a:cubicBezTo>
                      <a:pt x="42" y="8"/>
                      <a:pt x="44" y="6"/>
                      <a:pt x="46" y="4"/>
                    </a:cubicBezTo>
                    <a:cubicBezTo>
                      <a:pt x="49" y="1"/>
                      <a:pt x="53" y="2"/>
                      <a:pt x="53" y="2"/>
                    </a:cubicBezTo>
                    <a:cubicBezTo>
                      <a:pt x="53" y="2"/>
                      <a:pt x="57" y="0"/>
                      <a:pt x="55" y="2"/>
                    </a:cubicBezTo>
                    <a:cubicBezTo>
                      <a:pt x="53" y="5"/>
                      <a:pt x="53" y="2"/>
                      <a:pt x="49" y="6"/>
                    </a:cubicBezTo>
                    <a:cubicBezTo>
                      <a:pt x="45" y="10"/>
                      <a:pt x="44" y="9"/>
                      <a:pt x="44" y="12"/>
                    </a:cubicBezTo>
                    <a:cubicBezTo>
                      <a:pt x="44" y="15"/>
                      <a:pt x="44" y="13"/>
                      <a:pt x="41" y="17"/>
                    </a:cubicBezTo>
                    <a:cubicBezTo>
                      <a:pt x="37" y="20"/>
                      <a:pt x="35" y="19"/>
                      <a:pt x="37" y="20"/>
                    </a:cubicBezTo>
                    <a:cubicBezTo>
                      <a:pt x="39" y="22"/>
                      <a:pt x="39" y="24"/>
                      <a:pt x="41" y="22"/>
                    </a:cubicBezTo>
                    <a:cubicBezTo>
                      <a:pt x="42" y="20"/>
                      <a:pt x="42" y="21"/>
                      <a:pt x="45" y="18"/>
                    </a:cubicBezTo>
                    <a:cubicBezTo>
                      <a:pt x="47" y="16"/>
                      <a:pt x="49" y="13"/>
                      <a:pt x="49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8" y="11"/>
                    </a:cubicBezTo>
                    <a:cubicBezTo>
                      <a:pt x="59" y="9"/>
                      <a:pt x="56" y="12"/>
                      <a:pt x="59" y="9"/>
                    </a:cubicBezTo>
                    <a:cubicBezTo>
                      <a:pt x="62" y="7"/>
                      <a:pt x="55" y="7"/>
                      <a:pt x="62" y="7"/>
                    </a:cubicBezTo>
                    <a:cubicBezTo>
                      <a:pt x="68" y="7"/>
                      <a:pt x="71" y="1"/>
                      <a:pt x="74" y="5"/>
                    </a:cubicBezTo>
                    <a:cubicBezTo>
                      <a:pt x="78" y="8"/>
                      <a:pt x="81" y="10"/>
                      <a:pt x="83" y="8"/>
                    </a:cubicBezTo>
                    <a:cubicBezTo>
                      <a:pt x="85" y="6"/>
                      <a:pt x="87" y="5"/>
                      <a:pt x="87" y="7"/>
                    </a:cubicBezTo>
                    <a:cubicBezTo>
                      <a:pt x="87" y="10"/>
                      <a:pt x="89" y="11"/>
                      <a:pt x="91" y="11"/>
                    </a:cubicBezTo>
                    <a:cubicBezTo>
                      <a:pt x="93" y="11"/>
                      <a:pt x="93" y="11"/>
                      <a:pt x="95" y="11"/>
                    </a:cubicBezTo>
                    <a:cubicBezTo>
                      <a:pt x="97" y="11"/>
                      <a:pt x="100" y="11"/>
                      <a:pt x="100" y="11"/>
                    </a:cubicBezTo>
                    <a:cubicBezTo>
                      <a:pt x="100" y="11"/>
                      <a:pt x="101" y="12"/>
                      <a:pt x="101" y="14"/>
                    </a:cubicBezTo>
                    <a:cubicBezTo>
                      <a:pt x="101" y="15"/>
                      <a:pt x="105" y="14"/>
                      <a:pt x="101" y="18"/>
                    </a:cubicBezTo>
                    <a:cubicBezTo>
                      <a:pt x="98" y="21"/>
                      <a:pt x="99" y="22"/>
                      <a:pt x="99" y="26"/>
                    </a:cubicBezTo>
                    <a:cubicBezTo>
                      <a:pt x="99" y="30"/>
                      <a:pt x="101" y="28"/>
                      <a:pt x="99" y="30"/>
                    </a:cubicBezTo>
                    <a:cubicBezTo>
                      <a:pt x="98" y="31"/>
                      <a:pt x="97" y="32"/>
                      <a:pt x="96" y="34"/>
                    </a:cubicBezTo>
                    <a:cubicBezTo>
                      <a:pt x="94" y="35"/>
                      <a:pt x="94" y="34"/>
                      <a:pt x="93" y="35"/>
                    </a:cubicBezTo>
                    <a:cubicBezTo>
                      <a:pt x="91" y="37"/>
                      <a:pt x="87" y="43"/>
                      <a:pt x="89" y="45"/>
                    </a:cubicBezTo>
                    <a:cubicBezTo>
                      <a:pt x="91" y="47"/>
                      <a:pt x="89" y="49"/>
                      <a:pt x="86" y="49"/>
                    </a:cubicBezTo>
                    <a:cubicBezTo>
                      <a:pt x="83" y="49"/>
                      <a:pt x="79" y="49"/>
                      <a:pt x="80" y="50"/>
                    </a:cubicBezTo>
                    <a:cubicBezTo>
                      <a:pt x="81" y="52"/>
                      <a:pt x="75" y="52"/>
                      <a:pt x="81" y="52"/>
                    </a:cubicBezTo>
                    <a:cubicBezTo>
                      <a:pt x="87" y="52"/>
                      <a:pt x="92" y="51"/>
                      <a:pt x="94" y="51"/>
                    </a:cubicBezTo>
                    <a:cubicBezTo>
                      <a:pt x="96" y="51"/>
                      <a:pt x="93" y="53"/>
                      <a:pt x="96" y="51"/>
                    </a:cubicBezTo>
                    <a:cubicBezTo>
                      <a:pt x="98" y="48"/>
                      <a:pt x="100" y="49"/>
                      <a:pt x="101" y="50"/>
                    </a:cubicBezTo>
                    <a:cubicBezTo>
                      <a:pt x="103" y="52"/>
                      <a:pt x="107" y="52"/>
                      <a:pt x="108" y="53"/>
                    </a:cubicBezTo>
                    <a:cubicBezTo>
                      <a:pt x="109" y="55"/>
                      <a:pt x="111" y="56"/>
                      <a:pt x="111" y="56"/>
                    </a:cubicBezTo>
                    <a:cubicBezTo>
                      <a:pt x="111" y="56"/>
                      <a:pt x="118" y="61"/>
                      <a:pt x="111" y="61"/>
                    </a:cubicBezTo>
                    <a:cubicBezTo>
                      <a:pt x="103" y="61"/>
                      <a:pt x="105" y="61"/>
                      <a:pt x="100" y="61"/>
                    </a:cubicBezTo>
                    <a:cubicBezTo>
                      <a:pt x="96" y="61"/>
                      <a:pt x="95" y="59"/>
                      <a:pt x="94" y="61"/>
                    </a:cubicBezTo>
                    <a:cubicBezTo>
                      <a:pt x="92" y="62"/>
                      <a:pt x="89" y="69"/>
                      <a:pt x="84" y="69"/>
                    </a:cubicBezTo>
                    <a:cubicBezTo>
                      <a:pt x="80" y="69"/>
                      <a:pt x="77" y="66"/>
                      <a:pt x="80" y="69"/>
                    </a:cubicBezTo>
                    <a:cubicBezTo>
                      <a:pt x="84" y="73"/>
                      <a:pt x="83" y="73"/>
                      <a:pt x="86" y="73"/>
                    </a:cubicBezTo>
                    <a:cubicBezTo>
                      <a:pt x="90" y="73"/>
                      <a:pt x="84" y="73"/>
                      <a:pt x="90" y="73"/>
                    </a:cubicBezTo>
                    <a:cubicBezTo>
                      <a:pt x="96" y="73"/>
                      <a:pt x="99" y="73"/>
                      <a:pt x="99" y="74"/>
                    </a:cubicBezTo>
                    <a:cubicBezTo>
                      <a:pt x="99" y="76"/>
                      <a:pt x="100" y="79"/>
                      <a:pt x="96" y="83"/>
                    </a:cubicBezTo>
                    <a:cubicBezTo>
                      <a:pt x="93" y="86"/>
                      <a:pt x="90" y="83"/>
                      <a:pt x="87" y="83"/>
                    </a:cubicBezTo>
                    <a:cubicBezTo>
                      <a:pt x="84" y="83"/>
                      <a:pt x="85" y="81"/>
                      <a:pt x="83" y="83"/>
                    </a:cubicBezTo>
                    <a:cubicBezTo>
                      <a:pt x="80" y="85"/>
                      <a:pt x="81" y="84"/>
                      <a:pt x="81" y="88"/>
                    </a:cubicBezTo>
                    <a:cubicBezTo>
                      <a:pt x="81" y="92"/>
                      <a:pt x="85" y="91"/>
                      <a:pt x="82" y="94"/>
                    </a:cubicBezTo>
                    <a:cubicBezTo>
                      <a:pt x="80" y="96"/>
                      <a:pt x="78" y="98"/>
                      <a:pt x="80" y="99"/>
                    </a:cubicBezTo>
                    <a:cubicBezTo>
                      <a:pt x="81" y="101"/>
                      <a:pt x="89" y="100"/>
                      <a:pt x="89" y="100"/>
                    </a:cubicBezTo>
                    <a:cubicBezTo>
                      <a:pt x="89" y="100"/>
                      <a:pt x="96" y="98"/>
                      <a:pt x="93" y="101"/>
                    </a:cubicBezTo>
                    <a:cubicBezTo>
                      <a:pt x="89" y="104"/>
                      <a:pt x="89" y="101"/>
                      <a:pt x="89" y="104"/>
                    </a:cubicBezTo>
                    <a:cubicBezTo>
                      <a:pt x="89" y="107"/>
                      <a:pt x="90" y="107"/>
                      <a:pt x="93" y="107"/>
                    </a:cubicBezTo>
                    <a:cubicBezTo>
                      <a:pt x="95" y="107"/>
                      <a:pt x="95" y="106"/>
                      <a:pt x="97" y="106"/>
                    </a:cubicBezTo>
                    <a:cubicBezTo>
                      <a:pt x="98" y="106"/>
                      <a:pt x="101" y="106"/>
                      <a:pt x="99" y="108"/>
                    </a:cubicBezTo>
                    <a:cubicBezTo>
                      <a:pt x="97" y="110"/>
                      <a:pt x="93" y="107"/>
                      <a:pt x="93" y="111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4" y="121"/>
                      <a:pt x="96" y="123"/>
                    </a:cubicBezTo>
                    <a:cubicBezTo>
                      <a:pt x="98" y="125"/>
                      <a:pt x="104" y="125"/>
                      <a:pt x="104" y="128"/>
                    </a:cubicBezTo>
                    <a:cubicBezTo>
                      <a:pt x="104" y="130"/>
                      <a:pt x="107" y="127"/>
                      <a:pt x="104" y="130"/>
                    </a:cubicBezTo>
                    <a:cubicBezTo>
                      <a:pt x="101" y="133"/>
                      <a:pt x="102" y="137"/>
                      <a:pt x="102" y="137"/>
                    </a:cubicBezTo>
                    <a:cubicBezTo>
                      <a:pt x="102" y="137"/>
                      <a:pt x="108" y="140"/>
                      <a:pt x="98" y="143"/>
                    </a:cubicBezTo>
                    <a:cubicBezTo>
                      <a:pt x="87" y="146"/>
                      <a:pt x="90" y="148"/>
                      <a:pt x="84" y="146"/>
                    </a:cubicBezTo>
                    <a:cubicBezTo>
                      <a:pt x="79" y="144"/>
                      <a:pt x="85" y="143"/>
                      <a:pt x="76" y="143"/>
                    </a:cubicBezTo>
                    <a:cubicBezTo>
                      <a:pt x="68" y="143"/>
                      <a:pt x="65" y="148"/>
                      <a:pt x="62" y="144"/>
                    </a:cubicBezTo>
                    <a:cubicBezTo>
                      <a:pt x="58" y="141"/>
                      <a:pt x="70" y="138"/>
                      <a:pt x="59" y="138"/>
                    </a:cubicBezTo>
                    <a:cubicBezTo>
                      <a:pt x="48" y="138"/>
                      <a:pt x="56" y="136"/>
                      <a:pt x="53" y="139"/>
                    </a:cubicBezTo>
                    <a:cubicBezTo>
                      <a:pt x="51" y="141"/>
                      <a:pt x="50" y="141"/>
                      <a:pt x="47" y="141"/>
                    </a:cubicBezTo>
                    <a:cubicBezTo>
                      <a:pt x="44" y="141"/>
                      <a:pt x="42" y="148"/>
                      <a:pt x="44" y="141"/>
                    </a:cubicBezTo>
                    <a:cubicBezTo>
                      <a:pt x="46" y="135"/>
                      <a:pt x="48" y="134"/>
                      <a:pt x="51" y="131"/>
                    </a:cubicBezTo>
                    <a:cubicBezTo>
                      <a:pt x="53" y="128"/>
                      <a:pt x="53" y="130"/>
                      <a:pt x="55" y="128"/>
                    </a:cubicBezTo>
                    <a:cubicBezTo>
                      <a:pt x="58" y="125"/>
                      <a:pt x="63" y="125"/>
                      <a:pt x="58" y="125"/>
                    </a:cubicBezTo>
                    <a:cubicBezTo>
                      <a:pt x="53" y="125"/>
                      <a:pt x="57" y="124"/>
                      <a:pt x="51" y="124"/>
                    </a:cubicBezTo>
                    <a:cubicBezTo>
                      <a:pt x="45" y="124"/>
                      <a:pt x="49" y="128"/>
                      <a:pt x="45" y="124"/>
                    </a:cubicBezTo>
                    <a:cubicBezTo>
                      <a:pt x="41" y="119"/>
                      <a:pt x="41" y="119"/>
                      <a:pt x="41" y="119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3" name="Freeform 778"/>
              <p:cNvSpPr>
                <a:spLocks/>
              </p:cNvSpPr>
              <p:nvPr/>
            </p:nvSpPr>
            <p:spPr bwMode="auto">
              <a:xfrm>
                <a:off x="8475663" y="269875"/>
                <a:ext cx="266700" cy="415925"/>
              </a:xfrm>
              <a:custGeom>
                <a:avLst/>
                <a:gdLst>
                  <a:gd name="T0" fmla="*/ 14 w 71"/>
                  <a:gd name="T1" fmla="*/ 39 h 111"/>
                  <a:gd name="T2" fmla="*/ 8 w 71"/>
                  <a:gd name="T3" fmla="*/ 40 h 111"/>
                  <a:gd name="T4" fmla="*/ 2 w 71"/>
                  <a:gd name="T5" fmla="*/ 34 h 111"/>
                  <a:gd name="T6" fmla="*/ 4 w 71"/>
                  <a:gd name="T7" fmla="*/ 19 h 111"/>
                  <a:gd name="T8" fmla="*/ 12 w 71"/>
                  <a:gd name="T9" fmla="*/ 9 h 111"/>
                  <a:gd name="T10" fmla="*/ 22 w 71"/>
                  <a:gd name="T11" fmla="*/ 12 h 111"/>
                  <a:gd name="T12" fmla="*/ 22 w 71"/>
                  <a:gd name="T13" fmla="*/ 6 h 111"/>
                  <a:gd name="T14" fmla="*/ 32 w 71"/>
                  <a:gd name="T15" fmla="*/ 3 h 111"/>
                  <a:gd name="T16" fmla="*/ 41 w 71"/>
                  <a:gd name="T17" fmla="*/ 2 h 111"/>
                  <a:gd name="T18" fmla="*/ 44 w 71"/>
                  <a:gd name="T19" fmla="*/ 6 h 111"/>
                  <a:gd name="T20" fmla="*/ 43 w 71"/>
                  <a:gd name="T21" fmla="*/ 12 h 111"/>
                  <a:gd name="T22" fmla="*/ 34 w 71"/>
                  <a:gd name="T23" fmla="*/ 14 h 111"/>
                  <a:gd name="T24" fmla="*/ 41 w 71"/>
                  <a:gd name="T25" fmla="*/ 23 h 111"/>
                  <a:gd name="T26" fmla="*/ 41 w 71"/>
                  <a:gd name="T27" fmla="*/ 31 h 111"/>
                  <a:gd name="T28" fmla="*/ 44 w 71"/>
                  <a:gd name="T29" fmla="*/ 34 h 111"/>
                  <a:gd name="T30" fmla="*/ 56 w 71"/>
                  <a:gd name="T31" fmla="*/ 31 h 111"/>
                  <a:gd name="T32" fmla="*/ 58 w 71"/>
                  <a:gd name="T33" fmla="*/ 40 h 111"/>
                  <a:gd name="T34" fmla="*/ 70 w 71"/>
                  <a:gd name="T35" fmla="*/ 46 h 111"/>
                  <a:gd name="T36" fmla="*/ 69 w 71"/>
                  <a:gd name="T37" fmla="*/ 55 h 111"/>
                  <a:gd name="T38" fmla="*/ 64 w 71"/>
                  <a:gd name="T39" fmla="*/ 68 h 111"/>
                  <a:gd name="T40" fmla="*/ 52 w 71"/>
                  <a:gd name="T41" fmla="*/ 66 h 111"/>
                  <a:gd name="T42" fmla="*/ 49 w 71"/>
                  <a:gd name="T43" fmla="*/ 77 h 111"/>
                  <a:gd name="T44" fmla="*/ 49 w 71"/>
                  <a:gd name="T45" fmla="*/ 82 h 111"/>
                  <a:gd name="T46" fmla="*/ 60 w 71"/>
                  <a:gd name="T47" fmla="*/ 89 h 111"/>
                  <a:gd name="T48" fmla="*/ 67 w 71"/>
                  <a:gd name="T49" fmla="*/ 94 h 111"/>
                  <a:gd name="T50" fmla="*/ 64 w 71"/>
                  <a:gd name="T51" fmla="*/ 107 h 111"/>
                  <a:gd name="T52" fmla="*/ 51 w 71"/>
                  <a:gd name="T53" fmla="*/ 105 h 111"/>
                  <a:gd name="T54" fmla="*/ 53 w 71"/>
                  <a:gd name="T55" fmla="*/ 96 h 111"/>
                  <a:gd name="T56" fmla="*/ 46 w 71"/>
                  <a:gd name="T57" fmla="*/ 89 h 111"/>
                  <a:gd name="T58" fmla="*/ 38 w 71"/>
                  <a:gd name="T59" fmla="*/ 81 h 111"/>
                  <a:gd name="T60" fmla="*/ 41 w 71"/>
                  <a:gd name="T61" fmla="*/ 73 h 111"/>
                  <a:gd name="T62" fmla="*/ 28 w 71"/>
                  <a:gd name="T63" fmla="*/ 68 h 111"/>
                  <a:gd name="T64" fmla="*/ 26 w 71"/>
                  <a:gd name="T65" fmla="*/ 61 h 111"/>
                  <a:gd name="T66" fmla="*/ 24 w 71"/>
                  <a:gd name="T67" fmla="*/ 57 h 111"/>
                  <a:gd name="T68" fmla="*/ 24 w 71"/>
                  <a:gd name="T69" fmla="*/ 50 h 111"/>
                  <a:gd name="T70" fmla="*/ 31 w 71"/>
                  <a:gd name="T71" fmla="*/ 43 h 111"/>
                  <a:gd name="T72" fmla="*/ 24 w 71"/>
                  <a:gd name="T73" fmla="*/ 4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111">
                    <a:moveTo>
                      <a:pt x="22" y="43"/>
                    </a:moveTo>
                    <a:cubicBezTo>
                      <a:pt x="18" y="39"/>
                      <a:pt x="18" y="39"/>
                      <a:pt x="14" y="39"/>
                    </a:cubicBezTo>
                    <a:cubicBezTo>
                      <a:pt x="10" y="39"/>
                      <a:pt x="11" y="38"/>
                      <a:pt x="10" y="39"/>
                    </a:cubicBezTo>
                    <a:cubicBezTo>
                      <a:pt x="8" y="40"/>
                      <a:pt x="15" y="40"/>
                      <a:pt x="8" y="40"/>
                    </a:cubicBezTo>
                    <a:cubicBezTo>
                      <a:pt x="2" y="40"/>
                      <a:pt x="2" y="44"/>
                      <a:pt x="2" y="40"/>
                    </a:cubicBezTo>
                    <a:cubicBezTo>
                      <a:pt x="2" y="37"/>
                      <a:pt x="0" y="43"/>
                      <a:pt x="2" y="34"/>
                    </a:cubicBezTo>
                    <a:cubicBezTo>
                      <a:pt x="4" y="25"/>
                      <a:pt x="3" y="25"/>
                      <a:pt x="3" y="23"/>
                    </a:cubicBezTo>
                    <a:cubicBezTo>
                      <a:pt x="3" y="20"/>
                      <a:pt x="1" y="22"/>
                      <a:pt x="4" y="19"/>
                    </a:cubicBezTo>
                    <a:cubicBezTo>
                      <a:pt x="7" y="15"/>
                      <a:pt x="6" y="15"/>
                      <a:pt x="8" y="13"/>
                    </a:cubicBezTo>
                    <a:cubicBezTo>
                      <a:pt x="11" y="11"/>
                      <a:pt x="8" y="9"/>
                      <a:pt x="12" y="9"/>
                    </a:cubicBezTo>
                    <a:cubicBezTo>
                      <a:pt x="15" y="9"/>
                      <a:pt x="16" y="8"/>
                      <a:pt x="18" y="10"/>
                    </a:cubicBezTo>
                    <a:cubicBezTo>
                      <a:pt x="20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9"/>
                    </a:cubicBezTo>
                    <a:cubicBezTo>
                      <a:pt x="22" y="6"/>
                      <a:pt x="19" y="10"/>
                      <a:pt x="22" y="6"/>
                    </a:cubicBezTo>
                    <a:cubicBezTo>
                      <a:pt x="26" y="3"/>
                      <a:pt x="27" y="3"/>
                      <a:pt x="30" y="3"/>
                    </a:cubicBezTo>
                    <a:cubicBezTo>
                      <a:pt x="32" y="3"/>
                      <a:pt x="30" y="1"/>
                      <a:pt x="32" y="3"/>
                    </a:cubicBezTo>
                    <a:cubicBezTo>
                      <a:pt x="34" y="5"/>
                      <a:pt x="32" y="6"/>
                      <a:pt x="35" y="6"/>
                    </a:cubicBezTo>
                    <a:cubicBezTo>
                      <a:pt x="39" y="6"/>
                      <a:pt x="41" y="2"/>
                      <a:pt x="41" y="2"/>
                    </a:cubicBezTo>
                    <a:cubicBezTo>
                      <a:pt x="41" y="2"/>
                      <a:pt x="44" y="0"/>
                      <a:pt x="44" y="2"/>
                    </a:cubicBezTo>
                    <a:cubicBezTo>
                      <a:pt x="44" y="4"/>
                      <a:pt x="41" y="3"/>
                      <a:pt x="44" y="6"/>
                    </a:cubicBezTo>
                    <a:cubicBezTo>
                      <a:pt x="46" y="9"/>
                      <a:pt x="49" y="7"/>
                      <a:pt x="46" y="9"/>
                    </a:cubicBezTo>
                    <a:cubicBezTo>
                      <a:pt x="44" y="11"/>
                      <a:pt x="46" y="8"/>
                      <a:pt x="43" y="12"/>
                    </a:cubicBezTo>
                    <a:cubicBezTo>
                      <a:pt x="39" y="15"/>
                      <a:pt x="39" y="13"/>
                      <a:pt x="38" y="15"/>
                    </a:cubicBezTo>
                    <a:cubicBezTo>
                      <a:pt x="36" y="16"/>
                      <a:pt x="34" y="14"/>
                      <a:pt x="34" y="14"/>
                    </a:cubicBezTo>
                    <a:cubicBezTo>
                      <a:pt x="34" y="18"/>
                      <a:pt x="33" y="20"/>
                      <a:pt x="36" y="20"/>
                    </a:cubicBezTo>
                    <a:cubicBezTo>
                      <a:pt x="39" y="20"/>
                      <a:pt x="41" y="22"/>
                      <a:pt x="41" y="23"/>
                    </a:cubicBezTo>
                    <a:cubicBezTo>
                      <a:pt x="41" y="25"/>
                      <a:pt x="41" y="24"/>
                      <a:pt x="41" y="27"/>
                    </a:cubicBezTo>
                    <a:cubicBezTo>
                      <a:pt x="41" y="31"/>
                      <a:pt x="39" y="29"/>
                      <a:pt x="41" y="31"/>
                    </a:cubicBezTo>
                    <a:cubicBezTo>
                      <a:pt x="43" y="33"/>
                      <a:pt x="40" y="34"/>
                      <a:pt x="42" y="34"/>
                    </a:cubicBezTo>
                    <a:cubicBezTo>
                      <a:pt x="44" y="34"/>
                      <a:pt x="41" y="34"/>
                      <a:pt x="44" y="34"/>
                    </a:cubicBezTo>
                    <a:cubicBezTo>
                      <a:pt x="47" y="34"/>
                      <a:pt x="46" y="40"/>
                      <a:pt x="50" y="36"/>
                    </a:cubicBezTo>
                    <a:cubicBezTo>
                      <a:pt x="53" y="33"/>
                      <a:pt x="56" y="31"/>
                      <a:pt x="56" y="31"/>
                    </a:cubicBezTo>
                    <a:cubicBezTo>
                      <a:pt x="56" y="31"/>
                      <a:pt x="58" y="34"/>
                      <a:pt x="58" y="37"/>
                    </a:cubicBezTo>
                    <a:cubicBezTo>
                      <a:pt x="58" y="40"/>
                      <a:pt x="55" y="36"/>
                      <a:pt x="58" y="40"/>
                    </a:cubicBezTo>
                    <a:cubicBezTo>
                      <a:pt x="62" y="43"/>
                      <a:pt x="63" y="43"/>
                      <a:pt x="64" y="44"/>
                    </a:cubicBezTo>
                    <a:cubicBezTo>
                      <a:pt x="65" y="45"/>
                      <a:pt x="71" y="44"/>
                      <a:pt x="70" y="46"/>
                    </a:cubicBezTo>
                    <a:cubicBezTo>
                      <a:pt x="68" y="48"/>
                      <a:pt x="67" y="45"/>
                      <a:pt x="67" y="49"/>
                    </a:cubicBezTo>
                    <a:cubicBezTo>
                      <a:pt x="67" y="54"/>
                      <a:pt x="70" y="54"/>
                      <a:pt x="69" y="55"/>
                    </a:cubicBezTo>
                    <a:cubicBezTo>
                      <a:pt x="68" y="57"/>
                      <a:pt x="68" y="56"/>
                      <a:pt x="66" y="62"/>
                    </a:cubicBezTo>
                    <a:cubicBezTo>
                      <a:pt x="64" y="68"/>
                      <a:pt x="67" y="65"/>
                      <a:pt x="64" y="68"/>
                    </a:cubicBezTo>
                    <a:cubicBezTo>
                      <a:pt x="61" y="71"/>
                      <a:pt x="63" y="75"/>
                      <a:pt x="59" y="71"/>
                    </a:cubicBezTo>
                    <a:cubicBezTo>
                      <a:pt x="54" y="66"/>
                      <a:pt x="55" y="64"/>
                      <a:pt x="52" y="66"/>
                    </a:cubicBezTo>
                    <a:cubicBezTo>
                      <a:pt x="50" y="68"/>
                      <a:pt x="50" y="71"/>
                      <a:pt x="50" y="71"/>
                    </a:cubicBezTo>
                    <a:cubicBezTo>
                      <a:pt x="50" y="71"/>
                      <a:pt x="52" y="77"/>
                      <a:pt x="49" y="77"/>
                    </a:cubicBezTo>
                    <a:cubicBezTo>
                      <a:pt x="47" y="77"/>
                      <a:pt x="46" y="77"/>
                      <a:pt x="46" y="79"/>
                    </a:cubicBezTo>
                    <a:cubicBezTo>
                      <a:pt x="46" y="81"/>
                      <a:pt x="49" y="82"/>
                      <a:pt x="49" y="82"/>
                    </a:cubicBezTo>
                    <a:cubicBezTo>
                      <a:pt x="49" y="82"/>
                      <a:pt x="46" y="80"/>
                      <a:pt x="51" y="85"/>
                    </a:cubicBezTo>
                    <a:cubicBezTo>
                      <a:pt x="56" y="91"/>
                      <a:pt x="56" y="89"/>
                      <a:pt x="60" y="89"/>
                    </a:cubicBezTo>
                    <a:cubicBezTo>
                      <a:pt x="63" y="89"/>
                      <a:pt x="64" y="87"/>
                      <a:pt x="66" y="89"/>
                    </a:cubicBezTo>
                    <a:cubicBezTo>
                      <a:pt x="68" y="91"/>
                      <a:pt x="67" y="92"/>
                      <a:pt x="67" y="94"/>
                    </a:cubicBezTo>
                    <a:cubicBezTo>
                      <a:pt x="67" y="96"/>
                      <a:pt x="66" y="96"/>
                      <a:pt x="66" y="98"/>
                    </a:cubicBezTo>
                    <a:cubicBezTo>
                      <a:pt x="66" y="101"/>
                      <a:pt x="66" y="107"/>
                      <a:pt x="64" y="107"/>
                    </a:cubicBezTo>
                    <a:cubicBezTo>
                      <a:pt x="61" y="107"/>
                      <a:pt x="63" y="111"/>
                      <a:pt x="57" y="108"/>
                    </a:cubicBezTo>
                    <a:cubicBezTo>
                      <a:pt x="51" y="105"/>
                      <a:pt x="51" y="108"/>
                      <a:pt x="51" y="105"/>
                    </a:cubicBezTo>
                    <a:cubicBezTo>
                      <a:pt x="51" y="102"/>
                      <a:pt x="51" y="100"/>
                      <a:pt x="52" y="99"/>
                    </a:cubicBezTo>
                    <a:cubicBezTo>
                      <a:pt x="53" y="98"/>
                      <a:pt x="53" y="98"/>
                      <a:pt x="53" y="96"/>
                    </a:cubicBezTo>
                    <a:cubicBezTo>
                      <a:pt x="53" y="93"/>
                      <a:pt x="53" y="93"/>
                      <a:pt x="52" y="91"/>
                    </a:cubicBezTo>
                    <a:cubicBezTo>
                      <a:pt x="50" y="89"/>
                      <a:pt x="46" y="89"/>
                      <a:pt x="46" y="89"/>
                    </a:cubicBezTo>
                    <a:cubicBezTo>
                      <a:pt x="46" y="89"/>
                      <a:pt x="50" y="91"/>
                      <a:pt x="44" y="89"/>
                    </a:cubicBezTo>
                    <a:cubicBezTo>
                      <a:pt x="37" y="86"/>
                      <a:pt x="37" y="82"/>
                      <a:pt x="38" y="81"/>
                    </a:cubicBezTo>
                    <a:cubicBezTo>
                      <a:pt x="40" y="79"/>
                      <a:pt x="41" y="80"/>
                      <a:pt x="41" y="76"/>
                    </a:cubicBezTo>
                    <a:cubicBezTo>
                      <a:pt x="41" y="73"/>
                      <a:pt x="46" y="73"/>
                      <a:pt x="41" y="73"/>
                    </a:cubicBezTo>
                    <a:cubicBezTo>
                      <a:pt x="36" y="73"/>
                      <a:pt x="40" y="77"/>
                      <a:pt x="36" y="73"/>
                    </a:cubicBezTo>
                    <a:cubicBezTo>
                      <a:pt x="32" y="69"/>
                      <a:pt x="28" y="69"/>
                      <a:pt x="28" y="68"/>
                    </a:cubicBezTo>
                    <a:cubicBezTo>
                      <a:pt x="28" y="66"/>
                      <a:pt x="28" y="69"/>
                      <a:pt x="28" y="66"/>
                    </a:cubicBezTo>
                    <a:cubicBezTo>
                      <a:pt x="28" y="63"/>
                      <a:pt x="27" y="62"/>
                      <a:pt x="26" y="61"/>
                    </a:cubicBezTo>
                    <a:cubicBezTo>
                      <a:pt x="24" y="60"/>
                      <a:pt x="24" y="62"/>
                      <a:pt x="24" y="60"/>
                    </a:cubicBezTo>
                    <a:cubicBezTo>
                      <a:pt x="24" y="57"/>
                      <a:pt x="24" y="62"/>
                      <a:pt x="24" y="57"/>
                    </a:cubicBezTo>
                    <a:cubicBezTo>
                      <a:pt x="24" y="53"/>
                      <a:pt x="24" y="55"/>
                      <a:pt x="24" y="53"/>
                    </a:cubicBezTo>
                    <a:cubicBezTo>
                      <a:pt x="24" y="50"/>
                      <a:pt x="22" y="52"/>
                      <a:pt x="24" y="50"/>
                    </a:cubicBezTo>
                    <a:cubicBezTo>
                      <a:pt x="27" y="48"/>
                      <a:pt x="26" y="49"/>
                      <a:pt x="28" y="47"/>
                    </a:cubicBezTo>
                    <a:cubicBezTo>
                      <a:pt x="31" y="44"/>
                      <a:pt x="34" y="43"/>
                      <a:pt x="31" y="43"/>
                    </a:cubicBezTo>
                    <a:cubicBezTo>
                      <a:pt x="29" y="43"/>
                      <a:pt x="32" y="43"/>
                      <a:pt x="29" y="43"/>
                    </a:cubicBezTo>
                    <a:cubicBezTo>
                      <a:pt x="26" y="43"/>
                      <a:pt x="24" y="44"/>
                      <a:pt x="24" y="44"/>
                    </a:cubicBez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4" name="Freeform 779"/>
              <p:cNvSpPr>
                <a:spLocks/>
              </p:cNvSpPr>
              <p:nvPr/>
            </p:nvSpPr>
            <p:spPr bwMode="auto">
              <a:xfrm>
                <a:off x="8737601" y="358775"/>
                <a:ext cx="79375" cy="93663"/>
              </a:xfrm>
              <a:custGeom>
                <a:avLst/>
                <a:gdLst>
                  <a:gd name="T0" fmla="*/ 7 w 21"/>
                  <a:gd name="T1" fmla="*/ 23 h 25"/>
                  <a:gd name="T2" fmla="*/ 4 w 21"/>
                  <a:gd name="T3" fmla="*/ 17 h 25"/>
                  <a:gd name="T4" fmla="*/ 4 w 21"/>
                  <a:gd name="T5" fmla="*/ 14 h 25"/>
                  <a:gd name="T6" fmla="*/ 3 w 21"/>
                  <a:gd name="T7" fmla="*/ 9 h 25"/>
                  <a:gd name="T8" fmla="*/ 4 w 21"/>
                  <a:gd name="T9" fmla="*/ 3 h 25"/>
                  <a:gd name="T10" fmla="*/ 10 w 21"/>
                  <a:gd name="T11" fmla="*/ 3 h 25"/>
                  <a:gd name="T12" fmla="*/ 13 w 21"/>
                  <a:gd name="T13" fmla="*/ 3 h 25"/>
                  <a:gd name="T14" fmla="*/ 19 w 21"/>
                  <a:gd name="T15" fmla="*/ 9 h 25"/>
                  <a:gd name="T16" fmla="*/ 21 w 21"/>
                  <a:gd name="T17" fmla="*/ 13 h 25"/>
                  <a:gd name="T18" fmla="*/ 19 w 21"/>
                  <a:gd name="T19" fmla="*/ 19 h 25"/>
                  <a:gd name="T20" fmla="*/ 17 w 21"/>
                  <a:gd name="T21" fmla="*/ 23 h 25"/>
                  <a:gd name="T22" fmla="*/ 14 w 21"/>
                  <a:gd name="T23" fmla="*/ 25 h 25"/>
                  <a:gd name="T24" fmla="*/ 13 w 21"/>
                  <a:gd name="T25" fmla="*/ 25 h 25"/>
                  <a:gd name="T26" fmla="*/ 7 w 21"/>
                  <a:gd name="T2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7" y="23"/>
                    </a:moveTo>
                    <a:cubicBezTo>
                      <a:pt x="4" y="20"/>
                      <a:pt x="4" y="21"/>
                      <a:pt x="4" y="17"/>
                    </a:cubicBezTo>
                    <a:cubicBezTo>
                      <a:pt x="4" y="14"/>
                      <a:pt x="6" y="16"/>
                      <a:pt x="4" y="14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7"/>
                      <a:pt x="0" y="3"/>
                      <a:pt x="4" y="3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3" y="3"/>
                      <a:pt x="10" y="0"/>
                      <a:pt x="13" y="3"/>
                    </a:cubicBezTo>
                    <a:cubicBezTo>
                      <a:pt x="16" y="6"/>
                      <a:pt x="18" y="8"/>
                      <a:pt x="19" y="9"/>
                    </a:cubicBezTo>
                    <a:cubicBezTo>
                      <a:pt x="20" y="11"/>
                      <a:pt x="21" y="11"/>
                      <a:pt x="21" y="13"/>
                    </a:cubicBezTo>
                    <a:cubicBezTo>
                      <a:pt x="21" y="15"/>
                      <a:pt x="21" y="16"/>
                      <a:pt x="19" y="19"/>
                    </a:cubicBezTo>
                    <a:cubicBezTo>
                      <a:pt x="17" y="21"/>
                      <a:pt x="17" y="21"/>
                      <a:pt x="17" y="23"/>
                    </a:cubicBezTo>
                    <a:cubicBezTo>
                      <a:pt x="17" y="25"/>
                      <a:pt x="16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5" name="Freeform 780"/>
              <p:cNvSpPr>
                <a:spLocks/>
              </p:cNvSpPr>
              <p:nvPr/>
            </p:nvSpPr>
            <p:spPr bwMode="auto">
              <a:xfrm>
                <a:off x="8718551" y="476250"/>
                <a:ext cx="128588" cy="206375"/>
              </a:xfrm>
              <a:custGeom>
                <a:avLst/>
                <a:gdLst>
                  <a:gd name="T0" fmla="*/ 14 w 34"/>
                  <a:gd name="T1" fmla="*/ 2 h 55"/>
                  <a:gd name="T2" fmla="*/ 8 w 34"/>
                  <a:gd name="T3" fmla="*/ 5 h 55"/>
                  <a:gd name="T4" fmla="*/ 5 w 34"/>
                  <a:gd name="T5" fmla="*/ 8 h 55"/>
                  <a:gd name="T6" fmla="*/ 5 w 34"/>
                  <a:gd name="T7" fmla="*/ 11 h 55"/>
                  <a:gd name="T8" fmla="*/ 3 w 34"/>
                  <a:gd name="T9" fmla="*/ 14 h 55"/>
                  <a:gd name="T10" fmla="*/ 6 w 34"/>
                  <a:gd name="T11" fmla="*/ 18 h 55"/>
                  <a:gd name="T12" fmla="*/ 8 w 34"/>
                  <a:gd name="T13" fmla="*/ 24 h 55"/>
                  <a:gd name="T14" fmla="*/ 11 w 34"/>
                  <a:gd name="T15" fmla="*/ 27 h 55"/>
                  <a:gd name="T16" fmla="*/ 9 w 34"/>
                  <a:gd name="T17" fmla="*/ 31 h 55"/>
                  <a:gd name="T18" fmla="*/ 10 w 34"/>
                  <a:gd name="T19" fmla="*/ 33 h 55"/>
                  <a:gd name="T20" fmla="*/ 13 w 34"/>
                  <a:gd name="T21" fmla="*/ 36 h 55"/>
                  <a:gd name="T22" fmla="*/ 18 w 34"/>
                  <a:gd name="T23" fmla="*/ 38 h 55"/>
                  <a:gd name="T24" fmla="*/ 15 w 34"/>
                  <a:gd name="T25" fmla="*/ 45 h 55"/>
                  <a:gd name="T26" fmla="*/ 13 w 34"/>
                  <a:gd name="T27" fmla="*/ 45 h 55"/>
                  <a:gd name="T28" fmla="*/ 8 w 34"/>
                  <a:gd name="T29" fmla="*/ 41 h 55"/>
                  <a:gd name="T30" fmla="*/ 6 w 34"/>
                  <a:gd name="T31" fmla="*/ 44 h 55"/>
                  <a:gd name="T32" fmla="*/ 7 w 34"/>
                  <a:gd name="T33" fmla="*/ 50 h 55"/>
                  <a:gd name="T34" fmla="*/ 15 w 34"/>
                  <a:gd name="T35" fmla="*/ 53 h 55"/>
                  <a:gd name="T36" fmla="*/ 18 w 34"/>
                  <a:gd name="T37" fmla="*/ 53 h 55"/>
                  <a:gd name="T38" fmla="*/ 22 w 34"/>
                  <a:gd name="T39" fmla="*/ 50 h 55"/>
                  <a:gd name="T40" fmla="*/ 22 w 34"/>
                  <a:gd name="T41" fmla="*/ 47 h 55"/>
                  <a:gd name="T42" fmla="*/ 25 w 34"/>
                  <a:gd name="T43" fmla="*/ 47 h 55"/>
                  <a:gd name="T44" fmla="*/ 25 w 34"/>
                  <a:gd name="T45" fmla="*/ 42 h 55"/>
                  <a:gd name="T46" fmla="*/ 28 w 34"/>
                  <a:gd name="T47" fmla="*/ 39 h 55"/>
                  <a:gd name="T48" fmla="*/ 28 w 34"/>
                  <a:gd name="T49" fmla="*/ 34 h 55"/>
                  <a:gd name="T50" fmla="*/ 28 w 34"/>
                  <a:gd name="T51" fmla="*/ 31 h 55"/>
                  <a:gd name="T52" fmla="*/ 26 w 34"/>
                  <a:gd name="T53" fmla="*/ 29 h 55"/>
                  <a:gd name="T54" fmla="*/ 28 w 34"/>
                  <a:gd name="T55" fmla="*/ 27 h 55"/>
                  <a:gd name="T56" fmla="*/ 32 w 34"/>
                  <a:gd name="T57" fmla="*/ 23 h 55"/>
                  <a:gd name="T58" fmla="*/ 32 w 34"/>
                  <a:gd name="T59" fmla="*/ 19 h 55"/>
                  <a:gd name="T60" fmla="*/ 28 w 34"/>
                  <a:gd name="T61" fmla="*/ 17 h 55"/>
                  <a:gd name="T62" fmla="*/ 28 w 34"/>
                  <a:gd name="T63" fmla="*/ 14 h 55"/>
                  <a:gd name="T64" fmla="*/ 27 w 34"/>
                  <a:gd name="T65" fmla="*/ 10 h 55"/>
                  <a:gd name="T66" fmla="*/ 21 w 34"/>
                  <a:gd name="T67" fmla="*/ 7 h 55"/>
                  <a:gd name="T68" fmla="*/ 19 w 34"/>
                  <a:gd name="T69" fmla="*/ 5 h 55"/>
                  <a:gd name="T70" fmla="*/ 19 w 34"/>
                  <a:gd name="T71" fmla="*/ 0 h 55"/>
                  <a:gd name="T72" fmla="*/ 17 w 34"/>
                  <a:gd name="T73" fmla="*/ 0 h 55"/>
                  <a:gd name="T74" fmla="*/ 14 w 34"/>
                  <a:gd name="T7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55">
                    <a:moveTo>
                      <a:pt x="14" y="2"/>
                    </a:moveTo>
                    <a:cubicBezTo>
                      <a:pt x="12" y="5"/>
                      <a:pt x="11" y="5"/>
                      <a:pt x="8" y="5"/>
                    </a:cubicBezTo>
                    <a:cubicBezTo>
                      <a:pt x="5" y="5"/>
                      <a:pt x="5" y="8"/>
                      <a:pt x="5" y="8"/>
                    </a:cubicBezTo>
                    <a:cubicBezTo>
                      <a:pt x="5" y="8"/>
                      <a:pt x="6" y="10"/>
                      <a:pt x="5" y="11"/>
                    </a:cubicBezTo>
                    <a:cubicBezTo>
                      <a:pt x="4" y="12"/>
                      <a:pt x="1" y="12"/>
                      <a:pt x="3" y="14"/>
                    </a:cubicBezTo>
                    <a:cubicBezTo>
                      <a:pt x="5" y="16"/>
                      <a:pt x="6" y="16"/>
                      <a:pt x="6" y="18"/>
                    </a:cubicBezTo>
                    <a:cubicBezTo>
                      <a:pt x="6" y="20"/>
                      <a:pt x="6" y="22"/>
                      <a:pt x="8" y="24"/>
                    </a:cubicBezTo>
                    <a:cubicBezTo>
                      <a:pt x="9" y="26"/>
                      <a:pt x="12" y="26"/>
                      <a:pt x="11" y="27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9" y="31"/>
                      <a:pt x="9" y="32"/>
                      <a:pt x="10" y="33"/>
                    </a:cubicBezTo>
                    <a:cubicBezTo>
                      <a:pt x="11" y="34"/>
                      <a:pt x="12" y="34"/>
                      <a:pt x="13" y="36"/>
                    </a:cubicBezTo>
                    <a:cubicBezTo>
                      <a:pt x="15" y="37"/>
                      <a:pt x="18" y="37"/>
                      <a:pt x="18" y="38"/>
                    </a:cubicBezTo>
                    <a:cubicBezTo>
                      <a:pt x="18" y="40"/>
                      <a:pt x="15" y="45"/>
                      <a:pt x="15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6" y="41"/>
                      <a:pt x="6" y="44"/>
                    </a:cubicBezTo>
                    <a:cubicBezTo>
                      <a:pt x="6" y="47"/>
                      <a:pt x="0" y="50"/>
                      <a:pt x="7" y="50"/>
                    </a:cubicBezTo>
                    <a:cubicBezTo>
                      <a:pt x="14" y="50"/>
                      <a:pt x="12" y="53"/>
                      <a:pt x="15" y="53"/>
                    </a:cubicBezTo>
                    <a:cubicBezTo>
                      <a:pt x="18" y="53"/>
                      <a:pt x="16" y="55"/>
                      <a:pt x="18" y="53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47"/>
                      <a:pt x="20" y="47"/>
                      <a:pt x="22" y="47"/>
                    </a:cubicBezTo>
                    <a:cubicBezTo>
                      <a:pt x="25" y="47"/>
                      <a:pt x="25" y="52"/>
                      <a:pt x="25" y="47"/>
                    </a:cubicBezTo>
                    <a:cubicBezTo>
                      <a:pt x="25" y="42"/>
                      <a:pt x="22" y="45"/>
                      <a:pt x="25" y="42"/>
                    </a:cubicBezTo>
                    <a:cubicBezTo>
                      <a:pt x="28" y="39"/>
                      <a:pt x="28" y="42"/>
                      <a:pt x="28" y="39"/>
                    </a:cubicBezTo>
                    <a:cubicBezTo>
                      <a:pt x="28" y="36"/>
                      <a:pt x="28" y="36"/>
                      <a:pt x="28" y="34"/>
                    </a:cubicBezTo>
                    <a:cubicBezTo>
                      <a:pt x="28" y="31"/>
                      <a:pt x="30" y="33"/>
                      <a:pt x="28" y="31"/>
                    </a:cubicBezTo>
                    <a:cubicBezTo>
                      <a:pt x="26" y="29"/>
                      <a:pt x="24" y="31"/>
                      <a:pt x="26" y="29"/>
                    </a:cubicBezTo>
                    <a:cubicBezTo>
                      <a:pt x="28" y="27"/>
                      <a:pt x="26" y="30"/>
                      <a:pt x="28" y="27"/>
                    </a:cubicBezTo>
                    <a:cubicBezTo>
                      <a:pt x="31" y="25"/>
                      <a:pt x="32" y="25"/>
                      <a:pt x="32" y="23"/>
                    </a:cubicBezTo>
                    <a:cubicBezTo>
                      <a:pt x="32" y="21"/>
                      <a:pt x="34" y="21"/>
                      <a:pt x="32" y="19"/>
                    </a:cubicBezTo>
                    <a:cubicBezTo>
                      <a:pt x="30" y="17"/>
                      <a:pt x="28" y="20"/>
                      <a:pt x="28" y="17"/>
                    </a:cubicBezTo>
                    <a:cubicBezTo>
                      <a:pt x="28" y="14"/>
                      <a:pt x="29" y="15"/>
                      <a:pt x="28" y="14"/>
                    </a:cubicBezTo>
                    <a:cubicBezTo>
                      <a:pt x="27" y="13"/>
                      <a:pt x="33" y="12"/>
                      <a:pt x="27" y="1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9" y="10"/>
                      <a:pt x="19" y="5"/>
                    </a:cubicBezTo>
                    <a:cubicBezTo>
                      <a:pt x="19" y="0"/>
                      <a:pt x="22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6" name="Freeform 781"/>
              <p:cNvSpPr>
                <a:spLocks/>
              </p:cNvSpPr>
              <p:nvPr/>
            </p:nvSpPr>
            <p:spPr bwMode="auto">
              <a:xfrm>
                <a:off x="8396288" y="795338"/>
                <a:ext cx="161925" cy="179388"/>
              </a:xfrm>
              <a:custGeom>
                <a:avLst/>
                <a:gdLst>
                  <a:gd name="T0" fmla="*/ 27 w 43"/>
                  <a:gd name="T1" fmla="*/ 32 h 48"/>
                  <a:gd name="T2" fmla="*/ 25 w 43"/>
                  <a:gd name="T3" fmla="*/ 36 h 48"/>
                  <a:gd name="T4" fmla="*/ 24 w 43"/>
                  <a:gd name="T5" fmla="*/ 41 h 48"/>
                  <a:gd name="T6" fmla="*/ 20 w 43"/>
                  <a:gd name="T7" fmla="*/ 44 h 48"/>
                  <a:gd name="T8" fmla="*/ 18 w 43"/>
                  <a:gd name="T9" fmla="*/ 31 h 48"/>
                  <a:gd name="T10" fmla="*/ 12 w 43"/>
                  <a:gd name="T11" fmla="*/ 25 h 48"/>
                  <a:gd name="T12" fmla="*/ 8 w 43"/>
                  <a:gd name="T13" fmla="*/ 29 h 48"/>
                  <a:gd name="T14" fmla="*/ 6 w 43"/>
                  <a:gd name="T15" fmla="*/ 29 h 48"/>
                  <a:gd name="T16" fmla="*/ 6 w 43"/>
                  <a:gd name="T17" fmla="*/ 26 h 48"/>
                  <a:gd name="T18" fmla="*/ 7 w 43"/>
                  <a:gd name="T19" fmla="*/ 23 h 48"/>
                  <a:gd name="T20" fmla="*/ 2 w 43"/>
                  <a:gd name="T21" fmla="*/ 18 h 48"/>
                  <a:gd name="T22" fmla="*/ 2 w 43"/>
                  <a:gd name="T23" fmla="*/ 16 h 48"/>
                  <a:gd name="T24" fmla="*/ 5 w 43"/>
                  <a:gd name="T25" fmla="*/ 14 h 48"/>
                  <a:gd name="T26" fmla="*/ 9 w 43"/>
                  <a:gd name="T27" fmla="*/ 4 h 48"/>
                  <a:gd name="T28" fmla="*/ 13 w 43"/>
                  <a:gd name="T29" fmla="*/ 7 h 48"/>
                  <a:gd name="T30" fmla="*/ 19 w 43"/>
                  <a:gd name="T31" fmla="*/ 7 h 48"/>
                  <a:gd name="T32" fmla="*/ 24 w 43"/>
                  <a:gd name="T33" fmla="*/ 7 h 48"/>
                  <a:gd name="T34" fmla="*/ 35 w 43"/>
                  <a:gd name="T35" fmla="*/ 1 h 48"/>
                  <a:gd name="T36" fmla="*/ 36 w 43"/>
                  <a:gd name="T37" fmla="*/ 3 h 48"/>
                  <a:gd name="T38" fmla="*/ 36 w 43"/>
                  <a:gd name="T39" fmla="*/ 10 h 48"/>
                  <a:gd name="T40" fmla="*/ 43 w 43"/>
                  <a:gd name="T41" fmla="*/ 12 h 48"/>
                  <a:gd name="T42" fmla="*/ 43 w 43"/>
                  <a:gd name="T43" fmla="*/ 19 h 48"/>
                  <a:gd name="T44" fmla="*/ 41 w 43"/>
                  <a:gd name="T45" fmla="*/ 25 h 48"/>
                  <a:gd name="T46" fmla="*/ 38 w 43"/>
                  <a:gd name="T47" fmla="*/ 28 h 48"/>
                  <a:gd name="T48" fmla="*/ 34 w 43"/>
                  <a:gd name="T49" fmla="*/ 32 h 48"/>
                  <a:gd name="T50" fmla="*/ 31 w 43"/>
                  <a:gd name="T51" fmla="*/ 32 h 48"/>
                  <a:gd name="T52" fmla="*/ 27 w 43"/>
                  <a:gd name="T5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27" y="32"/>
                    </a:moveTo>
                    <a:cubicBezTo>
                      <a:pt x="27" y="32"/>
                      <a:pt x="25" y="34"/>
                      <a:pt x="25" y="36"/>
                    </a:cubicBezTo>
                    <a:cubicBezTo>
                      <a:pt x="25" y="38"/>
                      <a:pt x="24" y="39"/>
                      <a:pt x="24" y="41"/>
                    </a:cubicBezTo>
                    <a:cubicBezTo>
                      <a:pt x="24" y="43"/>
                      <a:pt x="20" y="48"/>
                      <a:pt x="20" y="44"/>
                    </a:cubicBezTo>
                    <a:cubicBezTo>
                      <a:pt x="20" y="39"/>
                      <a:pt x="22" y="34"/>
                      <a:pt x="18" y="31"/>
                    </a:cubicBezTo>
                    <a:cubicBezTo>
                      <a:pt x="15" y="27"/>
                      <a:pt x="15" y="22"/>
                      <a:pt x="12" y="25"/>
                    </a:cubicBezTo>
                    <a:cubicBezTo>
                      <a:pt x="9" y="27"/>
                      <a:pt x="8" y="29"/>
                      <a:pt x="8" y="29"/>
                    </a:cubicBezTo>
                    <a:cubicBezTo>
                      <a:pt x="8" y="29"/>
                      <a:pt x="6" y="33"/>
                      <a:pt x="6" y="29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10" y="26"/>
                      <a:pt x="7" y="23"/>
                    </a:cubicBezTo>
                    <a:cubicBezTo>
                      <a:pt x="5" y="20"/>
                      <a:pt x="2" y="20"/>
                      <a:pt x="2" y="18"/>
                    </a:cubicBezTo>
                    <a:cubicBezTo>
                      <a:pt x="2" y="16"/>
                      <a:pt x="0" y="19"/>
                      <a:pt x="2" y="16"/>
                    </a:cubicBezTo>
                    <a:cubicBezTo>
                      <a:pt x="5" y="14"/>
                      <a:pt x="0" y="19"/>
                      <a:pt x="5" y="14"/>
                    </a:cubicBezTo>
                    <a:cubicBezTo>
                      <a:pt x="9" y="9"/>
                      <a:pt x="9" y="4"/>
                      <a:pt x="9" y="4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5" y="9"/>
                      <a:pt x="17" y="7"/>
                      <a:pt x="19" y="7"/>
                    </a:cubicBezTo>
                    <a:cubicBezTo>
                      <a:pt x="21" y="7"/>
                      <a:pt x="20" y="7"/>
                      <a:pt x="24" y="7"/>
                    </a:cubicBezTo>
                    <a:cubicBezTo>
                      <a:pt x="27" y="7"/>
                      <a:pt x="35" y="1"/>
                      <a:pt x="35" y="1"/>
                    </a:cubicBezTo>
                    <a:cubicBezTo>
                      <a:pt x="35" y="1"/>
                      <a:pt x="36" y="0"/>
                      <a:pt x="36" y="3"/>
                    </a:cubicBezTo>
                    <a:cubicBezTo>
                      <a:pt x="36" y="7"/>
                      <a:pt x="34" y="7"/>
                      <a:pt x="36" y="10"/>
                    </a:cubicBezTo>
                    <a:cubicBezTo>
                      <a:pt x="38" y="12"/>
                      <a:pt x="43" y="12"/>
                      <a:pt x="43" y="12"/>
                    </a:cubicBezTo>
                    <a:cubicBezTo>
                      <a:pt x="43" y="12"/>
                      <a:pt x="43" y="14"/>
                      <a:pt x="43" y="19"/>
                    </a:cubicBezTo>
                    <a:cubicBezTo>
                      <a:pt x="43" y="24"/>
                      <a:pt x="42" y="25"/>
                      <a:pt x="41" y="25"/>
                    </a:cubicBezTo>
                    <a:cubicBezTo>
                      <a:pt x="39" y="25"/>
                      <a:pt x="38" y="28"/>
                      <a:pt x="38" y="28"/>
                    </a:cubicBezTo>
                    <a:cubicBezTo>
                      <a:pt x="38" y="31"/>
                      <a:pt x="36" y="32"/>
                      <a:pt x="34" y="32"/>
                    </a:cubicBezTo>
                    <a:cubicBezTo>
                      <a:pt x="31" y="32"/>
                      <a:pt x="33" y="34"/>
                      <a:pt x="31" y="32"/>
                    </a:cubicBezTo>
                    <a:cubicBezTo>
                      <a:pt x="29" y="30"/>
                      <a:pt x="27" y="32"/>
                      <a:pt x="27" y="32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7" name="Freeform 782"/>
              <p:cNvSpPr>
                <a:spLocks/>
              </p:cNvSpPr>
              <p:nvPr/>
            </p:nvSpPr>
            <p:spPr bwMode="auto">
              <a:xfrm>
                <a:off x="8280401" y="850900"/>
                <a:ext cx="52388" cy="71438"/>
              </a:xfrm>
              <a:custGeom>
                <a:avLst/>
                <a:gdLst>
                  <a:gd name="T0" fmla="*/ 7 w 14"/>
                  <a:gd name="T1" fmla="*/ 3 h 19"/>
                  <a:gd name="T2" fmla="*/ 10 w 14"/>
                  <a:gd name="T3" fmla="*/ 3 h 19"/>
                  <a:gd name="T4" fmla="*/ 13 w 14"/>
                  <a:gd name="T5" fmla="*/ 13 h 19"/>
                  <a:gd name="T6" fmla="*/ 9 w 14"/>
                  <a:gd name="T7" fmla="*/ 13 h 19"/>
                  <a:gd name="T8" fmla="*/ 3 w 14"/>
                  <a:gd name="T9" fmla="*/ 8 h 19"/>
                  <a:gd name="T10" fmla="*/ 2 w 14"/>
                  <a:gd name="T11" fmla="*/ 6 h 19"/>
                  <a:gd name="T12" fmla="*/ 4 w 14"/>
                  <a:gd name="T13" fmla="*/ 3 h 19"/>
                  <a:gd name="T14" fmla="*/ 7 w 14"/>
                  <a:gd name="T1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7" y="3"/>
                    </a:moveTo>
                    <a:cubicBezTo>
                      <a:pt x="10" y="3"/>
                      <a:pt x="8" y="0"/>
                      <a:pt x="10" y="3"/>
                    </a:cubicBezTo>
                    <a:cubicBezTo>
                      <a:pt x="13" y="5"/>
                      <a:pt x="12" y="12"/>
                      <a:pt x="13" y="13"/>
                    </a:cubicBezTo>
                    <a:cubicBezTo>
                      <a:pt x="14" y="14"/>
                      <a:pt x="14" y="19"/>
                      <a:pt x="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0" y="8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8" name="Freeform 783"/>
              <p:cNvSpPr>
                <a:spLocks/>
              </p:cNvSpPr>
              <p:nvPr/>
            </p:nvSpPr>
            <p:spPr bwMode="auto">
              <a:xfrm>
                <a:off x="8497888" y="242888"/>
                <a:ext cx="30163" cy="22225"/>
              </a:xfrm>
              <a:custGeom>
                <a:avLst/>
                <a:gdLst>
                  <a:gd name="T0" fmla="*/ 1 w 8"/>
                  <a:gd name="T1" fmla="*/ 3 h 6"/>
                  <a:gd name="T2" fmla="*/ 3 w 8"/>
                  <a:gd name="T3" fmla="*/ 4 h 6"/>
                  <a:gd name="T4" fmla="*/ 6 w 8"/>
                  <a:gd name="T5" fmla="*/ 4 h 6"/>
                  <a:gd name="T6" fmla="*/ 6 w 8"/>
                  <a:gd name="T7" fmla="*/ 2 h 6"/>
                  <a:gd name="T8" fmla="*/ 4 w 8"/>
                  <a:gd name="T9" fmla="*/ 0 h 6"/>
                  <a:gd name="T10" fmla="*/ 2 w 8"/>
                  <a:gd name="T11" fmla="*/ 0 h 6"/>
                  <a:gd name="T12" fmla="*/ 1 w 8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2"/>
                      <a:pt x="8" y="4"/>
                      <a:pt x="6" y="2"/>
                    </a:cubicBezTo>
                    <a:cubicBezTo>
                      <a:pt x="4" y="0"/>
                      <a:pt x="7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9" name="Freeform 784"/>
              <p:cNvSpPr>
                <a:spLocks/>
              </p:cNvSpPr>
              <p:nvPr/>
            </p:nvSpPr>
            <p:spPr bwMode="auto">
              <a:xfrm>
                <a:off x="8215313" y="768350"/>
                <a:ext cx="30163" cy="19050"/>
              </a:xfrm>
              <a:custGeom>
                <a:avLst/>
                <a:gdLst>
                  <a:gd name="T0" fmla="*/ 1 w 8"/>
                  <a:gd name="T1" fmla="*/ 3 h 5"/>
                  <a:gd name="T2" fmla="*/ 3 w 8"/>
                  <a:gd name="T3" fmla="*/ 2 h 5"/>
                  <a:gd name="T4" fmla="*/ 6 w 8"/>
                  <a:gd name="T5" fmla="*/ 2 h 5"/>
                  <a:gd name="T6" fmla="*/ 6 w 8"/>
                  <a:gd name="T7" fmla="*/ 3 h 5"/>
                  <a:gd name="T8" fmla="*/ 4 w 8"/>
                  <a:gd name="T9" fmla="*/ 5 h 5"/>
                  <a:gd name="T10" fmla="*/ 2 w 8"/>
                  <a:gd name="T11" fmla="*/ 5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3"/>
                      <a:pt x="0" y="2"/>
                      <a:pt x="3" y="2"/>
                    </a:cubicBezTo>
                    <a:cubicBezTo>
                      <a:pt x="6" y="2"/>
                      <a:pt x="6" y="0"/>
                      <a:pt x="6" y="2"/>
                    </a:cubicBezTo>
                    <a:cubicBezTo>
                      <a:pt x="6" y="3"/>
                      <a:pt x="8" y="2"/>
                      <a:pt x="6" y="3"/>
                    </a:cubicBezTo>
                    <a:cubicBezTo>
                      <a:pt x="4" y="5"/>
                      <a:pt x="6" y="5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8" name="Freeform 785"/>
              <p:cNvSpPr>
                <a:spLocks/>
              </p:cNvSpPr>
              <p:nvPr/>
            </p:nvSpPr>
            <p:spPr bwMode="auto">
              <a:xfrm>
                <a:off x="8516938" y="561975"/>
                <a:ext cx="52388" cy="30163"/>
              </a:xfrm>
              <a:custGeom>
                <a:avLst/>
                <a:gdLst>
                  <a:gd name="T0" fmla="*/ 2 w 14"/>
                  <a:gd name="T1" fmla="*/ 5 h 8"/>
                  <a:gd name="T2" fmla="*/ 5 w 14"/>
                  <a:gd name="T3" fmla="*/ 3 h 8"/>
                  <a:gd name="T4" fmla="*/ 10 w 14"/>
                  <a:gd name="T5" fmla="*/ 3 h 8"/>
                  <a:gd name="T6" fmla="*/ 10 w 14"/>
                  <a:gd name="T7" fmla="*/ 6 h 8"/>
                  <a:gd name="T8" fmla="*/ 7 w 14"/>
                  <a:gd name="T9" fmla="*/ 8 h 8"/>
                  <a:gd name="T10" fmla="*/ 2 w 14"/>
                  <a:gd name="T11" fmla="*/ 8 h 8"/>
                  <a:gd name="T12" fmla="*/ 2 w 14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5"/>
                    </a:moveTo>
                    <a:cubicBezTo>
                      <a:pt x="2" y="5"/>
                      <a:pt x="0" y="3"/>
                      <a:pt x="5" y="3"/>
                    </a:cubicBezTo>
                    <a:cubicBezTo>
                      <a:pt x="10" y="3"/>
                      <a:pt x="10" y="0"/>
                      <a:pt x="10" y="3"/>
                    </a:cubicBezTo>
                    <a:cubicBezTo>
                      <a:pt x="10" y="6"/>
                      <a:pt x="14" y="3"/>
                      <a:pt x="10" y="6"/>
                    </a:cubicBezTo>
                    <a:cubicBezTo>
                      <a:pt x="7" y="8"/>
                      <a:pt x="11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9" name="Freeform 786"/>
              <p:cNvSpPr>
                <a:spLocks/>
              </p:cNvSpPr>
              <p:nvPr/>
            </p:nvSpPr>
            <p:spPr bwMode="auto">
              <a:xfrm>
                <a:off x="8121651" y="674688"/>
                <a:ext cx="30163" cy="41275"/>
              </a:xfrm>
              <a:custGeom>
                <a:avLst/>
                <a:gdLst>
                  <a:gd name="T0" fmla="*/ 0 w 8"/>
                  <a:gd name="T1" fmla="*/ 8 h 11"/>
                  <a:gd name="T2" fmla="*/ 4 w 8"/>
                  <a:gd name="T3" fmla="*/ 10 h 11"/>
                  <a:gd name="T4" fmla="*/ 6 w 8"/>
                  <a:gd name="T5" fmla="*/ 8 h 11"/>
                  <a:gd name="T6" fmla="*/ 6 w 8"/>
                  <a:gd name="T7" fmla="*/ 4 h 11"/>
                  <a:gd name="T8" fmla="*/ 3 w 8"/>
                  <a:gd name="T9" fmla="*/ 2 h 11"/>
                  <a:gd name="T10" fmla="*/ 0 w 8"/>
                  <a:gd name="T11" fmla="*/ 2 h 11"/>
                  <a:gd name="T12" fmla="*/ 0 w 8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0" y="8"/>
                    </a:move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8"/>
                    </a:cubicBezTo>
                    <a:cubicBezTo>
                      <a:pt x="6" y="4"/>
                      <a:pt x="8" y="6"/>
                      <a:pt x="6" y="4"/>
                    </a:cubicBezTo>
                    <a:cubicBezTo>
                      <a:pt x="3" y="2"/>
                      <a:pt x="5" y="3"/>
                      <a:pt x="3" y="2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0" name="Freeform 787"/>
              <p:cNvSpPr>
                <a:spLocks/>
              </p:cNvSpPr>
              <p:nvPr/>
            </p:nvSpPr>
            <p:spPr bwMode="auto">
              <a:xfrm>
                <a:off x="8385176" y="242888"/>
                <a:ext cx="30163" cy="22225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6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1" name="Freeform 788"/>
              <p:cNvSpPr>
                <a:spLocks/>
              </p:cNvSpPr>
              <p:nvPr/>
            </p:nvSpPr>
            <p:spPr bwMode="auto">
              <a:xfrm>
                <a:off x="8618538" y="866775"/>
                <a:ext cx="30163" cy="22225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5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2" name="Freeform 789"/>
              <p:cNvSpPr>
                <a:spLocks/>
              </p:cNvSpPr>
              <p:nvPr/>
            </p:nvSpPr>
            <p:spPr bwMode="auto">
              <a:xfrm>
                <a:off x="8836026" y="457200"/>
                <a:ext cx="11113" cy="41275"/>
              </a:xfrm>
              <a:custGeom>
                <a:avLst/>
                <a:gdLst>
                  <a:gd name="T0" fmla="*/ 1 w 3"/>
                  <a:gd name="T1" fmla="*/ 2 h 11"/>
                  <a:gd name="T2" fmla="*/ 0 w 3"/>
                  <a:gd name="T3" fmla="*/ 3 h 11"/>
                  <a:gd name="T4" fmla="*/ 0 w 3"/>
                  <a:gd name="T5" fmla="*/ 6 h 11"/>
                  <a:gd name="T6" fmla="*/ 0 w 3"/>
                  <a:gd name="T7" fmla="*/ 8 h 11"/>
                  <a:gd name="T8" fmla="*/ 0 w 3"/>
                  <a:gd name="T9" fmla="*/ 11 h 11"/>
                  <a:gd name="T10" fmla="*/ 3 w 3"/>
                  <a:gd name="T11" fmla="*/ 9 h 11"/>
                  <a:gd name="T12" fmla="*/ 3 w 3"/>
                  <a:gd name="T13" fmla="*/ 5 h 11"/>
                  <a:gd name="T14" fmla="*/ 3 w 3"/>
                  <a:gd name="T15" fmla="*/ 3 h 11"/>
                  <a:gd name="T16" fmla="*/ 3 w 3"/>
                  <a:gd name="T17" fmla="*/ 1 h 11"/>
                  <a:gd name="T18" fmla="*/ 1 w 3"/>
                  <a:gd name="T19" fmla="*/ 0 h 11"/>
                  <a:gd name="T20" fmla="*/ 1 w 3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1" y="2"/>
                    </a:moveTo>
                    <a:cubicBezTo>
                      <a:pt x="0" y="3"/>
                      <a:pt x="0" y="1"/>
                      <a:pt x="0" y="3"/>
                    </a:cubicBezTo>
                    <a:cubicBezTo>
                      <a:pt x="0" y="6"/>
                      <a:pt x="0" y="3"/>
                      <a:pt x="0" y="6"/>
                    </a:cubicBezTo>
                    <a:cubicBezTo>
                      <a:pt x="0" y="8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3" name="Freeform 790"/>
              <p:cNvSpPr>
                <a:spLocks/>
              </p:cNvSpPr>
              <p:nvPr/>
            </p:nvSpPr>
            <p:spPr bwMode="auto">
              <a:xfrm>
                <a:off x="8204201" y="547688"/>
                <a:ext cx="57150" cy="63500"/>
              </a:xfrm>
              <a:custGeom>
                <a:avLst/>
                <a:gdLst>
                  <a:gd name="T0" fmla="*/ 2 w 15"/>
                  <a:gd name="T1" fmla="*/ 8 h 17"/>
                  <a:gd name="T2" fmla="*/ 2 w 15"/>
                  <a:gd name="T3" fmla="*/ 4 h 17"/>
                  <a:gd name="T4" fmla="*/ 2 w 15"/>
                  <a:gd name="T5" fmla="*/ 1 h 17"/>
                  <a:gd name="T6" fmla="*/ 2 w 15"/>
                  <a:gd name="T7" fmla="*/ 1 h 17"/>
                  <a:gd name="T8" fmla="*/ 7 w 15"/>
                  <a:gd name="T9" fmla="*/ 1 h 17"/>
                  <a:gd name="T10" fmla="*/ 10 w 15"/>
                  <a:gd name="T11" fmla="*/ 5 h 17"/>
                  <a:gd name="T12" fmla="*/ 15 w 15"/>
                  <a:gd name="T13" fmla="*/ 7 h 17"/>
                  <a:gd name="T14" fmla="*/ 12 w 15"/>
                  <a:gd name="T15" fmla="*/ 7 h 17"/>
                  <a:gd name="T16" fmla="*/ 11 w 15"/>
                  <a:gd name="T17" fmla="*/ 12 h 17"/>
                  <a:gd name="T18" fmla="*/ 11 w 15"/>
                  <a:gd name="T19" fmla="*/ 15 h 17"/>
                  <a:gd name="T20" fmla="*/ 5 w 15"/>
                  <a:gd name="T21" fmla="*/ 14 h 17"/>
                  <a:gd name="T22" fmla="*/ 3 w 15"/>
                  <a:gd name="T23" fmla="*/ 12 h 17"/>
                  <a:gd name="T24" fmla="*/ 2 w 15"/>
                  <a:gd name="T25" fmla="*/ 10 h 17"/>
                  <a:gd name="T26" fmla="*/ 2 w 15"/>
                  <a:gd name="T2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2" y="8"/>
                    </a:moveTo>
                    <a:cubicBezTo>
                      <a:pt x="2" y="4"/>
                      <a:pt x="2" y="7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5" y="1"/>
                      <a:pt x="7" y="0"/>
                      <a:pt x="7" y="1"/>
                    </a:cubicBezTo>
                    <a:cubicBezTo>
                      <a:pt x="7" y="2"/>
                      <a:pt x="8" y="3"/>
                      <a:pt x="10" y="5"/>
                    </a:cubicBezTo>
                    <a:cubicBezTo>
                      <a:pt x="12" y="7"/>
                      <a:pt x="15" y="7"/>
                      <a:pt x="15" y="7"/>
                    </a:cubicBezTo>
                    <a:cubicBezTo>
                      <a:pt x="12" y="7"/>
                      <a:pt x="14" y="5"/>
                      <a:pt x="12" y="7"/>
                    </a:cubicBezTo>
                    <a:cubicBezTo>
                      <a:pt x="10" y="10"/>
                      <a:pt x="11" y="10"/>
                      <a:pt x="11" y="12"/>
                    </a:cubicBezTo>
                    <a:cubicBezTo>
                      <a:pt x="11" y="15"/>
                      <a:pt x="15" y="15"/>
                      <a:pt x="11" y="15"/>
                    </a:cubicBezTo>
                    <a:cubicBezTo>
                      <a:pt x="7" y="15"/>
                      <a:pt x="7" y="17"/>
                      <a:pt x="5" y="14"/>
                    </a:cubicBezTo>
                    <a:cubicBezTo>
                      <a:pt x="3" y="12"/>
                      <a:pt x="5" y="12"/>
                      <a:pt x="3" y="12"/>
                    </a:cubicBezTo>
                    <a:cubicBezTo>
                      <a:pt x="1" y="12"/>
                      <a:pt x="2" y="10"/>
                      <a:pt x="2" y="1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5" name="Freeform 791"/>
              <p:cNvSpPr>
                <a:spLocks/>
              </p:cNvSpPr>
              <p:nvPr/>
            </p:nvSpPr>
            <p:spPr bwMode="auto">
              <a:xfrm>
                <a:off x="8456613" y="862013"/>
                <a:ext cx="60325" cy="30163"/>
              </a:xfrm>
              <a:custGeom>
                <a:avLst/>
                <a:gdLst>
                  <a:gd name="T0" fmla="*/ 8 w 16"/>
                  <a:gd name="T1" fmla="*/ 0 h 8"/>
                  <a:gd name="T2" fmla="*/ 11 w 16"/>
                  <a:gd name="T3" fmla="*/ 3 h 8"/>
                  <a:gd name="T4" fmla="*/ 11 w 16"/>
                  <a:gd name="T5" fmla="*/ 5 h 8"/>
                  <a:gd name="T6" fmla="*/ 10 w 16"/>
                  <a:gd name="T7" fmla="*/ 7 h 8"/>
                  <a:gd name="T8" fmla="*/ 1 w 16"/>
                  <a:gd name="T9" fmla="*/ 6 h 8"/>
                  <a:gd name="T10" fmla="*/ 1 w 16"/>
                  <a:gd name="T11" fmla="*/ 3 h 8"/>
                  <a:gd name="T12" fmla="*/ 2 w 16"/>
                  <a:gd name="T13" fmla="*/ 1 h 8"/>
                  <a:gd name="T14" fmla="*/ 6 w 1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10" y="0"/>
                      <a:pt x="11" y="2"/>
                      <a:pt x="11" y="3"/>
                    </a:cubicBezTo>
                    <a:cubicBezTo>
                      <a:pt x="11" y="5"/>
                      <a:pt x="13" y="4"/>
                      <a:pt x="11" y="5"/>
                    </a:cubicBezTo>
                    <a:cubicBezTo>
                      <a:pt x="10" y="7"/>
                      <a:pt x="16" y="8"/>
                      <a:pt x="10" y="7"/>
                    </a:cubicBezTo>
                    <a:cubicBezTo>
                      <a:pt x="3" y="5"/>
                      <a:pt x="3" y="7"/>
                      <a:pt x="1" y="6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6" name="Freeform 792"/>
              <p:cNvSpPr>
                <a:spLocks/>
              </p:cNvSpPr>
              <p:nvPr/>
            </p:nvSpPr>
            <p:spPr bwMode="auto">
              <a:xfrm>
                <a:off x="8275638" y="415925"/>
                <a:ext cx="49213" cy="49213"/>
              </a:xfrm>
              <a:custGeom>
                <a:avLst/>
                <a:gdLst>
                  <a:gd name="T0" fmla="*/ 3 w 13"/>
                  <a:gd name="T1" fmla="*/ 6 h 13"/>
                  <a:gd name="T2" fmla="*/ 3 w 13"/>
                  <a:gd name="T3" fmla="*/ 9 h 13"/>
                  <a:gd name="T4" fmla="*/ 8 w 13"/>
                  <a:gd name="T5" fmla="*/ 11 h 13"/>
                  <a:gd name="T6" fmla="*/ 10 w 13"/>
                  <a:gd name="T7" fmla="*/ 9 h 13"/>
                  <a:gd name="T8" fmla="*/ 12 w 13"/>
                  <a:gd name="T9" fmla="*/ 8 h 13"/>
                  <a:gd name="T10" fmla="*/ 13 w 13"/>
                  <a:gd name="T11" fmla="*/ 5 h 13"/>
                  <a:gd name="T12" fmla="*/ 11 w 13"/>
                  <a:gd name="T13" fmla="*/ 3 h 13"/>
                  <a:gd name="T14" fmla="*/ 9 w 13"/>
                  <a:gd name="T15" fmla="*/ 1 h 13"/>
                  <a:gd name="T16" fmla="*/ 5 w 13"/>
                  <a:gd name="T17" fmla="*/ 0 h 13"/>
                  <a:gd name="T18" fmla="*/ 3 w 13"/>
                  <a:gd name="T19" fmla="*/ 2 h 13"/>
                  <a:gd name="T20" fmla="*/ 3 w 13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3" y="6"/>
                    </a:moveTo>
                    <a:cubicBezTo>
                      <a:pt x="3" y="9"/>
                      <a:pt x="0" y="6"/>
                      <a:pt x="3" y="9"/>
                    </a:cubicBezTo>
                    <a:cubicBezTo>
                      <a:pt x="6" y="12"/>
                      <a:pt x="6" y="13"/>
                      <a:pt x="8" y="11"/>
                    </a:cubicBezTo>
                    <a:cubicBezTo>
                      <a:pt x="10" y="9"/>
                      <a:pt x="9" y="11"/>
                      <a:pt x="10" y="9"/>
                    </a:cubicBezTo>
                    <a:cubicBezTo>
                      <a:pt x="12" y="8"/>
                      <a:pt x="10" y="9"/>
                      <a:pt x="12" y="8"/>
                    </a:cubicBezTo>
                    <a:cubicBezTo>
                      <a:pt x="13" y="7"/>
                      <a:pt x="13" y="5"/>
                      <a:pt x="13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3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761" name="组合 1760"/>
          <p:cNvGrpSpPr/>
          <p:nvPr/>
        </p:nvGrpSpPr>
        <p:grpSpPr>
          <a:xfrm>
            <a:off x="3648350" y="387847"/>
            <a:ext cx="5167532" cy="5327201"/>
            <a:chOff x="6081040" y="815093"/>
            <a:chExt cx="5167532" cy="5327201"/>
          </a:xfrm>
        </p:grpSpPr>
        <p:sp>
          <p:nvSpPr>
            <p:cNvPr id="1762" name="椭圆 1761"/>
            <p:cNvSpPr/>
            <p:nvPr/>
          </p:nvSpPr>
          <p:spPr>
            <a:xfrm>
              <a:off x="6081040" y="974762"/>
              <a:ext cx="5167532" cy="5167532"/>
            </a:xfrm>
            <a:prstGeom prst="ellipse">
              <a:avLst/>
            </a:prstGeom>
            <a:noFill/>
            <a:ln w="76200">
              <a:solidFill>
                <a:srgbClr val="EA56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椭圆 1764"/>
            <p:cNvSpPr/>
            <p:nvPr/>
          </p:nvSpPr>
          <p:spPr>
            <a:xfrm>
              <a:off x="6444025" y="1327218"/>
              <a:ext cx="4441689" cy="4441689"/>
            </a:xfrm>
            <a:prstGeom prst="ellipse">
              <a:avLst/>
            </a:prstGeom>
            <a:solidFill>
              <a:srgbClr val="EA56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66" name="组合 1765"/>
            <p:cNvGrpSpPr/>
            <p:nvPr/>
          </p:nvGrpSpPr>
          <p:grpSpPr>
            <a:xfrm>
              <a:off x="7006604" y="815093"/>
              <a:ext cx="3772484" cy="4262109"/>
              <a:chOff x="2385291" y="1025085"/>
              <a:chExt cx="4268787" cy="4822826"/>
            </a:xfrm>
          </p:grpSpPr>
          <p:sp>
            <p:nvSpPr>
              <p:cNvPr id="1775" name="Freeform 95"/>
              <p:cNvSpPr>
                <a:spLocks/>
              </p:cNvSpPr>
              <p:nvPr/>
            </p:nvSpPr>
            <p:spPr bwMode="auto">
              <a:xfrm>
                <a:off x="3123478" y="4279460"/>
                <a:ext cx="612775" cy="681038"/>
              </a:xfrm>
              <a:custGeom>
                <a:avLst/>
                <a:gdLst>
                  <a:gd name="T0" fmla="*/ 99 w 163"/>
                  <a:gd name="T1" fmla="*/ 0 h 181"/>
                  <a:gd name="T2" fmla="*/ 48 w 163"/>
                  <a:gd name="T3" fmla="*/ 67 h 181"/>
                  <a:gd name="T4" fmla="*/ 45 w 163"/>
                  <a:gd name="T5" fmla="*/ 115 h 181"/>
                  <a:gd name="T6" fmla="*/ 45 w 163"/>
                  <a:gd name="T7" fmla="*/ 173 h 181"/>
                  <a:gd name="T8" fmla="*/ 72 w 163"/>
                  <a:gd name="T9" fmla="*/ 163 h 181"/>
                  <a:gd name="T10" fmla="*/ 99 w 163"/>
                  <a:gd name="T11" fmla="*/ 147 h 181"/>
                  <a:gd name="T12" fmla="*/ 109 w 163"/>
                  <a:gd name="T13" fmla="*/ 125 h 181"/>
                  <a:gd name="T14" fmla="*/ 128 w 163"/>
                  <a:gd name="T15" fmla="*/ 128 h 181"/>
                  <a:gd name="T16" fmla="*/ 141 w 163"/>
                  <a:gd name="T17" fmla="*/ 91 h 181"/>
                  <a:gd name="T18" fmla="*/ 141 w 163"/>
                  <a:gd name="T19" fmla="*/ 1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81">
                    <a:moveTo>
                      <a:pt x="99" y="0"/>
                    </a:moveTo>
                    <a:cubicBezTo>
                      <a:pt x="99" y="0"/>
                      <a:pt x="67" y="42"/>
                      <a:pt x="48" y="67"/>
                    </a:cubicBezTo>
                    <a:cubicBezTo>
                      <a:pt x="0" y="128"/>
                      <a:pt x="45" y="115"/>
                      <a:pt x="45" y="115"/>
                    </a:cubicBezTo>
                    <a:cubicBezTo>
                      <a:pt x="45" y="115"/>
                      <a:pt x="29" y="165"/>
                      <a:pt x="45" y="173"/>
                    </a:cubicBezTo>
                    <a:cubicBezTo>
                      <a:pt x="61" y="181"/>
                      <a:pt x="72" y="163"/>
                      <a:pt x="72" y="163"/>
                    </a:cubicBezTo>
                    <a:cubicBezTo>
                      <a:pt x="72" y="163"/>
                      <a:pt x="88" y="168"/>
                      <a:pt x="99" y="147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09" y="125"/>
                      <a:pt x="112" y="144"/>
                      <a:pt x="128" y="128"/>
                    </a:cubicBezTo>
                    <a:cubicBezTo>
                      <a:pt x="144" y="112"/>
                      <a:pt x="120" y="112"/>
                      <a:pt x="141" y="91"/>
                    </a:cubicBezTo>
                    <a:cubicBezTo>
                      <a:pt x="163" y="69"/>
                      <a:pt x="163" y="51"/>
                      <a:pt x="141" y="1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96"/>
              <p:cNvSpPr>
                <a:spLocks/>
              </p:cNvSpPr>
              <p:nvPr/>
            </p:nvSpPr>
            <p:spPr bwMode="auto">
              <a:xfrm>
                <a:off x="3694978" y="2776098"/>
                <a:ext cx="2959100" cy="2706688"/>
              </a:xfrm>
              <a:custGeom>
                <a:avLst/>
                <a:gdLst>
                  <a:gd name="T0" fmla="*/ 0 w 787"/>
                  <a:gd name="T1" fmla="*/ 48 h 720"/>
                  <a:gd name="T2" fmla="*/ 131 w 787"/>
                  <a:gd name="T3" fmla="*/ 24 h 720"/>
                  <a:gd name="T4" fmla="*/ 408 w 787"/>
                  <a:gd name="T5" fmla="*/ 160 h 720"/>
                  <a:gd name="T6" fmla="*/ 749 w 787"/>
                  <a:gd name="T7" fmla="*/ 355 h 720"/>
                  <a:gd name="T8" fmla="*/ 603 w 787"/>
                  <a:gd name="T9" fmla="*/ 661 h 720"/>
                  <a:gd name="T10" fmla="*/ 224 w 787"/>
                  <a:gd name="T11" fmla="*/ 539 h 720"/>
                  <a:gd name="T12" fmla="*/ 96 w 787"/>
                  <a:gd name="T13" fmla="*/ 277 h 720"/>
                  <a:gd name="T14" fmla="*/ 0 w 787"/>
                  <a:gd name="T15" fmla="*/ 48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7" h="720">
                    <a:moveTo>
                      <a:pt x="0" y="48"/>
                    </a:moveTo>
                    <a:cubicBezTo>
                      <a:pt x="0" y="48"/>
                      <a:pt x="32" y="0"/>
                      <a:pt x="131" y="24"/>
                    </a:cubicBezTo>
                    <a:cubicBezTo>
                      <a:pt x="229" y="48"/>
                      <a:pt x="272" y="147"/>
                      <a:pt x="408" y="160"/>
                    </a:cubicBezTo>
                    <a:cubicBezTo>
                      <a:pt x="544" y="173"/>
                      <a:pt x="712" y="187"/>
                      <a:pt x="749" y="355"/>
                    </a:cubicBezTo>
                    <a:cubicBezTo>
                      <a:pt x="787" y="523"/>
                      <a:pt x="768" y="603"/>
                      <a:pt x="603" y="661"/>
                    </a:cubicBezTo>
                    <a:cubicBezTo>
                      <a:pt x="437" y="720"/>
                      <a:pt x="352" y="688"/>
                      <a:pt x="224" y="539"/>
                    </a:cubicBezTo>
                    <a:cubicBezTo>
                      <a:pt x="96" y="389"/>
                      <a:pt x="141" y="475"/>
                      <a:pt x="96" y="277"/>
                    </a:cubicBezTo>
                    <a:cubicBezTo>
                      <a:pt x="51" y="80"/>
                      <a:pt x="77" y="67"/>
                      <a:pt x="0" y="48"/>
                    </a:cubicBezTo>
                    <a:close/>
                  </a:path>
                </a:pathLst>
              </a:custGeom>
              <a:solidFill>
                <a:srgbClr val="DEC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98"/>
              <p:cNvSpPr>
                <a:spLocks/>
              </p:cNvSpPr>
              <p:nvPr/>
            </p:nvSpPr>
            <p:spPr bwMode="auto">
              <a:xfrm>
                <a:off x="3344141" y="3358710"/>
                <a:ext cx="752475" cy="1181100"/>
              </a:xfrm>
              <a:custGeom>
                <a:avLst/>
                <a:gdLst>
                  <a:gd name="T0" fmla="*/ 53 w 200"/>
                  <a:gd name="T1" fmla="*/ 10 h 314"/>
                  <a:gd name="T2" fmla="*/ 0 w 200"/>
                  <a:gd name="T3" fmla="*/ 266 h 314"/>
                  <a:gd name="T4" fmla="*/ 114 w 200"/>
                  <a:gd name="T5" fmla="*/ 280 h 314"/>
                  <a:gd name="T6" fmla="*/ 106 w 200"/>
                  <a:gd name="T7" fmla="*/ 0 h 314"/>
                  <a:gd name="T8" fmla="*/ 53 w 200"/>
                  <a:gd name="T9" fmla="*/ 1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314">
                    <a:moveTo>
                      <a:pt x="53" y="10"/>
                    </a:moveTo>
                    <a:cubicBezTo>
                      <a:pt x="53" y="10"/>
                      <a:pt x="34" y="213"/>
                      <a:pt x="0" y="266"/>
                    </a:cubicBezTo>
                    <a:cubicBezTo>
                      <a:pt x="0" y="266"/>
                      <a:pt x="29" y="314"/>
                      <a:pt x="114" y="280"/>
                    </a:cubicBezTo>
                    <a:cubicBezTo>
                      <a:pt x="200" y="245"/>
                      <a:pt x="106" y="0"/>
                      <a:pt x="106" y="0"/>
                    </a:cubicBez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99"/>
              <p:cNvSpPr>
                <a:spLocks/>
              </p:cNvSpPr>
              <p:nvPr/>
            </p:nvSpPr>
            <p:spPr bwMode="auto">
              <a:xfrm>
                <a:off x="4536353" y="4911285"/>
                <a:ext cx="661987" cy="711200"/>
              </a:xfrm>
              <a:custGeom>
                <a:avLst/>
                <a:gdLst>
                  <a:gd name="T0" fmla="*/ 99 w 176"/>
                  <a:gd name="T1" fmla="*/ 0 h 189"/>
                  <a:gd name="T2" fmla="*/ 133 w 176"/>
                  <a:gd name="T3" fmla="*/ 16 h 189"/>
                  <a:gd name="T4" fmla="*/ 171 w 176"/>
                  <a:gd name="T5" fmla="*/ 61 h 189"/>
                  <a:gd name="T6" fmla="*/ 109 w 176"/>
                  <a:gd name="T7" fmla="*/ 165 h 189"/>
                  <a:gd name="T8" fmla="*/ 45 w 176"/>
                  <a:gd name="T9" fmla="*/ 117 h 189"/>
                  <a:gd name="T10" fmla="*/ 51 w 176"/>
                  <a:gd name="T11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189">
                    <a:moveTo>
                      <a:pt x="99" y="0"/>
                    </a:moveTo>
                    <a:cubicBezTo>
                      <a:pt x="99" y="0"/>
                      <a:pt x="112" y="13"/>
                      <a:pt x="133" y="16"/>
                    </a:cubicBezTo>
                    <a:cubicBezTo>
                      <a:pt x="155" y="19"/>
                      <a:pt x="176" y="24"/>
                      <a:pt x="171" y="61"/>
                    </a:cubicBezTo>
                    <a:cubicBezTo>
                      <a:pt x="165" y="99"/>
                      <a:pt x="163" y="141"/>
                      <a:pt x="109" y="165"/>
                    </a:cubicBezTo>
                    <a:cubicBezTo>
                      <a:pt x="56" y="189"/>
                      <a:pt x="0" y="149"/>
                      <a:pt x="45" y="117"/>
                    </a:cubicBezTo>
                    <a:cubicBezTo>
                      <a:pt x="91" y="85"/>
                      <a:pt x="72" y="59"/>
                      <a:pt x="51" y="4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101"/>
              <p:cNvSpPr>
                <a:spLocks/>
              </p:cNvSpPr>
              <p:nvPr/>
            </p:nvSpPr>
            <p:spPr bwMode="auto">
              <a:xfrm>
                <a:off x="3126653" y="5284348"/>
                <a:ext cx="879475" cy="563563"/>
              </a:xfrm>
              <a:custGeom>
                <a:avLst/>
                <a:gdLst>
                  <a:gd name="T0" fmla="*/ 114 w 234"/>
                  <a:gd name="T1" fmla="*/ 13 h 150"/>
                  <a:gd name="T2" fmla="*/ 74 w 234"/>
                  <a:gd name="T3" fmla="*/ 58 h 150"/>
                  <a:gd name="T4" fmla="*/ 34 w 234"/>
                  <a:gd name="T5" fmla="*/ 117 h 150"/>
                  <a:gd name="T6" fmla="*/ 140 w 234"/>
                  <a:gd name="T7" fmla="*/ 114 h 150"/>
                  <a:gd name="T8" fmla="*/ 191 w 234"/>
                  <a:gd name="T9" fmla="*/ 104 h 150"/>
                  <a:gd name="T10" fmla="*/ 194 w 234"/>
                  <a:gd name="T1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50">
                    <a:moveTo>
                      <a:pt x="114" y="13"/>
                    </a:moveTo>
                    <a:cubicBezTo>
                      <a:pt x="114" y="13"/>
                      <a:pt x="106" y="45"/>
                      <a:pt x="74" y="58"/>
                    </a:cubicBezTo>
                    <a:cubicBezTo>
                      <a:pt x="42" y="72"/>
                      <a:pt x="0" y="85"/>
                      <a:pt x="34" y="117"/>
                    </a:cubicBezTo>
                    <a:cubicBezTo>
                      <a:pt x="68" y="150"/>
                      <a:pt x="99" y="121"/>
                      <a:pt x="140" y="114"/>
                    </a:cubicBezTo>
                    <a:cubicBezTo>
                      <a:pt x="161" y="110"/>
                      <a:pt x="176" y="113"/>
                      <a:pt x="191" y="104"/>
                    </a:cubicBezTo>
                    <a:cubicBezTo>
                      <a:pt x="234" y="77"/>
                      <a:pt x="212" y="42"/>
                      <a:pt x="194" y="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Freeform 103"/>
              <p:cNvSpPr>
                <a:spLocks/>
              </p:cNvSpPr>
              <p:nvPr/>
            </p:nvSpPr>
            <p:spPr bwMode="auto">
              <a:xfrm>
                <a:off x="3825153" y="4069910"/>
                <a:ext cx="1150937" cy="1262063"/>
              </a:xfrm>
              <a:custGeom>
                <a:avLst/>
                <a:gdLst>
                  <a:gd name="T0" fmla="*/ 122 w 306"/>
                  <a:gd name="T1" fmla="*/ 0 h 336"/>
                  <a:gd name="T2" fmla="*/ 189 w 306"/>
                  <a:gd name="T3" fmla="*/ 136 h 336"/>
                  <a:gd name="T4" fmla="*/ 301 w 306"/>
                  <a:gd name="T5" fmla="*/ 232 h 336"/>
                  <a:gd name="T6" fmla="*/ 237 w 306"/>
                  <a:gd name="T7" fmla="*/ 336 h 336"/>
                  <a:gd name="T8" fmla="*/ 98 w 306"/>
                  <a:gd name="T9" fmla="*/ 256 h 336"/>
                  <a:gd name="T10" fmla="*/ 0 w 306"/>
                  <a:gd name="T11" fmla="*/ 7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6" h="336">
                    <a:moveTo>
                      <a:pt x="122" y="0"/>
                    </a:moveTo>
                    <a:cubicBezTo>
                      <a:pt x="122" y="0"/>
                      <a:pt x="149" y="107"/>
                      <a:pt x="189" y="136"/>
                    </a:cubicBezTo>
                    <a:cubicBezTo>
                      <a:pt x="229" y="165"/>
                      <a:pt x="301" y="232"/>
                      <a:pt x="301" y="232"/>
                    </a:cubicBezTo>
                    <a:cubicBezTo>
                      <a:pt x="301" y="232"/>
                      <a:pt x="306" y="309"/>
                      <a:pt x="237" y="336"/>
                    </a:cubicBezTo>
                    <a:cubicBezTo>
                      <a:pt x="237" y="336"/>
                      <a:pt x="157" y="285"/>
                      <a:pt x="98" y="256"/>
                    </a:cubicBezTo>
                    <a:cubicBezTo>
                      <a:pt x="40" y="227"/>
                      <a:pt x="0" y="75"/>
                      <a:pt x="0" y="75"/>
                    </a:cubicBezTo>
                  </a:path>
                </a:pathLst>
              </a:custGeom>
              <a:solidFill>
                <a:srgbClr val="38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105"/>
              <p:cNvSpPr>
                <a:spLocks/>
              </p:cNvSpPr>
              <p:nvPr/>
            </p:nvSpPr>
            <p:spPr bwMode="auto">
              <a:xfrm>
                <a:off x="3366366" y="3811148"/>
                <a:ext cx="1150937" cy="1811338"/>
              </a:xfrm>
              <a:custGeom>
                <a:avLst/>
                <a:gdLst>
                  <a:gd name="T0" fmla="*/ 260 w 306"/>
                  <a:gd name="T1" fmla="*/ 16 h 482"/>
                  <a:gd name="T2" fmla="*/ 258 w 306"/>
                  <a:gd name="T3" fmla="*/ 178 h 482"/>
                  <a:gd name="T4" fmla="*/ 156 w 306"/>
                  <a:gd name="T5" fmla="*/ 290 h 482"/>
                  <a:gd name="T6" fmla="*/ 167 w 306"/>
                  <a:gd name="T7" fmla="*/ 416 h 482"/>
                  <a:gd name="T8" fmla="*/ 23 w 306"/>
                  <a:gd name="T9" fmla="*/ 440 h 482"/>
                  <a:gd name="T10" fmla="*/ 10 w 306"/>
                  <a:gd name="T11" fmla="*/ 317 h 482"/>
                  <a:gd name="T12" fmla="*/ 22 w 306"/>
                  <a:gd name="T13" fmla="*/ 194 h 482"/>
                  <a:gd name="T14" fmla="*/ 84 w 306"/>
                  <a:gd name="T15" fmla="*/ 80 h 482"/>
                  <a:gd name="T16" fmla="*/ 92 w 306"/>
                  <a:gd name="T17" fmla="*/ 10 h 482"/>
                  <a:gd name="T18" fmla="*/ 179 w 306"/>
                  <a:gd name="T19" fmla="*/ 2 h 482"/>
                  <a:gd name="T20" fmla="*/ 260 w 306"/>
                  <a:gd name="T21" fmla="*/ 16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482">
                    <a:moveTo>
                      <a:pt x="260" y="16"/>
                    </a:moveTo>
                    <a:cubicBezTo>
                      <a:pt x="260" y="16"/>
                      <a:pt x="306" y="98"/>
                      <a:pt x="258" y="178"/>
                    </a:cubicBezTo>
                    <a:cubicBezTo>
                      <a:pt x="210" y="258"/>
                      <a:pt x="156" y="290"/>
                      <a:pt x="156" y="290"/>
                    </a:cubicBezTo>
                    <a:cubicBezTo>
                      <a:pt x="167" y="416"/>
                      <a:pt x="167" y="416"/>
                      <a:pt x="167" y="416"/>
                    </a:cubicBezTo>
                    <a:cubicBezTo>
                      <a:pt x="167" y="416"/>
                      <a:pt x="98" y="482"/>
                      <a:pt x="23" y="440"/>
                    </a:cubicBezTo>
                    <a:cubicBezTo>
                      <a:pt x="23" y="440"/>
                      <a:pt x="18" y="365"/>
                      <a:pt x="10" y="317"/>
                    </a:cubicBezTo>
                    <a:cubicBezTo>
                      <a:pt x="3" y="274"/>
                      <a:pt x="0" y="233"/>
                      <a:pt x="22" y="194"/>
                    </a:cubicBezTo>
                    <a:cubicBezTo>
                      <a:pt x="44" y="151"/>
                      <a:pt x="79" y="131"/>
                      <a:pt x="84" y="80"/>
                    </a:cubicBezTo>
                    <a:cubicBezTo>
                      <a:pt x="86" y="62"/>
                      <a:pt x="100" y="27"/>
                      <a:pt x="92" y="10"/>
                    </a:cubicBezTo>
                    <a:cubicBezTo>
                      <a:pt x="95" y="17"/>
                      <a:pt x="168" y="2"/>
                      <a:pt x="179" y="2"/>
                    </a:cubicBezTo>
                    <a:cubicBezTo>
                      <a:pt x="203" y="2"/>
                      <a:pt x="241" y="0"/>
                      <a:pt x="260" y="16"/>
                    </a:cubicBezTo>
                    <a:close/>
                  </a:path>
                </a:pathLst>
              </a:custGeom>
              <a:solidFill>
                <a:srgbClr val="4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107"/>
              <p:cNvSpPr>
                <a:spLocks/>
              </p:cNvSpPr>
              <p:nvPr/>
            </p:nvSpPr>
            <p:spPr bwMode="auto">
              <a:xfrm>
                <a:off x="2385291" y="1360048"/>
                <a:ext cx="1876425" cy="1844675"/>
              </a:xfrm>
              <a:custGeom>
                <a:avLst/>
                <a:gdLst>
                  <a:gd name="T0" fmla="*/ 168 w 499"/>
                  <a:gd name="T1" fmla="*/ 39 h 491"/>
                  <a:gd name="T2" fmla="*/ 88 w 499"/>
                  <a:gd name="T3" fmla="*/ 112 h 491"/>
                  <a:gd name="T4" fmla="*/ 38 w 499"/>
                  <a:gd name="T5" fmla="*/ 213 h 491"/>
                  <a:gd name="T6" fmla="*/ 14 w 499"/>
                  <a:gd name="T7" fmla="*/ 358 h 491"/>
                  <a:gd name="T8" fmla="*/ 184 w 499"/>
                  <a:gd name="T9" fmla="*/ 490 h 491"/>
                  <a:gd name="T10" fmla="*/ 352 w 499"/>
                  <a:gd name="T11" fmla="*/ 407 h 491"/>
                  <a:gd name="T12" fmla="*/ 421 w 499"/>
                  <a:gd name="T13" fmla="*/ 114 h 491"/>
                  <a:gd name="T14" fmla="*/ 168 w 499"/>
                  <a:gd name="T15" fmla="*/ 39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9" h="491">
                    <a:moveTo>
                      <a:pt x="168" y="39"/>
                    </a:moveTo>
                    <a:cubicBezTo>
                      <a:pt x="168" y="39"/>
                      <a:pt x="123" y="63"/>
                      <a:pt x="88" y="112"/>
                    </a:cubicBezTo>
                    <a:cubicBezTo>
                      <a:pt x="60" y="150"/>
                      <a:pt x="55" y="181"/>
                      <a:pt x="38" y="213"/>
                    </a:cubicBezTo>
                    <a:cubicBezTo>
                      <a:pt x="20" y="246"/>
                      <a:pt x="0" y="273"/>
                      <a:pt x="14" y="358"/>
                    </a:cubicBezTo>
                    <a:cubicBezTo>
                      <a:pt x="29" y="442"/>
                      <a:pt x="136" y="489"/>
                      <a:pt x="184" y="490"/>
                    </a:cubicBezTo>
                    <a:cubicBezTo>
                      <a:pt x="232" y="491"/>
                      <a:pt x="312" y="476"/>
                      <a:pt x="352" y="407"/>
                    </a:cubicBezTo>
                    <a:cubicBezTo>
                      <a:pt x="392" y="339"/>
                      <a:pt x="499" y="181"/>
                      <a:pt x="421" y="114"/>
                    </a:cubicBezTo>
                    <a:cubicBezTo>
                      <a:pt x="343" y="47"/>
                      <a:pt x="230" y="0"/>
                      <a:pt x="168" y="39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108"/>
              <p:cNvSpPr>
                <a:spLocks/>
              </p:cNvSpPr>
              <p:nvPr/>
            </p:nvSpPr>
            <p:spPr bwMode="auto">
              <a:xfrm>
                <a:off x="2574203" y="2099823"/>
                <a:ext cx="198437" cy="150813"/>
              </a:xfrm>
              <a:custGeom>
                <a:avLst/>
                <a:gdLst>
                  <a:gd name="T0" fmla="*/ 0 w 53"/>
                  <a:gd name="T1" fmla="*/ 0 h 40"/>
                  <a:gd name="T2" fmla="*/ 53 w 53"/>
                  <a:gd name="T3" fmla="*/ 23 h 40"/>
                  <a:gd name="T4" fmla="*/ 0 w 53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40">
                    <a:moveTo>
                      <a:pt x="0" y="0"/>
                    </a:moveTo>
                    <a:cubicBezTo>
                      <a:pt x="0" y="0"/>
                      <a:pt x="24" y="31"/>
                      <a:pt x="53" y="23"/>
                    </a:cubicBezTo>
                    <a:cubicBezTo>
                      <a:pt x="53" y="23"/>
                      <a:pt x="13" y="40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109"/>
              <p:cNvSpPr>
                <a:spLocks/>
              </p:cNvSpPr>
              <p:nvPr/>
            </p:nvSpPr>
            <p:spPr bwMode="auto">
              <a:xfrm>
                <a:off x="3058391" y="2258573"/>
                <a:ext cx="425450" cy="247650"/>
              </a:xfrm>
              <a:custGeom>
                <a:avLst/>
                <a:gdLst>
                  <a:gd name="T0" fmla="*/ 0 w 113"/>
                  <a:gd name="T1" fmla="*/ 0 h 66"/>
                  <a:gd name="T2" fmla="*/ 113 w 113"/>
                  <a:gd name="T3" fmla="*/ 10 h 66"/>
                  <a:gd name="T4" fmla="*/ 0 w 113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66">
                    <a:moveTo>
                      <a:pt x="0" y="0"/>
                    </a:moveTo>
                    <a:cubicBezTo>
                      <a:pt x="0" y="0"/>
                      <a:pt x="58" y="49"/>
                      <a:pt x="113" y="10"/>
                    </a:cubicBezTo>
                    <a:cubicBezTo>
                      <a:pt x="113" y="10"/>
                      <a:pt x="57" y="66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110"/>
              <p:cNvSpPr>
                <a:spLocks/>
              </p:cNvSpPr>
              <p:nvPr/>
            </p:nvSpPr>
            <p:spPr bwMode="auto">
              <a:xfrm>
                <a:off x="2667866" y="1755335"/>
                <a:ext cx="168275" cy="93663"/>
              </a:xfrm>
              <a:custGeom>
                <a:avLst/>
                <a:gdLst>
                  <a:gd name="T0" fmla="*/ 4 w 45"/>
                  <a:gd name="T1" fmla="*/ 8 h 25"/>
                  <a:gd name="T2" fmla="*/ 0 w 45"/>
                  <a:gd name="T3" fmla="*/ 15 h 25"/>
                  <a:gd name="T4" fmla="*/ 42 w 45"/>
                  <a:gd name="T5" fmla="*/ 14 h 25"/>
                  <a:gd name="T6" fmla="*/ 39 w 45"/>
                  <a:gd name="T7" fmla="*/ 2 h 25"/>
                  <a:gd name="T8" fmla="*/ 4 w 45"/>
                  <a:gd name="T9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8"/>
                    </a:moveTo>
                    <a:cubicBezTo>
                      <a:pt x="2" y="10"/>
                      <a:pt x="0" y="12"/>
                      <a:pt x="0" y="15"/>
                    </a:cubicBezTo>
                    <a:cubicBezTo>
                      <a:pt x="2" y="25"/>
                      <a:pt x="37" y="23"/>
                      <a:pt x="42" y="14"/>
                    </a:cubicBezTo>
                    <a:cubicBezTo>
                      <a:pt x="45" y="8"/>
                      <a:pt x="44" y="4"/>
                      <a:pt x="39" y="2"/>
                    </a:cubicBezTo>
                    <a:cubicBezTo>
                      <a:pt x="34" y="0"/>
                      <a:pt x="12" y="2"/>
                      <a:pt x="4" y="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114"/>
              <p:cNvSpPr>
                <a:spLocks/>
              </p:cNvSpPr>
              <p:nvPr/>
            </p:nvSpPr>
            <p:spPr bwMode="auto">
              <a:xfrm>
                <a:off x="3648941" y="2491935"/>
                <a:ext cx="379412" cy="434975"/>
              </a:xfrm>
              <a:custGeom>
                <a:avLst/>
                <a:gdLst>
                  <a:gd name="T0" fmla="*/ 30 w 101"/>
                  <a:gd name="T1" fmla="*/ 47 h 116"/>
                  <a:gd name="T2" fmla="*/ 75 w 101"/>
                  <a:gd name="T3" fmla="*/ 19 h 116"/>
                  <a:gd name="T4" fmla="*/ 57 w 101"/>
                  <a:gd name="T5" fmla="*/ 99 h 116"/>
                  <a:gd name="T6" fmla="*/ 0 w 101"/>
                  <a:gd name="T7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116">
                    <a:moveTo>
                      <a:pt x="30" y="47"/>
                    </a:moveTo>
                    <a:cubicBezTo>
                      <a:pt x="30" y="47"/>
                      <a:pt x="50" y="0"/>
                      <a:pt x="75" y="19"/>
                    </a:cubicBezTo>
                    <a:cubicBezTo>
                      <a:pt x="101" y="40"/>
                      <a:pt x="78" y="82"/>
                      <a:pt x="57" y="99"/>
                    </a:cubicBezTo>
                    <a:cubicBezTo>
                      <a:pt x="37" y="116"/>
                      <a:pt x="9" y="113"/>
                      <a:pt x="0" y="10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115"/>
              <p:cNvSpPr>
                <a:spLocks/>
              </p:cNvSpPr>
              <p:nvPr/>
            </p:nvSpPr>
            <p:spPr bwMode="auto">
              <a:xfrm>
                <a:off x="3648941" y="2645923"/>
                <a:ext cx="331787" cy="280988"/>
              </a:xfrm>
              <a:custGeom>
                <a:avLst/>
                <a:gdLst>
                  <a:gd name="T0" fmla="*/ 60 w 88"/>
                  <a:gd name="T1" fmla="*/ 38 h 75"/>
                  <a:gd name="T2" fmla="*/ 8 w 88"/>
                  <a:gd name="T3" fmla="*/ 44 h 75"/>
                  <a:gd name="T4" fmla="*/ 0 w 88"/>
                  <a:gd name="T5" fmla="*/ 59 h 75"/>
                  <a:gd name="T6" fmla="*/ 57 w 88"/>
                  <a:gd name="T7" fmla="*/ 58 h 75"/>
                  <a:gd name="T8" fmla="*/ 86 w 88"/>
                  <a:gd name="T9" fmla="*/ 0 h 75"/>
                  <a:gd name="T10" fmla="*/ 60 w 88"/>
                  <a:gd name="T11" fmla="*/ 3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5">
                    <a:moveTo>
                      <a:pt x="60" y="38"/>
                    </a:moveTo>
                    <a:cubicBezTo>
                      <a:pt x="43" y="53"/>
                      <a:pt x="21" y="53"/>
                      <a:pt x="8" y="4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72"/>
                      <a:pt x="37" y="75"/>
                      <a:pt x="57" y="58"/>
                    </a:cubicBezTo>
                    <a:cubicBezTo>
                      <a:pt x="72" y="46"/>
                      <a:pt x="88" y="21"/>
                      <a:pt x="86" y="0"/>
                    </a:cubicBezTo>
                    <a:cubicBezTo>
                      <a:pt x="81" y="15"/>
                      <a:pt x="71" y="30"/>
                      <a:pt x="60" y="38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118"/>
              <p:cNvSpPr>
                <a:spLocks/>
              </p:cNvSpPr>
              <p:nvPr/>
            </p:nvSpPr>
            <p:spPr bwMode="auto">
              <a:xfrm>
                <a:off x="3321916" y="1915673"/>
                <a:ext cx="252412" cy="346075"/>
              </a:xfrm>
              <a:custGeom>
                <a:avLst/>
                <a:gdLst>
                  <a:gd name="T0" fmla="*/ 0 w 67"/>
                  <a:gd name="T1" fmla="*/ 28 h 92"/>
                  <a:gd name="T2" fmla="*/ 42 w 67"/>
                  <a:gd name="T3" fmla="*/ 73 h 92"/>
                  <a:gd name="T4" fmla="*/ 54 w 67"/>
                  <a:gd name="T5" fmla="*/ 60 h 92"/>
                  <a:gd name="T6" fmla="*/ 0 w 67"/>
                  <a:gd name="T7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92">
                    <a:moveTo>
                      <a:pt x="0" y="28"/>
                    </a:moveTo>
                    <a:cubicBezTo>
                      <a:pt x="0" y="28"/>
                      <a:pt x="10" y="48"/>
                      <a:pt x="42" y="73"/>
                    </a:cubicBezTo>
                    <a:cubicBezTo>
                      <a:pt x="67" y="92"/>
                      <a:pt x="66" y="80"/>
                      <a:pt x="54" y="60"/>
                    </a:cubicBezTo>
                    <a:cubicBezTo>
                      <a:pt x="42" y="40"/>
                      <a:pt x="10" y="0"/>
                      <a:pt x="0" y="2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119"/>
              <p:cNvSpPr>
                <a:spLocks/>
              </p:cNvSpPr>
              <p:nvPr/>
            </p:nvSpPr>
            <p:spPr bwMode="auto">
              <a:xfrm>
                <a:off x="2648816" y="2052198"/>
                <a:ext cx="74612" cy="127000"/>
              </a:xfrm>
              <a:custGeom>
                <a:avLst/>
                <a:gdLst>
                  <a:gd name="T0" fmla="*/ 14 w 20"/>
                  <a:gd name="T1" fmla="*/ 12 h 34"/>
                  <a:gd name="T2" fmla="*/ 1 w 20"/>
                  <a:gd name="T3" fmla="*/ 18 h 34"/>
                  <a:gd name="T4" fmla="*/ 14 w 20"/>
                  <a:gd name="T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14" y="12"/>
                    </a:moveTo>
                    <a:cubicBezTo>
                      <a:pt x="9" y="0"/>
                      <a:pt x="0" y="9"/>
                      <a:pt x="1" y="18"/>
                    </a:cubicBezTo>
                    <a:cubicBezTo>
                      <a:pt x="4" y="34"/>
                      <a:pt x="20" y="24"/>
                      <a:pt x="14" y="12"/>
                    </a:cubicBezTo>
                    <a:close/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120"/>
              <p:cNvSpPr>
                <a:spLocks/>
              </p:cNvSpPr>
              <p:nvPr/>
            </p:nvSpPr>
            <p:spPr bwMode="auto">
              <a:xfrm>
                <a:off x="2580553" y="1956948"/>
                <a:ext cx="293687" cy="214313"/>
              </a:xfrm>
              <a:custGeom>
                <a:avLst/>
                <a:gdLst>
                  <a:gd name="T0" fmla="*/ 9 w 78"/>
                  <a:gd name="T1" fmla="*/ 0 h 57"/>
                  <a:gd name="T2" fmla="*/ 0 w 78"/>
                  <a:gd name="T3" fmla="*/ 32 h 57"/>
                  <a:gd name="T4" fmla="*/ 78 w 78"/>
                  <a:gd name="T5" fmla="*/ 3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57">
                    <a:moveTo>
                      <a:pt x="9" y="0"/>
                    </a:moveTo>
                    <a:cubicBezTo>
                      <a:pt x="9" y="0"/>
                      <a:pt x="4" y="9"/>
                      <a:pt x="0" y="32"/>
                    </a:cubicBezTo>
                    <a:cubicBezTo>
                      <a:pt x="0" y="32"/>
                      <a:pt x="34" y="57"/>
                      <a:pt x="78" y="3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121"/>
              <p:cNvSpPr>
                <a:spLocks/>
              </p:cNvSpPr>
              <p:nvPr/>
            </p:nvSpPr>
            <p:spPr bwMode="auto">
              <a:xfrm>
                <a:off x="2574203" y="1926785"/>
                <a:ext cx="319087" cy="238125"/>
              </a:xfrm>
              <a:custGeom>
                <a:avLst/>
                <a:gdLst>
                  <a:gd name="T0" fmla="*/ 12 w 85"/>
                  <a:gd name="T1" fmla="*/ 0 h 63"/>
                  <a:gd name="T2" fmla="*/ 0 w 85"/>
                  <a:gd name="T3" fmla="*/ 35 h 63"/>
                  <a:gd name="T4" fmla="*/ 85 w 85"/>
                  <a:gd name="T5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63">
                    <a:moveTo>
                      <a:pt x="12" y="0"/>
                    </a:moveTo>
                    <a:cubicBezTo>
                      <a:pt x="12" y="0"/>
                      <a:pt x="3" y="12"/>
                      <a:pt x="0" y="35"/>
                    </a:cubicBezTo>
                    <a:cubicBezTo>
                      <a:pt x="0" y="35"/>
                      <a:pt x="41" y="63"/>
                      <a:pt x="85" y="3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123"/>
              <p:cNvSpPr>
                <a:spLocks/>
              </p:cNvSpPr>
              <p:nvPr/>
            </p:nvSpPr>
            <p:spPr bwMode="auto">
              <a:xfrm>
                <a:off x="3186978" y="2253810"/>
                <a:ext cx="120650" cy="101600"/>
              </a:xfrm>
              <a:custGeom>
                <a:avLst/>
                <a:gdLst>
                  <a:gd name="T0" fmla="*/ 21 w 32"/>
                  <a:gd name="T1" fmla="*/ 11 h 27"/>
                  <a:gd name="T2" fmla="*/ 16 w 32"/>
                  <a:gd name="T3" fmla="*/ 25 h 27"/>
                  <a:gd name="T4" fmla="*/ 14 w 32"/>
                  <a:gd name="T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21" y="11"/>
                    </a:moveTo>
                    <a:cubicBezTo>
                      <a:pt x="13" y="0"/>
                      <a:pt x="0" y="24"/>
                      <a:pt x="16" y="25"/>
                    </a:cubicBezTo>
                    <a:cubicBezTo>
                      <a:pt x="32" y="27"/>
                      <a:pt x="25" y="3"/>
                      <a:pt x="14" y="1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124"/>
              <p:cNvSpPr>
                <a:spLocks/>
              </p:cNvSpPr>
              <p:nvPr/>
            </p:nvSpPr>
            <p:spPr bwMode="auto">
              <a:xfrm>
                <a:off x="3148878" y="2129985"/>
                <a:ext cx="301625" cy="255588"/>
              </a:xfrm>
              <a:custGeom>
                <a:avLst/>
                <a:gdLst>
                  <a:gd name="T0" fmla="*/ 22 w 80"/>
                  <a:gd name="T1" fmla="*/ 0 h 68"/>
                  <a:gd name="T2" fmla="*/ 0 w 80"/>
                  <a:gd name="T3" fmla="*/ 24 h 68"/>
                  <a:gd name="T4" fmla="*/ 80 w 80"/>
                  <a:gd name="T5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68">
                    <a:moveTo>
                      <a:pt x="22" y="0"/>
                    </a:moveTo>
                    <a:cubicBezTo>
                      <a:pt x="22" y="0"/>
                      <a:pt x="13" y="3"/>
                      <a:pt x="0" y="24"/>
                    </a:cubicBezTo>
                    <a:cubicBezTo>
                      <a:pt x="0" y="24"/>
                      <a:pt x="17" y="68"/>
                      <a:pt x="80" y="61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125"/>
              <p:cNvSpPr>
                <a:spLocks/>
              </p:cNvSpPr>
              <p:nvPr/>
            </p:nvSpPr>
            <p:spPr bwMode="auto">
              <a:xfrm>
                <a:off x="3145703" y="2099823"/>
                <a:ext cx="327025" cy="282575"/>
              </a:xfrm>
              <a:custGeom>
                <a:avLst/>
                <a:gdLst>
                  <a:gd name="T0" fmla="*/ 27 w 87"/>
                  <a:gd name="T1" fmla="*/ 0 h 75"/>
                  <a:gd name="T2" fmla="*/ 0 w 87"/>
                  <a:gd name="T3" fmla="*/ 30 h 75"/>
                  <a:gd name="T4" fmla="*/ 87 w 87"/>
                  <a:gd name="T5" fmla="*/ 6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5">
                    <a:moveTo>
                      <a:pt x="27" y="0"/>
                    </a:moveTo>
                    <a:cubicBezTo>
                      <a:pt x="27" y="0"/>
                      <a:pt x="13" y="9"/>
                      <a:pt x="0" y="30"/>
                    </a:cubicBezTo>
                    <a:cubicBezTo>
                      <a:pt x="0" y="30"/>
                      <a:pt x="31" y="75"/>
                      <a:pt x="87" y="6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128"/>
              <p:cNvSpPr>
                <a:spLocks/>
              </p:cNvSpPr>
              <p:nvPr/>
            </p:nvSpPr>
            <p:spPr bwMode="auto">
              <a:xfrm>
                <a:off x="2777403" y="1025085"/>
                <a:ext cx="1552575" cy="1703388"/>
              </a:xfrm>
              <a:custGeom>
                <a:avLst/>
                <a:gdLst>
                  <a:gd name="T0" fmla="*/ 376 w 413"/>
                  <a:gd name="T1" fmla="*/ 239 h 453"/>
                  <a:gd name="T2" fmla="*/ 376 w 413"/>
                  <a:gd name="T3" fmla="*/ 229 h 453"/>
                  <a:gd name="T4" fmla="*/ 375 w 413"/>
                  <a:gd name="T5" fmla="*/ 193 h 453"/>
                  <a:gd name="T6" fmla="*/ 379 w 413"/>
                  <a:gd name="T7" fmla="*/ 157 h 453"/>
                  <a:gd name="T8" fmla="*/ 365 w 413"/>
                  <a:gd name="T9" fmla="*/ 182 h 453"/>
                  <a:gd name="T10" fmla="*/ 365 w 413"/>
                  <a:gd name="T11" fmla="*/ 191 h 453"/>
                  <a:gd name="T12" fmla="*/ 238 w 413"/>
                  <a:gd name="T13" fmla="*/ 91 h 453"/>
                  <a:gd name="T14" fmla="*/ 204 w 413"/>
                  <a:gd name="T15" fmla="*/ 50 h 453"/>
                  <a:gd name="T16" fmla="*/ 219 w 413"/>
                  <a:gd name="T17" fmla="*/ 93 h 453"/>
                  <a:gd name="T18" fmla="*/ 128 w 413"/>
                  <a:gd name="T19" fmla="*/ 0 h 453"/>
                  <a:gd name="T20" fmla="*/ 139 w 413"/>
                  <a:gd name="T21" fmla="*/ 80 h 453"/>
                  <a:gd name="T22" fmla="*/ 79 w 413"/>
                  <a:gd name="T23" fmla="*/ 36 h 453"/>
                  <a:gd name="T24" fmla="*/ 94 w 413"/>
                  <a:gd name="T25" fmla="*/ 88 h 453"/>
                  <a:gd name="T26" fmla="*/ 0 w 413"/>
                  <a:gd name="T27" fmla="*/ 45 h 453"/>
                  <a:gd name="T28" fmla="*/ 136 w 413"/>
                  <a:gd name="T29" fmla="*/ 185 h 453"/>
                  <a:gd name="T30" fmla="*/ 328 w 413"/>
                  <a:gd name="T31" fmla="*/ 243 h 453"/>
                  <a:gd name="T32" fmla="*/ 292 w 413"/>
                  <a:gd name="T33" fmla="*/ 259 h 453"/>
                  <a:gd name="T34" fmla="*/ 272 w 413"/>
                  <a:gd name="T35" fmla="*/ 358 h 453"/>
                  <a:gd name="T36" fmla="*/ 229 w 413"/>
                  <a:gd name="T37" fmla="*/ 444 h 453"/>
                  <a:gd name="T38" fmla="*/ 277 w 413"/>
                  <a:gd name="T39" fmla="*/ 417 h 453"/>
                  <a:gd name="T40" fmla="*/ 311 w 413"/>
                  <a:gd name="T41" fmla="*/ 414 h 453"/>
                  <a:gd name="T42" fmla="*/ 376 w 413"/>
                  <a:gd name="T43" fmla="*/ 239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3" h="453">
                    <a:moveTo>
                      <a:pt x="376" y="239"/>
                    </a:moveTo>
                    <a:cubicBezTo>
                      <a:pt x="376" y="235"/>
                      <a:pt x="376" y="232"/>
                      <a:pt x="376" y="229"/>
                    </a:cubicBezTo>
                    <a:cubicBezTo>
                      <a:pt x="377" y="222"/>
                      <a:pt x="378" y="210"/>
                      <a:pt x="375" y="193"/>
                    </a:cubicBezTo>
                    <a:cubicBezTo>
                      <a:pt x="371" y="169"/>
                      <a:pt x="375" y="161"/>
                      <a:pt x="379" y="157"/>
                    </a:cubicBezTo>
                    <a:cubicBezTo>
                      <a:pt x="373" y="160"/>
                      <a:pt x="364" y="168"/>
                      <a:pt x="365" y="182"/>
                    </a:cubicBezTo>
                    <a:cubicBezTo>
                      <a:pt x="365" y="185"/>
                      <a:pt x="365" y="188"/>
                      <a:pt x="365" y="191"/>
                    </a:cubicBezTo>
                    <a:cubicBezTo>
                      <a:pt x="336" y="132"/>
                      <a:pt x="257" y="100"/>
                      <a:pt x="238" y="91"/>
                    </a:cubicBezTo>
                    <a:cubicBezTo>
                      <a:pt x="214" y="80"/>
                      <a:pt x="204" y="50"/>
                      <a:pt x="204" y="50"/>
                    </a:cubicBezTo>
                    <a:cubicBezTo>
                      <a:pt x="206" y="73"/>
                      <a:pt x="219" y="93"/>
                      <a:pt x="219" y="93"/>
                    </a:cubicBezTo>
                    <a:cubicBezTo>
                      <a:pt x="130" y="66"/>
                      <a:pt x="128" y="0"/>
                      <a:pt x="128" y="0"/>
                    </a:cubicBezTo>
                    <a:cubicBezTo>
                      <a:pt x="119" y="62"/>
                      <a:pt x="139" y="80"/>
                      <a:pt x="139" y="80"/>
                    </a:cubicBezTo>
                    <a:cubicBezTo>
                      <a:pt x="82" y="63"/>
                      <a:pt x="79" y="36"/>
                      <a:pt x="79" y="36"/>
                    </a:cubicBezTo>
                    <a:cubicBezTo>
                      <a:pt x="79" y="64"/>
                      <a:pt x="94" y="88"/>
                      <a:pt x="94" y="88"/>
                    </a:cubicBezTo>
                    <a:cubicBezTo>
                      <a:pt x="48" y="88"/>
                      <a:pt x="0" y="45"/>
                      <a:pt x="0" y="45"/>
                    </a:cubicBezTo>
                    <a:cubicBezTo>
                      <a:pt x="21" y="101"/>
                      <a:pt x="54" y="140"/>
                      <a:pt x="136" y="185"/>
                    </a:cubicBezTo>
                    <a:cubicBezTo>
                      <a:pt x="281" y="265"/>
                      <a:pt x="328" y="243"/>
                      <a:pt x="328" y="243"/>
                    </a:cubicBezTo>
                    <a:cubicBezTo>
                      <a:pt x="312" y="255"/>
                      <a:pt x="292" y="259"/>
                      <a:pt x="292" y="259"/>
                    </a:cubicBezTo>
                    <a:cubicBezTo>
                      <a:pt x="292" y="259"/>
                      <a:pt x="284" y="325"/>
                      <a:pt x="272" y="358"/>
                    </a:cubicBezTo>
                    <a:cubicBezTo>
                      <a:pt x="259" y="391"/>
                      <a:pt x="229" y="444"/>
                      <a:pt x="229" y="444"/>
                    </a:cubicBezTo>
                    <a:cubicBezTo>
                      <a:pt x="265" y="453"/>
                      <a:pt x="253" y="442"/>
                      <a:pt x="277" y="417"/>
                    </a:cubicBezTo>
                    <a:cubicBezTo>
                      <a:pt x="302" y="392"/>
                      <a:pt x="311" y="414"/>
                      <a:pt x="311" y="414"/>
                    </a:cubicBezTo>
                    <a:cubicBezTo>
                      <a:pt x="413" y="309"/>
                      <a:pt x="376" y="239"/>
                      <a:pt x="376" y="239"/>
                    </a:cubicBezTo>
                    <a:close/>
                  </a:path>
                </a:pathLst>
              </a:custGeom>
              <a:solidFill>
                <a:srgbClr val="5E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132"/>
              <p:cNvSpPr>
                <a:spLocks/>
              </p:cNvSpPr>
              <p:nvPr/>
            </p:nvSpPr>
            <p:spPr bwMode="auto">
              <a:xfrm>
                <a:off x="3212378" y="1025085"/>
                <a:ext cx="166687" cy="315913"/>
              </a:xfrm>
              <a:custGeom>
                <a:avLst/>
                <a:gdLst>
                  <a:gd name="T0" fmla="*/ 23 w 44"/>
                  <a:gd name="T1" fmla="*/ 80 h 84"/>
                  <a:gd name="T2" fmla="*/ 44 w 44"/>
                  <a:gd name="T3" fmla="*/ 84 h 84"/>
                  <a:gd name="T4" fmla="*/ 12 w 44"/>
                  <a:gd name="T5" fmla="*/ 0 h 84"/>
                  <a:gd name="T6" fmla="*/ 23 w 44"/>
                  <a:gd name="T7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84">
                    <a:moveTo>
                      <a:pt x="23" y="80"/>
                    </a:move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5" y="57"/>
                      <a:pt x="12" y="0"/>
                    </a:cubicBezTo>
                    <a:cubicBezTo>
                      <a:pt x="12" y="0"/>
                      <a:pt x="0" y="46"/>
                      <a:pt x="23" y="8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133"/>
              <p:cNvSpPr>
                <a:spLocks/>
              </p:cNvSpPr>
              <p:nvPr/>
            </p:nvSpPr>
            <p:spPr bwMode="auto">
              <a:xfrm>
                <a:off x="3069503" y="1172723"/>
                <a:ext cx="142875" cy="187325"/>
              </a:xfrm>
              <a:custGeom>
                <a:avLst/>
                <a:gdLst>
                  <a:gd name="T0" fmla="*/ 0 w 38"/>
                  <a:gd name="T1" fmla="*/ 0 h 50"/>
                  <a:gd name="T2" fmla="*/ 38 w 38"/>
                  <a:gd name="T3" fmla="*/ 50 h 50"/>
                  <a:gd name="T4" fmla="*/ 16 w 38"/>
                  <a:gd name="T5" fmla="*/ 49 h 50"/>
                  <a:gd name="T6" fmla="*/ 0 w 3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0" y="0"/>
                    </a:moveTo>
                    <a:cubicBezTo>
                      <a:pt x="0" y="0"/>
                      <a:pt x="4" y="39"/>
                      <a:pt x="38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4" y="47"/>
                      <a:pt x="0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134"/>
              <p:cNvSpPr>
                <a:spLocks/>
              </p:cNvSpPr>
              <p:nvPr/>
            </p:nvSpPr>
            <p:spPr bwMode="auto">
              <a:xfrm>
                <a:off x="3521941" y="1220348"/>
                <a:ext cx="138112" cy="177800"/>
              </a:xfrm>
              <a:custGeom>
                <a:avLst/>
                <a:gdLst>
                  <a:gd name="T0" fmla="*/ 6 w 37"/>
                  <a:gd name="T1" fmla="*/ 0 h 47"/>
                  <a:gd name="T2" fmla="*/ 37 w 37"/>
                  <a:gd name="T3" fmla="*/ 47 h 47"/>
                  <a:gd name="T4" fmla="*/ 3 w 37"/>
                  <a:gd name="T5" fmla="*/ 35 h 47"/>
                  <a:gd name="T6" fmla="*/ 6 w 37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7">
                    <a:moveTo>
                      <a:pt x="6" y="0"/>
                    </a:moveTo>
                    <a:cubicBezTo>
                      <a:pt x="6" y="0"/>
                      <a:pt x="13" y="43"/>
                      <a:pt x="37" y="47"/>
                    </a:cubicBezTo>
                    <a:cubicBezTo>
                      <a:pt x="37" y="47"/>
                      <a:pt x="16" y="45"/>
                      <a:pt x="3" y="35"/>
                    </a:cubicBezTo>
                    <a:cubicBezTo>
                      <a:pt x="3" y="35"/>
                      <a:pt x="0" y="24"/>
                      <a:pt x="6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135"/>
              <p:cNvSpPr>
                <a:spLocks/>
              </p:cNvSpPr>
              <p:nvPr/>
            </p:nvSpPr>
            <p:spPr bwMode="auto">
              <a:xfrm>
                <a:off x="3758478" y="2596710"/>
                <a:ext cx="168275" cy="247650"/>
              </a:xfrm>
              <a:custGeom>
                <a:avLst/>
                <a:gdLst>
                  <a:gd name="T0" fmla="*/ 0 w 45"/>
                  <a:gd name="T1" fmla="*/ 47 h 66"/>
                  <a:gd name="T2" fmla="*/ 45 w 45"/>
                  <a:gd name="T3" fmla="*/ 14 h 66"/>
                  <a:gd name="T4" fmla="*/ 0 w 45"/>
                  <a:gd name="T5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6">
                    <a:moveTo>
                      <a:pt x="0" y="47"/>
                    </a:moveTo>
                    <a:cubicBezTo>
                      <a:pt x="0" y="47"/>
                      <a:pt x="18" y="0"/>
                      <a:pt x="45" y="14"/>
                    </a:cubicBezTo>
                    <a:cubicBezTo>
                      <a:pt x="45" y="14"/>
                      <a:pt x="24" y="66"/>
                      <a:pt x="0" y="47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136"/>
              <p:cNvSpPr>
                <a:spLocks/>
              </p:cNvSpPr>
              <p:nvPr/>
            </p:nvSpPr>
            <p:spPr bwMode="auto">
              <a:xfrm>
                <a:off x="3321916" y="2698310"/>
                <a:ext cx="568325" cy="541338"/>
              </a:xfrm>
              <a:custGeom>
                <a:avLst/>
                <a:gdLst>
                  <a:gd name="T0" fmla="*/ 0 w 151"/>
                  <a:gd name="T1" fmla="*/ 98 h 144"/>
                  <a:gd name="T2" fmla="*/ 59 w 151"/>
                  <a:gd name="T3" fmla="*/ 24 h 144"/>
                  <a:gd name="T4" fmla="*/ 134 w 151"/>
                  <a:gd name="T5" fmla="*/ 77 h 144"/>
                  <a:gd name="T6" fmla="*/ 62 w 151"/>
                  <a:gd name="T7" fmla="*/ 88 h 144"/>
                  <a:gd name="T8" fmla="*/ 32 w 151"/>
                  <a:gd name="T9" fmla="*/ 144 h 144"/>
                  <a:gd name="T10" fmla="*/ 0 w 151"/>
                  <a:gd name="T11" fmla="*/ 9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144">
                    <a:moveTo>
                      <a:pt x="0" y="98"/>
                    </a:moveTo>
                    <a:cubicBezTo>
                      <a:pt x="0" y="98"/>
                      <a:pt x="1" y="43"/>
                      <a:pt x="59" y="24"/>
                    </a:cubicBezTo>
                    <a:cubicBezTo>
                      <a:pt x="131" y="0"/>
                      <a:pt x="151" y="81"/>
                      <a:pt x="134" y="77"/>
                    </a:cubicBezTo>
                    <a:cubicBezTo>
                      <a:pt x="112" y="72"/>
                      <a:pt x="99" y="53"/>
                      <a:pt x="62" y="88"/>
                    </a:cubicBezTo>
                    <a:cubicBezTo>
                      <a:pt x="37" y="111"/>
                      <a:pt x="32" y="144"/>
                      <a:pt x="32" y="144"/>
                    </a:cubicBez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137"/>
              <p:cNvSpPr>
                <a:spLocks/>
              </p:cNvSpPr>
              <p:nvPr/>
            </p:nvSpPr>
            <p:spPr bwMode="auto">
              <a:xfrm>
                <a:off x="3382241" y="2795148"/>
                <a:ext cx="538162" cy="511175"/>
              </a:xfrm>
              <a:custGeom>
                <a:avLst/>
                <a:gdLst>
                  <a:gd name="T0" fmla="*/ 0 w 143"/>
                  <a:gd name="T1" fmla="*/ 102 h 136"/>
                  <a:gd name="T2" fmla="*/ 62 w 143"/>
                  <a:gd name="T3" fmla="*/ 19 h 136"/>
                  <a:gd name="T4" fmla="*/ 126 w 143"/>
                  <a:gd name="T5" fmla="*/ 70 h 136"/>
                  <a:gd name="T6" fmla="*/ 54 w 143"/>
                  <a:gd name="T7" fmla="*/ 80 h 136"/>
                  <a:gd name="T8" fmla="*/ 24 w 143"/>
                  <a:gd name="T9" fmla="*/ 136 h 136"/>
                  <a:gd name="T10" fmla="*/ 0 w 143"/>
                  <a:gd name="T11" fmla="*/ 10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136">
                    <a:moveTo>
                      <a:pt x="0" y="102"/>
                    </a:moveTo>
                    <a:cubicBezTo>
                      <a:pt x="0" y="102"/>
                      <a:pt x="3" y="38"/>
                      <a:pt x="62" y="19"/>
                    </a:cubicBezTo>
                    <a:cubicBezTo>
                      <a:pt x="120" y="0"/>
                      <a:pt x="143" y="74"/>
                      <a:pt x="126" y="70"/>
                    </a:cubicBezTo>
                    <a:cubicBezTo>
                      <a:pt x="104" y="64"/>
                      <a:pt x="91" y="46"/>
                      <a:pt x="54" y="80"/>
                    </a:cubicBezTo>
                    <a:cubicBezTo>
                      <a:pt x="29" y="104"/>
                      <a:pt x="24" y="136"/>
                      <a:pt x="24" y="136"/>
                    </a:cubicBez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Freeform 138"/>
              <p:cNvSpPr>
                <a:spLocks/>
              </p:cNvSpPr>
              <p:nvPr/>
            </p:nvSpPr>
            <p:spPr bwMode="auto">
              <a:xfrm>
                <a:off x="3409228" y="2945960"/>
                <a:ext cx="1022350" cy="1173163"/>
              </a:xfrm>
              <a:custGeom>
                <a:avLst/>
                <a:gdLst>
                  <a:gd name="T0" fmla="*/ 116 w 272"/>
                  <a:gd name="T1" fmla="*/ 264 h 312"/>
                  <a:gd name="T2" fmla="*/ 129 w 272"/>
                  <a:gd name="T3" fmla="*/ 271 h 312"/>
                  <a:gd name="T4" fmla="*/ 268 w 272"/>
                  <a:gd name="T5" fmla="*/ 312 h 312"/>
                  <a:gd name="T6" fmla="*/ 179 w 272"/>
                  <a:gd name="T7" fmla="*/ 67 h 312"/>
                  <a:gd name="T8" fmla="*/ 126 w 272"/>
                  <a:gd name="T9" fmla="*/ 19 h 312"/>
                  <a:gd name="T10" fmla="*/ 48 w 272"/>
                  <a:gd name="T11" fmla="*/ 25 h 312"/>
                  <a:gd name="T12" fmla="*/ 67 w 272"/>
                  <a:gd name="T13" fmla="*/ 204 h 312"/>
                  <a:gd name="T14" fmla="*/ 116 w 272"/>
                  <a:gd name="T15" fmla="*/ 26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2" h="312">
                    <a:moveTo>
                      <a:pt x="116" y="264"/>
                    </a:moveTo>
                    <a:cubicBezTo>
                      <a:pt x="120" y="267"/>
                      <a:pt x="125" y="269"/>
                      <a:pt x="129" y="271"/>
                    </a:cubicBezTo>
                    <a:cubicBezTo>
                      <a:pt x="171" y="291"/>
                      <a:pt x="221" y="311"/>
                      <a:pt x="268" y="312"/>
                    </a:cubicBezTo>
                    <a:cubicBezTo>
                      <a:pt x="272" y="224"/>
                      <a:pt x="240" y="131"/>
                      <a:pt x="179" y="67"/>
                    </a:cubicBezTo>
                    <a:cubicBezTo>
                      <a:pt x="163" y="51"/>
                      <a:pt x="143" y="34"/>
                      <a:pt x="126" y="19"/>
                    </a:cubicBezTo>
                    <a:cubicBezTo>
                      <a:pt x="104" y="0"/>
                      <a:pt x="66" y="1"/>
                      <a:pt x="48" y="25"/>
                    </a:cubicBezTo>
                    <a:cubicBezTo>
                      <a:pt x="0" y="87"/>
                      <a:pt x="48" y="141"/>
                      <a:pt x="67" y="204"/>
                    </a:cubicBezTo>
                    <a:cubicBezTo>
                      <a:pt x="74" y="230"/>
                      <a:pt x="94" y="250"/>
                      <a:pt x="116" y="264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142"/>
              <p:cNvSpPr>
                <a:spLocks/>
              </p:cNvSpPr>
              <p:nvPr/>
            </p:nvSpPr>
            <p:spPr bwMode="auto">
              <a:xfrm>
                <a:off x="2909166" y="3096773"/>
                <a:ext cx="1063625" cy="773113"/>
              </a:xfrm>
              <a:custGeom>
                <a:avLst/>
                <a:gdLst>
                  <a:gd name="T0" fmla="*/ 133 w 283"/>
                  <a:gd name="T1" fmla="*/ 192 h 206"/>
                  <a:gd name="T2" fmla="*/ 29 w 283"/>
                  <a:gd name="T3" fmla="*/ 181 h 206"/>
                  <a:gd name="T4" fmla="*/ 113 w 283"/>
                  <a:gd name="T5" fmla="*/ 64 h 206"/>
                  <a:gd name="T6" fmla="*/ 254 w 283"/>
                  <a:gd name="T7" fmla="*/ 68 h 206"/>
                  <a:gd name="T8" fmla="*/ 133 w 283"/>
                  <a:gd name="T9" fmla="*/ 19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06">
                    <a:moveTo>
                      <a:pt x="133" y="192"/>
                    </a:moveTo>
                    <a:cubicBezTo>
                      <a:pt x="108" y="196"/>
                      <a:pt x="48" y="206"/>
                      <a:pt x="29" y="181"/>
                    </a:cubicBezTo>
                    <a:cubicBezTo>
                      <a:pt x="0" y="143"/>
                      <a:pt x="89" y="81"/>
                      <a:pt x="113" y="64"/>
                    </a:cubicBezTo>
                    <a:cubicBezTo>
                      <a:pt x="149" y="38"/>
                      <a:pt x="227" y="0"/>
                      <a:pt x="254" y="68"/>
                    </a:cubicBezTo>
                    <a:cubicBezTo>
                      <a:pt x="283" y="143"/>
                      <a:pt x="195" y="181"/>
                      <a:pt x="133" y="192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144"/>
              <p:cNvSpPr>
                <a:spLocks/>
              </p:cNvSpPr>
              <p:nvPr/>
            </p:nvSpPr>
            <p:spPr bwMode="auto">
              <a:xfrm>
                <a:off x="2923453" y="2938023"/>
                <a:ext cx="635000" cy="944563"/>
              </a:xfrm>
              <a:custGeom>
                <a:avLst/>
                <a:gdLst>
                  <a:gd name="T0" fmla="*/ 142 w 169"/>
                  <a:gd name="T1" fmla="*/ 9 h 251"/>
                  <a:gd name="T2" fmla="*/ 72 w 169"/>
                  <a:gd name="T3" fmla="*/ 30 h 251"/>
                  <a:gd name="T4" fmla="*/ 14 w 169"/>
                  <a:gd name="T5" fmla="*/ 126 h 251"/>
                  <a:gd name="T6" fmla="*/ 28 w 169"/>
                  <a:gd name="T7" fmla="*/ 226 h 251"/>
                  <a:gd name="T8" fmla="*/ 105 w 169"/>
                  <a:gd name="T9" fmla="*/ 214 h 251"/>
                  <a:gd name="T10" fmla="*/ 158 w 169"/>
                  <a:gd name="T11" fmla="*/ 93 h 251"/>
                  <a:gd name="T12" fmla="*/ 142 w 169"/>
                  <a:gd name="T13" fmla="*/ 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251">
                    <a:moveTo>
                      <a:pt x="142" y="9"/>
                    </a:moveTo>
                    <a:cubicBezTo>
                      <a:pt x="118" y="0"/>
                      <a:pt x="89" y="5"/>
                      <a:pt x="72" y="30"/>
                    </a:cubicBezTo>
                    <a:cubicBezTo>
                      <a:pt x="52" y="60"/>
                      <a:pt x="28" y="93"/>
                      <a:pt x="14" y="126"/>
                    </a:cubicBezTo>
                    <a:cubicBezTo>
                      <a:pt x="0" y="159"/>
                      <a:pt x="0" y="200"/>
                      <a:pt x="28" y="226"/>
                    </a:cubicBezTo>
                    <a:cubicBezTo>
                      <a:pt x="56" y="251"/>
                      <a:pt x="85" y="242"/>
                      <a:pt x="105" y="214"/>
                    </a:cubicBezTo>
                    <a:cubicBezTo>
                      <a:pt x="130" y="180"/>
                      <a:pt x="147" y="133"/>
                      <a:pt x="158" y="93"/>
                    </a:cubicBezTo>
                    <a:cubicBezTo>
                      <a:pt x="163" y="74"/>
                      <a:pt x="169" y="19"/>
                      <a:pt x="142" y="9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147"/>
              <p:cNvSpPr>
                <a:spLocks/>
              </p:cNvSpPr>
              <p:nvPr/>
            </p:nvSpPr>
            <p:spPr bwMode="auto">
              <a:xfrm>
                <a:off x="3404466" y="2728473"/>
                <a:ext cx="271462" cy="239713"/>
              </a:xfrm>
              <a:custGeom>
                <a:avLst/>
                <a:gdLst>
                  <a:gd name="T0" fmla="*/ 0 w 72"/>
                  <a:gd name="T1" fmla="*/ 64 h 64"/>
                  <a:gd name="T2" fmla="*/ 72 w 72"/>
                  <a:gd name="T3" fmla="*/ 2 h 64"/>
                  <a:gd name="T4" fmla="*/ 0 w 72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64">
                    <a:moveTo>
                      <a:pt x="0" y="64"/>
                    </a:moveTo>
                    <a:cubicBezTo>
                      <a:pt x="0" y="64"/>
                      <a:pt x="18" y="10"/>
                      <a:pt x="72" y="2"/>
                    </a:cubicBezTo>
                    <a:cubicBezTo>
                      <a:pt x="72" y="2"/>
                      <a:pt x="8" y="0"/>
                      <a:pt x="0" y="64"/>
                    </a:cubicBez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151"/>
              <p:cNvSpPr>
                <a:spLocks/>
              </p:cNvSpPr>
              <p:nvPr/>
            </p:nvSpPr>
            <p:spPr bwMode="auto">
              <a:xfrm>
                <a:off x="2950441" y="2934848"/>
                <a:ext cx="138112" cy="180975"/>
              </a:xfrm>
              <a:custGeom>
                <a:avLst/>
                <a:gdLst>
                  <a:gd name="T0" fmla="*/ 0 w 37"/>
                  <a:gd name="T1" fmla="*/ 9 h 48"/>
                  <a:gd name="T2" fmla="*/ 25 w 37"/>
                  <a:gd name="T3" fmla="*/ 20 h 48"/>
                  <a:gd name="T4" fmla="*/ 18 w 37"/>
                  <a:gd name="T5" fmla="*/ 40 h 48"/>
                  <a:gd name="T6" fmla="*/ 16 w 37"/>
                  <a:gd name="T7" fmla="*/ 28 h 48"/>
                  <a:gd name="T8" fmla="*/ 0 w 37"/>
                  <a:gd name="T9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8">
                    <a:moveTo>
                      <a:pt x="0" y="9"/>
                    </a:moveTo>
                    <a:cubicBezTo>
                      <a:pt x="0" y="9"/>
                      <a:pt x="17" y="0"/>
                      <a:pt x="25" y="20"/>
                    </a:cubicBezTo>
                    <a:cubicBezTo>
                      <a:pt x="37" y="48"/>
                      <a:pt x="18" y="40"/>
                      <a:pt x="18" y="40"/>
                    </a:cubicBezTo>
                    <a:cubicBezTo>
                      <a:pt x="18" y="40"/>
                      <a:pt x="16" y="40"/>
                      <a:pt x="16" y="28"/>
                    </a:cubicBezTo>
                    <a:cubicBezTo>
                      <a:pt x="16" y="25"/>
                      <a:pt x="15" y="9"/>
                      <a:pt x="0" y="9"/>
                    </a:cubicBezTo>
                    <a:close/>
                  </a:path>
                </a:pathLst>
              </a:custGeom>
              <a:solidFill>
                <a:srgbClr val="B34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grpSp>
            <p:nvGrpSpPr>
              <p:cNvPr id="1911" name="组合 1910"/>
              <p:cNvGrpSpPr/>
              <p:nvPr/>
            </p:nvGrpSpPr>
            <p:grpSpPr>
              <a:xfrm>
                <a:off x="4588141" y="3822833"/>
                <a:ext cx="1686909" cy="1088452"/>
                <a:chOff x="4617963" y="3980816"/>
                <a:chExt cx="4197349" cy="2708275"/>
              </a:xfrm>
            </p:grpSpPr>
            <p:sp>
              <p:nvSpPr>
                <p:cNvPr id="1912" name="Oval 73"/>
                <p:cNvSpPr>
                  <a:spLocks noChangeArrowheads="1"/>
                </p:cNvSpPr>
                <p:nvPr/>
              </p:nvSpPr>
              <p:spPr bwMode="auto">
                <a:xfrm>
                  <a:off x="6087987" y="3980816"/>
                  <a:ext cx="2697162" cy="2708275"/>
                </a:xfrm>
                <a:prstGeom prst="ellipse">
                  <a:avLst/>
                </a:prstGeom>
                <a:solidFill>
                  <a:srgbClr val="FF6F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75"/>
                <p:cNvSpPr>
                  <a:spLocks/>
                </p:cNvSpPr>
                <p:nvPr/>
              </p:nvSpPr>
              <p:spPr bwMode="auto">
                <a:xfrm>
                  <a:off x="6037187" y="5477829"/>
                  <a:ext cx="628650" cy="466725"/>
                </a:xfrm>
                <a:custGeom>
                  <a:avLst/>
                  <a:gdLst>
                    <a:gd name="T0" fmla="*/ 39 w 62"/>
                    <a:gd name="T1" fmla="*/ 0 h 46"/>
                    <a:gd name="T2" fmla="*/ 2 w 62"/>
                    <a:gd name="T3" fmla="*/ 0 h 46"/>
                    <a:gd name="T4" fmla="*/ 0 w 62"/>
                    <a:gd name="T5" fmla="*/ 1 h 46"/>
                    <a:gd name="T6" fmla="*/ 2 w 62"/>
                    <a:gd name="T7" fmla="*/ 46 h 46"/>
                    <a:gd name="T8" fmla="*/ 39 w 62"/>
                    <a:gd name="T9" fmla="*/ 46 h 46"/>
                    <a:gd name="T10" fmla="*/ 62 w 62"/>
                    <a:gd name="T11" fmla="*/ 23 h 46"/>
                    <a:gd name="T12" fmla="*/ 39 w 62"/>
                    <a:gd name="T1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46">
                      <a:moveTo>
                        <a:pt x="39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52" y="46"/>
                        <a:pt x="62" y="36"/>
                        <a:pt x="62" y="23"/>
                      </a:cubicBezTo>
                      <a:cubicBezTo>
                        <a:pt x="62" y="11"/>
                        <a:pt x="52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76"/>
                <p:cNvSpPr>
                  <a:spLocks/>
                </p:cNvSpPr>
                <p:nvPr/>
              </p:nvSpPr>
              <p:spPr bwMode="auto">
                <a:xfrm>
                  <a:off x="5389487" y="5487354"/>
                  <a:ext cx="617537" cy="468313"/>
                </a:xfrm>
                <a:custGeom>
                  <a:avLst/>
                  <a:gdLst>
                    <a:gd name="T0" fmla="*/ 23 w 61"/>
                    <a:gd name="T1" fmla="*/ 46 h 46"/>
                    <a:gd name="T2" fmla="*/ 61 w 61"/>
                    <a:gd name="T3" fmla="*/ 46 h 46"/>
                    <a:gd name="T4" fmla="*/ 61 w 61"/>
                    <a:gd name="T5" fmla="*/ 0 h 46"/>
                    <a:gd name="T6" fmla="*/ 23 w 61"/>
                    <a:gd name="T7" fmla="*/ 0 h 46"/>
                    <a:gd name="T8" fmla="*/ 0 w 61"/>
                    <a:gd name="T9" fmla="*/ 23 h 46"/>
                    <a:gd name="T10" fmla="*/ 23 w 61"/>
                    <a:gd name="T11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6">
                      <a:moveTo>
                        <a:pt x="23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1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79"/>
                <p:cNvSpPr>
                  <a:spLocks/>
                </p:cNvSpPr>
                <p:nvPr/>
              </p:nvSpPr>
              <p:spPr bwMode="auto">
                <a:xfrm>
                  <a:off x="7851700" y="5496879"/>
                  <a:ext cx="739775" cy="539750"/>
                </a:xfrm>
                <a:custGeom>
                  <a:avLst/>
                  <a:gdLst>
                    <a:gd name="T0" fmla="*/ 46 w 73"/>
                    <a:gd name="T1" fmla="*/ 0 h 53"/>
                    <a:gd name="T2" fmla="*/ 1 w 73"/>
                    <a:gd name="T3" fmla="*/ 0 h 53"/>
                    <a:gd name="T4" fmla="*/ 0 w 73"/>
                    <a:gd name="T5" fmla="*/ 1 h 53"/>
                    <a:gd name="T6" fmla="*/ 1 w 73"/>
                    <a:gd name="T7" fmla="*/ 53 h 53"/>
                    <a:gd name="T8" fmla="*/ 46 w 73"/>
                    <a:gd name="T9" fmla="*/ 53 h 53"/>
                    <a:gd name="T10" fmla="*/ 73 w 73"/>
                    <a:gd name="T11" fmla="*/ 26 h 53"/>
                    <a:gd name="T12" fmla="*/ 46 w 73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53">
                      <a:moveTo>
                        <a:pt x="46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61" y="53"/>
                        <a:pt x="73" y="41"/>
                        <a:pt x="73" y="26"/>
                      </a:cubicBezTo>
                      <a:cubicBezTo>
                        <a:pt x="73" y="12"/>
                        <a:pt x="61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80"/>
                <p:cNvSpPr>
                  <a:spLocks/>
                </p:cNvSpPr>
                <p:nvPr/>
              </p:nvSpPr>
              <p:spPr bwMode="auto">
                <a:xfrm>
                  <a:off x="7081762" y="5507991"/>
                  <a:ext cx="719137" cy="539750"/>
                </a:xfrm>
                <a:custGeom>
                  <a:avLst/>
                  <a:gdLst>
                    <a:gd name="T0" fmla="*/ 27 w 71"/>
                    <a:gd name="T1" fmla="*/ 53 h 53"/>
                    <a:gd name="T2" fmla="*/ 71 w 71"/>
                    <a:gd name="T3" fmla="*/ 53 h 53"/>
                    <a:gd name="T4" fmla="*/ 71 w 71"/>
                    <a:gd name="T5" fmla="*/ 0 h 53"/>
                    <a:gd name="T6" fmla="*/ 27 w 71"/>
                    <a:gd name="T7" fmla="*/ 0 h 53"/>
                    <a:gd name="T8" fmla="*/ 0 w 71"/>
                    <a:gd name="T9" fmla="*/ 26 h 53"/>
                    <a:gd name="T10" fmla="*/ 27 w 71"/>
                    <a:gd name="T1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53">
                      <a:moveTo>
                        <a:pt x="27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ubicBezTo>
                        <a:pt x="0" y="41"/>
                        <a:pt x="12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83"/>
                <p:cNvSpPr>
                  <a:spLocks/>
                </p:cNvSpPr>
                <p:nvPr/>
              </p:nvSpPr>
              <p:spPr bwMode="auto">
                <a:xfrm>
                  <a:off x="8196187" y="3980816"/>
                  <a:ext cx="619125" cy="457200"/>
                </a:xfrm>
                <a:custGeom>
                  <a:avLst/>
                  <a:gdLst>
                    <a:gd name="T0" fmla="*/ 38 w 61"/>
                    <a:gd name="T1" fmla="*/ 0 h 45"/>
                    <a:gd name="T2" fmla="*/ 1 w 61"/>
                    <a:gd name="T3" fmla="*/ 0 h 45"/>
                    <a:gd name="T4" fmla="*/ 0 w 61"/>
                    <a:gd name="T5" fmla="*/ 1 h 45"/>
                    <a:gd name="T6" fmla="*/ 1 w 61"/>
                    <a:gd name="T7" fmla="*/ 45 h 45"/>
                    <a:gd name="T8" fmla="*/ 38 w 61"/>
                    <a:gd name="T9" fmla="*/ 45 h 45"/>
                    <a:gd name="T10" fmla="*/ 61 w 61"/>
                    <a:gd name="T11" fmla="*/ 22 h 45"/>
                    <a:gd name="T12" fmla="*/ 38 w 6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45">
                      <a:moveTo>
                        <a:pt x="3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51" y="45"/>
                        <a:pt x="61" y="35"/>
                        <a:pt x="61" y="22"/>
                      </a:cubicBezTo>
                      <a:cubicBezTo>
                        <a:pt x="61" y="10"/>
                        <a:pt x="51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84"/>
                <p:cNvSpPr>
                  <a:spLocks/>
                </p:cNvSpPr>
                <p:nvPr/>
              </p:nvSpPr>
              <p:spPr bwMode="auto">
                <a:xfrm>
                  <a:off x="7548487" y="3990341"/>
                  <a:ext cx="608012" cy="458788"/>
                </a:xfrm>
                <a:custGeom>
                  <a:avLst/>
                  <a:gdLst>
                    <a:gd name="T0" fmla="*/ 23 w 60"/>
                    <a:gd name="T1" fmla="*/ 45 h 45"/>
                    <a:gd name="T2" fmla="*/ 60 w 60"/>
                    <a:gd name="T3" fmla="*/ 45 h 45"/>
                    <a:gd name="T4" fmla="*/ 60 w 60"/>
                    <a:gd name="T5" fmla="*/ 0 h 45"/>
                    <a:gd name="T6" fmla="*/ 23 w 60"/>
                    <a:gd name="T7" fmla="*/ 0 h 45"/>
                    <a:gd name="T8" fmla="*/ 0 w 60"/>
                    <a:gd name="T9" fmla="*/ 22 h 45"/>
                    <a:gd name="T10" fmla="*/ 23 w 60"/>
                    <a:gd name="T1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5">
                      <a:moveTo>
                        <a:pt x="23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35"/>
                        <a:pt x="10" y="45"/>
                        <a:pt x="23" y="4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87"/>
                <p:cNvSpPr>
                  <a:spLocks/>
                </p:cNvSpPr>
                <p:nvPr/>
              </p:nvSpPr>
              <p:spPr bwMode="auto">
                <a:xfrm>
                  <a:off x="6665837" y="6047741"/>
                  <a:ext cx="436562" cy="314325"/>
                </a:xfrm>
                <a:custGeom>
                  <a:avLst/>
                  <a:gdLst>
                    <a:gd name="T0" fmla="*/ 27 w 43"/>
                    <a:gd name="T1" fmla="*/ 0 h 31"/>
                    <a:gd name="T2" fmla="*/ 1 w 43"/>
                    <a:gd name="T3" fmla="*/ 0 h 31"/>
                    <a:gd name="T4" fmla="*/ 0 w 43"/>
                    <a:gd name="T5" fmla="*/ 1 h 31"/>
                    <a:gd name="T6" fmla="*/ 1 w 43"/>
                    <a:gd name="T7" fmla="*/ 31 h 31"/>
                    <a:gd name="T8" fmla="*/ 27 w 43"/>
                    <a:gd name="T9" fmla="*/ 31 h 31"/>
                    <a:gd name="T10" fmla="*/ 43 w 43"/>
                    <a:gd name="T11" fmla="*/ 16 h 31"/>
                    <a:gd name="T12" fmla="*/ 27 w 43"/>
                    <a:gd name="T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31">
                      <a:moveTo>
                        <a:pt x="2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36" y="31"/>
                        <a:pt x="43" y="24"/>
                        <a:pt x="43" y="16"/>
                      </a:cubicBezTo>
                      <a:cubicBezTo>
                        <a:pt x="43" y="7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88"/>
                <p:cNvSpPr>
                  <a:spLocks/>
                </p:cNvSpPr>
                <p:nvPr/>
              </p:nvSpPr>
              <p:spPr bwMode="auto">
                <a:xfrm>
                  <a:off x="6230862" y="6057266"/>
                  <a:ext cx="414337" cy="315913"/>
                </a:xfrm>
                <a:custGeom>
                  <a:avLst/>
                  <a:gdLst>
                    <a:gd name="T0" fmla="*/ 15 w 41"/>
                    <a:gd name="T1" fmla="*/ 31 h 31"/>
                    <a:gd name="T2" fmla="*/ 41 w 41"/>
                    <a:gd name="T3" fmla="*/ 31 h 31"/>
                    <a:gd name="T4" fmla="*/ 41 w 41"/>
                    <a:gd name="T5" fmla="*/ 0 h 31"/>
                    <a:gd name="T6" fmla="*/ 15 w 41"/>
                    <a:gd name="T7" fmla="*/ 0 h 31"/>
                    <a:gd name="T8" fmla="*/ 0 w 41"/>
                    <a:gd name="T9" fmla="*/ 15 h 31"/>
                    <a:gd name="T10" fmla="*/ 15 w 41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1">
                      <a:moveTo>
                        <a:pt x="15" y="31"/>
                      </a:move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6" y="0"/>
                        <a:pt x="0" y="7"/>
                        <a:pt x="0" y="15"/>
                      </a:cubicBezTo>
                      <a:cubicBezTo>
                        <a:pt x="0" y="24"/>
                        <a:pt x="6" y="31"/>
                        <a:pt x="15" y="3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91"/>
                <p:cNvSpPr>
                  <a:spLocks/>
                </p:cNvSpPr>
                <p:nvPr/>
              </p:nvSpPr>
              <p:spPr bwMode="auto">
                <a:xfrm>
                  <a:off x="6159425" y="4285616"/>
                  <a:ext cx="1490662" cy="1100138"/>
                </a:xfrm>
                <a:custGeom>
                  <a:avLst/>
                  <a:gdLst>
                    <a:gd name="T0" fmla="*/ 93 w 147"/>
                    <a:gd name="T1" fmla="*/ 0 h 108"/>
                    <a:gd name="T2" fmla="*/ 4 w 147"/>
                    <a:gd name="T3" fmla="*/ 0 h 108"/>
                    <a:gd name="T4" fmla="*/ 0 w 147"/>
                    <a:gd name="T5" fmla="*/ 2 h 108"/>
                    <a:gd name="T6" fmla="*/ 4 w 147"/>
                    <a:gd name="T7" fmla="*/ 108 h 108"/>
                    <a:gd name="T8" fmla="*/ 93 w 147"/>
                    <a:gd name="T9" fmla="*/ 108 h 108"/>
                    <a:gd name="T10" fmla="*/ 147 w 147"/>
                    <a:gd name="T11" fmla="*/ 54 h 108"/>
                    <a:gd name="T12" fmla="*/ 93 w 147"/>
                    <a:gd name="T13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108">
                      <a:moveTo>
                        <a:pt x="93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123" y="108"/>
                        <a:pt x="147" y="84"/>
                        <a:pt x="147" y="54"/>
                      </a:cubicBezTo>
                      <a:cubicBezTo>
                        <a:pt x="147" y="24"/>
                        <a:pt x="12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92"/>
                <p:cNvSpPr>
                  <a:spLocks/>
                </p:cNvSpPr>
                <p:nvPr/>
              </p:nvSpPr>
              <p:spPr bwMode="auto">
                <a:xfrm>
                  <a:off x="4617963" y="4306254"/>
                  <a:ext cx="1460500" cy="1100138"/>
                </a:xfrm>
                <a:custGeom>
                  <a:avLst/>
                  <a:gdLst>
                    <a:gd name="T0" fmla="*/ 54 w 144"/>
                    <a:gd name="T1" fmla="*/ 108 h 108"/>
                    <a:gd name="T2" fmla="*/ 144 w 144"/>
                    <a:gd name="T3" fmla="*/ 108 h 108"/>
                    <a:gd name="T4" fmla="*/ 144 w 144"/>
                    <a:gd name="T5" fmla="*/ 0 h 108"/>
                    <a:gd name="T6" fmla="*/ 54 w 144"/>
                    <a:gd name="T7" fmla="*/ 0 h 108"/>
                    <a:gd name="T8" fmla="*/ 0 w 144"/>
                    <a:gd name="T9" fmla="*/ 54 h 108"/>
                    <a:gd name="T10" fmla="*/ 54 w 144"/>
                    <a:gd name="T1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4" h="108">
                      <a:moveTo>
                        <a:pt x="54" y="108"/>
                      </a:moveTo>
                      <a:cubicBezTo>
                        <a:pt x="144" y="108"/>
                        <a:pt x="144" y="108"/>
                        <a:pt x="144" y="108"/>
                      </a:cubicBezTo>
                      <a:cubicBezTo>
                        <a:pt x="144" y="0"/>
                        <a:pt x="144" y="0"/>
                        <a:pt x="14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5" y="0"/>
                        <a:pt x="0" y="24"/>
                        <a:pt x="0" y="54"/>
                      </a:cubicBezTo>
                      <a:cubicBezTo>
                        <a:pt x="0" y="84"/>
                        <a:pt x="25" y="108"/>
                        <a:pt x="54" y="108"/>
                      </a:cubicBezTo>
                      <a:close/>
                    </a:path>
                  </a:pathLst>
                </a:custGeom>
                <a:solidFill>
                  <a:srgbClr val="2FC2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68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5" name="任意多边形 168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9" name="任意多边形 1708"/>
          <p:cNvSpPr/>
          <p:nvPr/>
        </p:nvSpPr>
        <p:spPr>
          <a:xfrm>
            <a:off x="3648350" y="2155176"/>
            <a:ext cx="1279228" cy="1273824"/>
          </a:xfrm>
          <a:custGeom>
            <a:avLst/>
            <a:gdLst/>
            <a:ahLst/>
            <a:cxnLst/>
            <a:rect l="l" t="t" r="r" b="b"/>
            <a:pathLst>
              <a:path w="1271845" h="1266472">
                <a:moveTo>
                  <a:pt x="878338" y="1008611"/>
                </a:moveTo>
                <a:lnTo>
                  <a:pt x="1185891" y="1008611"/>
                </a:lnTo>
                <a:lnTo>
                  <a:pt x="1253042" y="1263786"/>
                </a:lnTo>
                <a:lnTo>
                  <a:pt x="944146" y="1263786"/>
                </a:lnTo>
                <a:close/>
                <a:moveTo>
                  <a:pt x="84610" y="1008611"/>
                </a:moveTo>
                <a:lnTo>
                  <a:pt x="390820" y="1008611"/>
                </a:lnTo>
                <a:lnTo>
                  <a:pt x="323669" y="1263786"/>
                </a:lnTo>
                <a:lnTo>
                  <a:pt x="17459" y="1263786"/>
                </a:lnTo>
                <a:close/>
                <a:moveTo>
                  <a:pt x="476774" y="0"/>
                </a:moveTo>
                <a:lnTo>
                  <a:pt x="795071" y="0"/>
                </a:lnTo>
                <a:lnTo>
                  <a:pt x="795071" y="81924"/>
                </a:lnTo>
                <a:lnTo>
                  <a:pt x="1261100" y="81924"/>
                </a:lnTo>
                <a:lnTo>
                  <a:pt x="1261100" y="183994"/>
                </a:lnTo>
                <a:lnTo>
                  <a:pt x="795071" y="183994"/>
                </a:lnTo>
                <a:lnTo>
                  <a:pt x="795071" y="264576"/>
                </a:lnTo>
                <a:lnTo>
                  <a:pt x="1228868" y="264576"/>
                </a:lnTo>
                <a:lnTo>
                  <a:pt x="1228868" y="365302"/>
                </a:lnTo>
                <a:lnTo>
                  <a:pt x="795071" y="365302"/>
                </a:lnTo>
                <a:lnTo>
                  <a:pt x="795071" y="447227"/>
                </a:lnTo>
                <a:lnTo>
                  <a:pt x="1271845" y="447227"/>
                </a:lnTo>
                <a:lnTo>
                  <a:pt x="1271845" y="547954"/>
                </a:lnTo>
                <a:lnTo>
                  <a:pt x="624506" y="547954"/>
                </a:lnTo>
                <a:lnTo>
                  <a:pt x="482146" y="654053"/>
                </a:lnTo>
                <a:lnTo>
                  <a:pt x="561384" y="654053"/>
                </a:lnTo>
                <a:lnTo>
                  <a:pt x="636594" y="608390"/>
                </a:lnTo>
                <a:lnTo>
                  <a:pt x="1035472" y="608390"/>
                </a:lnTo>
                <a:lnTo>
                  <a:pt x="648681" y="851478"/>
                </a:lnTo>
                <a:lnTo>
                  <a:pt x="913257" y="851478"/>
                </a:lnTo>
                <a:cubicBezTo>
                  <a:pt x="917342" y="851533"/>
                  <a:pt x="920923" y="850750"/>
                  <a:pt x="924001" y="849127"/>
                </a:cubicBezTo>
                <a:cubicBezTo>
                  <a:pt x="927079" y="847504"/>
                  <a:pt x="929317" y="844706"/>
                  <a:pt x="930716" y="840733"/>
                </a:cubicBezTo>
                <a:cubicBezTo>
                  <a:pt x="932031" y="837292"/>
                  <a:pt x="932423" y="833766"/>
                  <a:pt x="931891" y="830157"/>
                </a:cubicBezTo>
                <a:cubicBezTo>
                  <a:pt x="931360" y="826548"/>
                  <a:pt x="930073" y="823358"/>
                  <a:pt x="928030" y="820588"/>
                </a:cubicBezTo>
                <a:lnTo>
                  <a:pt x="862222" y="746721"/>
                </a:lnTo>
                <a:lnTo>
                  <a:pt x="1165746" y="746721"/>
                </a:lnTo>
                <a:lnTo>
                  <a:pt x="1235583" y="824617"/>
                </a:lnTo>
                <a:cubicBezTo>
                  <a:pt x="1245684" y="837488"/>
                  <a:pt x="1252007" y="851030"/>
                  <a:pt x="1254553" y="865244"/>
                </a:cubicBezTo>
                <a:cubicBezTo>
                  <a:pt x="1257099" y="879457"/>
                  <a:pt x="1255700" y="893671"/>
                  <a:pt x="1250356" y="907885"/>
                </a:cubicBezTo>
                <a:cubicBezTo>
                  <a:pt x="1243417" y="922126"/>
                  <a:pt x="1233792" y="933262"/>
                  <a:pt x="1221481" y="941292"/>
                </a:cubicBezTo>
                <a:cubicBezTo>
                  <a:pt x="1209170" y="949322"/>
                  <a:pt x="1195516" y="953407"/>
                  <a:pt x="1180519" y="953547"/>
                </a:cubicBezTo>
                <a:lnTo>
                  <a:pt x="797757" y="953547"/>
                </a:lnTo>
                <a:lnTo>
                  <a:pt x="797757" y="1113367"/>
                </a:lnTo>
                <a:cubicBezTo>
                  <a:pt x="796665" y="1156764"/>
                  <a:pt x="781724" y="1192858"/>
                  <a:pt x="752933" y="1221649"/>
                </a:cubicBezTo>
                <a:cubicBezTo>
                  <a:pt x="724142" y="1250440"/>
                  <a:pt x="688048" y="1265381"/>
                  <a:pt x="644652" y="1266472"/>
                </a:cubicBezTo>
                <a:lnTo>
                  <a:pt x="393506" y="1266472"/>
                </a:lnTo>
                <a:lnTo>
                  <a:pt x="393506" y="1164402"/>
                </a:lnTo>
                <a:lnTo>
                  <a:pt x="440512" y="1164402"/>
                </a:lnTo>
                <a:cubicBezTo>
                  <a:pt x="450892" y="1164179"/>
                  <a:pt x="459678" y="1160597"/>
                  <a:pt x="466869" y="1153658"/>
                </a:cubicBezTo>
                <a:cubicBezTo>
                  <a:pt x="474060" y="1146719"/>
                  <a:pt x="477809" y="1137766"/>
                  <a:pt x="478117" y="1126798"/>
                </a:cubicBezTo>
                <a:lnTo>
                  <a:pt x="478117" y="953547"/>
                </a:lnTo>
                <a:lnTo>
                  <a:pt x="68494" y="953547"/>
                </a:lnTo>
                <a:lnTo>
                  <a:pt x="393506" y="756123"/>
                </a:lnTo>
                <a:lnTo>
                  <a:pt x="8058" y="756123"/>
                </a:lnTo>
                <a:lnTo>
                  <a:pt x="319640" y="547954"/>
                </a:lnTo>
                <a:lnTo>
                  <a:pt x="0" y="547954"/>
                </a:lnTo>
                <a:lnTo>
                  <a:pt x="0" y="447227"/>
                </a:lnTo>
                <a:lnTo>
                  <a:pt x="476774" y="447227"/>
                </a:lnTo>
                <a:lnTo>
                  <a:pt x="476774" y="365302"/>
                </a:lnTo>
                <a:lnTo>
                  <a:pt x="42977" y="365302"/>
                </a:lnTo>
                <a:lnTo>
                  <a:pt x="42977" y="264576"/>
                </a:lnTo>
                <a:lnTo>
                  <a:pt x="476774" y="264576"/>
                </a:lnTo>
                <a:lnTo>
                  <a:pt x="476774" y="183994"/>
                </a:lnTo>
                <a:lnTo>
                  <a:pt x="10744" y="183994"/>
                </a:lnTo>
                <a:lnTo>
                  <a:pt x="10744" y="81924"/>
                </a:lnTo>
                <a:lnTo>
                  <a:pt x="476774" y="81924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7" name="任意多边形 1716"/>
          <p:cNvSpPr/>
          <p:nvPr/>
        </p:nvSpPr>
        <p:spPr>
          <a:xfrm>
            <a:off x="1614060" y="2155175"/>
            <a:ext cx="1269797" cy="1273824"/>
          </a:xfrm>
          <a:custGeom>
            <a:avLst/>
            <a:gdLst/>
            <a:ahLst/>
            <a:cxnLst/>
            <a:rect l="l" t="t" r="r" b="b"/>
            <a:pathLst>
              <a:path w="1054246" h="1057590">
                <a:moveTo>
                  <a:pt x="50150" y="561671"/>
                </a:moveTo>
                <a:lnTo>
                  <a:pt x="250746" y="561671"/>
                </a:lnTo>
                <a:lnTo>
                  <a:pt x="201711" y="1056475"/>
                </a:lnTo>
                <a:lnTo>
                  <a:pt x="0" y="1056475"/>
                </a:lnTo>
                <a:close/>
                <a:moveTo>
                  <a:pt x="375562" y="524895"/>
                </a:moveTo>
                <a:lnTo>
                  <a:pt x="580616" y="524895"/>
                </a:lnTo>
                <a:lnTo>
                  <a:pt x="580616" y="591760"/>
                </a:lnTo>
                <a:lnTo>
                  <a:pt x="689829" y="591760"/>
                </a:lnTo>
                <a:lnTo>
                  <a:pt x="689829" y="676457"/>
                </a:lnTo>
                <a:lnTo>
                  <a:pt x="473631" y="676457"/>
                </a:lnTo>
                <a:lnTo>
                  <a:pt x="470288" y="729949"/>
                </a:lnTo>
                <a:lnTo>
                  <a:pt x="689829" y="729949"/>
                </a:lnTo>
                <a:lnTo>
                  <a:pt x="689829" y="984038"/>
                </a:lnTo>
                <a:cubicBezTo>
                  <a:pt x="689342" y="1005142"/>
                  <a:pt x="682237" y="1022555"/>
                  <a:pt x="668516" y="1036276"/>
                </a:cubicBezTo>
                <a:cubicBezTo>
                  <a:pt x="654795" y="1049998"/>
                  <a:pt x="637382" y="1057102"/>
                  <a:pt x="616277" y="1057590"/>
                </a:cubicBezTo>
                <a:lnTo>
                  <a:pt x="475860" y="1057590"/>
                </a:lnTo>
                <a:lnTo>
                  <a:pt x="475860" y="974008"/>
                </a:lnTo>
                <a:lnTo>
                  <a:pt x="491462" y="974008"/>
                </a:lnTo>
                <a:cubicBezTo>
                  <a:pt x="500075" y="973776"/>
                  <a:pt x="507366" y="970618"/>
                  <a:pt x="513332" y="964535"/>
                </a:cubicBezTo>
                <a:cubicBezTo>
                  <a:pt x="519299" y="958453"/>
                  <a:pt x="522410" y="950837"/>
                  <a:pt x="522666" y="941690"/>
                </a:cubicBezTo>
                <a:lnTo>
                  <a:pt x="522666" y="814645"/>
                </a:lnTo>
                <a:lnTo>
                  <a:pt x="463601" y="814645"/>
                </a:lnTo>
                <a:lnTo>
                  <a:pt x="444656" y="1057590"/>
                </a:lnTo>
                <a:lnTo>
                  <a:pt x="266348" y="1057590"/>
                </a:lnTo>
                <a:lnTo>
                  <a:pt x="296437" y="676457"/>
                </a:lnTo>
                <a:lnTo>
                  <a:pt x="266348" y="676457"/>
                </a:lnTo>
                <a:lnTo>
                  <a:pt x="266348" y="591760"/>
                </a:lnTo>
                <a:lnTo>
                  <a:pt x="375562" y="591760"/>
                </a:lnTo>
                <a:close/>
                <a:moveTo>
                  <a:pt x="443542" y="329870"/>
                </a:moveTo>
                <a:lnTo>
                  <a:pt x="443542" y="412338"/>
                </a:lnTo>
                <a:lnTo>
                  <a:pt x="494805" y="412338"/>
                </a:lnTo>
                <a:cubicBezTo>
                  <a:pt x="498775" y="412407"/>
                  <a:pt x="501979" y="410875"/>
                  <a:pt x="504417" y="407741"/>
                </a:cubicBezTo>
                <a:cubicBezTo>
                  <a:pt x="506855" y="404606"/>
                  <a:pt x="508109" y="399452"/>
                  <a:pt x="508178" y="392278"/>
                </a:cubicBezTo>
                <a:lnTo>
                  <a:pt x="508178" y="329870"/>
                </a:lnTo>
                <a:close/>
                <a:moveTo>
                  <a:pt x="0" y="277492"/>
                </a:moveTo>
                <a:lnTo>
                  <a:pt x="201711" y="277492"/>
                </a:lnTo>
                <a:lnTo>
                  <a:pt x="250746" y="508178"/>
                </a:lnTo>
                <a:lnTo>
                  <a:pt x="50150" y="508178"/>
                </a:lnTo>
                <a:close/>
                <a:moveTo>
                  <a:pt x="443542" y="163821"/>
                </a:moveTo>
                <a:lnTo>
                  <a:pt x="443542" y="245174"/>
                </a:lnTo>
                <a:lnTo>
                  <a:pt x="508178" y="245174"/>
                </a:lnTo>
                <a:lnTo>
                  <a:pt x="508178" y="163821"/>
                </a:lnTo>
                <a:close/>
                <a:moveTo>
                  <a:pt x="717690" y="0"/>
                </a:moveTo>
                <a:lnTo>
                  <a:pt x="880396" y="0"/>
                </a:lnTo>
                <a:lnTo>
                  <a:pt x="873710" y="89154"/>
                </a:lnTo>
                <a:lnTo>
                  <a:pt x="1054246" y="89154"/>
                </a:lnTo>
                <a:lnTo>
                  <a:pt x="1054246" y="152677"/>
                </a:lnTo>
                <a:lnTo>
                  <a:pt x="1036416" y="152677"/>
                </a:lnTo>
                <a:lnTo>
                  <a:pt x="1036416" y="462487"/>
                </a:lnTo>
                <a:lnTo>
                  <a:pt x="950605" y="721034"/>
                </a:lnTo>
                <a:lnTo>
                  <a:pt x="1052018" y="1057590"/>
                </a:lnTo>
                <a:lnTo>
                  <a:pt x="890426" y="1057590"/>
                </a:lnTo>
                <a:lnTo>
                  <a:pt x="865909" y="974008"/>
                </a:lnTo>
                <a:lnTo>
                  <a:pt x="838048" y="1057590"/>
                </a:lnTo>
                <a:lnTo>
                  <a:pt x="685372" y="1057590"/>
                </a:lnTo>
                <a:lnTo>
                  <a:pt x="792357" y="727720"/>
                </a:lnTo>
                <a:lnTo>
                  <a:pt x="700974" y="422368"/>
                </a:lnTo>
                <a:lnTo>
                  <a:pt x="860337" y="422368"/>
                </a:lnTo>
                <a:lnTo>
                  <a:pt x="874824" y="471402"/>
                </a:lnTo>
                <a:lnTo>
                  <a:pt x="887083" y="434626"/>
                </a:lnTo>
                <a:lnTo>
                  <a:pt x="887083" y="152677"/>
                </a:lnTo>
                <a:lnTo>
                  <a:pt x="869252" y="152677"/>
                </a:lnTo>
                <a:lnTo>
                  <a:pt x="854764" y="376676"/>
                </a:lnTo>
                <a:lnTo>
                  <a:pt x="690944" y="376676"/>
                </a:lnTo>
                <a:close/>
                <a:moveTo>
                  <a:pt x="349930" y="0"/>
                </a:moveTo>
                <a:lnTo>
                  <a:pt x="551641" y="0"/>
                </a:lnTo>
                <a:lnTo>
                  <a:pt x="532696" y="79125"/>
                </a:lnTo>
                <a:lnTo>
                  <a:pt x="678685" y="79125"/>
                </a:lnTo>
                <a:lnTo>
                  <a:pt x="678685" y="391164"/>
                </a:lnTo>
                <a:cubicBezTo>
                  <a:pt x="677803" y="420928"/>
                  <a:pt x="669259" y="445817"/>
                  <a:pt x="653053" y="465830"/>
                </a:cubicBezTo>
                <a:cubicBezTo>
                  <a:pt x="636848" y="485843"/>
                  <a:pt x="618274" y="496245"/>
                  <a:pt x="597332" y="497034"/>
                </a:cubicBezTo>
                <a:lnTo>
                  <a:pt x="278607" y="497034"/>
                </a:lnTo>
                <a:lnTo>
                  <a:pt x="278607" y="79125"/>
                </a:lnTo>
                <a:lnTo>
                  <a:pt x="332099" y="79125"/>
                </a:lnTo>
                <a:close/>
                <a:moveTo>
                  <a:pt x="0" y="0"/>
                </a:moveTo>
                <a:lnTo>
                  <a:pt x="201711" y="0"/>
                </a:lnTo>
                <a:lnTo>
                  <a:pt x="249632" y="231801"/>
                </a:lnTo>
                <a:lnTo>
                  <a:pt x="47921" y="231801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6" name="任意多边形 1735"/>
          <p:cNvSpPr/>
          <p:nvPr/>
        </p:nvSpPr>
        <p:spPr>
          <a:xfrm>
            <a:off x="396224" y="188363"/>
            <a:ext cx="833011" cy="1148814"/>
          </a:xfrm>
          <a:custGeom>
            <a:avLst/>
            <a:gdLst/>
            <a:ahLst/>
            <a:cxnLst/>
            <a:rect l="l" t="t" r="r" b="b"/>
            <a:pathLst>
              <a:path w="1274387" h="1757520">
                <a:moveTo>
                  <a:pt x="643356" y="719770"/>
                </a:moveTo>
                <a:cubicBezTo>
                  <a:pt x="699228" y="719770"/>
                  <a:pt x="749966" y="742571"/>
                  <a:pt x="795567" y="788173"/>
                </a:cubicBezTo>
                <a:cubicBezTo>
                  <a:pt x="841169" y="833775"/>
                  <a:pt x="871776" y="891907"/>
                  <a:pt x="887387" y="962569"/>
                </a:cubicBezTo>
                <a:lnTo>
                  <a:pt x="878760" y="962569"/>
                </a:lnTo>
                <a:cubicBezTo>
                  <a:pt x="806454" y="821245"/>
                  <a:pt x="726343" y="750582"/>
                  <a:pt x="638426" y="750582"/>
                </a:cubicBezTo>
                <a:cubicBezTo>
                  <a:pt x="553795" y="750582"/>
                  <a:pt x="496280" y="814260"/>
                  <a:pt x="465878" y="941617"/>
                </a:cubicBezTo>
                <a:cubicBezTo>
                  <a:pt x="446159" y="1021318"/>
                  <a:pt x="413292" y="1061168"/>
                  <a:pt x="367280" y="1061168"/>
                </a:cubicBezTo>
                <a:cubicBezTo>
                  <a:pt x="364815" y="1061168"/>
                  <a:pt x="360706" y="1060757"/>
                  <a:pt x="354955" y="1059935"/>
                </a:cubicBezTo>
                <a:cubicBezTo>
                  <a:pt x="354133" y="1072260"/>
                  <a:pt x="353722" y="1080066"/>
                  <a:pt x="353722" y="1083353"/>
                </a:cubicBezTo>
                <a:cubicBezTo>
                  <a:pt x="353722" y="1308486"/>
                  <a:pt x="445748" y="1453097"/>
                  <a:pt x="629798" y="1517186"/>
                </a:cubicBezTo>
                <a:lnTo>
                  <a:pt x="640891" y="1520884"/>
                </a:lnTo>
                <a:lnTo>
                  <a:pt x="640891" y="1529511"/>
                </a:lnTo>
                <a:cubicBezTo>
                  <a:pt x="550509" y="1529511"/>
                  <a:pt x="474917" y="1485758"/>
                  <a:pt x="414114" y="1398252"/>
                </a:cubicBezTo>
                <a:cubicBezTo>
                  <a:pt x="353311" y="1310746"/>
                  <a:pt x="322910" y="1202082"/>
                  <a:pt x="322910" y="1072260"/>
                </a:cubicBezTo>
                <a:cubicBezTo>
                  <a:pt x="322910" y="1064044"/>
                  <a:pt x="323732" y="1048432"/>
                  <a:pt x="325375" y="1025426"/>
                </a:cubicBezTo>
                <a:cubicBezTo>
                  <a:pt x="335235" y="1027891"/>
                  <a:pt x="347560" y="1029123"/>
                  <a:pt x="362350" y="1029123"/>
                </a:cubicBezTo>
                <a:cubicBezTo>
                  <a:pt x="392751" y="1029123"/>
                  <a:pt x="413703" y="1009404"/>
                  <a:pt x="425206" y="969964"/>
                </a:cubicBezTo>
                <a:lnTo>
                  <a:pt x="436299" y="931757"/>
                </a:lnTo>
                <a:cubicBezTo>
                  <a:pt x="479025" y="790432"/>
                  <a:pt x="548044" y="719770"/>
                  <a:pt x="643356" y="719770"/>
                </a:cubicBezTo>
                <a:close/>
                <a:moveTo>
                  <a:pt x="1111699" y="712375"/>
                </a:moveTo>
                <a:cubicBezTo>
                  <a:pt x="1149496" y="738668"/>
                  <a:pt x="1182978" y="792076"/>
                  <a:pt x="1212147" y="872598"/>
                </a:cubicBezTo>
                <a:cubicBezTo>
                  <a:pt x="1241315" y="953120"/>
                  <a:pt x="1255900" y="1031999"/>
                  <a:pt x="1255900" y="1109235"/>
                </a:cubicBezTo>
                <a:cubicBezTo>
                  <a:pt x="1255900" y="1304789"/>
                  <a:pt x="1189346" y="1465833"/>
                  <a:pt x="1056238" y="1592368"/>
                </a:cubicBezTo>
                <a:cubicBezTo>
                  <a:pt x="940384" y="1702470"/>
                  <a:pt x="809741" y="1757520"/>
                  <a:pt x="664308" y="1757520"/>
                </a:cubicBezTo>
                <a:cubicBezTo>
                  <a:pt x="545990" y="1757520"/>
                  <a:pt x="436710" y="1717260"/>
                  <a:pt x="336468" y="1636737"/>
                </a:cubicBezTo>
                <a:lnTo>
                  <a:pt x="325375" y="1628110"/>
                </a:lnTo>
                <a:lnTo>
                  <a:pt x="325375" y="1620715"/>
                </a:lnTo>
                <a:cubicBezTo>
                  <a:pt x="447802" y="1689734"/>
                  <a:pt x="560369" y="1724243"/>
                  <a:pt x="663076" y="1724243"/>
                </a:cubicBezTo>
                <a:cubicBezTo>
                  <a:pt x="799470" y="1724243"/>
                  <a:pt x="922719" y="1672068"/>
                  <a:pt x="1032820" y="1567718"/>
                </a:cubicBezTo>
                <a:cubicBezTo>
                  <a:pt x="1159355" y="1447757"/>
                  <a:pt x="1222623" y="1297394"/>
                  <a:pt x="1222623" y="1116630"/>
                </a:cubicBezTo>
                <a:cubicBezTo>
                  <a:pt x="1222623" y="987630"/>
                  <a:pt x="1188113" y="857397"/>
                  <a:pt x="1119094" y="725933"/>
                </a:cubicBezTo>
                <a:close/>
                <a:moveTo>
                  <a:pt x="633496" y="172548"/>
                </a:moveTo>
                <a:cubicBezTo>
                  <a:pt x="685260" y="172548"/>
                  <a:pt x="732095" y="187543"/>
                  <a:pt x="773999" y="217533"/>
                </a:cubicBezTo>
                <a:cubicBezTo>
                  <a:pt x="815903" y="247524"/>
                  <a:pt x="843018" y="285114"/>
                  <a:pt x="855343" y="330305"/>
                </a:cubicBezTo>
                <a:lnTo>
                  <a:pt x="845483" y="322910"/>
                </a:lnTo>
                <a:lnTo>
                  <a:pt x="794951" y="271146"/>
                </a:lnTo>
                <a:cubicBezTo>
                  <a:pt x="750582" y="225955"/>
                  <a:pt x="697996" y="203360"/>
                  <a:pt x="637193" y="203360"/>
                </a:cubicBezTo>
                <a:cubicBezTo>
                  <a:pt x="568174" y="203360"/>
                  <a:pt x="509837" y="232939"/>
                  <a:pt x="462181" y="292098"/>
                </a:cubicBezTo>
                <a:cubicBezTo>
                  <a:pt x="421098" y="343041"/>
                  <a:pt x="387410" y="446159"/>
                  <a:pt x="361117" y="601452"/>
                </a:cubicBezTo>
                <a:lnTo>
                  <a:pt x="358652" y="612544"/>
                </a:lnTo>
                <a:lnTo>
                  <a:pt x="325375" y="651984"/>
                </a:lnTo>
                <a:cubicBezTo>
                  <a:pt x="351668" y="332359"/>
                  <a:pt x="454375" y="172548"/>
                  <a:pt x="633496" y="172548"/>
                </a:cubicBezTo>
                <a:close/>
                <a:moveTo>
                  <a:pt x="990916" y="67787"/>
                </a:moveTo>
                <a:cubicBezTo>
                  <a:pt x="1041859" y="89150"/>
                  <a:pt x="1094650" y="127767"/>
                  <a:pt x="1149290" y="183640"/>
                </a:cubicBezTo>
                <a:cubicBezTo>
                  <a:pt x="1203930" y="239513"/>
                  <a:pt x="1245629" y="297028"/>
                  <a:pt x="1274387" y="356188"/>
                </a:cubicBezTo>
                <a:lnTo>
                  <a:pt x="1259597" y="362350"/>
                </a:lnTo>
                <a:cubicBezTo>
                  <a:pt x="1171680" y="396038"/>
                  <a:pt x="1122792" y="414936"/>
                  <a:pt x="1112932" y="419044"/>
                </a:cubicBezTo>
                <a:lnTo>
                  <a:pt x="955174" y="492993"/>
                </a:lnTo>
                <a:lnTo>
                  <a:pt x="945314" y="497923"/>
                </a:lnTo>
                <a:lnTo>
                  <a:pt x="931757" y="473273"/>
                </a:lnTo>
                <a:cubicBezTo>
                  <a:pt x="1019674" y="420687"/>
                  <a:pt x="1119505" y="375907"/>
                  <a:pt x="1231250" y="338933"/>
                </a:cubicBezTo>
                <a:cubicBezTo>
                  <a:pt x="1185237" y="248551"/>
                  <a:pt x="1105126" y="161044"/>
                  <a:pt x="990916" y="76414"/>
                </a:cubicBezTo>
                <a:close/>
                <a:moveTo>
                  <a:pt x="647053" y="0"/>
                </a:moveTo>
                <a:cubicBezTo>
                  <a:pt x="754690" y="0"/>
                  <a:pt x="849797" y="25882"/>
                  <a:pt x="932373" y="77646"/>
                </a:cubicBezTo>
                <a:cubicBezTo>
                  <a:pt x="1014949" y="129411"/>
                  <a:pt x="1078011" y="202949"/>
                  <a:pt x="1121559" y="298261"/>
                </a:cubicBezTo>
                <a:lnTo>
                  <a:pt x="1109234" y="303191"/>
                </a:lnTo>
                <a:lnTo>
                  <a:pt x="1042680" y="335235"/>
                </a:lnTo>
                <a:cubicBezTo>
                  <a:pt x="973661" y="371388"/>
                  <a:pt x="921486" y="402200"/>
                  <a:pt x="886155" y="427672"/>
                </a:cubicBezTo>
                <a:cubicBezTo>
                  <a:pt x="885333" y="419455"/>
                  <a:pt x="884922" y="413293"/>
                  <a:pt x="884922" y="409184"/>
                </a:cubicBezTo>
                <a:cubicBezTo>
                  <a:pt x="869311" y="203771"/>
                  <a:pt x="779340" y="101064"/>
                  <a:pt x="615009" y="101064"/>
                </a:cubicBezTo>
                <a:cubicBezTo>
                  <a:pt x="564066" y="101064"/>
                  <a:pt x="513740" y="116675"/>
                  <a:pt x="464030" y="147898"/>
                </a:cubicBezTo>
                <a:cubicBezTo>
                  <a:pt x="414319" y="179121"/>
                  <a:pt x="374264" y="221025"/>
                  <a:pt x="343862" y="273611"/>
                </a:cubicBezTo>
                <a:cubicBezTo>
                  <a:pt x="274843" y="392751"/>
                  <a:pt x="240334" y="599808"/>
                  <a:pt x="240334" y="894783"/>
                </a:cubicBezTo>
                <a:cubicBezTo>
                  <a:pt x="240334" y="1132241"/>
                  <a:pt x="269913" y="1300680"/>
                  <a:pt x="329073" y="1400101"/>
                </a:cubicBezTo>
                <a:cubicBezTo>
                  <a:pt x="393162" y="1507737"/>
                  <a:pt x="480668" y="1561556"/>
                  <a:pt x="591592" y="1561556"/>
                </a:cubicBezTo>
                <a:cubicBezTo>
                  <a:pt x="687725" y="1561556"/>
                  <a:pt x="767426" y="1514722"/>
                  <a:pt x="830693" y="1421053"/>
                </a:cubicBezTo>
                <a:cubicBezTo>
                  <a:pt x="893961" y="1327384"/>
                  <a:pt x="925594" y="1209887"/>
                  <a:pt x="925594" y="1068563"/>
                </a:cubicBezTo>
                <a:cubicBezTo>
                  <a:pt x="925594" y="935455"/>
                  <a:pt x="899712" y="831104"/>
                  <a:pt x="847948" y="755512"/>
                </a:cubicBezTo>
                <a:cubicBezTo>
                  <a:pt x="796184" y="679920"/>
                  <a:pt x="724700" y="642124"/>
                  <a:pt x="633496" y="642124"/>
                </a:cubicBezTo>
                <a:cubicBezTo>
                  <a:pt x="563655" y="642124"/>
                  <a:pt x="506139" y="664719"/>
                  <a:pt x="460948" y="709910"/>
                </a:cubicBezTo>
                <a:cubicBezTo>
                  <a:pt x="415757" y="755101"/>
                  <a:pt x="386178" y="819601"/>
                  <a:pt x="372210" y="903410"/>
                </a:cubicBezTo>
                <a:cubicBezTo>
                  <a:pt x="365636" y="945314"/>
                  <a:pt x="350846" y="966267"/>
                  <a:pt x="327840" y="966267"/>
                </a:cubicBezTo>
                <a:cubicBezTo>
                  <a:pt x="291687" y="966267"/>
                  <a:pt x="273611" y="942439"/>
                  <a:pt x="273611" y="894783"/>
                </a:cubicBezTo>
                <a:cubicBezTo>
                  <a:pt x="273611" y="792897"/>
                  <a:pt x="311612" y="707034"/>
                  <a:pt x="387616" y="637194"/>
                </a:cubicBezTo>
                <a:cubicBezTo>
                  <a:pt x="463619" y="567353"/>
                  <a:pt x="557493" y="532433"/>
                  <a:pt x="669238" y="532433"/>
                </a:cubicBezTo>
                <a:cubicBezTo>
                  <a:pt x="812206" y="532433"/>
                  <a:pt x="927649" y="582964"/>
                  <a:pt x="1015566" y="684028"/>
                </a:cubicBezTo>
                <a:cubicBezTo>
                  <a:pt x="1103483" y="785092"/>
                  <a:pt x="1147441" y="918611"/>
                  <a:pt x="1147441" y="1084585"/>
                </a:cubicBezTo>
                <a:cubicBezTo>
                  <a:pt x="1147441" y="1254668"/>
                  <a:pt x="1098142" y="1392295"/>
                  <a:pt x="999543" y="1497467"/>
                </a:cubicBezTo>
                <a:cubicBezTo>
                  <a:pt x="900945" y="1602639"/>
                  <a:pt x="771945" y="1655225"/>
                  <a:pt x="612544" y="1655225"/>
                </a:cubicBezTo>
                <a:cubicBezTo>
                  <a:pt x="429315" y="1655225"/>
                  <a:pt x="285114" y="1586616"/>
                  <a:pt x="179942" y="1449400"/>
                </a:cubicBezTo>
                <a:cubicBezTo>
                  <a:pt x="125713" y="1378738"/>
                  <a:pt x="82165" y="1287739"/>
                  <a:pt x="49299" y="1176405"/>
                </a:cubicBezTo>
                <a:cubicBezTo>
                  <a:pt x="16433" y="1065071"/>
                  <a:pt x="0" y="952709"/>
                  <a:pt x="0" y="839321"/>
                </a:cubicBezTo>
                <a:cubicBezTo>
                  <a:pt x="0" y="597754"/>
                  <a:pt x="61418" y="397476"/>
                  <a:pt x="184256" y="238485"/>
                </a:cubicBezTo>
                <a:cubicBezTo>
                  <a:pt x="307093" y="79495"/>
                  <a:pt x="461359" y="0"/>
                  <a:pt x="647053" y="0"/>
                </a:cubicBez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7" name="矩形 1736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EA5616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人体中存在一种瘦素，也称抗肥胖因子，缺乏瘦素的人喜欢所有的食物，而且吃得很多，因此最后成为超级大胖子。</a:t>
            </a:r>
          </a:p>
        </p:txBody>
      </p:sp>
    </p:spTree>
    <p:extLst>
      <p:ext uri="{BB962C8B-B14F-4D97-AF65-F5344CB8AC3E}">
        <p14:creationId xmlns:p14="http://schemas.microsoft.com/office/powerpoint/2010/main" xmlns="" val="339208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707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" name="组合 222"/>
          <p:cNvGrpSpPr/>
          <p:nvPr/>
        </p:nvGrpSpPr>
        <p:grpSpPr>
          <a:xfrm>
            <a:off x="-9525" y="-174434"/>
            <a:ext cx="12133065" cy="7176582"/>
            <a:chOff x="-9525" y="-174434"/>
            <a:chExt cx="12133065" cy="7176582"/>
          </a:xfrm>
        </p:grpSpPr>
        <p:sp>
          <p:nvSpPr>
            <p:cNvPr id="224" name="Freeform 5"/>
            <p:cNvSpPr>
              <a:spLocks/>
            </p:cNvSpPr>
            <p:nvPr/>
          </p:nvSpPr>
          <p:spPr bwMode="auto">
            <a:xfrm>
              <a:off x="3402013" y="360363"/>
              <a:ext cx="2622550" cy="2292350"/>
            </a:xfrm>
            <a:custGeom>
              <a:avLst/>
              <a:gdLst>
                <a:gd name="T0" fmla="*/ 158 w 698"/>
                <a:gd name="T1" fmla="*/ 493 h 610"/>
                <a:gd name="T2" fmla="*/ 258 w 698"/>
                <a:gd name="T3" fmla="*/ 480 h 610"/>
                <a:gd name="T4" fmla="*/ 297 w 698"/>
                <a:gd name="T5" fmla="*/ 387 h 610"/>
                <a:gd name="T6" fmla="*/ 398 w 698"/>
                <a:gd name="T7" fmla="*/ 374 h 610"/>
                <a:gd name="T8" fmla="*/ 437 w 698"/>
                <a:gd name="T9" fmla="*/ 281 h 610"/>
                <a:gd name="T10" fmla="*/ 537 w 698"/>
                <a:gd name="T11" fmla="*/ 269 h 610"/>
                <a:gd name="T12" fmla="*/ 576 w 698"/>
                <a:gd name="T13" fmla="*/ 175 h 610"/>
                <a:gd name="T14" fmla="*/ 698 w 698"/>
                <a:gd name="T15" fmla="*/ 175 h 610"/>
                <a:gd name="T16" fmla="*/ 680 w 698"/>
                <a:gd name="T17" fmla="*/ 146 h 610"/>
                <a:gd name="T18" fmla="*/ 205 w 698"/>
                <a:gd name="T19" fmla="*/ 121 h 610"/>
                <a:gd name="T20" fmla="*/ 102 w 698"/>
                <a:gd name="T21" fmla="*/ 584 h 610"/>
                <a:gd name="T22" fmla="*/ 125 w 698"/>
                <a:gd name="T23" fmla="*/ 610 h 610"/>
                <a:gd name="T24" fmla="*/ 158 w 698"/>
                <a:gd name="T25" fmla="*/ 49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8" h="610">
                  <a:moveTo>
                    <a:pt x="158" y="493"/>
                  </a:moveTo>
                  <a:cubicBezTo>
                    <a:pt x="188" y="470"/>
                    <a:pt x="226" y="467"/>
                    <a:pt x="258" y="480"/>
                  </a:cubicBezTo>
                  <a:cubicBezTo>
                    <a:pt x="254" y="446"/>
                    <a:pt x="267" y="410"/>
                    <a:pt x="297" y="387"/>
                  </a:cubicBezTo>
                  <a:cubicBezTo>
                    <a:pt x="327" y="365"/>
                    <a:pt x="365" y="361"/>
                    <a:pt x="398" y="374"/>
                  </a:cubicBezTo>
                  <a:cubicBezTo>
                    <a:pt x="393" y="340"/>
                    <a:pt x="407" y="304"/>
                    <a:pt x="437" y="281"/>
                  </a:cubicBezTo>
                  <a:cubicBezTo>
                    <a:pt x="467" y="259"/>
                    <a:pt x="505" y="255"/>
                    <a:pt x="537" y="269"/>
                  </a:cubicBezTo>
                  <a:cubicBezTo>
                    <a:pt x="533" y="234"/>
                    <a:pt x="547" y="198"/>
                    <a:pt x="576" y="175"/>
                  </a:cubicBezTo>
                  <a:cubicBezTo>
                    <a:pt x="613" y="147"/>
                    <a:pt x="663" y="149"/>
                    <a:pt x="698" y="175"/>
                  </a:cubicBezTo>
                  <a:cubicBezTo>
                    <a:pt x="693" y="165"/>
                    <a:pt x="687" y="156"/>
                    <a:pt x="680" y="146"/>
                  </a:cubicBezTo>
                  <a:cubicBezTo>
                    <a:pt x="577" y="11"/>
                    <a:pt x="365" y="0"/>
                    <a:pt x="205" y="121"/>
                  </a:cubicBezTo>
                  <a:cubicBezTo>
                    <a:pt x="46" y="242"/>
                    <a:pt x="0" y="449"/>
                    <a:pt x="102" y="584"/>
                  </a:cubicBezTo>
                  <a:cubicBezTo>
                    <a:pt x="109" y="594"/>
                    <a:pt x="117" y="602"/>
                    <a:pt x="125" y="610"/>
                  </a:cubicBezTo>
                  <a:cubicBezTo>
                    <a:pt x="109" y="569"/>
                    <a:pt x="121" y="521"/>
                    <a:pt x="158" y="493"/>
                  </a:cubicBezTo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6"/>
            <p:cNvSpPr>
              <a:spLocks/>
            </p:cNvSpPr>
            <p:nvPr/>
          </p:nvSpPr>
          <p:spPr bwMode="auto">
            <a:xfrm>
              <a:off x="4044950" y="654051"/>
              <a:ext cx="142875" cy="171450"/>
            </a:xfrm>
            <a:custGeom>
              <a:avLst/>
              <a:gdLst>
                <a:gd name="T0" fmla="*/ 8 w 38"/>
                <a:gd name="T1" fmla="*/ 0 h 46"/>
                <a:gd name="T2" fmla="*/ 0 w 38"/>
                <a:gd name="T3" fmla="*/ 6 h 46"/>
                <a:gd name="T4" fmla="*/ 31 w 38"/>
                <a:gd name="T5" fmla="*/ 46 h 46"/>
                <a:gd name="T6" fmla="*/ 34 w 38"/>
                <a:gd name="T7" fmla="*/ 43 h 46"/>
                <a:gd name="T8" fmla="*/ 38 w 38"/>
                <a:gd name="T9" fmla="*/ 40 h 46"/>
                <a:gd name="T10" fmla="*/ 8 w 3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6">
                  <a:moveTo>
                    <a:pt x="8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6" y="42"/>
                    <a:pt x="37" y="41"/>
                    <a:pt x="38" y="4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7"/>
            <p:cNvSpPr>
              <a:spLocks/>
            </p:cNvSpPr>
            <p:nvPr/>
          </p:nvSpPr>
          <p:spPr bwMode="auto">
            <a:xfrm>
              <a:off x="4160838" y="803276"/>
              <a:ext cx="161925" cy="200025"/>
            </a:xfrm>
            <a:custGeom>
              <a:avLst/>
              <a:gdLst>
                <a:gd name="T0" fmla="*/ 7 w 43"/>
                <a:gd name="T1" fmla="*/ 0 h 53"/>
                <a:gd name="T2" fmla="*/ 3 w 43"/>
                <a:gd name="T3" fmla="*/ 3 h 53"/>
                <a:gd name="T4" fmla="*/ 0 w 43"/>
                <a:gd name="T5" fmla="*/ 6 h 53"/>
                <a:gd name="T6" fmla="*/ 36 w 43"/>
                <a:gd name="T7" fmla="*/ 53 h 53"/>
                <a:gd name="T8" fmla="*/ 43 w 43"/>
                <a:gd name="T9" fmla="*/ 48 h 53"/>
                <a:gd name="T10" fmla="*/ 7 w 43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3">
                  <a:moveTo>
                    <a:pt x="7" y="0"/>
                  </a:move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8"/>
            <p:cNvSpPr>
              <a:spLocks/>
            </p:cNvSpPr>
            <p:nvPr/>
          </p:nvSpPr>
          <p:spPr bwMode="auto">
            <a:xfrm>
              <a:off x="4840288" y="1709738"/>
              <a:ext cx="942975" cy="1476375"/>
            </a:xfrm>
            <a:custGeom>
              <a:avLst/>
              <a:gdLst>
                <a:gd name="T0" fmla="*/ 14 w 251"/>
                <a:gd name="T1" fmla="*/ 0 h 393"/>
                <a:gd name="T2" fmla="*/ 15 w 251"/>
                <a:gd name="T3" fmla="*/ 15 h 393"/>
                <a:gd name="T4" fmla="*/ 0 w 251"/>
                <a:gd name="T5" fmla="*/ 11 h 393"/>
                <a:gd name="T6" fmla="*/ 216 w 251"/>
                <a:gd name="T7" fmla="*/ 295 h 393"/>
                <a:gd name="T8" fmla="*/ 218 w 251"/>
                <a:gd name="T9" fmla="*/ 298 h 393"/>
                <a:gd name="T10" fmla="*/ 206 w 251"/>
                <a:gd name="T11" fmla="*/ 365 h 393"/>
                <a:gd name="T12" fmla="*/ 175 w 251"/>
                <a:gd name="T13" fmla="*/ 375 h 393"/>
                <a:gd name="T14" fmla="*/ 136 w 251"/>
                <a:gd name="T15" fmla="*/ 357 h 393"/>
                <a:gd name="T16" fmla="*/ 122 w 251"/>
                <a:gd name="T17" fmla="*/ 367 h 393"/>
                <a:gd name="T18" fmla="*/ 175 w 251"/>
                <a:gd name="T19" fmla="*/ 393 h 393"/>
                <a:gd name="T20" fmla="*/ 216 w 251"/>
                <a:gd name="T21" fmla="*/ 379 h 393"/>
                <a:gd name="T22" fmla="*/ 230 w 251"/>
                <a:gd name="T23" fmla="*/ 286 h 393"/>
                <a:gd name="T24" fmla="*/ 14 w 251"/>
                <a:gd name="T2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393">
                  <a:moveTo>
                    <a:pt x="14" y="0"/>
                  </a:moveTo>
                  <a:cubicBezTo>
                    <a:pt x="14" y="5"/>
                    <a:pt x="14" y="10"/>
                    <a:pt x="15" y="15"/>
                  </a:cubicBezTo>
                  <a:cubicBezTo>
                    <a:pt x="10" y="13"/>
                    <a:pt x="5" y="12"/>
                    <a:pt x="0" y="11"/>
                  </a:cubicBezTo>
                  <a:cubicBezTo>
                    <a:pt x="216" y="295"/>
                    <a:pt x="216" y="295"/>
                    <a:pt x="216" y="295"/>
                  </a:cubicBezTo>
                  <a:cubicBezTo>
                    <a:pt x="216" y="295"/>
                    <a:pt x="217" y="297"/>
                    <a:pt x="218" y="298"/>
                  </a:cubicBezTo>
                  <a:cubicBezTo>
                    <a:pt x="232" y="320"/>
                    <a:pt x="227" y="349"/>
                    <a:pt x="206" y="365"/>
                  </a:cubicBezTo>
                  <a:cubicBezTo>
                    <a:pt x="196" y="372"/>
                    <a:pt x="186" y="375"/>
                    <a:pt x="175" y="375"/>
                  </a:cubicBezTo>
                  <a:cubicBezTo>
                    <a:pt x="160" y="375"/>
                    <a:pt x="146" y="369"/>
                    <a:pt x="136" y="357"/>
                  </a:cubicBezTo>
                  <a:cubicBezTo>
                    <a:pt x="122" y="367"/>
                    <a:pt x="122" y="367"/>
                    <a:pt x="122" y="367"/>
                  </a:cubicBezTo>
                  <a:cubicBezTo>
                    <a:pt x="136" y="384"/>
                    <a:pt x="155" y="393"/>
                    <a:pt x="175" y="393"/>
                  </a:cubicBezTo>
                  <a:cubicBezTo>
                    <a:pt x="189" y="393"/>
                    <a:pt x="204" y="388"/>
                    <a:pt x="216" y="379"/>
                  </a:cubicBezTo>
                  <a:cubicBezTo>
                    <a:pt x="245" y="357"/>
                    <a:pt x="251" y="315"/>
                    <a:pt x="230" y="28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9"/>
            <p:cNvSpPr>
              <a:spLocks/>
            </p:cNvSpPr>
            <p:nvPr/>
          </p:nvSpPr>
          <p:spPr bwMode="auto">
            <a:xfrm>
              <a:off x="4284663" y="973138"/>
              <a:ext cx="612775" cy="792163"/>
            </a:xfrm>
            <a:custGeom>
              <a:avLst/>
              <a:gdLst>
                <a:gd name="T0" fmla="*/ 13 w 163"/>
                <a:gd name="T1" fmla="*/ 0 h 211"/>
                <a:gd name="T2" fmla="*/ 10 w 163"/>
                <a:gd name="T3" fmla="*/ 3 h 211"/>
                <a:gd name="T4" fmla="*/ 21 w 163"/>
                <a:gd name="T5" fmla="*/ 17 h 211"/>
                <a:gd name="T6" fmla="*/ 13 w 163"/>
                <a:gd name="T7" fmla="*/ 22 h 211"/>
                <a:gd name="T8" fmla="*/ 3 w 163"/>
                <a:gd name="T9" fmla="*/ 8 h 211"/>
                <a:gd name="T10" fmla="*/ 0 w 163"/>
                <a:gd name="T11" fmla="*/ 11 h 211"/>
                <a:gd name="T12" fmla="*/ 148 w 163"/>
                <a:gd name="T13" fmla="*/ 207 h 211"/>
                <a:gd name="T14" fmla="*/ 163 w 163"/>
                <a:gd name="T15" fmla="*/ 211 h 211"/>
                <a:gd name="T16" fmla="*/ 162 w 163"/>
                <a:gd name="T17" fmla="*/ 196 h 211"/>
                <a:gd name="T18" fmla="*/ 13 w 163"/>
                <a:gd name="T1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211">
                  <a:moveTo>
                    <a:pt x="13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48" y="207"/>
                    <a:pt x="148" y="207"/>
                    <a:pt x="148" y="207"/>
                  </a:cubicBezTo>
                  <a:cubicBezTo>
                    <a:pt x="153" y="208"/>
                    <a:pt x="158" y="209"/>
                    <a:pt x="163" y="211"/>
                  </a:cubicBezTo>
                  <a:cubicBezTo>
                    <a:pt x="162" y="206"/>
                    <a:pt x="162" y="201"/>
                    <a:pt x="162" y="196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0"/>
            <p:cNvSpPr>
              <a:spLocks/>
            </p:cNvSpPr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1"/>
            <p:cNvSpPr>
              <a:spLocks/>
            </p:cNvSpPr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"/>
            <p:cNvSpPr>
              <a:spLocks/>
            </p:cNvSpPr>
            <p:nvPr/>
          </p:nvSpPr>
          <p:spPr bwMode="auto">
            <a:xfrm>
              <a:off x="4746625" y="22431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3"/>
            <p:cNvSpPr>
              <a:spLocks/>
            </p:cNvSpPr>
            <p:nvPr/>
          </p:nvSpPr>
          <p:spPr bwMode="auto">
            <a:xfrm>
              <a:off x="5837238" y="2100263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4"/>
            <p:cNvSpPr>
              <a:spLocks/>
            </p:cNvSpPr>
            <p:nvPr/>
          </p:nvSpPr>
          <p:spPr bwMode="auto">
            <a:xfrm>
              <a:off x="4273550" y="338613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5"/>
            <p:cNvSpPr>
              <a:spLocks/>
            </p:cNvSpPr>
            <p:nvPr/>
          </p:nvSpPr>
          <p:spPr bwMode="auto">
            <a:xfrm>
              <a:off x="4040188" y="46259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6"/>
            <p:cNvSpPr>
              <a:spLocks/>
            </p:cNvSpPr>
            <p:nvPr/>
          </p:nvSpPr>
          <p:spPr bwMode="auto">
            <a:xfrm>
              <a:off x="5854700" y="431482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7"/>
            <p:cNvSpPr>
              <a:spLocks/>
            </p:cNvSpPr>
            <p:nvPr/>
          </p:nvSpPr>
          <p:spPr bwMode="auto">
            <a:xfrm>
              <a:off x="4994275" y="1819276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8"/>
            <p:cNvSpPr>
              <a:spLocks/>
            </p:cNvSpPr>
            <p:nvPr/>
          </p:nvSpPr>
          <p:spPr bwMode="auto">
            <a:xfrm>
              <a:off x="5356225" y="1592263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9"/>
            <p:cNvSpPr>
              <a:spLocks/>
            </p:cNvSpPr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0"/>
            <p:cNvSpPr>
              <a:spLocks/>
            </p:cNvSpPr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1"/>
            <p:cNvSpPr>
              <a:spLocks/>
            </p:cNvSpPr>
            <p:nvPr/>
          </p:nvSpPr>
          <p:spPr bwMode="auto">
            <a:xfrm>
              <a:off x="6134100" y="3606801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22"/>
            <p:cNvSpPr>
              <a:spLocks/>
            </p:cNvSpPr>
            <p:nvPr/>
          </p:nvSpPr>
          <p:spPr bwMode="auto">
            <a:xfrm>
              <a:off x="6453188" y="2905126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23"/>
            <p:cNvSpPr>
              <a:spLocks/>
            </p:cNvSpPr>
            <p:nvPr/>
          </p:nvSpPr>
          <p:spPr bwMode="auto">
            <a:xfrm>
              <a:off x="5100638" y="553243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24"/>
            <p:cNvSpPr>
              <a:spLocks/>
            </p:cNvSpPr>
            <p:nvPr/>
          </p:nvSpPr>
          <p:spPr bwMode="auto">
            <a:xfrm>
              <a:off x="4416425" y="181451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25"/>
            <p:cNvSpPr>
              <a:spLocks/>
            </p:cNvSpPr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26"/>
            <p:cNvSpPr>
              <a:spLocks/>
            </p:cNvSpPr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27"/>
            <p:cNvSpPr>
              <a:spLocks/>
            </p:cNvSpPr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28"/>
            <p:cNvSpPr>
              <a:spLocks/>
            </p:cNvSpPr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29"/>
            <p:cNvSpPr>
              <a:spLocks/>
            </p:cNvSpPr>
            <p:nvPr/>
          </p:nvSpPr>
          <p:spPr bwMode="auto">
            <a:xfrm>
              <a:off x="5900738" y="141605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0"/>
            <p:cNvSpPr>
              <a:spLocks/>
            </p:cNvSpPr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1"/>
            <p:cNvSpPr>
              <a:spLocks/>
            </p:cNvSpPr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2"/>
            <p:cNvSpPr>
              <a:spLocks/>
            </p:cNvSpPr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3"/>
            <p:cNvSpPr>
              <a:spLocks/>
            </p:cNvSpPr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4"/>
            <p:cNvSpPr>
              <a:spLocks/>
            </p:cNvSpPr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5"/>
            <p:cNvSpPr>
              <a:spLocks/>
            </p:cNvSpPr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6"/>
            <p:cNvSpPr>
              <a:spLocks/>
            </p:cNvSpPr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7"/>
            <p:cNvSpPr>
              <a:spLocks/>
            </p:cNvSpPr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8"/>
            <p:cNvSpPr>
              <a:spLocks/>
            </p:cNvSpPr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9"/>
            <p:cNvSpPr>
              <a:spLocks/>
            </p:cNvSpPr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40"/>
            <p:cNvSpPr>
              <a:spLocks/>
            </p:cNvSpPr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41"/>
            <p:cNvSpPr>
              <a:spLocks/>
            </p:cNvSpPr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42"/>
            <p:cNvSpPr>
              <a:spLocks/>
            </p:cNvSpPr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43"/>
            <p:cNvSpPr>
              <a:spLocks/>
            </p:cNvSpPr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44"/>
            <p:cNvSpPr>
              <a:spLocks/>
            </p:cNvSpPr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45"/>
            <p:cNvSpPr>
              <a:spLocks/>
            </p:cNvSpPr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46"/>
            <p:cNvSpPr>
              <a:spLocks/>
            </p:cNvSpPr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47"/>
            <p:cNvSpPr>
              <a:spLocks/>
            </p:cNvSpPr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48"/>
            <p:cNvSpPr>
              <a:spLocks/>
            </p:cNvSpPr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49"/>
            <p:cNvSpPr>
              <a:spLocks/>
            </p:cNvSpPr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50"/>
            <p:cNvSpPr>
              <a:spLocks/>
            </p:cNvSpPr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1"/>
            <p:cNvSpPr>
              <a:spLocks/>
            </p:cNvSpPr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52"/>
            <p:cNvSpPr>
              <a:spLocks/>
            </p:cNvSpPr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3"/>
            <p:cNvSpPr>
              <a:spLocks/>
            </p:cNvSpPr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54"/>
            <p:cNvSpPr>
              <a:spLocks/>
            </p:cNvSpPr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5"/>
            <p:cNvSpPr>
              <a:spLocks/>
            </p:cNvSpPr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56"/>
            <p:cNvSpPr>
              <a:spLocks/>
            </p:cNvSpPr>
            <p:nvPr/>
          </p:nvSpPr>
          <p:spPr bwMode="auto">
            <a:xfrm>
              <a:off x="5430838" y="33972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7"/>
            <p:cNvSpPr>
              <a:spLocks/>
            </p:cNvSpPr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58"/>
            <p:cNvSpPr>
              <a:spLocks/>
            </p:cNvSpPr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9"/>
            <p:cNvSpPr>
              <a:spLocks/>
            </p:cNvSpPr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60"/>
            <p:cNvSpPr>
              <a:spLocks/>
            </p:cNvSpPr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61"/>
            <p:cNvSpPr>
              <a:spLocks/>
            </p:cNvSpPr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62"/>
            <p:cNvSpPr>
              <a:spLocks/>
            </p:cNvSpPr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63"/>
            <p:cNvSpPr>
              <a:spLocks/>
            </p:cNvSpPr>
            <p:nvPr/>
          </p:nvSpPr>
          <p:spPr bwMode="auto">
            <a:xfrm>
              <a:off x="3184525" y="5903913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4"/>
            <p:cNvSpPr>
              <a:spLocks/>
            </p:cNvSpPr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65"/>
            <p:cNvSpPr>
              <a:spLocks/>
            </p:cNvSpPr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66"/>
            <p:cNvSpPr>
              <a:spLocks/>
            </p:cNvSpPr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67"/>
            <p:cNvSpPr>
              <a:spLocks/>
            </p:cNvSpPr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68"/>
            <p:cNvSpPr>
              <a:spLocks/>
            </p:cNvSpPr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69"/>
            <p:cNvSpPr>
              <a:spLocks/>
            </p:cNvSpPr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71"/>
            <p:cNvSpPr>
              <a:spLocks/>
            </p:cNvSpPr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72"/>
            <p:cNvSpPr>
              <a:spLocks/>
            </p:cNvSpPr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73"/>
            <p:cNvSpPr>
              <a:spLocks/>
            </p:cNvSpPr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74"/>
            <p:cNvSpPr>
              <a:spLocks/>
            </p:cNvSpPr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75"/>
            <p:cNvSpPr>
              <a:spLocks/>
            </p:cNvSpPr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76"/>
            <p:cNvSpPr>
              <a:spLocks/>
            </p:cNvSpPr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77"/>
            <p:cNvSpPr>
              <a:spLocks/>
            </p:cNvSpPr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78"/>
            <p:cNvSpPr>
              <a:spLocks/>
            </p:cNvSpPr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79"/>
            <p:cNvSpPr>
              <a:spLocks/>
            </p:cNvSpPr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80"/>
            <p:cNvSpPr>
              <a:spLocks/>
            </p:cNvSpPr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81"/>
            <p:cNvSpPr>
              <a:spLocks/>
            </p:cNvSpPr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82"/>
            <p:cNvSpPr>
              <a:spLocks/>
            </p:cNvSpPr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83"/>
            <p:cNvSpPr>
              <a:spLocks/>
            </p:cNvSpPr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84"/>
            <p:cNvSpPr>
              <a:spLocks/>
            </p:cNvSpPr>
            <p:nvPr/>
          </p:nvSpPr>
          <p:spPr bwMode="auto">
            <a:xfrm>
              <a:off x="5273675" y="261461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85"/>
            <p:cNvSpPr>
              <a:spLocks/>
            </p:cNvSpPr>
            <p:nvPr/>
          </p:nvSpPr>
          <p:spPr bwMode="auto">
            <a:xfrm>
              <a:off x="6791325" y="3606801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86"/>
            <p:cNvSpPr>
              <a:spLocks/>
            </p:cNvSpPr>
            <p:nvPr/>
          </p:nvSpPr>
          <p:spPr bwMode="auto">
            <a:xfrm>
              <a:off x="6738938" y="4862513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87"/>
            <p:cNvSpPr>
              <a:spLocks/>
            </p:cNvSpPr>
            <p:nvPr/>
          </p:nvSpPr>
          <p:spPr bwMode="auto">
            <a:xfrm>
              <a:off x="8158163" y="5648326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88"/>
            <p:cNvSpPr>
              <a:spLocks/>
            </p:cNvSpPr>
            <p:nvPr/>
          </p:nvSpPr>
          <p:spPr bwMode="auto">
            <a:xfrm>
              <a:off x="5700713" y="94615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89"/>
            <p:cNvSpPr>
              <a:spLocks/>
            </p:cNvSpPr>
            <p:nvPr/>
          </p:nvSpPr>
          <p:spPr bwMode="auto">
            <a:xfrm>
              <a:off x="4554538" y="497998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90"/>
            <p:cNvSpPr>
              <a:spLocks/>
            </p:cNvSpPr>
            <p:nvPr/>
          </p:nvSpPr>
          <p:spPr bwMode="auto">
            <a:xfrm>
              <a:off x="5126038" y="4062413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1"/>
            <p:cNvSpPr>
              <a:spLocks/>
            </p:cNvSpPr>
            <p:nvPr/>
          </p:nvSpPr>
          <p:spPr bwMode="auto">
            <a:xfrm>
              <a:off x="5697538" y="400526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92"/>
            <p:cNvSpPr>
              <a:spLocks/>
            </p:cNvSpPr>
            <p:nvPr/>
          </p:nvSpPr>
          <p:spPr bwMode="auto">
            <a:xfrm>
              <a:off x="5611813" y="57340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93"/>
            <p:cNvSpPr>
              <a:spLocks/>
            </p:cNvSpPr>
            <p:nvPr/>
          </p:nvSpPr>
          <p:spPr bwMode="auto">
            <a:xfrm>
              <a:off x="3863975" y="289401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94"/>
            <p:cNvSpPr>
              <a:spLocks/>
            </p:cNvSpPr>
            <p:nvPr/>
          </p:nvSpPr>
          <p:spPr bwMode="auto">
            <a:xfrm>
              <a:off x="6080125" y="298767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95"/>
            <p:cNvSpPr>
              <a:spLocks/>
            </p:cNvSpPr>
            <p:nvPr/>
          </p:nvSpPr>
          <p:spPr bwMode="auto">
            <a:xfrm>
              <a:off x="6472238" y="1819276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96"/>
            <p:cNvSpPr>
              <a:spLocks/>
            </p:cNvSpPr>
            <p:nvPr/>
          </p:nvSpPr>
          <p:spPr bwMode="auto">
            <a:xfrm>
              <a:off x="5873750" y="179228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97"/>
            <p:cNvSpPr>
              <a:spLocks/>
            </p:cNvSpPr>
            <p:nvPr/>
          </p:nvSpPr>
          <p:spPr bwMode="auto">
            <a:xfrm>
              <a:off x="4578350" y="269398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98"/>
            <p:cNvSpPr>
              <a:spLocks/>
            </p:cNvSpPr>
            <p:nvPr/>
          </p:nvSpPr>
          <p:spPr bwMode="auto">
            <a:xfrm>
              <a:off x="4968875" y="355917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99"/>
            <p:cNvSpPr>
              <a:spLocks/>
            </p:cNvSpPr>
            <p:nvPr/>
          </p:nvSpPr>
          <p:spPr bwMode="auto">
            <a:xfrm>
              <a:off x="7500938" y="479901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00"/>
            <p:cNvSpPr>
              <a:spLocks/>
            </p:cNvSpPr>
            <p:nvPr/>
          </p:nvSpPr>
          <p:spPr bwMode="auto">
            <a:xfrm>
              <a:off x="7558088" y="397986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01"/>
            <p:cNvSpPr>
              <a:spLocks/>
            </p:cNvSpPr>
            <p:nvPr/>
          </p:nvSpPr>
          <p:spPr bwMode="auto">
            <a:xfrm>
              <a:off x="7527925" y="59721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02"/>
            <p:cNvSpPr>
              <a:spLocks/>
            </p:cNvSpPr>
            <p:nvPr/>
          </p:nvSpPr>
          <p:spPr bwMode="auto">
            <a:xfrm>
              <a:off x="5486400" y="4471988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03"/>
            <p:cNvSpPr>
              <a:spLocks/>
            </p:cNvSpPr>
            <p:nvPr/>
          </p:nvSpPr>
          <p:spPr bwMode="auto">
            <a:xfrm>
              <a:off x="8947150" y="4678363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04"/>
            <p:cNvSpPr>
              <a:spLocks/>
            </p:cNvSpPr>
            <p:nvPr/>
          </p:nvSpPr>
          <p:spPr bwMode="auto">
            <a:xfrm>
              <a:off x="4710113" y="556260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05"/>
            <p:cNvSpPr>
              <a:spLocks/>
            </p:cNvSpPr>
            <p:nvPr/>
          </p:nvSpPr>
          <p:spPr bwMode="auto">
            <a:xfrm>
              <a:off x="3635375" y="504348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106"/>
            <p:cNvSpPr>
              <a:spLocks/>
            </p:cNvSpPr>
            <p:nvPr/>
          </p:nvSpPr>
          <p:spPr bwMode="auto">
            <a:xfrm>
              <a:off x="5329238" y="53403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0"/>
            <p:cNvSpPr>
              <a:spLocks/>
            </p:cNvSpPr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1"/>
            <p:cNvSpPr>
              <a:spLocks/>
            </p:cNvSpPr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2"/>
            <p:cNvSpPr>
              <a:spLocks/>
            </p:cNvSpPr>
            <p:nvPr/>
          </p:nvSpPr>
          <p:spPr bwMode="auto">
            <a:xfrm>
              <a:off x="1350962" y="134223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3"/>
            <p:cNvSpPr>
              <a:spLocks/>
            </p:cNvSpPr>
            <p:nvPr/>
          </p:nvSpPr>
          <p:spPr bwMode="auto">
            <a:xfrm>
              <a:off x="2441575" y="119935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14"/>
            <p:cNvSpPr>
              <a:spLocks/>
            </p:cNvSpPr>
            <p:nvPr/>
          </p:nvSpPr>
          <p:spPr bwMode="auto">
            <a:xfrm>
              <a:off x="877887" y="248523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5"/>
            <p:cNvSpPr>
              <a:spLocks/>
            </p:cNvSpPr>
            <p:nvPr/>
          </p:nvSpPr>
          <p:spPr bwMode="auto">
            <a:xfrm>
              <a:off x="644525" y="372507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6"/>
            <p:cNvSpPr>
              <a:spLocks/>
            </p:cNvSpPr>
            <p:nvPr/>
          </p:nvSpPr>
          <p:spPr bwMode="auto">
            <a:xfrm>
              <a:off x="2459037" y="3413920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7"/>
            <p:cNvSpPr>
              <a:spLocks/>
            </p:cNvSpPr>
            <p:nvPr/>
          </p:nvSpPr>
          <p:spPr bwMode="auto">
            <a:xfrm>
              <a:off x="1598612" y="91837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8"/>
            <p:cNvSpPr>
              <a:spLocks/>
            </p:cNvSpPr>
            <p:nvPr/>
          </p:nvSpPr>
          <p:spPr bwMode="auto">
            <a:xfrm>
              <a:off x="1960562" y="69135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19"/>
            <p:cNvSpPr>
              <a:spLocks/>
            </p:cNvSpPr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20"/>
            <p:cNvSpPr>
              <a:spLocks/>
            </p:cNvSpPr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21"/>
            <p:cNvSpPr>
              <a:spLocks/>
            </p:cNvSpPr>
            <p:nvPr/>
          </p:nvSpPr>
          <p:spPr bwMode="auto">
            <a:xfrm>
              <a:off x="2738437" y="2705895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22"/>
            <p:cNvSpPr>
              <a:spLocks/>
            </p:cNvSpPr>
            <p:nvPr/>
          </p:nvSpPr>
          <p:spPr bwMode="auto">
            <a:xfrm>
              <a:off x="3057525" y="2004220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3"/>
            <p:cNvSpPr>
              <a:spLocks/>
            </p:cNvSpPr>
            <p:nvPr/>
          </p:nvSpPr>
          <p:spPr bwMode="auto">
            <a:xfrm>
              <a:off x="1704975" y="463153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4"/>
            <p:cNvSpPr>
              <a:spLocks/>
            </p:cNvSpPr>
            <p:nvPr/>
          </p:nvSpPr>
          <p:spPr bwMode="auto">
            <a:xfrm>
              <a:off x="1020762" y="91360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25"/>
            <p:cNvSpPr>
              <a:spLocks/>
            </p:cNvSpPr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26"/>
            <p:cNvSpPr>
              <a:spLocks/>
            </p:cNvSpPr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7"/>
            <p:cNvSpPr>
              <a:spLocks/>
            </p:cNvSpPr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8"/>
            <p:cNvSpPr>
              <a:spLocks/>
            </p:cNvSpPr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9"/>
            <p:cNvSpPr>
              <a:spLocks/>
            </p:cNvSpPr>
            <p:nvPr/>
          </p:nvSpPr>
          <p:spPr bwMode="auto">
            <a:xfrm>
              <a:off x="2505075" y="515145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0"/>
            <p:cNvSpPr>
              <a:spLocks/>
            </p:cNvSpPr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1"/>
            <p:cNvSpPr>
              <a:spLocks/>
            </p:cNvSpPr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2"/>
            <p:cNvSpPr>
              <a:spLocks/>
            </p:cNvSpPr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3"/>
            <p:cNvSpPr>
              <a:spLocks/>
            </p:cNvSpPr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4"/>
            <p:cNvSpPr>
              <a:spLocks/>
            </p:cNvSpPr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5"/>
            <p:cNvSpPr>
              <a:spLocks/>
            </p:cNvSpPr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6"/>
            <p:cNvSpPr>
              <a:spLocks/>
            </p:cNvSpPr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7"/>
            <p:cNvSpPr>
              <a:spLocks/>
            </p:cNvSpPr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8"/>
            <p:cNvSpPr>
              <a:spLocks/>
            </p:cNvSpPr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9"/>
            <p:cNvSpPr>
              <a:spLocks/>
            </p:cNvSpPr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40"/>
            <p:cNvSpPr>
              <a:spLocks/>
            </p:cNvSpPr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41"/>
            <p:cNvSpPr>
              <a:spLocks/>
            </p:cNvSpPr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42"/>
            <p:cNvSpPr>
              <a:spLocks/>
            </p:cNvSpPr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43"/>
            <p:cNvSpPr>
              <a:spLocks/>
            </p:cNvSpPr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44"/>
            <p:cNvSpPr>
              <a:spLocks/>
            </p:cNvSpPr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45"/>
            <p:cNvSpPr>
              <a:spLocks/>
            </p:cNvSpPr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46"/>
            <p:cNvSpPr>
              <a:spLocks/>
            </p:cNvSpPr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47"/>
            <p:cNvSpPr>
              <a:spLocks/>
            </p:cNvSpPr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48"/>
            <p:cNvSpPr>
              <a:spLocks/>
            </p:cNvSpPr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49"/>
            <p:cNvSpPr>
              <a:spLocks/>
            </p:cNvSpPr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50"/>
            <p:cNvSpPr>
              <a:spLocks/>
            </p:cNvSpPr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51"/>
            <p:cNvSpPr>
              <a:spLocks/>
            </p:cNvSpPr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52"/>
            <p:cNvSpPr>
              <a:spLocks/>
            </p:cNvSpPr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53"/>
            <p:cNvSpPr>
              <a:spLocks/>
            </p:cNvSpPr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Freeform 54"/>
            <p:cNvSpPr>
              <a:spLocks/>
            </p:cNvSpPr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Freeform 55"/>
            <p:cNvSpPr>
              <a:spLocks/>
            </p:cNvSpPr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6"/>
            <p:cNvSpPr>
              <a:spLocks/>
            </p:cNvSpPr>
            <p:nvPr/>
          </p:nvSpPr>
          <p:spPr bwMode="auto">
            <a:xfrm>
              <a:off x="2035175" y="24963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7"/>
            <p:cNvSpPr>
              <a:spLocks/>
            </p:cNvSpPr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8"/>
            <p:cNvSpPr>
              <a:spLocks/>
            </p:cNvSpPr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9"/>
            <p:cNvSpPr>
              <a:spLocks/>
            </p:cNvSpPr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Freeform 60"/>
            <p:cNvSpPr>
              <a:spLocks/>
            </p:cNvSpPr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Freeform 61"/>
            <p:cNvSpPr>
              <a:spLocks/>
            </p:cNvSpPr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62"/>
            <p:cNvSpPr>
              <a:spLocks/>
            </p:cNvSpPr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4"/>
            <p:cNvSpPr>
              <a:spLocks/>
            </p:cNvSpPr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5"/>
            <p:cNvSpPr>
              <a:spLocks/>
            </p:cNvSpPr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6"/>
            <p:cNvSpPr>
              <a:spLocks/>
            </p:cNvSpPr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7"/>
            <p:cNvSpPr>
              <a:spLocks/>
            </p:cNvSpPr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Freeform 68"/>
            <p:cNvSpPr>
              <a:spLocks/>
            </p:cNvSpPr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Freeform 69"/>
            <p:cNvSpPr>
              <a:spLocks/>
            </p:cNvSpPr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70"/>
            <p:cNvSpPr>
              <a:spLocks/>
            </p:cNvSpPr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71"/>
            <p:cNvSpPr>
              <a:spLocks/>
            </p:cNvSpPr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72"/>
            <p:cNvSpPr>
              <a:spLocks/>
            </p:cNvSpPr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73"/>
            <p:cNvSpPr>
              <a:spLocks/>
            </p:cNvSpPr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74"/>
            <p:cNvSpPr>
              <a:spLocks/>
            </p:cNvSpPr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75"/>
            <p:cNvSpPr>
              <a:spLocks/>
            </p:cNvSpPr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76"/>
            <p:cNvSpPr>
              <a:spLocks/>
            </p:cNvSpPr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77"/>
            <p:cNvSpPr>
              <a:spLocks/>
            </p:cNvSpPr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78"/>
            <p:cNvSpPr>
              <a:spLocks/>
            </p:cNvSpPr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79"/>
            <p:cNvSpPr>
              <a:spLocks/>
            </p:cNvSpPr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80"/>
            <p:cNvSpPr>
              <a:spLocks/>
            </p:cNvSpPr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81"/>
            <p:cNvSpPr>
              <a:spLocks/>
            </p:cNvSpPr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Freeform 82"/>
            <p:cNvSpPr>
              <a:spLocks/>
            </p:cNvSpPr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83"/>
            <p:cNvSpPr>
              <a:spLocks/>
            </p:cNvSpPr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84"/>
            <p:cNvSpPr>
              <a:spLocks/>
            </p:cNvSpPr>
            <p:nvPr/>
          </p:nvSpPr>
          <p:spPr bwMode="auto">
            <a:xfrm>
              <a:off x="1878012" y="171370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85"/>
            <p:cNvSpPr>
              <a:spLocks/>
            </p:cNvSpPr>
            <p:nvPr/>
          </p:nvSpPr>
          <p:spPr bwMode="auto">
            <a:xfrm>
              <a:off x="3395662" y="270589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86"/>
            <p:cNvSpPr>
              <a:spLocks/>
            </p:cNvSpPr>
            <p:nvPr/>
          </p:nvSpPr>
          <p:spPr bwMode="auto">
            <a:xfrm>
              <a:off x="3343275" y="3961607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87"/>
            <p:cNvSpPr>
              <a:spLocks/>
            </p:cNvSpPr>
            <p:nvPr/>
          </p:nvSpPr>
          <p:spPr bwMode="auto">
            <a:xfrm>
              <a:off x="4762500" y="4747420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88"/>
            <p:cNvSpPr>
              <a:spLocks/>
            </p:cNvSpPr>
            <p:nvPr/>
          </p:nvSpPr>
          <p:spPr bwMode="auto">
            <a:xfrm>
              <a:off x="2305050" y="4524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89"/>
            <p:cNvSpPr>
              <a:spLocks/>
            </p:cNvSpPr>
            <p:nvPr/>
          </p:nvSpPr>
          <p:spPr bwMode="auto">
            <a:xfrm>
              <a:off x="1158875" y="407908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Freeform 90"/>
            <p:cNvSpPr>
              <a:spLocks/>
            </p:cNvSpPr>
            <p:nvPr/>
          </p:nvSpPr>
          <p:spPr bwMode="auto">
            <a:xfrm>
              <a:off x="1730375" y="3161507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91"/>
            <p:cNvSpPr>
              <a:spLocks/>
            </p:cNvSpPr>
            <p:nvPr/>
          </p:nvSpPr>
          <p:spPr bwMode="auto">
            <a:xfrm>
              <a:off x="2301875" y="310435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2"/>
            <p:cNvSpPr>
              <a:spLocks/>
            </p:cNvSpPr>
            <p:nvPr/>
          </p:nvSpPr>
          <p:spPr bwMode="auto">
            <a:xfrm>
              <a:off x="2216150" y="483314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3"/>
            <p:cNvSpPr>
              <a:spLocks/>
            </p:cNvSpPr>
            <p:nvPr/>
          </p:nvSpPr>
          <p:spPr bwMode="auto">
            <a:xfrm>
              <a:off x="468312" y="1993107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4"/>
            <p:cNvSpPr>
              <a:spLocks/>
            </p:cNvSpPr>
            <p:nvPr/>
          </p:nvSpPr>
          <p:spPr bwMode="auto">
            <a:xfrm>
              <a:off x="2684462" y="208677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5"/>
            <p:cNvSpPr>
              <a:spLocks/>
            </p:cNvSpPr>
            <p:nvPr/>
          </p:nvSpPr>
          <p:spPr bwMode="auto">
            <a:xfrm>
              <a:off x="3076575" y="918370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Freeform 96"/>
            <p:cNvSpPr>
              <a:spLocks/>
            </p:cNvSpPr>
            <p:nvPr/>
          </p:nvSpPr>
          <p:spPr bwMode="auto">
            <a:xfrm>
              <a:off x="2478087" y="89138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Freeform 97"/>
            <p:cNvSpPr>
              <a:spLocks/>
            </p:cNvSpPr>
            <p:nvPr/>
          </p:nvSpPr>
          <p:spPr bwMode="auto">
            <a:xfrm>
              <a:off x="1182687" y="179308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Freeform 98"/>
            <p:cNvSpPr>
              <a:spLocks/>
            </p:cNvSpPr>
            <p:nvPr/>
          </p:nvSpPr>
          <p:spPr bwMode="auto">
            <a:xfrm>
              <a:off x="1573212" y="265827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Freeform 99"/>
            <p:cNvSpPr>
              <a:spLocks/>
            </p:cNvSpPr>
            <p:nvPr/>
          </p:nvSpPr>
          <p:spPr bwMode="auto">
            <a:xfrm>
              <a:off x="4105275" y="389810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100"/>
            <p:cNvSpPr>
              <a:spLocks/>
            </p:cNvSpPr>
            <p:nvPr/>
          </p:nvSpPr>
          <p:spPr bwMode="auto">
            <a:xfrm>
              <a:off x="4162425" y="3078957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101"/>
            <p:cNvSpPr>
              <a:spLocks/>
            </p:cNvSpPr>
            <p:nvPr/>
          </p:nvSpPr>
          <p:spPr bwMode="auto">
            <a:xfrm>
              <a:off x="4132262" y="507127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102"/>
            <p:cNvSpPr>
              <a:spLocks/>
            </p:cNvSpPr>
            <p:nvPr/>
          </p:nvSpPr>
          <p:spPr bwMode="auto">
            <a:xfrm>
              <a:off x="2090737" y="3571082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103"/>
            <p:cNvSpPr>
              <a:spLocks/>
            </p:cNvSpPr>
            <p:nvPr/>
          </p:nvSpPr>
          <p:spPr bwMode="auto">
            <a:xfrm>
              <a:off x="5551487" y="3777457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104"/>
            <p:cNvSpPr>
              <a:spLocks/>
            </p:cNvSpPr>
            <p:nvPr/>
          </p:nvSpPr>
          <p:spPr bwMode="auto">
            <a:xfrm>
              <a:off x="1314450" y="46616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105"/>
            <p:cNvSpPr>
              <a:spLocks/>
            </p:cNvSpPr>
            <p:nvPr/>
          </p:nvSpPr>
          <p:spPr bwMode="auto">
            <a:xfrm>
              <a:off x="239712" y="414258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Freeform 106"/>
            <p:cNvSpPr>
              <a:spLocks/>
            </p:cNvSpPr>
            <p:nvPr/>
          </p:nvSpPr>
          <p:spPr bwMode="auto">
            <a:xfrm>
              <a:off x="1933575" y="44394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Freeform 12"/>
            <p:cNvSpPr>
              <a:spLocks/>
            </p:cNvSpPr>
            <p:nvPr/>
          </p:nvSpPr>
          <p:spPr bwMode="auto">
            <a:xfrm rot="9156877">
              <a:off x="11120971" y="260299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Freeform 13"/>
            <p:cNvSpPr>
              <a:spLocks/>
            </p:cNvSpPr>
            <p:nvPr/>
          </p:nvSpPr>
          <p:spPr bwMode="auto">
            <a:xfrm rot="9156877">
              <a:off x="10228386" y="323381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14"/>
            <p:cNvSpPr>
              <a:spLocks/>
            </p:cNvSpPr>
            <p:nvPr/>
          </p:nvSpPr>
          <p:spPr bwMode="auto">
            <a:xfrm rot="9156877">
              <a:off x="11074150" y="1410117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15"/>
            <p:cNvSpPr>
              <a:spLocks/>
            </p:cNvSpPr>
            <p:nvPr/>
          </p:nvSpPr>
          <p:spPr bwMode="auto">
            <a:xfrm rot="9156877">
              <a:off x="10740558" y="21216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16"/>
            <p:cNvSpPr>
              <a:spLocks/>
            </p:cNvSpPr>
            <p:nvPr/>
          </p:nvSpPr>
          <p:spPr bwMode="auto">
            <a:xfrm rot="9156877">
              <a:off x="9243023" y="1312791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17"/>
            <p:cNvSpPr>
              <a:spLocks/>
            </p:cNvSpPr>
            <p:nvPr/>
          </p:nvSpPr>
          <p:spPr bwMode="auto">
            <a:xfrm rot="9156877">
              <a:off x="11154909" y="3132899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9" name="Freeform 18"/>
            <p:cNvSpPr>
              <a:spLocks/>
            </p:cNvSpPr>
            <p:nvPr/>
          </p:nvSpPr>
          <p:spPr bwMode="auto">
            <a:xfrm rot="9156877">
              <a:off x="10939075" y="349909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0" name="Freeform 19"/>
            <p:cNvSpPr>
              <a:spLocks/>
            </p:cNvSpPr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20"/>
            <p:cNvSpPr>
              <a:spLocks/>
            </p:cNvSpPr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21"/>
            <p:cNvSpPr>
              <a:spLocks/>
            </p:cNvSpPr>
            <p:nvPr/>
          </p:nvSpPr>
          <p:spPr bwMode="auto">
            <a:xfrm rot="9156877">
              <a:off x="9356055" y="2085163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22"/>
            <p:cNvSpPr>
              <a:spLocks/>
            </p:cNvSpPr>
            <p:nvPr/>
          </p:nvSpPr>
          <p:spPr bwMode="auto">
            <a:xfrm rot="9156877">
              <a:off x="9412980" y="2868173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23"/>
            <p:cNvSpPr>
              <a:spLocks/>
            </p:cNvSpPr>
            <p:nvPr/>
          </p:nvSpPr>
          <p:spPr bwMode="auto">
            <a:xfrm rot="9156877">
              <a:off x="9370782" y="-10537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5" name="Freeform 24"/>
            <p:cNvSpPr>
              <a:spLocks/>
            </p:cNvSpPr>
            <p:nvPr/>
          </p:nvSpPr>
          <p:spPr bwMode="auto">
            <a:xfrm rot="9156877">
              <a:off x="11664274" y="286007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6" name="Freeform 25"/>
            <p:cNvSpPr>
              <a:spLocks/>
            </p:cNvSpPr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7" name="Freeform 26"/>
            <p:cNvSpPr>
              <a:spLocks/>
            </p:cNvSpPr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27"/>
            <p:cNvSpPr>
              <a:spLocks/>
            </p:cNvSpPr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28"/>
            <p:cNvSpPr>
              <a:spLocks/>
            </p:cNvSpPr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29"/>
            <p:cNvSpPr>
              <a:spLocks/>
            </p:cNvSpPr>
            <p:nvPr/>
          </p:nvSpPr>
          <p:spPr bwMode="auto">
            <a:xfrm rot="9156877">
              <a:off x="10568280" y="39316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30"/>
            <p:cNvSpPr>
              <a:spLocks/>
            </p:cNvSpPr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31"/>
            <p:cNvSpPr>
              <a:spLocks/>
            </p:cNvSpPr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32"/>
            <p:cNvSpPr>
              <a:spLocks/>
            </p:cNvSpPr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33"/>
            <p:cNvSpPr>
              <a:spLocks/>
            </p:cNvSpPr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34"/>
            <p:cNvSpPr>
              <a:spLocks/>
            </p:cNvSpPr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35"/>
            <p:cNvSpPr>
              <a:spLocks/>
            </p:cNvSpPr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36"/>
            <p:cNvSpPr>
              <a:spLocks/>
            </p:cNvSpPr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37"/>
            <p:cNvSpPr>
              <a:spLocks/>
            </p:cNvSpPr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38"/>
            <p:cNvSpPr>
              <a:spLocks/>
            </p:cNvSpPr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39"/>
            <p:cNvSpPr>
              <a:spLocks/>
            </p:cNvSpPr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40"/>
            <p:cNvSpPr>
              <a:spLocks/>
            </p:cNvSpPr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41"/>
            <p:cNvSpPr>
              <a:spLocks/>
            </p:cNvSpPr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42"/>
            <p:cNvSpPr>
              <a:spLocks/>
            </p:cNvSpPr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43"/>
            <p:cNvSpPr>
              <a:spLocks/>
            </p:cNvSpPr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44"/>
            <p:cNvSpPr>
              <a:spLocks/>
            </p:cNvSpPr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45"/>
            <p:cNvSpPr>
              <a:spLocks/>
            </p:cNvSpPr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48"/>
            <p:cNvSpPr>
              <a:spLocks/>
            </p:cNvSpPr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49"/>
            <p:cNvSpPr>
              <a:spLocks/>
            </p:cNvSpPr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50"/>
            <p:cNvSpPr>
              <a:spLocks/>
            </p:cNvSpPr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51"/>
            <p:cNvSpPr>
              <a:spLocks/>
            </p:cNvSpPr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52"/>
            <p:cNvSpPr>
              <a:spLocks/>
            </p:cNvSpPr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53"/>
            <p:cNvSpPr>
              <a:spLocks/>
            </p:cNvSpPr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54"/>
            <p:cNvSpPr>
              <a:spLocks/>
            </p:cNvSpPr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55"/>
            <p:cNvSpPr>
              <a:spLocks/>
            </p:cNvSpPr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56"/>
            <p:cNvSpPr>
              <a:spLocks/>
            </p:cNvSpPr>
            <p:nvPr/>
          </p:nvSpPr>
          <p:spPr bwMode="auto">
            <a:xfrm rot="9156877">
              <a:off x="10157356" y="200434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57"/>
            <p:cNvSpPr>
              <a:spLocks/>
            </p:cNvSpPr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58"/>
            <p:cNvSpPr>
              <a:spLocks/>
            </p:cNvSpPr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59"/>
            <p:cNvSpPr>
              <a:spLocks/>
            </p:cNvSpPr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60"/>
            <p:cNvSpPr>
              <a:spLocks/>
            </p:cNvSpPr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61"/>
            <p:cNvSpPr>
              <a:spLocks/>
            </p:cNvSpPr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62"/>
            <p:cNvSpPr>
              <a:spLocks/>
            </p:cNvSpPr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64"/>
            <p:cNvSpPr>
              <a:spLocks/>
            </p:cNvSpPr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65"/>
            <p:cNvSpPr>
              <a:spLocks/>
            </p:cNvSpPr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66"/>
            <p:cNvSpPr>
              <a:spLocks/>
            </p:cNvSpPr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67"/>
            <p:cNvSpPr>
              <a:spLocks/>
            </p:cNvSpPr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70"/>
            <p:cNvSpPr>
              <a:spLocks/>
            </p:cNvSpPr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71"/>
            <p:cNvSpPr>
              <a:spLocks/>
            </p:cNvSpPr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72"/>
            <p:cNvSpPr>
              <a:spLocks/>
            </p:cNvSpPr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73"/>
            <p:cNvSpPr>
              <a:spLocks/>
            </p:cNvSpPr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74"/>
            <p:cNvSpPr>
              <a:spLocks/>
            </p:cNvSpPr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75"/>
            <p:cNvSpPr>
              <a:spLocks/>
            </p:cNvSpPr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76"/>
            <p:cNvSpPr>
              <a:spLocks/>
            </p:cNvSpPr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77"/>
            <p:cNvSpPr>
              <a:spLocks/>
            </p:cNvSpPr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78"/>
            <p:cNvSpPr>
              <a:spLocks/>
            </p:cNvSpPr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79"/>
            <p:cNvSpPr>
              <a:spLocks/>
            </p:cNvSpPr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80"/>
            <p:cNvSpPr>
              <a:spLocks/>
            </p:cNvSpPr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81"/>
            <p:cNvSpPr>
              <a:spLocks/>
            </p:cNvSpPr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84"/>
            <p:cNvSpPr>
              <a:spLocks/>
            </p:cNvSpPr>
            <p:nvPr/>
          </p:nvSpPr>
          <p:spPr bwMode="auto">
            <a:xfrm rot="9156877">
              <a:off x="10656898" y="262698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85"/>
            <p:cNvSpPr>
              <a:spLocks/>
            </p:cNvSpPr>
            <p:nvPr/>
          </p:nvSpPr>
          <p:spPr bwMode="auto">
            <a:xfrm rot="9156877">
              <a:off x="8855944" y="244333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86"/>
            <p:cNvSpPr>
              <a:spLocks/>
            </p:cNvSpPr>
            <p:nvPr/>
          </p:nvSpPr>
          <p:spPr bwMode="auto">
            <a:xfrm rot="9156877">
              <a:off x="8292051" y="1286845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87"/>
            <p:cNvSpPr>
              <a:spLocks/>
            </p:cNvSpPr>
            <p:nvPr/>
          </p:nvSpPr>
          <p:spPr bwMode="auto">
            <a:xfrm rot="9156877">
              <a:off x="6698780" y="1254043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88"/>
            <p:cNvSpPr>
              <a:spLocks/>
            </p:cNvSpPr>
            <p:nvPr/>
          </p:nvSpPr>
          <p:spPr bwMode="auto">
            <a:xfrm rot="9156877">
              <a:off x="11022801" y="429129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89"/>
            <p:cNvSpPr>
              <a:spLocks/>
            </p:cNvSpPr>
            <p:nvPr/>
          </p:nvSpPr>
          <p:spPr bwMode="auto">
            <a:xfrm rot="9156877">
              <a:off x="10185435" y="18380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90"/>
            <p:cNvSpPr>
              <a:spLocks/>
            </p:cNvSpPr>
            <p:nvPr/>
          </p:nvSpPr>
          <p:spPr bwMode="auto">
            <a:xfrm rot="9156877">
              <a:off x="10103039" y="1260691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91"/>
            <p:cNvSpPr>
              <a:spLocks/>
            </p:cNvSpPr>
            <p:nvPr/>
          </p:nvSpPr>
          <p:spPr bwMode="auto">
            <a:xfrm rot="9156877">
              <a:off x="9618511" y="157354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92"/>
            <p:cNvSpPr>
              <a:spLocks/>
            </p:cNvSpPr>
            <p:nvPr/>
          </p:nvSpPr>
          <p:spPr bwMode="auto">
            <a:xfrm rot="9156877">
              <a:off x="8900931" y="-1300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93"/>
            <p:cNvSpPr>
              <a:spLocks/>
            </p:cNvSpPr>
            <p:nvPr/>
          </p:nvSpPr>
          <p:spPr bwMode="auto">
            <a:xfrm rot="9156877">
              <a:off x="11780466" y="1731968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8" name="Freeform 94"/>
            <p:cNvSpPr>
              <a:spLocks/>
            </p:cNvSpPr>
            <p:nvPr/>
          </p:nvSpPr>
          <p:spPr bwMode="auto">
            <a:xfrm rot="9156877">
              <a:off x="9801676" y="26825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9" name="Freeform 95"/>
            <p:cNvSpPr>
              <a:spLocks/>
            </p:cNvSpPr>
            <p:nvPr/>
          </p:nvSpPr>
          <p:spPr bwMode="auto">
            <a:xfrm rot="9156877">
              <a:off x="9993167" y="3903033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0" name="Freeform 96"/>
            <p:cNvSpPr>
              <a:spLocks/>
            </p:cNvSpPr>
            <p:nvPr/>
          </p:nvSpPr>
          <p:spPr bwMode="auto">
            <a:xfrm rot="9156877">
              <a:off x="10536998" y="365170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1" name="Freeform 97"/>
            <p:cNvSpPr>
              <a:spLocks/>
            </p:cNvSpPr>
            <p:nvPr/>
          </p:nvSpPr>
          <p:spPr bwMode="auto">
            <a:xfrm rot="9156877">
              <a:off x="11272468" y="22552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98"/>
            <p:cNvSpPr>
              <a:spLocks/>
            </p:cNvSpPr>
            <p:nvPr/>
          </p:nvSpPr>
          <p:spPr bwMode="auto">
            <a:xfrm rot="9156877">
              <a:off x="10527745" y="16666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99"/>
            <p:cNvSpPr>
              <a:spLocks/>
            </p:cNvSpPr>
            <p:nvPr/>
          </p:nvSpPr>
          <p:spPr bwMode="auto">
            <a:xfrm rot="9156877">
              <a:off x="7709151" y="173040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00"/>
            <p:cNvSpPr>
              <a:spLocks/>
            </p:cNvSpPr>
            <p:nvPr/>
          </p:nvSpPr>
          <p:spPr bwMode="auto">
            <a:xfrm rot="9156877">
              <a:off x="8026971" y="2482868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01"/>
            <p:cNvSpPr>
              <a:spLocks/>
            </p:cNvSpPr>
            <p:nvPr/>
          </p:nvSpPr>
          <p:spPr bwMode="auto">
            <a:xfrm rot="9156877">
              <a:off x="7145565" y="70112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02"/>
            <p:cNvSpPr>
              <a:spLocks/>
            </p:cNvSpPr>
            <p:nvPr/>
          </p:nvSpPr>
          <p:spPr bwMode="auto">
            <a:xfrm rot="9156877">
              <a:off x="9646850" y="109450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03"/>
            <p:cNvSpPr>
              <a:spLocks/>
            </p:cNvSpPr>
            <p:nvPr/>
          </p:nvSpPr>
          <p:spPr bwMode="auto">
            <a:xfrm rot="9156877">
              <a:off x="6477915" y="2498620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06"/>
            <p:cNvSpPr>
              <a:spLocks/>
            </p:cNvSpPr>
            <p:nvPr/>
          </p:nvSpPr>
          <p:spPr bwMode="auto">
            <a:xfrm rot="9156877">
              <a:off x="9388474" y="250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0"/>
            <p:cNvSpPr>
              <a:spLocks/>
            </p:cNvSpPr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1"/>
            <p:cNvSpPr>
              <a:spLocks/>
            </p:cNvSpPr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2"/>
            <p:cNvSpPr>
              <a:spLocks/>
            </p:cNvSpPr>
            <p:nvPr/>
          </p:nvSpPr>
          <p:spPr bwMode="auto">
            <a:xfrm rot="9156877">
              <a:off x="8644425" y="25339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3"/>
            <p:cNvSpPr>
              <a:spLocks/>
            </p:cNvSpPr>
            <p:nvPr/>
          </p:nvSpPr>
          <p:spPr bwMode="auto">
            <a:xfrm rot="9156877">
              <a:off x="7751840" y="316476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4"/>
            <p:cNvSpPr>
              <a:spLocks/>
            </p:cNvSpPr>
            <p:nvPr/>
          </p:nvSpPr>
          <p:spPr bwMode="auto">
            <a:xfrm rot="9156877">
              <a:off x="8597604" y="1341061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5"/>
            <p:cNvSpPr>
              <a:spLocks/>
            </p:cNvSpPr>
            <p:nvPr/>
          </p:nvSpPr>
          <p:spPr bwMode="auto">
            <a:xfrm rot="9156877">
              <a:off x="8264012" y="14310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5" name="Freeform 16"/>
            <p:cNvSpPr>
              <a:spLocks/>
            </p:cNvSpPr>
            <p:nvPr/>
          </p:nvSpPr>
          <p:spPr bwMode="auto">
            <a:xfrm rot="9156877">
              <a:off x="6766477" y="1243735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6" name="Freeform 17"/>
            <p:cNvSpPr>
              <a:spLocks/>
            </p:cNvSpPr>
            <p:nvPr/>
          </p:nvSpPr>
          <p:spPr bwMode="auto">
            <a:xfrm rot="9156877">
              <a:off x="8678363" y="3063843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7" name="Freeform 18"/>
            <p:cNvSpPr>
              <a:spLocks/>
            </p:cNvSpPr>
            <p:nvPr/>
          </p:nvSpPr>
          <p:spPr bwMode="auto">
            <a:xfrm rot="9156877">
              <a:off x="8462529" y="343004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19"/>
            <p:cNvSpPr>
              <a:spLocks/>
            </p:cNvSpPr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9" name="Freeform 20"/>
            <p:cNvSpPr>
              <a:spLocks/>
            </p:cNvSpPr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0" name="Freeform 21"/>
            <p:cNvSpPr>
              <a:spLocks/>
            </p:cNvSpPr>
            <p:nvPr/>
          </p:nvSpPr>
          <p:spPr bwMode="auto">
            <a:xfrm rot="9156877">
              <a:off x="6879509" y="2016107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1" name="Freeform 22"/>
            <p:cNvSpPr>
              <a:spLocks/>
            </p:cNvSpPr>
            <p:nvPr/>
          </p:nvSpPr>
          <p:spPr bwMode="auto">
            <a:xfrm rot="9156877">
              <a:off x="6936434" y="2799117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2" name="Freeform 23"/>
            <p:cNvSpPr>
              <a:spLocks/>
            </p:cNvSpPr>
            <p:nvPr/>
          </p:nvSpPr>
          <p:spPr bwMode="auto">
            <a:xfrm rot="9156877">
              <a:off x="6894236" y="-17443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3" name="Freeform 24"/>
            <p:cNvSpPr>
              <a:spLocks/>
            </p:cNvSpPr>
            <p:nvPr/>
          </p:nvSpPr>
          <p:spPr bwMode="auto">
            <a:xfrm rot="9156877">
              <a:off x="9187728" y="279101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4" name="Freeform 25"/>
            <p:cNvSpPr>
              <a:spLocks/>
            </p:cNvSpPr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5" name="Freeform 26"/>
            <p:cNvSpPr>
              <a:spLocks/>
            </p:cNvSpPr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6" name="Freeform 27"/>
            <p:cNvSpPr>
              <a:spLocks/>
            </p:cNvSpPr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7" name="Freeform 28"/>
            <p:cNvSpPr>
              <a:spLocks/>
            </p:cNvSpPr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29"/>
            <p:cNvSpPr>
              <a:spLocks/>
            </p:cNvSpPr>
            <p:nvPr/>
          </p:nvSpPr>
          <p:spPr bwMode="auto">
            <a:xfrm rot="9156877">
              <a:off x="8091734" y="3862593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9" name="Freeform 30"/>
            <p:cNvSpPr>
              <a:spLocks/>
            </p:cNvSpPr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0" name="Freeform 31"/>
            <p:cNvSpPr>
              <a:spLocks/>
            </p:cNvSpPr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Freeform 32"/>
            <p:cNvSpPr>
              <a:spLocks/>
            </p:cNvSpPr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Freeform 33"/>
            <p:cNvSpPr>
              <a:spLocks/>
            </p:cNvSpPr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Freeform 34"/>
            <p:cNvSpPr>
              <a:spLocks/>
            </p:cNvSpPr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Freeform 35"/>
            <p:cNvSpPr>
              <a:spLocks/>
            </p:cNvSpPr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Freeform 36"/>
            <p:cNvSpPr>
              <a:spLocks/>
            </p:cNvSpPr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Freeform 37"/>
            <p:cNvSpPr>
              <a:spLocks/>
            </p:cNvSpPr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Freeform 38"/>
            <p:cNvSpPr>
              <a:spLocks/>
            </p:cNvSpPr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39"/>
            <p:cNvSpPr>
              <a:spLocks/>
            </p:cNvSpPr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40"/>
            <p:cNvSpPr>
              <a:spLocks/>
            </p:cNvSpPr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0" name="Freeform 41"/>
            <p:cNvSpPr>
              <a:spLocks/>
            </p:cNvSpPr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1" name="Freeform 42"/>
            <p:cNvSpPr>
              <a:spLocks/>
            </p:cNvSpPr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Freeform 43"/>
            <p:cNvSpPr>
              <a:spLocks/>
            </p:cNvSpPr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44"/>
            <p:cNvSpPr>
              <a:spLocks/>
            </p:cNvSpPr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45"/>
            <p:cNvSpPr>
              <a:spLocks/>
            </p:cNvSpPr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48"/>
            <p:cNvSpPr>
              <a:spLocks/>
            </p:cNvSpPr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6" name="Freeform 49"/>
            <p:cNvSpPr>
              <a:spLocks/>
            </p:cNvSpPr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7" name="Freeform 50"/>
            <p:cNvSpPr>
              <a:spLocks/>
            </p:cNvSpPr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8" name="Freeform 51"/>
            <p:cNvSpPr>
              <a:spLocks/>
            </p:cNvSpPr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9" name="Freeform 52"/>
            <p:cNvSpPr>
              <a:spLocks/>
            </p:cNvSpPr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0" name="Freeform 53"/>
            <p:cNvSpPr>
              <a:spLocks/>
            </p:cNvSpPr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1" name="Freeform 54"/>
            <p:cNvSpPr>
              <a:spLocks/>
            </p:cNvSpPr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2" name="Freeform 55"/>
            <p:cNvSpPr>
              <a:spLocks/>
            </p:cNvSpPr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3" name="Freeform 56"/>
            <p:cNvSpPr>
              <a:spLocks/>
            </p:cNvSpPr>
            <p:nvPr/>
          </p:nvSpPr>
          <p:spPr bwMode="auto">
            <a:xfrm rot="9156877">
              <a:off x="7680810" y="193528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57"/>
            <p:cNvSpPr>
              <a:spLocks/>
            </p:cNvSpPr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58"/>
            <p:cNvSpPr>
              <a:spLocks/>
            </p:cNvSpPr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59"/>
            <p:cNvSpPr>
              <a:spLocks/>
            </p:cNvSpPr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60"/>
            <p:cNvSpPr>
              <a:spLocks/>
            </p:cNvSpPr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61"/>
            <p:cNvSpPr>
              <a:spLocks/>
            </p:cNvSpPr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62"/>
            <p:cNvSpPr>
              <a:spLocks/>
            </p:cNvSpPr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64"/>
            <p:cNvSpPr>
              <a:spLocks/>
            </p:cNvSpPr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65"/>
            <p:cNvSpPr>
              <a:spLocks/>
            </p:cNvSpPr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66"/>
            <p:cNvSpPr>
              <a:spLocks/>
            </p:cNvSpPr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67"/>
            <p:cNvSpPr>
              <a:spLocks/>
            </p:cNvSpPr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70"/>
            <p:cNvSpPr>
              <a:spLocks/>
            </p:cNvSpPr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71"/>
            <p:cNvSpPr>
              <a:spLocks/>
            </p:cNvSpPr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72"/>
            <p:cNvSpPr>
              <a:spLocks/>
            </p:cNvSpPr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73"/>
            <p:cNvSpPr>
              <a:spLocks/>
            </p:cNvSpPr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74"/>
            <p:cNvSpPr>
              <a:spLocks/>
            </p:cNvSpPr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75"/>
            <p:cNvSpPr>
              <a:spLocks/>
            </p:cNvSpPr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76"/>
            <p:cNvSpPr>
              <a:spLocks/>
            </p:cNvSpPr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77"/>
            <p:cNvSpPr>
              <a:spLocks/>
            </p:cNvSpPr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78"/>
            <p:cNvSpPr>
              <a:spLocks/>
            </p:cNvSpPr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79"/>
            <p:cNvSpPr>
              <a:spLocks/>
            </p:cNvSpPr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80"/>
            <p:cNvSpPr>
              <a:spLocks/>
            </p:cNvSpPr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81"/>
            <p:cNvSpPr>
              <a:spLocks/>
            </p:cNvSpPr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84"/>
            <p:cNvSpPr>
              <a:spLocks/>
            </p:cNvSpPr>
            <p:nvPr/>
          </p:nvSpPr>
          <p:spPr bwMode="auto">
            <a:xfrm rot="9156877">
              <a:off x="8180352" y="255792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85"/>
            <p:cNvSpPr>
              <a:spLocks/>
            </p:cNvSpPr>
            <p:nvPr/>
          </p:nvSpPr>
          <p:spPr bwMode="auto">
            <a:xfrm rot="9156877">
              <a:off x="6379398" y="2374279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86"/>
            <p:cNvSpPr>
              <a:spLocks/>
            </p:cNvSpPr>
            <p:nvPr/>
          </p:nvSpPr>
          <p:spPr bwMode="auto">
            <a:xfrm rot="9156877">
              <a:off x="5815505" y="1217789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Freeform 87"/>
            <p:cNvSpPr>
              <a:spLocks/>
            </p:cNvSpPr>
            <p:nvPr/>
          </p:nvSpPr>
          <p:spPr bwMode="auto">
            <a:xfrm rot="9156877">
              <a:off x="4222234" y="1184987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88"/>
            <p:cNvSpPr>
              <a:spLocks/>
            </p:cNvSpPr>
            <p:nvPr/>
          </p:nvSpPr>
          <p:spPr bwMode="auto">
            <a:xfrm rot="9156877">
              <a:off x="8546255" y="422223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89"/>
            <p:cNvSpPr>
              <a:spLocks/>
            </p:cNvSpPr>
            <p:nvPr/>
          </p:nvSpPr>
          <p:spPr bwMode="auto">
            <a:xfrm rot="9156877">
              <a:off x="7708889" y="114746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90"/>
            <p:cNvSpPr>
              <a:spLocks/>
            </p:cNvSpPr>
            <p:nvPr/>
          </p:nvSpPr>
          <p:spPr bwMode="auto">
            <a:xfrm rot="9156877">
              <a:off x="7626493" y="1191635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91"/>
            <p:cNvSpPr>
              <a:spLocks/>
            </p:cNvSpPr>
            <p:nvPr/>
          </p:nvSpPr>
          <p:spPr bwMode="auto">
            <a:xfrm rot="9156877">
              <a:off x="7141965" y="150448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92"/>
            <p:cNvSpPr>
              <a:spLocks/>
            </p:cNvSpPr>
            <p:nvPr/>
          </p:nvSpPr>
          <p:spPr bwMode="auto">
            <a:xfrm rot="9156877">
              <a:off x="6424385" y="-70356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93"/>
            <p:cNvSpPr>
              <a:spLocks/>
            </p:cNvSpPr>
            <p:nvPr/>
          </p:nvSpPr>
          <p:spPr bwMode="auto">
            <a:xfrm rot="9156877">
              <a:off x="9303920" y="1662912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94"/>
            <p:cNvSpPr>
              <a:spLocks/>
            </p:cNvSpPr>
            <p:nvPr/>
          </p:nvSpPr>
          <p:spPr bwMode="auto">
            <a:xfrm rot="9156877">
              <a:off x="7325130" y="261352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95"/>
            <p:cNvSpPr>
              <a:spLocks/>
            </p:cNvSpPr>
            <p:nvPr/>
          </p:nvSpPr>
          <p:spPr bwMode="auto">
            <a:xfrm rot="9156877">
              <a:off x="7516621" y="3833977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96"/>
            <p:cNvSpPr>
              <a:spLocks/>
            </p:cNvSpPr>
            <p:nvPr/>
          </p:nvSpPr>
          <p:spPr bwMode="auto">
            <a:xfrm rot="9156877">
              <a:off x="8060452" y="358265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97"/>
            <p:cNvSpPr>
              <a:spLocks/>
            </p:cNvSpPr>
            <p:nvPr/>
          </p:nvSpPr>
          <p:spPr bwMode="auto">
            <a:xfrm rot="9156877">
              <a:off x="8795922" y="21861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98"/>
            <p:cNvSpPr>
              <a:spLocks/>
            </p:cNvSpPr>
            <p:nvPr/>
          </p:nvSpPr>
          <p:spPr bwMode="auto">
            <a:xfrm rot="9156877">
              <a:off x="8051199" y="159755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99"/>
            <p:cNvSpPr>
              <a:spLocks/>
            </p:cNvSpPr>
            <p:nvPr/>
          </p:nvSpPr>
          <p:spPr bwMode="auto">
            <a:xfrm rot="9156877">
              <a:off x="5232605" y="1661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100"/>
            <p:cNvSpPr>
              <a:spLocks/>
            </p:cNvSpPr>
            <p:nvPr/>
          </p:nvSpPr>
          <p:spPr bwMode="auto">
            <a:xfrm rot="9156877">
              <a:off x="5550425" y="2413812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101"/>
            <p:cNvSpPr>
              <a:spLocks/>
            </p:cNvSpPr>
            <p:nvPr/>
          </p:nvSpPr>
          <p:spPr bwMode="auto">
            <a:xfrm rot="9156877">
              <a:off x="4669019" y="63206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102"/>
            <p:cNvSpPr>
              <a:spLocks/>
            </p:cNvSpPr>
            <p:nvPr/>
          </p:nvSpPr>
          <p:spPr bwMode="auto">
            <a:xfrm rot="9156877">
              <a:off x="7170304" y="1025453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103"/>
            <p:cNvSpPr>
              <a:spLocks/>
            </p:cNvSpPr>
            <p:nvPr/>
          </p:nvSpPr>
          <p:spPr bwMode="auto">
            <a:xfrm rot="9156877">
              <a:off x="4001369" y="2429564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106"/>
            <p:cNvSpPr>
              <a:spLocks/>
            </p:cNvSpPr>
            <p:nvPr/>
          </p:nvSpPr>
          <p:spPr bwMode="auto">
            <a:xfrm rot="9156877">
              <a:off x="6911928" y="18175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72"/>
            <p:cNvSpPr>
              <a:spLocks/>
            </p:cNvSpPr>
            <p:nvPr/>
          </p:nvSpPr>
          <p:spPr bwMode="auto">
            <a:xfrm>
              <a:off x="3256372" y="4912520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10"/>
            <p:cNvSpPr>
              <a:spLocks/>
            </p:cNvSpPr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11"/>
            <p:cNvSpPr>
              <a:spLocks/>
            </p:cNvSpPr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12"/>
            <p:cNvSpPr>
              <a:spLocks/>
            </p:cNvSpPr>
            <p:nvPr/>
          </p:nvSpPr>
          <p:spPr bwMode="auto">
            <a:xfrm rot="9156877">
              <a:off x="4301434" y="546684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13"/>
            <p:cNvSpPr>
              <a:spLocks/>
            </p:cNvSpPr>
            <p:nvPr/>
          </p:nvSpPr>
          <p:spPr bwMode="auto">
            <a:xfrm rot="9156877">
              <a:off x="3408849" y="60976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14"/>
            <p:cNvSpPr>
              <a:spLocks/>
            </p:cNvSpPr>
            <p:nvPr/>
          </p:nvSpPr>
          <p:spPr bwMode="auto">
            <a:xfrm rot="9156877">
              <a:off x="4254613" y="427396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15"/>
            <p:cNvSpPr>
              <a:spLocks/>
            </p:cNvSpPr>
            <p:nvPr/>
          </p:nvSpPr>
          <p:spPr bwMode="auto">
            <a:xfrm rot="9156877">
              <a:off x="3921021" y="3076013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16"/>
            <p:cNvSpPr>
              <a:spLocks/>
            </p:cNvSpPr>
            <p:nvPr/>
          </p:nvSpPr>
          <p:spPr bwMode="auto">
            <a:xfrm rot="9156877">
              <a:off x="2423486" y="4176642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17"/>
            <p:cNvSpPr>
              <a:spLocks/>
            </p:cNvSpPr>
            <p:nvPr/>
          </p:nvSpPr>
          <p:spPr bwMode="auto">
            <a:xfrm rot="9156877">
              <a:off x="4335372" y="599675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18"/>
            <p:cNvSpPr>
              <a:spLocks/>
            </p:cNvSpPr>
            <p:nvPr/>
          </p:nvSpPr>
          <p:spPr bwMode="auto">
            <a:xfrm rot="9156877">
              <a:off x="4119538" y="636294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19"/>
            <p:cNvSpPr>
              <a:spLocks/>
            </p:cNvSpPr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0"/>
            <p:cNvSpPr>
              <a:spLocks/>
            </p:cNvSpPr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1"/>
            <p:cNvSpPr>
              <a:spLocks/>
            </p:cNvSpPr>
            <p:nvPr/>
          </p:nvSpPr>
          <p:spPr bwMode="auto">
            <a:xfrm rot="9156877">
              <a:off x="2536518" y="4949014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2"/>
            <p:cNvSpPr>
              <a:spLocks/>
            </p:cNvSpPr>
            <p:nvPr/>
          </p:nvSpPr>
          <p:spPr bwMode="auto">
            <a:xfrm rot="9156877">
              <a:off x="2593443" y="5732024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3"/>
            <p:cNvSpPr>
              <a:spLocks/>
            </p:cNvSpPr>
            <p:nvPr/>
          </p:nvSpPr>
          <p:spPr bwMode="auto">
            <a:xfrm rot="9156877">
              <a:off x="2551245" y="27584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4"/>
            <p:cNvSpPr>
              <a:spLocks/>
            </p:cNvSpPr>
            <p:nvPr/>
          </p:nvSpPr>
          <p:spPr bwMode="auto">
            <a:xfrm rot="9156877">
              <a:off x="4844737" y="572392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5"/>
            <p:cNvSpPr>
              <a:spLocks/>
            </p:cNvSpPr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6"/>
            <p:cNvSpPr>
              <a:spLocks/>
            </p:cNvSpPr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7"/>
            <p:cNvSpPr>
              <a:spLocks/>
            </p:cNvSpPr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8"/>
            <p:cNvSpPr>
              <a:spLocks/>
            </p:cNvSpPr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9"/>
            <p:cNvSpPr>
              <a:spLocks/>
            </p:cNvSpPr>
            <p:nvPr/>
          </p:nvSpPr>
          <p:spPr bwMode="auto">
            <a:xfrm rot="9156877">
              <a:off x="3748743" y="6795500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30"/>
            <p:cNvSpPr>
              <a:spLocks/>
            </p:cNvSpPr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31"/>
            <p:cNvSpPr>
              <a:spLocks/>
            </p:cNvSpPr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32"/>
            <p:cNvSpPr>
              <a:spLocks/>
            </p:cNvSpPr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33"/>
            <p:cNvSpPr>
              <a:spLocks/>
            </p:cNvSpPr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34"/>
            <p:cNvSpPr>
              <a:spLocks/>
            </p:cNvSpPr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35"/>
            <p:cNvSpPr>
              <a:spLocks/>
            </p:cNvSpPr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38"/>
            <p:cNvSpPr>
              <a:spLocks/>
            </p:cNvSpPr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39"/>
            <p:cNvSpPr>
              <a:spLocks/>
            </p:cNvSpPr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40"/>
            <p:cNvSpPr>
              <a:spLocks/>
            </p:cNvSpPr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41"/>
            <p:cNvSpPr>
              <a:spLocks/>
            </p:cNvSpPr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42"/>
            <p:cNvSpPr>
              <a:spLocks/>
            </p:cNvSpPr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43"/>
            <p:cNvSpPr>
              <a:spLocks/>
            </p:cNvSpPr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44"/>
            <p:cNvSpPr>
              <a:spLocks/>
            </p:cNvSpPr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45"/>
            <p:cNvSpPr>
              <a:spLocks/>
            </p:cNvSpPr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46"/>
            <p:cNvSpPr>
              <a:spLocks/>
            </p:cNvSpPr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47"/>
            <p:cNvSpPr>
              <a:spLocks/>
            </p:cNvSpPr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48"/>
            <p:cNvSpPr>
              <a:spLocks/>
            </p:cNvSpPr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49"/>
            <p:cNvSpPr>
              <a:spLocks/>
            </p:cNvSpPr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50"/>
            <p:cNvSpPr>
              <a:spLocks/>
            </p:cNvSpPr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1"/>
            <p:cNvSpPr>
              <a:spLocks/>
            </p:cNvSpPr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2"/>
            <p:cNvSpPr>
              <a:spLocks/>
            </p:cNvSpPr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3"/>
            <p:cNvSpPr>
              <a:spLocks/>
            </p:cNvSpPr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4"/>
            <p:cNvSpPr>
              <a:spLocks/>
            </p:cNvSpPr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5"/>
            <p:cNvSpPr>
              <a:spLocks/>
            </p:cNvSpPr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6"/>
            <p:cNvSpPr>
              <a:spLocks/>
            </p:cNvSpPr>
            <p:nvPr/>
          </p:nvSpPr>
          <p:spPr bwMode="auto">
            <a:xfrm rot="9156877">
              <a:off x="3337819" y="486819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7"/>
            <p:cNvSpPr>
              <a:spLocks/>
            </p:cNvSpPr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58"/>
            <p:cNvSpPr>
              <a:spLocks/>
            </p:cNvSpPr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59"/>
            <p:cNvSpPr>
              <a:spLocks/>
            </p:cNvSpPr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60"/>
            <p:cNvSpPr>
              <a:spLocks/>
            </p:cNvSpPr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61"/>
            <p:cNvSpPr>
              <a:spLocks/>
            </p:cNvSpPr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62"/>
            <p:cNvSpPr>
              <a:spLocks/>
            </p:cNvSpPr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63"/>
            <p:cNvSpPr>
              <a:spLocks/>
            </p:cNvSpPr>
            <p:nvPr/>
          </p:nvSpPr>
          <p:spPr bwMode="auto">
            <a:xfrm rot="9156877">
              <a:off x="4235343" y="163684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64"/>
            <p:cNvSpPr>
              <a:spLocks/>
            </p:cNvSpPr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65"/>
            <p:cNvSpPr>
              <a:spLocks/>
            </p:cNvSpPr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66"/>
            <p:cNvSpPr>
              <a:spLocks/>
            </p:cNvSpPr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67"/>
            <p:cNvSpPr>
              <a:spLocks/>
            </p:cNvSpPr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68"/>
            <p:cNvSpPr>
              <a:spLocks/>
            </p:cNvSpPr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69"/>
            <p:cNvSpPr>
              <a:spLocks/>
            </p:cNvSpPr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70"/>
            <p:cNvSpPr>
              <a:spLocks/>
            </p:cNvSpPr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71"/>
            <p:cNvSpPr>
              <a:spLocks/>
            </p:cNvSpPr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74"/>
            <p:cNvSpPr>
              <a:spLocks/>
            </p:cNvSpPr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75"/>
            <p:cNvSpPr>
              <a:spLocks/>
            </p:cNvSpPr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76"/>
            <p:cNvSpPr>
              <a:spLocks/>
            </p:cNvSpPr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77"/>
            <p:cNvSpPr>
              <a:spLocks/>
            </p:cNvSpPr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78"/>
            <p:cNvSpPr>
              <a:spLocks/>
            </p:cNvSpPr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79"/>
            <p:cNvSpPr>
              <a:spLocks/>
            </p:cNvSpPr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80"/>
            <p:cNvSpPr>
              <a:spLocks/>
            </p:cNvSpPr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81"/>
            <p:cNvSpPr>
              <a:spLocks/>
            </p:cNvSpPr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82"/>
            <p:cNvSpPr>
              <a:spLocks/>
            </p:cNvSpPr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83"/>
            <p:cNvSpPr>
              <a:spLocks/>
            </p:cNvSpPr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84"/>
            <p:cNvSpPr>
              <a:spLocks/>
            </p:cNvSpPr>
            <p:nvPr/>
          </p:nvSpPr>
          <p:spPr bwMode="auto">
            <a:xfrm rot="9156877">
              <a:off x="3837361" y="54908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85"/>
            <p:cNvSpPr>
              <a:spLocks/>
            </p:cNvSpPr>
            <p:nvPr/>
          </p:nvSpPr>
          <p:spPr bwMode="auto">
            <a:xfrm rot="9156877">
              <a:off x="2036407" y="5307186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86"/>
            <p:cNvSpPr>
              <a:spLocks/>
            </p:cNvSpPr>
            <p:nvPr/>
          </p:nvSpPr>
          <p:spPr bwMode="auto">
            <a:xfrm rot="9156877">
              <a:off x="1472514" y="4150696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89"/>
            <p:cNvSpPr>
              <a:spLocks/>
            </p:cNvSpPr>
            <p:nvPr/>
          </p:nvSpPr>
          <p:spPr bwMode="auto">
            <a:xfrm rot="9156877">
              <a:off x="3365898" y="304765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90"/>
            <p:cNvSpPr>
              <a:spLocks/>
            </p:cNvSpPr>
            <p:nvPr/>
          </p:nvSpPr>
          <p:spPr bwMode="auto">
            <a:xfrm rot="9156877">
              <a:off x="3283502" y="4124542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91"/>
            <p:cNvSpPr>
              <a:spLocks/>
            </p:cNvSpPr>
            <p:nvPr/>
          </p:nvSpPr>
          <p:spPr bwMode="auto">
            <a:xfrm rot="9156877">
              <a:off x="2798974" y="4437394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92"/>
            <p:cNvSpPr>
              <a:spLocks/>
            </p:cNvSpPr>
            <p:nvPr/>
          </p:nvSpPr>
          <p:spPr bwMode="auto">
            <a:xfrm rot="9156877">
              <a:off x="2081394" y="28625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93"/>
            <p:cNvSpPr>
              <a:spLocks/>
            </p:cNvSpPr>
            <p:nvPr/>
          </p:nvSpPr>
          <p:spPr bwMode="auto">
            <a:xfrm rot="9156877">
              <a:off x="4960929" y="4595819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94"/>
            <p:cNvSpPr>
              <a:spLocks/>
            </p:cNvSpPr>
            <p:nvPr/>
          </p:nvSpPr>
          <p:spPr bwMode="auto">
            <a:xfrm rot="9156877">
              <a:off x="2982139" y="554643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5"/>
            <p:cNvSpPr>
              <a:spLocks/>
            </p:cNvSpPr>
            <p:nvPr/>
          </p:nvSpPr>
          <p:spPr bwMode="auto">
            <a:xfrm rot="9156877">
              <a:off x="3173630" y="6766884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96"/>
            <p:cNvSpPr>
              <a:spLocks/>
            </p:cNvSpPr>
            <p:nvPr/>
          </p:nvSpPr>
          <p:spPr bwMode="auto">
            <a:xfrm rot="9156877">
              <a:off x="3717461" y="6515559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97"/>
            <p:cNvSpPr>
              <a:spLocks/>
            </p:cNvSpPr>
            <p:nvPr/>
          </p:nvSpPr>
          <p:spPr bwMode="auto">
            <a:xfrm rot="9156877">
              <a:off x="4452931" y="51190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98"/>
            <p:cNvSpPr>
              <a:spLocks/>
            </p:cNvSpPr>
            <p:nvPr/>
          </p:nvSpPr>
          <p:spPr bwMode="auto">
            <a:xfrm rot="9156877">
              <a:off x="3708208" y="453046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99"/>
            <p:cNvSpPr>
              <a:spLocks/>
            </p:cNvSpPr>
            <p:nvPr/>
          </p:nvSpPr>
          <p:spPr bwMode="auto">
            <a:xfrm rot="9156877">
              <a:off x="889614" y="459425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0"/>
            <p:cNvSpPr>
              <a:spLocks/>
            </p:cNvSpPr>
            <p:nvPr/>
          </p:nvSpPr>
          <p:spPr bwMode="auto">
            <a:xfrm rot="9156877">
              <a:off x="1207434" y="5346719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101"/>
            <p:cNvSpPr>
              <a:spLocks/>
            </p:cNvSpPr>
            <p:nvPr/>
          </p:nvSpPr>
          <p:spPr bwMode="auto">
            <a:xfrm rot="9156877">
              <a:off x="326028" y="35649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Freeform 102"/>
            <p:cNvSpPr>
              <a:spLocks/>
            </p:cNvSpPr>
            <p:nvPr/>
          </p:nvSpPr>
          <p:spPr bwMode="auto">
            <a:xfrm rot="9156877">
              <a:off x="2827313" y="3958360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04"/>
            <p:cNvSpPr>
              <a:spLocks/>
            </p:cNvSpPr>
            <p:nvPr/>
          </p:nvSpPr>
          <p:spPr bwMode="auto">
            <a:xfrm rot="9156877">
              <a:off x="3016449" y="263253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105"/>
            <p:cNvSpPr>
              <a:spLocks/>
            </p:cNvSpPr>
            <p:nvPr/>
          </p:nvSpPr>
          <p:spPr bwMode="auto">
            <a:xfrm rot="9156877">
              <a:off x="4214019" y="2598024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106"/>
            <p:cNvSpPr>
              <a:spLocks/>
            </p:cNvSpPr>
            <p:nvPr/>
          </p:nvSpPr>
          <p:spPr bwMode="auto">
            <a:xfrm rot="9156877">
              <a:off x="2568937" y="311465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06"/>
            <p:cNvSpPr>
              <a:spLocks/>
            </p:cNvSpPr>
            <p:nvPr/>
          </p:nvSpPr>
          <p:spPr bwMode="auto">
            <a:xfrm>
              <a:off x="12071152" y="642648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Freeform 72"/>
            <p:cNvSpPr>
              <a:spLocks/>
            </p:cNvSpPr>
            <p:nvPr/>
          </p:nvSpPr>
          <p:spPr bwMode="auto">
            <a:xfrm>
              <a:off x="9998286" y="59986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12"/>
            <p:cNvSpPr>
              <a:spLocks/>
            </p:cNvSpPr>
            <p:nvPr/>
          </p:nvSpPr>
          <p:spPr bwMode="auto">
            <a:xfrm rot="9156877">
              <a:off x="11043348" y="655297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14"/>
            <p:cNvSpPr>
              <a:spLocks/>
            </p:cNvSpPr>
            <p:nvPr/>
          </p:nvSpPr>
          <p:spPr bwMode="auto">
            <a:xfrm rot="9156877">
              <a:off x="10996527" y="536010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15"/>
            <p:cNvSpPr>
              <a:spLocks/>
            </p:cNvSpPr>
            <p:nvPr/>
          </p:nvSpPr>
          <p:spPr bwMode="auto">
            <a:xfrm rot="9156877">
              <a:off x="10662935" y="41621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16"/>
            <p:cNvSpPr>
              <a:spLocks/>
            </p:cNvSpPr>
            <p:nvPr/>
          </p:nvSpPr>
          <p:spPr bwMode="auto">
            <a:xfrm rot="9156877">
              <a:off x="9165400" y="526277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19"/>
            <p:cNvSpPr>
              <a:spLocks/>
            </p:cNvSpPr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0"/>
            <p:cNvSpPr>
              <a:spLocks/>
            </p:cNvSpPr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1"/>
            <p:cNvSpPr>
              <a:spLocks/>
            </p:cNvSpPr>
            <p:nvPr/>
          </p:nvSpPr>
          <p:spPr bwMode="auto">
            <a:xfrm rot="9156877">
              <a:off x="9278432" y="6035148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2"/>
            <p:cNvSpPr>
              <a:spLocks/>
            </p:cNvSpPr>
            <p:nvPr/>
          </p:nvSpPr>
          <p:spPr bwMode="auto">
            <a:xfrm rot="9156877">
              <a:off x="9335357" y="6818158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3"/>
            <p:cNvSpPr>
              <a:spLocks/>
            </p:cNvSpPr>
            <p:nvPr/>
          </p:nvSpPr>
          <p:spPr bwMode="auto">
            <a:xfrm rot="9156877">
              <a:off x="9293159" y="3844607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4"/>
            <p:cNvSpPr>
              <a:spLocks/>
            </p:cNvSpPr>
            <p:nvPr/>
          </p:nvSpPr>
          <p:spPr bwMode="auto">
            <a:xfrm rot="9156877">
              <a:off x="11586651" y="681006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5"/>
            <p:cNvSpPr>
              <a:spLocks/>
            </p:cNvSpPr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6"/>
            <p:cNvSpPr>
              <a:spLocks/>
            </p:cNvSpPr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7"/>
            <p:cNvSpPr>
              <a:spLocks/>
            </p:cNvSpPr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8"/>
            <p:cNvSpPr>
              <a:spLocks/>
            </p:cNvSpPr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30"/>
            <p:cNvSpPr>
              <a:spLocks/>
            </p:cNvSpPr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32"/>
            <p:cNvSpPr>
              <a:spLocks/>
            </p:cNvSpPr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33"/>
            <p:cNvSpPr>
              <a:spLocks/>
            </p:cNvSpPr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34"/>
            <p:cNvSpPr>
              <a:spLocks/>
            </p:cNvSpPr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35"/>
            <p:cNvSpPr>
              <a:spLocks/>
            </p:cNvSpPr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36"/>
            <p:cNvSpPr>
              <a:spLocks/>
            </p:cNvSpPr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37"/>
            <p:cNvSpPr>
              <a:spLocks/>
            </p:cNvSpPr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38"/>
            <p:cNvSpPr>
              <a:spLocks/>
            </p:cNvSpPr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39"/>
            <p:cNvSpPr>
              <a:spLocks/>
            </p:cNvSpPr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40"/>
            <p:cNvSpPr>
              <a:spLocks/>
            </p:cNvSpPr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41"/>
            <p:cNvSpPr>
              <a:spLocks/>
            </p:cNvSpPr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44"/>
            <p:cNvSpPr>
              <a:spLocks/>
            </p:cNvSpPr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45"/>
            <p:cNvSpPr>
              <a:spLocks/>
            </p:cNvSpPr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46"/>
            <p:cNvSpPr>
              <a:spLocks/>
            </p:cNvSpPr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47"/>
            <p:cNvSpPr>
              <a:spLocks/>
            </p:cNvSpPr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50"/>
            <p:cNvSpPr>
              <a:spLocks/>
            </p:cNvSpPr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51"/>
            <p:cNvSpPr>
              <a:spLocks/>
            </p:cNvSpPr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52"/>
            <p:cNvSpPr>
              <a:spLocks/>
            </p:cNvSpPr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53"/>
            <p:cNvSpPr>
              <a:spLocks/>
            </p:cNvSpPr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56"/>
            <p:cNvSpPr>
              <a:spLocks/>
            </p:cNvSpPr>
            <p:nvPr/>
          </p:nvSpPr>
          <p:spPr bwMode="auto">
            <a:xfrm rot="9156877">
              <a:off x="10079733" y="59543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59"/>
            <p:cNvSpPr>
              <a:spLocks/>
            </p:cNvSpPr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60"/>
            <p:cNvSpPr>
              <a:spLocks/>
            </p:cNvSpPr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61"/>
            <p:cNvSpPr>
              <a:spLocks/>
            </p:cNvSpPr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62"/>
            <p:cNvSpPr>
              <a:spLocks/>
            </p:cNvSpPr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63"/>
            <p:cNvSpPr>
              <a:spLocks/>
            </p:cNvSpPr>
            <p:nvPr/>
          </p:nvSpPr>
          <p:spPr bwMode="auto">
            <a:xfrm rot="9156877">
              <a:off x="10977257" y="272298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64"/>
            <p:cNvSpPr>
              <a:spLocks/>
            </p:cNvSpPr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65"/>
            <p:cNvSpPr>
              <a:spLocks/>
            </p:cNvSpPr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66"/>
            <p:cNvSpPr>
              <a:spLocks/>
            </p:cNvSpPr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67"/>
            <p:cNvSpPr>
              <a:spLocks/>
            </p:cNvSpPr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68"/>
            <p:cNvSpPr>
              <a:spLocks/>
            </p:cNvSpPr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69"/>
            <p:cNvSpPr>
              <a:spLocks/>
            </p:cNvSpPr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74"/>
            <p:cNvSpPr>
              <a:spLocks/>
            </p:cNvSpPr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75"/>
            <p:cNvSpPr>
              <a:spLocks/>
            </p:cNvSpPr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76"/>
            <p:cNvSpPr>
              <a:spLocks/>
            </p:cNvSpPr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77"/>
            <p:cNvSpPr>
              <a:spLocks/>
            </p:cNvSpPr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78"/>
            <p:cNvSpPr>
              <a:spLocks/>
            </p:cNvSpPr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79"/>
            <p:cNvSpPr>
              <a:spLocks/>
            </p:cNvSpPr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80"/>
            <p:cNvSpPr>
              <a:spLocks/>
            </p:cNvSpPr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81"/>
            <p:cNvSpPr>
              <a:spLocks/>
            </p:cNvSpPr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82"/>
            <p:cNvSpPr>
              <a:spLocks/>
            </p:cNvSpPr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83"/>
            <p:cNvSpPr>
              <a:spLocks/>
            </p:cNvSpPr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84"/>
            <p:cNvSpPr>
              <a:spLocks/>
            </p:cNvSpPr>
            <p:nvPr/>
          </p:nvSpPr>
          <p:spPr bwMode="auto">
            <a:xfrm rot="9156877">
              <a:off x="10579275" y="657696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85"/>
            <p:cNvSpPr>
              <a:spLocks/>
            </p:cNvSpPr>
            <p:nvPr/>
          </p:nvSpPr>
          <p:spPr bwMode="auto">
            <a:xfrm rot="9156877">
              <a:off x="8778321" y="6393320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86"/>
            <p:cNvSpPr>
              <a:spLocks/>
            </p:cNvSpPr>
            <p:nvPr/>
          </p:nvSpPr>
          <p:spPr bwMode="auto">
            <a:xfrm rot="9156877">
              <a:off x="8214428" y="5236830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87"/>
            <p:cNvSpPr>
              <a:spLocks/>
            </p:cNvSpPr>
            <p:nvPr/>
          </p:nvSpPr>
          <p:spPr bwMode="auto">
            <a:xfrm rot="9156877">
              <a:off x="6621157" y="5204028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89"/>
            <p:cNvSpPr>
              <a:spLocks/>
            </p:cNvSpPr>
            <p:nvPr/>
          </p:nvSpPr>
          <p:spPr bwMode="auto">
            <a:xfrm rot="9156877">
              <a:off x="10107812" y="413378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90"/>
            <p:cNvSpPr>
              <a:spLocks/>
            </p:cNvSpPr>
            <p:nvPr/>
          </p:nvSpPr>
          <p:spPr bwMode="auto">
            <a:xfrm rot="9156877">
              <a:off x="10025416" y="5210676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91"/>
            <p:cNvSpPr>
              <a:spLocks/>
            </p:cNvSpPr>
            <p:nvPr/>
          </p:nvSpPr>
          <p:spPr bwMode="auto">
            <a:xfrm rot="9156877">
              <a:off x="9540888" y="5523528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92"/>
            <p:cNvSpPr>
              <a:spLocks/>
            </p:cNvSpPr>
            <p:nvPr/>
          </p:nvSpPr>
          <p:spPr bwMode="auto">
            <a:xfrm rot="9156877">
              <a:off x="8823308" y="394868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93"/>
            <p:cNvSpPr>
              <a:spLocks/>
            </p:cNvSpPr>
            <p:nvPr/>
          </p:nvSpPr>
          <p:spPr bwMode="auto">
            <a:xfrm rot="9156877">
              <a:off x="11702843" y="568195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94"/>
            <p:cNvSpPr>
              <a:spLocks/>
            </p:cNvSpPr>
            <p:nvPr/>
          </p:nvSpPr>
          <p:spPr bwMode="auto">
            <a:xfrm rot="9156877">
              <a:off x="9724053" y="663256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97"/>
            <p:cNvSpPr>
              <a:spLocks/>
            </p:cNvSpPr>
            <p:nvPr/>
          </p:nvSpPr>
          <p:spPr bwMode="auto">
            <a:xfrm rot="9156877">
              <a:off x="11194845" y="62051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98"/>
            <p:cNvSpPr>
              <a:spLocks/>
            </p:cNvSpPr>
            <p:nvPr/>
          </p:nvSpPr>
          <p:spPr bwMode="auto">
            <a:xfrm rot="9156877">
              <a:off x="10450122" y="561659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99"/>
            <p:cNvSpPr>
              <a:spLocks/>
            </p:cNvSpPr>
            <p:nvPr/>
          </p:nvSpPr>
          <p:spPr bwMode="auto">
            <a:xfrm rot="9156877">
              <a:off x="7631528" y="56803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00"/>
            <p:cNvSpPr>
              <a:spLocks/>
            </p:cNvSpPr>
            <p:nvPr/>
          </p:nvSpPr>
          <p:spPr bwMode="auto">
            <a:xfrm rot="9156877">
              <a:off x="7949348" y="643285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01"/>
            <p:cNvSpPr>
              <a:spLocks/>
            </p:cNvSpPr>
            <p:nvPr/>
          </p:nvSpPr>
          <p:spPr bwMode="auto">
            <a:xfrm rot="9156877">
              <a:off x="7067942" y="46511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02"/>
            <p:cNvSpPr>
              <a:spLocks/>
            </p:cNvSpPr>
            <p:nvPr/>
          </p:nvSpPr>
          <p:spPr bwMode="auto">
            <a:xfrm rot="9156877">
              <a:off x="9569227" y="504449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03"/>
            <p:cNvSpPr>
              <a:spLocks/>
            </p:cNvSpPr>
            <p:nvPr/>
          </p:nvSpPr>
          <p:spPr bwMode="auto">
            <a:xfrm rot="9156877">
              <a:off x="6400292" y="6448605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04"/>
            <p:cNvSpPr>
              <a:spLocks/>
            </p:cNvSpPr>
            <p:nvPr/>
          </p:nvSpPr>
          <p:spPr bwMode="auto">
            <a:xfrm rot="9156877">
              <a:off x="9758363" y="37186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05"/>
            <p:cNvSpPr>
              <a:spLocks/>
            </p:cNvSpPr>
            <p:nvPr/>
          </p:nvSpPr>
          <p:spPr bwMode="auto">
            <a:xfrm rot="9156877">
              <a:off x="10955933" y="368415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06"/>
            <p:cNvSpPr>
              <a:spLocks/>
            </p:cNvSpPr>
            <p:nvPr/>
          </p:nvSpPr>
          <p:spPr bwMode="auto">
            <a:xfrm rot="9156877">
              <a:off x="9310851" y="4200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5741195" y="89589"/>
            <a:ext cx="6319838" cy="4748212"/>
            <a:chOff x="2924175" y="1046164"/>
            <a:chExt cx="6319838" cy="4748212"/>
          </a:xfrm>
        </p:grpSpPr>
        <p:sp>
          <p:nvSpPr>
            <p:cNvPr id="368" name="Freeform 1681"/>
            <p:cNvSpPr>
              <a:spLocks/>
            </p:cNvSpPr>
            <p:nvPr/>
          </p:nvSpPr>
          <p:spPr bwMode="auto">
            <a:xfrm>
              <a:off x="4270375" y="4297364"/>
              <a:ext cx="198438" cy="241300"/>
            </a:xfrm>
            <a:custGeom>
              <a:avLst/>
              <a:gdLst>
                <a:gd name="T0" fmla="*/ 53 w 53"/>
                <a:gd name="T1" fmla="*/ 27 h 64"/>
                <a:gd name="T2" fmla="*/ 7 w 53"/>
                <a:gd name="T3" fmla="*/ 45 h 64"/>
                <a:gd name="T4" fmla="*/ 4 w 53"/>
                <a:gd name="T5" fmla="*/ 15 h 64"/>
                <a:gd name="T6" fmla="*/ 26 w 53"/>
                <a:gd name="T7" fmla="*/ 2 h 64"/>
                <a:gd name="T8" fmla="*/ 53 w 53"/>
                <a:gd name="T9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4">
                  <a:moveTo>
                    <a:pt x="53" y="27"/>
                  </a:moveTo>
                  <a:cubicBezTo>
                    <a:pt x="52" y="48"/>
                    <a:pt x="21" y="64"/>
                    <a:pt x="7" y="45"/>
                  </a:cubicBezTo>
                  <a:cubicBezTo>
                    <a:pt x="2" y="38"/>
                    <a:pt x="0" y="23"/>
                    <a:pt x="4" y="15"/>
                  </a:cubicBezTo>
                  <a:cubicBezTo>
                    <a:pt x="8" y="7"/>
                    <a:pt x="18" y="2"/>
                    <a:pt x="26" y="2"/>
                  </a:cubicBezTo>
                  <a:cubicBezTo>
                    <a:pt x="40" y="0"/>
                    <a:pt x="53" y="14"/>
                    <a:pt x="5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1682"/>
            <p:cNvSpPr>
              <a:spLocks/>
            </p:cNvSpPr>
            <p:nvPr/>
          </p:nvSpPr>
          <p:spPr bwMode="auto">
            <a:xfrm>
              <a:off x="4254500" y="4283076"/>
              <a:ext cx="225425" cy="274638"/>
            </a:xfrm>
            <a:custGeom>
              <a:avLst/>
              <a:gdLst>
                <a:gd name="T0" fmla="*/ 53 w 60"/>
                <a:gd name="T1" fmla="*/ 31 h 73"/>
                <a:gd name="T2" fmla="*/ 12 w 60"/>
                <a:gd name="T3" fmla="*/ 42 h 73"/>
                <a:gd name="T4" fmla="*/ 21 w 60"/>
                <a:gd name="T5" fmla="*/ 10 h 73"/>
                <a:gd name="T6" fmla="*/ 53 w 60"/>
                <a:gd name="T7" fmla="*/ 31 h 73"/>
                <a:gd name="T8" fmla="*/ 60 w 60"/>
                <a:gd name="T9" fmla="*/ 31 h 73"/>
                <a:gd name="T10" fmla="*/ 27 w 60"/>
                <a:gd name="T11" fmla="*/ 4 h 73"/>
                <a:gd name="T12" fmla="*/ 4 w 60"/>
                <a:gd name="T13" fmla="*/ 39 h 73"/>
                <a:gd name="T14" fmla="*/ 60 w 60"/>
                <a:gd name="T15" fmla="*/ 31 h 73"/>
                <a:gd name="T16" fmla="*/ 53 w 60"/>
                <a:gd name="T17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3">
                  <a:moveTo>
                    <a:pt x="53" y="31"/>
                  </a:moveTo>
                  <a:cubicBezTo>
                    <a:pt x="52" y="53"/>
                    <a:pt x="21" y="66"/>
                    <a:pt x="12" y="42"/>
                  </a:cubicBezTo>
                  <a:cubicBezTo>
                    <a:pt x="7" y="30"/>
                    <a:pt x="9" y="17"/>
                    <a:pt x="21" y="10"/>
                  </a:cubicBezTo>
                  <a:cubicBezTo>
                    <a:pt x="37" y="2"/>
                    <a:pt x="53" y="16"/>
                    <a:pt x="53" y="31"/>
                  </a:cubicBezTo>
                  <a:cubicBezTo>
                    <a:pt x="53" y="35"/>
                    <a:pt x="60" y="34"/>
                    <a:pt x="60" y="31"/>
                  </a:cubicBezTo>
                  <a:cubicBezTo>
                    <a:pt x="59" y="15"/>
                    <a:pt x="44" y="0"/>
                    <a:pt x="27" y="4"/>
                  </a:cubicBezTo>
                  <a:cubicBezTo>
                    <a:pt x="9" y="8"/>
                    <a:pt x="0" y="21"/>
                    <a:pt x="4" y="39"/>
                  </a:cubicBezTo>
                  <a:cubicBezTo>
                    <a:pt x="10" y="73"/>
                    <a:pt x="58" y="61"/>
                    <a:pt x="60" y="31"/>
                  </a:cubicBezTo>
                  <a:cubicBezTo>
                    <a:pt x="60" y="28"/>
                    <a:pt x="53" y="29"/>
                    <a:pt x="53" y="3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1683"/>
            <p:cNvSpPr>
              <a:spLocks/>
            </p:cNvSpPr>
            <p:nvPr/>
          </p:nvSpPr>
          <p:spPr bwMode="auto">
            <a:xfrm>
              <a:off x="3638550" y="3860801"/>
              <a:ext cx="811213" cy="752475"/>
            </a:xfrm>
            <a:custGeom>
              <a:avLst/>
              <a:gdLst>
                <a:gd name="T0" fmla="*/ 59 w 216"/>
                <a:gd name="T1" fmla="*/ 0 h 200"/>
                <a:gd name="T2" fmla="*/ 41 w 216"/>
                <a:gd name="T3" fmla="*/ 168 h 200"/>
                <a:gd name="T4" fmla="*/ 178 w 216"/>
                <a:gd name="T5" fmla="*/ 171 h 200"/>
                <a:gd name="T6" fmla="*/ 188 w 216"/>
                <a:gd name="T7" fmla="*/ 60 h 200"/>
                <a:gd name="T8" fmla="*/ 184 w 216"/>
                <a:gd name="T9" fmla="*/ 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00">
                  <a:moveTo>
                    <a:pt x="59" y="0"/>
                  </a:moveTo>
                  <a:cubicBezTo>
                    <a:pt x="33" y="48"/>
                    <a:pt x="0" y="121"/>
                    <a:pt x="41" y="168"/>
                  </a:cubicBezTo>
                  <a:cubicBezTo>
                    <a:pt x="67" y="200"/>
                    <a:pt x="146" y="196"/>
                    <a:pt x="178" y="171"/>
                  </a:cubicBezTo>
                  <a:cubicBezTo>
                    <a:pt x="216" y="145"/>
                    <a:pt x="197" y="95"/>
                    <a:pt x="188" y="60"/>
                  </a:cubicBezTo>
                  <a:cubicBezTo>
                    <a:pt x="183" y="43"/>
                    <a:pt x="178" y="23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1684"/>
            <p:cNvSpPr>
              <a:spLocks/>
            </p:cNvSpPr>
            <p:nvPr/>
          </p:nvSpPr>
          <p:spPr bwMode="auto">
            <a:xfrm>
              <a:off x="3683000" y="3854451"/>
              <a:ext cx="782638" cy="731838"/>
            </a:xfrm>
            <a:custGeom>
              <a:avLst/>
              <a:gdLst>
                <a:gd name="T0" fmla="*/ 44 w 208"/>
                <a:gd name="T1" fmla="*/ 2 h 195"/>
                <a:gd name="T2" fmla="*/ 8 w 208"/>
                <a:gd name="T3" fmla="*/ 137 h 195"/>
                <a:gd name="T4" fmla="*/ 99 w 208"/>
                <a:gd name="T5" fmla="*/ 194 h 195"/>
                <a:gd name="T6" fmla="*/ 186 w 208"/>
                <a:gd name="T7" fmla="*/ 154 h 195"/>
                <a:gd name="T8" fmla="*/ 176 w 208"/>
                <a:gd name="T9" fmla="*/ 7 h 195"/>
                <a:gd name="T10" fmla="*/ 169 w 208"/>
                <a:gd name="T11" fmla="*/ 8 h 195"/>
                <a:gd name="T12" fmla="*/ 185 w 208"/>
                <a:gd name="T13" fmla="*/ 117 h 195"/>
                <a:gd name="T14" fmla="*/ 96 w 208"/>
                <a:gd name="T15" fmla="*/ 191 h 195"/>
                <a:gd name="T16" fmla="*/ 13 w 208"/>
                <a:gd name="T17" fmla="*/ 125 h 195"/>
                <a:gd name="T18" fmla="*/ 50 w 208"/>
                <a:gd name="T19" fmla="*/ 2 h 195"/>
                <a:gd name="T20" fmla="*/ 44 w 208"/>
                <a:gd name="T21" fmla="*/ 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195">
                  <a:moveTo>
                    <a:pt x="44" y="2"/>
                  </a:moveTo>
                  <a:cubicBezTo>
                    <a:pt x="22" y="43"/>
                    <a:pt x="0" y="90"/>
                    <a:pt x="8" y="137"/>
                  </a:cubicBezTo>
                  <a:cubicBezTo>
                    <a:pt x="17" y="182"/>
                    <a:pt x="59" y="195"/>
                    <a:pt x="99" y="194"/>
                  </a:cubicBezTo>
                  <a:cubicBezTo>
                    <a:pt x="129" y="194"/>
                    <a:pt x="173" y="185"/>
                    <a:pt x="186" y="154"/>
                  </a:cubicBezTo>
                  <a:cubicBezTo>
                    <a:pt x="208" y="104"/>
                    <a:pt x="162" y="56"/>
                    <a:pt x="176" y="7"/>
                  </a:cubicBezTo>
                  <a:cubicBezTo>
                    <a:pt x="176" y="5"/>
                    <a:pt x="170" y="6"/>
                    <a:pt x="169" y="8"/>
                  </a:cubicBezTo>
                  <a:cubicBezTo>
                    <a:pt x="159" y="44"/>
                    <a:pt x="181" y="81"/>
                    <a:pt x="185" y="117"/>
                  </a:cubicBezTo>
                  <a:cubicBezTo>
                    <a:pt x="191" y="171"/>
                    <a:pt x="142" y="190"/>
                    <a:pt x="96" y="191"/>
                  </a:cubicBezTo>
                  <a:cubicBezTo>
                    <a:pt x="53" y="191"/>
                    <a:pt x="19" y="170"/>
                    <a:pt x="13" y="125"/>
                  </a:cubicBezTo>
                  <a:cubicBezTo>
                    <a:pt x="8" y="82"/>
                    <a:pt x="31" y="38"/>
                    <a:pt x="50" y="2"/>
                  </a:cubicBezTo>
                  <a:cubicBezTo>
                    <a:pt x="51" y="0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1685"/>
            <p:cNvSpPr>
              <a:spLocks/>
            </p:cNvSpPr>
            <p:nvPr/>
          </p:nvSpPr>
          <p:spPr bwMode="auto">
            <a:xfrm>
              <a:off x="3740150" y="4522789"/>
              <a:ext cx="239713" cy="266700"/>
            </a:xfrm>
            <a:custGeom>
              <a:avLst/>
              <a:gdLst>
                <a:gd name="T0" fmla="*/ 22 w 64"/>
                <a:gd name="T1" fmla="*/ 0 h 71"/>
                <a:gd name="T2" fmla="*/ 13 w 64"/>
                <a:gd name="T3" fmla="*/ 36 h 71"/>
                <a:gd name="T4" fmla="*/ 17 w 64"/>
                <a:gd name="T5" fmla="*/ 60 h 71"/>
                <a:gd name="T6" fmla="*/ 64 w 64"/>
                <a:gd name="T7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1">
                  <a:moveTo>
                    <a:pt x="22" y="0"/>
                  </a:moveTo>
                  <a:cubicBezTo>
                    <a:pt x="18" y="13"/>
                    <a:pt x="20" y="24"/>
                    <a:pt x="13" y="36"/>
                  </a:cubicBezTo>
                  <a:cubicBezTo>
                    <a:pt x="9" y="47"/>
                    <a:pt x="0" y="56"/>
                    <a:pt x="17" y="60"/>
                  </a:cubicBezTo>
                  <a:cubicBezTo>
                    <a:pt x="59" y="71"/>
                    <a:pt x="59" y="39"/>
                    <a:pt x="6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1686"/>
            <p:cNvSpPr>
              <a:spLocks/>
            </p:cNvSpPr>
            <p:nvPr/>
          </p:nvSpPr>
          <p:spPr bwMode="auto">
            <a:xfrm>
              <a:off x="3748088" y="4514851"/>
              <a:ext cx="247650" cy="249238"/>
            </a:xfrm>
            <a:custGeom>
              <a:avLst/>
              <a:gdLst>
                <a:gd name="T0" fmla="*/ 17 w 66"/>
                <a:gd name="T1" fmla="*/ 2 h 66"/>
                <a:gd name="T2" fmla="*/ 11 w 66"/>
                <a:gd name="T3" fmla="*/ 31 h 66"/>
                <a:gd name="T4" fmla="*/ 2 w 66"/>
                <a:gd name="T5" fmla="*/ 54 h 66"/>
                <a:gd name="T6" fmla="*/ 33 w 66"/>
                <a:gd name="T7" fmla="*/ 66 h 66"/>
                <a:gd name="T8" fmla="*/ 65 w 66"/>
                <a:gd name="T9" fmla="*/ 16 h 66"/>
                <a:gd name="T10" fmla="*/ 59 w 66"/>
                <a:gd name="T11" fmla="*/ 17 h 66"/>
                <a:gd name="T12" fmla="*/ 28 w 66"/>
                <a:gd name="T13" fmla="*/ 63 h 66"/>
                <a:gd name="T14" fmla="*/ 9 w 66"/>
                <a:gd name="T15" fmla="*/ 55 h 66"/>
                <a:gd name="T16" fmla="*/ 14 w 66"/>
                <a:gd name="T17" fmla="*/ 40 h 66"/>
                <a:gd name="T18" fmla="*/ 24 w 66"/>
                <a:gd name="T19" fmla="*/ 1 h 66"/>
                <a:gd name="T20" fmla="*/ 17 w 66"/>
                <a:gd name="T2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17" y="2"/>
                  </a:moveTo>
                  <a:cubicBezTo>
                    <a:pt x="14" y="12"/>
                    <a:pt x="14" y="22"/>
                    <a:pt x="11" y="31"/>
                  </a:cubicBezTo>
                  <a:cubicBezTo>
                    <a:pt x="9" y="39"/>
                    <a:pt x="3" y="46"/>
                    <a:pt x="2" y="54"/>
                  </a:cubicBezTo>
                  <a:cubicBezTo>
                    <a:pt x="0" y="66"/>
                    <a:pt x="26" y="66"/>
                    <a:pt x="33" y="66"/>
                  </a:cubicBezTo>
                  <a:cubicBezTo>
                    <a:pt x="59" y="64"/>
                    <a:pt x="61" y="37"/>
                    <a:pt x="65" y="16"/>
                  </a:cubicBezTo>
                  <a:cubicBezTo>
                    <a:pt x="66" y="14"/>
                    <a:pt x="59" y="15"/>
                    <a:pt x="59" y="17"/>
                  </a:cubicBezTo>
                  <a:cubicBezTo>
                    <a:pt x="55" y="36"/>
                    <a:pt x="54" y="64"/>
                    <a:pt x="28" y="63"/>
                  </a:cubicBezTo>
                  <a:cubicBezTo>
                    <a:pt x="21" y="62"/>
                    <a:pt x="11" y="61"/>
                    <a:pt x="9" y="55"/>
                  </a:cubicBezTo>
                  <a:cubicBezTo>
                    <a:pt x="7" y="51"/>
                    <a:pt x="12" y="44"/>
                    <a:pt x="14" y="40"/>
                  </a:cubicBezTo>
                  <a:cubicBezTo>
                    <a:pt x="19" y="28"/>
                    <a:pt x="20" y="14"/>
                    <a:pt x="24" y="1"/>
                  </a:cubicBezTo>
                  <a:cubicBezTo>
                    <a:pt x="24" y="0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1687"/>
            <p:cNvSpPr>
              <a:spLocks/>
            </p:cNvSpPr>
            <p:nvPr/>
          </p:nvSpPr>
          <p:spPr bwMode="auto">
            <a:xfrm>
              <a:off x="4138613" y="4511676"/>
              <a:ext cx="255588" cy="274638"/>
            </a:xfrm>
            <a:custGeom>
              <a:avLst/>
              <a:gdLst>
                <a:gd name="T0" fmla="*/ 42 w 68"/>
                <a:gd name="T1" fmla="*/ 0 h 73"/>
                <a:gd name="T2" fmla="*/ 54 w 68"/>
                <a:gd name="T3" fmla="*/ 38 h 73"/>
                <a:gd name="T4" fmla="*/ 50 w 68"/>
                <a:gd name="T5" fmla="*/ 62 h 73"/>
                <a:gd name="T6" fmla="*/ 0 w 68"/>
                <a:gd name="T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3">
                  <a:moveTo>
                    <a:pt x="42" y="0"/>
                  </a:moveTo>
                  <a:cubicBezTo>
                    <a:pt x="47" y="13"/>
                    <a:pt x="47" y="26"/>
                    <a:pt x="54" y="38"/>
                  </a:cubicBezTo>
                  <a:cubicBezTo>
                    <a:pt x="59" y="49"/>
                    <a:pt x="68" y="58"/>
                    <a:pt x="50" y="62"/>
                  </a:cubicBezTo>
                  <a:cubicBezTo>
                    <a:pt x="5" y="73"/>
                    <a:pt x="5" y="41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1688"/>
            <p:cNvSpPr>
              <a:spLocks/>
            </p:cNvSpPr>
            <p:nvPr/>
          </p:nvSpPr>
          <p:spPr bwMode="auto">
            <a:xfrm>
              <a:off x="4122738" y="4500564"/>
              <a:ext cx="260350" cy="258763"/>
            </a:xfrm>
            <a:custGeom>
              <a:avLst/>
              <a:gdLst>
                <a:gd name="T0" fmla="*/ 43 w 69"/>
                <a:gd name="T1" fmla="*/ 4 h 69"/>
                <a:gd name="T2" fmla="*/ 57 w 69"/>
                <a:gd name="T3" fmla="*/ 47 h 69"/>
                <a:gd name="T4" fmla="*/ 61 w 69"/>
                <a:gd name="T5" fmla="*/ 59 h 69"/>
                <a:gd name="T6" fmla="*/ 29 w 69"/>
                <a:gd name="T7" fmla="*/ 64 h 69"/>
                <a:gd name="T8" fmla="*/ 7 w 69"/>
                <a:gd name="T9" fmla="*/ 19 h 69"/>
                <a:gd name="T10" fmla="*/ 0 w 69"/>
                <a:gd name="T11" fmla="*/ 20 h 69"/>
                <a:gd name="T12" fmla="*/ 39 w 69"/>
                <a:gd name="T13" fmla="*/ 69 h 69"/>
                <a:gd name="T14" fmla="*/ 68 w 69"/>
                <a:gd name="T15" fmla="*/ 56 h 69"/>
                <a:gd name="T16" fmla="*/ 62 w 69"/>
                <a:gd name="T17" fmla="*/ 40 h 69"/>
                <a:gd name="T18" fmla="*/ 49 w 69"/>
                <a:gd name="T19" fmla="*/ 2 h 69"/>
                <a:gd name="T20" fmla="*/ 43 w 69"/>
                <a:gd name="T21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69">
                  <a:moveTo>
                    <a:pt x="43" y="4"/>
                  </a:moveTo>
                  <a:cubicBezTo>
                    <a:pt x="48" y="18"/>
                    <a:pt x="50" y="33"/>
                    <a:pt x="57" y="47"/>
                  </a:cubicBezTo>
                  <a:cubicBezTo>
                    <a:pt x="59" y="51"/>
                    <a:pt x="62" y="55"/>
                    <a:pt x="61" y="59"/>
                  </a:cubicBezTo>
                  <a:cubicBezTo>
                    <a:pt x="61" y="68"/>
                    <a:pt x="35" y="66"/>
                    <a:pt x="29" y="64"/>
                  </a:cubicBezTo>
                  <a:cubicBezTo>
                    <a:pt x="11" y="59"/>
                    <a:pt x="10" y="34"/>
                    <a:pt x="7" y="19"/>
                  </a:cubicBezTo>
                  <a:cubicBezTo>
                    <a:pt x="7" y="17"/>
                    <a:pt x="0" y="18"/>
                    <a:pt x="0" y="20"/>
                  </a:cubicBezTo>
                  <a:cubicBezTo>
                    <a:pt x="5" y="45"/>
                    <a:pt x="9" y="69"/>
                    <a:pt x="39" y="69"/>
                  </a:cubicBezTo>
                  <a:cubicBezTo>
                    <a:pt x="47" y="69"/>
                    <a:pt x="67" y="68"/>
                    <a:pt x="68" y="56"/>
                  </a:cubicBezTo>
                  <a:cubicBezTo>
                    <a:pt x="69" y="51"/>
                    <a:pt x="64" y="45"/>
                    <a:pt x="62" y="40"/>
                  </a:cubicBezTo>
                  <a:cubicBezTo>
                    <a:pt x="56" y="28"/>
                    <a:pt x="54" y="15"/>
                    <a:pt x="49" y="2"/>
                  </a:cubicBezTo>
                  <a:cubicBezTo>
                    <a:pt x="49" y="0"/>
                    <a:pt x="42" y="2"/>
                    <a:pt x="4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1689"/>
            <p:cNvSpPr>
              <a:spLocks/>
            </p:cNvSpPr>
            <p:nvPr/>
          </p:nvSpPr>
          <p:spPr bwMode="auto">
            <a:xfrm>
              <a:off x="3544888" y="2527301"/>
              <a:ext cx="1408113" cy="1454150"/>
            </a:xfrm>
            <a:custGeom>
              <a:avLst/>
              <a:gdLst>
                <a:gd name="T0" fmla="*/ 365 w 375"/>
                <a:gd name="T1" fmla="*/ 119 h 387"/>
                <a:gd name="T2" fmla="*/ 310 w 375"/>
                <a:gd name="T3" fmla="*/ 102 h 387"/>
                <a:gd name="T4" fmla="*/ 257 w 375"/>
                <a:gd name="T5" fmla="*/ 158 h 387"/>
                <a:gd name="T6" fmla="*/ 235 w 375"/>
                <a:gd name="T7" fmla="*/ 196 h 387"/>
                <a:gd name="T8" fmla="*/ 214 w 375"/>
                <a:gd name="T9" fmla="*/ 184 h 387"/>
                <a:gd name="T10" fmla="*/ 98 w 375"/>
                <a:gd name="T11" fmla="*/ 167 h 387"/>
                <a:gd name="T12" fmla="*/ 98 w 375"/>
                <a:gd name="T13" fmla="*/ 164 h 387"/>
                <a:gd name="T14" fmla="*/ 95 w 375"/>
                <a:gd name="T15" fmla="*/ 119 h 387"/>
                <a:gd name="T16" fmla="*/ 72 w 375"/>
                <a:gd name="T17" fmla="*/ 46 h 387"/>
                <a:gd name="T18" fmla="*/ 16 w 375"/>
                <a:gd name="T19" fmla="*/ 38 h 387"/>
                <a:gd name="T20" fmla="*/ 68 w 375"/>
                <a:gd name="T21" fmla="*/ 173 h 387"/>
                <a:gd name="T22" fmla="*/ 69 w 375"/>
                <a:gd name="T23" fmla="*/ 175 h 387"/>
                <a:gd name="T24" fmla="*/ 2 w 375"/>
                <a:gd name="T25" fmla="*/ 266 h 387"/>
                <a:gd name="T26" fmla="*/ 7 w 375"/>
                <a:gd name="T27" fmla="*/ 313 h 387"/>
                <a:gd name="T28" fmla="*/ 5 w 375"/>
                <a:gd name="T29" fmla="*/ 314 h 387"/>
                <a:gd name="T30" fmla="*/ 40 w 375"/>
                <a:gd name="T31" fmla="*/ 357 h 387"/>
                <a:gd name="T32" fmla="*/ 41 w 375"/>
                <a:gd name="T33" fmla="*/ 357 h 387"/>
                <a:gd name="T34" fmla="*/ 159 w 375"/>
                <a:gd name="T35" fmla="*/ 387 h 387"/>
                <a:gd name="T36" fmla="*/ 208 w 375"/>
                <a:gd name="T37" fmla="*/ 380 h 387"/>
                <a:gd name="T38" fmla="*/ 260 w 375"/>
                <a:gd name="T39" fmla="*/ 347 h 387"/>
                <a:gd name="T40" fmla="*/ 260 w 375"/>
                <a:gd name="T41" fmla="*/ 347 h 387"/>
                <a:gd name="T42" fmla="*/ 279 w 375"/>
                <a:gd name="T43" fmla="*/ 294 h 387"/>
                <a:gd name="T44" fmla="*/ 257 w 375"/>
                <a:gd name="T45" fmla="*/ 217 h 387"/>
                <a:gd name="T46" fmla="*/ 258 w 375"/>
                <a:gd name="T47" fmla="*/ 218 h 387"/>
                <a:gd name="T48" fmla="*/ 365 w 375"/>
                <a:gd name="T49" fmla="*/ 119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5" h="387">
                  <a:moveTo>
                    <a:pt x="365" y="119"/>
                  </a:moveTo>
                  <a:cubicBezTo>
                    <a:pt x="375" y="82"/>
                    <a:pt x="328" y="91"/>
                    <a:pt x="310" y="102"/>
                  </a:cubicBezTo>
                  <a:cubicBezTo>
                    <a:pt x="288" y="116"/>
                    <a:pt x="272" y="138"/>
                    <a:pt x="257" y="158"/>
                  </a:cubicBezTo>
                  <a:cubicBezTo>
                    <a:pt x="250" y="169"/>
                    <a:pt x="238" y="183"/>
                    <a:pt x="235" y="196"/>
                  </a:cubicBezTo>
                  <a:cubicBezTo>
                    <a:pt x="228" y="192"/>
                    <a:pt x="221" y="188"/>
                    <a:pt x="214" y="184"/>
                  </a:cubicBezTo>
                  <a:cubicBezTo>
                    <a:pt x="177" y="166"/>
                    <a:pt x="138" y="159"/>
                    <a:pt x="98" y="167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101" y="151"/>
                    <a:pt x="97" y="132"/>
                    <a:pt x="95" y="119"/>
                  </a:cubicBezTo>
                  <a:cubicBezTo>
                    <a:pt x="91" y="94"/>
                    <a:pt x="86" y="68"/>
                    <a:pt x="72" y="46"/>
                  </a:cubicBezTo>
                  <a:cubicBezTo>
                    <a:pt x="61" y="28"/>
                    <a:pt x="23" y="0"/>
                    <a:pt x="16" y="38"/>
                  </a:cubicBezTo>
                  <a:cubicBezTo>
                    <a:pt x="7" y="89"/>
                    <a:pt x="48" y="134"/>
                    <a:pt x="68" y="173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31" y="190"/>
                    <a:pt x="6" y="223"/>
                    <a:pt x="2" y="266"/>
                  </a:cubicBezTo>
                  <a:cubicBezTo>
                    <a:pt x="0" y="284"/>
                    <a:pt x="2" y="300"/>
                    <a:pt x="7" y="313"/>
                  </a:cubicBezTo>
                  <a:cubicBezTo>
                    <a:pt x="6" y="314"/>
                    <a:pt x="6" y="314"/>
                    <a:pt x="5" y="314"/>
                  </a:cubicBezTo>
                  <a:cubicBezTo>
                    <a:pt x="13" y="331"/>
                    <a:pt x="30" y="342"/>
                    <a:pt x="40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73" y="379"/>
                    <a:pt x="118" y="387"/>
                    <a:pt x="159" y="387"/>
                  </a:cubicBezTo>
                  <a:cubicBezTo>
                    <a:pt x="177" y="387"/>
                    <a:pt x="193" y="384"/>
                    <a:pt x="208" y="380"/>
                  </a:cubicBezTo>
                  <a:cubicBezTo>
                    <a:pt x="225" y="368"/>
                    <a:pt x="244" y="360"/>
                    <a:pt x="260" y="347"/>
                  </a:cubicBezTo>
                  <a:cubicBezTo>
                    <a:pt x="260" y="347"/>
                    <a:pt x="260" y="347"/>
                    <a:pt x="260" y="347"/>
                  </a:cubicBezTo>
                  <a:cubicBezTo>
                    <a:pt x="270" y="333"/>
                    <a:pt x="277" y="316"/>
                    <a:pt x="279" y="294"/>
                  </a:cubicBezTo>
                  <a:cubicBezTo>
                    <a:pt x="282" y="264"/>
                    <a:pt x="274" y="238"/>
                    <a:pt x="257" y="217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94" y="192"/>
                    <a:pt x="351" y="169"/>
                    <a:pt x="365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1690"/>
            <p:cNvSpPr>
              <a:spLocks/>
            </p:cNvSpPr>
            <p:nvPr/>
          </p:nvSpPr>
          <p:spPr bwMode="auto">
            <a:xfrm>
              <a:off x="4457700" y="2973389"/>
              <a:ext cx="334963" cy="339725"/>
            </a:xfrm>
            <a:custGeom>
              <a:avLst/>
              <a:gdLst>
                <a:gd name="T0" fmla="*/ 0 w 89"/>
                <a:gd name="T1" fmla="*/ 82 h 90"/>
                <a:gd name="T2" fmla="*/ 8 w 89"/>
                <a:gd name="T3" fmla="*/ 65 h 90"/>
                <a:gd name="T4" fmla="*/ 20 w 89"/>
                <a:gd name="T5" fmla="*/ 48 h 90"/>
                <a:gd name="T6" fmla="*/ 56 w 89"/>
                <a:gd name="T7" fmla="*/ 18 h 90"/>
                <a:gd name="T8" fmla="*/ 86 w 89"/>
                <a:gd name="T9" fmla="*/ 18 h 90"/>
                <a:gd name="T10" fmla="*/ 73 w 89"/>
                <a:gd name="T11" fmla="*/ 36 h 90"/>
                <a:gd name="T12" fmla="*/ 57 w 89"/>
                <a:gd name="T13" fmla="*/ 52 h 90"/>
                <a:gd name="T14" fmla="*/ 20 w 89"/>
                <a:gd name="T15" fmla="*/ 82 h 90"/>
                <a:gd name="T16" fmla="*/ 9 w 89"/>
                <a:gd name="T17" fmla="*/ 89 h 90"/>
                <a:gd name="T18" fmla="*/ 2 w 89"/>
                <a:gd name="T19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0">
                  <a:moveTo>
                    <a:pt x="0" y="82"/>
                  </a:moveTo>
                  <a:cubicBezTo>
                    <a:pt x="1" y="77"/>
                    <a:pt x="6" y="70"/>
                    <a:pt x="8" y="65"/>
                  </a:cubicBezTo>
                  <a:cubicBezTo>
                    <a:pt x="12" y="59"/>
                    <a:pt x="16" y="54"/>
                    <a:pt x="20" y="48"/>
                  </a:cubicBezTo>
                  <a:cubicBezTo>
                    <a:pt x="31" y="37"/>
                    <a:pt x="43" y="27"/>
                    <a:pt x="56" y="18"/>
                  </a:cubicBezTo>
                  <a:cubicBezTo>
                    <a:pt x="62" y="14"/>
                    <a:pt x="89" y="0"/>
                    <a:pt x="86" y="18"/>
                  </a:cubicBezTo>
                  <a:cubicBezTo>
                    <a:pt x="85" y="24"/>
                    <a:pt x="77" y="31"/>
                    <a:pt x="73" y="36"/>
                  </a:cubicBezTo>
                  <a:cubicBezTo>
                    <a:pt x="68" y="42"/>
                    <a:pt x="62" y="47"/>
                    <a:pt x="57" y="52"/>
                  </a:cubicBezTo>
                  <a:cubicBezTo>
                    <a:pt x="46" y="64"/>
                    <a:pt x="33" y="73"/>
                    <a:pt x="20" y="82"/>
                  </a:cubicBezTo>
                  <a:cubicBezTo>
                    <a:pt x="17" y="84"/>
                    <a:pt x="13" y="89"/>
                    <a:pt x="9" y="89"/>
                  </a:cubicBezTo>
                  <a:cubicBezTo>
                    <a:pt x="6" y="90"/>
                    <a:pt x="3" y="84"/>
                    <a:pt x="2" y="8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1691"/>
            <p:cNvSpPr>
              <a:spLocks/>
            </p:cNvSpPr>
            <p:nvPr/>
          </p:nvSpPr>
          <p:spPr bwMode="auto">
            <a:xfrm>
              <a:off x="3709988" y="2741614"/>
              <a:ext cx="176213" cy="431800"/>
            </a:xfrm>
            <a:custGeom>
              <a:avLst/>
              <a:gdLst>
                <a:gd name="T0" fmla="*/ 35 w 47"/>
                <a:gd name="T1" fmla="*/ 112 h 115"/>
                <a:gd name="T2" fmla="*/ 26 w 47"/>
                <a:gd name="T3" fmla="*/ 97 h 115"/>
                <a:gd name="T4" fmla="*/ 16 w 47"/>
                <a:gd name="T5" fmla="*/ 77 h 115"/>
                <a:gd name="T6" fmla="*/ 4 w 47"/>
                <a:gd name="T7" fmla="*/ 35 h 115"/>
                <a:gd name="T8" fmla="*/ 2 w 47"/>
                <a:gd name="T9" fmla="*/ 10 h 115"/>
                <a:gd name="T10" fmla="*/ 20 w 47"/>
                <a:gd name="T11" fmla="*/ 9 h 115"/>
                <a:gd name="T12" fmla="*/ 26 w 47"/>
                <a:gd name="T13" fmla="*/ 23 h 115"/>
                <a:gd name="T14" fmla="*/ 32 w 47"/>
                <a:gd name="T15" fmla="*/ 39 h 115"/>
                <a:gd name="T16" fmla="*/ 40 w 47"/>
                <a:gd name="T17" fmla="*/ 73 h 115"/>
                <a:gd name="T18" fmla="*/ 47 w 47"/>
                <a:gd name="T19" fmla="*/ 106 h 115"/>
                <a:gd name="T20" fmla="*/ 42 w 47"/>
                <a:gd name="T21" fmla="*/ 113 h 115"/>
                <a:gd name="T22" fmla="*/ 35 w 47"/>
                <a:gd name="T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115">
                  <a:moveTo>
                    <a:pt x="35" y="112"/>
                  </a:moveTo>
                  <a:cubicBezTo>
                    <a:pt x="32" y="107"/>
                    <a:pt x="29" y="103"/>
                    <a:pt x="26" y="97"/>
                  </a:cubicBezTo>
                  <a:cubicBezTo>
                    <a:pt x="22" y="91"/>
                    <a:pt x="19" y="84"/>
                    <a:pt x="16" y="77"/>
                  </a:cubicBezTo>
                  <a:cubicBezTo>
                    <a:pt x="10" y="63"/>
                    <a:pt x="7" y="50"/>
                    <a:pt x="4" y="35"/>
                  </a:cubicBezTo>
                  <a:cubicBezTo>
                    <a:pt x="2" y="27"/>
                    <a:pt x="0" y="17"/>
                    <a:pt x="2" y="10"/>
                  </a:cubicBezTo>
                  <a:cubicBezTo>
                    <a:pt x="5" y="0"/>
                    <a:pt x="14" y="3"/>
                    <a:pt x="20" y="9"/>
                  </a:cubicBezTo>
                  <a:cubicBezTo>
                    <a:pt x="23" y="13"/>
                    <a:pt x="24" y="18"/>
                    <a:pt x="26" y="23"/>
                  </a:cubicBezTo>
                  <a:cubicBezTo>
                    <a:pt x="28" y="28"/>
                    <a:pt x="31" y="34"/>
                    <a:pt x="32" y="39"/>
                  </a:cubicBezTo>
                  <a:cubicBezTo>
                    <a:pt x="35" y="50"/>
                    <a:pt x="37" y="62"/>
                    <a:pt x="40" y="73"/>
                  </a:cubicBezTo>
                  <a:cubicBezTo>
                    <a:pt x="42" y="84"/>
                    <a:pt x="46" y="95"/>
                    <a:pt x="47" y="106"/>
                  </a:cubicBezTo>
                  <a:cubicBezTo>
                    <a:pt x="47" y="111"/>
                    <a:pt x="46" y="111"/>
                    <a:pt x="42" y="113"/>
                  </a:cubicBezTo>
                  <a:cubicBezTo>
                    <a:pt x="40" y="113"/>
                    <a:pt x="33" y="115"/>
                    <a:pt x="35" y="11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1692"/>
            <p:cNvSpPr>
              <a:spLocks/>
            </p:cNvSpPr>
            <p:nvPr/>
          </p:nvSpPr>
          <p:spPr bwMode="auto">
            <a:xfrm>
              <a:off x="3498850" y="3116264"/>
              <a:ext cx="1135063" cy="876300"/>
            </a:xfrm>
            <a:custGeom>
              <a:avLst/>
              <a:gdLst>
                <a:gd name="T0" fmla="*/ 296 w 302"/>
                <a:gd name="T1" fmla="*/ 135 h 233"/>
                <a:gd name="T2" fmla="*/ 144 w 302"/>
                <a:gd name="T3" fmla="*/ 2 h 233"/>
                <a:gd name="T4" fmla="*/ 13 w 302"/>
                <a:gd name="T5" fmla="*/ 140 h 233"/>
                <a:gd name="T6" fmla="*/ 157 w 302"/>
                <a:gd name="T7" fmla="*/ 230 h 233"/>
                <a:gd name="T8" fmla="*/ 296 w 302"/>
                <a:gd name="T9" fmla="*/ 135 h 233"/>
                <a:gd name="T10" fmla="*/ 289 w 302"/>
                <a:gd name="T11" fmla="*/ 136 h 233"/>
                <a:gd name="T12" fmla="*/ 155 w 302"/>
                <a:gd name="T13" fmla="*/ 225 h 233"/>
                <a:gd name="T14" fmla="*/ 21 w 302"/>
                <a:gd name="T15" fmla="*/ 147 h 233"/>
                <a:gd name="T16" fmla="*/ 38 w 302"/>
                <a:gd name="T17" fmla="*/ 54 h 233"/>
                <a:gd name="T18" fmla="*/ 137 w 302"/>
                <a:gd name="T19" fmla="*/ 7 h 233"/>
                <a:gd name="T20" fmla="*/ 289 w 302"/>
                <a:gd name="T21" fmla="*/ 136 h 233"/>
                <a:gd name="T22" fmla="*/ 296 w 302"/>
                <a:gd name="T23" fmla="*/ 13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233">
                  <a:moveTo>
                    <a:pt x="296" y="135"/>
                  </a:moveTo>
                  <a:cubicBezTo>
                    <a:pt x="302" y="49"/>
                    <a:pt x="221" y="4"/>
                    <a:pt x="144" y="2"/>
                  </a:cubicBezTo>
                  <a:cubicBezTo>
                    <a:pt x="65" y="0"/>
                    <a:pt x="0" y="58"/>
                    <a:pt x="13" y="140"/>
                  </a:cubicBezTo>
                  <a:cubicBezTo>
                    <a:pt x="23" y="207"/>
                    <a:pt x="100" y="227"/>
                    <a:pt x="157" y="230"/>
                  </a:cubicBezTo>
                  <a:cubicBezTo>
                    <a:pt x="223" y="233"/>
                    <a:pt x="287" y="207"/>
                    <a:pt x="296" y="135"/>
                  </a:cubicBezTo>
                  <a:cubicBezTo>
                    <a:pt x="296" y="132"/>
                    <a:pt x="289" y="133"/>
                    <a:pt x="289" y="136"/>
                  </a:cubicBezTo>
                  <a:cubicBezTo>
                    <a:pt x="281" y="206"/>
                    <a:pt x="218" y="228"/>
                    <a:pt x="155" y="225"/>
                  </a:cubicBezTo>
                  <a:cubicBezTo>
                    <a:pt x="102" y="222"/>
                    <a:pt x="39" y="203"/>
                    <a:pt x="21" y="147"/>
                  </a:cubicBezTo>
                  <a:cubicBezTo>
                    <a:pt x="12" y="116"/>
                    <a:pt x="20" y="80"/>
                    <a:pt x="38" y="54"/>
                  </a:cubicBezTo>
                  <a:cubicBezTo>
                    <a:pt x="60" y="21"/>
                    <a:pt x="99" y="9"/>
                    <a:pt x="137" y="7"/>
                  </a:cubicBezTo>
                  <a:cubicBezTo>
                    <a:pt x="213" y="3"/>
                    <a:pt x="295" y="53"/>
                    <a:pt x="289" y="136"/>
                  </a:cubicBezTo>
                  <a:cubicBezTo>
                    <a:pt x="289" y="139"/>
                    <a:pt x="296" y="138"/>
                    <a:pt x="296" y="1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1693"/>
            <p:cNvSpPr>
              <a:spLocks/>
            </p:cNvSpPr>
            <p:nvPr/>
          </p:nvSpPr>
          <p:spPr bwMode="auto">
            <a:xfrm>
              <a:off x="4413250" y="2805114"/>
              <a:ext cx="577850" cy="544513"/>
            </a:xfrm>
            <a:custGeom>
              <a:avLst/>
              <a:gdLst>
                <a:gd name="T0" fmla="*/ 8 w 154"/>
                <a:gd name="T1" fmla="*/ 121 h 145"/>
                <a:gd name="T2" fmla="*/ 63 w 154"/>
                <a:gd name="T3" fmla="*/ 43 h 145"/>
                <a:gd name="T4" fmla="*/ 133 w 154"/>
                <a:gd name="T5" fmla="*/ 29 h 145"/>
                <a:gd name="T6" fmla="*/ 90 w 154"/>
                <a:gd name="T7" fmla="*/ 99 h 145"/>
                <a:gd name="T8" fmla="*/ 26 w 154"/>
                <a:gd name="T9" fmla="*/ 141 h 145"/>
                <a:gd name="T10" fmla="*/ 30 w 154"/>
                <a:gd name="T11" fmla="*/ 143 h 145"/>
                <a:gd name="T12" fmla="*/ 114 w 154"/>
                <a:gd name="T13" fmla="*/ 83 h 145"/>
                <a:gd name="T14" fmla="*/ 131 w 154"/>
                <a:gd name="T15" fmla="*/ 17 h 145"/>
                <a:gd name="T16" fmla="*/ 73 w 154"/>
                <a:gd name="T17" fmla="*/ 29 h 145"/>
                <a:gd name="T18" fmla="*/ 32 w 154"/>
                <a:gd name="T19" fmla="*/ 72 h 145"/>
                <a:gd name="T20" fmla="*/ 1 w 154"/>
                <a:gd name="T21" fmla="*/ 121 h 145"/>
                <a:gd name="T22" fmla="*/ 8 w 154"/>
                <a:gd name="T23" fmla="*/ 12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145">
                  <a:moveTo>
                    <a:pt x="8" y="121"/>
                  </a:moveTo>
                  <a:cubicBezTo>
                    <a:pt x="17" y="93"/>
                    <a:pt x="43" y="63"/>
                    <a:pt x="63" y="43"/>
                  </a:cubicBezTo>
                  <a:cubicBezTo>
                    <a:pt x="74" y="31"/>
                    <a:pt x="121" y="0"/>
                    <a:pt x="133" y="29"/>
                  </a:cubicBezTo>
                  <a:cubicBezTo>
                    <a:pt x="143" y="53"/>
                    <a:pt x="106" y="86"/>
                    <a:pt x="90" y="99"/>
                  </a:cubicBezTo>
                  <a:cubicBezTo>
                    <a:pt x="70" y="114"/>
                    <a:pt x="47" y="126"/>
                    <a:pt x="26" y="141"/>
                  </a:cubicBezTo>
                  <a:cubicBezTo>
                    <a:pt x="22" y="144"/>
                    <a:pt x="28" y="145"/>
                    <a:pt x="30" y="143"/>
                  </a:cubicBezTo>
                  <a:cubicBezTo>
                    <a:pt x="58" y="123"/>
                    <a:pt x="90" y="108"/>
                    <a:pt x="114" y="83"/>
                  </a:cubicBezTo>
                  <a:cubicBezTo>
                    <a:pt x="127" y="70"/>
                    <a:pt x="154" y="33"/>
                    <a:pt x="131" y="17"/>
                  </a:cubicBezTo>
                  <a:cubicBezTo>
                    <a:pt x="115" y="6"/>
                    <a:pt x="87" y="19"/>
                    <a:pt x="73" y="29"/>
                  </a:cubicBezTo>
                  <a:cubicBezTo>
                    <a:pt x="56" y="40"/>
                    <a:pt x="44" y="56"/>
                    <a:pt x="32" y="72"/>
                  </a:cubicBezTo>
                  <a:cubicBezTo>
                    <a:pt x="20" y="87"/>
                    <a:pt x="7" y="103"/>
                    <a:pt x="1" y="121"/>
                  </a:cubicBezTo>
                  <a:cubicBezTo>
                    <a:pt x="0" y="124"/>
                    <a:pt x="7" y="123"/>
                    <a:pt x="8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1694"/>
            <p:cNvSpPr>
              <a:spLocks/>
            </p:cNvSpPr>
            <p:nvPr/>
          </p:nvSpPr>
          <p:spPr bwMode="auto">
            <a:xfrm>
              <a:off x="3563938" y="2533651"/>
              <a:ext cx="379413" cy="650875"/>
            </a:xfrm>
            <a:custGeom>
              <a:avLst/>
              <a:gdLst>
                <a:gd name="T0" fmla="*/ 98 w 101"/>
                <a:gd name="T1" fmla="*/ 160 h 173"/>
                <a:gd name="T2" fmla="*/ 93 w 101"/>
                <a:gd name="T3" fmla="*/ 108 h 173"/>
                <a:gd name="T4" fmla="*/ 75 w 101"/>
                <a:gd name="T5" fmla="*/ 47 h 173"/>
                <a:gd name="T6" fmla="*/ 28 w 101"/>
                <a:gd name="T7" fmla="*/ 13 h 173"/>
                <a:gd name="T8" fmla="*/ 10 w 101"/>
                <a:gd name="T9" fmla="*/ 70 h 173"/>
                <a:gd name="T10" fmla="*/ 62 w 101"/>
                <a:gd name="T11" fmla="*/ 171 h 173"/>
                <a:gd name="T12" fmla="*/ 68 w 101"/>
                <a:gd name="T13" fmla="*/ 168 h 173"/>
                <a:gd name="T14" fmla="*/ 27 w 101"/>
                <a:gd name="T15" fmla="*/ 97 h 173"/>
                <a:gd name="T16" fmla="*/ 41 w 101"/>
                <a:gd name="T17" fmla="*/ 21 h 173"/>
                <a:gd name="T18" fmla="*/ 80 w 101"/>
                <a:gd name="T19" fmla="*/ 78 h 173"/>
                <a:gd name="T20" fmla="*/ 91 w 101"/>
                <a:gd name="T21" fmla="*/ 160 h 173"/>
                <a:gd name="T22" fmla="*/ 98 w 101"/>
                <a:gd name="T23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73">
                  <a:moveTo>
                    <a:pt x="98" y="160"/>
                  </a:moveTo>
                  <a:cubicBezTo>
                    <a:pt x="101" y="142"/>
                    <a:pt x="96" y="125"/>
                    <a:pt x="93" y="108"/>
                  </a:cubicBezTo>
                  <a:cubicBezTo>
                    <a:pt x="90" y="87"/>
                    <a:pt x="85" y="66"/>
                    <a:pt x="75" y="47"/>
                  </a:cubicBezTo>
                  <a:cubicBezTo>
                    <a:pt x="66" y="30"/>
                    <a:pt x="48" y="12"/>
                    <a:pt x="28" y="13"/>
                  </a:cubicBezTo>
                  <a:cubicBezTo>
                    <a:pt x="3" y="14"/>
                    <a:pt x="7" y="55"/>
                    <a:pt x="10" y="70"/>
                  </a:cubicBezTo>
                  <a:cubicBezTo>
                    <a:pt x="17" y="107"/>
                    <a:pt x="44" y="138"/>
                    <a:pt x="62" y="171"/>
                  </a:cubicBezTo>
                  <a:cubicBezTo>
                    <a:pt x="63" y="173"/>
                    <a:pt x="69" y="171"/>
                    <a:pt x="68" y="168"/>
                  </a:cubicBezTo>
                  <a:cubicBezTo>
                    <a:pt x="55" y="144"/>
                    <a:pt x="39" y="122"/>
                    <a:pt x="27" y="97"/>
                  </a:cubicBezTo>
                  <a:cubicBezTo>
                    <a:pt x="20" y="82"/>
                    <a:pt x="0" y="0"/>
                    <a:pt x="41" y="21"/>
                  </a:cubicBezTo>
                  <a:cubicBezTo>
                    <a:pt x="63" y="32"/>
                    <a:pt x="73" y="56"/>
                    <a:pt x="80" y="78"/>
                  </a:cubicBezTo>
                  <a:cubicBezTo>
                    <a:pt x="87" y="103"/>
                    <a:pt x="95" y="135"/>
                    <a:pt x="91" y="160"/>
                  </a:cubicBezTo>
                  <a:cubicBezTo>
                    <a:pt x="91" y="163"/>
                    <a:pt x="97" y="162"/>
                    <a:pt x="98" y="16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Oval 1695"/>
            <p:cNvSpPr>
              <a:spLocks noChangeArrowheads="1"/>
            </p:cNvSpPr>
            <p:nvPr/>
          </p:nvSpPr>
          <p:spPr bwMode="auto">
            <a:xfrm>
              <a:off x="3886200" y="3951289"/>
              <a:ext cx="346075" cy="466725"/>
            </a:xfrm>
            <a:prstGeom prst="ellipse">
              <a:avLst/>
            </a:pr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1696"/>
            <p:cNvSpPr>
              <a:spLocks/>
            </p:cNvSpPr>
            <p:nvPr/>
          </p:nvSpPr>
          <p:spPr bwMode="auto">
            <a:xfrm>
              <a:off x="4394200" y="3473451"/>
              <a:ext cx="55563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0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1697"/>
            <p:cNvSpPr>
              <a:spLocks noEditPoints="1"/>
            </p:cNvSpPr>
            <p:nvPr/>
          </p:nvSpPr>
          <p:spPr bwMode="auto">
            <a:xfrm>
              <a:off x="4386263" y="3467101"/>
              <a:ext cx="71438" cy="71438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10 h 19"/>
                <a:gd name="T4" fmla="*/ 0 w 19"/>
                <a:gd name="T5" fmla="*/ 10 h 19"/>
                <a:gd name="T6" fmla="*/ 0 w 19"/>
                <a:gd name="T7" fmla="*/ 9 h 19"/>
                <a:gd name="T8" fmla="*/ 0 w 19"/>
                <a:gd name="T9" fmla="*/ 9 h 19"/>
                <a:gd name="T10" fmla="*/ 9 w 19"/>
                <a:gd name="T11" fmla="*/ 0 h 19"/>
                <a:gd name="T12" fmla="*/ 9 w 19"/>
                <a:gd name="T13" fmla="*/ 0 h 19"/>
                <a:gd name="T14" fmla="*/ 10 w 19"/>
                <a:gd name="T15" fmla="*/ 0 h 19"/>
                <a:gd name="T16" fmla="*/ 10 w 19"/>
                <a:gd name="T17" fmla="*/ 0 h 19"/>
                <a:gd name="T18" fmla="*/ 19 w 19"/>
                <a:gd name="T19" fmla="*/ 10 h 19"/>
                <a:gd name="T20" fmla="*/ 19 w 19"/>
                <a:gd name="T21" fmla="*/ 10 h 19"/>
                <a:gd name="T22" fmla="*/ 19 w 19"/>
                <a:gd name="T23" fmla="*/ 10 h 19"/>
                <a:gd name="T24" fmla="*/ 19 w 19"/>
                <a:gd name="T25" fmla="*/ 10 h 19"/>
                <a:gd name="T26" fmla="*/ 17 w 19"/>
                <a:gd name="T27" fmla="*/ 10 h 19"/>
                <a:gd name="T28" fmla="*/ 19 w 19"/>
                <a:gd name="T29" fmla="*/ 10 h 19"/>
                <a:gd name="T30" fmla="*/ 9 w 19"/>
                <a:gd name="T31" fmla="*/ 19 h 19"/>
                <a:gd name="T32" fmla="*/ 9 w 19"/>
                <a:gd name="T33" fmla="*/ 19 h 19"/>
                <a:gd name="T34" fmla="*/ 9 w 19"/>
                <a:gd name="T35" fmla="*/ 19 h 19"/>
                <a:gd name="T36" fmla="*/ 9 w 19"/>
                <a:gd name="T37" fmla="*/ 15 h 19"/>
                <a:gd name="T38" fmla="*/ 15 w 19"/>
                <a:gd name="T39" fmla="*/ 10 h 19"/>
                <a:gd name="T40" fmla="*/ 15 w 19"/>
                <a:gd name="T41" fmla="*/ 10 h 19"/>
                <a:gd name="T42" fmla="*/ 15 w 19"/>
                <a:gd name="T43" fmla="*/ 10 h 19"/>
                <a:gd name="T44" fmla="*/ 15 w 19"/>
                <a:gd name="T45" fmla="*/ 10 h 19"/>
                <a:gd name="T46" fmla="*/ 9 w 19"/>
                <a:gd name="T47" fmla="*/ 4 h 19"/>
                <a:gd name="T48" fmla="*/ 9 w 19"/>
                <a:gd name="T49" fmla="*/ 4 h 19"/>
                <a:gd name="T50" fmla="*/ 9 w 19"/>
                <a:gd name="T51" fmla="*/ 4 h 19"/>
                <a:gd name="T52" fmla="*/ 9 w 19"/>
                <a:gd name="T53" fmla="*/ 4 h 19"/>
                <a:gd name="T54" fmla="*/ 4 w 19"/>
                <a:gd name="T55" fmla="*/ 10 h 19"/>
                <a:gd name="T56" fmla="*/ 4 w 19"/>
                <a:gd name="T57" fmla="*/ 10 h 19"/>
                <a:gd name="T58" fmla="*/ 4 w 19"/>
                <a:gd name="T59" fmla="*/ 10 h 19"/>
                <a:gd name="T60" fmla="*/ 4 w 19"/>
                <a:gd name="T61" fmla="*/ 10 h 19"/>
                <a:gd name="T62" fmla="*/ 9 w 19"/>
                <a:gd name="T63" fmla="*/ 15 h 19"/>
                <a:gd name="T64" fmla="*/ 9 w 19"/>
                <a:gd name="T65" fmla="*/ 15 h 19"/>
                <a:gd name="T66" fmla="*/ 9 w 19"/>
                <a:gd name="T67" fmla="*/ 15 h 19"/>
                <a:gd name="T68" fmla="*/ 9 w 19"/>
                <a:gd name="T69" fmla="*/ 15 h 19"/>
                <a:gd name="T70" fmla="*/ 9 w 19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1"/>
                    <a:pt x="19" y="5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5"/>
                    <a:pt x="1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15"/>
                  </a:moveTo>
                  <a:cubicBezTo>
                    <a:pt x="12" y="15"/>
                    <a:pt x="15" y="13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3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4" y="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1698"/>
            <p:cNvSpPr>
              <a:spLocks/>
            </p:cNvSpPr>
            <p:nvPr/>
          </p:nvSpPr>
          <p:spPr bwMode="auto">
            <a:xfrm>
              <a:off x="3773488" y="3368676"/>
              <a:ext cx="57150" cy="60325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5 h 16"/>
                <a:gd name="T4" fmla="*/ 0 w 15"/>
                <a:gd name="T5" fmla="*/ 8 h 16"/>
                <a:gd name="T6" fmla="*/ 8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1699"/>
            <p:cNvSpPr>
              <a:spLocks noEditPoints="1"/>
            </p:cNvSpPr>
            <p:nvPr/>
          </p:nvSpPr>
          <p:spPr bwMode="auto">
            <a:xfrm>
              <a:off x="3765550" y="3365501"/>
              <a:ext cx="71438" cy="66675"/>
            </a:xfrm>
            <a:custGeom>
              <a:avLst/>
              <a:gdLst>
                <a:gd name="T0" fmla="*/ 9 w 19"/>
                <a:gd name="T1" fmla="*/ 18 h 18"/>
                <a:gd name="T2" fmla="*/ 0 w 19"/>
                <a:gd name="T3" fmla="*/ 9 h 18"/>
                <a:gd name="T4" fmla="*/ 0 w 19"/>
                <a:gd name="T5" fmla="*/ 9 h 18"/>
                <a:gd name="T6" fmla="*/ 0 w 19"/>
                <a:gd name="T7" fmla="*/ 8 h 18"/>
                <a:gd name="T8" fmla="*/ 0 w 19"/>
                <a:gd name="T9" fmla="*/ 8 h 18"/>
                <a:gd name="T10" fmla="*/ 10 w 19"/>
                <a:gd name="T11" fmla="*/ 0 h 18"/>
                <a:gd name="T12" fmla="*/ 10 w 19"/>
                <a:gd name="T13" fmla="*/ 0 h 18"/>
                <a:gd name="T14" fmla="*/ 10 w 19"/>
                <a:gd name="T15" fmla="*/ 0 h 18"/>
                <a:gd name="T16" fmla="*/ 10 w 19"/>
                <a:gd name="T17" fmla="*/ 0 h 18"/>
                <a:gd name="T18" fmla="*/ 19 w 19"/>
                <a:gd name="T19" fmla="*/ 9 h 18"/>
                <a:gd name="T20" fmla="*/ 19 w 19"/>
                <a:gd name="T21" fmla="*/ 9 h 18"/>
                <a:gd name="T22" fmla="*/ 19 w 19"/>
                <a:gd name="T23" fmla="*/ 9 h 18"/>
                <a:gd name="T24" fmla="*/ 19 w 19"/>
                <a:gd name="T25" fmla="*/ 9 h 18"/>
                <a:gd name="T26" fmla="*/ 17 w 19"/>
                <a:gd name="T27" fmla="*/ 9 h 18"/>
                <a:gd name="T28" fmla="*/ 19 w 19"/>
                <a:gd name="T29" fmla="*/ 9 h 18"/>
                <a:gd name="T30" fmla="*/ 10 w 19"/>
                <a:gd name="T31" fmla="*/ 18 h 18"/>
                <a:gd name="T32" fmla="*/ 10 w 19"/>
                <a:gd name="T33" fmla="*/ 18 h 18"/>
                <a:gd name="T34" fmla="*/ 9 w 19"/>
                <a:gd name="T35" fmla="*/ 18 h 18"/>
                <a:gd name="T36" fmla="*/ 10 w 19"/>
                <a:gd name="T37" fmla="*/ 3 h 18"/>
                <a:gd name="T38" fmla="*/ 4 w 19"/>
                <a:gd name="T39" fmla="*/ 9 h 18"/>
                <a:gd name="T40" fmla="*/ 4 w 19"/>
                <a:gd name="T41" fmla="*/ 9 h 18"/>
                <a:gd name="T42" fmla="*/ 4 w 19"/>
                <a:gd name="T43" fmla="*/ 9 h 18"/>
                <a:gd name="T44" fmla="*/ 4 w 19"/>
                <a:gd name="T45" fmla="*/ 9 h 18"/>
                <a:gd name="T46" fmla="*/ 9 w 19"/>
                <a:gd name="T47" fmla="*/ 15 h 18"/>
                <a:gd name="T48" fmla="*/ 9 w 19"/>
                <a:gd name="T49" fmla="*/ 15 h 18"/>
                <a:gd name="T50" fmla="*/ 10 w 19"/>
                <a:gd name="T51" fmla="*/ 15 h 18"/>
                <a:gd name="T52" fmla="*/ 10 w 19"/>
                <a:gd name="T53" fmla="*/ 15 h 18"/>
                <a:gd name="T54" fmla="*/ 15 w 19"/>
                <a:gd name="T55" fmla="*/ 9 h 18"/>
                <a:gd name="T56" fmla="*/ 15 w 19"/>
                <a:gd name="T57" fmla="*/ 9 h 18"/>
                <a:gd name="T58" fmla="*/ 15 w 19"/>
                <a:gd name="T59" fmla="*/ 9 h 18"/>
                <a:gd name="T60" fmla="*/ 15 w 19"/>
                <a:gd name="T61" fmla="*/ 9 h 18"/>
                <a:gd name="T62" fmla="*/ 15 w 19"/>
                <a:gd name="T63" fmla="*/ 9 h 18"/>
                <a:gd name="T64" fmla="*/ 10 w 19"/>
                <a:gd name="T65" fmla="*/ 3 h 18"/>
                <a:gd name="T66" fmla="*/ 10 w 19"/>
                <a:gd name="T67" fmla="*/ 3 h 18"/>
                <a:gd name="T68" fmla="*/ 10 w 19"/>
                <a:gd name="T6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4"/>
                    <a:pt x="15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0" y="3"/>
                  </a:moveTo>
                  <a:cubicBezTo>
                    <a:pt x="7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5"/>
                    <a:pt x="15" y="12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3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1700"/>
            <p:cNvSpPr>
              <a:spLocks/>
            </p:cNvSpPr>
            <p:nvPr/>
          </p:nvSpPr>
          <p:spPr bwMode="auto">
            <a:xfrm>
              <a:off x="3894138" y="3500439"/>
              <a:ext cx="387350" cy="368300"/>
            </a:xfrm>
            <a:custGeom>
              <a:avLst/>
              <a:gdLst>
                <a:gd name="T0" fmla="*/ 55 w 103"/>
                <a:gd name="T1" fmla="*/ 0 h 98"/>
                <a:gd name="T2" fmla="*/ 38 w 103"/>
                <a:gd name="T3" fmla="*/ 8 h 98"/>
                <a:gd name="T4" fmla="*/ 24 w 103"/>
                <a:gd name="T5" fmla="*/ 20 h 98"/>
                <a:gd name="T6" fmla="*/ 2 w 103"/>
                <a:gd name="T7" fmla="*/ 53 h 98"/>
                <a:gd name="T8" fmla="*/ 11 w 103"/>
                <a:gd name="T9" fmla="*/ 81 h 98"/>
                <a:gd name="T10" fmla="*/ 23 w 103"/>
                <a:gd name="T11" fmla="*/ 89 h 98"/>
                <a:gd name="T12" fmla="*/ 52 w 103"/>
                <a:gd name="T13" fmla="*/ 97 h 98"/>
                <a:gd name="T14" fmla="*/ 62 w 103"/>
                <a:gd name="T15" fmla="*/ 98 h 98"/>
                <a:gd name="T16" fmla="*/ 82 w 103"/>
                <a:gd name="T17" fmla="*/ 92 h 98"/>
                <a:gd name="T18" fmla="*/ 96 w 103"/>
                <a:gd name="T19" fmla="*/ 77 h 98"/>
                <a:gd name="T20" fmla="*/ 95 w 103"/>
                <a:gd name="T21" fmla="*/ 36 h 98"/>
                <a:gd name="T22" fmla="*/ 76 w 103"/>
                <a:gd name="T23" fmla="*/ 17 h 98"/>
                <a:gd name="T24" fmla="*/ 55 w 103"/>
                <a:gd name="T2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98">
                  <a:moveTo>
                    <a:pt x="55" y="0"/>
                  </a:moveTo>
                  <a:cubicBezTo>
                    <a:pt x="49" y="0"/>
                    <a:pt x="43" y="5"/>
                    <a:pt x="38" y="8"/>
                  </a:cubicBezTo>
                  <a:cubicBezTo>
                    <a:pt x="33" y="12"/>
                    <a:pt x="29" y="16"/>
                    <a:pt x="24" y="20"/>
                  </a:cubicBezTo>
                  <a:cubicBezTo>
                    <a:pt x="14" y="29"/>
                    <a:pt x="6" y="40"/>
                    <a:pt x="2" y="53"/>
                  </a:cubicBezTo>
                  <a:cubicBezTo>
                    <a:pt x="0" y="62"/>
                    <a:pt x="2" y="75"/>
                    <a:pt x="11" y="81"/>
                  </a:cubicBezTo>
                  <a:cubicBezTo>
                    <a:pt x="15" y="84"/>
                    <a:pt x="19" y="86"/>
                    <a:pt x="23" y="89"/>
                  </a:cubicBezTo>
                  <a:cubicBezTo>
                    <a:pt x="32" y="95"/>
                    <a:pt x="42" y="96"/>
                    <a:pt x="52" y="97"/>
                  </a:cubicBezTo>
                  <a:cubicBezTo>
                    <a:pt x="55" y="98"/>
                    <a:pt x="59" y="98"/>
                    <a:pt x="62" y="98"/>
                  </a:cubicBezTo>
                  <a:cubicBezTo>
                    <a:pt x="68" y="97"/>
                    <a:pt x="77" y="96"/>
                    <a:pt x="82" y="92"/>
                  </a:cubicBezTo>
                  <a:cubicBezTo>
                    <a:pt x="88" y="89"/>
                    <a:pt x="93" y="83"/>
                    <a:pt x="96" y="77"/>
                  </a:cubicBezTo>
                  <a:cubicBezTo>
                    <a:pt x="101" y="66"/>
                    <a:pt x="103" y="46"/>
                    <a:pt x="95" y="36"/>
                  </a:cubicBezTo>
                  <a:cubicBezTo>
                    <a:pt x="89" y="29"/>
                    <a:pt x="81" y="24"/>
                    <a:pt x="76" y="17"/>
                  </a:cubicBezTo>
                  <a:cubicBezTo>
                    <a:pt x="70" y="10"/>
                    <a:pt x="64" y="1"/>
                    <a:pt x="55" y="0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1701"/>
            <p:cNvSpPr>
              <a:spLocks/>
            </p:cNvSpPr>
            <p:nvPr/>
          </p:nvSpPr>
          <p:spPr bwMode="auto">
            <a:xfrm>
              <a:off x="3833813" y="3462339"/>
              <a:ext cx="503238" cy="425450"/>
            </a:xfrm>
            <a:custGeom>
              <a:avLst/>
              <a:gdLst>
                <a:gd name="T0" fmla="*/ 54 w 134"/>
                <a:gd name="T1" fmla="*/ 4 h 113"/>
                <a:gd name="T2" fmla="*/ 111 w 134"/>
                <a:gd name="T3" fmla="*/ 55 h 113"/>
                <a:gd name="T4" fmla="*/ 104 w 134"/>
                <a:gd name="T5" fmla="*/ 95 h 113"/>
                <a:gd name="T6" fmla="*/ 54 w 134"/>
                <a:gd name="T7" fmla="*/ 103 h 113"/>
                <a:gd name="T8" fmla="*/ 23 w 134"/>
                <a:gd name="T9" fmla="*/ 56 h 113"/>
                <a:gd name="T10" fmla="*/ 84 w 134"/>
                <a:gd name="T11" fmla="*/ 6 h 113"/>
                <a:gd name="T12" fmla="*/ 83 w 134"/>
                <a:gd name="T13" fmla="*/ 4 h 113"/>
                <a:gd name="T14" fmla="*/ 20 w 134"/>
                <a:gd name="T15" fmla="*/ 51 h 113"/>
                <a:gd name="T16" fmla="*/ 56 w 134"/>
                <a:gd name="T17" fmla="*/ 107 h 113"/>
                <a:gd name="T18" fmla="*/ 116 w 134"/>
                <a:gd name="T19" fmla="*/ 85 h 113"/>
                <a:gd name="T20" fmla="*/ 61 w 134"/>
                <a:gd name="T21" fmla="*/ 1 h 113"/>
                <a:gd name="T22" fmla="*/ 54 w 134"/>
                <a:gd name="T23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113">
                  <a:moveTo>
                    <a:pt x="54" y="4"/>
                  </a:moveTo>
                  <a:cubicBezTo>
                    <a:pt x="76" y="16"/>
                    <a:pt x="101" y="30"/>
                    <a:pt x="111" y="55"/>
                  </a:cubicBezTo>
                  <a:cubicBezTo>
                    <a:pt x="116" y="68"/>
                    <a:pt x="112" y="84"/>
                    <a:pt x="104" y="95"/>
                  </a:cubicBezTo>
                  <a:cubicBezTo>
                    <a:pt x="92" y="110"/>
                    <a:pt x="70" y="107"/>
                    <a:pt x="54" y="103"/>
                  </a:cubicBezTo>
                  <a:cubicBezTo>
                    <a:pt x="32" y="96"/>
                    <a:pt x="13" y="80"/>
                    <a:pt x="23" y="56"/>
                  </a:cubicBezTo>
                  <a:cubicBezTo>
                    <a:pt x="33" y="34"/>
                    <a:pt x="61" y="13"/>
                    <a:pt x="84" y="6"/>
                  </a:cubicBezTo>
                  <a:cubicBezTo>
                    <a:pt x="87" y="5"/>
                    <a:pt x="87" y="3"/>
                    <a:pt x="83" y="4"/>
                  </a:cubicBezTo>
                  <a:cubicBezTo>
                    <a:pt x="58" y="11"/>
                    <a:pt x="35" y="29"/>
                    <a:pt x="20" y="51"/>
                  </a:cubicBezTo>
                  <a:cubicBezTo>
                    <a:pt x="0" y="80"/>
                    <a:pt x="29" y="101"/>
                    <a:pt x="56" y="107"/>
                  </a:cubicBezTo>
                  <a:cubicBezTo>
                    <a:pt x="78" y="113"/>
                    <a:pt x="105" y="107"/>
                    <a:pt x="116" y="85"/>
                  </a:cubicBezTo>
                  <a:cubicBezTo>
                    <a:pt x="134" y="46"/>
                    <a:pt x="89" y="17"/>
                    <a:pt x="61" y="1"/>
                  </a:cubicBezTo>
                  <a:cubicBezTo>
                    <a:pt x="59" y="0"/>
                    <a:pt x="53" y="3"/>
                    <a:pt x="5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1702"/>
            <p:cNvSpPr>
              <a:spLocks/>
            </p:cNvSpPr>
            <p:nvPr/>
          </p:nvSpPr>
          <p:spPr bwMode="auto">
            <a:xfrm>
              <a:off x="3811588" y="3700464"/>
              <a:ext cx="588963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8 h 112"/>
                <a:gd name="T4" fmla="*/ 125 w 157"/>
                <a:gd name="T5" fmla="*/ 78 h 112"/>
                <a:gd name="T6" fmla="*/ 142 w 157"/>
                <a:gd name="T7" fmla="*/ 25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2"/>
                    <a:pt x="2" y="77"/>
                    <a:pt x="14" y="88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5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7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1703"/>
            <p:cNvSpPr>
              <a:spLocks/>
            </p:cNvSpPr>
            <p:nvPr/>
          </p:nvSpPr>
          <p:spPr bwMode="auto">
            <a:xfrm>
              <a:off x="3751263" y="3695701"/>
              <a:ext cx="676275" cy="492125"/>
            </a:xfrm>
            <a:custGeom>
              <a:avLst/>
              <a:gdLst>
                <a:gd name="T0" fmla="*/ 19 w 180"/>
                <a:gd name="T1" fmla="*/ 48 h 131"/>
                <a:gd name="T2" fmla="*/ 164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8 h 131"/>
                <a:gd name="T10" fmla="*/ 87 w 180"/>
                <a:gd name="T11" fmla="*/ 3 h 131"/>
                <a:gd name="T12" fmla="*/ 163 w 180"/>
                <a:gd name="T13" fmla="*/ 48 h 131"/>
                <a:gd name="T14" fmla="*/ 83 w 180"/>
                <a:gd name="T15" fmla="*/ 99 h 131"/>
                <a:gd name="T16" fmla="*/ 22 w 180"/>
                <a:gd name="T17" fmla="*/ 48 h 131"/>
                <a:gd name="T18" fmla="*/ 19 w 180"/>
                <a:gd name="T19" fmla="*/ 4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8"/>
                  </a:moveTo>
                  <a:cubicBezTo>
                    <a:pt x="0" y="131"/>
                    <a:pt x="142" y="106"/>
                    <a:pt x="164" y="54"/>
                  </a:cubicBezTo>
                  <a:cubicBezTo>
                    <a:pt x="180" y="16"/>
                    <a:pt x="122" y="1"/>
                    <a:pt x="98" y="1"/>
                  </a:cubicBezTo>
                  <a:cubicBezTo>
                    <a:pt x="65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8"/>
                  </a:cubicBezTo>
                  <a:cubicBezTo>
                    <a:pt x="32" y="20"/>
                    <a:pt x="59" y="7"/>
                    <a:pt x="87" y="3"/>
                  </a:cubicBezTo>
                  <a:cubicBezTo>
                    <a:pt x="116" y="0"/>
                    <a:pt x="164" y="11"/>
                    <a:pt x="163" y="48"/>
                  </a:cubicBezTo>
                  <a:cubicBezTo>
                    <a:pt x="161" y="81"/>
                    <a:pt x="108" y="96"/>
                    <a:pt x="83" y="99"/>
                  </a:cubicBezTo>
                  <a:cubicBezTo>
                    <a:pt x="49" y="104"/>
                    <a:pt x="13" y="88"/>
                    <a:pt x="22" y="48"/>
                  </a:cubicBezTo>
                  <a:cubicBezTo>
                    <a:pt x="22" y="47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1704"/>
            <p:cNvSpPr>
              <a:spLocks/>
            </p:cNvSpPr>
            <p:nvPr/>
          </p:nvSpPr>
          <p:spPr bwMode="auto">
            <a:xfrm>
              <a:off x="3811588" y="3665539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7 h 112"/>
                <a:gd name="T4" fmla="*/ 124 w 156"/>
                <a:gd name="T5" fmla="*/ 78 h 112"/>
                <a:gd name="T6" fmla="*/ 141 w 156"/>
                <a:gd name="T7" fmla="*/ 24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1"/>
                    <a:pt x="1" y="77"/>
                    <a:pt x="13" y="87"/>
                  </a:cubicBezTo>
                  <a:cubicBezTo>
                    <a:pt x="42" y="112"/>
                    <a:pt x="97" y="97"/>
                    <a:pt x="124" y="78"/>
                  </a:cubicBezTo>
                  <a:cubicBezTo>
                    <a:pt x="142" y="66"/>
                    <a:pt x="156" y="46"/>
                    <a:pt x="141" y="24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2"/>
                    <a:pt x="12" y="16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1705"/>
            <p:cNvSpPr>
              <a:spLocks/>
            </p:cNvSpPr>
            <p:nvPr/>
          </p:nvSpPr>
          <p:spPr bwMode="auto">
            <a:xfrm>
              <a:off x="3748088" y="3662364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5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8 w 180"/>
                <a:gd name="T11" fmla="*/ 3 h 130"/>
                <a:gd name="T12" fmla="*/ 163 w 180"/>
                <a:gd name="T13" fmla="*/ 48 h 130"/>
                <a:gd name="T14" fmla="*/ 84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3" y="106"/>
                    <a:pt x="165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6" y="0"/>
                    <a:pt x="30" y="15"/>
                    <a:pt x="19" y="48"/>
                  </a:cubicBezTo>
                  <a:cubicBezTo>
                    <a:pt x="19" y="49"/>
                    <a:pt x="22" y="49"/>
                    <a:pt x="22" y="48"/>
                  </a:cubicBezTo>
                  <a:cubicBezTo>
                    <a:pt x="32" y="19"/>
                    <a:pt x="59" y="6"/>
                    <a:pt x="88" y="3"/>
                  </a:cubicBezTo>
                  <a:cubicBezTo>
                    <a:pt x="117" y="0"/>
                    <a:pt x="164" y="11"/>
                    <a:pt x="163" y="48"/>
                  </a:cubicBezTo>
                  <a:cubicBezTo>
                    <a:pt x="161" y="80"/>
                    <a:pt x="109" y="95"/>
                    <a:pt x="84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3" y="46"/>
                    <a:pt x="20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1706"/>
            <p:cNvSpPr>
              <a:spLocks/>
            </p:cNvSpPr>
            <p:nvPr/>
          </p:nvSpPr>
          <p:spPr bwMode="auto">
            <a:xfrm>
              <a:off x="3762375" y="3635376"/>
              <a:ext cx="635000" cy="414338"/>
            </a:xfrm>
            <a:custGeom>
              <a:avLst/>
              <a:gdLst>
                <a:gd name="T0" fmla="*/ 17 w 169"/>
                <a:gd name="T1" fmla="*/ 30 h 110"/>
                <a:gd name="T2" fmla="*/ 18 w 169"/>
                <a:gd name="T3" fmla="*/ 41 h 110"/>
                <a:gd name="T4" fmla="*/ 19 w 169"/>
                <a:gd name="T5" fmla="*/ 52 h 110"/>
                <a:gd name="T6" fmla="*/ 9 w 169"/>
                <a:gd name="T7" fmla="*/ 56 h 110"/>
                <a:gd name="T8" fmla="*/ 9 w 169"/>
                <a:gd name="T9" fmla="*/ 64 h 110"/>
                <a:gd name="T10" fmla="*/ 0 w 169"/>
                <a:gd name="T11" fmla="*/ 74 h 110"/>
                <a:gd name="T12" fmla="*/ 17 w 169"/>
                <a:gd name="T13" fmla="*/ 80 h 110"/>
                <a:gd name="T14" fmla="*/ 12 w 169"/>
                <a:gd name="T15" fmla="*/ 93 h 110"/>
                <a:gd name="T16" fmla="*/ 28 w 169"/>
                <a:gd name="T17" fmla="*/ 92 h 110"/>
                <a:gd name="T18" fmla="*/ 29 w 169"/>
                <a:gd name="T19" fmla="*/ 106 h 110"/>
                <a:gd name="T20" fmla="*/ 46 w 169"/>
                <a:gd name="T21" fmla="*/ 98 h 110"/>
                <a:gd name="T22" fmla="*/ 54 w 169"/>
                <a:gd name="T23" fmla="*/ 110 h 110"/>
                <a:gd name="T24" fmla="*/ 66 w 169"/>
                <a:gd name="T25" fmla="*/ 100 h 110"/>
                <a:gd name="T26" fmla="*/ 77 w 169"/>
                <a:gd name="T27" fmla="*/ 109 h 110"/>
                <a:gd name="T28" fmla="*/ 87 w 169"/>
                <a:gd name="T29" fmla="*/ 97 h 110"/>
                <a:gd name="T30" fmla="*/ 100 w 169"/>
                <a:gd name="T31" fmla="*/ 108 h 110"/>
                <a:gd name="T32" fmla="*/ 111 w 169"/>
                <a:gd name="T33" fmla="*/ 100 h 110"/>
                <a:gd name="T34" fmla="*/ 126 w 169"/>
                <a:gd name="T35" fmla="*/ 103 h 110"/>
                <a:gd name="T36" fmla="*/ 153 w 169"/>
                <a:gd name="T37" fmla="*/ 86 h 110"/>
                <a:gd name="T38" fmla="*/ 149 w 169"/>
                <a:gd name="T39" fmla="*/ 76 h 110"/>
                <a:gd name="T40" fmla="*/ 161 w 169"/>
                <a:gd name="T41" fmla="*/ 66 h 110"/>
                <a:gd name="T42" fmla="*/ 154 w 169"/>
                <a:gd name="T43" fmla="*/ 60 h 110"/>
                <a:gd name="T44" fmla="*/ 159 w 169"/>
                <a:gd name="T45" fmla="*/ 45 h 110"/>
                <a:gd name="T46" fmla="*/ 168 w 169"/>
                <a:gd name="T47" fmla="*/ 37 h 110"/>
                <a:gd name="T48" fmla="*/ 156 w 169"/>
                <a:gd name="T49" fmla="*/ 31 h 110"/>
                <a:gd name="T50" fmla="*/ 159 w 169"/>
                <a:gd name="T51" fmla="*/ 15 h 110"/>
                <a:gd name="T52" fmla="*/ 149 w 169"/>
                <a:gd name="T53" fmla="*/ 19 h 110"/>
                <a:gd name="T54" fmla="*/ 145 w 169"/>
                <a:gd name="T55" fmla="*/ 2 h 110"/>
                <a:gd name="T56" fmla="*/ 131 w 169"/>
                <a:gd name="T57" fmla="*/ 15 h 110"/>
                <a:gd name="T58" fmla="*/ 122 w 169"/>
                <a:gd name="T59" fmla="*/ 0 h 110"/>
                <a:gd name="T60" fmla="*/ 103 w 169"/>
                <a:gd name="T61" fmla="*/ 15 h 110"/>
                <a:gd name="T62" fmla="*/ 94 w 169"/>
                <a:gd name="T63" fmla="*/ 2 h 110"/>
                <a:gd name="T64" fmla="*/ 74 w 169"/>
                <a:gd name="T65" fmla="*/ 18 h 110"/>
                <a:gd name="T66" fmla="*/ 56 w 169"/>
                <a:gd name="T67" fmla="*/ 7 h 110"/>
                <a:gd name="T68" fmla="*/ 45 w 169"/>
                <a:gd name="T69" fmla="*/ 27 h 110"/>
                <a:gd name="T70" fmla="*/ 35 w 169"/>
                <a:gd name="T71" fmla="*/ 15 h 110"/>
                <a:gd name="T72" fmla="*/ 32 w 169"/>
                <a:gd name="T73" fmla="*/ 30 h 110"/>
                <a:gd name="T74" fmla="*/ 20 w 169"/>
                <a:gd name="T75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110">
                  <a:moveTo>
                    <a:pt x="17" y="30"/>
                  </a:moveTo>
                  <a:cubicBezTo>
                    <a:pt x="18" y="34"/>
                    <a:pt x="18" y="38"/>
                    <a:pt x="18" y="41"/>
                  </a:cubicBezTo>
                  <a:cubicBezTo>
                    <a:pt x="18" y="44"/>
                    <a:pt x="20" y="49"/>
                    <a:pt x="19" y="52"/>
                  </a:cubicBezTo>
                  <a:cubicBezTo>
                    <a:pt x="17" y="54"/>
                    <a:pt x="12" y="54"/>
                    <a:pt x="9" y="56"/>
                  </a:cubicBezTo>
                  <a:cubicBezTo>
                    <a:pt x="14" y="61"/>
                    <a:pt x="13" y="60"/>
                    <a:pt x="9" y="64"/>
                  </a:cubicBezTo>
                  <a:cubicBezTo>
                    <a:pt x="6" y="67"/>
                    <a:pt x="2" y="70"/>
                    <a:pt x="0" y="74"/>
                  </a:cubicBezTo>
                  <a:cubicBezTo>
                    <a:pt x="5" y="78"/>
                    <a:pt x="11" y="79"/>
                    <a:pt x="17" y="80"/>
                  </a:cubicBezTo>
                  <a:cubicBezTo>
                    <a:pt x="14" y="84"/>
                    <a:pt x="13" y="88"/>
                    <a:pt x="12" y="93"/>
                  </a:cubicBezTo>
                  <a:cubicBezTo>
                    <a:pt x="17" y="93"/>
                    <a:pt x="23" y="92"/>
                    <a:pt x="28" y="92"/>
                  </a:cubicBezTo>
                  <a:cubicBezTo>
                    <a:pt x="28" y="96"/>
                    <a:pt x="28" y="102"/>
                    <a:pt x="29" y="106"/>
                  </a:cubicBezTo>
                  <a:cubicBezTo>
                    <a:pt x="35" y="104"/>
                    <a:pt x="40" y="101"/>
                    <a:pt x="46" y="98"/>
                  </a:cubicBezTo>
                  <a:cubicBezTo>
                    <a:pt x="47" y="103"/>
                    <a:pt x="51" y="106"/>
                    <a:pt x="54" y="110"/>
                  </a:cubicBezTo>
                  <a:cubicBezTo>
                    <a:pt x="59" y="109"/>
                    <a:pt x="62" y="101"/>
                    <a:pt x="66" y="100"/>
                  </a:cubicBezTo>
                  <a:cubicBezTo>
                    <a:pt x="70" y="100"/>
                    <a:pt x="75" y="107"/>
                    <a:pt x="77" y="109"/>
                  </a:cubicBezTo>
                  <a:cubicBezTo>
                    <a:pt x="78" y="110"/>
                    <a:pt x="86" y="98"/>
                    <a:pt x="87" y="97"/>
                  </a:cubicBezTo>
                  <a:cubicBezTo>
                    <a:pt x="92" y="99"/>
                    <a:pt x="94" y="106"/>
                    <a:pt x="100" y="108"/>
                  </a:cubicBezTo>
                  <a:cubicBezTo>
                    <a:pt x="103" y="104"/>
                    <a:pt x="106" y="100"/>
                    <a:pt x="111" y="100"/>
                  </a:cubicBezTo>
                  <a:cubicBezTo>
                    <a:pt x="116" y="100"/>
                    <a:pt x="121" y="102"/>
                    <a:pt x="126" y="103"/>
                  </a:cubicBezTo>
                  <a:cubicBezTo>
                    <a:pt x="132" y="90"/>
                    <a:pt x="140" y="89"/>
                    <a:pt x="153" y="86"/>
                  </a:cubicBezTo>
                  <a:cubicBezTo>
                    <a:pt x="152" y="82"/>
                    <a:pt x="150" y="79"/>
                    <a:pt x="149" y="76"/>
                  </a:cubicBezTo>
                  <a:cubicBezTo>
                    <a:pt x="152" y="72"/>
                    <a:pt x="157" y="69"/>
                    <a:pt x="161" y="66"/>
                  </a:cubicBezTo>
                  <a:cubicBezTo>
                    <a:pt x="159" y="64"/>
                    <a:pt x="157" y="62"/>
                    <a:pt x="154" y="60"/>
                  </a:cubicBezTo>
                  <a:cubicBezTo>
                    <a:pt x="158" y="55"/>
                    <a:pt x="169" y="49"/>
                    <a:pt x="159" y="45"/>
                  </a:cubicBezTo>
                  <a:cubicBezTo>
                    <a:pt x="161" y="43"/>
                    <a:pt x="165" y="41"/>
                    <a:pt x="168" y="37"/>
                  </a:cubicBezTo>
                  <a:cubicBezTo>
                    <a:pt x="163" y="36"/>
                    <a:pt x="157" y="36"/>
                    <a:pt x="156" y="31"/>
                  </a:cubicBezTo>
                  <a:cubicBezTo>
                    <a:pt x="155" y="26"/>
                    <a:pt x="161" y="22"/>
                    <a:pt x="159" y="15"/>
                  </a:cubicBezTo>
                  <a:cubicBezTo>
                    <a:pt x="156" y="16"/>
                    <a:pt x="152" y="18"/>
                    <a:pt x="149" y="19"/>
                  </a:cubicBezTo>
                  <a:cubicBezTo>
                    <a:pt x="149" y="13"/>
                    <a:pt x="147" y="7"/>
                    <a:pt x="145" y="2"/>
                  </a:cubicBezTo>
                  <a:cubicBezTo>
                    <a:pt x="140" y="6"/>
                    <a:pt x="135" y="11"/>
                    <a:pt x="131" y="15"/>
                  </a:cubicBezTo>
                  <a:cubicBezTo>
                    <a:pt x="129" y="10"/>
                    <a:pt x="126" y="4"/>
                    <a:pt x="122" y="0"/>
                  </a:cubicBezTo>
                  <a:cubicBezTo>
                    <a:pt x="115" y="4"/>
                    <a:pt x="110" y="12"/>
                    <a:pt x="103" y="15"/>
                  </a:cubicBezTo>
                  <a:cubicBezTo>
                    <a:pt x="100" y="11"/>
                    <a:pt x="97" y="6"/>
                    <a:pt x="94" y="2"/>
                  </a:cubicBezTo>
                  <a:cubicBezTo>
                    <a:pt x="88" y="5"/>
                    <a:pt x="81" y="17"/>
                    <a:pt x="74" y="18"/>
                  </a:cubicBezTo>
                  <a:cubicBezTo>
                    <a:pt x="70" y="19"/>
                    <a:pt x="61" y="10"/>
                    <a:pt x="56" y="7"/>
                  </a:cubicBezTo>
                  <a:cubicBezTo>
                    <a:pt x="51" y="13"/>
                    <a:pt x="49" y="20"/>
                    <a:pt x="45" y="27"/>
                  </a:cubicBezTo>
                  <a:cubicBezTo>
                    <a:pt x="42" y="23"/>
                    <a:pt x="39" y="17"/>
                    <a:pt x="35" y="15"/>
                  </a:cubicBezTo>
                  <a:cubicBezTo>
                    <a:pt x="32" y="19"/>
                    <a:pt x="31" y="26"/>
                    <a:pt x="32" y="30"/>
                  </a:cubicBezTo>
                  <a:cubicBezTo>
                    <a:pt x="29" y="29"/>
                    <a:pt x="21" y="26"/>
                    <a:pt x="20" y="29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1707"/>
            <p:cNvSpPr>
              <a:spLocks/>
            </p:cNvSpPr>
            <p:nvPr/>
          </p:nvSpPr>
          <p:spPr bwMode="auto">
            <a:xfrm>
              <a:off x="3759200" y="3629026"/>
              <a:ext cx="641350" cy="446088"/>
            </a:xfrm>
            <a:custGeom>
              <a:avLst/>
              <a:gdLst>
                <a:gd name="T0" fmla="*/ 10 w 171"/>
                <a:gd name="T1" fmla="*/ 57 h 119"/>
                <a:gd name="T2" fmla="*/ 0 w 171"/>
                <a:gd name="T3" fmla="*/ 76 h 119"/>
                <a:gd name="T4" fmla="*/ 11 w 171"/>
                <a:gd name="T5" fmla="*/ 82 h 119"/>
                <a:gd name="T6" fmla="*/ 13 w 171"/>
                <a:gd name="T7" fmla="*/ 96 h 119"/>
                <a:gd name="T8" fmla="*/ 30 w 171"/>
                <a:gd name="T9" fmla="*/ 109 h 119"/>
                <a:gd name="T10" fmla="*/ 56 w 171"/>
                <a:gd name="T11" fmla="*/ 113 h 119"/>
                <a:gd name="T12" fmla="*/ 79 w 171"/>
                <a:gd name="T13" fmla="*/ 112 h 119"/>
                <a:gd name="T14" fmla="*/ 100 w 171"/>
                <a:gd name="T15" fmla="*/ 110 h 119"/>
                <a:gd name="T16" fmla="*/ 127 w 171"/>
                <a:gd name="T17" fmla="*/ 106 h 119"/>
                <a:gd name="T18" fmla="*/ 154 w 171"/>
                <a:gd name="T19" fmla="*/ 89 h 119"/>
                <a:gd name="T20" fmla="*/ 163 w 171"/>
                <a:gd name="T21" fmla="*/ 68 h 119"/>
                <a:gd name="T22" fmla="*/ 165 w 171"/>
                <a:gd name="T23" fmla="*/ 53 h 119"/>
                <a:gd name="T24" fmla="*/ 170 w 171"/>
                <a:gd name="T25" fmla="*/ 38 h 119"/>
                <a:gd name="T26" fmla="*/ 160 w 171"/>
                <a:gd name="T27" fmla="*/ 17 h 119"/>
                <a:gd name="T28" fmla="*/ 145 w 171"/>
                <a:gd name="T29" fmla="*/ 4 h 119"/>
                <a:gd name="T30" fmla="*/ 122 w 171"/>
                <a:gd name="T31" fmla="*/ 2 h 119"/>
                <a:gd name="T32" fmla="*/ 97 w 171"/>
                <a:gd name="T33" fmla="*/ 3 h 119"/>
                <a:gd name="T34" fmla="*/ 84 w 171"/>
                <a:gd name="T35" fmla="*/ 12 h 119"/>
                <a:gd name="T36" fmla="*/ 55 w 171"/>
                <a:gd name="T37" fmla="*/ 9 h 119"/>
                <a:gd name="T38" fmla="*/ 37 w 171"/>
                <a:gd name="T39" fmla="*/ 16 h 119"/>
                <a:gd name="T40" fmla="*/ 30 w 171"/>
                <a:gd name="T41" fmla="*/ 30 h 119"/>
                <a:gd name="T42" fmla="*/ 21 w 171"/>
                <a:gd name="T43" fmla="*/ 31 h 119"/>
                <a:gd name="T44" fmla="*/ 35 w 171"/>
                <a:gd name="T45" fmla="*/ 32 h 119"/>
                <a:gd name="T46" fmla="*/ 48 w 171"/>
                <a:gd name="T47" fmla="*/ 29 h 119"/>
                <a:gd name="T48" fmla="*/ 75 w 171"/>
                <a:gd name="T49" fmla="*/ 21 h 119"/>
                <a:gd name="T50" fmla="*/ 103 w 171"/>
                <a:gd name="T51" fmla="*/ 18 h 119"/>
                <a:gd name="T52" fmla="*/ 130 w 171"/>
                <a:gd name="T53" fmla="*/ 18 h 119"/>
                <a:gd name="T54" fmla="*/ 149 w 171"/>
                <a:gd name="T55" fmla="*/ 21 h 119"/>
                <a:gd name="T56" fmla="*/ 155 w 171"/>
                <a:gd name="T57" fmla="*/ 33 h 119"/>
                <a:gd name="T58" fmla="*/ 159 w 171"/>
                <a:gd name="T59" fmla="*/ 48 h 119"/>
                <a:gd name="T60" fmla="*/ 154 w 171"/>
                <a:gd name="T61" fmla="*/ 63 h 119"/>
                <a:gd name="T62" fmla="*/ 148 w 171"/>
                <a:gd name="T63" fmla="*/ 78 h 119"/>
                <a:gd name="T64" fmla="*/ 123 w 171"/>
                <a:gd name="T65" fmla="*/ 103 h 119"/>
                <a:gd name="T66" fmla="*/ 106 w 171"/>
                <a:gd name="T67" fmla="*/ 103 h 119"/>
                <a:gd name="T68" fmla="*/ 87 w 171"/>
                <a:gd name="T69" fmla="*/ 98 h 119"/>
                <a:gd name="T70" fmla="*/ 68 w 171"/>
                <a:gd name="T71" fmla="*/ 101 h 119"/>
                <a:gd name="T72" fmla="*/ 46 w 171"/>
                <a:gd name="T73" fmla="*/ 99 h 119"/>
                <a:gd name="T74" fmla="*/ 29 w 171"/>
                <a:gd name="T75" fmla="*/ 93 h 119"/>
                <a:gd name="T76" fmla="*/ 19 w 171"/>
                <a:gd name="T77" fmla="*/ 81 h 119"/>
                <a:gd name="T78" fmla="*/ 14 w 171"/>
                <a:gd name="T79" fmla="*/ 63 h 119"/>
                <a:gd name="T80" fmla="*/ 20 w 171"/>
                <a:gd name="T81" fmla="*/ 3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119">
                  <a:moveTo>
                    <a:pt x="17" y="32"/>
                  </a:moveTo>
                  <a:cubicBezTo>
                    <a:pt x="18" y="41"/>
                    <a:pt x="21" y="53"/>
                    <a:pt x="10" y="57"/>
                  </a:cubicBezTo>
                  <a:cubicBezTo>
                    <a:pt x="9" y="57"/>
                    <a:pt x="8" y="58"/>
                    <a:pt x="9" y="58"/>
                  </a:cubicBezTo>
                  <a:cubicBezTo>
                    <a:pt x="13" y="64"/>
                    <a:pt x="3" y="72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7" y="81"/>
                    <a:pt x="4" y="79"/>
                    <a:pt x="11" y="82"/>
                  </a:cubicBezTo>
                  <a:cubicBezTo>
                    <a:pt x="17" y="83"/>
                    <a:pt x="12" y="93"/>
                    <a:pt x="11" y="95"/>
                  </a:cubicBezTo>
                  <a:cubicBezTo>
                    <a:pt x="11" y="96"/>
                    <a:pt x="12" y="96"/>
                    <a:pt x="13" y="96"/>
                  </a:cubicBezTo>
                  <a:cubicBezTo>
                    <a:pt x="26" y="95"/>
                    <a:pt x="26" y="96"/>
                    <a:pt x="28" y="109"/>
                  </a:cubicBezTo>
                  <a:cubicBezTo>
                    <a:pt x="28" y="109"/>
                    <a:pt x="30" y="109"/>
                    <a:pt x="30" y="109"/>
                  </a:cubicBezTo>
                  <a:cubicBezTo>
                    <a:pt x="43" y="103"/>
                    <a:pt x="45" y="102"/>
                    <a:pt x="54" y="113"/>
                  </a:cubicBezTo>
                  <a:cubicBezTo>
                    <a:pt x="54" y="114"/>
                    <a:pt x="55" y="113"/>
                    <a:pt x="56" y="113"/>
                  </a:cubicBezTo>
                  <a:cubicBezTo>
                    <a:pt x="64" y="108"/>
                    <a:pt x="69" y="103"/>
                    <a:pt x="77" y="112"/>
                  </a:cubicBezTo>
                  <a:cubicBezTo>
                    <a:pt x="77" y="113"/>
                    <a:pt x="78" y="112"/>
                    <a:pt x="79" y="112"/>
                  </a:cubicBezTo>
                  <a:cubicBezTo>
                    <a:pt x="82" y="110"/>
                    <a:pt x="85" y="106"/>
                    <a:pt x="87" y="103"/>
                  </a:cubicBezTo>
                  <a:cubicBezTo>
                    <a:pt x="90" y="98"/>
                    <a:pt x="95" y="108"/>
                    <a:pt x="100" y="110"/>
                  </a:cubicBezTo>
                  <a:cubicBezTo>
                    <a:pt x="101" y="111"/>
                    <a:pt x="102" y="111"/>
                    <a:pt x="103" y="110"/>
                  </a:cubicBezTo>
                  <a:cubicBezTo>
                    <a:pt x="109" y="103"/>
                    <a:pt x="118" y="104"/>
                    <a:pt x="127" y="106"/>
                  </a:cubicBezTo>
                  <a:cubicBezTo>
                    <a:pt x="127" y="106"/>
                    <a:pt x="129" y="106"/>
                    <a:pt x="129" y="105"/>
                  </a:cubicBezTo>
                  <a:cubicBezTo>
                    <a:pt x="134" y="95"/>
                    <a:pt x="143" y="91"/>
                    <a:pt x="154" y="89"/>
                  </a:cubicBezTo>
                  <a:cubicBezTo>
                    <a:pt x="155" y="89"/>
                    <a:pt x="156" y="88"/>
                    <a:pt x="155" y="88"/>
                  </a:cubicBezTo>
                  <a:cubicBezTo>
                    <a:pt x="152" y="79"/>
                    <a:pt x="157" y="73"/>
                    <a:pt x="163" y="68"/>
                  </a:cubicBezTo>
                  <a:cubicBezTo>
                    <a:pt x="163" y="68"/>
                    <a:pt x="164" y="67"/>
                    <a:pt x="163" y="67"/>
                  </a:cubicBezTo>
                  <a:cubicBezTo>
                    <a:pt x="157" y="61"/>
                    <a:pt x="161" y="59"/>
                    <a:pt x="165" y="53"/>
                  </a:cubicBezTo>
                  <a:cubicBezTo>
                    <a:pt x="168" y="49"/>
                    <a:pt x="164" y="45"/>
                    <a:pt x="170" y="40"/>
                  </a:cubicBezTo>
                  <a:cubicBezTo>
                    <a:pt x="171" y="39"/>
                    <a:pt x="170" y="39"/>
                    <a:pt x="170" y="38"/>
                  </a:cubicBezTo>
                  <a:cubicBezTo>
                    <a:pt x="157" y="36"/>
                    <a:pt x="162" y="26"/>
                    <a:pt x="162" y="17"/>
                  </a:cubicBezTo>
                  <a:cubicBezTo>
                    <a:pt x="162" y="16"/>
                    <a:pt x="160" y="16"/>
                    <a:pt x="160" y="17"/>
                  </a:cubicBezTo>
                  <a:cubicBezTo>
                    <a:pt x="150" y="20"/>
                    <a:pt x="150" y="9"/>
                    <a:pt x="147" y="4"/>
                  </a:cubicBezTo>
                  <a:cubicBezTo>
                    <a:pt x="147" y="3"/>
                    <a:pt x="145" y="4"/>
                    <a:pt x="145" y="4"/>
                  </a:cubicBezTo>
                  <a:cubicBezTo>
                    <a:pt x="131" y="15"/>
                    <a:pt x="134" y="13"/>
                    <a:pt x="124" y="2"/>
                  </a:cubicBezTo>
                  <a:cubicBezTo>
                    <a:pt x="124" y="1"/>
                    <a:pt x="122" y="1"/>
                    <a:pt x="122" y="2"/>
                  </a:cubicBezTo>
                  <a:cubicBezTo>
                    <a:pt x="116" y="6"/>
                    <a:pt x="118" y="4"/>
                    <a:pt x="112" y="9"/>
                  </a:cubicBezTo>
                  <a:cubicBezTo>
                    <a:pt x="103" y="18"/>
                    <a:pt x="101" y="9"/>
                    <a:pt x="97" y="3"/>
                  </a:cubicBezTo>
                  <a:cubicBezTo>
                    <a:pt x="96" y="3"/>
                    <a:pt x="95" y="3"/>
                    <a:pt x="94" y="3"/>
                  </a:cubicBezTo>
                  <a:cubicBezTo>
                    <a:pt x="90" y="6"/>
                    <a:pt x="87" y="9"/>
                    <a:pt x="84" y="12"/>
                  </a:cubicBezTo>
                  <a:cubicBezTo>
                    <a:pt x="74" y="24"/>
                    <a:pt x="66" y="13"/>
                    <a:pt x="58" y="8"/>
                  </a:cubicBezTo>
                  <a:cubicBezTo>
                    <a:pt x="57" y="8"/>
                    <a:pt x="56" y="8"/>
                    <a:pt x="55" y="9"/>
                  </a:cubicBezTo>
                  <a:cubicBezTo>
                    <a:pt x="52" y="14"/>
                    <a:pt x="49" y="18"/>
                    <a:pt x="47" y="24"/>
                  </a:cubicBezTo>
                  <a:cubicBezTo>
                    <a:pt x="46" y="27"/>
                    <a:pt x="38" y="17"/>
                    <a:pt x="37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4" y="18"/>
                    <a:pt x="31" y="30"/>
                    <a:pt x="30" y="30"/>
                  </a:cubicBezTo>
                  <a:cubicBezTo>
                    <a:pt x="25" y="28"/>
                    <a:pt x="24" y="29"/>
                    <a:pt x="20" y="30"/>
                  </a:cubicBezTo>
                  <a:cubicBezTo>
                    <a:pt x="18" y="31"/>
                    <a:pt x="20" y="32"/>
                    <a:pt x="21" y="31"/>
                  </a:cubicBezTo>
                  <a:cubicBezTo>
                    <a:pt x="25" y="31"/>
                    <a:pt x="29" y="31"/>
                    <a:pt x="33" y="33"/>
                  </a:cubicBezTo>
                  <a:cubicBezTo>
                    <a:pt x="33" y="34"/>
                    <a:pt x="35" y="33"/>
                    <a:pt x="35" y="32"/>
                  </a:cubicBezTo>
                  <a:cubicBezTo>
                    <a:pt x="33" y="10"/>
                    <a:pt x="41" y="25"/>
                    <a:pt x="45" y="29"/>
                  </a:cubicBezTo>
                  <a:cubicBezTo>
                    <a:pt x="46" y="30"/>
                    <a:pt x="47" y="29"/>
                    <a:pt x="48" y="29"/>
                  </a:cubicBezTo>
                  <a:cubicBezTo>
                    <a:pt x="51" y="21"/>
                    <a:pt x="53" y="8"/>
                    <a:pt x="63" y="15"/>
                  </a:cubicBezTo>
                  <a:cubicBezTo>
                    <a:pt x="66" y="17"/>
                    <a:pt x="71" y="21"/>
                    <a:pt x="75" y="21"/>
                  </a:cubicBezTo>
                  <a:cubicBezTo>
                    <a:pt x="78" y="21"/>
                    <a:pt x="81" y="18"/>
                    <a:pt x="83" y="17"/>
                  </a:cubicBezTo>
                  <a:cubicBezTo>
                    <a:pt x="93" y="9"/>
                    <a:pt x="95" y="6"/>
                    <a:pt x="103" y="18"/>
                  </a:cubicBezTo>
                  <a:cubicBezTo>
                    <a:pt x="103" y="19"/>
                    <a:pt x="105" y="18"/>
                    <a:pt x="105" y="18"/>
                  </a:cubicBezTo>
                  <a:cubicBezTo>
                    <a:pt x="116" y="11"/>
                    <a:pt x="124" y="0"/>
                    <a:pt x="130" y="18"/>
                  </a:cubicBezTo>
                  <a:cubicBezTo>
                    <a:pt x="131" y="19"/>
                    <a:pt x="133" y="18"/>
                    <a:pt x="133" y="18"/>
                  </a:cubicBezTo>
                  <a:cubicBezTo>
                    <a:pt x="142" y="8"/>
                    <a:pt x="147" y="5"/>
                    <a:pt x="149" y="21"/>
                  </a:cubicBezTo>
                  <a:cubicBezTo>
                    <a:pt x="149" y="22"/>
                    <a:pt x="150" y="22"/>
                    <a:pt x="150" y="21"/>
                  </a:cubicBezTo>
                  <a:cubicBezTo>
                    <a:pt x="164" y="18"/>
                    <a:pt x="153" y="26"/>
                    <a:pt x="155" y="33"/>
                  </a:cubicBezTo>
                  <a:cubicBezTo>
                    <a:pt x="157" y="41"/>
                    <a:pt x="169" y="38"/>
                    <a:pt x="158" y="47"/>
                  </a:cubicBezTo>
                  <a:cubicBezTo>
                    <a:pt x="158" y="47"/>
                    <a:pt x="158" y="48"/>
                    <a:pt x="159" y="48"/>
                  </a:cubicBezTo>
                  <a:cubicBezTo>
                    <a:pt x="160" y="54"/>
                    <a:pt x="158" y="59"/>
                    <a:pt x="154" y="62"/>
                  </a:cubicBezTo>
                  <a:cubicBezTo>
                    <a:pt x="153" y="62"/>
                    <a:pt x="153" y="62"/>
                    <a:pt x="154" y="63"/>
                  </a:cubicBezTo>
                  <a:cubicBezTo>
                    <a:pt x="161" y="68"/>
                    <a:pt x="151" y="75"/>
                    <a:pt x="148" y="77"/>
                  </a:cubicBezTo>
                  <a:cubicBezTo>
                    <a:pt x="148" y="77"/>
                    <a:pt x="148" y="78"/>
                    <a:pt x="148" y="78"/>
                  </a:cubicBezTo>
                  <a:cubicBezTo>
                    <a:pt x="153" y="90"/>
                    <a:pt x="144" y="89"/>
                    <a:pt x="136" y="93"/>
                  </a:cubicBezTo>
                  <a:cubicBezTo>
                    <a:pt x="132" y="95"/>
                    <a:pt x="128" y="104"/>
                    <a:pt x="123" y="103"/>
                  </a:cubicBezTo>
                  <a:cubicBezTo>
                    <a:pt x="118" y="101"/>
                    <a:pt x="113" y="101"/>
                    <a:pt x="108" y="103"/>
                  </a:cubicBezTo>
                  <a:cubicBezTo>
                    <a:pt x="107" y="103"/>
                    <a:pt x="107" y="103"/>
                    <a:pt x="106" y="103"/>
                  </a:cubicBezTo>
                  <a:cubicBezTo>
                    <a:pt x="99" y="109"/>
                    <a:pt x="95" y="102"/>
                    <a:pt x="90" y="98"/>
                  </a:cubicBezTo>
                  <a:cubicBezTo>
                    <a:pt x="89" y="97"/>
                    <a:pt x="87" y="98"/>
                    <a:pt x="87" y="98"/>
                  </a:cubicBezTo>
                  <a:cubicBezTo>
                    <a:pt x="86" y="100"/>
                    <a:pt x="79" y="110"/>
                    <a:pt x="77" y="108"/>
                  </a:cubicBezTo>
                  <a:cubicBezTo>
                    <a:pt x="75" y="105"/>
                    <a:pt x="72" y="102"/>
                    <a:pt x="68" y="101"/>
                  </a:cubicBezTo>
                  <a:cubicBezTo>
                    <a:pt x="58" y="99"/>
                    <a:pt x="58" y="119"/>
                    <a:pt x="48" y="100"/>
                  </a:cubicBezTo>
                  <a:cubicBezTo>
                    <a:pt x="48" y="99"/>
                    <a:pt x="47" y="99"/>
                    <a:pt x="46" y="99"/>
                  </a:cubicBezTo>
                  <a:cubicBezTo>
                    <a:pt x="36" y="105"/>
                    <a:pt x="30" y="109"/>
                    <a:pt x="30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19" y="93"/>
                    <a:pt x="12" y="95"/>
                    <a:pt x="19" y="82"/>
                  </a:cubicBezTo>
                  <a:cubicBezTo>
                    <a:pt x="20" y="81"/>
                    <a:pt x="19" y="81"/>
                    <a:pt x="19" y="81"/>
                  </a:cubicBezTo>
                  <a:cubicBezTo>
                    <a:pt x="12" y="81"/>
                    <a:pt x="9" y="77"/>
                    <a:pt x="8" y="69"/>
                  </a:cubicBezTo>
                  <a:cubicBezTo>
                    <a:pt x="9" y="68"/>
                    <a:pt x="13" y="65"/>
                    <a:pt x="14" y="63"/>
                  </a:cubicBezTo>
                  <a:cubicBezTo>
                    <a:pt x="17" y="59"/>
                    <a:pt x="10" y="58"/>
                    <a:pt x="17" y="57"/>
                  </a:cubicBezTo>
                  <a:cubicBezTo>
                    <a:pt x="26" y="54"/>
                    <a:pt x="20" y="36"/>
                    <a:pt x="20" y="31"/>
                  </a:cubicBezTo>
                  <a:cubicBezTo>
                    <a:pt x="20" y="30"/>
                    <a:pt x="17" y="31"/>
                    <a:pt x="17" y="3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1708"/>
            <p:cNvSpPr>
              <a:spLocks/>
            </p:cNvSpPr>
            <p:nvPr/>
          </p:nvSpPr>
          <p:spPr bwMode="auto">
            <a:xfrm>
              <a:off x="3856038" y="3654426"/>
              <a:ext cx="503238" cy="342900"/>
            </a:xfrm>
            <a:custGeom>
              <a:avLst/>
              <a:gdLst>
                <a:gd name="T0" fmla="*/ 12 w 134"/>
                <a:gd name="T1" fmla="*/ 22 h 91"/>
                <a:gd name="T2" fmla="*/ 7 w 134"/>
                <a:gd name="T3" fmla="*/ 57 h 91"/>
                <a:gd name="T4" fmla="*/ 98 w 134"/>
                <a:gd name="T5" fmla="*/ 85 h 91"/>
                <a:gd name="T6" fmla="*/ 128 w 134"/>
                <a:gd name="T7" fmla="*/ 48 h 91"/>
                <a:gd name="T8" fmla="*/ 84 w 134"/>
                <a:gd name="T9" fmla="*/ 8 h 91"/>
                <a:gd name="T10" fmla="*/ 12 w 134"/>
                <a:gd name="T11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91">
                  <a:moveTo>
                    <a:pt x="12" y="22"/>
                  </a:moveTo>
                  <a:cubicBezTo>
                    <a:pt x="4" y="33"/>
                    <a:pt x="0" y="46"/>
                    <a:pt x="7" y="57"/>
                  </a:cubicBezTo>
                  <a:cubicBezTo>
                    <a:pt x="22" y="86"/>
                    <a:pt x="70" y="91"/>
                    <a:pt x="98" y="85"/>
                  </a:cubicBezTo>
                  <a:cubicBezTo>
                    <a:pt x="116" y="81"/>
                    <a:pt x="134" y="69"/>
                    <a:pt x="128" y="48"/>
                  </a:cubicBezTo>
                  <a:cubicBezTo>
                    <a:pt x="123" y="29"/>
                    <a:pt x="101" y="14"/>
                    <a:pt x="84" y="8"/>
                  </a:cubicBezTo>
                  <a:cubicBezTo>
                    <a:pt x="60" y="0"/>
                    <a:pt x="28" y="1"/>
                    <a:pt x="12" y="22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6" name="Freeform 1709"/>
            <p:cNvSpPr>
              <a:spLocks/>
            </p:cNvSpPr>
            <p:nvPr/>
          </p:nvSpPr>
          <p:spPr bwMode="auto">
            <a:xfrm>
              <a:off x="3748088" y="3646489"/>
              <a:ext cx="668338" cy="411163"/>
            </a:xfrm>
            <a:custGeom>
              <a:avLst/>
              <a:gdLst>
                <a:gd name="T0" fmla="*/ 40 w 178"/>
                <a:gd name="T1" fmla="*/ 24 h 109"/>
                <a:gd name="T2" fmla="*/ 154 w 178"/>
                <a:gd name="T3" fmla="*/ 74 h 109"/>
                <a:gd name="T4" fmla="*/ 118 w 178"/>
                <a:gd name="T5" fmla="*/ 11 h 109"/>
                <a:gd name="T6" fmla="*/ 40 w 178"/>
                <a:gd name="T7" fmla="*/ 24 h 109"/>
                <a:gd name="T8" fmla="*/ 42 w 178"/>
                <a:gd name="T9" fmla="*/ 25 h 109"/>
                <a:gd name="T10" fmla="*/ 116 w 178"/>
                <a:gd name="T11" fmla="*/ 13 h 109"/>
                <a:gd name="T12" fmla="*/ 144 w 178"/>
                <a:gd name="T13" fmla="*/ 79 h 109"/>
                <a:gd name="T14" fmla="*/ 42 w 178"/>
                <a:gd name="T15" fmla="*/ 25 h 109"/>
                <a:gd name="T16" fmla="*/ 40 w 178"/>
                <a:gd name="T17" fmla="*/ 2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09">
                  <a:moveTo>
                    <a:pt x="40" y="24"/>
                  </a:moveTo>
                  <a:cubicBezTo>
                    <a:pt x="0" y="85"/>
                    <a:pt x="119" y="109"/>
                    <a:pt x="154" y="74"/>
                  </a:cubicBezTo>
                  <a:cubicBezTo>
                    <a:pt x="178" y="49"/>
                    <a:pt x="137" y="19"/>
                    <a:pt x="118" y="11"/>
                  </a:cubicBezTo>
                  <a:cubicBezTo>
                    <a:pt x="92" y="0"/>
                    <a:pt x="59" y="2"/>
                    <a:pt x="40" y="24"/>
                  </a:cubicBezTo>
                  <a:cubicBezTo>
                    <a:pt x="38" y="25"/>
                    <a:pt x="41" y="26"/>
                    <a:pt x="42" y="25"/>
                  </a:cubicBezTo>
                  <a:cubicBezTo>
                    <a:pt x="61" y="3"/>
                    <a:pt x="91" y="3"/>
                    <a:pt x="116" y="13"/>
                  </a:cubicBezTo>
                  <a:cubicBezTo>
                    <a:pt x="141" y="22"/>
                    <a:pt x="175" y="55"/>
                    <a:pt x="144" y="79"/>
                  </a:cubicBezTo>
                  <a:cubicBezTo>
                    <a:pt x="110" y="105"/>
                    <a:pt x="6" y="79"/>
                    <a:pt x="42" y="25"/>
                  </a:cubicBezTo>
                  <a:cubicBezTo>
                    <a:pt x="43" y="23"/>
                    <a:pt x="40" y="23"/>
                    <a:pt x="40" y="2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Freeform 1710"/>
            <p:cNvSpPr>
              <a:spLocks/>
            </p:cNvSpPr>
            <p:nvPr/>
          </p:nvSpPr>
          <p:spPr bwMode="auto">
            <a:xfrm>
              <a:off x="3792538" y="3605214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8 h 112"/>
                <a:gd name="T4" fmla="*/ 124 w 156"/>
                <a:gd name="T5" fmla="*/ 79 h 112"/>
                <a:gd name="T6" fmla="*/ 141 w 156"/>
                <a:gd name="T7" fmla="*/ 25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2"/>
                    <a:pt x="1" y="78"/>
                    <a:pt x="13" y="88"/>
                  </a:cubicBezTo>
                  <a:cubicBezTo>
                    <a:pt x="42" y="112"/>
                    <a:pt x="97" y="97"/>
                    <a:pt x="124" y="79"/>
                  </a:cubicBezTo>
                  <a:cubicBezTo>
                    <a:pt x="143" y="66"/>
                    <a:pt x="156" y="46"/>
                    <a:pt x="141" y="25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3"/>
                    <a:pt x="13" y="17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1711"/>
            <p:cNvSpPr>
              <a:spLocks/>
            </p:cNvSpPr>
            <p:nvPr/>
          </p:nvSpPr>
          <p:spPr bwMode="auto">
            <a:xfrm>
              <a:off x="3729038" y="3602039"/>
              <a:ext cx="676275" cy="492125"/>
            </a:xfrm>
            <a:custGeom>
              <a:avLst/>
              <a:gdLst>
                <a:gd name="T0" fmla="*/ 19 w 180"/>
                <a:gd name="T1" fmla="*/ 49 h 131"/>
                <a:gd name="T2" fmla="*/ 165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9 h 131"/>
                <a:gd name="T10" fmla="*/ 88 w 180"/>
                <a:gd name="T11" fmla="*/ 4 h 131"/>
                <a:gd name="T12" fmla="*/ 163 w 180"/>
                <a:gd name="T13" fmla="*/ 49 h 131"/>
                <a:gd name="T14" fmla="*/ 84 w 180"/>
                <a:gd name="T15" fmla="*/ 100 h 131"/>
                <a:gd name="T16" fmla="*/ 23 w 180"/>
                <a:gd name="T17" fmla="*/ 48 h 131"/>
                <a:gd name="T18" fmla="*/ 19 w 180"/>
                <a:gd name="T1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9"/>
                  </a:moveTo>
                  <a:cubicBezTo>
                    <a:pt x="0" y="131"/>
                    <a:pt x="143" y="106"/>
                    <a:pt x="165" y="54"/>
                  </a:cubicBezTo>
                  <a:cubicBezTo>
                    <a:pt x="180" y="17"/>
                    <a:pt x="122" y="2"/>
                    <a:pt x="98" y="1"/>
                  </a:cubicBezTo>
                  <a:cubicBezTo>
                    <a:pt x="66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9"/>
                  </a:cubicBezTo>
                  <a:cubicBezTo>
                    <a:pt x="32" y="20"/>
                    <a:pt x="59" y="7"/>
                    <a:pt x="88" y="4"/>
                  </a:cubicBezTo>
                  <a:cubicBezTo>
                    <a:pt x="117" y="0"/>
                    <a:pt x="165" y="12"/>
                    <a:pt x="163" y="49"/>
                  </a:cubicBezTo>
                  <a:cubicBezTo>
                    <a:pt x="162" y="81"/>
                    <a:pt x="109" y="96"/>
                    <a:pt x="84" y="100"/>
                  </a:cubicBezTo>
                  <a:cubicBezTo>
                    <a:pt x="49" y="105"/>
                    <a:pt x="13" y="88"/>
                    <a:pt x="23" y="48"/>
                  </a:cubicBezTo>
                  <a:cubicBezTo>
                    <a:pt x="23" y="47"/>
                    <a:pt x="20" y="47"/>
                    <a:pt x="19" y="4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1712"/>
            <p:cNvSpPr>
              <a:spLocks/>
            </p:cNvSpPr>
            <p:nvPr/>
          </p:nvSpPr>
          <p:spPr bwMode="auto">
            <a:xfrm>
              <a:off x="3781425" y="3571876"/>
              <a:ext cx="590550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7 h 112"/>
                <a:gd name="T4" fmla="*/ 125 w 157"/>
                <a:gd name="T5" fmla="*/ 78 h 112"/>
                <a:gd name="T6" fmla="*/ 142 w 157"/>
                <a:gd name="T7" fmla="*/ 24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1"/>
                    <a:pt x="2" y="77"/>
                    <a:pt x="14" y="87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4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6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1713"/>
            <p:cNvSpPr>
              <a:spLocks/>
            </p:cNvSpPr>
            <p:nvPr/>
          </p:nvSpPr>
          <p:spPr bwMode="auto">
            <a:xfrm>
              <a:off x="3721100" y="3568701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4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7 w 180"/>
                <a:gd name="T11" fmla="*/ 3 h 130"/>
                <a:gd name="T12" fmla="*/ 162 w 180"/>
                <a:gd name="T13" fmla="*/ 48 h 130"/>
                <a:gd name="T14" fmla="*/ 83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2" y="106"/>
                    <a:pt x="164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5" y="0"/>
                    <a:pt x="30" y="15"/>
                    <a:pt x="19" y="48"/>
                  </a:cubicBezTo>
                  <a:cubicBezTo>
                    <a:pt x="18" y="49"/>
                    <a:pt x="22" y="49"/>
                    <a:pt x="22" y="48"/>
                  </a:cubicBezTo>
                  <a:cubicBezTo>
                    <a:pt x="32" y="19"/>
                    <a:pt x="59" y="6"/>
                    <a:pt x="87" y="3"/>
                  </a:cubicBezTo>
                  <a:cubicBezTo>
                    <a:pt x="116" y="0"/>
                    <a:pt x="164" y="11"/>
                    <a:pt x="162" y="48"/>
                  </a:cubicBezTo>
                  <a:cubicBezTo>
                    <a:pt x="161" y="80"/>
                    <a:pt x="108" y="95"/>
                    <a:pt x="83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2" y="46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Oval 1714"/>
            <p:cNvSpPr>
              <a:spLocks noChangeArrowheads="1"/>
            </p:cNvSpPr>
            <p:nvPr/>
          </p:nvSpPr>
          <p:spPr bwMode="auto">
            <a:xfrm>
              <a:off x="3924300" y="3676651"/>
              <a:ext cx="19050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Oval 1715"/>
            <p:cNvSpPr>
              <a:spLocks noChangeArrowheads="1"/>
            </p:cNvSpPr>
            <p:nvPr/>
          </p:nvSpPr>
          <p:spPr bwMode="auto">
            <a:xfrm>
              <a:off x="4078288" y="3621089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Oval 1716"/>
            <p:cNvSpPr>
              <a:spLocks noChangeArrowheads="1"/>
            </p:cNvSpPr>
            <p:nvPr/>
          </p:nvSpPr>
          <p:spPr bwMode="auto">
            <a:xfrm>
              <a:off x="4044950" y="3722689"/>
              <a:ext cx="17463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Oval 1717"/>
            <p:cNvSpPr>
              <a:spLocks noChangeArrowheads="1"/>
            </p:cNvSpPr>
            <p:nvPr/>
          </p:nvSpPr>
          <p:spPr bwMode="auto">
            <a:xfrm>
              <a:off x="4089400" y="3830639"/>
              <a:ext cx="19050" cy="23813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Oval 1718"/>
            <p:cNvSpPr>
              <a:spLocks noChangeArrowheads="1"/>
            </p:cNvSpPr>
            <p:nvPr/>
          </p:nvSpPr>
          <p:spPr bwMode="auto">
            <a:xfrm>
              <a:off x="4213225" y="3722689"/>
              <a:ext cx="19050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Oval 1719"/>
            <p:cNvSpPr>
              <a:spLocks noChangeArrowheads="1"/>
            </p:cNvSpPr>
            <p:nvPr/>
          </p:nvSpPr>
          <p:spPr bwMode="auto">
            <a:xfrm>
              <a:off x="3890963" y="3808414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720"/>
            <p:cNvSpPr>
              <a:spLocks/>
            </p:cNvSpPr>
            <p:nvPr/>
          </p:nvSpPr>
          <p:spPr bwMode="auto">
            <a:xfrm>
              <a:off x="3709988" y="3651251"/>
              <a:ext cx="307975" cy="541338"/>
            </a:xfrm>
            <a:custGeom>
              <a:avLst/>
              <a:gdLst>
                <a:gd name="T0" fmla="*/ 10 w 82"/>
                <a:gd name="T1" fmla="*/ 144 h 144"/>
                <a:gd name="T2" fmla="*/ 1 w 82"/>
                <a:gd name="T3" fmla="*/ 114 h 144"/>
                <a:gd name="T4" fmla="*/ 20 w 82"/>
                <a:gd name="T5" fmla="*/ 48 h 144"/>
                <a:gd name="T6" fmla="*/ 65 w 82"/>
                <a:gd name="T7" fmla="*/ 26 h 144"/>
                <a:gd name="T8" fmla="*/ 19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10" y="144"/>
                  </a:moveTo>
                  <a:cubicBezTo>
                    <a:pt x="4" y="143"/>
                    <a:pt x="2" y="120"/>
                    <a:pt x="1" y="114"/>
                  </a:cubicBezTo>
                  <a:cubicBezTo>
                    <a:pt x="0" y="88"/>
                    <a:pt x="5" y="68"/>
                    <a:pt x="20" y="48"/>
                  </a:cubicBezTo>
                  <a:cubicBezTo>
                    <a:pt x="28" y="36"/>
                    <a:pt x="51" y="0"/>
                    <a:pt x="65" y="26"/>
                  </a:cubicBezTo>
                  <a:cubicBezTo>
                    <a:pt x="82" y="61"/>
                    <a:pt x="32" y="97"/>
                    <a:pt x="19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721"/>
            <p:cNvSpPr>
              <a:spLocks/>
            </p:cNvSpPr>
            <p:nvPr/>
          </p:nvSpPr>
          <p:spPr bwMode="auto">
            <a:xfrm>
              <a:off x="3671888" y="3670301"/>
              <a:ext cx="319088" cy="536575"/>
            </a:xfrm>
            <a:custGeom>
              <a:avLst/>
              <a:gdLst>
                <a:gd name="T0" fmla="*/ 22 w 85"/>
                <a:gd name="T1" fmla="*/ 138 h 143"/>
                <a:gd name="T2" fmla="*/ 17 w 85"/>
                <a:gd name="T3" fmla="*/ 76 h 143"/>
                <a:gd name="T4" fmla="*/ 52 w 85"/>
                <a:gd name="T5" fmla="*/ 20 h 143"/>
                <a:gd name="T6" fmla="*/ 75 w 85"/>
                <a:gd name="T7" fmla="*/ 43 h 143"/>
                <a:gd name="T8" fmla="*/ 60 w 85"/>
                <a:gd name="T9" fmla="*/ 73 h 143"/>
                <a:gd name="T10" fmla="*/ 26 w 85"/>
                <a:gd name="T11" fmla="*/ 118 h 143"/>
                <a:gd name="T12" fmla="*/ 32 w 85"/>
                <a:gd name="T13" fmla="*/ 119 h 143"/>
                <a:gd name="T14" fmla="*/ 80 w 85"/>
                <a:gd name="T15" fmla="*/ 47 h 143"/>
                <a:gd name="T16" fmla="*/ 57 w 85"/>
                <a:gd name="T17" fmla="*/ 11 h 143"/>
                <a:gd name="T18" fmla="*/ 14 w 85"/>
                <a:gd name="T19" fmla="*/ 65 h 143"/>
                <a:gd name="T20" fmla="*/ 17 w 85"/>
                <a:gd name="T21" fmla="*/ 141 h 143"/>
                <a:gd name="T22" fmla="*/ 22 w 85"/>
                <a:gd name="T23" fmla="*/ 13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43">
                  <a:moveTo>
                    <a:pt x="22" y="138"/>
                  </a:moveTo>
                  <a:cubicBezTo>
                    <a:pt x="9" y="128"/>
                    <a:pt x="14" y="89"/>
                    <a:pt x="17" y="76"/>
                  </a:cubicBezTo>
                  <a:cubicBezTo>
                    <a:pt x="21" y="56"/>
                    <a:pt x="37" y="35"/>
                    <a:pt x="52" y="20"/>
                  </a:cubicBezTo>
                  <a:cubicBezTo>
                    <a:pt x="72" y="0"/>
                    <a:pt x="76" y="34"/>
                    <a:pt x="75" y="43"/>
                  </a:cubicBezTo>
                  <a:cubicBezTo>
                    <a:pt x="73" y="54"/>
                    <a:pt x="66" y="64"/>
                    <a:pt x="60" y="73"/>
                  </a:cubicBezTo>
                  <a:cubicBezTo>
                    <a:pt x="49" y="89"/>
                    <a:pt x="35" y="102"/>
                    <a:pt x="26" y="118"/>
                  </a:cubicBezTo>
                  <a:cubicBezTo>
                    <a:pt x="24" y="122"/>
                    <a:pt x="31" y="121"/>
                    <a:pt x="32" y="119"/>
                  </a:cubicBezTo>
                  <a:cubicBezTo>
                    <a:pt x="46" y="93"/>
                    <a:pt x="71" y="75"/>
                    <a:pt x="80" y="47"/>
                  </a:cubicBezTo>
                  <a:cubicBezTo>
                    <a:pt x="85" y="31"/>
                    <a:pt x="78" y="5"/>
                    <a:pt x="57" y="11"/>
                  </a:cubicBezTo>
                  <a:cubicBezTo>
                    <a:pt x="38" y="17"/>
                    <a:pt x="21" y="49"/>
                    <a:pt x="14" y="65"/>
                  </a:cubicBezTo>
                  <a:cubicBezTo>
                    <a:pt x="7" y="80"/>
                    <a:pt x="0" y="129"/>
                    <a:pt x="17" y="141"/>
                  </a:cubicBezTo>
                  <a:cubicBezTo>
                    <a:pt x="19" y="143"/>
                    <a:pt x="25" y="140"/>
                    <a:pt x="22" y="13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1722"/>
            <p:cNvSpPr>
              <a:spLocks/>
            </p:cNvSpPr>
            <p:nvPr/>
          </p:nvSpPr>
          <p:spPr bwMode="auto">
            <a:xfrm>
              <a:off x="4081463" y="3651251"/>
              <a:ext cx="307975" cy="541338"/>
            </a:xfrm>
            <a:custGeom>
              <a:avLst/>
              <a:gdLst>
                <a:gd name="T0" fmla="*/ 72 w 82"/>
                <a:gd name="T1" fmla="*/ 144 h 144"/>
                <a:gd name="T2" fmla="*/ 81 w 82"/>
                <a:gd name="T3" fmla="*/ 114 h 144"/>
                <a:gd name="T4" fmla="*/ 62 w 82"/>
                <a:gd name="T5" fmla="*/ 48 h 144"/>
                <a:gd name="T6" fmla="*/ 17 w 82"/>
                <a:gd name="T7" fmla="*/ 26 h 144"/>
                <a:gd name="T8" fmla="*/ 63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72" y="144"/>
                  </a:moveTo>
                  <a:cubicBezTo>
                    <a:pt x="77" y="143"/>
                    <a:pt x="80" y="120"/>
                    <a:pt x="81" y="114"/>
                  </a:cubicBezTo>
                  <a:cubicBezTo>
                    <a:pt x="82" y="88"/>
                    <a:pt x="77" y="68"/>
                    <a:pt x="62" y="48"/>
                  </a:cubicBezTo>
                  <a:cubicBezTo>
                    <a:pt x="54" y="36"/>
                    <a:pt x="31" y="0"/>
                    <a:pt x="17" y="26"/>
                  </a:cubicBezTo>
                  <a:cubicBezTo>
                    <a:pt x="0" y="61"/>
                    <a:pt x="50" y="97"/>
                    <a:pt x="63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1723"/>
            <p:cNvSpPr>
              <a:spLocks/>
            </p:cNvSpPr>
            <p:nvPr/>
          </p:nvSpPr>
          <p:spPr bwMode="auto">
            <a:xfrm>
              <a:off x="4116388" y="3687764"/>
              <a:ext cx="307975" cy="515938"/>
            </a:xfrm>
            <a:custGeom>
              <a:avLst/>
              <a:gdLst>
                <a:gd name="T0" fmla="*/ 65 w 82"/>
                <a:gd name="T1" fmla="*/ 136 h 137"/>
                <a:gd name="T2" fmla="*/ 71 w 82"/>
                <a:gd name="T3" fmla="*/ 65 h 137"/>
                <a:gd name="T4" fmla="*/ 24 w 82"/>
                <a:gd name="T5" fmla="*/ 5 h 137"/>
                <a:gd name="T6" fmla="*/ 2 w 82"/>
                <a:gd name="T7" fmla="*/ 39 h 137"/>
                <a:gd name="T8" fmla="*/ 51 w 82"/>
                <a:gd name="T9" fmla="*/ 115 h 137"/>
                <a:gd name="T10" fmla="*/ 57 w 82"/>
                <a:gd name="T11" fmla="*/ 112 h 137"/>
                <a:gd name="T12" fmla="*/ 26 w 82"/>
                <a:gd name="T13" fmla="*/ 71 h 137"/>
                <a:gd name="T14" fmla="*/ 9 w 82"/>
                <a:gd name="T15" fmla="*/ 42 h 137"/>
                <a:gd name="T16" fmla="*/ 31 w 82"/>
                <a:gd name="T17" fmla="*/ 16 h 137"/>
                <a:gd name="T18" fmla="*/ 64 w 82"/>
                <a:gd name="T19" fmla="*/ 67 h 137"/>
                <a:gd name="T20" fmla="*/ 61 w 82"/>
                <a:gd name="T21" fmla="*/ 133 h 137"/>
                <a:gd name="T22" fmla="*/ 65 w 82"/>
                <a:gd name="T23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37">
                  <a:moveTo>
                    <a:pt x="65" y="136"/>
                  </a:moveTo>
                  <a:cubicBezTo>
                    <a:pt x="82" y="123"/>
                    <a:pt x="75" y="81"/>
                    <a:pt x="71" y="65"/>
                  </a:cubicBezTo>
                  <a:cubicBezTo>
                    <a:pt x="66" y="45"/>
                    <a:pt x="45" y="11"/>
                    <a:pt x="24" y="5"/>
                  </a:cubicBezTo>
                  <a:cubicBezTo>
                    <a:pt x="5" y="0"/>
                    <a:pt x="0" y="27"/>
                    <a:pt x="2" y="39"/>
                  </a:cubicBezTo>
                  <a:cubicBezTo>
                    <a:pt x="5" y="69"/>
                    <a:pt x="37" y="90"/>
                    <a:pt x="51" y="115"/>
                  </a:cubicBezTo>
                  <a:cubicBezTo>
                    <a:pt x="52" y="117"/>
                    <a:pt x="58" y="115"/>
                    <a:pt x="57" y="112"/>
                  </a:cubicBezTo>
                  <a:cubicBezTo>
                    <a:pt x="49" y="97"/>
                    <a:pt x="36" y="84"/>
                    <a:pt x="26" y="71"/>
                  </a:cubicBezTo>
                  <a:cubicBezTo>
                    <a:pt x="19" y="62"/>
                    <a:pt x="13" y="52"/>
                    <a:pt x="9" y="42"/>
                  </a:cubicBezTo>
                  <a:cubicBezTo>
                    <a:pt x="5" y="28"/>
                    <a:pt x="12" y="0"/>
                    <a:pt x="31" y="16"/>
                  </a:cubicBezTo>
                  <a:cubicBezTo>
                    <a:pt x="46" y="28"/>
                    <a:pt x="58" y="49"/>
                    <a:pt x="64" y="67"/>
                  </a:cubicBezTo>
                  <a:cubicBezTo>
                    <a:pt x="69" y="79"/>
                    <a:pt x="75" y="123"/>
                    <a:pt x="61" y="133"/>
                  </a:cubicBezTo>
                  <a:cubicBezTo>
                    <a:pt x="57" y="136"/>
                    <a:pt x="63" y="137"/>
                    <a:pt x="65" y="1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1724"/>
            <p:cNvSpPr>
              <a:spLocks/>
            </p:cNvSpPr>
            <p:nvPr/>
          </p:nvSpPr>
          <p:spPr bwMode="auto">
            <a:xfrm>
              <a:off x="6535738" y="3159126"/>
              <a:ext cx="1047750" cy="1289050"/>
            </a:xfrm>
            <a:custGeom>
              <a:avLst/>
              <a:gdLst>
                <a:gd name="T0" fmla="*/ 279 w 279"/>
                <a:gd name="T1" fmla="*/ 287 h 343"/>
                <a:gd name="T2" fmla="*/ 265 w 279"/>
                <a:gd name="T3" fmla="*/ 252 h 343"/>
                <a:gd name="T4" fmla="*/ 240 w 279"/>
                <a:gd name="T5" fmla="*/ 168 h 343"/>
                <a:gd name="T6" fmla="*/ 164 w 279"/>
                <a:gd name="T7" fmla="*/ 19 h 343"/>
                <a:gd name="T8" fmla="*/ 15 w 279"/>
                <a:gd name="T9" fmla="*/ 77 h 343"/>
                <a:gd name="T10" fmla="*/ 8 w 279"/>
                <a:gd name="T11" fmla="*/ 191 h 343"/>
                <a:gd name="T12" fmla="*/ 5 w 279"/>
                <a:gd name="T13" fmla="*/ 263 h 343"/>
                <a:gd name="T14" fmla="*/ 3 w 279"/>
                <a:gd name="T15" fmla="*/ 312 h 343"/>
                <a:gd name="T16" fmla="*/ 5 w 279"/>
                <a:gd name="T17" fmla="*/ 331 h 343"/>
                <a:gd name="T18" fmla="*/ 39 w 279"/>
                <a:gd name="T19" fmla="*/ 340 h 343"/>
                <a:gd name="T20" fmla="*/ 92 w 279"/>
                <a:gd name="T21" fmla="*/ 339 h 343"/>
                <a:gd name="T22" fmla="*/ 195 w 279"/>
                <a:gd name="T23" fmla="*/ 323 h 343"/>
                <a:gd name="T24" fmla="*/ 279 w 279"/>
                <a:gd name="T25" fmla="*/ 288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343">
                  <a:moveTo>
                    <a:pt x="279" y="287"/>
                  </a:moveTo>
                  <a:cubicBezTo>
                    <a:pt x="276" y="279"/>
                    <a:pt x="269" y="263"/>
                    <a:pt x="265" y="252"/>
                  </a:cubicBezTo>
                  <a:cubicBezTo>
                    <a:pt x="256" y="225"/>
                    <a:pt x="247" y="197"/>
                    <a:pt x="240" y="168"/>
                  </a:cubicBezTo>
                  <a:cubicBezTo>
                    <a:pt x="240" y="168"/>
                    <a:pt x="196" y="37"/>
                    <a:pt x="164" y="19"/>
                  </a:cubicBezTo>
                  <a:cubicBezTo>
                    <a:pt x="132" y="0"/>
                    <a:pt x="21" y="2"/>
                    <a:pt x="15" y="77"/>
                  </a:cubicBezTo>
                  <a:cubicBezTo>
                    <a:pt x="12" y="115"/>
                    <a:pt x="9" y="153"/>
                    <a:pt x="8" y="191"/>
                  </a:cubicBezTo>
                  <a:cubicBezTo>
                    <a:pt x="8" y="215"/>
                    <a:pt x="6" y="239"/>
                    <a:pt x="5" y="263"/>
                  </a:cubicBezTo>
                  <a:cubicBezTo>
                    <a:pt x="5" y="279"/>
                    <a:pt x="4" y="295"/>
                    <a:pt x="3" y="312"/>
                  </a:cubicBezTo>
                  <a:cubicBezTo>
                    <a:pt x="2" y="319"/>
                    <a:pt x="0" y="326"/>
                    <a:pt x="5" y="331"/>
                  </a:cubicBezTo>
                  <a:cubicBezTo>
                    <a:pt x="11" y="336"/>
                    <a:pt x="31" y="338"/>
                    <a:pt x="39" y="340"/>
                  </a:cubicBezTo>
                  <a:cubicBezTo>
                    <a:pt x="57" y="343"/>
                    <a:pt x="74" y="340"/>
                    <a:pt x="92" y="339"/>
                  </a:cubicBezTo>
                  <a:cubicBezTo>
                    <a:pt x="127" y="337"/>
                    <a:pt x="161" y="332"/>
                    <a:pt x="195" y="323"/>
                  </a:cubicBezTo>
                  <a:cubicBezTo>
                    <a:pt x="225" y="316"/>
                    <a:pt x="253" y="302"/>
                    <a:pt x="279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1725"/>
            <p:cNvSpPr>
              <a:spLocks/>
            </p:cNvSpPr>
            <p:nvPr/>
          </p:nvSpPr>
          <p:spPr bwMode="auto">
            <a:xfrm>
              <a:off x="6502400" y="3173414"/>
              <a:ext cx="1100138" cy="1304925"/>
            </a:xfrm>
            <a:custGeom>
              <a:avLst/>
              <a:gdLst>
                <a:gd name="T0" fmla="*/ 291 w 293"/>
                <a:gd name="T1" fmla="*/ 282 h 347"/>
                <a:gd name="T2" fmla="*/ 217 w 293"/>
                <a:gd name="T3" fmla="*/ 75 h 347"/>
                <a:gd name="T4" fmla="*/ 171 w 293"/>
                <a:gd name="T5" fmla="*/ 11 h 347"/>
                <a:gd name="T6" fmla="*/ 95 w 293"/>
                <a:gd name="T7" fmla="*/ 5 h 347"/>
                <a:gd name="T8" fmla="*/ 29 w 293"/>
                <a:gd name="T9" fmla="*/ 46 h 347"/>
                <a:gd name="T10" fmla="*/ 18 w 293"/>
                <a:gd name="T11" fmla="*/ 104 h 347"/>
                <a:gd name="T12" fmla="*/ 14 w 293"/>
                <a:gd name="T13" fmla="*/ 202 h 347"/>
                <a:gd name="T14" fmla="*/ 10 w 293"/>
                <a:gd name="T15" fmla="*/ 287 h 347"/>
                <a:gd name="T16" fmla="*/ 19 w 293"/>
                <a:gd name="T17" fmla="*/ 332 h 347"/>
                <a:gd name="T18" fmla="*/ 168 w 293"/>
                <a:gd name="T19" fmla="*/ 329 h 347"/>
                <a:gd name="T20" fmla="*/ 289 w 293"/>
                <a:gd name="T21" fmla="*/ 286 h 347"/>
                <a:gd name="T22" fmla="*/ 286 w 293"/>
                <a:gd name="T23" fmla="*/ 283 h 347"/>
                <a:gd name="T24" fmla="*/ 124 w 293"/>
                <a:gd name="T25" fmla="*/ 331 h 347"/>
                <a:gd name="T26" fmla="*/ 41 w 293"/>
                <a:gd name="T27" fmla="*/ 332 h 347"/>
                <a:gd name="T28" fmla="*/ 19 w 293"/>
                <a:gd name="T29" fmla="*/ 327 h 347"/>
                <a:gd name="T30" fmla="*/ 16 w 293"/>
                <a:gd name="T31" fmla="*/ 300 h 347"/>
                <a:gd name="T32" fmla="*/ 18 w 293"/>
                <a:gd name="T33" fmla="*/ 258 h 347"/>
                <a:gd name="T34" fmla="*/ 25 w 293"/>
                <a:gd name="T35" fmla="*/ 96 h 347"/>
                <a:gd name="T36" fmla="*/ 41 w 293"/>
                <a:gd name="T37" fmla="*/ 38 h 347"/>
                <a:gd name="T38" fmla="*/ 87 w 293"/>
                <a:gd name="T39" fmla="*/ 11 h 347"/>
                <a:gd name="T40" fmla="*/ 170 w 293"/>
                <a:gd name="T41" fmla="*/ 17 h 347"/>
                <a:gd name="T42" fmla="*/ 218 w 293"/>
                <a:gd name="T43" fmla="*/ 93 h 347"/>
                <a:gd name="T44" fmla="*/ 285 w 293"/>
                <a:gd name="T45" fmla="*/ 283 h 347"/>
                <a:gd name="T46" fmla="*/ 291 w 293"/>
                <a:gd name="T47" fmla="*/ 28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3" h="347">
                  <a:moveTo>
                    <a:pt x="291" y="282"/>
                  </a:moveTo>
                  <a:cubicBezTo>
                    <a:pt x="265" y="213"/>
                    <a:pt x="248" y="142"/>
                    <a:pt x="217" y="75"/>
                  </a:cubicBezTo>
                  <a:cubicBezTo>
                    <a:pt x="207" y="53"/>
                    <a:pt x="195" y="22"/>
                    <a:pt x="171" y="11"/>
                  </a:cubicBezTo>
                  <a:cubicBezTo>
                    <a:pt x="149" y="0"/>
                    <a:pt x="119" y="1"/>
                    <a:pt x="95" y="5"/>
                  </a:cubicBezTo>
                  <a:cubicBezTo>
                    <a:pt x="68" y="10"/>
                    <a:pt x="43" y="23"/>
                    <a:pt x="29" y="46"/>
                  </a:cubicBezTo>
                  <a:cubicBezTo>
                    <a:pt x="18" y="63"/>
                    <a:pt x="20" y="85"/>
                    <a:pt x="18" y="104"/>
                  </a:cubicBezTo>
                  <a:cubicBezTo>
                    <a:pt x="16" y="137"/>
                    <a:pt x="15" y="169"/>
                    <a:pt x="14" y="202"/>
                  </a:cubicBezTo>
                  <a:cubicBezTo>
                    <a:pt x="13" y="230"/>
                    <a:pt x="11" y="259"/>
                    <a:pt x="10" y="287"/>
                  </a:cubicBezTo>
                  <a:cubicBezTo>
                    <a:pt x="9" y="301"/>
                    <a:pt x="0" y="327"/>
                    <a:pt x="19" y="332"/>
                  </a:cubicBezTo>
                  <a:cubicBezTo>
                    <a:pt x="66" y="347"/>
                    <a:pt x="121" y="338"/>
                    <a:pt x="168" y="329"/>
                  </a:cubicBezTo>
                  <a:cubicBezTo>
                    <a:pt x="211" y="321"/>
                    <a:pt x="250" y="306"/>
                    <a:pt x="289" y="286"/>
                  </a:cubicBezTo>
                  <a:cubicBezTo>
                    <a:pt x="293" y="284"/>
                    <a:pt x="289" y="281"/>
                    <a:pt x="286" y="283"/>
                  </a:cubicBezTo>
                  <a:cubicBezTo>
                    <a:pt x="234" y="309"/>
                    <a:pt x="182" y="325"/>
                    <a:pt x="124" y="331"/>
                  </a:cubicBezTo>
                  <a:cubicBezTo>
                    <a:pt x="96" y="334"/>
                    <a:pt x="68" y="337"/>
                    <a:pt x="41" y="332"/>
                  </a:cubicBezTo>
                  <a:cubicBezTo>
                    <a:pt x="34" y="331"/>
                    <a:pt x="26" y="330"/>
                    <a:pt x="19" y="327"/>
                  </a:cubicBezTo>
                  <a:cubicBezTo>
                    <a:pt x="12" y="324"/>
                    <a:pt x="15" y="306"/>
                    <a:pt x="16" y="300"/>
                  </a:cubicBezTo>
                  <a:cubicBezTo>
                    <a:pt x="17" y="286"/>
                    <a:pt x="17" y="272"/>
                    <a:pt x="18" y="258"/>
                  </a:cubicBezTo>
                  <a:cubicBezTo>
                    <a:pt x="20" y="204"/>
                    <a:pt x="21" y="150"/>
                    <a:pt x="25" y="96"/>
                  </a:cubicBezTo>
                  <a:cubicBezTo>
                    <a:pt x="27" y="75"/>
                    <a:pt x="27" y="55"/>
                    <a:pt x="41" y="38"/>
                  </a:cubicBezTo>
                  <a:cubicBezTo>
                    <a:pt x="52" y="23"/>
                    <a:pt x="70" y="16"/>
                    <a:pt x="87" y="11"/>
                  </a:cubicBezTo>
                  <a:cubicBezTo>
                    <a:pt x="113" y="5"/>
                    <a:pt x="147" y="4"/>
                    <a:pt x="170" y="17"/>
                  </a:cubicBezTo>
                  <a:cubicBezTo>
                    <a:pt x="194" y="30"/>
                    <a:pt x="208" y="70"/>
                    <a:pt x="218" y="93"/>
                  </a:cubicBezTo>
                  <a:cubicBezTo>
                    <a:pt x="245" y="155"/>
                    <a:pt x="261" y="221"/>
                    <a:pt x="285" y="283"/>
                  </a:cubicBezTo>
                  <a:cubicBezTo>
                    <a:pt x="286" y="286"/>
                    <a:pt x="292" y="284"/>
                    <a:pt x="291" y="28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726"/>
            <p:cNvSpPr>
              <a:spLocks/>
            </p:cNvSpPr>
            <p:nvPr/>
          </p:nvSpPr>
          <p:spPr bwMode="auto">
            <a:xfrm>
              <a:off x="6994525" y="3390901"/>
              <a:ext cx="457200" cy="639763"/>
            </a:xfrm>
            <a:custGeom>
              <a:avLst/>
              <a:gdLst>
                <a:gd name="T0" fmla="*/ 59 w 122"/>
                <a:gd name="T1" fmla="*/ 35 h 170"/>
                <a:gd name="T2" fmla="*/ 73 w 122"/>
                <a:gd name="T3" fmla="*/ 100 h 170"/>
                <a:gd name="T4" fmla="*/ 2 w 122"/>
                <a:gd name="T5" fmla="*/ 113 h 170"/>
                <a:gd name="T6" fmla="*/ 0 w 122"/>
                <a:gd name="T7" fmla="*/ 153 h 170"/>
                <a:gd name="T8" fmla="*/ 2 w 122"/>
                <a:gd name="T9" fmla="*/ 158 h 170"/>
                <a:gd name="T10" fmla="*/ 112 w 122"/>
                <a:gd name="T11" fmla="*/ 118 h 170"/>
                <a:gd name="T12" fmla="*/ 73 w 12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70">
                  <a:moveTo>
                    <a:pt x="59" y="35"/>
                  </a:moveTo>
                  <a:cubicBezTo>
                    <a:pt x="63" y="52"/>
                    <a:pt x="80" y="83"/>
                    <a:pt x="73" y="100"/>
                  </a:cubicBezTo>
                  <a:cubicBezTo>
                    <a:pt x="67" y="124"/>
                    <a:pt x="20" y="123"/>
                    <a:pt x="2" y="113"/>
                  </a:cubicBezTo>
                  <a:cubicBezTo>
                    <a:pt x="2" y="126"/>
                    <a:pt x="0" y="139"/>
                    <a:pt x="0" y="153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44" y="161"/>
                    <a:pt x="102" y="170"/>
                    <a:pt x="112" y="118"/>
                  </a:cubicBezTo>
                  <a:cubicBezTo>
                    <a:pt x="122" y="75"/>
                    <a:pt x="95" y="28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1727"/>
            <p:cNvSpPr>
              <a:spLocks/>
            </p:cNvSpPr>
            <p:nvPr/>
          </p:nvSpPr>
          <p:spPr bwMode="auto">
            <a:xfrm>
              <a:off x="6967538" y="3379789"/>
              <a:ext cx="544513" cy="654050"/>
            </a:xfrm>
            <a:custGeom>
              <a:avLst/>
              <a:gdLst>
                <a:gd name="T0" fmla="*/ 62 w 145"/>
                <a:gd name="T1" fmla="*/ 39 h 174"/>
                <a:gd name="T2" fmla="*/ 78 w 145"/>
                <a:gd name="T3" fmla="*/ 99 h 174"/>
                <a:gd name="T4" fmla="*/ 12 w 145"/>
                <a:gd name="T5" fmla="*/ 114 h 174"/>
                <a:gd name="T6" fmla="*/ 6 w 145"/>
                <a:gd name="T7" fmla="*/ 116 h 174"/>
                <a:gd name="T8" fmla="*/ 6 w 145"/>
                <a:gd name="T9" fmla="*/ 162 h 174"/>
                <a:gd name="T10" fmla="*/ 8 w 145"/>
                <a:gd name="T11" fmla="*/ 163 h 174"/>
                <a:gd name="T12" fmla="*/ 111 w 145"/>
                <a:gd name="T13" fmla="*/ 146 h 174"/>
                <a:gd name="T14" fmla="*/ 84 w 145"/>
                <a:gd name="T15" fmla="*/ 1 h 174"/>
                <a:gd name="T16" fmla="*/ 77 w 145"/>
                <a:gd name="T17" fmla="*/ 4 h 174"/>
                <a:gd name="T18" fmla="*/ 102 w 145"/>
                <a:gd name="T19" fmla="*/ 148 h 174"/>
                <a:gd name="T20" fmla="*/ 37 w 145"/>
                <a:gd name="T21" fmla="*/ 161 h 174"/>
                <a:gd name="T22" fmla="*/ 12 w 145"/>
                <a:gd name="T23" fmla="*/ 159 h 174"/>
                <a:gd name="T24" fmla="*/ 13 w 145"/>
                <a:gd name="T25" fmla="*/ 115 h 174"/>
                <a:gd name="T26" fmla="*/ 7 w 145"/>
                <a:gd name="T27" fmla="*/ 117 h 174"/>
                <a:gd name="T28" fmla="*/ 74 w 145"/>
                <a:gd name="T29" fmla="*/ 115 h 174"/>
                <a:gd name="T30" fmla="*/ 69 w 145"/>
                <a:gd name="T31" fmla="*/ 37 h 174"/>
                <a:gd name="T32" fmla="*/ 62 w 145"/>
                <a:gd name="T33" fmla="*/ 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74">
                  <a:moveTo>
                    <a:pt x="62" y="39"/>
                  </a:moveTo>
                  <a:cubicBezTo>
                    <a:pt x="68" y="58"/>
                    <a:pt x="81" y="78"/>
                    <a:pt x="78" y="99"/>
                  </a:cubicBezTo>
                  <a:cubicBezTo>
                    <a:pt x="75" y="127"/>
                    <a:pt x="29" y="123"/>
                    <a:pt x="12" y="114"/>
                  </a:cubicBezTo>
                  <a:cubicBezTo>
                    <a:pt x="11" y="113"/>
                    <a:pt x="6" y="114"/>
                    <a:pt x="6" y="116"/>
                  </a:cubicBezTo>
                  <a:cubicBezTo>
                    <a:pt x="6" y="130"/>
                    <a:pt x="0" y="148"/>
                    <a:pt x="6" y="162"/>
                  </a:cubicBezTo>
                  <a:cubicBezTo>
                    <a:pt x="6" y="163"/>
                    <a:pt x="7" y="163"/>
                    <a:pt x="8" y="163"/>
                  </a:cubicBezTo>
                  <a:cubicBezTo>
                    <a:pt x="39" y="165"/>
                    <a:pt x="88" y="174"/>
                    <a:pt x="111" y="146"/>
                  </a:cubicBezTo>
                  <a:cubicBezTo>
                    <a:pt x="145" y="102"/>
                    <a:pt x="111" y="39"/>
                    <a:pt x="84" y="1"/>
                  </a:cubicBezTo>
                  <a:cubicBezTo>
                    <a:pt x="82" y="0"/>
                    <a:pt x="76" y="2"/>
                    <a:pt x="77" y="4"/>
                  </a:cubicBezTo>
                  <a:cubicBezTo>
                    <a:pt x="104" y="40"/>
                    <a:pt x="141" y="108"/>
                    <a:pt x="102" y="148"/>
                  </a:cubicBezTo>
                  <a:cubicBezTo>
                    <a:pt x="87" y="164"/>
                    <a:pt x="58" y="162"/>
                    <a:pt x="37" y="161"/>
                  </a:cubicBezTo>
                  <a:cubicBezTo>
                    <a:pt x="34" y="161"/>
                    <a:pt x="13" y="161"/>
                    <a:pt x="12" y="159"/>
                  </a:cubicBezTo>
                  <a:cubicBezTo>
                    <a:pt x="7" y="147"/>
                    <a:pt x="12" y="128"/>
                    <a:pt x="13" y="115"/>
                  </a:cubicBezTo>
                  <a:cubicBezTo>
                    <a:pt x="11" y="116"/>
                    <a:pt x="9" y="116"/>
                    <a:pt x="7" y="117"/>
                  </a:cubicBezTo>
                  <a:cubicBezTo>
                    <a:pt x="27" y="128"/>
                    <a:pt x="55" y="127"/>
                    <a:pt x="74" y="115"/>
                  </a:cubicBezTo>
                  <a:cubicBezTo>
                    <a:pt x="100" y="99"/>
                    <a:pt x="75" y="57"/>
                    <a:pt x="69" y="37"/>
                  </a:cubicBezTo>
                  <a:cubicBezTo>
                    <a:pt x="68" y="34"/>
                    <a:pt x="62" y="36"/>
                    <a:pt x="62" y="3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1728"/>
            <p:cNvSpPr>
              <a:spLocks/>
            </p:cNvSpPr>
            <p:nvPr/>
          </p:nvSpPr>
          <p:spPr bwMode="auto">
            <a:xfrm>
              <a:off x="6753225" y="3414714"/>
              <a:ext cx="296863" cy="206375"/>
            </a:xfrm>
            <a:custGeom>
              <a:avLst/>
              <a:gdLst>
                <a:gd name="T0" fmla="*/ 36 w 79"/>
                <a:gd name="T1" fmla="*/ 33 h 55"/>
                <a:gd name="T2" fmla="*/ 71 w 79"/>
                <a:gd name="T3" fmla="*/ 6 h 55"/>
                <a:gd name="T4" fmla="*/ 73 w 79"/>
                <a:gd name="T5" fmla="*/ 51 h 55"/>
                <a:gd name="T6" fmla="*/ 8 w 79"/>
                <a:gd name="T7" fmla="*/ 4 h 55"/>
                <a:gd name="T8" fmla="*/ 3 w 79"/>
                <a:gd name="T9" fmla="*/ 55 h 55"/>
                <a:gd name="T10" fmla="*/ 26 w 79"/>
                <a:gd name="T11" fmla="*/ 43 h 55"/>
                <a:gd name="T12" fmla="*/ 36 w 79"/>
                <a:gd name="T13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5">
                  <a:moveTo>
                    <a:pt x="36" y="33"/>
                  </a:moveTo>
                  <a:cubicBezTo>
                    <a:pt x="42" y="27"/>
                    <a:pt x="63" y="0"/>
                    <a:pt x="71" y="6"/>
                  </a:cubicBezTo>
                  <a:cubicBezTo>
                    <a:pt x="79" y="12"/>
                    <a:pt x="73" y="42"/>
                    <a:pt x="73" y="51"/>
                  </a:cubicBezTo>
                  <a:cubicBezTo>
                    <a:pt x="47" y="50"/>
                    <a:pt x="22" y="24"/>
                    <a:pt x="8" y="4"/>
                  </a:cubicBezTo>
                  <a:cubicBezTo>
                    <a:pt x="2" y="17"/>
                    <a:pt x="0" y="42"/>
                    <a:pt x="3" y="55"/>
                  </a:cubicBezTo>
                  <a:cubicBezTo>
                    <a:pt x="10" y="54"/>
                    <a:pt x="21" y="47"/>
                    <a:pt x="26" y="43"/>
                  </a:cubicBezTo>
                  <a:cubicBezTo>
                    <a:pt x="29" y="40"/>
                    <a:pt x="34" y="34"/>
                    <a:pt x="36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1729"/>
            <p:cNvSpPr>
              <a:spLocks/>
            </p:cNvSpPr>
            <p:nvPr/>
          </p:nvSpPr>
          <p:spPr bwMode="auto">
            <a:xfrm>
              <a:off x="5768975" y="1049339"/>
              <a:ext cx="3065463" cy="2436813"/>
            </a:xfrm>
            <a:custGeom>
              <a:avLst/>
              <a:gdLst>
                <a:gd name="T0" fmla="*/ 439 w 816"/>
                <a:gd name="T1" fmla="*/ 624 h 648"/>
                <a:gd name="T2" fmla="*/ 448 w 816"/>
                <a:gd name="T3" fmla="*/ 623 h 648"/>
                <a:gd name="T4" fmla="*/ 473 w 816"/>
                <a:gd name="T5" fmla="*/ 618 h 648"/>
                <a:gd name="T6" fmla="*/ 518 w 816"/>
                <a:gd name="T7" fmla="*/ 610 h 648"/>
                <a:gd name="T8" fmla="*/ 555 w 816"/>
                <a:gd name="T9" fmla="*/ 603 h 648"/>
                <a:gd name="T10" fmla="*/ 573 w 816"/>
                <a:gd name="T11" fmla="*/ 599 h 648"/>
                <a:gd name="T12" fmla="*/ 603 w 816"/>
                <a:gd name="T13" fmla="*/ 587 h 648"/>
                <a:gd name="T14" fmla="*/ 633 w 816"/>
                <a:gd name="T15" fmla="*/ 568 h 648"/>
                <a:gd name="T16" fmla="*/ 683 w 816"/>
                <a:gd name="T17" fmla="*/ 524 h 648"/>
                <a:gd name="T18" fmla="*/ 798 w 816"/>
                <a:gd name="T19" fmla="*/ 345 h 648"/>
                <a:gd name="T20" fmla="*/ 810 w 816"/>
                <a:gd name="T21" fmla="*/ 308 h 648"/>
                <a:gd name="T22" fmla="*/ 784 w 816"/>
                <a:gd name="T23" fmla="*/ 277 h 648"/>
                <a:gd name="T24" fmla="*/ 724 w 816"/>
                <a:gd name="T25" fmla="*/ 197 h 648"/>
                <a:gd name="T26" fmla="*/ 696 w 816"/>
                <a:gd name="T27" fmla="*/ 157 h 648"/>
                <a:gd name="T28" fmla="*/ 660 w 816"/>
                <a:gd name="T29" fmla="*/ 128 h 648"/>
                <a:gd name="T30" fmla="*/ 634 w 816"/>
                <a:gd name="T31" fmla="*/ 105 h 648"/>
                <a:gd name="T32" fmla="*/ 613 w 816"/>
                <a:gd name="T33" fmla="*/ 81 h 648"/>
                <a:gd name="T34" fmla="*/ 469 w 816"/>
                <a:gd name="T35" fmla="*/ 17 h 648"/>
                <a:gd name="T36" fmla="*/ 286 w 816"/>
                <a:gd name="T37" fmla="*/ 19 h 648"/>
                <a:gd name="T38" fmla="*/ 257 w 816"/>
                <a:gd name="T39" fmla="*/ 27 h 648"/>
                <a:gd name="T40" fmla="*/ 226 w 816"/>
                <a:gd name="T41" fmla="*/ 36 h 648"/>
                <a:gd name="T42" fmla="*/ 157 w 816"/>
                <a:gd name="T43" fmla="*/ 75 h 648"/>
                <a:gd name="T44" fmla="*/ 94 w 816"/>
                <a:gd name="T45" fmla="*/ 153 h 648"/>
                <a:gd name="T46" fmla="*/ 76 w 816"/>
                <a:gd name="T47" fmla="*/ 200 h 648"/>
                <a:gd name="T48" fmla="*/ 71 w 816"/>
                <a:gd name="T49" fmla="*/ 226 h 648"/>
                <a:gd name="T50" fmla="*/ 69 w 816"/>
                <a:gd name="T51" fmla="*/ 252 h 648"/>
                <a:gd name="T52" fmla="*/ 69 w 816"/>
                <a:gd name="T53" fmla="*/ 253 h 648"/>
                <a:gd name="T54" fmla="*/ 54 w 816"/>
                <a:gd name="T55" fmla="*/ 330 h 648"/>
                <a:gd name="T56" fmla="*/ 30 w 816"/>
                <a:gd name="T57" fmla="*/ 436 h 648"/>
                <a:gd name="T58" fmla="*/ 3 w 816"/>
                <a:gd name="T59" fmla="*/ 517 h 648"/>
                <a:gd name="T60" fmla="*/ 96 w 816"/>
                <a:gd name="T61" fmla="*/ 618 h 648"/>
                <a:gd name="T62" fmla="*/ 233 w 816"/>
                <a:gd name="T63" fmla="*/ 647 h 648"/>
                <a:gd name="T64" fmla="*/ 270 w 816"/>
                <a:gd name="T65" fmla="*/ 648 h 648"/>
                <a:gd name="T66" fmla="*/ 302 w 816"/>
                <a:gd name="T67" fmla="*/ 648 h 648"/>
                <a:gd name="T68" fmla="*/ 324 w 816"/>
                <a:gd name="T69" fmla="*/ 645 h 648"/>
                <a:gd name="T70" fmla="*/ 347 w 816"/>
                <a:gd name="T71" fmla="*/ 645 h 648"/>
                <a:gd name="T72" fmla="*/ 378 w 816"/>
                <a:gd name="T73" fmla="*/ 641 h 648"/>
                <a:gd name="T74" fmla="*/ 410 w 816"/>
                <a:gd name="T75" fmla="*/ 632 h 648"/>
                <a:gd name="T76" fmla="*/ 439 w 816"/>
                <a:gd name="T77" fmla="*/ 62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6" h="648">
                  <a:moveTo>
                    <a:pt x="439" y="624"/>
                  </a:moveTo>
                  <a:cubicBezTo>
                    <a:pt x="442" y="624"/>
                    <a:pt x="445" y="623"/>
                    <a:pt x="448" y="623"/>
                  </a:cubicBezTo>
                  <a:cubicBezTo>
                    <a:pt x="457" y="622"/>
                    <a:pt x="465" y="619"/>
                    <a:pt x="473" y="618"/>
                  </a:cubicBezTo>
                  <a:cubicBezTo>
                    <a:pt x="488" y="616"/>
                    <a:pt x="503" y="612"/>
                    <a:pt x="518" y="610"/>
                  </a:cubicBezTo>
                  <a:cubicBezTo>
                    <a:pt x="530" y="608"/>
                    <a:pt x="543" y="606"/>
                    <a:pt x="555" y="603"/>
                  </a:cubicBezTo>
                  <a:cubicBezTo>
                    <a:pt x="561" y="602"/>
                    <a:pt x="567" y="600"/>
                    <a:pt x="573" y="599"/>
                  </a:cubicBezTo>
                  <a:cubicBezTo>
                    <a:pt x="584" y="596"/>
                    <a:pt x="593" y="595"/>
                    <a:pt x="603" y="587"/>
                  </a:cubicBezTo>
                  <a:cubicBezTo>
                    <a:pt x="612" y="580"/>
                    <a:pt x="623" y="575"/>
                    <a:pt x="633" y="568"/>
                  </a:cubicBezTo>
                  <a:cubicBezTo>
                    <a:pt x="651" y="556"/>
                    <a:pt x="669" y="541"/>
                    <a:pt x="683" y="524"/>
                  </a:cubicBezTo>
                  <a:cubicBezTo>
                    <a:pt x="728" y="471"/>
                    <a:pt x="763" y="406"/>
                    <a:pt x="798" y="345"/>
                  </a:cubicBezTo>
                  <a:cubicBezTo>
                    <a:pt x="805" y="333"/>
                    <a:pt x="816" y="319"/>
                    <a:pt x="810" y="308"/>
                  </a:cubicBezTo>
                  <a:cubicBezTo>
                    <a:pt x="807" y="297"/>
                    <a:pt x="791" y="285"/>
                    <a:pt x="784" y="277"/>
                  </a:cubicBezTo>
                  <a:cubicBezTo>
                    <a:pt x="762" y="252"/>
                    <a:pt x="743" y="224"/>
                    <a:pt x="724" y="197"/>
                  </a:cubicBezTo>
                  <a:cubicBezTo>
                    <a:pt x="715" y="183"/>
                    <a:pt x="706" y="169"/>
                    <a:pt x="696" y="157"/>
                  </a:cubicBezTo>
                  <a:cubicBezTo>
                    <a:pt x="686" y="143"/>
                    <a:pt x="673" y="138"/>
                    <a:pt x="660" y="128"/>
                  </a:cubicBezTo>
                  <a:cubicBezTo>
                    <a:pt x="651" y="121"/>
                    <a:pt x="642" y="113"/>
                    <a:pt x="634" y="105"/>
                  </a:cubicBezTo>
                  <a:cubicBezTo>
                    <a:pt x="626" y="98"/>
                    <a:pt x="620" y="89"/>
                    <a:pt x="613" y="81"/>
                  </a:cubicBezTo>
                  <a:cubicBezTo>
                    <a:pt x="578" y="41"/>
                    <a:pt x="519" y="26"/>
                    <a:pt x="469" y="17"/>
                  </a:cubicBezTo>
                  <a:cubicBezTo>
                    <a:pt x="410" y="7"/>
                    <a:pt x="343" y="0"/>
                    <a:pt x="286" y="19"/>
                  </a:cubicBezTo>
                  <a:cubicBezTo>
                    <a:pt x="277" y="23"/>
                    <a:pt x="267" y="24"/>
                    <a:pt x="257" y="27"/>
                  </a:cubicBezTo>
                  <a:cubicBezTo>
                    <a:pt x="247" y="31"/>
                    <a:pt x="237" y="33"/>
                    <a:pt x="226" y="36"/>
                  </a:cubicBezTo>
                  <a:cubicBezTo>
                    <a:pt x="201" y="42"/>
                    <a:pt x="177" y="58"/>
                    <a:pt x="157" y="75"/>
                  </a:cubicBezTo>
                  <a:cubicBezTo>
                    <a:pt x="131" y="96"/>
                    <a:pt x="109" y="123"/>
                    <a:pt x="94" y="153"/>
                  </a:cubicBezTo>
                  <a:cubicBezTo>
                    <a:pt x="86" y="168"/>
                    <a:pt x="80" y="184"/>
                    <a:pt x="76" y="200"/>
                  </a:cubicBezTo>
                  <a:cubicBezTo>
                    <a:pt x="74" y="209"/>
                    <a:pt x="72" y="217"/>
                    <a:pt x="71" y="226"/>
                  </a:cubicBezTo>
                  <a:cubicBezTo>
                    <a:pt x="70" y="230"/>
                    <a:pt x="66" y="249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2" y="279"/>
                    <a:pt x="57" y="305"/>
                    <a:pt x="54" y="330"/>
                  </a:cubicBezTo>
                  <a:cubicBezTo>
                    <a:pt x="51" y="366"/>
                    <a:pt x="44" y="402"/>
                    <a:pt x="30" y="436"/>
                  </a:cubicBezTo>
                  <a:cubicBezTo>
                    <a:pt x="17" y="465"/>
                    <a:pt x="0" y="483"/>
                    <a:pt x="3" y="517"/>
                  </a:cubicBezTo>
                  <a:cubicBezTo>
                    <a:pt x="8" y="567"/>
                    <a:pt x="54" y="599"/>
                    <a:pt x="96" y="618"/>
                  </a:cubicBezTo>
                  <a:cubicBezTo>
                    <a:pt x="139" y="636"/>
                    <a:pt x="187" y="642"/>
                    <a:pt x="233" y="647"/>
                  </a:cubicBezTo>
                  <a:cubicBezTo>
                    <a:pt x="245" y="648"/>
                    <a:pt x="257" y="648"/>
                    <a:pt x="270" y="648"/>
                  </a:cubicBezTo>
                  <a:cubicBezTo>
                    <a:pt x="280" y="648"/>
                    <a:pt x="291" y="648"/>
                    <a:pt x="302" y="648"/>
                  </a:cubicBezTo>
                  <a:cubicBezTo>
                    <a:pt x="309" y="648"/>
                    <a:pt x="317" y="645"/>
                    <a:pt x="324" y="645"/>
                  </a:cubicBezTo>
                  <a:cubicBezTo>
                    <a:pt x="332" y="645"/>
                    <a:pt x="339" y="645"/>
                    <a:pt x="347" y="645"/>
                  </a:cubicBezTo>
                  <a:cubicBezTo>
                    <a:pt x="357" y="644"/>
                    <a:pt x="368" y="643"/>
                    <a:pt x="378" y="641"/>
                  </a:cubicBezTo>
                  <a:cubicBezTo>
                    <a:pt x="389" y="640"/>
                    <a:pt x="399" y="636"/>
                    <a:pt x="410" y="632"/>
                  </a:cubicBezTo>
                  <a:cubicBezTo>
                    <a:pt x="420" y="629"/>
                    <a:pt x="429" y="626"/>
                    <a:pt x="439" y="624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1735"/>
            <p:cNvSpPr>
              <a:spLocks/>
            </p:cNvSpPr>
            <p:nvPr/>
          </p:nvSpPr>
          <p:spPr bwMode="auto">
            <a:xfrm>
              <a:off x="8162925" y="147002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Oval 1737"/>
            <p:cNvSpPr>
              <a:spLocks noChangeArrowheads="1"/>
            </p:cNvSpPr>
            <p:nvPr/>
          </p:nvSpPr>
          <p:spPr bwMode="auto">
            <a:xfrm>
              <a:off x="8459788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1739"/>
            <p:cNvSpPr>
              <a:spLocks/>
            </p:cNvSpPr>
            <p:nvPr/>
          </p:nvSpPr>
          <p:spPr bwMode="auto">
            <a:xfrm>
              <a:off x="8162925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1741"/>
            <p:cNvSpPr>
              <a:spLocks/>
            </p:cNvSpPr>
            <p:nvPr/>
          </p:nvSpPr>
          <p:spPr bwMode="auto">
            <a:xfrm>
              <a:off x="81629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Oval 1743"/>
            <p:cNvSpPr>
              <a:spLocks noChangeArrowheads="1"/>
            </p:cNvSpPr>
            <p:nvPr/>
          </p:nvSpPr>
          <p:spPr bwMode="auto">
            <a:xfrm>
              <a:off x="8459788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1745"/>
            <p:cNvSpPr>
              <a:spLocks/>
            </p:cNvSpPr>
            <p:nvPr/>
          </p:nvSpPr>
          <p:spPr bwMode="auto">
            <a:xfrm>
              <a:off x="81629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1747"/>
            <p:cNvSpPr>
              <a:spLocks/>
            </p:cNvSpPr>
            <p:nvPr/>
          </p:nvSpPr>
          <p:spPr bwMode="auto">
            <a:xfrm>
              <a:off x="81629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1751"/>
            <p:cNvSpPr>
              <a:spLocks/>
            </p:cNvSpPr>
            <p:nvPr/>
          </p:nvSpPr>
          <p:spPr bwMode="auto">
            <a:xfrm>
              <a:off x="81629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1758"/>
            <p:cNvSpPr>
              <a:spLocks/>
            </p:cNvSpPr>
            <p:nvPr/>
          </p:nvSpPr>
          <p:spPr bwMode="auto">
            <a:xfrm>
              <a:off x="8102600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1759"/>
            <p:cNvSpPr>
              <a:spLocks/>
            </p:cNvSpPr>
            <p:nvPr/>
          </p:nvSpPr>
          <p:spPr bwMode="auto">
            <a:xfrm>
              <a:off x="7448550" y="147002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Oval 1761"/>
            <p:cNvSpPr>
              <a:spLocks noChangeArrowheads="1"/>
            </p:cNvSpPr>
            <p:nvPr/>
          </p:nvSpPr>
          <p:spPr bwMode="auto">
            <a:xfrm>
              <a:off x="7745413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1762"/>
            <p:cNvSpPr>
              <a:spLocks/>
            </p:cNvSpPr>
            <p:nvPr/>
          </p:nvSpPr>
          <p:spPr bwMode="auto">
            <a:xfrm>
              <a:off x="8102600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1763"/>
            <p:cNvSpPr>
              <a:spLocks/>
            </p:cNvSpPr>
            <p:nvPr/>
          </p:nvSpPr>
          <p:spPr bwMode="auto">
            <a:xfrm>
              <a:off x="7448550" y="15303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1764"/>
            <p:cNvSpPr>
              <a:spLocks/>
            </p:cNvSpPr>
            <p:nvPr/>
          </p:nvSpPr>
          <p:spPr bwMode="auto">
            <a:xfrm>
              <a:off x="8102600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1765"/>
            <p:cNvSpPr>
              <a:spLocks/>
            </p:cNvSpPr>
            <p:nvPr/>
          </p:nvSpPr>
          <p:spPr bwMode="auto">
            <a:xfrm>
              <a:off x="7448550" y="218440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Oval 1767"/>
            <p:cNvSpPr>
              <a:spLocks noChangeArrowheads="1"/>
            </p:cNvSpPr>
            <p:nvPr/>
          </p:nvSpPr>
          <p:spPr bwMode="auto">
            <a:xfrm>
              <a:off x="7745413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1768"/>
            <p:cNvSpPr>
              <a:spLocks/>
            </p:cNvSpPr>
            <p:nvPr/>
          </p:nvSpPr>
          <p:spPr bwMode="auto">
            <a:xfrm>
              <a:off x="8102600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1769"/>
            <p:cNvSpPr>
              <a:spLocks/>
            </p:cNvSpPr>
            <p:nvPr/>
          </p:nvSpPr>
          <p:spPr bwMode="auto">
            <a:xfrm>
              <a:off x="7448550" y="22447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5" name="Freeform 1770"/>
            <p:cNvSpPr>
              <a:spLocks/>
            </p:cNvSpPr>
            <p:nvPr/>
          </p:nvSpPr>
          <p:spPr bwMode="auto">
            <a:xfrm>
              <a:off x="8102600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Freeform 1771"/>
            <p:cNvSpPr>
              <a:spLocks/>
            </p:cNvSpPr>
            <p:nvPr/>
          </p:nvSpPr>
          <p:spPr bwMode="auto">
            <a:xfrm>
              <a:off x="7448550" y="28987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Oval 1773"/>
            <p:cNvSpPr>
              <a:spLocks noChangeArrowheads="1"/>
            </p:cNvSpPr>
            <p:nvPr/>
          </p:nvSpPr>
          <p:spPr bwMode="auto">
            <a:xfrm>
              <a:off x="7745413" y="3255964"/>
              <a:ext cx="115888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Freeform 1774"/>
            <p:cNvSpPr>
              <a:spLocks/>
            </p:cNvSpPr>
            <p:nvPr/>
          </p:nvSpPr>
          <p:spPr bwMode="auto">
            <a:xfrm>
              <a:off x="8102600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Freeform 1775"/>
            <p:cNvSpPr>
              <a:spLocks/>
            </p:cNvSpPr>
            <p:nvPr/>
          </p:nvSpPr>
          <p:spPr bwMode="auto">
            <a:xfrm>
              <a:off x="7448550" y="29591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1777"/>
            <p:cNvSpPr>
              <a:spLocks/>
            </p:cNvSpPr>
            <p:nvPr/>
          </p:nvSpPr>
          <p:spPr bwMode="auto">
            <a:xfrm>
              <a:off x="7448550" y="361315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Freeform 1782"/>
            <p:cNvSpPr>
              <a:spLocks/>
            </p:cNvSpPr>
            <p:nvPr/>
          </p:nvSpPr>
          <p:spPr bwMode="auto">
            <a:xfrm>
              <a:off x="7388225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Freeform 1783"/>
            <p:cNvSpPr>
              <a:spLocks/>
            </p:cNvSpPr>
            <p:nvPr/>
          </p:nvSpPr>
          <p:spPr bwMode="auto">
            <a:xfrm>
              <a:off x="6731000" y="147002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1784"/>
            <p:cNvSpPr>
              <a:spLocks noEditPoints="1"/>
            </p:cNvSpPr>
            <p:nvPr/>
          </p:nvSpPr>
          <p:spPr bwMode="auto">
            <a:xfrm>
              <a:off x="6731000" y="153035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Oval 1785"/>
            <p:cNvSpPr>
              <a:spLocks noChangeArrowheads="1"/>
            </p:cNvSpPr>
            <p:nvPr/>
          </p:nvSpPr>
          <p:spPr bwMode="auto">
            <a:xfrm>
              <a:off x="7031038" y="1827214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1786"/>
            <p:cNvSpPr>
              <a:spLocks/>
            </p:cNvSpPr>
            <p:nvPr/>
          </p:nvSpPr>
          <p:spPr bwMode="auto">
            <a:xfrm>
              <a:off x="7388225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Freeform 1787"/>
            <p:cNvSpPr>
              <a:spLocks/>
            </p:cNvSpPr>
            <p:nvPr/>
          </p:nvSpPr>
          <p:spPr bwMode="auto">
            <a:xfrm>
              <a:off x="6731000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1788"/>
            <p:cNvSpPr>
              <a:spLocks/>
            </p:cNvSpPr>
            <p:nvPr/>
          </p:nvSpPr>
          <p:spPr bwMode="auto">
            <a:xfrm>
              <a:off x="7388225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1789"/>
            <p:cNvSpPr>
              <a:spLocks/>
            </p:cNvSpPr>
            <p:nvPr/>
          </p:nvSpPr>
          <p:spPr bwMode="auto">
            <a:xfrm>
              <a:off x="6731000" y="218440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1790"/>
            <p:cNvSpPr>
              <a:spLocks noEditPoints="1"/>
            </p:cNvSpPr>
            <p:nvPr/>
          </p:nvSpPr>
          <p:spPr bwMode="auto">
            <a:xfrm>
              <a:off x="6731000" y="2244726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Oval 1791"/>
            <p:cNvSpPr>
              <a:spLocks noChangeArrowheads="1"/>
            </p:cNvSpPr>
            <p:nvPr/>
          </p:nvSpPr>
          <p:spPr bwMode="auto">
            <a:xfrm>
              <a:off x="7031038" y="2541589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1792"/>
            <p:cNvSpPr>
              <a:spLocks/>
            </p:cNvSpPr>
            <p:nvPr/>
          </p:nvSpPr>
          <p:spPr bwMode="auto">
            <a:xfrm>
              <a:off x="7388225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Freeform 1793"/>
            <p:cNvSpPr>
              <a:spLocks/>
            </p:cNvSpPr>
            <p:nvPr/>
          </p:nvSpPr>
          <p:spPr bwMode="auto">
            <a:xfrm>
              <a:off x="6731000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Freeform 1794"/>
            <p:cNvSpPr>
              <a:spLocks/>
            </p:cNvSpPr>
            <p:nvPr/>
          </p:nvSpPr>
          <p:spPr bwMode="auto">
            <a:xfrm>
              <a:off x="7388225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1795"/>
            <p:cNvSpPr>
              <a:spLocks/>
            </p:cNvSpPr>
            <p:nvPr/>
          </p:nvSpPr>
          <p:spPr bwMode="auto">
            <a:xfrm>
              <a:off x="6731000" y="28987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1796"/>
            <p:cNvSpPr>
              <a:spLocks noEditPoints="1"/>
            </p:cNvSpPr>
            <p:nvPr/>
          </p:nvSpPr>
          <p:spPr bwMode="auto">
            <a:xfrm>
              <a:off x="6731000" y="295910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1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Oval 1797"/>
            <p:cNvSpPr>
              <a:spLocks noChangeArrowheads="1"/>
            </p:cNvSpPr>
            <p:nvPr/>
          </p:nvSpPr>
          <p:spPr bwMode="auto">
            <a:xfrm>
              <a:off x="7031038" y="3255964"/>
              <a:ext cx="117475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798"/>
            <p:cNvSpPr>
              <a:spLocks/>
            </p:cNvSpPr>
            <p:nvPr/>
          </p:nvSpPr>
          <p:spPr bwMode="auto">
            <a:xfrm>
              <a:off x="7388225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799"/>
            <p:cNvSpPr>
              <a:spLocks/>
            </p:cNvSpPr>
            <p:nvPr/>
          </p:nvSpPr>
          <p:spPr bwMode="auto">
            <a:xfrm>
              <a:off x="6731000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Freeform 1800"/>
            <p:cNvSpPr>
              <a:spLocks/>
            </p:cNvSpPr>
            <p:nvPr/>
          </p:nvSpPr>
          <p:spPr bwMode="auto">
            <a:xfrm>
              <a:off x="7388225" y="36131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Freeform 1801"/>
            <p:cNvSpPr>
              <a:spLocks/>
            </p:cNvSpPr>
            <p:nvPr/>
          </p:nvSpPr>
          <p:spPr bwMode="auto">
            <a:xfrm>
              <a:off x="6731000" y="36131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806"/>
            <p:cNvSpPr>
              <a:spLocks/>
            </p:cNvSpPr>
            <p:nvPr/>
          </p:nvSpPr>
          <p:spPr bwMode="auto">
            <a:xfrm>
              <a:off x="6673850" y="14700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Oval 1809"/>
            <p:cNvSpPr>
              <a:spLocks noChangeArrowheads="1"/>
            </p:cNvSpPr>
            <p:nvPr/>
          </p:nvSpPr>
          <p:spPr bwMode="auto">
            <a:xfrm>
              <a:off x="6313488" y="1827214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810"/>
            <p:cNvSpPr>
              <a:spLocks/>
            </p:cNvSpPr>
            <p:nvPr/>
          </p:nvSpPr>
          <p:spPr bwMode="auto">
            <a:xfrm>
              <a:off x="6673850" y="153035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812"/>
            <p:cNvSpPr>
              <a:spLocks/>
            </p:cNvSpPr>
            <p:nvPr/>
          </p:nvSpPr>
          <p:spPr bwMode="auto">
            <a:xfrm>
              <a:off x="6673850" y="21844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Freeform 1813"/>
            <p:cNvSpPr>
              <a:spLocks/>
            </p:cNvSpPr>
            <p:nvPr/>
          </p:nvSpPr>
          <p:spPr bwMode="auto">
            <a:xfrm>
              <a:off x="60166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Freeform 1814"/>
            <p:cNvSpPr>
              <a:spLocks noEditPoints="1"/>
            </p:cNvSpPr>
            <p:nvPr/>
          </p:nvSpPr>
          <p:spPr bwMode="auto">
            <a:xfrm>
              <a:off x="6016625" y="2244726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Oval 1815"/>
            <p:cNvSpPr>
              <a:spLocks noChangeArrowheads="1"/>
            </p:cNvSpPr>
            <p:nvPr/>
          </p:nvSpPr>
          <p:spPr bwMode="auto">
            <a:xfrm>
              <a:off x="6313488" y="2541589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Freeform 1816"/>
            <p:cNvSpPr>
              <a:spLocks/>
            </p:cNvSpPr>
            <p:nvPr/>
          </p:nvSpPr>
          <p:spPr bwMode="auto">
            <a:xfrm>
              <a:off x="6673850" y="224472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Freeform 1817"/>
            <p:cNvSpPr>
              <a:spLocks/>
            </p:cNvSpPr>
            <p:nvPr/>
          </p:nvSpPr>
          <p:spPr bwMode="auto">
            <a:xfrm>
              <a:off x="60166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1818"/>
            <p:cNvSpPr>
              <a:spLocks/>
            </p:cNvSpPr>
            <p:nvPr/>
          </p:nvSpPr>
          <p:spPr bwMode="auto">
            <a:xfrm>
              <a:off x="6673850" y="28987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1819"/>
            <p:cNvSpPr>
              <a:spLocks/>
            </p:cNvSpPr>
            <p:nvPr/>
          </p:nvSpPr>
          <p:spPr bwMode="auto">
            <a:xfrm>
              <a:off x="60166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1820"/>
            <p:cNvSpPr>
              <a:spLocks noEditPoints="1"/>
            </p:cNvSpPr>
            <p:nvPr/>
          </p:nvSpPr>
          <p:spPr bwMode="auto">
            <a:xfrm>
              <a:off x="6016625" y="29591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1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Oval 1821"/>
            <p:cNvSpPr>
              <a:spLocks noChangeArrowheads="1"/>
            </p:cNvSpPr>
            <p:nvPr/>
          </p:nvSpPr>
          <p:spPr bwMode="auto">
            <a:xfrm>
              <a:off x="6313488" y="3255964"/>
              <a:ext cx="120650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1822"/>
            <p:cNvSpPr>
              <a:spLocks/>
            </p:cNvSpPr>
            <p:nvPr/>
          </p:nvSpPr>
          <p:spPr bwMode="auto">
            <a:xfrm>
              <a:off x="6673850" y="29591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Freeform 1823"/>
            <p:cNvSpPr>
              <a:spLocks/>
            </p:cNvSpPr>
            <p:nvPr/>
          </p:nvSpPr>
          <p:spPr bwMode="auto">
            <a:xfrm>
              <a:off x="60166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Freeform 1824"/>
            <p:cNvSpPr>
              <a:spLocks/>
            </p:cNvSpPr>
            <p:nvPr/>
          </p:nvSpPr>
          <p:spPr bwMode="auto">
            <a:xfrm>
              <a:off x="6673850" y="36131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1825"/>
            <p:cNvSpPr>
              <a:spLocks/>
            </p:cNvSpPr>
            <p:nvPr/>
          </p:nvSpPr>
          <p:spPr bwMode="auto">
            <a:xfrm>
              <a:off x="6016625" y="36131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1826"/>
            <p:cNvSpPr>
              <a:spLocks/>
            </p:cNvSpPr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1827"/>
            <p:cNvSpPr>
              <a:spLocks/>
            </p:cNvSpPr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1828"/>
            <p:cNvSpPr>
              <a:spLocks/>
            </p:cNvSpPr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1829"/>
            <p:cNvSpPr>
              <a:spLocks/>
            </p:cNvSpPr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1830"/>
            <p:cNvSpPr>
              <a:spLocks/>
            </p:cNvSpPr>
            <p:nvPr/>
          </p:nvSpPr>
          <p:spPr bwMode="auto">
            <a:xfrm>
              <a:off x="7426325" y="2259014"/>
              <a:ext cx="454025" cy="850900"/>
            </a:xfrm>
            <a:custGeom>
              <a:avLst/>
              <a:gdLst>
                <a:gd name="T0" fmla="*/ 80 w 121"/>
                <a:gd name="T1" fmla="*/ 3 h 226"/>
                <a:gd name="T2" fmla="*/ 62 w 121"/>
                <a:gd name="T3" fmla="*/ 109 h 226"/>
                <a:gd name="T4" fmla="*/ 1 w 121"/>
                <a:gd name="T5" fmla="*/ 194 h 226"/>
                <a:gd name="T6" fmla="*/ 2 w 121"/>
                <a:gd name="T7" fmla="*/ 196 h 226"/>
                <a:gd name="T8" fmla="*/ 48 w 121"/>
                <a:gd name="T9" fmla="*/ 205 h 226"/>
                <a:gd name="T10" fmla="*/ 85 w 121"/>
                <a:gd name="T11" fmla="*/ 155 h 226"/>
                <a:gd name="T12" fmla="*/ 80 w 121"/>
                <a:gd name="T13" fmla="*/ 155 h 226"/>
                <a:gd name="T14" fmla="*/ 41 w 121"/>
                <a:gd name="T15" fmla="*/ 219 h 226"/>
                <a:gd name="T16" fmla="*/ 41 w 121"/>
                <a:gd name="T17" fmla="*/ 221 h 226"/>
                <a:gd name="T18" fmla="*/ 76 w 121"/>
                <a:gd name="T19" fmla="*/ 226 h 226"/>
                <a:gd name="T20" fmla="*/ 94 w 121"/>
                <a:gd name="T21" fmla="*/ 223 h 226"/>
                <a:gd name="T22" fmla="*/ 106 w 121"/>
                <a:gd name="T23" fmla="*/ 217 h 226"/>
                <a:gd name="T24" fmla="*/ 108 w 121"/>
                <a:gd name="T25" fmla="*/ 219 h 226"/>
                <a:gd name="T26" fmla="*/ 116 w 121"/>
                <a:gd name="T27" fmla="*/ 217 h 226"/>
                <a:gd name="T28" fmla="*/ 117 w 121"/>
                <a:gd name="T29" fmla="*/ 214 h 226"/>
                <a:gd name="T30" fmla="*/ 115 w 121"/>
                <a:gd name="T31" fmla="*/ 214 h 226"/>
                <a:gd name="T32" fmla="*/ 110 w 121"/>
                <a:gd name="T33" fmla="*/ 218 h 226"/>
                <a:gd name="T34" fmla="*/ 107 w 121"/>
                <a:gd name="T35" fmla="*/ 215 h 226"/>
                <a:gd name="T36" fmla="*/ 65 w 121"/>
                <a:gd name="T37" fmla="*/ 222 h 226"/>
                <a:gd name="T38" fmla="*/ 59 w 121"/>
                <a:gd name="T39" fmla="*/ 204 h 226"/>
                <a:gd name="T40" fmla="*/ 85 w 121"/>
                <a:gd name="T41" fmla="*/ 155 h 226"/>
                <a:gd name="T42" fmla="*/ 80 w 121"/>
                <a:gd name="T43" fmla="*/ 154 h 226"/>
                <a:gd name="T44" fmla="*/ 61 w 121"/>
                <a:gd name="T45" fmla="*/ 188 h 226"/>
                <a:gd name="T46" fmla="*/ 29 w 121"/>
                <a:gd name="T47" fmla="*/ 204 h 226"/>
                <a:gd name="T48" fmla="*/ 15 w 121"/>
                <a:gd name="T49" fmla="*/ 197 h 226"/>
                <a:gd name="T50" fmla="*/ 27 w 121"/>
                <a:gd name="T51" fmla="*/ 173 h 226"/>
                <a:gd name="T52" fmla="*/ 47 w 121"/>
                <a:gd name="T53" fmla="*/ 150 h 226"/>
                <a:gd name="T54" fmla="*/ 85 w 121"/>
                <a:gd name="T55" fmla="*/ 3 h 226"/>
                <a:gd name="T56" fmla="*/ 80 w 121"/>
                <a:gd name="T57" fmla="*/ 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26">
                  <a:moveTo>
                    <a:pt x="80" y="3"/>
                  </a:moveTo>
                  <a:cubicBezTo>
                    <a:pt x="80" y="39"/>
                    <a:pt x="74" y="75"/>
                    <a:pt x="62" y="109"/>
                  </a:cubicBezTo>
                  <a:cubicBezTo>
                    <a:pt x="49" y="145"/>
                    <a:pt x="26" y="167"/>
                    <a:pt x="1" y="194"/>
                  </a:cubicBezTo>
                  <a:cubicBezTo>
                    <a:pt x="0" y="195"/>
                    <a:pt x="1" y="196"/>
                    <a:pt x="2" y="196"/>
                  </a:cubicBezTo>
                  <a:cubicBezTo>
                    <a:pt x="18" y="202"/>
                    <a:pt x="31" y="214"/>
                    <a:pt x="48" y="205"/>
                  </a:cubicBezTo>
                  <a:cubicBezTo>
                    <a:pt x="66" y="196"/>
                    <a:pt x="76" y="172"/>
                    <a:pt x="85" y="155"/>
                  </a:cubicBezTo>
                  <a:cubicBezTo>
                    <a:pt x="83" y="155"/>
                    <a:pt x="82" y="155"/>
                    <a:pt x="80" y="155"/>
                  </a:cubicBezTo>
                  <a:cubicBezTo>
                    <a:pt x="76" y="182"/>
                    <a:pt x="56" y="199"/>
                    <a:pt x="41" y="219"/>
                  </a:cubicBezTo>
                  <a:cubicBezTo>
                    <a:pt x="40" y="220"/>
                    <a:pt x="40" y="221"/>
                    <a:pt x="41" y="221"/>
                  </a:cubicBezTo>
                  <a:cubicBezTo>
                    <a:pt x="53" y="225"/>
                    <a:pt x="64" y="226"/>
                    <a:pt x="76" y="226"/>
                  </a:cubicBezTo>
                  <a:cubicBezTo>
                    <a:pt x="82" y="225"/>
                    <a:pt x="88" y="224"/>
                    <a:pt x="94" y="223"/>
                  </a:cubicBezTo>
                  <a:cubicBezTo>
                    <a:pt x="102" y="222"/>
                    <a:pt x="102" y="220"/>
                    <a:pt x="106" y="217"/>
                  </a:cubicBezTo>
                  <a:cubicBezTo>
                    <a:pt x="103" y="219"/>
                    <a:pt x="107" y="220"/>
                    <a:pt x="108" y="219"/>
                  </a:cubicBezTo>
                  <a:cubicBezTo>
                    <a:pt x="111" y="218"/>
                    <a:pt x="113" y="217"/>
                    <a:pt x="116" y="217"/>
                  </a:cubicBezTo>
                  <a:cubicBezTo>
                    <a:pt x="118" y="218"/>
                    <a:pt x="121" y="214"/>
                    <a:pt x="117" y="214"/>
                  </a:cubicBezTo>
                  <a:cubicBezTo>
                    <a:pt x="116" y="214"/>
                    <a:pt x="116" y="214"/>
                    <a:pt x="115" y="214"/>
                  </a:cubicBezTo>
                  <a:cubicBezTo>
                    <a:pt x="107" y="215"/>
                    <a:pt x="111" y="217"/>
                    <a:pt x="110" y="218"/>
                  </a:cubicBezTo>
                  <a:cubicBezTo>
                    <a:pt x="112" y="216"/>
                    <a:pt x="109" y="215"/>
                    <a:pt x="107" y="215"/>
                  </a:cubicBezTo>
                  <a:cubicBezTo>
                    <a:pt x="94" y="221"/>
                    <a:pt x="79" y="223"/>
                    <a:pt x="65" y="222"/>
                  </a:cubicBezTo>
                  <a:cubicBezTo>
                    <a:pt x="43" y="222"/>
                    <a:pt x="48" y="216"/>
                    <a:pt x="59" y="204"/>
                  </a:cubicBezTo>
                  <a:cubicBezTo>
                    <a:pt x="72" y="189"/>
                    <a:pt x="82" y="174"/>
                    <a:pt x="85" y="155"/>
                  </a:cubicBezTo>
                  <a:cubicBezTo>
                    <a:pt x="85" y="152"/>
                    <a:pt x="81" y="153"/>
                    <a:pt x="80" y="154"/>
                  </a:cubicBezTo>
                  <a:cubicBezTo>
                    <a:pt x="74" y="166"/>
                    <a:pt x="68" y="177"/>
                    <a:pt x="61" y="188"/>
                  </a:cubicBezTo>
                  <a:cubicBezTo>
                    <a:pt x="54" y="198"/>
                    <a:pt x="43" y="208"/>
                    <a:pt x="29" y="204"/>
                  </a:cubicBezTo>
                  <a:cubicBezTo>
                    <a:pt x="25" y="203"/>
                    <a:pt x="19" y="199"/>
                    <a:pt x="15" y="197"/>
                  </a:cubicBezTo>
                  <a:cubicBezTo>
                    <a:pt x="1" y="191"/>
                    <a:pt x="20" y="179"/>
                    <a:pt x="27" y="173"/>
                  </a:cubicBezTo>
                  <a:cubicBezTo>
                    <a:pt x="34" y="166"/>
                    <a:pt x="41" y="158"/>
                    <a:pt x="47" y="150"/>
                  </a:cubicBezTo>
                  <a:cubicBezTo>
                    <a:pt x="75" y="108"/>
                    <a:pt x="85" y="52"/>
                    <a:pt x="85" y="3"/>
                  </a:cubicBezTo>
                  <a:cubicBezTo>
                    <a:pt x="85" y="0"/>
                    <a:pt x="80" y="1"/>
                    <a:pt x="80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1831"/>
            <p:cNvSpPr>
              <a:spLocks/>
            </p:cNvSpPr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1832"/>
            <p:cNvSpPr>
              <a:spLocks/>
            </p:cNvSpPr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133 w 460"/>
                <a:gd name="T7" fmla="*/ 4 h 223"/>
                <a:gd name="T8" fmla="*/ 105 w 460"/>
                <a:gd name="T9" fmla="*/ 57 h 223"/>
                <a:gd name="T10" fmla="*/ 104 w 460"/>
                <a:gd name="T11" fmla="*/ 127 h 223"/>
                <a:gd name="T12" fmla="*/ 105 w 460"/>
                <a:gd name="T13" fmla="*/ 128 h 223"/>
                <a:gd name="T14" fmla="*/ 164 w 460"/>
                <a:gd name="T15" fmla="*/ 133 h 223"/>
                <a:gd name="T16" fmla="*/ 209 w 460"/>
                <a:gd name="T17" fmla="*/ 135 h 223"/>
                <a:gd name="T18" fmla="*/ 219 w 460"/>
                <a:gd name="T19" fmla="*/ 124 h 223"/>
                <a:gd name="T20" fmla="*/ 242 w 460"/>
                <a:gd name="T21" fmla="*/ 68 h 223"/>
                <a:gd name="T22" fmla="*/ 259 w 460"/>
                <a:gd name="T23" fmla="*/ 44 h 223"/>
                <a:gd name="T24" fmla="*/ 273 w 460"/>
                <a:gd name="T25" fmla="*/ 31 h 223"/>
                <a:gd name="T26" fmla="*/ 257 w 460"/>
                <a:gd name="T27" fmla="*/ 93 h 223"/>
                <a:gd name="T28" fmla="*/ 252 w 460"/>
                <a:gd name="T29" fmla="*/ 136 h 223"/>
                <a:gd name="T30" fmla="*/ 270 w 460"/>
                <a:gd name="T31" fmla="*/ 145 h 223"/>
                <a:gd name="T32" fmla="*/ 274 w 460"/>
                <a:gd name="T33" fmla="*/ 144 h 223"/>
                <a:gd name="T34" fmla="*/ 284 w 460"/>
                <a:gd name="T35" fmla="*/ 92 h 223"/>
                <a:gd name="T36" fmla="*/ 279 w 460"/>
                <a:gd name="T37" fmla="*/ 93 h 223"/>
                <a:gd name="T38" fmla="*/ 291 w 460"/>
                <a:gd name="T39" fmla="*/ 149 h 223"/>
                <a:gd name="T40" fmla="*/ 389 w 460"/>
                <a:gd name="T41" fmla="*/ 179 h 223"/>
                <a:gd name="T42" fmla="*/ 394 w 460"/>
                <a:gd name="T43" fmla="*/ 177 h 223"/>
                <a:gd name="T44" fmla="*/ 410 w 460"/>
                <a:gd name="T45" fmla="*/ 116 h 223"/>
                <a:gd name="T46" fmla="*/ 405 w 460"/>
                <a:gd name="T47" fmla="*/ 117 h 223"/>
                <a:gd name="T48" fmla="*/ 409 w 460"/>
                <a:gd name="T49" fmla="*/ 155 h 223"/>
                <a:gd name="T50" fmla="*/ 394 w 460"/>
                <a:gd name="T51" fmla="*/ 207 h 223"/>
                <a:gd name="T52" fmla="*/ 394 w 460"/>
                <a:gd name="T53" fmla="*/ 207 h 223"/>
                <a:gd name="T54" fmla="*/ 430 w 460"/>
                <a:gd name="T55" fmla="*/ 222 h 223"/>
                <a:gd name="T56" fmla="*/ 435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32 w 460"/>
                <a:gd name="T63" fmla="*/ 218 h 223"/>
                <a:gd name="T64" fmla="*/ 416 w 460"/>
                <a:gd name="T65" fmla="*/ 213 h 223"/>
                <a:gd name="T66" fmla="*/ 402 w 460"/>
                <a:gd name="T67" fmla="*/ 201 h 223"/>
                <a:gd name="T68" fmla="*/ 408 w 460"/>
                <a:gd name="T69" fmla="*/ 183 h 223"/>
                <a:gd name="T70" fmla="*/ 410 w 460"/>
                <a:gd name="T71" fmla="*/ 116 h 223"/>
                <a:gd name="T72" fmla="*/ 405 w 460"/>
                <a:gd name="T73" fmla="*/ 117 h 223"/>
                <a:gd name="T74" fmla="*/ 394 w 460"/>
                <a:gd name="T75" fmla="*/ 168 h 223"/>
                <a:gd name="T76" fmla="*/ 381 w 460"/>
                <a:gd name="T77" fmla="*/ 171 h 223"/>
                <a:gd name="T78" fmla="*/ 349 w 460"/>
                <a:gd name="T79" fmla="*/ 162 h 223"/>
                <a:gd name="T80" fmla="*/ 322 w 460"/>
                <a:gd name="T81" fmla="*/ 154 h 223"/>
                <a:gd name="T82" fmla="*/ 285 w 460"/>
                <a:gd name="T83" fmla="*/ 141 h 223"/>
                <a:gd name="T84" fmla="*/ 284 w 460"/>
                <a:gd name="T85" fmla="*/ 125 h 223"/>
                <a:gd name="T86" fmla="*/ 284 w 460"/>
                <a:gd name="T87" fmla="*/ 91 h 223"/>
                <a:gd name="T88" fmla="*/ 279 w 460"/>
                <a:gd name="T89" fmla="*/ 92 h 223"/>
                <a:gd name="T90" fmla="*/ 269 w 460"/>
                <a:gd name="T91" fmla="*/ 145 h 223"/>
                <a:gd name="T92" fmla="*/ 273 w 460"/>
                <a:gd name="T93" fmla="*/ 143 h 223"/>
                <a:gd name="T94" fmla="*/ 260 w 460"/>
                <a:gd name="T95" fmla="*/ 106 h 223"/>
                <a:gd name="T96" fmla="*/ 281 w 460"/>
                <a:gd name="T97" fmla="*/ 24 h 223"/>
                <a:gd name="T98" fmla="*/ 277 w 460"/>
                <a:gd name="T99" fmla="*/ 25 h 223"/>
                <a:gd name="T100" fmla="*/ 228 w 460"/>
                <a:gd name="T101" fmla="*/ 89 h 223"/>
                <a:gd name="T102" fmla="*/ 204 w 460"/>
                <a:gd name="T103" fmla="*/ 133 h 223"/>
                <a:gd name="T104" fmla="*/ 145 w 460"/>
                <a:gd name="T105" fmla="*/ 128 h 223"/>
                <a:gd name="T106" fmla="*/ 106 w 460"/>
                <a:gd name="T107" fmla="*/ 114 h 223"/>
                <a:gd name="T108" fmla="*/ 106 w 460"/>
                <a:gd name="T109" fmla="*/ 77 h 223"/>
                <a:gd name="T110" fmla="*/ 140 w 460"/>
                <a:gd name="T111" fmla="*/ 1 h 223"/>
                <a:gd name="T112" fmla="*/ 137 w 460"/>
                <a:gd name="T113" fmla="*/ 1 h 223"/>
                <a:gd name="T114" fmla="*/ 85 w 460"/>
                <a:gd name="T115" fmla="*/ 50 h 223"/>
                <a:gd name="T116" fmla="*/ 69 w 460"/>
                <a:gd name="T117" fmla="*/ 132 h 223"/>
                <a:gd name="T118" fmla="*/ 74 w 460"/>
                <a:gd name="T119" fmla="*/ 130 h 223"/>
                <a:gd name="T120" fmla="*/ 6 w 460"/>
                <a:gd name="T121" fmla="*/ 115 h 223"/>
                <a:gd name="T122" fmla="*/ 3 w 460"/>
                <a:gd name="T123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6"/>
                    <a:pt x="70" y="132"/>
                  </a:cubicBezTo>
                  <a:cubicBezTo>
                    <a:pt x="70" y="132"/>
                    <a:pt x="75" y="131"/>
                    <a:pt x="74" y="130"/>
                  </a:cubicBezTo>
                  <a:cubicBezTo>
                    <a:pt x="54" y="89"/>
                    <a:pt x="97" y="22"/>
                    <a:pt x="133" y="4"/>
                  </a:cubicBezTo>
                  <a:cubicBezTo>
                    <a:pt x="117" y="12"/>
                    <a:pt x="109" y="41"/>
                    <a:pt x="105" y="57"/>
                  </a:cubicBezTo>
                  <a:cubicBezTo>
                    <a:pt x="99" y="80"/>
                    <a:pt x="98" y="105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ubicBezTo>
                    <a:pt x="125" y="129"/>
                    <a:pt x="144" y="131"/>
                    <a:pt x="164" y="133"/>
                  </a:cubicBezTo>
                  <a:cubicBezTo>
                    <a:pt x="178" y="134"/>
                    <a:pt x="195" y="138"/>
                    <a:pt x="209" y="135"/>
                  </a:cubicBezTo>
                  <a:cubicBezTo>
                    <a:pt x="215" y="134"/>
                    <a:pt x="217" y="128"/>
                    <a:pt x="219" y="124"/>
                  </a:cubicBezTo>
                  <a:cubicBezTo>
                    <a:pt x="229" y="107"/>
                    <a:pt x="232" y="86"/>
                    <a:pt x="242" y="68"/>
                  </a:cubicBezTo>
                  <a:cubicBezTo>
                    <a:pt x="246" y="60"/>
                    <a:pt x="252" y="52"/>
                    <a:pt x="259" y="44"/>
                  </a:cubicBezTo>
                  <a:cubicBezTo>
                    <a:pt x="262" y="41"/>
                    <a:pt x="271" y="35"/>
                    <a:pt x="273" y="31"/>
                  </a:cubicBezTo>
                  <a:cubicBezTo>
                    <a:pt x="264" y="50"/>
                    <a:pt x="260" y="72"/>
                    <a:pt x="257" y="93"/>
                  </a:cubicBezTo>
                  <a:cubicBezTo>
                    <a:pt x="255" y="107"/>
                    <a:pt x="252" y="122"/>
                    <a:pt x="252" y="136"/>
                  </a:cubicBezTo>
                  <a:cubicBezTo>
                    <a:pt x="252" y="147"/>
                    <a:pt x="262" y="145"/>
                    <a:pt x="270" y="145"/>
                  </a:cubicBezTo>
                  <a:cubicBezTo>
                    <a:pt x="271" y="145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8" y="110"/>
                    <a:pt x="271" y="142"/>
                    <a:pt x="291" y="149"/>
                  </a:cubicBezTo>
                  <a:cubicBezTo>
                    <a:pt x="322" y="161"/>
                    <a:pt x="359" y="163"/>
                    <a:pt x="389" y="179"/>
                  </a:cubicBezTo>
                  <a:cubicBezTo>
                    <a:pt x="390" y="179"/>
                    <a:pt x="393" y="179"/>
                    <a:pt x="394" y="177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13" y="126"/>
                    <a:pt x="410" y="143"/>
                    <a:pt x="409" y="155"/>
                  </a:cubicBezTo>
                  <a:cubicBezTo>
                    <a:pt x="407" y="173"/>
                    <a:pt x="402" y="191"/>
                    <a:pt x="394" y="207"/>
                  </a:cubicBezTo>
                  <a:cubicBezTo>
                    <a:pt x="394" y="207"/>
                    <a:pt x="394" y="207"/>
                    <a:pt x="394" y="207"/>
                  </a:cubicBezTo>
                  <a:cubicBezTo>
                    <a:pt x="406" y="213"/>
                    <a:pt x="418" y="216"/>
                    <a:pt x="430" y="222"/>
                  </a:cubicBezTo>
                  <a:cubicBezTo>
                    <a:pt x="431" y="223"/>
                    <a:pt x="434" y="222"/>
                    <a:pt x="435" y="221"/>
                  </a:cubicBezTo>
                  <a:cubicBezTo>
                    <a:pt x="445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6" y="188"/>
                    <a:pt x="442" y="203"/>
                    <a:pt x="432" y="218"/>
                  </a:cubicBezTo>
                  <a:cubicBezTo>
                    <a:pt x="431" y="220"/>
                    <a:pt x="418" y="214"/>
                    <a:pt x="416" y="213"/>
                  </a:cubicBezTo>
                  <a:cubicBezTo>
                    <a:pt x="410" y="211"/>
                    <a:pt x="405" y="207"/>
                    <a:pt x="402" y="201"/>
                  </a:cubicBezTo>
                  <a:cubicBezTo>
                    <a:pt x="404" y="195"/>
                    <a:pt x="406" y="189"/>
                    <a:pt x="408" y="183"/>
                  </a:cubicBezTo>
                  <a:cubicBezTo>
                    <a:pt x="413" y="166"/>
                    <a:pt x="423" y="130"/>
                    <a:pt x="410" y="116"/>
                  </a:cubicBezTo>
                  <a:cubicBezTo>
                    <a:pt x="409" y="115"/>
                    <a:pt x="405" y="116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7"/>
                    <a:pt x="388" y="174"/>
                    <a:pt x="381" y="171"/>
                  </a:cubicBezTo>
                  <a:cubicBezTo>
                    <a:pt x="371" y="168"/>
                    <a:pt x="360" y="165"/>
                    <a:pt x="349" y="162"/>
                  </a:cubicBezTo>
                  <a:cubicBezTo>
                    <a:pt x="340" y="160"/>
                    <a:pt x="331" y="157"/>
                    <a:pt x="322" y="154"/>
                  </a:cubicBezTo>
                  <a:cubicBezTo>
                    <a:pt x="311" y="152"/>
                    <a:pt x="292" y="150"/>
                    <a:pt x="285" y="141"/>
                  </a:cubicBezTo>
                  <a:cubicBezTo>
                    <a:pt x="282" y="137"/>
                    <a:pt x="284" y="130"/>
                    <a:pt x="284" y="125"/>
                  </a:cubicBezTo>
                  <a:cubicBezTo>
                    <a:pt x="284" y="114"/>
                    <a:pt x="283" y="103"/>
                    <a:pt x="284" y="91"/>
                  </a:cubicBezTo>
                  <a:cubicBezTo>
                    <a:pt x="284" y="91"/>
                    <a:pt x="279" y="91"/>
                    <a:pt x="279" y="92"/>
                  </a:cubicBezTo>
                  <a:cubicBezTo>
                    <a:pt x="276" y="110"/>
                    <a:pt x="271" y="127"/>
                    <a:pt x="269" y="145"/>
                  </a:cubicBezTo>
                  <a:cubicBezTo>
                    <a:pt x="270" y="144"/>
                    <a:pt x="272" y="144"/>
                    <a:pt x="273" y="143"/>
                  </a:cubicBezTo>
                  <a:cubicBezTo>
                    <a:pt x="249" y="144"/>
                    <a:pt x="258" y="122"/>
                    <a:pt x="260" y="106"/>
                  </a:cubicBezTo>
                  <a:cubicBezTo>
                    <a:pt x="263" y="77"/>
                    <a:pt x="268" y="50"/>
                    <a:pt x="281" y="24"/>
                  </a:cubicBezTo>
                  <a:cubicBezTo>
                    <a:pt x="281" y="23"/>
                    <a:pt x="277" y="24"/>
                    <a:pt x="277" y="25"/>
                  </a:cubicBezTo>
                  <a:cubicBezTo>
                    <a:pt x="254" y="41"/>
                    <a:pt x="238" y="63"/>
                    <a:pt x="228" y="89"/>
                  </a:cubicBezTo>
                  <a:cubicBezTo>
                    <a:pt x="224" y="98"/>
                    <a:pt x="218" y="134"/>
                    <a:pt x="204" y="133"/>
                  </a:cubicBezTo>
                  <a:cubicBezTo>
                    <a:pt x="184" y="132"/>
                    <a:pt x="165" y="130"/>
                    <a:pt x="145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2"/>
                    <a:pt x="105" y="89"/>
                    <a:pt x="106" y="77"/>
                  </a:cubicBezTo>
                  <a:cubicBezTo>
                    <a:pt x="109" y="50"/>
                    <a:pt x="118" y="19"/>
                    <a:pt x="140" y="1"/>
                  </a:cubicBezTo>
                  <a:cubicBezTo>
                    <a:pt x="141" y="0"/>
                    <a:pt x="137" y="1"/>
                    <a:pt x="137" y="1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3"/>
                    <a:pt x="57" y="106"/>
                    <a:pt x="69" y="132"/>
                  </a:cubicBezTo>
                  <a:cubicBezTo>
                    <a:pt x="71" y="131"/>
                    <a:pt x="72" y="131"/>
                    <a:pt x="74" y="130"/>
                  </a:cubicBezTo>
                  <a:cubicBezTo>
                    <a:pt x="51" y="124"/>
                    <a:pt x="29" y="117"/>
                    <a:pt x="6" y="115"/>
                  </a:cubicBezTo>
                  <a:cubicBezTo>
                    <a:pt x="5" y="115"/>
                    <a:pt x="0" y="116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1833"/>
            <p:cNvSpPr>
              <a:spLocks/>
            </p:cNvSpPr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7 w 529"/>
                <a:gd name="T5" fmla="*/ 11 h 251"/>
                <a:gd name="T6" fmla="*/ 524 w 529"/>
                <a:gd name="T7" fmla="*/ 60 h 251"/>
                <a:gd name="T8" fmla="*/ 527 w 529"/>
                <a:gd name="T9" fmla="*/ 57 h 251"/>
                <a:gd name="T10" fmla="*/ 369 w 529"/>
                <a:gd name="T11" fmla="*/ 7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4" y="4"/>
                    <a:pt x="303" y="4"/>
                    <a:pt x="367" y="11"/>
                  </a:cubicBezTo>
                  <a:cubicBezTo>
                    <a:pt x="419" y="16"/>
                    <a:pt x="481" y="27"/>
                    <a:pt x="524" y="60"/>
                  </a:cubicBezTo>
                  <a:cubicBezTo>
                    <a:pt x="525" y="61"/>
                    <a:pt x="529" y="59"/>
                    <a:pt x="527" y="57"/>
                  </a:cubicBezTo>
                  <a:cubicBezTo>
                    <a:pt x="484" y="24"/>
                    <a:pt x="422" y="14"/>
                    <a:pt x="369" y="7"/>
                  </a:cubicBezTo>
                  <a:cubicBezTo>
                    <a:pt x="305" y="0"/>
                    <a:pt x="238" y="2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1834"/>
            <p:cNvSpPr>
              <a:spLocks/>
            </p:cNvSpPr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0 w 529"/>
                <a:gd name="T5" fmla="*/ 10 h 251"/>
                <a:gd name="T6" fmla="*/ 523 w 529"/>
                <a:gd name="T7" fmla="*/ 60 h 251"/>
                <a:gd name="T8" fmla="*/ 528 w 529"/>
                <a:gd name="T9" fmla="*/ 58 h 251"/>
                <a:gd name="T10" fmla="*/ 376 w 529"/>
                <a:gd name="T11" fmla="*/ 8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2" y="4"/>
                    <a:pt x="298" y="4"/>
                    <a:pt x="360" y="10"/>
                  </a:cubicBezTo>
                  <a:cubicBezTo>
                    <a:pt x="414" y="15"/>
                    <a:pt x="479" y="25"/>
                    <a:pt x="523" y="60"/>
                  </a:cubicBezTo>
                  <a:cubicBezTo>
                    <a:pt x="525" y="61"/>
                    <a:pt x="529" y="59"/>
                    <a:pt x="528" y="58"/>
                  </a:cubicBezTo>
                  <a:cubicBezTo>
                    <a:pt x="486" y="25"/>
                    <a:pt x="427" y="15"/>
                    <a:pt x="376" y="8"/>
                  </a:cubicBezTo>
                  <a:cubicBezTo>
                    <a:pt x="310" y="0"/>
                    <a:pt x="240" y="1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1835"/>
            <p:cNvSpPr>
              <a:spLocks/>
            </p:cNvSpPr>
            <p:nvPr/>
          </p:nvSpPr>
          <p:spPr bwMode="auto">
            <a:xfrm>
              <a:off x="7291388" y="1579564"/>
              <a:ext cx="1543050" cy="1857375"/>
            </a:xfrm>
            <a:custGeom>
              <a:avLst/>
              <a:gdLst>
                <a:gd name="T0" fmla="*/ 274 w 411"/>
                <a:gd name="T1" fmla="*/ 2 h 494"/>
                <a:gd name="T2" fmla="*/ 329 w 411"/>
                <a:gd name="T3" fmla="*/ 76 h 494"/>
                <a:gd name="T4" fmla="*/ 395 w 411"/>
                <a:gd name="T5" fmla="*/ 157 h 494"/>
                <a:gd name="T6" fmla="*/ 393 w 411"/>
                <a:gd name="T7" fmla="*/ 201 h 494"/>
                <a:gd name="T8" fmla="*/ 365 w 411"/>
                <a:gd name="T9" fmla="*/ 249 h 494"/>
                <a:gd name="T10" fmla="*/ 301 w 411"/>
                <a:gd name="T11" fmla="*/ 352 h 494"/>
                <a:gd name="T12" fmla="*/ 151 w 411"/>
                <a:gd name="T13" fmla="*/ 461 h 494"/>
                <a:gd name="T14" fmla="*/ 3 w 411"/>
                <a:gd name="T15" fmla="*/ 491 h 494"/>
                <a:gd name="T16" fmla="*/ 4 w 411"/>
                <a:gd name="T17" fmla="*/ 493 h 494"/>
                <a:gd name="T18" fmla="*/ 166 w 411"/>
                <a:gd name="T19" fmla="*/ 459 h 494"/>
                <a:gd name="T20" fmla="*/ 301 w 411"/>
                <a:gd name="T21" fmla="*/ 357 h 494"/>
                <a:gd name="T22" fmla="*/ 363 w 411"/>
                <a:gd name="T23" fmla="*/ 261 h 494"/>
                <a:gd name="T24" fmla="*/ 392 w 411"/>
                <a:gd name="T25" fmla="*/ 211 h 494"/>
                <a:gd name="T26" fmla="*/ 407 w 411"/>
                <a:gd name="T27" fmla="*/ 168 h 494"/>
                <a:gd name="T28" fmla="*/ 384 w 411"/>
                <a:gd name="T29" fmla="*/ 140 h 494"/>
                <a:gd name="T30" fmla="*/ 345 w 411"/>
                <a:gd name="T31" fmla="*/ 91 h 494"/>
                <a:gd name="T32" fmla="*/ 278 w 411"/>
                <a:gd name="T33" fmla="*/ 1 h 494"/>
                <a:gd name="T34" fmla="*/ 274 w 411"/>
                <a:gd name="T35" fmla="*/ 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1" h="494">
                  <a:moveTo>
                    <a:pt x="274" y="2"/>
                  </a:moveTo>
                  <a:cubicBezTo>
                    <a:pt x="296" y="22"/>
                    <a:pt x="312" y="51"/>
                    <a:pt x="329" y="76"/>
                  </a:cubicBezTo>
                  <a:cubicBezTo>
                    <a:pt x="349" y="105"/>
                    <a:pt x="371" y="131"/>
                    <a:pt x="395" y="157"/>
                  </a:cubicBezTo>
                  <a:cubicBezTo>
                    <a:pt x="408" y="172"/>
                    <a:pt x="403" y="185"/>
                    <a:pt x="393" y="201"/>
                  </a:cubicBezTo>
                  <a:cubicBezTo>
                    <a:pt x="384" y="217"/>
                    <a:pt x="375" y="233"/>
                    <a:pt x="365" y="249"/>
                  </a:cubicBezTo>
                  <a:cubicBezTo>
                    <a:pt x="345" y="284"/>
                    <a:pt x="325" y="319"/>
                    <a:pt x="301" y="352"/>
                  </a:cubicBezTo>
                  <a:cubicBezTo>
                    <a:pt x="263" y="405"/>
                    <a:pt x="215" y="445"/>
                    <a:pt x="151" y="461"/>
                  </a:cubicBezTo>
                  <a:cubicBezTo>
                    <a:pt x="102" y="473"/>
                    <a:pt x="51" y="477"/>
                    <a:pt x="3" y="491"/>
                  </a:cubicBezTo>
                  <a:cubicBezTo>
                    <a:pt x="0" y="492"/>
                    <a:pt x="1" y="494"/>
                    <a:pt x="4" y="493"/>
                  </a:cubicBezTo>
                  <a:cubicBezTo>
                    <a:pt x="56" y="477"/>
                    <a:pt x="112" y="474"/>
                    <a:pt x="166" y="459"/>
                  </a:cubicBezTo>
                  <a:cubicBezTo>
                    <a:pt x="223" y="444"/>
                    <a:pt x="267" y="404"/>
                    <a:pt x="301" y="357"/>
                  </a:cubicBezTo>
                  <a:cubicBezTo>
                    <a:pt x="324" y="327"/>
                    <a:pt x="344" y="294"/>
                    <a:pt x="363" y="261"/>
                  </a:cubicBezTo>
                  <a:cubicBezTo>
                    <a:pt x="373" y="244"/>
                    <a:pt x="382" y="228"/>
                    <a:pt x="392" y="211"/>
                  </a:cubicBezTo>
                  <a:cubicBezTo>
                    <a:pt x="399" y="198"/>
                    <a:pt x="411" y="184"/>
                    <a:pt x="407" y="168"/>
                  </a:cubicBezTo>
                  <a:cubicBezTo>
                    <a:pt x="404" y="157"/>
                    <a:pt x="392" y="147"/>
                    <a:pt x="384" y="140"/>
                  </a:cubicBezTo>
                  <a:cubicBezTo>
                    <a:pt x="369" y="125"/>
                    <a:pt x="357" y="108"/>
                    <a:pt x="345" y="91"/>
                  </a:cubicBezTo>
                  <a:cubicBezTo>
                    <a:pt x="324" y="62"/>
                    <a:pt x="306" y="25"/>
                    <a:pt x="278" y="1"/>
                  </a:cubicBezTo>
                  <a:cubicBezTo>
                    <a:pt x="277" y="0"/>
                    <a:pt x="273" y="1"/>
                    <a:pt x="27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1836"/>
            <p:cNvSpPr>
              <a:spLocks/>
            </p:cNvSpPr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837"/>
            <p:cNvSpPr>
              <a:spLocks/>
            </p:cNvSpPr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838"/>
            <p:cNvSpPr>
              <a:spLocks/>
            </p:cNvSpPr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839"/>
            <p:cNvSpPr>
              <a:spLocks/>
            </p:cNvSpPr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840"/>
            <p:cNvSpPr>
              <a:spLocks/>
            </p:cNvSpPr>
            <p:nvPr/>
          </p:nvSpPr>
          <p:spPr bwMode="auto">
            <a:xfrm>
              <a:off x="7429500" y="2266951"/>
              <a:ext cx="447675" cy="857250"/>
            </a:xfrm>
            <a:custGeom>
              <a:avLst/>
              <a:gdLst>
                <a:gd name="T0" fmla="*/ 79 w 119"/>
                <a:gd name="T1" fmla="*/ 2 h 228"/>
                <a:gd name="T2" fmla="*/ 61 w 119"/>
                <a:gd name="T3" fmla="*/ 108 h 228"/>
                <a:gd name="T4" fmla="*/ 0 w 119"/>
                <a:gd name="T5" fmla="*/ 193 h 228"/>
                <a:gd name="T6" fmla="*/ 0 w 119"/>
                <a:gd name="T7" fmla="*/ 194 h 228"/>
                <a:gd name="T8" fmla="*/ 43 w 119"/>
                <a:gd name="T9" fmla="*/ 205 h 228"/>
                <a:gd name="T10" fmla="*/ 84 w 119"/>
                <a:gd name="T11" fmla="*/ 152 h 228"/>
                <a:gd name="T12" fmla="*/ 79 w 119"/>
                <a:gd name="T13" fmla="*/ 153 h 228"/>
                <a:gd name="T14" fmla="*/ 39 w 119"/>
                <a:gd name="T15" fmla="*/ 218 h 228"/>
                <a:gd name="T16" fmla="*/ 40 w 119"/>
                <a:gd name="T17" fmla="*/ 219 h 228"/>
                <a:gd name="T18" fmla="*/ 104 w 119"/>
                <a:gd name="T19" fmla="*/ 216 h 228"/>
                <a:gd name="T20" fmla="*/ 108 w 119"/>
                <a:gd name="T21" fmla="*/ 216 h 228"/>
                <a:gd name="T22" fmla="*/ 113 w 119"/>
                <a:gd name="T23" fmla="*/ 215 h 228"/>
                <a:gd name="T24" fmla="*/ 117 w 119"/>
                <a:gd name="T25" fmla="*/ 213 h 228"/>
                <a:gd name="T26" fmla="*/ 112 w 119"/>
                <a:gd name="T27" fmla="*/ 213 h 228"/>
                <a:gd name="T28" fmla="*/ 109 w 119"/>
                <a:gd name="T29" fmla="*/ 215 h 228"/>
                <a:gd name="T30" fmla="*/ 106 w 119"/>
                <a:gd name="T31" fmla="*/ 214 h 228"/>
                <a:gd name="T32" fmla="*/ 54 w 119"/>
                <a:gd name="T33" fmla="*/ 220 h 228"/>
                <a:gd name="T34" fmla="*/ 61 w 119"/>
                <a:gd name="T35" fmla="*/ 197 h 228"/>
                <a:gd name="T36" fmla="*/ 84 w 119"/>
                <a:gd name="T37" fmla="*/ 152 h 228"/>
                <a:gd name="T38" fmla="*/ 79 w 119"/>
                <a:gd name="T39" fmla="*/ 153 h 228"/>
                <a:gd name="T40" fmla="*/ 63 w 119"/>
                <a:gd name="T41" fmla="*/ 183 h 228"/>
                <a:gd name="T42" fmla="*/ 25 w 119"/>
                <a:gd name="T43" fmla="*/ 201 h 228"/>
                <a:gd name="T44" fmla="*/ 10 w 119"/>
                <a:gd name="T45" fmla="*/ 194 h 228"/>
                <a:gd name="T46" fmla="*/ 26 w 119"/>
                <a:gd name="T47" fmla="*/ 170 h 228"/>
                <a:gd name="T48" fmla="*/ 46 w 119"/>
                <a:gd name="T49" fmla="*/ 147 h 228"/>
                <a:gd name="T50" fmla="*/ 84 w 119"/>
                <a:gd name="T51" fmla="*/ 0 h 228"/>
                <a:gd name="T52" fmla="*/ 79 w 119"/>
                <a:gd name="T53" fmla="*/ 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228">
                  <a:moveTo>
                    <a:pt x="79" y="2"/>
                  </a:moveTo>
                  <a:cubicBezTo>
                    <a:pt x="79" y="38"/>
                    <a:pt x="73" y="73"/>
                    <a:pt x="61" y="108"/>
                  </a:cubicBezTo>
                  <a:cubicBezTo>
                    <a:pt x="48" y="144"/>
                    <a:pt x="25" y="166"/>
                    <a:pt x="0" y="193"/>
                  </a:cubicBezTo>
                  <a:cubicBezTo>
                    <a:pt x="0" y="193"/>
                    <a:pt x="0" y="193"/>
                    <a:pt x="0" y="194"/>
                  </a:cubicBezTo>
                  <a:cubicBezTo>
                    <a:pt x="12" y="198"/>
                    <a:pt x="29" y="212"/>
                    <a:pt x="43" y="205"/>
                  </a:cubicBezTo>
                  <a:cubicBezTo>
                    <a:pt x="64" y="194"/>
                    <a:pt x="73" y="172"/>
                    <a:pt x="84" y="152"/>
                  </a:cubicBezTo>
                  <a:cubicBezTo>
                    <a:pt x="82" y="153"/>
                    <a:pt x="81" y="153"/>
                    <a:pt x="79" y="153"/>
                  </a:cubicBezTo>
                  <a:cubicBezTo>
                    <a:pt x="75" y="181"/>
                    <a:pt x="55" y="198"/>
                    <a:pt x="39" y="218"/>
                  </a:cubicBezTo>
                  <a:cubicBezTo>
                    <a:pt x="39" y="219"/>
                    <a:pt x="39" y="219"/>
                    <a:pt x="40" y="219"/>
                  </a:cubicBezTo>
                  <a:cubicBezTo>
                    <a:pt x="56" y="224"/>
                    <a:pt x="90" y="228"/>
                    <a:pt x="104" y="216"/>
                  </a:cubicBezTo>
                  <a:cubicBezTo>
                    <a:pt x="103" y="217"/>
                    <a:pt x="107" y="216"/>
                    <a:pt x="108" y="216"/>
                  </a:cubicBezTo>
                  <a:cubicBezTo>
                    <a:pt x="110" y="216"/>
                    <a:pt x="112" y="215"/>
                    <a:pt x="113" y="215"/>
                  </a:cubicBezTo>
                  <a:cubicBezTo>
                    <a:pt x="115" y="215"/>
                    <a:pt x="119" y="213"/>
                    <a:pt x="117" y="213"/>
                  </a:cubicBezTo>
                  <a:cubicBezTo>
                    <a:pt x="115" y="213"/>
                    <a:pt x="114" y="213"/>
                    <a:pt x="112" y="213"/>
                  </a:cubicBezTo>
                  <a:cubicBezTo>
                    <a:pt x="105" y="214"/>
                    <a:pt x="108" y="216"/>
                    <a:pt x="109" y="215"/>
                  </a:cubicBezTo>
                  <a:cubicBezTo>
                    <a:pt x="111" y="214"/>
                    <a:pt x="107" y="214"/>
                    <a:pt x="106" y="214"/>
                  </a:cubicBezTo>
                  <a:cubicBezTo>
                    <a:pt x="90" y="221"/>
                    <a:pt x="72" y="222"/>
                    <a:pt x="54" y="220"/>
                  </a:cubicBezTo>
                  <a:cubicBezTo>
                    <a:pt x="40" y="218"/>
                    <a:pt x="57" y="202"/>
                    <a:pt x="61" y="197"/>
                  </a:cubicBezTo>
                  <a:cubicBezTo>
                    <a:pt x="73" y="183"/>
                    <a:pt x="81" y="170"/>
                    <a:pt x="84" y="152"/>
                  </a:cubicBezTo>
                  <a:cubicBezTo>
                    <a:pt x="84" y="151"/>
                    <a:pt x="80" y="152"/>
                    <a:pt x="79" y="153"/>
                  </a:cubicBezTo>
                  <a:cubicBezTo>
                    <a:pt x="74" y="163"/>
                    <a:pt x="69" y="173"/>
                    <a:pt x="63" y="183"/>
                  </a:cubicBezTo>
                  <a:cubicBezTo>
                    <a:pt x="55" y="195"/>
                    <a:pt x="43" y="208"/>
                    <a:pt x="25" y="201"/>
                  </a:cubicBezTo>
                  <a:cubicBezTo>
                    <a:pt x="19" y="199"/>
                    <a:pt x="15" y="196"/>
                    <a:pt x="10" y="194"/>
                  </a:cubicBezTo>
                  <a:cubicBezTo>
                    <a:pt x="2" y="190"/>
                    <a:pt x="23" y="173"/>
                    <a:pt x="26" y="170"/>
                  </a:cubicBezTo>
                  <a:cubicBezTo>
                    <a:pt x="33" y="163"/>
                    <a:pt x="40" y="155"/>
                    <a:pt x="46" y="147"/>
                  </a:cubicBezTo>
                  <a:cubicBezTo>
                    <a:pt x="76" y="108"/>
                    <a:pt x="84" y="48"/>
                    <a:pt x="84" y="0"/>
                  </a:cubicBezTo>
                  <a:cubicBezTo>
                    <a:pt x="84" y="0"/>
                    <a:pt x="79" y="0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841"/>
            <p:cNvSpPr>
              <a:spLocks/>
            </p:cNvSpPr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842"/>
            <p:cNvSpPr>
              <a:spLocks/>
            </p:cNvSpPr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82 w 460"/>
                <a:gd name="T7" fmla="*/ 63 h 223"/>
                <a:gd name="T8" fmla="*/ 133 w 460"/>
                <a:gd name="T9" fmla="*/ 3 h 223"/>
                <a:gd name="T10" fmla="*/ 104 w 460"/>
                <a:gd name="T11" fmla="*/ 127 h 223"/>
                <a:gd name="T12" fmla="*/ 106 w 460"/>
                <a:gd name="T13" fmla="*/ 128 h 223"/>
                <a:gd name="T14" fmla="*/ 165 w 460"/>
                <a:gd name="T15" fmla="*/ 133 h 223"/>
                <a:gd name="T16" fmla="*/ 210 w 460"/>
                <a:gd name="T17" fmla="*/ 135 h 223"/>
                <a:gd name="T18" fmla="*/ 222 w 460"/>
                <a:gd name="T19" fmla="*/ 119 h 223"/>
                <a:gd name="T20" fmla="*/ 248 w 460"/>
                <a:gd name="T21" fmla="*/ 58 h 223"/>
                <a:gd name="T22" fmla="*/ 266 w 460"/>
                <a:gd name="T23" fmla="*/ 37 h 223"/>
                <a:gd name="T24" fmla="*/ 275 w 460"/>
                <a:gd name="T25" fmla="*/ 29 h 223"/>
                <a:gd name="T26" fmla="*/ 270 w 460"/>
                <a:gd name="T27" fmla="*/ 38 h 223"/>
                <a:gd name="T28" fmla="*/ 256 w 460"/>
                <a:gd name="T29" fmla="*/ 100 h 223"/>
                <a:gd name="T30" fmla="*/ 252 w 460"/>
                <a:gd name="T31" fmla="*/ 140 h 223"/>
                <a:gd name="T32" fmla="*/ 271 w 460"/>
                <a:gd name="T33" fmla="*/ 146 h 223"/>
                <a:gd name="T34" fmla="*/ 274 w 460"/>
                <a:gd name="T35" fmla="*/ 144 h 223"/>
                <a:gd name="T36" fmla="*/ 284 w 460"/>
                <a:gd name="T37" fmla="*/ 92 h 223"/>
                <a:gd name="T38" fmla="*/ 279 w 460"/>
                <a:gd name="T39" fmla="*/ 92 h 223"/>
                <a:gd name="T40" fmla="*/ 291 w 460"/>
                <a:gd name="T41" fmla="*/ 149 h 223"/>
                <a:gd name="T42" fmla="*/ 389 w 460"/>
                <a:gd name="T43" fmla="*/ 179 h 223"/>
                <a:gd name="T44" fmla="*/ 394 w 460"/>
                <a:gd name="T45" fmla="*/ 178 h 223"/>
                <a:gd name="T46" fmla="*/ 410 w 460"/>
                <a:gd name="T47" fmla="*/ 116 h 223"/>
                <a:gd name="T48" fmla="*/ 405 w 460"/>
                <a:gd name="T49" fmla="*/ 117 h 223"/>
                <a:gd name="T50" fmla="*/ 394 w 460"/>
                <a:gd name="T51" fmla="*/ 207 h 223"/>
                <a:gd name="T52" fmla="*/ 395 w 460"/>
                <a:gd name="T53" fmla="*/ 208 h 223"/>
                <a:gd name="T54" fmla="*/ 430 w 460"/>
                <a:gd name="T55" fmla="*/ 222 h 223"/>
                <a:gd name="T56" fmla="*/ 434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28 w 460"/>
                <a:gd name="T63" fmla="*/ 217 h 223"/>
                <a:gd name="T64" fmla="*/ 404 w 460"/>
                <a:gd name="T65" fmla="*/ 208 h 223"/>
                <a:gd name="T66" fmla="*/ 408 w 460"/>
                <a:gd name="T67" fmla="*/ 183 h 223"/>
                <a:gd name="T68" fmla="*/ 409 w 460"/>
                <a:gd name="T69" fmla="*/ 115 h 223"/>
                <a:gd name="T70" fmla="*/ 405 w 460"/>
                <a:gd name="T71" fmla="*/ 117 h 223"/>
                <a:gd name="T72" fmla="*/ 394 w 460"/>
                <a:gd name="T73" fmla="*/ 168 h 223"/>
                <a:gd name="T74" fmla="*/ 375 w 460"/>
                <a:gd name="T75" fmla="*/ 169 h 223"/>
                <a:gd name="T76" fmla="*/ 348 w 460"/>
                <a:gd name="T77" fmla="*/ 162 h 223"/>
                <a:gd name="T78" fmla="*/ 290 w 460"/>
                <a:gd name="T79" fmla="*/ 145 h 223"/>
                <a:gd name="T80" fmla="*/ 284 w 460"/>
                <a:gd name="T81" fmla="*/ 92 h 223"/>
                <a:gd name="T82" fmla="*/ 279 w 460"/>
                <a:gd name="T83" fmla="*/ 92 h 223"/>
                <a:gd name="T84" fmla="*/ 271 w 460"/>
                <a:gd name="T85" fmla="*/ 131 h 223"/>
                <a:gd name="T86" fmla="*/ 257 w 460"/>
                <a:gd name="T87" fmla="*/ 139 h 223"/>
                <a:gd name="T88" fmla="*/ 259 w 460"/>
                <a:gd name="T89" fmla="*/ 116 h 223"/>
                <a:gd name="T90" fmla="*/ 281 w 460"/>
                <a:gd name="T91" fmla="*/ 25 h 223"/>
                <a:gd name="T92" fmla="*/ 276 w 460"/>
                <a:gd name="T93" fmla="*/ 24 h 223"/>
                <a:gd name="T94" fmla="*/ 227 w 460"/>
                <a:gd name="T95" fmla="*/ 89 h 223"/>
                <a:gd name="T96" fmla="*/ 203 w 460"/>
                <a:gd name="T97" fmla="*/ 133 h 223"/>
                <a:gd name="T98" fmla="*/ 144 w 460"/>
                <a:gd name="T99" fmla="*/ 128 h 223"/>
                <a:gd name="T100" fmla="*/ 106 w 460"/>
                <a:gd name="T101" fmla="*/ 114 h 223"/>
                <a:gd name="T102" fmla="*/ 107 w 460"/>
                <a:gd name="T103" fmla="*/ 72 h 223"/>
                <a:gd name="T104" fmla="*/ 140 w 460"/>
                <a:gd name="T105" fmla="*/ 2 h 223"/>
                <a:gd name="T106" fmla="*/ 138 w 460"/>
                <a:gd name="T107" fmla="*/ 0 h 223"/>
                <a:gd name="T108" fmla="*/ 85 w 460"/>
                <a:gd name="T109" fmla="*/ 50 h 223"/>
                <a:gd name="T110" fmla="*/ 69 w 460"/>
                <a:gd name="T111" fmla="*/ 132 h 223"/>
                <a:gd name="T112" fmla="*/ 73 w 460"/>
                <a:gd name="T113" fmla="*/ 130 h 223"/>
                <a:gd name="T114" fmla="*/ 5 w 460"/>
                <a:gd name="T115" fmla="*/ 114 h 223"/>
                <a:gd name="T116" fmla="*/ 3 w 460"/>
                <a:gd name="T117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7"/>
                    <a:pt x="70" y="132"/>
                  </a:cubicBezTo>
                  <a:cubicBezTo>
                    <a:pt x="71" y="132"/>
                    <a:pt x="75" y="132"/>
                    <a:pt x="74" y="130"/>
                  </a:cubicBezTo>
                  <a:cubicBezTo>
                    <a:pt x="63" y="109"/>
                    <a:pt x="73" y="83"/>
                    <a:pt x="82" y="63"/>
                  </a:cubicBezTo>
                  <a:cubicBezTo>
                    <a:pt x="94" y="38"/>
                    <a:pt x="112" y="20"/>
                    <a:pt x="133" y="3"/>
                  </a:cubicBezTo>
                  <a:cubicBezTo>
                    <a:pt x="101" y="29"/>
                    <a:pt x="93" y="90"/>
                    <a:pt x="104" y="127"/>
                  </a:cubicBezTo>
                  <a:cubicBezTo>
                    <a:pt x="104" y="128"/>
                    <a:pt x="105" y="128"/>
                    <a:pt x="106" y="128"/>
                  </a:cubicBezTo>
                  <a:cubicBezTo>
                    <a:pt x="125" y="129"/>
                    <a:pt x="145" y="131"/>
                    <a:pt x="165" y="133"/>
                  </a:cubicBezTo>
                  <a:cubicBezTo>
                    <a:pt x="178" y="134"/>
                    <a:pt x="197" y="139"/>
                    <a:pt x="210" y="135"/>
                  </a:cubicBezTo>
                  <a:cubicBezTo>
                    <a:pt x="217" y="134"/>
                    <a:pt x="219" y="124"/>
                    <a:pt x="222" y="119"/>
                  </a:cubicBezTo>
                  <a:cubicBezTo>
                    <a:pt x="230" y="98"/>
                    <a:pt x="236" y="77"/>
                    <a:pt x="248" y="58"/>
                  </a:cubicBezTo>
                  <a:cubicBezTo>
                    <a:pt x="253" y="50"/>
                    <a:pt x="260" y="43"/>
                    <a:pt x="266" y="37"/>
                  </a:cubicBezTo>
                  <a:cubicBezTo>
                    <a:pt x="269" y="34"/>
                    <a:pt x="272" y="31"/>
                    <a:pt x="275" y="29"/>
                  </a:cubicBezTo>
                  <a:cubicBezTo>
                    <a:pt x="272" y="32"/>
                    <a:pt x="272" y="32"/>
                    <a:pt x="270" y="38"/>
                  </a:cubicBezTo>
                  <a:cubicBezTo>
                    <a:pt x="262" y="57"/>
                    <a:pt x="259" y="79"/>
                    <a:pt x="256" y="100"/>
                  </a:cubicBezTo>
                  <a:cubicBezTo>
                    <a:pt x="254" y="112"/>
                    <a:pt x="250" y="127"/>
                    <a:pt x="252" y="140"/>
                  </a:cubicBezTo>
                  <a:cubicBezTo>
                    <a:pt x="253" y="148"/>
                    <a:pt x="266" y="146"/>
                    <a:pt x="271" y="146"/>
                  </a:cubicBezTo>
                  <a:cubicBezTo>
                    <a:pt x="271" y="146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2"/>
                  </a:cubicBezTo>
                  <a:cubicBezTo>
                    <a:pt x="278" y="110"/>
                    <a:pt x="270" y="142"/>
                    <a:pt x="291" y="149"/>
                  </a:cubicBezTo>
                  <a:cubicBezTo>
                    <a:pt x="323" y="162"/>
                    <a:pt x="359" y="163"/>
                    <a:pt x="389" y="179"/>
                  </a:cubicBezTo>
                  <a:cubicBezTo>
                    <a:pt x="391" y="180"/>
                    <a:pt x="393" y="179"/>
                    <a:pt x="394" y="178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22" y="135"/>
                    <a:pt x="404" y="189"/>
                    <a:pt x="394" y="207"/>
                  </a:cubicBezTo>
                  <a:cubicBezTo>
                    <a:pt x="394" y="207"/>
                    <a:pt x="394" y="207"/>
                    <a:pt x="395" y="208"/>
                  </a:cubicBezTo>
                  <a:cubicBezTo>
                    <a:pt x="406" y="213"/>
                    <a:pt x="419" y="217"/>
                    <a:pt x="430" y="222"/>
                  </a:cubicBezTo>
                  <a:cubicBezTo>
                    <a:pt x="431" y="223"/>
                    <a:pt x="434" y="223"/>
                    <a:pt x="434" y="221"/>
                  </a:cubicBezTo>
                  <a:cubicBezTo>
                    <a:pt x="444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5" y="175"/>
                    <a:pt x="439" y="223"/>
                    <a:pt x="428" y="217"/>
                  </a:cubicBezTo>
                  <a:cubicBezTo>
                    <a:pt x="421" y="214"/>
                    <a:pt x="412" y="211"/>
                    <a:pt x="404" y="208"/>
                  </a:cubicBezTo>
                  <a:cubicBezTo>
                    <a:pt x="397" y="205"/>
                    <a:pt x="407" y="187"/>
                    <a:pt x="408" y="183"/>
                  </a:cubicBezTo>
                  <a:cubicBezTo>
                    <a:pt x="413" y="166"/>
                    <a:pt x="423" y="131"/>
                    <a:pt x="409" y="115"/>
                  </a:cubicBezTo>
                  <a:cubicBezTo>
                    <a:pt x="408" y="114"/>
                    <a:pt x="405" y="115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9"/>
                    <a:pt x="380" y="170"/>
                    <a:pt x="375" y="169"/>
                  </a:cubicBezTo>
                  <a:cubicBezTo>
                    <a:pt x="366" y="166"/>
                    <a:pt x="357" y="164"/>
                    <a:pt x="348" y="162"/>
                  </a:cubicBezTo>
                  <a:cubicBezTo>
                    <a:pt x="329" y="157"/>
                    <a:pt x="308" y="152"/>
                    <a:pt x="290" y="145"/>
                  </a:cubicBezTo>
                  <a:cubicBezTo>
                    <a:pt x="278" y="141"/>
                    <a:pt x="283" y="99"/>
                    <a:pt x="284" y="92"/>
                  </a:cubicBezTo>
                  <a:cubicBezTo>
                    <a:pt x="284" y="90"/>
                    <a:pt x="279" y="91"/>
                    <a:pt x="279" y="92"/>
                  </a:cubicBezTo>
                  <a:cubicBezTo>
                    <a:pt x="277" y="105"/>
                    <a:pt x="273" y="118"/>
                    <a:pt x="271" y="131"/>
                  </a:cubicBezTo>
                  <a:cubicBezTo>
                    <a:pt x="270" y="134"/>
                    <a:pt x="268" y="160"/>
                    <a:pt x="257" y="139"/>
                  </a:cubicBezTo>
                  <a:cubicBezTo>
                    <a:pt x="254" y="133"/>
                    <a:pt x="258" y="122"/>
                    <a:pt x="259" y="116"/>
                  </a:cubicBezTo>
                  <a:cubicBezTo>
                    <a:pt x="264" y="85"/>
                    <a:pt x="266" y="54"/>
                    <a:pt x="281" y="25"/>
                  </a:cubicBezTo>
                  <a:cubicBezTo>
                    <a:pt x="282" y="22"/>
                    <a:pt x="277" y="24"/>
                    <a:pt x="276" y="24"/>
                  </a:cubicBezTo>
                  <a:cubicBezTo>
                    <a:pt x="254" y="41"/>
                    <a:pt x="238" y="63"/>
                    <a:pt x="227" y="89"/>
                  </a:cubicBezTo>
                  <a:cubicBezTo>
                    <a:pt x="223" y="99"/>
                    <a:pt x="218" y="134"/>
                    <a:pt x="203" y="133"/>
                  </a:cubicBezTo>
                  <a:cubicBezTo>
                    <a:pt x="184" y="132"/>
                    <a:pt x="164" y="130"/>
                    <a:pt x="144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0"/>
                    <a:pt x="105" y="86"/>
                    <a:pt x="107" y="72"/>
                  </a:cubicBezTo>
                  <a:cubicBezTo>
                    <a:pt x="110" y="46"/>
                    <a:pt x="119" y="18"/>
                    <a:pt x="140" y="2"/>
                  </a:cubicBezTo>
                  <a:cubicBezTo>
                    <a:pt x="142" y="0"/>
                    <a:pt x="139" y="0"/>
                    <a:pt x="138" y="0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2"/>
                    <a:pt x="56" y="106"/>
                    <a:pt x="69" y="132"/>
                  </a:cubicBezTo>
                  <a:cubicBezTo>
                    <a:pt x="71" y="131"/>
                    <a:pt x="72" y="130"/>
                    <a:pt x="73" y="130"/>
                  </a:cubicBezTo>
                  <a:cubicBezTo>
                    <a:pt x="51" y="124"/>
                    <a:pt x="28" y="117"/>
                    <a:pt x="5" y="114"/>
                  </a:cubicBezTo>
                  <a:cubicBezTo>
                    <a:pt x="3" y="114"/>
                    <a:pt x="0" y="117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843"/>
            <p:cNvSpPr>
              <a:spLocks/>
            </p:cNvSpPr>
            <p:nvPr/>
          </p:nvSpPr>
          <p:spPr bwMode="auto">
            <a:xfrm>
              <a:off x="6016625" y="1071564"/>
              <a:ext cx="1987550" cy="936625"/>
            </a:xfrm>
            <a:custGeom>
              <a:avLst/>
              <a:gdLst>
                <a:gd name="T0" fmla="*/ 5 w 529"/>
                <a:gd name="T1" fmla="*/ 247 h 249"/>
                <a:gd name="T2" fmla="*/ 173 w 529"/>
                <a:gd name="T3" fmla="*/ 25 h 249"/>
                <a:gd name="T4" fmla="*/ 366 w 529"/>
                <a:gd name="T5" fmla="*/ 9 h 249"/>
                <a:gd name="T6" fmla="*/ 523 w 529"/>
                <a:gd name="T7" fmla="*/ 59 h 249"/>
                <a:gd name="T8" fmla="*/ 528 w 529"/>
                <a:gd name="T9" fmla="*/ 57 h 249"/>
                <a:gd name="T10" fmla="*/ 370 w 529"/>
                <a:gd name="T11" fmla="*/ 7 h 249"/>
                <a:gd name="T12" fmla="*/ 181 w 529"/>
                <a:gd name="T13" fmla="*/ 20 h 249"/>
                <a:gd name="T14" fmla="*/ 0 w 529"/>
                <a:gd name="T15" fmla="*/ 248 h 249"/>
                <a:gd name="T16" fmla="*/ 5 w 529"/>
                <a:gd name="T17" fmla="*/ 24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49">
                  <a:moveTo>
                    <a:pt x="5" y="247"/>
                  </a:moveTo>
                  <a:cubicBezTo>
                    <a:pt x="9" y="144"/>
                    <a:pt x="78" y="61"/>
                    <a:pt x="173" y="25"/>
                  </a:cubicBezTo>
                  <a:cubicBezTo>
                    <a:pt x="234" y="2"/>
                    <a:pt x="303" y="2"/>
                    <a:pt x="366" y="9"/>
                  </a:cubicBezTo>
                  <a:cubicBezTo>
                    <a:pt x="419" y="15"/>
                    <a:pt x="481" y="25"/>
                    <a:pt x="523" y="59"/>
                  </a:cubicBezTo>
                  <a:cubicBezTo>
                    <a:pt x="524" y="60"/>
                    <a:pt x="529" y="58"/>
                    <a:pt x="528" y="57"/>
                  </a:cubicBezTo>
                  <a:cubicBezTo>
                    <a:pt x="484" y="23"/>
                    <a:pt x="423" y="13"/>
                    <a:pt x="370" y="7"/>
                  </a:cubicBezTo>
                  <a:cubicBezTo>
                    <a:pt x="308" y="0"/>
                    <a:pt x="241" y="0"/>
                    <a:pt x="181" y="20"/>
                  </a:cubicBezTo>
                  <a:cubicBezTo>
                    <a:pt x="80" y="54"/>
                    <a:pt x="5" y="139"/>
                    <a:pt x="0" y="248"/>
                  </a:cubicBezTo>
                  <a:cubicBezTo>
                    <a:pt x="0" y="249"/>
                    <a:pt x="5" y="249"/>
                    <a:pt x="5" y="2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844"/>
            <p:cNvSpPr>
              <a:spLocks/>
            </p:cNvSpPr>
            <p:nvPr/>
          </p:nvSpPr>
          <p:spPr bwMode="auto">
            <a:xfrm>
              <a:off x="7019925" y="2360614"/>
              <a:ext cx="263525" cy="71438"/>
            </a:xfrm>
            <a:custGeom>
              <a:avLst/>
              <a:gdLst>
                <a:gd name="T0" fmla="*/ 6 w 70"/>
                <a:gd name="T1" fmla="*/ 18 h 19"/>
                <a:gd name="T2" fmla="*/ 64 w 70"/>
                <a:gd name="T3" fmla="*/ 10 h 19"/>
                <a:gd name="T4" fmla="*/ 69 w 70"/>
                <a:gd name="T5" fmla="*/ 8 h 19"/>
                <a:gd name="T6" fmla="*/ 1 w 70"/>
                <a:gd name="T7" fmla="*/ 18 h 19"/>
                <a:gd name="T8" fmla="*/ 6 w 7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9">
                  <a:moveTo>
                    <a:pt x="6" y="18"/>
                  </a:moveTo>
                  <a:cubicBezTo>
                    <a:pt x="21" y="2"/>
                    <a:pt x="45" y="3"/>
                    <a:pt x="64" y="10"/>
                  </a:cubicBezTo>
                  <a:cubicBezTo>
                    <a:pt x="66" y="10"/>
                    <a:pt x="70" y="8"/>
                    <a:pt x="69" y="8"/>
                  </a:cubicBezTo>
                  <a:cubicBezTo>
                    <a:pt x="47" y="0"/>
                    <a:pt x="18" y="1"/>
                    <a:pt x="1" y="18"/>
                  </a:cubicBezTo>
                  <a:cubicBezTo>
                    <a:pt x="0" y="19"/>
                    <a:pt x="5" y="19"/>
                    <a:pt x="6" y="1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845"/>
            <p:cNvSpPr>
              <a:spLocks/>
            </p:cNvSpPr>
            <p:nvPr/>
          </p:nvSpPr>
          <p:spPr bwMode="auto">
            <a:xfrm>
              <a:off x="6140450" y="2259014"/>
              <a:ext cx="188913" cy="106363"/>
            </a:xfrm>
            <a:custGeom>
              <a:avLst/>
              <a:gdLst>
                <a:gd name="T0" fmla="*/ 3 w 50"/>
                <a:gd name="T1" fmla="*/ 4 h 28"/>
                <a:gd name="T2" fmla="*/ 44 w 50"/>
                <a:gd name="T3" fmla="*/ 26 h 28"/>
                <a:gd name="T4" fmla="*/ 49 w 50"/>
                <a:gd name="T5" fmla="*/ 25 h 28"/>
                <a:gd name="T6" fmla="*/ 5 w 50"/>
                <a:gd name="T7" fmla="*/ 1 h 28"/>
                <a:gd name="T8" fmla="*/ 3 w 50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3" y="4"/>
                  </a:moveTo>
                  <a:cubicBezTo>
                    <a:pt x="19" y="6"/>
                    <a:pt x="36" y="10"/>
                    <a:pt x="44" y="26"/>
                  </a:cubicBezTo>
                  <a:cubicBezTo>
                    <a:pt x="45" y="28"/>
                    <a:pt x="50" y="27"/>
                    <a:pt x="49" y="25"/>
                  </a:cubicBezTo>
                  <a:cubicBezTo>
                    <a:pt x="41" y="8"/>
                    <a:pt x="23" y="2"/>
                    <a:pt x="5" y="1"/>
                  </a:cubicBezTo>
                  <a:cubicBezTo>
                    <a:pt x="3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846"/>
            <p:cNvSpPr>
              <a:spLocks/>
            </p:cNvSpPr>
            <p:nvPr/>
          </p:nvSpPr>
          <p:spPr bwMode="auto">
            <a:xfrm>
              <a:off x="6016625" y="1046164"/>
              <a:ext cx="2825750" cy="2390775"/>
            </a:xfrm>
            <a:custGeom>
              <a:avLst/>
              <a:gdLst>
                <a:gd name="T0" fmla="*/ 343 w 752"/>
                <a:gd name="T1" fmla="*/ 635 h 636"/>
                <a:gd name="T2" fmla="*/ 564 w 752"/>
                <a:gd name="T3" fmla="*/ 574 h 636"/>
                <a:gd name="T4" fmla="*/ 665 w 752"/>
                <a:gd name="T5" fmla="*/ 464 h 636"/>
                <a:gd name="T6" fmla="*/ 709 w 752"/>
                <a:gd name="T7" fmla="*/ 391 h 636"/>
                <a:gd name="T8" fmla="*/ 747 w 752"/>
                <a:gd name="T9" fmla="*/ 320 h 636"/>
                <a:gd name="T10" fmla="*/ 720 w 752"/>
                <a:gd name="T11" fmla="*/ 278 h 636"/>
                <a:gd name="T12" fmla="*/ 664 w 752"/>
                <a:gd name="T13" fmla="*/ 204 h 636"/>
                <a:gd name="T14" fmla="*/ 600 w 752"/>
                <a:gd name="T15" fmla="*/ 127 h 636"/>
                <a:gd name="T16" fmla="*/ 530 w 752"/>
                <a:gd name="T17" fmla="*/ 66 h 636"/>
                <a:gd name="T18" fmla="*/ 404 w 752"/>
                <a:gd name="T19" fmla="*/ 18 h 636"/>
                <a:gd name="T20" fmla="*/ 126 w 752"/>
                <a:gd name="T21" fmla="*/ 51 h 636"/>
                <a:gd name="T22" fmla="*/ 0 w 752"/>
                <a:gd name="T23" fmla="*/ 255 h 636"/>
                <a:gd name="T24" fmla="*/ 5 w 752"/>
                <a:gd name="T25" fmla="*/ 254 h 636"/>
                <a:gd name="T26" fmla="*/ 168 w 752"/>
                <a:gd name="T27" fmla="*/ 34 h 636"/>
                <a:gd name="T28" fmla="*/ 353 w 752"/>
                <a:gd name="T29" fmla="*/ 15 h 636"/>
                <a:gd name="T30" fmla="*/ 518 w 752"/>
                <a:gd name="T31" fmla="*/ 63 h 636"/>
                <a:gd name="T32" fmla="*/ 590 w 752"/>
                <a:gd name="T33" fmla="*/ 123 h 636"/>
                <a:gd name="T34" fmla="*/ 612 w 752"/>
                <a:gd name="T35" fmla="*/ 144 h 636"/>
                <a:gd name="T36" fmla="*/ 652 w 752"/>
                <a:gd name="T37" fmla="*/ 196 h 636"/>
                <a:gd name="T38" fmla="*/ 702 w 752"/>
                <a:gd name="T39" fmla="*/ 264 h 636"/>
                <a:gd name="T40" fmla="*/ 726 w 752"/>
                <a:gd name="T41" fmla="*/ 291 h 636"/>
                <a:gd name="T42" fmla="*/ 736 w 752"/>
                <a:gd name="T43" fmla="*/ 337 h 636"/>
                <a:gd name="T44" fmla="*/ 644 w 752"/>
                <a:gd name="T45" fmla="*/ 488 h 636"/>
                <a:gd name="T46" fmla="*/ 495 w 752"/>
                <a:gd name="T47" fmla="*/ 602 h 636"/>
                <a:gd name="T48" fmla="*/ 342 w 752"/>
                <a:gd name="T49" fmla="*/ 633 h 636"/>
                <a:gd name="T50" fmla="*/ 343 w 752"/>
                <a:gd name="T51" fmla="*/ 635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2" h="636">
                  <a:moveTo>
                    <a:pt x="343" y="635"/>
                  </a:moveTo>
                  <a:cubicBezTo>
                    <a:pt x="417" y="613"/>
                    <a:pt x="497" y="617"/>
                    <a:pt x="564" y="574"/>
                  </a:cubicBezTo>
                  <a:cubicBezTo>
                    <a:pt x="607" y="546"/>
                    <a:pt x="637" y="507"/>
                    <a:pt x="665" y="464"/>
                  </a:cubicBezTo>
                  <a:cubicBezTo>
                    <a:pt x="680" y="440"/>
                    <a:pt x="695" y="416"/>
                    <a:pt x="709" y="391"/>
                  </a:cubicBezTo>
                  <a:cubicBezTo>
                    <a:pt x="722" y="369"/>
                    <a:pt x="740" y="345"/>
                    <a:pt x="747" y="320"/>
                  </a:cubicBezTo>
                  <a:cubicBezTo>
                    <a:pt x="752" y="304"/>
                    <a:pt x="729" y="288"/>
                    <a:pt x="720" y="278"/>
                  </a:cubicBezTo>
                  <a:cubicBezTo>
                    <a:pt x="699" y="256"/>
                    <a:pt x="682" y="229"/>
                    <a:pt x="664" y="204"/>
                  </a:cubicBezTo>
                  <a:cubicBezTo>
                    <a:pt x="645" y="176"/>
                    <a:pt x="625" y="150"/>
                    <a:pt x="600" y="127"/>
                  </a:cubicBezTo>
                  <a:cubicBezTo>
                    <a:pt x="577" y="106"/>
                    <a:pt x="555" y="84"/>
                    <a:pt x="530" y="66"/>
                  </a:cubicBezTo>
                  <a:cubicBezTo>
                    <a:pt x="496" y="40"/>
                    <a:pt x="446" y="27"/>
                    <a:pt x="404" y="18"/>
                  </a:cubicBezTo>
                  <a:cubicBezTo>
                    <a:pt x="313" y="0"/>
                    <a:pt x="209" y="5"/>
                    <a:pt x="126" y="51"/>
                  </a:cubicBezTo>
                  <a:cubicBezTo>
                    <a:pt x="52" y="93"/>
                    <a:pt x="4" y="170"/>
                    <a:pt x="0" y="255"/>
                  </a:cubicBezTo>
                  <a:cubicBezTo>
                    <a:pt x="0" y="257"/>
                    <a:pt x="5" y="256"/>
                    <a:pt x="5" y="254"/>
                  </a:cubicBezTo>
                  <a:cubicBezTo>
                    <a:pt x="9" y="153"/>
                    <a:pt x="75" y="71"/>
                    <a:pt x="168" y="34"/>
                  </a:cubicBezTo>
                  <a:cubicBezTo>
                    <a:pt x="226" y="11"/>
                    <a:pt x="291" y="10"/>
                    <a:pt x="353" y="15"/>
                  </a:cubicBezTo>
                  <a:cubicBezTo>
                    <a:pt x="411" y="20"/>
                    <a:pt x="467" y="35"/>
                    <a:pt x="518" y="63"/>
                  </a:cubicBezTo>
                  <a:cubicBezTo>
                    <a:pt x="545" y="78"/>
                    <a:pt x="568" y="103"/>
                    <a:pt x="590" y="123"/>
                  </a:cubicBezTo>
                  <a:cubicBezTo>
                    <a:pt x="597" y="130"/>
                    <a:pt x="605" y="137"/>
                    <a:pt x="612" y="144"/>
                  </a:cubicBezTo>
                  <a:cubicBezTo>
                    <a:pt x="628" y="159"/>
                    <a:pt x="640" y="178"/>
                    <a:pt x="652" y="196"/>
                  </a:cubicBezTo>
                  <a:cubicBezTo>
                    <a:pt x="669" y="219"/>
                    <a:pt x="684" y="242"/>
                    <a:pt x="702" y="264"/>
                  </a:cubicBezTo>
                  <a:cubicBezTo>
                    <a:pt x="709" y="273"/>
                    <a:pt x="717" y="282"/>
                    <a:pt x="726" y="291"/>
                  </a:cubicBezTo>
                  <a:cubicBezTo>
                    <a:pt x="741" y="305"/>
                    <a:pt x="746" y="318"/>
                    <a:pt x="736" y="337"/>
                  </a:cubicBezTo>
                  <a:cubicBezTo>
                    <a:pt x="708" y="388"/>
                    <a:pt x="678" y="440"/>
                    <a:pt x="644" y="488"/>
                  </a:cubicBezTo>
                  <a:cubicBezTo>
                    <a:pt x="606" y="542"/>
                    <a:pt x="559" y="585"/>
                    <a:pt x="495" y="602"/>
                  </a:cubicBezTo>
                  <a:cubicBezTo>
                    <a:pt x="444" y="615"/>
                    <a:pt x="392" y="618"/>
                    <a:pt x="342" y="633"/>
                  </a:cubicBezTo>
                  <a:cubicBezTo>
                    <a:pt x="339" y="634"/>
                    <a:pt x="340" y="636"/>
                    <a:pt x="343" y="6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847"/>
            <p:cNvSpPr>
              <a:spLocks/>
            </p:cNvSpPr>
            <p:nvPr/>
          </p:nvSpPr>
          <p:spPr bwMode="auto">
            <a:xfrm>
              <a:off x="6035675" y="2511426"/>
              <a:ext cx="233363" cy="206375"/>
            </a:xfrm>
            <a:custGeom>
              <a:avLst/>
              <a:gdLst>
                <a:gd name="T0" fmla="*/ 14 w 62"/>
                <a:gd name="T1" fmla="*/ 4 h 55"/>
                <a:gd name="T2" fmla="*/ 54 w 62"/>
                <a:gd name="T3" fmla="*/ 43 h 55"/>
                <a:gd name="T4" fmla="*/ 57 w 62"/>
                <a:gd name="T5" fmla="*/ 40 h 55"/>
                <a:gd name="T6" fmla="*/ 4 w 62"/>
                <a:gd name="T7" fmla="*/ 51 h 55"/>
                <a:gd name="T8" fmla="*/ 5 w 62"/>
                <a:gd name="T9" fmla="*/ 54 h 55"/>
                <a:gd name="T10" fmla="*/ 58 w 62"/>
                <a:gd name="T11" fmla="*/ 44 h 55"/>
                <a:gd name="T12" fmla="*/ 60 w 62"/>
                <a:gd name="T13" fmla="*/ 41 h 55"/>
                <a:gd name="T14" fmla="*/ 20 w 62"/>
                <a:gd name="T15" fmla="*/ 2 h 55"/>
                <a:gd name="T16" fmla="*/ 14 w 62"/>
                <a:gd name="T1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55">
                  <a:moveTo>
                    <a:pt x="14" y="4"/>
                  </a:moveTo>
                  <a:cubicBezTo>
                    <a:pt x="26" y="19"/>
                    <a:pt x="40" y="31"/>
                    <a:pt x="54" y="43"/>
                  </a:cubicBezTo>
                  <a:cubicBezTo>
                    <a:pt x="55" y="42"/>
                    <a:pt x="56" y="41"/>
                    <a:pt x="57" y="40"/>
                  </a:cubicBezTo>
                  <a:cubicBezTo>
                    <a:pt x="40" y="46"/>
                    <a:pt x="21" y="47"/>
                    <a:pt x="4" y="51"/>
                  </a:cubicBezTo>
                  <a:cubicBezTo>
                    <a:pt x="0" y="52"/>
                    <a:pt x="1" y="55"/>
                    <a:pt x="5" y="54"/>
                  </a:cubicBezTo>
                  <a:cubicBezTo>
                    <a:pt x="22" y="50"/>
                    <a:pt x="40" y="50"/>
                    <a:pt x="58" y="44"/>
                  </a:cubicBezTo>
                  <a:cubicBezTo>
                    <a:pt x="58" y="43"/>
                    <a:pt x="62" y="42"/>
                    <a:pt x="60" y="41"/>
                  </a:cubicBezTo>
                  <a:cubicBezTo>
                    <a:pt x="46" y="28"/>
                    <a:pt x="32" y="17"/>
                    <a:pt x="20" y="2"/>
                  </a:cubicBezTo>
                  <a:cubicBezTo>
                    <a:pt x="19" y="0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848"/>
            <p:cNvSpPr>
              <a:spLocks/>
            </p:cNvSpPr>
            <p:nvPr/>
          </p:nvSpPr>
          <p:spPr bwMode="auto">
            <a:xfrm>
              <a:off x="6038850" y="2605089"/>
              <a:ext cx="225425" cy="65088"/>
            </a:xfrm>
            <a:custGeom>
              <a:avLst/>
              <a:gdLst>
                <a:gd name="T0" fmla="*/ 57 w 60"/>
                <a:gd name="T1" fmla="*/ 13 h 17"/>
                <a:gd name="T2" fmla="*/ 8 w 60"/>
                <a:gd name="T3" fmla="*/ 0 h 17"/>
                <a:gd name="T4" fmla="*/ 2 w 60"/>
                <a:gd name="T5" fmla="*/ 3 h 17"/>
                <a:gd name="T6" fmla="*/ 52 w 60"/>
                <a:gd name="T7" fmla="*/ 16 h 17"/>
                <a:gd name="T8" fmla="*/ 57 w 60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">
                  <a:moveTo>
                    <a:pt x="57" y="13"/>
                  </a:moveTo>
                  <a:cubicBezTo>
                    <a:pt x="40" y="11"/>
                    <a:pt x="24" y="5"/>
                    <a:pt x="8" y="0"/>
                  </a:cubicBezTo>
                  <a:cubicBezTo>
                    <a:pt x="6" y="0"/>
                    <a:pt x="0" y="2"/>
                    <a:pt x="2" y="3"/>
                  </a:cubicBezTo>
                  <a:cubicBezTo>
                    <a:pt x="19" y="8"/>
                    <a:pt x="35" y="14"/>
                    <a:pt x="52" y="16"/>
                  </a:cubicBezTo>
                  <a:cubicBezTo>
                    <a:pt x="54" y="17"/>
                    <a:pt x="60" y="14"/>
                    <a:pt x="57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849"/>
            <p:cNvSpPr>
              <a:spLocks/>
            </p:cNvSpPr>
            <p:nvPr/>
          </p:nvSpPr>
          <p:spPr bwMode="auto">
            <a:xfrm>
              <a:off x="6181725" y="2824164"/>
              <a:ext cx="884238" cy="728663"/>
            </a:xfrm>
            <a:custGeom>
              <a:avLst/>
              <a:gdLst>
                <a:gd name="T0" fmla="*/ 22 w 235"/>
                <a:gd name="T1" fmla="*/ 0 h 194"/>
                <a:gd name="T2" fmla="*/ 229 w 235"/>
                <a:gd name="T3" fmla="*/ 10 h 194"/>
                <a:gd name="T4" fmla="*/ 82 w 235"/>
                <a:gd name="T5" fmla="*/ 165 h 194"/>
                <a:gd name="T6" fmla="*/ 22 w 235"/>
                <a:gd name="T7" fmla="*/ 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94">
                  <a:moveTo>
                    <a:pt x="22" y="0"/>
                  </a:moveTo>
                  <a:cubicBezTo>
                    <a:pt x="71" y="38"/>
                    <a:pt x="179" y="37"/>
                    <a:pt x="229" y="10"/>
                  </a:cubicBezTo>
                  <a:cubicBezTo>
                    <a:pt x="235" y="82"/>
                    <a:pt x="211" y="194"/>
                    <a:pt x="82" y="165"/>
                  </a:cubicBezTo>
                  <a:cubicBezTo>
                    <a:pt x="8" y="147"/>
                    <a:pt x="0" y="62"/>
                    <a:pt x="22" y="3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850"/>
            <p:cNvSpPr>
              <a:spLocks/>
            </p:cNvSpPr>
            <p:nvPr/>
          </p:nvSpPr>
          <p:spPr bwMode="auto">
            <a:xfrm>
              <a:off x="6189663" y="2816226"/>
              <a:ext cx="882650" cy="665163"/>
            </a:xfrm>
            <a:custGeom>
              <a:avLst/>
              <a:gdLst>
                <a:gd name="T0" fmla="*/ 17 w 235"/>
                <a:gd name="T1" fmla="*/ 3 h 177"/>
                <a:gd name="T2" fmla="*/ 229 w 235"/>
                <a:gd name="T3" fmla="*/ 12 h 177"/>
                <a:gd name="T4" fmla="*/ 224 w 235"/>
                <a:gd name="T5" fmla="*/ 12 h 177"/>
                <a:gd name="T6" fmla="*/ 130 w 235"/>
                <a:gd name="T7" fmla="*/ 170 h 177"/>
                <a:gd name="T8" fmla="*/ 23 w 235"/>
                <a:gd name="T9" fmla="*/ 115 h 177"/>
                <a:gd name="T10" fmla="*/ 23 w 235"/>
                <a:gd name="T11" fmla="*/ 5 h 177"/>
                <a:gd name="T12" fmla="*/ 16 w 235"/>
                <a:gd name="T13" fmla="*/ 6 h 177"/>
                <a:gd name="T14" fmla="*/ 24 w 235"/>
                <a:gd name="T15" fmla="*/ 132 h 177"/>
                <a:gd name="T16" fmla="*/ 137 w 235"/>
                <a:gd name="T17" fmla="*/ 172 h 177"/>
                <a:gd name="T18" fmla="*/ 231 w 235"/>
                <a:gd name="T19" fmla="*/ 11 h 177"/>
                <a:gd name="T20" fmla="*/ 226 w 235"/>
                <a:gd name="T21" fmla="*/ 11 h 177"/>
                <a:gd name="T22" fmla="*/ 23 w 235"/>
                <a:gd name="T23" fmla="*/ 1 h 177"/>
                <a:gd name="T24" fmla="*/ 17 w 235"/>
                <a:gd name="T25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177">
                  <a:moveTo>
                    <a:pt x="17" y="3"/>
                  </a:moveTo>
                  <a:cubicBezTo>
                    <a:pt x="72" y="44"/>
                    <a:pt x="170" y="44"/>
                    <a:pt x="229" y="12"/>
                  </a:cubicBezTo>
                  <a:cubicBezTo>
                    <a:pt x="228" y="12"/>
                    <a:pt x="226" y="12"/>
                    <a:pt x="224" y="12"/>
                  </a:cubicBezTo>
                  <a:cubicBezTo>
                    <a:pt x="228" y="78"/>
                    <a:pt x="209" y="163"/>
                    <a:pt x="130" y="170"/>
                  </a:cubicBezTo>
                  <a:cubicBezTo>
                    <a:pt x="86" y="174"/>
                    <a:pt x="42" y="157"/>
                    <a:pt x="23" y="115"/>
                  </a:cubicBezTo>
                  <a:cubicBezTo>
                    <a:pt x="7" y="81"/>
                    <a:pt x="11" y="39"/>
                    <a:pt x="23" y="5"/>
                  </a:cubicBezTo>
                  <a:cubicBezTo>
                    <a:pt x="24" y="3"/>
                    <a:pt x="17" y="4"/>
                    <a:pt x="16" y="6"/>
                  </a:cubicBezTo>
                  <a:cubicBezTo>
                    <a:pt x="2" y="46"/>
                    <a:pt x="0" y="95"/>
                    <a:pt x="24" y="132"/>
                  </a:cubicBezTo>
                  <a:cubicBezTo>
                    <a:pt x="48" y="169"/>
                    <a:pt x="97" y="177"/>
                    <a:pt x="137" y="172"/>
                  </a:cubicBezTo>
                  <a:cubicBezTo>
                    <a:pt x="215" y="162"/>
                    <a:pt x="235" y="77"/>
                    <a:pt x="231" y="11"/>
                  </a:cubicBezTo>
                  <a:cubicBezTo>
                    <a:pt x="231" y="9"/>
                    <a:pt x="226" y="10"/>
                    <a:pt x="226" y="11"/>
                  </a:cubicBezTo>
                  <a:cubicBezTo>
                    <a:pt x="169" y="41"/>
                    <a:pt x="76" y="40"/>
                    <a:pt x="23" y="1"/>
                  </a:cubicBezTo>
                  <a:cubicBezTo>
                    <a:pt x="21" y="0"/>
                    <a:pt x="15" y="2"/>
                    <a:pt x="1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851"/>
            <p:cNvSpPr>
              <a:spLocks/>
            </p:cNvSpPr>
            <p:nvPr/>
          </p:nvSpPr>
          <p:spPr bwMode="auto">
            <a:xfrm>
              <a:off x="5892800" y="3406776"/>
              <a:ext cx="1255713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7"/>
                  </a:cubicBezTo>
                  <a:cubicBezTo>
                    <a:pt x="304" y="141"/>
                    <a:pt x="334" y="99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852"/>
            <p:cNvSpPr>
              <a:spLocks/>
            </p:cNvSpPr>
            <p:nvPr/>
          </p:nvSpPr>
          <p:spPr bwMode="auto">
            <a:xfrm>
              <a:off x="5749925" y="3402014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4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0 w 373"/>
                <a:gd name="T11" fmla="*/ 102 h 274"/>
                <a:gd name="T12" fmla="*/ 204 w 373"/>
                <a:gd name="T13" fmla="*/ 5 h 274"/>
                <a:gd name="T14" fmla="*/ 346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0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4" y="230"/>
                    <a:pt x="354" y="111"/>
                  </a:cubicBezTo>
                  <a:cubicBezTo>
                    <a:pt x="366" y="76"/>
                    <a:pt x="340" y="43"/>
                    <a:pt x="312" y="25"/>
                  </a:cubicBezTo>
                  <a:cubicBezTo>
                    <a:pt x="282" y="7"/>
                    <a:pt x="244" y="0"/>
                    <a:pt x="210" y="1"/>
                  </a:cubicBezTo>
                  <a:cubicBezTo>
                    <a:pt x="142" y="2"/>
                    <a:pt x="65" y="32"/>
                    <a:pt x="44" y="102"/>
                  </a:cubicBezTo>
                  <a:cubicBezTo>
                    <a:pt x="43" y="105"/>
                    <a:pt x="49" y="104"/>
                    <a:pt x="50" y="102"/>
                  </a:cubicBezTo>
                  <a:cubicBezTo>
                    <a:pt x="70" y="36"/>
                    <a:pt x="141" y="8"/>
                    <a:pt x="204" y="5"/>
                  </a:cubicBezTo>
                  <a:cubicBezTo>
                    <a:pt x="263" y="3"/>
                    <a:pt x="373" y="36"/>
                    <a:pt x="346" y="116"/>
                  </a:cubicBezTo>
                  <a:cubicBezTo>
                    <a:pt x="326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0" y="102"/>
                  </a:cubicBezTo>
                  <a:cubicBezTo>
                    <a:pt x="51" y="98"/>
                    <a:pt x="44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853"/>
            <p:cNvSpPr>
              <a:spLocks/>
            </p:cNvSpPr>
            <p:nvPr/>
          </p:nvSpPr>
          <p:spPr bwMode="auto">
            <a:xfrm>
              <a:off x="5889625" y="3330576"/>
              <a:ext cx="1250950" cy="900113"/>
            </a:xfrm>
            <a:custGeom>
              <a:avLst/>
              <a:gdLst>
                <a:gd name="T0" fmla="*/ 8 w 333"/>
                <a:gd name="T1" fmla="*/ 101 h 239"/>
                <a:gd name="T2" fmla="*/ 28 w 333"/>
                <a:gd name="T3" fmla="*/ 187 h 239"/>
                <a:gd name="T4" fmla="*/ 265 w 333"/>
                <a:gd name="T5" fmla="*/ 167 h 239"/>
                <a:gd name="T6" fmla="*/ 301 w 333"/>
                <a:gd name="T7" fmla="*/ 53 h 239"/>
                <a:gd name="T8" fmla="*/ 161 w 333"/>
                <a:gd name="T9" fmla="*/ 2 h 239"/>
                <a:gd name="T10" fmla="*/ 8 w 333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3" h="239">
                  <a:moveTo>
                    <a:pt x="8" y="101"/>
                  </a:moveTo>
                  <a:cubicBezTo>
                    <a:pt x="0" y="132"/>
                    <a:pt x="3" y="165"/>
                    <a:pt x="28" y="187"/>
                  </a:cubicBezTo>
                  <a:cubicBezTo>
                    <a:pt x="89" y="239"/>
                    <a:pt x="206" y="207"/>
                    <a:pt x="265" y="167"/>
                  </a:cubicBezTo>
                  <a:cubicBezTo>
                    <a:pt x="304" y="141"/>
                    <a:pt x="333" y="99"/>
                    <a:pt x="301" y="53"/>
                  </a:cubicBezTo>
                  <a:cubicBezTo>
                    <a:pt x="273" y="13"/>
                    <a:pt x="207" y="0"/>
                    <a:pt x="161" y="2"/>
                  </a:cubicBezTo>
                  <a:cubicBezTo>
                    <a:pt x="99" y="5"/>
                    <a:pt x="27" y="35"/>
                    <a:pt x="8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1854"/>
            <p:cNvSpPr>
              <a:spLocks/>
            </p:cNvSpPr>
            <p:nvPr/>
          </p:nvSpPr>
          <p:spPr bwMode="auto">
            <a:xfrm>
              <a:off x="5741988" y="3327401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5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1 w 373"/>
                <a:gd name="T11" fmla="*/ 102 h 274"/>
                <a:gd name="T12" fmla="*/ 205 w 373"/>
                <a:gd name="T13" fmla="*/ 5 h 274"/>
                <a:gd name="T14" fmla="*/ 347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1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6"/>
                    <a:pt x="341" y="43"/>
                    <a:pt x="312" y="25"/>
                  </a:cubicBezTo>
                  <a:cubicBezTo>
                    <a:pt x="283" y="7"/>
                    <a:pt x="244" y="0"/>
                    <a:pt x="210" y="1"/>
                  </a:cubicBezTo>
                  <a:cubicBezTo>
                    <a:pt x="142" y="2"/>
                    <a:pt x="66" y="32"/>
                    <a:pt x="44" y="102"/>
                  </a:cubicBezTo>
                  <a:cubicBezTo>
                    <a:pt x="43" y="105"/>
                    <a:pt x="50" y="104"/>
                    <a:pt x="51" y="102"/>
                  </a:cubicBezTo>
                  <a:cubicBezTo>
                    <a:pt x="71" y="36"/>
                    <a:pt x="141" y="8"/>
                    <a:pt x="205" y="5"/>
                  </a:cubicBezTo>
                  <a:cubicBezTo>
                    <a:pt x="264" y="3"/>
                    <a:pt x="373" y="36"/>
                    <a:pt x="347" y="116"/>
                  </a:cubicBezTo>
                  <a:cubicBezTo>
                    <a:pt x="327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1" y="102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855"/>
            <p:cNvSpPr>
              <a:spLocks/>
            </p:cNvSpPr>
            <p:nvPr/>
          </p:nvSpPr>
          <p:spPr bwMode="auto">
            <a:xfrm>
              <a:off x="5788025" y="3275014"/>
              <a:ext cx="1355725" cy="879475"/>
            </a:xfrm>
            <a:custGeom>
              <a:avLst/>
              <a:gdLst>
                <a:gd name="T0" fmla="*/ 37 w 361"/>
                <a:gd name="T1" fmla="*/ 63 h 234"/>
                <a:gd name="T2" fmla="*/ 38 w 361"/>
                <a:gd name="T3" fmla="*/ 87 h 234"/>
                <a:gd name="T4" fmla="*/ 39 w 361"/>
                <a:gd name="T5" fmla="*/ 110 h 234"/>
                <a:gd name="T6" fmla="*/ 19 w 361"/>
                <a:gd name="T7" fmla="*/ 118 h 234"/>
                <a:gd name="T8" fmla="*/ 18 w 361"/>
                <a:gd name="T9" fmla="*/ 135 h 234"/>
                <a:gd name="T10" fmla="*/ 0 w 361"/>
                <a:gd name="T11" fmla="*/ 156 h 234"/>
                <a:gd name="T12" fmla="*/ 35 w 361"/>
                <a:gd name="T13" fmla="*/ 169 h 234"/>
                <a:gd name="T14" fmla="*/ 25 w 361"/>
                <a:gd name="T15" fmla="*/ 198 h 234"/>
                <a:gd name="T16" fmla="*/ 58 w 361"/>
                <a:gd name="T17" fmla="*/ 194 h 234"/>
                <a:gd name="T18" fmla="*/ 61 w 361"/>
                <a:gd name="T19" fmla="*/ 225 h 234"/>
                <a:gd name="T20" fmla="*/ 97 w 361"/>
                <a:gd name="T21" fmla="*/ 208 h 234"/>
                <a:gd name="T22" fmla="*/ 114 w 361"/>
                <a:gd name="T23" fmla="*/ 234 h 234"/>
                <a:gd name="T24" fmla="*/ 141 w 361"/>
                <a:gd name="T25" fmla="*/ 213 h 234"/>
                <a:gd name="T26" fmla="*/ 164 w 361"/>
                <a:gd name="T27" fmla="*/ 232 h 234"/>
                <a:gd name="T28" fmla="*/ 185 w 361"/>
                <a:gd name="T29" fmla="*/ 205 h 234"/>
                <a:gd name="T30" fmla="*/ 213 w 361"/>
                <a:gd name="T31" fmla="*/ 229 h 234"/>
                <a:gd name="T32" fmla="*/ 235 w 361"/>
                <a:gd name="T33" fmla="*/ 213 h 234"/>
                <a:gd name="T34" fmla="*/ 269 w 361"/>
                <a:gd name="T35" fmla="*/ 219 h 234"/>
                <a:gd name="T36" fmla="*/ 325 w 361"/>
                <a:gd name="T37" fmla="*/ 183 h 234"/>
                <a:gd name="T38" fmla="*/ 316 w 361"/>
                <a:gd name="T39" fmla="*/ 160 h 234"/>
                <a:gd name="T40" fmla="*/ 342 w 361"/>
                <a:gd name="T41" fmla="*/ 139 h 234"/>
                <a:gd name="T42" fmla="*/ 328 w 361"/>
                <a:gd name="T43" fmla="*/ 127 h 234"/>
                <a:gd name="T44" fmla="*/ 338 w 361"/>
                <a:gd name="T45" fmla="*/ 96 h 234"/>
                <a:gd name="T46" fmla="*/ 357 w 361"/>
                <a:gd name="T47" fmla="*/ 79 h 234"/>
                <a:gd name="T48" fmla="*/ 331 w 361"/>
                <a:gd name="T49" fmla="*/ 65 h 234"/>
                <a:gd name="T50" fmla="*/ 339 w 361"/>
                <a:gd name="T51" fmla="*/ 32 h 234"/>
                <a:gd name="T52" fmla="*/ 317 w 361"/>
                <a:gd name="T53" fmla="*/ 38 h 234"/>
                <a:gd name="T54" fmla="*/ 308 w 361"/>
                <a:gd name="T55" fmla="*/ 4 h 234"/>
                <a:gd name="T56" fmla="*/ 278 w 361"/>
                <a:gd name="T57" fmla="*/ 32 h 234"/>
                <a:gd name="T58" fmla="*/ 259 w 361"/>
                <a:gd name="T59" fmla="*/ 0 h 234"/>
                <a:gd name="T60" fmla="*/ 220 w 361"/>
                <a:gd name="T61" fmla="*/ 32 h 234"/>
                <a:gd name="T62" fmla="*/ 200 w 361"/>
                <a:gd name="T63" fmla="*/ 3 h 234"/>
                <a:gd name="T64" fmla="*/ 158 w 361"/>
                <a:gd name="T65" fmla="*/ 37 h 234"/>
                <a:gd name="T66" fmla="*/ 118 w 361"/>
                <a:gd name="T67" fmla="*/ 14 h 234"/>
                <a:gd name="T68" fmla="*/ 96 w 361"/>
                <a:gd name="T69" fmla="*/ 56 h 234"/>
                <a:gd name="T70" fmla="*/ 73 w 361"/>
                <a:gd name="T71" fmla="*/ 30 h 234"/>
                <a:gd name="T72" fmla="*/ 69 w 361"/>
                <a:gd name="T73" fmla="*/ 64 h 234"/>
                <a:gd name="T74" fmla="*/ 41 w 361"/>
                <a:gd name="T75" fmla="*/ 6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1" h="234">
                  <a:moveTo>
                    <a:pt x="37" y="63"/>
                  </a:moveTo>
                  <a:cubicBezTo>
                    <a:pt x="37" y="71"/>
                    <a:pt x="38" y="79"/>
                    <a:pt x="38" y="87"/>
                  </a:cubicBezTo>
                  <a:cubicBezTo>
                    <a:pt x="38" y="93"/>
                    <a:pt x="42" y="104"/>
                    <a:pt x="39" y="110"/>
                  </a:cubicBezTo>
                  <a:cubicBezTo>
                    <a:pt x="37" y="115"/>
                    <a:pt x="24" y="115"/>
                    <a:pt x="19" y="118"/>
                  </a:cubicBezTo>
                  <a:cubicBezTo>
                    <a:pt x="28" y="128"/>
                    <a:pt x="26" y="127"/>
                    <a:pt x="18" y="135"/>
                  </a:cubicBezTo>
                  <a:cubicBezTo>
                    <a:pt x="12" y="142"/>
                    <a:pt x="5" y="147"/>
                    <a:pt x="0" y="156"/>
                  </a:cubicBezTo>
                  <a:cubicBezTo>
                    <a:pt x="10" y="165"/>
                    <a:pt x="24" y="167"/>
                    <a:pt x="35" y="169"/>
                  </a:cubicBezTo>
                  <a:cubicBezTo>
                    <a:pt x="30" y="177"/>
                    <a:pt x="26" y="187"/>
                    <a:pt x="25" y="198"/>
                  </a:cubicBezTo>
                  <a:cubicBezTo>
                    <a:pt x="35" y="198"/>
                    <a:pt x="48" y="194"/>
                    <a:pt x="58" y="194"/>
                  </a:cubicBezTo>
                  <a:cubicBezTo>
                    <a:pt x="58" y="205"/>
                    <a:pt x="58" y="216"/>
                    <a:pt x="61" y="225"/>
                  </a:cubicBezTo>
                  <a:cubicBezTo>
                    <a:pt x="73" y="221"/>
                    <a:pt x="85" y="214"/>
                    <a:pt x="97" y="208"/>
                  </a:cubicBezTo>
                  <a:cubicBezTo>
                    <a:pt x="101" y="218"/>
                    <a:pt x="109" y="225"/>
                    <a:pt x="114" y="234"/>
                  </a:cubicBezTo>
                  <a:cubicBezTo>
                    <a:pt x="125" y="231"/>
                    <a:pt x="132" y="214"/>
                    <a:pt x="141" y="213"/>
                  </a:cubicBezTo>
                  <a:cubicBezTo>
                    <a:pt x="149" y="213"/>
                    <a:pt x="159" y="228"/>
                    <a:pt x="164" y="232"/>
                  </a:cubicBezTo>
                  <a:cubicBezTo>
                    <a:pt x="165" y="234"/>
                    <a:pt x="184" y="207"/>
                    <a:pt x="185" y="205"/>
                  </a:cubicBezTo>
                  <a:cubicBezTo>
                    <a:pt x="196" y="211"/>
                    <a:pt x="201" y="224"/>
                    <a:pt x="213" y="229"/>
                  </a:cubicBezTo>
                  <a:cubicBezTo>
                    <a:pt x="220" y="221"/>
                    <a:pt x="226" y="213"/>
                    <a:pt x="235" y="213"/>
                  </a:cubicBezTo>
                  <a:cubicBezTo>
                    <a:pt x="247" y="212"/>
                    <a:pt x="258" y="216"/>
                    <a:pt x="269" y="219"/>
                  </a:cubicBezTo>
                  <a:cubicBezTo>
                    <a:pt x="281" y="191"/>
                    <a:pt x="298" y="189"/>
                    <a:pt x="325" y="183"/>
                  </a:cubicBezTo>
                  <a:cubicBezTo>
                    <a:pt x="323" y="175"/>
                    <a:pt x="319" y="167"/>
                    <a:pt x="316" y="160"/>
                  </a:cubicBezTo>
                  <a:cubicBezTo>
                    <a:pt x="324" y="153"/>
                    <a:pt x="334" y="146"/>
                    <a:pt x="342" y="139"/>
                  </a:cubicBezTo>
                  <a:cubicBezTo>
                    <a:pt x="339" y="135"/>
                    <a:pt x="333" y="130"/>
                    <a:pt x="328" y="127"/>
                  </a:cubicBezTo>
                  <a:cubicBezTo>
                    <a:pt x="337" y="116"/>
                    <a:pt x="361" y="104"/>
                    <a:pt x="338" y="96"/>
                  </a:cubicBezTo>
                  <a:cubicBezTo>
                    <a:pt x="344" y="90"/>
                    <a:pt x="352" y="85"/>
                    <a:pt x="357" y="79"/>
                  </a:cubicBezTo>
                  <a:cubicBezTo>
                    <a:pt x="346" y="75"/>
                    <a:pt x="333" y="76"/>
                    <a:pt x="331" y="65"/>
                  </a:cubicBezTo>
                  <a:cubicBezTo>
                    <a:pt x="330" y="53"/>
                    <a:pt x="342" y="45"/>
                    <a:pt x="339" y="32"/>
                  </a:cubicBezTo>
                  <a:cubicBezTo>
                    <a:pt x="332" y="34"/>
                    <a:pt x="324" y="37"/>
                    <a:pt x="317" y="38"/>
                  </a:cubicBezTo>
                  <a:cubicBezTo>
                    <a:pt x="317" y="27"/>
                    <a:pt x="314" y="14"/>
                    <a:pt x="308" y="4"/>
                  </a:cubicBezTo>
                  <a:cubicBezTo>
                    <a:pt x="298" y="11"/>
                    <a:pt x="287" y="22"/>
                    <a:pt x="278" y="32"/>
                  </a:cubicBezTo>
                  <a:cubicBezTo>
                    <a:pt x="275" y="20"/>
                    <a:pt x="269" y="8"/>
                    <a:pt x="259" y="0"/>
                  </a:cubicBezTo>
                  <a:cubicBezTo>
                    <a:pt x="244" y="8"/>
                    <a:pt x="235" y="24"/>
                    <a:pt x="220" y="32"/>
                  </a:cubicBezTo>
                  <a:cubicBezTo>
                    <a:pt x="213" y="22"/>
                    <a:pt x="207" y="12"/>
                    <a:pt x="200" y="3"/>
                  </a:cubicBezTo>
                  <a:cubicBezTo>
                    <a:pt x="187" y="10"/>
                    <a:pt x="173" y="35"/>
                    <a:pt x="158" y="37"/>
                  </a:cubicBezTo>
                  <a:cubicBezTo>
                    <a:pt x="148" y="38"/>
                    <a:pt x="129" y="20"/>
                    <a:pt x="118" y="14"/>
                  </a:cubicBezTo>
                  <a:cubicBezTo>
                    <a:pt x="108" y="26"/>
                    <a:pt x="103" y="42"/>
                    <a:pt x="96" y="56"/>
                  </a:cubicBezTo>
                  <a:cubicBezTo>
                    <a:pt x="89" y="48"/>
                    <a:pt x="82" y="36"/>
                    <a:pt x="73" y="30"/>
                  </a:cubicBezTo>
                  <a:cubicBezTo>
                    <a:pt x="67" y="40"/>
                    <a:pt x="66" y="53"/>
                    <a:pt x="69" y="64"/>
                  </a:cubicBezTo>
                  <a:cubicBezTo>
                    <a:pt x="61" y="60"/>
                    <a:pt x="45" y="55"/>
                    <a:pt x="41" y="60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856"/>
            <p:cNvSpPr>
              <a:spLocks/>
            </p:cNvSpPr>
            <p:nvPr/>
          </p:nvSpPr>
          <p:spPr bwMode="auto">
            <a:xfrm>
              <a:off x="5772150" y="3263901"/>
              <a:ext cx="1371600" cy="901700"/>
            </a:xfrm>
            <a:custGeom>
              <a:avLst/>
              <a:gdLst>
                <a:gd name="T0" fmla="*/ 40 w 365"/>
                <a:gd name="T1" fmla="*/ 100 h 240"/>
                <a:gd name="T2" fmla="*/ 20 w 365"/>
                <a:gd name="T3" fmla="*/ 122 h 240"/>
                <a:gd name="T4" fmla="*/ 1 w 365"/>
                <a:gd name="T5" fmla="*/ 161 h 240"/>
                <a:gd name="T6" fmla="*/ 26 w 365"/>
                <a:gd name="T7" fmla="*/ 201 h 240"/>
                <a:gd name="T8" fmla="*/ 59 w 365"/>
                <a:gd name="T9" fmla="*/ 204 h 240"/>
                <a:gd name="T10" fmla="*/ 66 w 365"/>
                <a:gd name="T11" fmla="*/ 230 h 240"/>
                <a:gd name="T12" fmla="*/ 98 w 365"/>
                <a:gd name="T13" fmla="*/ 212 h 240"/>
                <a:gd name="T14" fmla="*/ 120 w 365"/>
                <a:gd name="T15" fmla="*/ 239 h 240"/>
                <a:gd name="T16" fmla="*/ 168 w 365"/>
                <a:gd name="T17" fmla="*/ 237 h 240"/>
                <a:gd name="T18" fmla="*/ 187 w 365"/>
                <a:gd name="T19" fmla="*/ 210 h 240"/>
                <a:gd name="T20" fmla="*/ 220 w 365"/>
                <a:gd name="T21" fmla="*/ 232 h 240"/>
                <a:gd name="T22" fmla="*/ 276 w 365"/>
                <a:gd name="T23" fmla="*/ 222 h 240"/>
                <a:gd name="T24" fmla="*/ 333 w 365"/>
                <a:gd name="T25" fmla="*/ 185 h 240"/>
                <a:gd name="T26" fmla="*/ 349 w 365"/>
                <a:gd name="T27" fmla="*/ 143 h 240"/>
                <a:gd name="T28" fmla="*/ 340 w 365"/>
                <a:gd name="T29" fmla="*/ 125 h 240"/>
                <a:gd name="T30" fmla="*/ 353 w 365"/>
                <a:gd name="T31" fmla="*/ 102 h 240"/>
                <a:gd name="T32" fmla="*/ 363 w 365"/>
                <a:gd name="T33" fmla="*/ 80 h 240"/>
                <a:gd name="T34" fmla="*/ 346 w 365"/>
                <a:gd name="T35" fmla="*/ 34 h 240"/>
                <a:gd name="T36" fmla="*/ 323 w 365"/>
                <a:gd name="T37" fmla="*/ 29 h 240"/>
                <a:gd name="T38" fmla="*/ 310 w 365"/>
                <a:gd name="T39" fmla="*/ 6 h 240"/>
                <a:gd name="T40" fmla="*/ 286 w 365"/>
                <a:gd name="T41" fmla="*/ 34 h 240"/>
                <a:gd name="T42" fmla="*/ 261 w 365"/>
                <a:gd name="T43" fmla="*/ 1 h 240"/>
                <a:gd name="T44" fmla="*/ 227 w 365"/>
                <a:gd name="T45" fmla="*/ 33 h 240"/>
                <a:gd name="T46" fmla="*/ 202 w 365"/>
                <a:gd name="T47" fmla="*/ 5 h 240"/>
                <a:gd name="T48" fmla="*/ 124 w 365"/>
                <a:gd name="T49" fmla="*/ 16 h 240"/>
                <a:gd name="T50" fmla="*/ 97 w 365"/>
                <a:gd name="T51" fmla="*/ 59 h 240"/>
                <a:gd name="T52" fmla="*/ 80 w 365"/>
                <a:gd name="T53" fmla="*/ 32 h 240"/>
                <a:gd name="T54" fmla="*/ 69 w 365"/>
                <a:gd name="T55" fmla="*/ 68 h 240"/>
                <a:gd name="T56" fmla="*/ 42 w 365"/>
                <a:gd name="T57" fmla="*/ 63 h 240"/>
                <a:gd name="T58" fmla="*/ 70 w 365"/>
                <a:gd name="T59" fmla="*/ 68 h 240"/>
                <a:gd name="T60" fmla="*/ 80 w 365"/>
                <a:gd name="T61" fmla="*/ 34 h 240"/>
                <a:gd name="T62" fmla="*/ 97 w 365"/>
                <a:gd name="T63" fmla="*/ 60 h 240"/>
                <a:gd name="T64" fmla="*/ 125 w 365"/>
                <a:gd name="T65" fmla="*/ 18 h 240"/>
                <a:gd name="T66" fmla="*/ 162 w 365"/>
                <a:gd name="T67" fmla="*/ 42 h 240"/>
                <a:gd name="T68" fmla="*/ 201 w 365"/>
                <a:gd name="T69" fmla="*/ 7 h 240"/>
                <a:gd name="T70" fmla="*/ 226 w 365"/>
                <a:gd name="T71" fmla="*/ 36 h 240"/>
                <a:gd name="T72" fmla="*/ 260 w 365"/>
                <a:gd name="T73" fmla="*/ 4 h 240"/>
                <a:gd name="T74" fmla="*/ 285 w 365"/>
                <a:gd name="T75" fmla="*/ 35 h 240"/>
                <a:gd name="T76" fmla="*/ 309 w 365"/>
                <a:gd name="T77" fmla="*/ 8 h 240"/>
                <a:gd name="T78" fmla="*/ 322 w 365"/>
                <a:gd name="T79" fmla="*/ 43 h 240"/>
                <a:gd name="T80" fmla="*/ 340 w 365"/>
                <a:gd name="T81" fmla="*/ 36 h 240"/>
                <a:gd name="T82" fmla="*/ 349 w 365"/>
                <a:gd name="T83" fmla="*/ 81 h 240"/>
                <a:gd name="T84" fmla="*/ 339 w 365"/>
                <a:gd name="T85" fmla="*/ 100 h 240"/>
                <a:gd name="T86" fmla="*/ 329 w 365"/>
                <a:gd name="T87" fmla="*/ 131 h 240"/>
                <a:gd name="T88" fmla="*/ 317 w 365"/>
                <a:gd name="T89" fmla="*/ 162 h 240"/>
                <a:gd name="T90" fmla="*/ 318 w 365"/>
                <a:gd name="T91" fmla="*/ 186 h 240"/>
                <a:gd name="T92" fmla="*/ 272 w 365"/>
                <a:gd name="T93" fmla="*/ 216 h 240"/>
                <a:gd name="T94" fmla="*/ 215 w 365"/>
                <a:gd name="T95" fmla="*/ 227 h 240"/>
                <a:gd name="T96" fmla="*/ 186 w 365"/>
                <a:gd name="T97" fmla="*/ 208 h 240"/>
                <a:gd name="T98" fmla="*/ 166 w 365"/>
                <a:gd name="T99" fmla="*/ 228 h 240"/>
                <a:gd name="T100" fmla="*/ 136 w 365"/>
                <a:gd name="T101" fmla="*/ 218 h 240"/>
                <a:gd name="T102" fmla="*/ 105 w 365"/>
                <a:gd name="T103" fmla="*/ 210 h 240"/>
                <a:gd name="T104" fmla="*/ 63 w 365"/>
                <a:gd name="T105" fmla="*/ 227 h 240"/>
                <a:gd name="T106" fmla="*/ 66 w 365"/>
                <a:gd name="T107" fmla="*/ 197 h 240"/>
                <a:gd name="T108" fmla="*/ 36 w 365"/>
                <a:gd name="T109" fmla="*/ 198 h 240"/>
                <a:gd name="T110" fmla="*/ 41 w 365"/>
                <a:gd name="T111" fmla="*/ 170 h 240"/>
                <a:gd name="T112" fmla="*/ 29 w 365"/>
                <a:gd name="T113" fmla="*/ 136 h 240"/>
                <a:gd name="T114" fmla="*/ 30 w 365"/>
                <a:gd name="T115" fmla="*/ 120 h 240"/>
                <a:gd name="T116" fmla="*/ 44 w 365"/>
                <a:gd name="T117" fmla="*/ 6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" h="240">
                  <a:moveTo>
                    <a:pt x="37" y="66"/>
                  </a:moveTo>
                  <a:cubicBezTo>
                    <a:pt x="38" y="78"/>
                    <a:pt x="38" y="89"/>
                    <a:pt x="40" y="100"/>
                  </a:cubicBezTo>
                  <a:cubicBezTo>
                    <a:pt x="42" y="114"/>
                    <a:pt x="31" y="115"/>
                    <a:pt x="21" y="119"/>
                  </a:cubicBezTo>
                  <a:cubicBezTo>
                    <a:pt x="20" y="120"/>
                    <a:pt x="19" y="121"/>
                    <a:pt x="20" y="122"/>
                  </a:cubicBezTo>
                  <a:cubicBezTo>
                    <a:pt x="31" y="135"/>
                    <a:pt x="8" y="148"/>
                    <a:pt x="1" y="159"/>
                  </a:cubicBezTo>
                  <a:cubicBezTo>
                    <a:pt x="0" y="160"/>
                    <a:pt x="1" y="161"/>
                    <a:pt x="1" y="161"/>
                  </a:cubicBezTo>
                  <a:cubicBezTo>
                    <a:pt x="11" y="167"/>
                    <a:pt x="20" y="170"/>
                    <a:pt x="31" y="173"/>
                  </a:cubicBezTo>
                  <a:cubicBezTo>
                    <a:pt x="34" y="173"/>
                    <a:pt x="26" y="199"/>
                    <a:pt x="26" y="201"/>
                  </a:cubicBezTo>
                  <a:cubicBezTo>
                    <a:pt x="25" y="203"/>
                    <a:pt x="28" y="203"/>
                    <a:pt x="29" y="203"/>
                  </a:cubicBezTo>
                  <a:cubicBezTo>
                    <a:pt x="34" y="202"/>
                    <a:pt x="59" y="196"/>
                    <a:pt x="59" y="204"/>
                  </a:cubicBezTo>
                  <a:cubicBezTo>
                    <a:pt x="59" y="212"/>
                    <a:pt x="60" y="221"/>
                    <a:pt x="61" y="229"/>
                  </a:cubicBezTo>
                  <a:cubicBezTo>
                    <a:pt x="62" y="231"/>
                    <a:pt x="65" y="230"/>
                    <a:pt x="66" y="230"/>
                  </a:cubicBezTo>
                  <a:cubicBezTo>
                    <a:pt x="79" y="225"/>
                    <a:pt x="90" y="218"/>
                    <a:pt x="103" y="213"/>
                  </a:cubicBezTo>
                  <a:cubicBezTo>
                    <a:pt x="101" y="212"/>
                    <a:pt x="99" y="212"/>
                    <a:pt x="98" y="212"/>
                  </a:cubicBezTo>
                  <a:cubicBezTo>
                    <a:pt x="102" y="222"/>
                    <a:pt x="109" y="230"/>
                    <a:pt x="115" y="239"/>
                  </a:cubicBezTo>
                  <a:cubicBezTo>
                    <a:pt x="116" y="240"/>
                    <a:pt x="119" y="239"/>
                    <a:pt x="120" y="239"/>
                  </a:cubicBezTo>
                  <a:cubicBezTo>
                    <a:pt x="129" y="234"/>
                    <a:pt x="141" y="213"/>
                    <a:pt x="153" y="223"/>
                  </a:cubicBezTo>
                  <a:cubicBezTo>
                    <a:pt x="157" y="227"/>
                    <a:pt x="162" y="238"/>
                    <a:pt x="168" y="237"/>
                  </a:cubicBezTo>
                  <a:cubicBezTo>
                    <a:pt x="178" y="236"/>
                    <a:pt x="188" y="215"/>
                    <a:pt x="192" y="208"/>
                  </a:cubicBezTo>
                  <a:cubicBezTo>
                    <a:pt x="190" y="209"/>
                    <a:pt x="189" y="209"/>
                    <a:pt x="187" y="210"/>
                  </a:cubicBezTo>
                  <a:cubicBezTo>
                    <a:pt x="197" y="217"/>
                    <a:pt x="203" y="228"/>
                    <a:pt x="215" y="233"/>
                  </a:cubicBezTo>
                  <a:cubicBezTo>
                    <a:pt x="216" y="234"/>
                    <a:pt x="219" y="234"/>
                    <a:pt x="220" y="232"/>
                  </a:cubicBezTo>
                  <a:cubicBezTo>
                    <a:pt x="234" y="216"/>
                    <a:pt x="252" y="219"/>
                    <a:pt x="271" y="224"/>
                  </a:cubicBezTo>
                  <a:cubicBezTo>
                    <a:pt x="273" y="224"/>
                    <a:pt x="275" y="223"/>
                    <a:pt x="276" y="222"/>
                  </a:cubicBezTo>
                  <a:cubicBezTo>
                    <a:pt x="288" y="198"/>
                    <a:pt x="306" y="193"/>
                    <a:pt x="330" y="188"/>
                  </a:cubicBezTo>
                  <a:cubicBezTo>
                    <a:pt x="331" y="187"/>
                    <a:pt x="333" y="186"/>
                    <a:pt x="333" y="185"/>
                  </a:cubicBezTo>
                  <a:cubicBezTo>
                    <a:pt x="329" y="175"/>
                    <a:pt x="321" y="165"/>
                    <a:pt x="333" y="156"/>
                  </a:cubicBezTo>
                  <a:cubicBezTo>
                    <a:pt x="338" y="152"/>
                    <a:pt x="344" y="147"/>
                    <a:pt x="349" y="143"/>
                  </a:cubicBezTo>
                  <a:cubicBezTo>
                    <a:pt x="350" y="143"/>
                    <a:pt x="350" y="142"/>
                    <a:pt x="349" y="141"/>
                  </a:cubicBezTo>
                  <a:cubicBezTo>
                    <a:pt x="345" y="136"/>
                    <a:pt x="334" y="130"/>
                    <a:pt x="340" y="125"/>
                  </a:cubicBezTo>
                  <a:cubicBezTo>
                    <a:pt x="346" y="120"/>
                    <a:pt x="351" y="116"/>
                    <a:pt x="354" y="109"/>
                  </a:cubicBezTo>
                  <a:cubicBezTo>
                    <a:pt x="355" y="107"/>
                    <a:pt x="355" y="104"/>
                    <a:pt x="353" y="102"/>
                  </a:cubicBezTo>
                  <a:cubicBezTo>
                    <a:pt x="344" y="94"/>
                    <a:pt x="358" y="88"/>
                    <a:pt x="364" y="82"/>
                  </a:cubicBezTo>
                  <a:cubicBezTo>
                    <a:pt x="365" y="81"/>
                    <a:pt x="365" y="80"/>
                    <a:pt x="363" y="80"/>
                  </a:cubicBezTo>
                  <a:cubicBezTo>
                    <a:pt x="350" y="76"/>
                    <a:pt x="333" y="72"/>
                    <a:pt x="342" y="54"/>
                  </a:cubicBezTo>
                  <a:cubicBezTo>
                    <a:pt x="345" y="47"/>
                    <a:pt x="347" y="42"/>
                    <a:pt x="346" y="34"/>
                  </a:cubicBezTo>
                  <a:cubicBezTo>
                    <a:pt x="346" y="32"/>
                    <a:pt x="343" y="33"/>
                    <a:pt x="342" y="33"/>
                  </a:cubicBezTo>
                  <a:cubicBezTo>
                    <a:pt x="331" y="37"/>
                    <a:pt x="325" y="43"/>
                    <a:pt x="323" y="29"/>
                  </a:cubicBezTo>
                  <a:cubicBezTo>
                    <a:pt x="322" y="21"/>
                    <a:pt x="319" y="13"/>
                    <a:pt x="315" y="6"/>
                  </a:cubicBezTo>
                  <a:cubicBezTo>
                    <a:pt x="314" y="4"/>
                    <a:pt x="311" y="5"/>
                    <a:pt x="310" y="6"/>
                  </a:cubicBezTo>
                  <a:cubicBezTo>
                    <a:pt x="299" y="14"/>
                    <a:pt x="289" y="24"/>
                    <a:pt x="280" y="34"/>
                  </a:cubicBezTo>
                  <a:cubicBezTo>
                    <a:pt x="282" y="34"/>
                    <a:pt x="284" y="34"/>
                    <a:pt x="286" y="34"/>
                  </a:cubicBezTo>
                  <a:cubicBezTo>
                    <a:pt x="281" y="21"/>
                    <a:pt x="276" y="10"/>
                    <a:pt x="266" y="1"/>
                  </a:cubicBezTo>
                  <a:cubicBezTo>
                    <a:pt x="264" y="0"/>
                    <a:pt x="262" y="0"/>
                    <a:pt x="261" y="1"/>
                  </a:cubicBezTo>
                  <a:cubicBezTo>
                    <a:pt x="246" y="10"/>
                    <a:pt x="236" y="25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0" y="24"/>
                    <a:pt x="214" y="14"/>
                    <a:pt x="207" y="5"/>
                  </a:cubicBezTo>
                  <a:cubicBezTo>
                    <a:pt x="206" y="3"/>
                    <a:pt x="203" y="4"/>
                    <a:pt x="202" y="5"/>
                  </a:cubicBezTo>
                  <a:cubicBezTo>
                    <a:pt x="192" y="11"/>
                    <a:pt x="184" y="21"/>
                    <a:pt x="175" y="30"/>
                  </a:cubicBezTo>
                  <a:cubicBezTo>
                    <a:pt x="158" y="47"/>
                    <a:pt x="138" y="24"/>
                    <a:pt x="124" y="16"/>
                  </a:cubicBezTo>
                  <a:cubicBezTo>
                    <a:pt x="123" y="15"/>
                    <a:pt x="120" y="16"/>
                    <a:pt x="119" y="17"/>
                  </a:cubicBezTo>
                  <a:cubicBezTo>
                    <a:pt x="109" y="30"/>
                    <a:pt x="104" y="44"/>
                    <a:pt x="97" y="59"/>
                  </a:cubicBezTo>
                  <a:cubicBezTo>
                    <a:pt x="99" y="58"/>
                    <a:pt x="101" y="58"/>
                    <a:pt x="103" y="57"/>
                  </a:cubicBezTo>
                  <a:cubicBezTo>
                    <a:pt x="96" y="48"/>
                    <a:pt x="89" y="39"/>
                    <a:pt x="80" y="32"/>
                  </a:cubicBezTo>
                  <a:cubicBezTo>
                    <a:pt x="78" y="31"/>
                    <a:pt x="75" y="32"/>
                    <a:pt x="74" y="33"/>
                  </a:cubicBezTo>
                  <a:cubicBezTo>
                    <a:pt x="68" y="44"/>
                    <a:pt x="67" y="55"/>
                    <a:pt x="69" y="68"/>
                  </a:cubicBezTo>
                  <a:cubicBezTo>
                    <a:pt x="71" y="67"/>
                    <a:pt x="73" y="66"/>
                    <a:pt x="75" y="65"/>
                  </a:cubicBezTo>
                  <a:cubicBezTo>
                    <a:pt x="65" y="61"/>
                    <a:pt x="52" y="55"/>
                    <a:pt x="42" y="63"/>
                  </a:cubicBezTo>
                  <a:cubicBezTo>
                    <a:pt x="39" y="65"/>
                    <a:pt x="46" y="65"/>
                    <a:pt x="48" y="64"/>
                  </a:cubicBezTo>
                  <a:cubicBezTo>
                    <a:pt x="52" y="60"/>
                    <a:pt x="66" y="67"/>
                    <a:pt x="70" y="68"/>
                  </a:cubicBezTo>
                  <a:cubicBezTo>
                    <a:pt x="72" y="69"/>
                    <a:pt x="76" y="68"/>
                    <a:pt x="76" y="66"/>
                  </a:cubicBezTo>
                  <a:cubicBezTo>
                    <a:pt x="74" y="54"/>
                    <a:pt x="75" y="44"/>
                    <a:pt x="80" y="34"/>
                  </a:cubicBezTo>
                  <a:cubicBezTo>
                    <a:pt x="78" y="34"/>
                    <a:pt x="76" y="35"/>
                    <a:pt x="75" y="35"/>
                  </a:cubicBezTo>
                  <a:cubicBezTo>
                    <a:pt x="84" y="42"/>
                    <a:pt x="90" y="51"/>
                    <a:pt x="97" y="60"/>
                  </a:cubicBezTo>
                  <a:cubicBezTo>
                    <a:pt x="98" y="62"/>
                    <a:pt x="102" y="61"/>
                    <a:pt x="103" y="59"/>
                  </a:cubicBezTo>
                  <a:cubicBezTo>
                    <a:pt x="110" y="45"/>
                    <a:pt x="115" y="30"/>
                    <a:pt x="125" y="18"/>
                  </a:cubicBezTo>
                  <a:cubicBezTo>
                    <a:pt x="123" y="18"/>
                    <a:pt x="121" y="19"/>
                    <a:pt x="119" y="19"/>
                  </a:cubicBezTo>
                  <a:cubicBezTo>
                    <a:pt x="131" y="26"/>
                    <a:pt x="146" y="44"/>
                    <a:pt x="162" y="42"/>
                  </a:cubicBezTo>
                  <a:cubicBezTo>
                    <a:pt x="181" y="40"/>
                    <a:pt x="191" y="16"/>
                    <a:pt x="206" y="7"/>
                  </a:cubicBezTo>
                  <a:cubicBezTo>
                    <a:pt x="205" y="7"/>
                    <a:pt x="203" y="7"/>
                    <a:pt x="201" y="7"/>
                  </a:cubicBezTo>
                  <a:cubicBezTo>
                    <a:pt x="208" y="17"/>
                    <a:pt x="214" y="27"/>
                    <a:pt x="221" y="36"/>
                  </a:cubicBezTo>
                  <a:cubicBezTo>
                    <a:pt x="222" y="37"/>
                    <a:pt x="225" y="36"/>
                    <a:pt x="226" y="36"/>
                  </a:cubicBezTo>
                  <a:cubicBezTo>
                    <a:pt x="240" y="27"/>
                    <a:pt x="250" y="13"/>
                    <a:pt x="265" y="4"/>
                  </a:cubicBezTo>
                  <a:cubicBezTo>
                    <a:pt x="263" y="4"/>
                    <a:pt x="261" y="4"/>
                    <a:pt x="260" y="4"/>
                  </a:cubicBezTo>
                  <a:cubicBezTo>
                    <a:pt x="269" y="13"/>
                    <a:pt x="275" y="23"/>
                    <a:pt x="279" y="36"/>
                  </a:cubicBezTo>
                  <a:cubicBezTo>
                    <a:pt x="280" y="38"/>
                    <a:pt x="284" y="36"/>
                    <a:pt x="285" y="35"/>
                  </a:cubicBezTo>
                  <a:cubicBezTo>
                    <a:pt x="294" y="26"/>
                    <a:pt x="303" y="16"/>
                    <a:pt x="314" y="8"/>
                  </a:cubicBezTo>
                  <a:cubicBezTo>
                    <a:pt x="312" y="8"/>
                    <a:pt x="311" y="8"/>
                    <a:pt x="309" y="8"/>
                  </a:cubicBezTo>
                  <a:cubicBezTo>
                    <a:pt x="314" y="19"/>
                    <a:pt x="317" y="30"/>
                    <a:pt x="318" y="42"/>
                  </a:cubicBezTo>
                  <a:cubicBezTo>
                    <a:pt x="318" y="44"/>
                    <a:pt x="321" y="44"/>
                    <a:pt x="322" y="43"/>
                  </a:cubicBezTo>
                  <a:cubicBezTo>
                    <a:pt x="329" y="42"/>
                    <a:pt x="337" y="39"/>
                    <a:pt x="344" y="36"/>
                  </a:cubicBezTo>
                  <a:cubicBezTo>
                    <a:pt x="343" y="36"/>
                    <a:pt x="341" y="36"/>
                    <a:pt x="340" y="36"/>
                  </a:cubicBezTo>
                  <a:cubicBezTo>
                    <a:pt x="341" y="50"/>
                    <a:pt x="325" y="64"/>
                    <a:pt x="336" y="76"/>
                  </a:cubicBezTo>
                  <a:cubicBezTo>
                    <a:pt x="339" y="80"/>
                    <a:pt x="346" y="80"/>
                    <a:pt x="349" y="81"/>
                  </a:cubicBezTo>
                  <a:cubicBezTo>
                    <a:pt x="362" y="84"/>
                    <a:pt x="344" y="94"/>
                    <a:pt x="339" y="98"/>
                  </a:cubicBezTo>
                  <a:cubicBezTo>
                    <a:pt x="338" y="99"/>
                    <a:pt x="338" y="100"/>
                    <a:pt x="339" y="100"/>
                  </a:cubicBezTo>
                  <a:cubicBezTo>
                    <a:pt x="358" y="109"/>
                    <a:pt x="335" y="123"/>
                    <a:pt x="329" y="129"/>
                  </a:cubicBezTo>
                  <a:cubicBezTo>
                    <a:pt x="328" y="130"/>
                    <a:pt x="328" y="131"/>
                    <a:pt x="329" y="131"/>
                  </a:cubicBezTo>
                  <a:cubicBezTo>
                    <a:pt x="342" y="141"/>
                    <a:pt x="340" y="145"/>
                    <a:pt x="328" y="154"/>
                  </a:cubicBezTo>
                  <a:cubicBezTo>
                    <a:pt x="324" y="157"/>
                    <a:pt x="321" y="159"/>
                    <a:pt x="317" y="162"/>
                  </a:cubicBezTo>
                  <a:cubicBezTo>
                    <a:pt x="317" y="163"/>
                    <a:pt x="316" y="163"/>
                    <a:pt x="317" y="164"/>
                  </a:cubicBezTo>
                  <a:cubicBezTo>
                    <a:pt x="320" y="171"/>
                    <a:pt x="330" y="184"/>
                    <a:pt x="318" y="186"/>
                  </a:cubicBezTo>
                  <a:cubicBezTo>
                    <a:pt x="312" y="188"/>
                    <a:pt x="306" y="189"/>
                    <a:pt x="300" y="191"/>
                  </a:cubicBezTo>
                  <a:cubicBezTo>
                    <a:pt x="287" y="196"/>
                    <a:pt x="279" y="205"/>
                    <a:pt x="272" y="216"/>
                  </a:cubicBezTo>
                  <a:cubicBezTo>
                    <a:pt x="269" y="222"/>
                    <a:pt x="241" y="210"/>
                    <a:pt x="232" y="215"/>
                  </a:cubicBezTo>
                  <a:cubicBezTo>
                    <a:pt x="228" y="217"/>
                    <a:pt x="218" y="229"/>
                    <a:pt x="215" y="227"/>
                  </a:cubicBezTo>
                  <a:cubicBezTo>
                    <a:pt x="206" y="223"/>
                    <a:pt x="200" y="212"/>
                    <a:pt x="192" y="206"/>
                  </a:cubicBezTo>
                  <a:cubicBezTo>
                    <a:pt x="190" y="205"/>
                    <a:pt x="187" y="206"/>
                    <a:pt x="186" y="208"/>
                  </a:cubicBezTo>
                  <a:cubicBezTo>
                    <a:pt x="182" y="214"/>
                    <a:pt x="177" y="221"/>
                    <a:pt x="172" y="227"/>
                  </a:cubicBezTo>
                  <a:cubicBezTo>
                    <a:pt x="166" y="236"/>
                    <a:pt x="170" y="233"/>
                    <a:pt x="166" y="228"/>
                  </a:cubicBezTo>
                  <a:cubicBezTo>
                    <a:pt x="161" y="223"/>
                    <a:pt x="157" y="218"/>
                    <a:pt x="151" y="215"/>
                  </a:cubicBezTo>
                  <a:cubicBezTo>
                    <a:pt x="146" y="212"/>
                    <a:pt x="140" y="215"/>
                    <a:pt x="136" y="218"/>
                  </a:cubicBezTo>
                  <a:cubicBezTo>
                    <a:pt x="132" y="221"/>
                    <a:pt x="129" y="225"/>
                    <a:pt x="126" y="229"/>
                  </a:cubicBezTo>
                  <a:cubicBezTo>
                    <a:pt x="117" y="239"/>
                    <a:pt x="107" y="216"/>
                    <a:pt x="105" y="210"/>
                  </a:cubicBezTo>
                  <a:cubicBezTo>
                    <a:pt x="104" y="208"/>
                    <a:pt x="101" y="209"/>
                    <a:pt x="100" y="209"/>
                  </a:cubicBezTo>
                  <a:cubicBezTo>
                    <a:pt x="88" y="215"/>
                    <a:pt x="76" y="222"/>
                    <a:pt x="63" y="227"/>
                  </a:cubicBezTo>
                  <a:cubicBezTo>
                    <a:pt x="65" y="227"/>
                    <a:pt x="66" y="227"/>
                    <a:pt x="68" y="227"/>
                  </a:cubicBezTo>
                  <a:cubicBezTo>
                    <a:pt x="66" y="217"/>
                    <a:pt x="66" y="207"/>
                    <a:pt x="66" y="197"/>
                  </a:cubicBezTo>
                  <a:cubicBezTo>
                    <a:pt x="66" y="195"/>
                    <a:pt x="64" y="195"/>
                    <a:pt x="63" y="195"/>
                  </a:cubicBezTo>
                  <a:cubicBezTo>
                    <a:pt x="54" y="196"/>
                    <a:pt x="45" y="197"/>
                    <a:pt x="36" y="198"/>
                  </a:cubicBezTo>
                  <a:cubicBezTo>
                    <a:pt x="29" y="199"/>
                    <a:pt x="41" y="174"/>
                    <a:pt x="42" y="172"/>
                  </a:cubicBezTo>
                  <a:cubicBezTo>
                    <a:pt x="43" y="171"/>
                    <a:pt x="42" y="170"/>
                    <a:pt x="41" y="170"/>
                  </a:cubicBezTo>
                  <a:cubicBezTo>
                    <a:pt x="31" y="168"/>
                    <a:pt x="22" y="166"/>
                    <a:pt x="12" y="161"/>
                  </a:cubicBezTo>
                  <a:cubicBezTo>
                    <a:pt x="2" y="157"/>
                    <a:pt x="25" y="139"/>
                    <a:pt x="29" y="136"/>
                  </a:cubicBezTo>
                  <a:cubicBezTo>
                    <a:pt x="30" y="134"/>
                    <a:pt x="32" y="132"/>
                    <a:pt x="32" y="130"/>
                  </a:cubicBezTo>
                  <a:cubicBezTo>
                    <a:pt x="33" y="128"/>
                    <a:pt x="27" y="121"/>
                    <a:pt x="30" y="120"/>
                  </a:cubicBezTo>
                  <a:cubicBezTo>
                    <a:pt x="35" y="119"/>
                    <a:pt x="45" y="118"/>
                    <a:pt x="47" y="112"/>
                  </a:cubicBezTo>
                  <a:cubicBezTo>
                    <a:pt x="50" y="98"/>
                    <a:pt x="45" y="79"/>
                    <a:pt x="44" y="65"/>
                  </a:cubicBezTo>
                  <a:cubicBezTo>
                    <a:pt x="44" y="62"/>
                    <a:pt x="37" y="64"/>
                    <a:pt x="37" y="6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857"/>
            <p:cNvSpPr>
              <a:spLocks/>
            </p:cNvSpPr>
            <p:nvPr/>
          </p:nvSpPr>
          <p:spPr bwMode="auto">
            <a:xfrm>
              <a:off x="5991225" y="3313114"/>
              <a:ext cx="1063625" cy="728663"/>
            </a:xfrm>
            <a:custGeom>
              <a:avLst/>
              <a:gdLst>
                <a:gd name="T0" fmla="*/ 24 w 283"/>
                <a:gd name="T1" fmla="*/ 47 h 194"/>
                <a:gd name="T2" fmla="*/ 13 w 283"/>
                <a:gd name="T3" fmla="*/ 122 h 194"/>
                <a:gd name="T4" fmla="*/ 207 w 283"/>
                <a:gd name="T5" fmla="*/ 181 h 194"/>
                <a:gd name="T6" fmla="*/ 272 w 283"/>
                <a:gd name="T7" fmla="*/ 101 h 194"/>
                <a:gd name="T8" fmla="*/ 177 w 283"/>
                <a:gd name="T9" fmla="*/ 17 h 194"/>
                <a:gd name="T10" fmla="*/ 24 w 283"/>
                <a:gd name="T11" fmla="*/ 4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94">
                  <a:moveTo>
                    <a:pt x="24" y="47"/>
                  </a:moveTo>
                  <a:cubicBezTo>
                    <a:pt x="8" y="69"/>
                    <a:pt x="0" y="97"/>
                    <a:pt x="13" y="122"/>
                  </a:cubicBezTo>
                  <a:cubicBezTo>
                    <a:pt x="45" y="183"/>
                    <a:pt x="148" y="194"/>
                    <a:pt x="207" y="181"/>
                  </a:cubicBezTo>
                  <a:cubicBezTo>
                    <a:pt x="246" y="172"/>
                    <a:pt x="283" y="147"/>
                    <a:pt x="272" y="101"/>
                  </a:cubicBezTo>
                  <a:cubicBezTo>
                    <a:pt x="262" y="61"/>
                    <a:pt x="214" y="30"/>
                    <a:pt x="177" y="17"/>
                  </a:cubicBezTo>
                  <a:cubicBezTo>
                    <a:pt x="126" y="0"/>
                    <a:pt x="59" y="1"/>
                    <a:pt x="24" y="47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858"/>
            <p:cNvSpPr>
              <a:spLocks/>
            </p:cNvSpPr>
            <p:nvPr/>
          </p:nvSpPr>
          <p:spPr bwMode="auto">
            <a:xfrm>
              <a:off x="5738813" y="3297239"/>
              <a:ext cx="1439863" cy="857250"/>
            </a:xfrm>
            <a:custGeom>
              <a:avLst/>
              <a:gdLst>
                <a:gd name="T0" fmla="*/ 89 w 383"/>
                <a:gd name="T1" fmla="*/ 51 h 228"/>
                <a:gd name="T2" fmla="*/ 326 w 383"/>
                <a:gd name="T3" fmla="*/ 162 h 228"/>
                <a:gd name="T4" fmla="*/ 260 w 383"/>
                <a:gd name="T5" fmla="*/ 24 h 228"/>
                <a:gd name="T6" fmla="*/ 89 w 383"/>
                <a:gd name="T7" fmla="*/ 51 h 228"/>
                <a:gd name="T8" fmla="*/ 94 w 383"/>
                <a:gd name="T9" fmla="*/ 52 h 228"/>
                <a:gd name="T10" fmla="*/ 251 w 383"/>
                <a:gd name="T11" fmla="*/ 27 h 228"/>
                <a:gd name="T12" fmla="*/ 318 w 383"/>
                <a:gd name="T13" fmla="*/ 162 h 228"/>
                <a:gd name="T14" fmla="*/ 94 w 383"/>
                <a:gd name="T15" fmla="*/ 52 h 228"/>
                <a:gd name="T16" fmla="*/ 89 w 383"/>
                <a:gd name="T17" fmla="*/ 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228">
                  <a:moveTo>
                    <a:pt x="89" y="51"/>
                  </a:moveTo>
                  <a:cubicBezTo>
                    <a:pt x="0" y="176"/>
                    <a:pt x="251" y="228"/>
                    <a:pt x="326" y="162"/>
                  </a:cubicBezTo>
                  <a:cubicBezTo>
                    <a:pt x="383" y="112"/>
                    <a:pt x="305" y="45"/>
                    <a:pt x="260" y="24"/>
                  </a:cubicBezTo>
                  <a:cubicBezTo>
                    <a:pt x="205" y="0"/>
                    <a:pt x="129" y="0"/>
                    <a:pt x="89" y="51"/>
                  </a:cubicBezTo>
                  <a:cubicBezTo>
                    <a:pt x="86" y="54"/>
                    <a:pt x="92" y="55"/>
                    <a:pt x="94" y="52"/>
                  </a:cubicBezTo>
                  <a:cubicBezTo>
                    <a:pt x="132" y="5"/>
                    <a:pt x="199" y="7"/>
                    <a:pt x="251" y="27"/>
                  </a:cubicBezTo>
                  <a:cubicBezTo>
                    <a:pt x="299" y="45"/>
                    <a:pt x="375" y="112"/>
                    <a:pt x="318" y="162"/>
                  </a:cubicBezTo>
                  <a:cubicBezTo>
                    <a:pt x="248" y="224"/>
                    <a:pt x="11" y="169"/>
                    <a:pt x="94" y="52"/>
                  </a:cubicBezTo>
                  <a:cubicBezTo>
                    <a:pt x="96" y="49"/>
                    <a:pt x="90" y="48"/>
                    <a:pt x="89" y="5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859"/>
            <p:cNvSpPr>
              <a:spLocks/>
            </p:cNvSpPr>
            <p:nvPr/>
          </p:nvSpPr>
          <p:spPr bwMode="auto">
            <a:xfrm>
              <a:off x="5848350" y="3206751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8 h 239"/>
                <a:gd name="T6" fmla="*/ 302 w 334"/>
                <a:gd name="T7" fmla="*/ 54 h 239"/>
                <a:gd name="T8" fmla="*/ 162 w 334"/>
                <a:gd name="T9" fmla="*/ 3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8"/>
                  </a:cubicBezTo>
                  <a:cubicBezTo>
                    <a:pt x="304" y="141"/>
                    <a:pt x="334" y="99"/>
                    <a:pt x="302" y="54"/>
                  </a:cubicBezTo>
                  <a:cubicBezTo>
                    <a:pt x="273" y="13"/>
                    <a:pt x="208" y="0"/>
                    <a:pt x="162" y="3"/>
                  </a:cubicBezTo>
                  <a:cubicBezTo>
                    <a:pt x="99" y="6"/>
                    <a:pt x="27" y="36"/>
                    <a:pt x="9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860"/>
            <p:cNvSpPr>
              <a:spLocks/>
            </p:cNvSpPr>
            <p:nvPr/>
          </p:nvSpPr>
          <p:spPr bwMode="auto">
            <a:xfrm>
              <a:off x="5705475" y="3206751"/>
              <a:ext cx="1401763" cy="1027113"/>
            </a:xfrm>
            <a:custGeom>
              <a:avLst/>
              <a:gdLst>
                <a:gd name="T0" fmla="*/ 43 w 373"/>
                <a:gd name="T1" fmla="*/ 101 h 273"/>
                <a:gd name="T2" fmla="*/ 354 w 373"/>
                <a:gd name="T3" fmla="*/ 110 h 273"/>
                <a:gd name="T4" fmla="*/ 312 w 373"/>
                <a:gd name="T5" fmla="*/ 24 h 273"/>
                <a:gd name="T6" fmla="*/ 210 w 373"/>
                <a:gd name="T7" fmla="*/ 0 h 273"/>
                <a:gd name="T8" fmla="*/ 43 w 373"/>
                <a:gd name="T9" fmla="*/ 101 h 273"/>
                <a:gd name="T10" fmla="*/ 50 w 373"/>
                <a:gd name="T11" fmla="*/ 101 h 273"/>
                <a:gd name="T12" fmla="*/ 204 w 373"/>
                <a:gd name="T13" fmla="*/ 5 h 273"/>
                <a:gd name="T14" fmla="*/ 346 w 373"/>
                <a:gd name="T15" fmla="*/ 115 h 273"/>
                <a:gd name="T16" fmla="*/ 181 w 373"/>
                <a:gd name="T17" fmla="*/ 210 h 273"/>
                <a:gd name="T18" fmla="*/ 86 w 373"/>
                <a:gd name="T19" fmla="*/ 197 h 273"/>
                <a:gd name="T20" fmla="*/ 50 w 373"/>
                <a:gd name="T21" fmla="*/ 101 h 273"/>
                <a:gd name="T22" fmla="*/ 43 w 373"/>
                <a:gd name="T23" fmla="*/ 10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3">
                  <a:moveTo>
                    <a:pt x="43" y="101"/>
                  </a:moveTo>
                  <a:cubicBezTo>
                    <a:pt x="0" y="273"/>
                    <a:pt x="314" y="230"/>
                    <a:pt x="354" y="110"/>
                  </a:cubicBezTo>
                  <a:cubicBezTo>
                    <a:pt x="366" y="75"/>
                    <a:pt x="340" y="42"/>
                    <a:pt x="312" y="24"/>
                  </a:cubicBezTo>
                  <a:cubicBezTo>
                    <a:pt x="282" y="6"/>
                    <a:pt x="244" y="0"/>
                    <a:pt x="210" y="0"/>
                  </a:cubicBezTo>
                  <a:cubicBezTo>
                    <a:pt x="142" y="1"/>
                    <a:pt x="65" y="31"/>
                    <a:pt x="43" y="101"/>
                  </a:cubicBezTo>
                  <a:cubicBezTo>
                    <a:pt x="43" y="104"/>
                    <a:pt x="49" y="104"/>
                    <a:pt x="50" y="101"/>
                  </a:cubicBezTo>
                  <a:cubicBezTo>
                    <a:pt x="70" y="35"/>
                    <a:pt x="141" y="7"/>
                    <a:pt x="204" y="5"/>
                  </a:cubicBezTo>
                  <a:cubicBezTo>
                    <a:pt x="263" y="3"/>
                    <a:pt x="373" y="35"/>
                    <a:pt x="346" y="115"/>
                  </a:cubicBezTo>
                  <a:cubicBezTo>
                    <a:pt x="326" y="175"/>
                    <a:pt x="237" y="203"/>
                    <a:pt x="181" y="210"/>
                  </a:cubicBezTo>
                  <a:cubicBezTo>
                    <a:pt x="149" y="215"/>
                    <a:pt x="115" y="212"/>
                    <a:pt x="86" y="197"/>
                  </a:cubicBezTo>
                  <a:cubicBezTo>
                    <a:pt x="49" y="177"/>
                    <a:pt x="40" y="139"/>
                    <a:pt x="50" y="101"/>
                  </a:cubicBezTo>
                  <a:cubicBezTo>
                    <a:pt x="51" y="98"/>
                    <a:pt x="44" y="99"/>
                    <a:pt x="43" y="1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861"/>
            <p:cNvSpPr>
              <a:spLocks/>
            </p:cNvSpPr>
            <p:nvPr/>
          </p:nvSpPr>
          <p:spPr bwMode="auto">
            <a:xfrm>
              <a:off x="5829300" y="3132139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6" y="207"/>
                    <a:pt x="265" y="167"/>
                  </a:cubicBezTo>
                  <a:cubicBezTo>
                    <a:pt x="304" y="141"/>
                    <a:pt x="334" y="98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Freeform 1862"/>
            <p:cNvSpPr>
              <a:spLocks/>
            </p:cNvSpPr>
            <p:nvPr/>
          </p:nvSpPr>
          <p:spPr bwMode="auto">
            <a:xfrm>
              <a:off x="5683250" y="3128964"/>
              <a:ext cx="1404938" cy="1030288"/>
            </a:xfrm>
            <a:custGeom>
              <a:avLst/>
              <a:gdLst>
                <a:gd name="T0" fmla="*/ 44 w 374"/>
                <a:gd name="T1" fmla="*/ 102 h 274"/>
                <a:gd name="T2" fmla="*/ 355 w 374"/>
                <a:gd name="T3" fmla="*/ 111 h 274"/>
                <a:gd name="T4" fmla="*/ 312 w 374"/>
                <a:gd name="T5" fmla="*/ 25 h 274"/>
                <a:gd name="T6" fmla="*/ 211 w 374"/>
                <a:gd name="T7" fmla="*/ 0 h 274"/>
                <a:gd name="T8" fmla="*/ 44 w 374"/>
                <a:gd name="T9" fmla="*/ 102 h 274"/>
                <a:gd name="T10" fmla="*/ 51 w 374"/>
                <a:gd name="T11" fmla="*/ 101 h 274"/>
                <a:gd name="T12" fmla="*/ 205 w 374"/>
                <a:gd name="T13" fmla="*/ 5 h 274"/>
                <a:gd name="T14" fmla="*/ 347 w 374"/>
                <a:gd name="T15" fmla="*/ 115 h 274"/>
                <a:gd name="T16" fmla="*/ 182 w 374"/>
                <a:gd name="T17" fmla="*/ 211 h 274"/>
                <a:gd name="T18" fmla="*/ 87 w 374"/>
                <a:gd name="T19" fmla="*/ 197 h 274"/>
                <a:gd name="T20" fmla="*/ 51 w 374"/>
                <a:gd name="T21" fmla="*/ 101 h 274"/>
                <a:gd name="T22" fmla="*/ 44 w 374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5"/>
                    <a:pt x="341" y="42"/>
                    <a:pt x="312" y="25"/>
                  </a:cubicBezTo>
                  <a:cubicBezTo>
                    <a:pt x="283" y="7"/>
                    <a:pt x="245" y="0"/>
                    <a:pt x="211" y="0"/>
                  </a:cubicBezTo>
                  <a:cubicBezTo>
                    <a:pt x="143" y="1"/>
                    <a:pt x="66" y="31"/>
                    <a:pt x="44" y="102"/>
                  </a:cubicBezTo>
                  <a:cubicBezTo>
                    <a:pt x="43" y="105"/>
                    <a:pt x="50" y="104"/>
                    <a:pt x="51" y="101"/>
                  </a:cubicBezTo>
                  <a:cubicBezTo>
                    <a:pt x="71" y="36"/>
                    <a:pt x="142" y="7"/>
                    <a:pt x="205" y="5"/>
                  </a:cubicBezTo>
                  <a:cubicBezTo>
                    <a:pt x="264" y="3"/>
                    <a:pt x="374" y="35"/>
                    <a:pt x="347" y="115"/>
                  </a:cubicBezTo>
                  <a:cubicBezTo>
                    <a:pt x="327" y="175"/>
                    <a:pt x="237" y="203"/>
                    <a:pt x="182" y="211"/>
                  </a:cubicBezTo>
                  <a:cubicBezTo>
                    <a:pt x="149" y="215"/>
                    <a:pt x="116" y="212"/>
                    <a:pt x="87" y="197"/>
                  </a:cubicBezTo>
                  <a:cubicBezTo>
                    <a:pt x="50" y="178"/>
                    <a:pt x="41" y="139"/>
                    <a:pt x="51" y="101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Oval 1863"/>
            <p:cNvSpPr>
              <a:spLocks noChangeArrowheads="1"/>
            </p:cNvSpPr>
            <p:nvPr/>
          </p:nvSpPr>
          <p:spPr bwMode="auto">
            <a:xfrm>
              <a:off x="6129338" y="3357564"/>
              <a:ext cx="41275" cy="444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Oval 1864"/>
            <p:cNvSpPr>
              <a:spLocks noChangeArrowheads="1"/>
            </p:cNvSpPr>
            <p:nvPr/>
          </p:nvSpPr>
          <p:spPr bwMode="auto">
            <a:xfrm>
              <a:off x="6461125" y="3236914"/>
              <a:ext cx="41275" cy="46038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Oval 1865"/>
            <p:cNvSpPr>
              <a:spLocks noChangeArrowheads="1"/>
            </p:cNvSpPr>
            <p:nvPr/>
          </p:nvSpPr>
          <p:spPr bwMode="auto">
            <a:xfrm>
              <a:off x="6384925" y="3459164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Oval 1866"/>
            <p:cNvSpPr>
              <a:spLocks noChangeArrowheads="1"/>
            </p:cNvSpPr>
            <p:nvPr/>
          </p:nvSpPr>
          <p:spPr bwMode="auto">
            <a:xfrm>
              <a:off x="6483350" y="3692526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1867"/>
            <p:cNvSpPr>
              <a:spLocks noChangeArrowheads="1"/>
            </p:cNvSpPr>
            <p:nvPr/>
          </p:nvSpPr>
          <p:spPr bwMode="auto">
            <a:xfrm>
              <a:off x="6745288" y="3459164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Oval 1868"/>
            <p:cNvSpPr>
              <a:spLocks noChangeArrowheads="1"/>
            </p:cNvSpPr>
            <p:nvPr/>
          </p:nvSpPr>
          <p:spPr bwMode="auto">
            <a:xfrm>
              <a:off x="6057900" y="3640139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869"/>
            <p:cNvSpPr>
              <a:spLocks/>
            </p:cNvSpPr>
            <p:nvPr/>
          </p:nvSpPr>
          <p:spPr bwMode="auto">
            <a:xfrm>
              <a:off x="6959600" y="3789364"/>
              <a:ext cx="165100" cy="219075"/>
            </a:xfrm>
            <a:custGeom>
              <a:avLst/>
              <a:gdLst>
                <a:gd name="T0" fmla="*/ 7 w 44"/>
                <a:gd name="T1" fmla="*/ 55 h 58"/>
                <a:gd name="T2" fmla="*/ 38 w 44"/>
                <a:gd name="T3" fmla="*/ 51 h 58"/>
                <a:gd name="T4" fmla="*/ 34 w 44"/>
                <a:gd name="T5" fmla="*/ 10 h 58"/>
                <a:gd name="T6" fmla="*/ 23 w 44"/>
                <a:gd name="T7" fmla="*/ 16 h 58"/>
                <a:gd name="T8" fmla="*/ 1 w 44"/>
                <a:gd name="T9" fmla="*/ 21 h 58"/>
                <a:gd name="T10" fmla="*/ 15 w 44"/>
                <a:gd name="T11" fmla="*/ 32 h 58"/>
                <a:gd name="T12" fmla="*/ 0 w 44"/>
                <a:gd name="T13" fmla="*/ 42 h 58"/>
                <a:gd name="T14" fmla="*/ 15 w 44"/>
                <a:gd name="T15" fmla="*/ 46 h 58"/>
                <a:gd name="T16" fmla="*/ 7 w 44"/>
                <a:gd name="T17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8">
                  <a:moveTo>
                    <a:pt x="7" y="55"/>
                  </a:moveTo>
                  <a:cubicBezTo>
                    <a:pt x="12" y="57"/>
                    <a:pt x="38" y="58"/>
                    <a:pt x="38" y="51"/>
                  </a:cubicBezTo>
                  <a:cubicBezTo>
                    <a:pt x="39" y="36"/>
                    <a:pt x="44" y="22"/>
                    <a:pt x="34" y="10"/>
                  </a:cubicBezTo>
                  <a:cubicBezTo>
                    <a:pt x="26" y="0"/>
                    <a:pt x="22" y="4"/>
                    <a:pt x="23" y="16"/>
                  </a:cubicBezTo>
                  <a:cubicBezTo>
                    <a:pt x="15" y="16"/>
                    <a:pt x="7" y="16"/>
                    <a:pt x="1" y="21"/>
                  </a:cubicBezTo>
                  <a:cubicBezTo>
                    <a:pt x="6" y="24"/>
                    <a:pt x="11" y="30"/>
                    <a:pt x="15" y="32"/>
                  </a:cubicBezTo>
                  <a:cubicBezTo>
                    <a:pt x="10" y="34"/>
                    <a:pt x="5" y="38"/>
                    <a:pt x="0" y="42"/>
                  </a:cubicBezTo>
                  <a:cubicBezTo>
                    <a:pt x="5" y="43"/>
                    <a:pt x="10" y="46"/>
                    <a:pt x="15" y="46"/>
                  </a:cubicBezTo>
                  <a:cubicBezTo>
                    <a:pt x="13" y="48"/>
                    <a:pt x="10" y="54"/>
                    <a:pt x="7" y="55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870"/>
            <p:cNvSpPr>
              <a:spLocks/>
            </p:cNvSpPr>
            <p:nvPr/>
          </p:nvSpPr>
          <p:spPr bwMode="auto">
            <a:xfrm>
              <a:off x="6948488" y="3794126"/>
              <a:ext cx="176213" cy="217488"/>
            </a:xfrm>
            <a:custGeom>
              <a:avLst/>
              <a:gdLst>
                <a:gd name="T0" fmla="*/ 8 w 47"/>
                <a:gd name="T1" fmla="*/ 56 h 58"/>
                <a:gd name="T2" fmla="*/ 33 w 47"/>
                <a:gd name="T3" fmla="*/ 56 h 58"/>
                <a:gd name="T4" fmla="*/ 46 w 47"/>
                <a:gd name="T5" fmla="*/ 38 h 58"/>
                <a:gd name="T6" fmla="*/ 45 w 47"/>
                <a:gd name="T7" fmla="*/ 16 h 58"/>
                <a:gd name="T8" fmla="*/ 34 w 47"/>
                <a:gd name="T9" fmla="*/ 2 h 58"/>
                <a:gd name="T10" fmla="*/ 23 w 47"/>
                <a:gd name="T11" fmla="*/ 16 h 58"/>
                <a:gd name="T12" fmla="*/ 28 w 47"/>
                <a:gd name="T13" fmla="*/ 14 h 58"/>
                <a:gd name="T14" fmla="*/ 2 w 47"/>
                <a:gd name="T15" fmla="*/ 20 h 58"/>
                <a:gd name="T16" fmla="*/ 1 w 47"/>
                <a:gd name="T17" fmla="*/ 21 h 58"/>
                <a:gd name="T18" fmla="*/ 15 w 47"/>
                <a:gd name="T19" fmla="*/ 33 h 58"/>
                <a:gd name="T20" fmla="*/ 18 w 47"/>
                <a:gd name="T21" fmla="*/ 30 h 58"/>
                <a:gd name="T22" fmla="*/ 1 w 47"/>
                <a:gd name="T23" fmla="*/ 40 h 58"/>
                <a:gd name="T24" fmla="*/ 1 w 47"/>
                <a:gd name="T25" fmla="*/ 42 h 58"/>
                <a:gd name="T26" fmla="*/ 13 w 47"/>
                <a:gd name="T27" fmla="*/ 46 h 58"/>
                <a:gd name="T28" fmla="*/ 8 w 47"/>
                <a:gd name="T29" fmla="*/ 54 h 58"/>
                <a:gd name="T30" fmla="*/ 13 w 47"/>
                <a:gd name="T31" fmla="*/ 54 h 58"/>
                <a:gd name="T32" fmla="*/ 21 w 47"/>
                <a:gd name="T33" fmla="*/ 45 h 58"/>
                <a:gd name="T34" fmla="*/ 20 w 47"/>
                <a:gd name="T35" fmla="*/ 44 h 58"/>
                <a:gd name="T36" fmla="*/ 8 w 47"/>
                <a:gd name="T37" fmla="*/ 40 h 58"/>
                <a:gd name="T38" fmla="*/ 19 w 47"/>
                <a:gd name="T39" fmla="*/ 33 h 58"/>
                <a:gd name="T40" fmla="*/ 21 w 47"/>
                <a:gd name="T41" fmla="*/ 30 h 58"/>
                <a:gd name="T42" fmla="*/ 12 w 47"/>
                <a:gd name="T43" fmla="*/ 22 h 58"/>
                <a:gd name="T44" fmla="*/ 25 w 47"/>
                <a:gd name="T45" fmla="*/ 17 h 58"/>
                <a:gd name="T46" fmla="*/ 30 w 47"/>
                <a:gd name="T47" fmla="*/ 14 h 58"/>
                <a:gd name="T48" fmla="*/ 30 w 47"/>
                <a:gd name="T49" fmla="*/ 4 h 58"/>
                <a:gd name="T50" fmla="*/ 31 w 47"/>
                <a:gd name="T51" fmla="*/ 6 h 58"/>
                <a:gd name="T52" fmla="*/ 36 w 47"/>
                <a:gd name="T53" fmla="*/ 12 h 58"/>
                <a:gd name="T54" fmla="*/ 39 w 47"/>
                <a:gd name="T55" fmla="*/ 39 h 58"/>
                <a:gd name="T56" fmla="*/ 38 w 47"/>
                <a:gd name="T57" fmla="*/ 48 h 58"/>
                <a:gd name="T58" fmla="*/ 28 w 47"/>
                <a:gd name="T59" fmla="*/ 54 h 58"/>
                <a:gd name="T60" fmla="*/ 13 w 47"/>
                <a:gd name="T61" fmla="*/ 53 h 58"/>
                <a:gd name="T62" fmla="*/ 8 w 47"/>
                <a:gd name="T6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58">
                  <a:moveTo>
                    <a:pt x="8" y="56"/>
                  </a:moveTo>
                  <a:cubicBezTo>
                    <a:pt x="15" y="58"/>
                    <a:pt x="25" y="57"/>
                    <a:pt x="33" y="56"/>
                  </a:cubicBezTo>
                  <a:cubicBezTo>
                    <a:pt x="45" y="54"/>
                    <a:pt x="44" y="49"/>
                    <a:pt x="46" y="38"/>
                  </a:cubicBezTo>
                  <a:cubicBezTo>
                    <a:pt x="47" y="30"/>
                    <a:pt x="47" y="23"/>
                    <a:pt x="45" y="16"/>
                  </a:cubicBezTo>
                  <a:cubicBezTo>
                    <a:pt x="44" y="11"/>
                    <a:pt x="39" y="3"/>
                    <a:pt x="34" y="2"/>
                  </a:cubicBezTo>
                  <a:cubicBezTo>
                    <a:pt x="24" y="0"/>
                    <a:pt x="22" y="8"/>
                    <a:pt x="23" y="16"/>
                  </a:cubicBezTo>
                  <a:cubicBezTo>
                    <a:pt x="25" y="15"/>
                    <a:pt x="26" y="15"/>
                    <a:pt x="28" y="14"/>
                  </a:cubicBezTo>
                  <a:cubicBezTo>
                    <a:pt x="18" y="14"/>
                    <a:pt x="10" y="14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6" y="25"/>
                    <a:pt x="10" y="29"/>
                    <a:pt x="15" y="33"/>
                  </a:cubicBezTo>
                  <a:cubicBezTo>
                    <a:pt x="16" y="32"/>
                    <a:pt x="17" y="31"/>
                    <a:pt x="18" y="30"/>
                  </a:cubicBezTo>
                  <a:cubicBezTo>
                    <a:pt x="11" y="32"/>
                    <a:pt x="6" y="36"/>
                    <a:pt x="1" y="40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5" y="43"/>
                    <a:pt x="9" y="45"/>
                    <a:pt x="13" y="46"/>
                  </a:cubicBezTo>
                  <a:cubicBezTo>
                    <a:pt x="15" y="47"/>
                    <a:pt x="9" y="53"/>
                    <a:pt x="8" y="54"/>
                  </a:cubicBezTo>
                  <a:cubicBezTo>
                    <a:pt x="5" y="56"/>
                    <a:pt x="12" y="55"/>
                    <a:pt x="13" y="54"/>
                  </a:cubicBezTo>
                  <a:cubicBezTo>
                    <a:pt x="16" y="52"/>
                    <a:pt x="18" y="48"/>
                    <a:pt x="21" y="45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6" y="43"/>
                    <a:pt x="12" y="42"/>
                    <a:pt x="8" y="40"/>
                  </a:cubicBezTo>
                  <a:cubicBezTo>
                    <a:pt x="6" y="39"/>
                    <a:pt x="18" y="33"/>
                    <a:pt x="19" y="33"/>
                  </a:cubicBezTo>
                  <a:cubicBezTo>
                    <a:pt x="19" y="32"/>
                    <a:pt x="23" y="31"/>
                    <a:pt x="21" y="30"/>
                  </a:cubicBezTo>
                  <a:cubicBezTo>
                    <a:pt x="18" y="28"/>
                    <a:pt x="15" y="25"/>
                    <a:pt x="12" y="22"/>
                  </a:cubicBezTo>
                  <a:cubicBezTo>
                    <a:pt x="6" y="16"/>
                    <a:pt x="22" y="17"/>
                    <a:pt x="25" y="17"/>
                  </a:cubicBezTo>
                  <a:cubicBezTo>
                    <a:pt x="26" y="17"/>
                    <a:pt x="30" y="16"/>
                    <a:pt x="30" y="14"/>
                  </a:cubicBezTo>
                  <a:cubicBezTo>
                    <a:pt x="29" y="11"/>
                    <a:pt x="29" y="8"/>
                    <a:pt x="30" y="4"/>
                  </a:cubicBezTo>
                  <a:cubicBezTo>
                    <a:pt x="29" y="5"/>
                    <a:pt x="29" y="6"/>
                    <a:pt x="31" y="6"/>
                  </a:cubicBezTo>
                  <a:cubicBezTo>
                    <a:pt x="33" y="8"/>
                    <a:pt x="34" y="10"/>
                    <a:pt x="36" y="12"/>
                  </a:cubicBezTo>
                  <a:cubicBezTo>
                    <a:pt x="41" y="20"/>
                    <a:pt x="40" y="30"/>
                    <a:pt x="39" y="39"/>
                  </a:cubicBezTo>
                  <a:cubicBezTo>
                    <a:pt x="39" y="42"/>
                    <a:pt x="38" y="45"/>
                    <a:pt x="38" y="48"/>
                  </a:cubicBezTo>
                  <a:cubicBezTo>
                    <a:pt x="37" y="54"/>
                    <a:pt x="33" y="54"/>
                    <a:pt x="28" y="54"/>
                  </a:cubicBezTo>
                  <a:cubicBezTo>
                    <a:pt x="23" y="54"/>
                    <a:pt x="17" y="54"/>
                    <a:pt x="13" y="53"/>
                  </a:cubicBezTo>
                  <a:cubicBezTo>
                    <a:pt x="11" y="52"/>
                    <a:pt x="5" y="55"/>
                    <a:pt x="8" y="5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871"/>
            <p:cNvSpPr>
              <a:spLocks/>
            </p:cNvSpPr>
            <p:nvPr/>
          </p:nvSpPr>
          <p:spPr bwMode="auto">
            <a:xfrm>
              <a:off x="5772150" y="3489326"/>
              <a:ext cx="153988" cy="334963"/>
            </a:xfrm>
            <a:custGeom>
              <a:avLst/>
              <a:gdLst>
                <a:gd name="T0" fmla="*/ 34 w 41"/>
                <a:gd name="T1" fmla="*/ 69 h 89"/>
                <a:gd name="T2" fmla="*/ 0 w 41"/>
                <a:gd name="T3" fmla="*/ 40 h 89"/>
                <a:gd name="T4" fmla="*/ 12 w 41"/>
                <a:gd name="T5" fmla="*/ 10 h 89"/>
                <a:gd name="T6" fmla="*/ 31 w 41"/>
                <a:gd name="T7" fmla="*/ 0 h 89"/>
                <a:gd name="T8" fmla="*/ 22 w 41"/>
                <a:gd name="T9" fmla="*/ 32 h 89"/>
                <a:gd name="T10" fmla="*/ 22 w 41"/>
                <a:gd name="T11" fmla="*/ 57 h 89"/>
                <a:gd name="T12" fmla="*/ 34 w 41"/>
                <a:gd name="T13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9">
                  <a:moveTo>
                    <a:pt x="34" y="69"/>
                  </a:moveTo>
                  <a:cubicBezTo>
                    <a:pt x="13" y="89"/>
                    <a:pt x="0" y="60"/>
                    <a:pt x="0" y="40"/>
                  </a:cubicBezTo>
                  <a:cubicBezTo>
                    <a:pt x="0" y="28"/>
                    <a:pt x="3" y="18"/>
                    <a:pt x="12" y="10"/>
                  </a:cubicBezTo>
                  <a:cubicBezTo>
                    <a:pt x="15" y="7"/>
                    <a:pt x="31" y="1"/>
                    <a:pt x="31" y="0"/>
                  </a:cubicBezTo>
                  <a:cubicBezTo>
                    <a:pt x="27" y="9"/>
                    <a:pt x="27" y="23"/>
                    <a:pt x="22" y="32"/>
                  </a:cubicBezTo>
                  <a:cubicBezTo>
                    <a:pt x="41" y="39"/>
                    <a:pt x="41" y="50"/>
                    <a:pt x="22" y="57"/>
                  </a:cubicBezTo>
                  <a:cubicBezTo>
                    <a:pt x="25" y="62"/>
                    <a:pt x="29" y="66"/>
                    <a:pt x="34" y="69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872"/>
            <p:cNvSpPr>
              <a:spLocks/>
            </p:cNvSpPr>
            <p:nvPr/>
          </p:nvSpPr>
          <p:spPr bwMode="auto">
            <a:xfrm>
              <a:off x="5754688" y="3481389"/>
              <a:ext cx="168275" cy="342900"/>
            </a:xfrm>
            <a:custGeom>
              <a:avLst/>
              <a:gdLst>
                <a:gd name="T0" fmla="*/ 36 w 45"/>
                <a:gd name="T1" fmla="*/ 71 h 91"/>
                <a:gd name="T2" fmla="*/ 9 w 45"/>
                <a:gd name="T3" fmla="*/ 30 h 91"/>
                <a:gd name="T4" fmla="*/ 27 w 45"/>
                <a:gd name="T5" fmla="*/ 8 h 91"/>
                <a:gd name="T6" fmla="*/ 39 w 45"/>
                <a:gd name="T7" fmla="*/ 2 h 91"/>
                <a:gd name="T8" fmla="*/ 33 w 45"/>
                <a:gd name="T9" fmla="*/ 2 h 91"/>
                <a:gd name="T10" fmla="*/ 24 w 45"/>
                <a:gd name="T11" fmla="*/ 34 h 91"/>
                <a:gd name="T12" fmla="*/ 24 w 45"/>
                <a:gd name="T13" fmla="*/ 35 h 91"/>
                <a:gd name="T14" fmla="*/ 25 w 45"/>
                <a:gd name="T15" fmla="*/ 59 h 91"/>
                <a:gd name="T16" fmla="*/ 24 w 45"/>
                <a:gd name="T17" fmla="*/ 60 h 91"/>
                <a:gd name="T18" fmla="*/ 36 w 45"/>
                <a:gd name="T19" fmla="*/ 72 h 91"/>
                <a:gd name="T20" fmla="*/ 42 w 45"/>
                <a:gd name="T21" fmla="*/ 69 h 91"/>
                <a:gd name="T22" fmla="*/ 33 w 45"/>
                <a:gd name="T23" fmla="*/ 58 h 91"/>
                <a:gd name="T24" fmla="*/ 38 w 45"/>
                <a:gd name="T25" fmla="*/ 55 h 91"/>
                <a:gd name="T26" fmla="*/ 44 w 45"/>
                <a:gd name="T27" fmla="*/ 43 h 91"/>
                <a:gd name="T28" fmla="*/ 32 w 45"/>
                <a:gd name="T29" fmla="*/ 30 h 91"/>
                <a:gd name="T30" fmla="*/ 40 w 45"/>
                <a:gd name="T31" fmla="*/ 1 h 91"/>
                <a:gd name="T32" fmla="*/ 33 w 45"/>
                <a:gd name="T33" fmla="*/ 2 h 91"/>
                <a:gd name="T34" fmla="*/ 11 w 45"/>
                <a:gd name="T35" fmla="*/ 15 h 91"/>
                <a:gd name="T36" fmla="*/ 3 w 45"/>
                <a:gd name="T37" fmla="*/ 56 h 91"/>
                <a:gd name="T38" fmla="*/ 42 w 45"/>
                <a:gd name="T39" fmla="*/ 70 h 91"/>
                <a:gd name="T40" fmla="*/ 36 w 45"/>
                <a:gd name="T41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91">
                  <a:moveTo>
                    <a:pt x="36" y="71"/>
                  </a:moveTo>
                  <a:cubicBezTo>
                    <a:pt x="13" y="91"/>
                    <a:pt x="7" y="43"/>
                    <a:pt x="9" y="30"/>
                  </a:cubicBezTo>
                  <a:cubicBezTo>
                    <a:pt x="11" y="20"/>
                    <a:pt x="18" y="12"/>
                    <a:pt x="27" y="8"/>
                  </a:cubicBezTo>
                  <a:cubicBezTo>
                    <a:pt x="31" y="6"/>
                    <a:pt x="36" y="4"/>
                    <a:pt x="39" y="2"/>
                  </a:cubicBezTo>
                  <a:cubicBezTo>
                    <a:pt x="37" y="2"/>
                    <a:pt x="35" y="2"/>
                    <a:pt x="33" y="2"/>
                  </a:cubicBezTo>
                  <a:cubicBezTo>
                    <a:pt x="29" y="13"/>
                    <a:pt x="28" y="2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8" y="41"/>
                    <a:pt x="43" y="51"/>
                    <a:pt x="25" y="59"/>
                  </a:cubicBezTo>
                  <a:cubicBezTo>
                    <a:pt x="25" y="59"/>
                    <a:pt x="24" y="59"/>
                    <a:pt x="24" y="60"/>
                  </a:cubicBezTo>
                  <a:cubicBezTo>
                    <a:pt x="27" y="65"/>
                    <a:pt x="31" y="68"/>
                    <a:pt x="36" y="72"/>
                  </a:cubicBezTo>
                  <a:cubicBezTo>
                    <a:pt x="37" y="73"/>
                    <a:pt x="43" y="70"/>
                    <a:pt x="42" y="69"/>
                  </a:cubicBezTo>
                  <a:cubicBezTo>
                    <a:pt x="41" y="69"/>
                    <a:pt x="28" y="60"/>
                    <a:pt x="33" y="58"/>
                  </a:cubicBezTo>
                  <a:cubicBezTo>
                    <a:pt x="35" y="57"/>
                    <a:pt x="37" y="56"/>
                    <a:pt x="38" y="55"/>
                  </a:cubicBezTo>
                  <a:cubicBezTo>
                    <a:pt x="42" y="52"/>
                    <a:pt x="45" y="49"/>
                    <a:pt x="44" y="43"/>
                  </a:cubicBezTo>
                  <a:cubicBezTo>
                    <a:pt x="43" y="38"/>
                    <a:pt x="30" y="34"/>
                    <a:pt x="32" y="30"/>
                  </a:cubicBezTo>
                  <a:cubicBezTo>
                    <a:pt x="36" y="21"/>
                    <a:pt x="36" y="10"/>
                    <a:pt x="40" y="1"/>
                  </a:cubicBezTo>
                  <a:cubicBezTo>
                    <a:pt x="40" y="0"/>
                    <a:pt x="34" y="1"/>
                    <a:pt x="33" y="2"/>
                  </a:cubicBezTo>
                  <a:cubicBezTo>
                    <a:pt x="27" y="8"/>
                    <a:pt x="17" y="8"/>
                    <a:pt x="11" y="15"/>
                  </a:cubicBezTo>
                  <a:cubicBezTo>
                    <a:pt x="2" y="27"/>
                    <a:pt x="0" y="41"/>
                    <a:pt x="3" y="56"/>
                  </a:cubicBezTo>
                  <a:cubicBezTo>
                    <a:pt x="8" y="78"/>
                    <a:pt x="25" y="85"/>
                    <a:pt x="42" y="70"/>
                  </a:cubicBezTo>
                  <a:cubicBezTo>
                    <a:pt x="43" y="69"/>
                    <a:pt x="37" y="70"/>
                    <a:pt x="36" y="7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873"/>
            <p:cNvSpPr>
              <a:spLocks/>
            </p:cNvSpPr>
            <p:nvPr/>
          </p:nvSpPr>
          <p:spPr bwMode="auto">
            <a:xfrm>
              <a:off x="7091363" y="2552701"/>
              <a:ext cx="247650" cy="361950"/>
            </a:xfrm>
            <a:custGeom>
              <a:avLst/>
              <a:gdLst>
                <a:gd name="T0" fmla="*/ 21 w 66"/>
                <a:gd name="T1" fmla="*/ 11 h 96"/>
                <a:gd name="T2" fmla="*/ 6 w 66"/>
                <a:gd name="T3" fmla="*/ 70 h 96"/>
                <a:gd name="T4" fmla="*/ 56 w 66"/>
                <a:gd name="T5" fmla="*/ 70 h 96"/>
                <a:gd name="T6" fmla="*/ 57 w 66"/>
                <a:gd name="T7" fmla="*/ 17 h 96"/>
                <a:gd name="T8" fmla="*/ 22 w 66"/>
                <a:gd name="T9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96">
                  <a:moveTo>
                    <a:pt x="21" y="11"/>
                  </a:moveTo>
                  <a:cubicBezTo>
                    <a:pt x="4" y="24"/>
                    <a:pt x="0" y="52"/>
                    <a:pt x="6" y="70"/>
                  </a:cubicBezTo>
                  <a:cubicBezTo>
                    <a:pt x="17" y="96"/>
                    <a:pt x="44" y="93"/>
                    <a:pt x="56" y="70"/>
                  </a:cubicBezTo>
                  <a:cubicBezTo>
                    <a:pt x="62" y="56"/>
                    <a:pt x="66" y="31"/>
                    <a:pt x="57" y="17"/>
                  </a:cubicBezTo>
                  <a:cubicBezTo>
                    <a:pt x="51" y="7"/>
                    <a:pt x="30" y="0"/>
                    <a:pt x="22" y="10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874"/>
            <p:cNvSpPr>
              <a:spLocks/>
            </p:cNvSpPr>
            <p:nvPr/>
          </p:nvSpPr>
          <p:spPr bwMode="auto">
            <a:xfrm>
              <a:off x="7072313" y="2541589"/>
              <a:ext cx="279400" cy="373063"/>
            </a:xfrm>
            <a:custGeom>
              <a:avLst/>
              <a:gdLst>
                <a:gd name="T0" fmla="*/ 23 w 74"/>
                <a:gd name="T1" fmla="*/ 13 h 99"/>
                <a:gd name="T2" fmla="*/ 10 w 74"/>
                <a:gd name="T3" fmla="*/ 77 h 99"/>
                <a:gd name="T4" fmla="*/ 52 w 74"/>
                <a:gd name="T5" fmla="*/ 87 h 99"/>
                <a:gd name="T6" fmla="*/ 68 w 74"/>
                <a:gd name="T7" fmla="*/ 24 h 99"/>
                <a:gd name="T8" fmla="*/ 24 w 74"/>
                <a:gd name="T9" fmla="*/ 12 h 99"/>
                <a:gd name="T10" fmla="*/ 30 w 74"/>
                <a:gd name="T11" fmla="*/ 14 h 99"/>
                <a:gd name="T12" fmla="*/ 58 w 74"/>
                <a:gd name="T13" fmla="*/ 19 h 99"/>
                <a:gd name="T14" fmla="*/ 64 w 74"/>
                <a:gd name="T15" fmla="*/ 45 h 99"/>
                <a:gd name="T16" fmla="*/ 45 w 74"/>
                <a:gd name="T17" fmla="*/ 87 h 99"/>
                <a:gd name="T18" fmla="*/ 12 w 74"/>
                <a:gd name="T19" fmla="*/ 61 h 99"/>
                <a:gd name="T20" fmla="*/ 29 w 74"/>
                <a:gd name="T21" fmla="*/ 14 h 99"/>
                <a:gd name="T22" fmla="*/ 23 w 74"/>
                <a:gd name="T23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99">
                  <a:moveTo>
                    <a:pt x="23" y="13"/>
                  </a:moveTo>
                  <a:cubicBezTo>
                    <a:pt x="5" y="28"/>
                    <a:pt x="0" y="56"/>
                    <a:pt x="10" y="77"/>
                  </a:cubicBezTo>
                  <a:cubicBezTo>
                    <a:pt x="17" y="95"/>
                    <a:pt x="37" y="97"/>
                    <a:pt x="52" y="87"/>
                  </a:cubicBezTo>
                  <a:cubicBezTo>
                    <a:pt x="70" y="75"/>
                    <a:pt x="74" y="44"/>
                    <a:pt x="68" y="24"/>
                  </a:cubicBezTo>
                  <a:cubicBezTo>
                    <a:pt x="63" y="8"/>
                    <a:pt x="37" y="0"/>
                    <a:pt x="24" y="12"/>
                  </a:cubicBezTo>
                  <a:cubicBezTo>
                    <a:pt x="22" y="15"/>
                    <a:pt x="28" y="15"/>
                    <a:pt x="30" y="14"/>
                  </a:cubicBezTo>
                  <a:cubicBezTo>
                    <a:pt x="38" y="6"/>
                    <a:pt x="51" y="13"/>
                    <a:pt x="58" y="19"/>
                  </a:cubicBezTo>
                  <a:cubicBezTo>
                    <a:pt x="64" y="26"/>
                    <a:pt x="64" y="37"/>
                    <a:pt x="64" y="45"/>
                  </a:cubicBezTo>
                  <a:cubicBezTo>
                    <a:pt x="63" y="61"/>
                    <a:pt x="59" y="78"/>
                    <a:pt x="45" y="87"/>
                  </a:cubicBezTo>
                  <a:cubicBezTo>
                    <a:pt x="27" y="99"/>
                    <a:pt x="14" y="76"/>
                    <a:pt x="12" y="61"/>
                  </a:cubicBezTo>
                  <a:cubicBezTo>
                    <a:pt x="9" y="44"/>
                    <a:pt x="15" y="25"/>
                    <a:pt x="29" y="14"/>
                  </a:cubicBezTo>
                  <a:cubicBezTo>
                    <a:pt x="32" y="12"/>
                    <a:pt x="25" y="12"/>
                    <a:pt x="23" y="1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875"/>
            <p:cNvSpPr>
              <a:spLocks/>
            </p:cNvSpPr>
            <p:nvPr/>
          </p:nvSpPr>
          <p:spPr bwMode="auto">
            <a:xfrm>
              <a:off x="7140575" y="2593976"/>
              <a:ext cx="63500" cy="90488"/>
            </a:xfrm>
            <a:custGeom>
              <a:avLst/>
              <a:gdLst>
                <a:gd name="T0" fmla="*/ 6 w 17"/>
                <a:gd name="T1" fmla="*/ 3 h 24"/>
                <a:gd name="T2" fmla="*/ 2 w 17"/>
                <a:gd name="T3" fmla="*/ 18 h 24"/>
                <a:gd name="T4" fmla="*/ 15 w 17"/>
                <a:gd name="T5" fmla="*/ 18 h 24"/>
                <a:gd name="T6" fmla="*/ 15 w 17"/>
                <a:gd name="T7" fmla="*/ 5 h 24"/>
                <a:gd name="T8" fmla="*/ 6 w 17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6" y="3"/>
                  </a:moveTo>
                  <a:cubicBezTo>
                    <a:pt x="1" y="6"/>
                    <a:pt x="0" y="13"/>
                    <a:pt x="2" y="18"/>
                  </a:cubicBezTo>
                  <a:cubicBezTo>
                    <a:pt x="5" y="24"/>
                    <a:pt x="12" y="24"/>
                    <a:pt x="15" y="18"/>
                  </a:cubicBezTo>
                  <a:cubicBezTo>
                    <a:pt x="16" y="14"/>
                    <a:pt x="17" y="8"/>
                    <a:pt x="15" y="5"/>
                  </a:cubicBezTo>
                  <a:cubicBezTo>
                    <a:pt x="13" y="2"/>
                    <a:pt x="8" y="0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Freeform 1876"/>
            <p:cNvSpPr>
              <a:spLocks/>
            </p:cNvSpPr>
            <p:nvPr/>
          </p:nvSpPr>
          <p:spPr bwMode="auto">
            <a:xfrm>
              <a:off x="7137400" y="2593976"/>
              <a:ext cx="71438" cy="93663"/>
            </a:xfrm>
            <a:custGeom>
              <a:avLst/>
              <a:gdLst>
                <a:gd name="T0" fmla="*/ 6 w 19"/>
                <a:gd name="T1" fmla="*/ 3 h 25"/>
                <a:gd name="T2" fmla="*/ 3 w 19"/>
                <a:gd name="T3" fmla="*/ 20 h 25"/>
                <a:gd name="T4" fmla="*/ 13 w 19"/>
                <a:gd name="T5" fmla="*/ 21 h 25"/>
                <a:gd name="T6" fmla="*/ 17 w 19"/>
                <a:gd name="T7" fmla="*/ 5 h 25"/>
                <a:gd name="T8" fmla="*/ 6 w 19"/>
                <a:gd name="T9" fmla="*/ 3 h 25"/>
                <a:gd name="T10" fmla="*/ 8 w 19"/>
                <a:gd name="T11" fmla="*/ 3 h 25"/>
                <a:gd name="T12" fmla="*/ 15 w 19"/>
                <a:gd name="T13" fmla="*/ 5 h 25"/>
                <a:gd name="T14" fmla="*/ 16 w 19"/>
                <a:gd name="T15" fmla="*/ 10 h 25"/>
                <a:gd name="T16" fmla="*/ 11 w 19"/>
                <a:gd name="T17" fmla="*/ 22 h 25"/>
                <a:gd name="T18" fmla="*/ 3 w 19"/>
                <a:gd name="T19" fmla="*/ 14 h 25"/>
                <a:gd name="T20" fmla="*/ 8 w 19"/>
                <a:gd name="T21" fmla="*/ 3 h 25"/>
                <a:gd name="T22" fmla="*/ 6 w 19"/>
                <a:gd name="T2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5">
                  <a:moveTo>
                    <a:pt x="6" y="3"/>
                  </a:moveTo>
                  <a:cubicBezTo>
                    <a:pt x="1" y="7"/>
                    <a:pt x="0" y="14"/>
                    <a:pt x="3" y="20"/>
                  </a:cubicBezTo>
                  <a:cubicBezTo>
                    <a:pt x="5" y="24"/>
                    <a:pt x="10" y="23"/>
                    <a:pt x="13" y="21"/>
                  </a:cubicBezTo>
                  <a:cubicBezTo>
                    <a:pt x="18" y="18"/>
                    <a:pt x="19" y="10"/>
                    <a:pt x="17" y="5"/>
                  </a:cubicBezTo>
                  <a:cubicBezTo>
                    <a:pt x="16" y="1"/>
                    <a:pt x="9" y="0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10" y="1"/>
                    <a:pt x="14" y="3"/>
                    <a:pt x="15" y="5"/>
                  </a:cubicBezTo>
                  <a:cubicBezTo>
                    <a:pt x="16" y="6"/>
                    <a:pt x="16" y="8"/>
                    <a:pt x="16" y="10"/>
                  </a:cubicBezTo>
                  <a:cubicBezTo>
                    <a:pt x="16" y="14"/>
                    <a:pt x="15" y="19"/>
                    <a:pt x="11" y="22"/>
                  </a:cubicBezTo>
                  <a:cubicBezTo>
                    <a:pt x="7" y="25"/>
                    <a:pt x="4" y="18"/>
                    <a:pt x="3" y="14"/>
                  </a:cubicBezTo>
                  <a:cubicBezTo>
                    <a:pt x="3" y="10"/>
                    <a:pt x="4" y="6"/>
                    <a:pt x="8" y="3"/>
                  </a:cubicBezTo>
                  <a:cubicBezTo>
                    <a:pt x="8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877"/>
            <p:cNvSpPr>
              <a:spLocks/>
            </p:cNvSpPr>
            <p:nvPr/>
          </p:nvSpPr>
          <p:spPr bwMode="auto">
            <a:xfrm>
              <a:off x="7019925" y="2503489"/>
              <a:ext cx="323850" cy="222250"/>
            </a:xfrm>
            <a:custGeom>
              <a:avLst/>
              <a:gdLst>
                <a:gd name="T0" fmla="*/ 6 w 86"/>
                <a:gd name="T1" fmla="*/ 37 h 59"/>
                <a:gd name="T2" fmla="*/ 19 w 86"/>
                <a:gd name="T3" fmla="*/ 15 h 59"/>
                <a:gd name="T4" fmla="*/ 66 w 86"/>
                <a:gd name="T5" fmla="*/ 16 h 59"/>
                <a:gd name="T6" fmla="*/ 80 w 86"/>
                <a:gd name="T7" fmla="*/ 58 h 59"/>
                <a:gd name="T8" fmla="*/ 86 w 86"/>
                <a:gd name="T9" fmla="*/ 57 h 59"/>
                <a:gd name="T10" fmla="*/ 50 w 86"/>
                <a:gd name="T11" fmla="*/ 2 h 59"/>
                <a:gd name="T12" fmla="*/ 1 w 86"/>
                <a:gd name="T13" fmla="*/ 38 h 59"/>
                <a:gd name="T14" fmla="*/ 6 w 86"/>
                <a:gd name="T15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59">
                  <a:moveTo>
                    <a:pt x="6" y="37"/>
                  </a:moveTo>
                  <a:cubicBezTo>
                    <a:pt x="9" y="29"/>
                    <a:pt x="13" y="22"/>
                    <a:pt x="19" y="15"/>
                  </a:cubicBezTo>
                  <a:cubicBezTo>
                    <a:pt x="33" y="0"/>
                    <a:pt x="53" y="4"/>
                    <a:pt x="66" y="16"/>
                  </a:cubicBezTo>
                  <a:cubicBezTo>
                    <a:pt x="77" y="26"/>
                    <a:pt x="80" y="44"/>
                    <a:pt x="80" y="58"/>
                  </a:cubicBezTo>
                  <a:cubicBezTo>
                    <a:pt x="80" y="59"/>
                    <a:pt x="86" y="59"/>
                    <a:pt x="86" y="57"/>
                  </a:cubicBezTo>
                  <a:cubicBezTo>
                    <a:pt x="86" y="34"/>
                    <a:pt x="76" y="5"/>
                    <a:pt x="50" y="2"/>
                  </a:cubicBezTo>
                  <a:cubicBezTo>
                    <a:pt x="26" y="0"/>
                    <a:pt x="8" y="17"/>
                    <a:pt x="1" y="38"/>
                  </a:cubicBezTo>
                  <a:cubicBezTo>
                    <a:pt x="0" y="39"/>
                    <a:pt x="6" y="39"/>
                    <a:pt x="6" y="3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878"/>
            <p:cNvSpPr>
              <a:spLocks/>
            </p:cNvSpPr>
            <p:nvPr/>
          </p:nvSpPr>
          <p:spPr bwMode="auto">
            <a:xfrm>
              <a:off x="7321550" y="2700339"/>
              <a:ext cx="82550" cy="33338"/>
            </a:xfrm>
            <a:custGeom>
              <a:avLst/>
              <a:gdLst>
                <a:gd name="T0" fmla="*/ 16 w 22"/>
                <a:gd name="T1" fmla="*/ 2 h 9"/>
                <a:gd name="T2" fmla="*/ 5 w 22"/>
                <a:gd name="T3" fmla="*/ 5 h 9"/>
                <a:gd name="T4" fmla="*/ 1 w 22"/>
                <a:gd name="T5" fmla="*/ 6 h 9"/>
                <a:gd name="T6" fmla="*/ 3 w 22"/>
                <a:gd name="T7" fmla="*/ 9 h 9"/>
                <a:gd name="T8" fmla="*/ 18 w 22"/>
                <a:gd name="T9" fmla="*/ 5 h 9"/>
                <a:gd name="T10" fmla="*/ 16 w 22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16" y="2"/>
                  </a:moveTo>
                  <a:cubicBezTo>
                    <a:pt x="12" y="3"/>
                    <a:pt x="9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8" y="9"/>
                    <a:pt x="13" y="7"/>
                    <a:pt x="18" y="5"/>
                  </a:cubicBezTo>
                  <a:cubicBezTo>
                    <a:pt x="22" y="3"/>
                    <a:pt x="19" y="0"/>
                    <a:pt x="16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Freeform 1879"/>
            <p:cNvSpPr>
              <a:spLocks/>
            </p:cNvSpPr>
            <p:nvPr/>
          </p:nvSpPr>
          <p:spPr bwMode="auto">
            <a:xfrm>
              <a:off x="2959100" y="4575176"/>
              <a:ext cx="6267450" cy="1203325"/>
            </a:xfrm>
            <a:custGeom>
              <a:avLst/>
              <a:gdLst>
                <a:gd name="T0" fmla="*/ 1654 w 1668"/>
                <a:gd name="T1" fmla="*/ 71 h 320"/>
                <a:gd name="T2" fmla="*/ 1647 w 1668"/>
                <a:gd name="T3" fmla="*/ 61 h 320"/>
                <a:gd name="T4" fmla="*/ 1606 w 1668"/>
                <a:gd name="T5" fmla="*/ 43 h 320"/>
                <a:gd name="T6" fmla="*/ 1463 w 1668"/>
                <a:gd name="T7" fmla="*/ 37 h 320"/>
                <a:gd name="T8" fmla="*/ 1304 w 1668"/>
                <a:gd name="T9" fmla="*/ 39 h 320"/>
                <a:gd name="T10" fmla="*/ 1139 w 1668"/>
                <a:gd name="T11" fmla="*/ 35 h 320"/>
                <a:gd name="T12" fmla="*/ 895 w 1668"/>
                <a:gd name="T13" fmla="*/ 25 h 320"/>
                <a:gd name="T14" fmla="*/ 543 w 1668"/>
                <a:gd name="T15" fmla="*/ 4 h 320"/>
                <a:gd name="T16" fmla="*/ 208 w 1668"/>
                <a:gd name="T17" fmla="*/ 18 h 320"/>
                <a:gd name="T18" fmla="*/ 60 w 1668"/>
                <a:gd name="T19" fmla="*/ 23 h 320"/>
                <a:gd name="T20" fmla="*/ 9 w 1668"/>
                <a:gd name="T21" fmla="*/ 78 h 320"/>
                <a:gd name="T22" fmla="*/ 15 w 1668"/>
                <a:gd name="T23" fmla="*/ 154 h 320"/>
                <a:gd name="T24" fmla="*/ 52 w 1668"/>
                <a:gd name="T25" fmla="*/ 187 h 320"/>
                <a:gd name="T26" fmla="*/ 166 w 1668"/>
                <a:gd name="T27" fmla="*/ 239 h 320"/>
                <a:gd name="T28" fmla="*/ 843 w 1668"/>
                <a:gd name="T29" fmla="*/ 320 h 320"/>
                <a:gd name="T30" fmla="*/ 1341 w 1668"/>
                <a:gd name="T31" fmla="*/ 282 h 320"/>
                <a:gd name="T32" fmla="*/ 1638 w 1668"/>
                <a:gd name="T33" fmla="*/ 184 h 320"/>
                <a:gd name="T34" fmla="*/ 1660 w 1668"/>
                <a:gd name="T35" fmla="*/ 163 h 320"/>
                <a:gd name="T36" fmla="*/ 1665 w 1668"/>
                <a:gd name="T37" fmla="*/ 108 h 320"/>
                <a:gd name="T38" fmla="*/ 1654 w 1668"/>
                <a:gd name="T39" fmla="*/ 7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68" h="320">
                  <a:moveTo>
                    <a:pt x="1654" y="71"/>
                  </a:moveTo>
                  <a:cubicBezTo>
                    <a:pt x="1652" y="68"/>
                    <a:pt x="1649" y="64"/>
                    <a:pt x="1647" y="61"/>
                  </a:cubicBezTo>
                  <a:cubicBezTo>
                    <a:pt x="1637" y="51"/>
                    <a:pt x="1618" y="45"/>
                    <a:pt x="1606" y="43"/>
                  </a:cubicBezTo>
                  <a:cubicBezTo>
                    <a:pt x="1560" y="34"/>
                    <a:pt x="1509" y="38"/>
                    <a:pt x="1463" y="37"/>
                  </a:cubicBezTo>
                  <a:cubicBezTo>
                    <a:pt x="1410" y="36"/>
                    <a:pt x="1357" y="36"/>
                    <a:pt x="1304" y="39"/>
                  </a:cubicBezTo>
                  <a:cubicBezTo>
                    <a:pt x="1250" y="42"/>
                    <a:pt x="1194" y="38"/>
                    <a:pt x="1139" y="35"/>
                  </a:cubicBezTo>
                  <a:cubicBezTo>
                    <a:pt x="1058" y="31"/>
                    <a:pt x="977" y="28"/>
                    <a:pt x="895" y="25"/>
                  </a:cubicBezTo>
                  <a:cubicBezTo>
                    <a:pt x="778" y="19"/>
                    <a:pt x="661" y="9"/>
                    <a:pt x="543" y="4"/>
                  </a:cubicBezTo>
                  <a:cubicBezTo>
                    <a:pt x="431" y="0"/>
                    <a:pt x="320" y="17"/>
                    <a:pt x="208" y="18"/>
                  </a:cubicBezTo>
                  <a:cubicBezTo>
                    <a:pt x="159" y="19"/>
                    <a:pt x="109" y="19"/>
                    <a:pt x="60" y="23"/>
                  </a:cubicBezTo>
                  <a:cubicBezTo>
                    <a:pt x="32" y="26"/>
                    <a:pt x="15" y="52"/>
                    <a:pt x="9" y="78"/>
                  </a:cubicBezTo>
                  <a:cubicBezTo>
                    <a:pt x="3" y="103"/>
                    <a:pt x="0" y="132"/>
                    <a:pt x="15" y="154"/>
                  </a:cubicBezTo>
                  <a:cubicBezTo>
                    <a:pt x="23" y="166"/>
                    <a:pt x="41" y="179"/>
                    <a:pt x="52" y="187"/>
                  </a:cubicBezTo>
                  <a:cubicBezTo>
                    <a:pt x="86" y="211"/>
                    <a:pt x="127" y="226"/>
                    <a:pt x="166" y="239"/>
                  </a:cubicBezTo>
                  <a:cubicBezTo>
                    <a:pt x="381" y="309"/>
                    <a:pt x="619" y="320"/>
                    <a:pt x="843" y="320"/>
                  </a:cubicBezTo>
                  <a:cubicBezTo>
                    <a:pt x="1010" y="320"/>
                    <a:pt x="1177" y="311"/>
                    <a:pt x="1341" y="282"/>
                  </a:cubicBezTo>
                  <a:cubicBezTo>
                    <a:pt x="1438" y="265"/>
                    <a:pt x="1556" y="245"/>
                    <a:pt x="1638" y="184"/>
                  </a:cubicBezTo>
                  <a:cubicBezTo>
                    <a:pt x="1645" y="179"/>
                    <a:pt x="1656" y="172"/>
                    <a:pt x="1660" y="163"/>
                  </a:cubicBezTo>
                  <a:cubicBezTo>
                    <a:pt x="1668" y="148"/>
                    <a:pt x="1665" y="125"/>
                    <a:pt x="1665" y="108"/>
                  </a:cubicBezTo>
                  <a:cubicBezTo>
                    <a:pt x="1665" y="95"/>
                    <a:pt x="1661" y="82"/>
                    <a:pt x="1654" y="71"/>
                  </a:cubicBezTo>
                  <a:close/>
                </a:path>
              </a:pathLst>
            </a:custGeom>
            <a:solidFill>
              <a:srgbClr val="648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880"/>
            <p:cNvSpPr>
              <a:spLocks/>
            </p:cNvSpPr>
            <p:nvPr/>
          </p:nvSpPr>
          <p:spPr bwMode="auto">
            <a:xfrm>
              <a:off x="2924175" y="4568826"/>
              <a:ext cx="6319838" cy="1225550"/>
            </a:xfrm>
            <a:custGeom>
              <a:avLst/>
              <a:gdLst>
                <a:gd name="T0" fmla="*/ 1666 w 1682"/>
                <a:gd name="T1" fmla="*/ 72 h 326"/>
                <a:gd name="T2" fmla="*/ 1538 w 1682"/>
                <a:gd name="T3" fmla="*/ 37 h 326"/>
                <a:gd name="T4" fmla="*/ 1346 w 1682"/>
                <a:gd name="T5" fmla="*/ 38 h 326"/>
                <a:gd name="T6" fmla="*/ 953 w 1682"/>
                <a:gd name="T7" fmla="*/ 27 h 326"/>
                <a:gd name="T8" fmla="*/ 561 w 1682"/>
                <a:gd name="T9" fmla="*/ 5 h 326"/>
                <a:gd name="T10" fmla="*/ 174 w 1682"/>
                <a:gd name="T11" fmla="*/ 19 h 326"/>
                <a:gd name="T12" fmla="*/ 92 w 1682"/>
                <a:gd name="T13" fmla="*/ 22 h 326"/>
                <a:gd name="T14" fmla="*/ 38 w 1682"/>
                <a:gd name="T15" fmla="*/ 38 h 326"/>
                <a:gd name="T16" fmla="*/ 18 w 1682"/>
                <a:gd name="T17" fmla="*/ 152 h 326"/>
                <a:gd name="T18" fmla="*/ 64 w 1682"/>
                <a:gd name="T19" fmla="*/ 194 h 326"/>
                <a:gd name="T20" fmla="*/ 146 w 1682"/>
                <a:gd name="T21" fmla="*/ 234 h 326"/>
                <a:gd name="T22" fmla="*/ 313 w 1682"/>
                <a:gd name="T23" fmla="*/ 280 h 326"/>
                <a:gd name="T24" fmla="*/ 670 w 1682"/>
                <a:gd name="T25" fmla="*/ 321 h 326"/>
                <a:gd name="T26" fmla="*/ 1039 w 1682"/>
                <a:gd name="T27" fmla="*/ 320 h 326"/>
                <a:gd name="T28" fmla="*/ 1467 w 1682"/>
                <a:gd name="T29" fmla="*/ 263 h 326"/>
                <a:gd name="T30" fmla="*/ 1634 w 1682"/>
                <a:gd name="T31" fmla="*/ 198 h 326"/>
                <a:gd name="T32" fmla="*/ 1677 w 1682"/>
                <a:gd name="T33" fmla="*/ 149 h 326"/>
                <a:gd name="T34" fmla="*/ 1666 w 1682"/>
                <a:gd name="T35" fmla="*/ 72 h 326"/>
                <a:gd name="T36" fmla="*/ 1660 w 1682"/>
                <a:gd name="T37" fmla="*/ 74 h 326"/>
                <a:gd name="T38" fmla="*/ 1669 w 1682"/>
                <a:gd name="T39" fmla="*/ 156 h 326"/>
                <a:gd name="T40" fmla="*/ 1598 w 1682"/>
                <a:gd name="T41" fmla="*/ 214 h 326"/>
                <a:gd name="T42" fmla="*/ 1441 w 1682"/>
                <a:gd name="T43" fmla="*/ 265 h 326"/>
                <a:gd name="T44" fmla="*/ 1071 w 1682"/>
                <a:gd name="T45" fmla="*/ 314 h 326"/>
                <a:gd name="T46" fmla="*/ 687 w 1682"/>
                <a:gd name="T47" fmla="*/ 318 h 326"/>
                <a:gd name="T48" fmla="*/ 317 w 1682"/>
                <a:gd name="T49" fmla="*/ 276 h 326"/>
                <a:gd name="T50" fmla="*/ 138 w 1682"/>
                <a:gd name="T51" fmla="*/ 225 h 326"/>
                <a:gd name="T52" fmla="*/ 17 w 1682"/>
                <a:gd name="T53" fmla="*/ 121 h 326"/>
                <a:gd name="T54" fmla="*/ 37 w 1682"/>
                <a:gd name="T55" fmla="*/ 46 h 326"/>
                <a:gd name="T56" fmla="*/ 149 w 1682"/>
                <a:gd name="T57" fmla="*/ 23 h 326"/>
                <a:gd name="T58" fmla="*/ 333 w 1682"/>
                <a:gd name="T59" fmla="*/ 17 h 326"/>
                <a:gd name="T60" fmla="*/ 535 w 1682"/>
                <a:gd name="T61" fmla="*/ 8 h 326"/>
                <a:gd name="T62" fmla="*/ 731 w 1682"/>
                <a:gd name="T63" fmla="*/ 18 h 326"/>
                <a:gd name="T64" fmla="*/ 1124 w 1682"/>
                <a:gd name="T65" fmla="*/ 38 h 326"/>
                <a:gd name="T66" fmla="*/ 1265 w 1682"/>
                <a:gd name="T67" fmla="*/ 44 h 326"/>
                <a:gd name="T68" fmla="*/ 1407 w 1682"/>
                <a:gd name="T69" fmla="*/ 41 h 326"/>
                <a:gd name="T70" fmla="*/ 1542 w 1682"/>
                <a:gd name="T71" fmla="*/ 41 h 326"/>
                <a:gd name="T72" fmla="*/ 1660 w 1682"/>
                <a:gd name="T73" fmla="*/ 74 h 326"/>
                <a:gd name="T74" fmla="*/ 1666 w 1682"/>
                <a:gd name="T75" fmla="*/ 7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2" h="326">
                  <a:moveTo>
                    <a:pt x="1666" y="72"/>
                  </a:moveTo>
                  <a:cubicBezTo>
                    <a:pt x="1640" y="34"/>
                    <a:pt x="1578" y="37"/>
                    <a:pt x="1538" y="37"/>
                  </a:cubicBezTo>
                  <a:cubicBezTo>
                    <a:pt x="1474" y="37"/>
                    <a:pt x="1410" y="36"/>
                    <a:pt x="1346" y="38"/>
                  </a:cubicBezTo>
                  <a:cubicBezTo>
                    <a:pt x="1215" y="41"/>
                    <a:pt x="1084" y="32"/>
                    <a:pt x="953" y="27"/>
                  </a:cubicBezTo>
                  <a:cubicBezTo>
                    <a:pt x="822" y="21"/>
                    <a:pt x="692" y="10"/>
                    <a:pt x="561" y="5"/>
                  </a:cubicBezTo>
                  <a:cubicBezTo>
                    <a:pt x="432" y="0"/>
                    <a:pt x="303" y="17"/>
                    <a:pt x="174" y="19"/>
                  </a:cubicBezTo>
                  <a:cubicBezTo>
                    <a:pt x="146" y="19"/>
                    <a:pt x="119" y="20"/>
                    <a:pt x="92" y="22"/>
                  </a:cubicBezTo>
                  <a:cubicBezTo>
                    <a:pt x="71" y="23"/>
                    <a:pt x="54" y="24"/>
                    <a:pt x="38" y="38"/>
                  </a:cubicBezTo>
                  <a:cubicBezTo>
                    <a:pt x="10" y="61"/>
                    <a:pt x="0" y="121"/>
                    <a:pt x="18" y="152"/>
                  </a:cubicBezTo>
                  <a:cubicBezTo>
                    <a:pt x="29" y="171"/>
                    <a:pt x="47" y="182"/>
                    <a:pt x="64" y="194"/>
                  </a:cubicBezTo>
                  <a:cubicBezTo>
                    <a:pt x="89" y="212"/>
                    <a:pt x="118" y="223"/>
                    <a:pt x="146" y="234"/>
                  </a:cubicBezTo>
                  <a:cubicBezTo>
                    <a:pt x="200" y="253"/>
                    <a:pt x="256" y="268"/>
                    <a:pt x="313" y="280"/>
                  </a:cubicBezTo>
                  <a:cubicBezTo>
                    <a:pt x="430" y="305"/>
                    <a:pt x="550" y="316"/>
                    <a:pt x="670" y="321"/>
                  </a:cubicBezTo>
                  <a:cubicBezTo>
                    <a:pt x="793" y="326"/>
                    <a:pt x="916" y="326"/>
                    <a:pt x="1039" y="320"/>
                  </a:cubicBezTo>
                  <a:cubicBezTo>
                    <a:pt x="1183" y="312"/>
                    <a:pt x="1327" y="295"/>
                    <a:pt x="1467" y="263"/>
                  </a:cubicBezTo>
                  <a:cubicBezTo>
                    <a:pt x="1525" y="250"/>
                    <a:pt x="1583" y="230"/>
                    <a:pt x="1634" y="198"/>
                  </a:cubicBezTo>
                  <a:cubicBezTo>
                    <a:pt x="1653" y="185"/>
                    <a:pt x="1672" y="173"/>
                    <a:pt x="1677" y="149"/>
                  </a:cubicBezTo>
                  <a:cubicBezTo>
                    <a:pt x="1682" y="124"/>
                    <a:pt x="1679" y="94"/>
                    <a:pt x="1666" y="72"/>
                  </a:cubicBezTo>
                  <a:cubicBezTo>
                    <a:pt x="1665" y="70"/>
                    <a:pt x="1658" y="72"/>
                    <a:pt x="1660" y="74"/>
                  </a:cubicBezTo>
                  <a:cubicBezTo>
                    <a:pt x="1674" y="98"/>
                    <a:pt x="1674" y="129"/>
                    <a:pt x="1669" y="156"/>
                  </a:cubicBezTo>
                  <a:cubicBezTo>
                    <a:pt x="1664" y="183"/>
                    <a:pt x="1620" y="203"/>
                    <a:pt x="1598" y="214"/>
                  </a:cubicBezTo>
                  <a:cubicBezTo>
                    <a:pt x="1549" y="239"/>
                    <a:pt x="1495" y="254"/>
                    <a:pt x="1441" y="265"/>
                  </a:cubicBezTo>
                  <a:cubicBezTo>
                    <a:pt x="1319" y="291"/>
                    <a:pt x="1195" y="306"/>
                    <a:pt x="1071" y="314"/>
                  </a:cubicBezTo>
                  <a:cubicBezTo>
                    <a:pt x="943" y="322"/>
                    <a:pt x="815" y="322"/>
                    <a:pt x="687" y="318"/>
                  </a:cubicBezTo>
                  <a:cubicBezTo>
                    <a:pt x="563" y="313"/>
                    <a:pt x="439" y="302"/>
                    <a:pt x="317" y="276"/>
                  </a:cubicBezTo>
                  <a:cubicBezTo>
                    <a:pt x="256" y="264"/>
                    <a:pt x="196" y="247"/>
                    <a:pt x="138" y="225"/>
                  </a:cubicBezTo>
                  <a:cubicBezTo>
                    <a:pt x="91" y="208"/>
                    <a:pt x="23" y="178"/>
                    <a:pt x="17" y="121"/>
                  </a:cubicBezTo>
                  <a:cubicBezTo>
                    <a:pt x="14" y="96"/>
                    <a:pt x="22" y="67"/>
                    <a:pt x="37" y="46"/>
                  </a:cubicBezTo>
                  <a:cubicBezTo>
                    <a:pt x="58" y="17"/>
                    <a:pt x="117" y="24"/>
                    <a:pt x="149" y="23"/>
                  </a:cubicBezTo>
                  <a:cubicBezTo>
                    <a:pt x="211" y="21"/>
                    <a:pt x="272" y="21"/>
                    <a:pt x="333" y="17"/>
                  </a:cubicBezTo>
                  <a:cubicBezTo>
                    <a:pt x="401" y="12"/>
                    <a:pt x="468" y="7"/>
                    <a:pt x="535" y="8"/>
                  </a:cubicBezTo>
                  <a:cubicBezTo>
                    <a:pt x="600" y="9"/>
                    <a:pt x="666" y="14"/>
                    <a:pt x="731" y="18"/>
                  </a:cubicBezTo>
                  <a:cubicBezTo>
                    <a:pt x="862" y="27"/>
                    <a:pt x="993" y="31"/>
                    <a:pt x="1124" y="38"/>
                  </a:cubicBezTo>
                  <a:cubicBezTo>
                    <a:pt x="1171" y="40"/>
                    <a:pt x="1218" y="44"/>
                    <a:pt x="1265" y="44"/>
                  </a:cubicBezTo>
                  <a:cubicBezTo>
                    <a:pt x="1312" y="44"/>
                    <a:pt x="1360" y="41"/>
                    <a:pt x="1407" y="41"/>
                  </a:cubicBezTo>
                  <a:cubicBezTo>
                    <a:pt x="1452" y="40"/>
                    <a:pt x="1497" y="41"/>
                    <a:pt x="1542" y="41"/>
                  </a:cubicBezTo>
                  <a:cubicBezTo>
                    <a:pt x="1581" y="41"/>
                    <a:pt x="1636" y="39"/>
                    <a:pt x="1660" y="74"/>
                  </a:cubicBezTo>
                  <a:cubicBezTo>
                    <a:pt x="1661" y="76"/>
                    <a:pt x="1668" y="74"/>
                    <a:pt x="1666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882"/>
            <p:cNvSpPr>
              <a:spLocks/>
            </p:cNvSpPr>
            <p:nvPr/>
          </p:nvSpPr>
          <p:spPr bwMode="auto">
            <a:xfrm>
              <a:off x="2970213" y="4173538"/>
              <a:ext cx="6259513" cy="1477963"/>
            </a:xfrm>
            <a:custGeom>
              <a:avLst/>
              <a:gdLst>
                <a:gd name="T0" fmla="*/ 1660 w 1666"/>
                <a:gd name="T1" fmla="*/ 198 h 393"/>
                <a:gd name="T2" fmla="*/ 1659 w 1666"/>
                <a:gd name="T3" fmla="*/ 202 h 393"/>
                <a:gd name="T4" fmla="*/ 1435 w 1666"/>
                <a:gd name="T5" fmla="*/ 332 h 393"/>
                <a:gd name="T6" fmla="*/ 1092 w 1666"/>
                <a:gd name="T7" fmla="*/ 383 h 393"/>
                <a:gd name="T8" fmla="*/ 699 w 1666"/>
                <a:gd name="T9" fmla="*/ 386 h 393"/>
                <a:gd name="T10" fmla="*/ 345 w 1666"/>
                <a:gd name="T11" fmla="*/ 352 h 393"/>
                <a:gd name="T12" fmla="*/ 72 w 1666"/>
                <a:gd name="T13" fmla="*/ 266 h 393"/>
                <a:gd name="T14" fmla="*/ 6 w 1666"/>
                <a:gd name="T15" fmla="*/ 181 h 393"/>
                <a:gd name="T16" fmla="*/ 82 w 1666"/>
                <a:gd name="T17" fmla="*/ 95 h 393"/>
                <a:gd name="T18" fmla="*/ 219 w 1666"/>
                <a:gd name="T19" fmla="*/ 40 h 393"/>
                <a:gd name="T20" fmla="*/ 524 w 1666"/>
                <a:gd name="T21" fmla="*/ 7 h 393"/>
                <a:gd name="T22" fmla="*/ 828 w 1666"/>
                <a:gd name="T23" fmla="*/ 1 h 393"/>
                <a:gd name="T24" fmla="*/ 1124 w 1666"/>
                <a:gd name="T25" fmla="*/ 17 h 393"/>
                <a:gd name="T26" fmla="*/ 1290 w 1666"/>
                <a:gd name="T27" fmla="*/ 35 h 393"/>
                <a:gd name="T28" fmla="*/ 1431 w 1666"/>
                <a:gd name="T29" fmla="*/ 60 h 393"/>
                <a:gd name="T30" fmla="*/ 1569 w 1666"/>
                <a:gd name="T31" fmla="*/ 108 h 393"/>
                <a:gd name="T32" fmla="*/ 1660 w 1666"/>
                <a:gd name="T33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6" h="393">
                  <a:moveTo>
                    <a:pt x="1660" y="198"/>
                  </a:moveTo>
                  <a:cubicBezTo>
                    <a:pt x="1660" y="199"/>
                    <a:pt x="1660" y="200"/>
                    <a:pt x="1659" y="202"/>
                  </a:cubicBezTo>
                  <a:cubicBezTo>
                    <a:pt x="1641" y="297"/>
                    <a:pt x="1509" y="313"/>
                    <a:pt x="1435" y="332"/>
                  </a:cubicBezTo>
                  <a:cubicBezTo>
                    <a:pt x="1323" y="359"/>
                    <a:pt x="1207" y="374"/>
                    <a:pt x="1092" y="383"/>
                  </a:cubicBezTo>
                  <a:cubicBezTo>
                    <a:pt x="961" y="393"/>
                    <a:pt x="831" y="386"/>
                    <a:pt x="699" y="386"/>
                  </a:cubicBezTo>
                  <a:cubicBezTo>
                    <a:pt x="578" y="387"/>
                    <a:pt x="464" y="371"/>
                    <a:pt x="345" y="352"/>
                  </a:cubicBezTo>
                  <a:cubicBezTo>
                    <a:pt x="251" y="336"/>
                    <a:pt x="157" y="312"/>
                    <a:pt x="72" y="266"/>
                  </a:cubicBezTo>
                  <a:cubicBezTo>
                    <a:pt x="35" y="246"/>
                    <a:pt x="0" y="229"/>
                    <a:pt x="6" y="181"/>
                  </a:cubicBezTo>
                  <a:cubicBezTo>
                    <a:pt x="10" y="139"/>
                    <a:pt x="50" y="116"/>
                    <a:pt x="82" y="95"/>
                  </a:cubicBezTo>
                  <a:cubicBezTo>
                    <a:pt x="124" y="69"/>
                    <a:pt x="171" y="51"/>
                    <a:pt x="219" y="40"/>
                  </a:cubicBezTo>
                  <a:cubicBezTo>
                    <a:pt x="321" y="16"/>
                    <a:pt x="420" y="11"/>
                    <a:pt x="524" y="7"/>
                  </a:cubicBezTo>
                  <a:cubicBezTo>
                    <a:pt x="625" y="2"/>
                    <a:pt x="726" y="0"/>
                    <a:pt x="828" y="1"/>
                  </a:cubicBezTo>
                  <a:cubicBezTo>
                    <a:pt x="927" y="1"/>
                    <a:pt x="1025" y="16"/>
                    <a:pt x="1124" y="17"/>
                  </a:cubicBezTo>
                  <a:cubicBezTo>
                    <a:pt x="1178" y="17"/>
                    <a:pt x="1237" y="22"/>
                    <a:pt x="1290" y="35"/>
                  </a:cubicBezTo>
                  <a:cubicBezTo>
                    <a:pt x="1336" y="46"/>
                    <a:pt x="1384" y="50"/>
                    <a:pt x="1431" y="60"/>
                  </a:cubicBezTo>
                  <a:cubicBezTo>
                    <a:pt x="1479" y="70"/>
                    <a:pt x="1525" y="88"/>
                    <a:pt x="1569" y="108"/>
                  </a:cubicBezTo>
                  <a:cubicBezTo>
                    <a:pt x="1605" y="125"/>
                    <a:pt x="1666" y="149"/>
                    <a:pt x="1660" y="198"/>
                  </a:cubicBezTo>
                  <a:close/>
                </a:path>
              </a:pathLst>
            </a:custGeom>
            <a:solidFill>
              <a:srgbClr val="CCE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Freeform 1883"/>
            <p:cNvSpPr>
              <a:spLocks/>
            </p:cNvSpPr>
            <p:nvPr/>
          </p:nvSpPr>
          <p:spPr bwMode="auto">
            <a:xfrm>
              <a:off x="2928938" y="4165601"/>
              <a:ext cx="6303963" cy="1481138"/>
            </a:xfrm>
            <a:custGeom>
              <a:avLst/>
              <a:gdLst>
                <a:gd name="T0" fmla="*/ 1668 w 1678"/>
                <a:gd name="T1" fmla="*/ 201 h 394"/>
                <a:gd name="T2" fmla="*/ 1466 w 1678"/>
                <a:gd name="T3" fmla="*/ 328 h 394"/>
                <a:gd name="T4" fmla="*/ 1097 w 1678"/>
                <a:gd name="T5" fmla="*/ 384 h 394"/>
                <a:gd name="T6" fmla="*/ 697 w 1678"/>
                <a:gd name="T7" fmla="*/ 387 h 394"/>
                <a:gd name="T8" fmla="*/ 309 w 1678"/>
                <a:gd name="T9" fmla="*/ 344 h 394"/>
                <a:gd name="T10" fmla="*/ 131 w 1678"/>
                <a:gd name="T11" fmla="*/ 289 h 394"/>
                <a:gd name="T12" fmla="*/ 63 w 1678"/>
                <a:gd name="T13" fmla="*/ 254 h 394"/>
                <a:gd name="T14" fmla="*/ 21 w 1678"/>
                <a:gd name="T15" fmla="*/ 205 h 394"/>
                <a:gd name="T16" fmla="*/ 108 w 1678"/>
                <a:gd name="T17" fmla="*/ 90 h 394"/>
                <a:gd name="T18" fmla="*/ 306 w 1678"/>
                <a:gd name="T19" fmla="*/ 28 h 394"/>
                <a:gd name="T20" fmla="*/ 704 w 1678"/>
                <a:gd name="T21" fmla="*/ 4 h 394"/>
                <a:gd name="T22" fmla="*/ 899 w 1678"/>
                <a:gd name="T23" fmla="*/ 6 h 394"/>
                <a:gd name="T24" fmla="*/ 1093 w 1678"/>
                <a:gd name="T25" fmla="*/ 19 h 394"/>
                <a:gd name="T26" fmla="*/ 1270 w 1678"/>
                <a:gd name="T27" fmla="*/ 32 h 394"/>
                <a:gd name="T28" fmla="*/ 1357 w 1678"/>
                <a:gd name="T29" fmla="*/ 49 h 394"/>
                <a:gd name="T30" fmla="*/ 1446 w 1678"/>
                <a:gd name="T31" fmla="*/ 65 h 394"/>
                <a:gd name="T32" fmla="*/ 1597 w 1678"/>
                <a:gd name="T33" fmla="*/ 120 h 394"/>
                <a:gd name="T34" fmla="*/ 1668 w 1678"/>
                <a:gd name="T35" fmla="*/ 201 h 394"/>
                <a:gd name="T36" fmla="*/ 1674 w 1678"/>
                <a:gd name="T37" fmla="*/ 199 h 394"/>
                <a:gd name="T38" fmla="*/ 1607 w 1678"/>
                <a:gd name="T39" fmla="*/ 120 h 394"/>
                <a:gd name="T40" fmla="*/ 1459 w 1678"/>
                <a:gd name="T41" fmla="*/ 64 h 394"/>
                <a:gd name="T42" fmla="*/ 1370 w 1678"/>
                <a:gd name="T43" fmla="*/ 48 h 394"/>
                <a:gd name="T44" fmla="*/ 1275 w 1678"/>
                <a:gd name="T45" fmla="*/ 29 h 394"/>
                <a:gd name="T46" fmla="*/ 1098 w 1678"/>
                <a:gd name="T47" fmla="*/ 17 h 394"/>
                <a:gd name="T48" fmla="*/ 903 w 1678"/>
                <a:gd name="T49" fmla="*/ 3 h 394"/>
                <a:gd name="T50" fmla="*/ 708 w 1678"/>
                <a:gd name="T51" fmla="*/ 2 h 394"/>
                <a:gd name="T52" fmla="*/ 330 w 1678"/>
                <a:gd name="T53" fmla="*/ 23 h 394"/>
                <a:gd name="T54" fmla="*/ 46 w 1678"/>
                <a:gd name="T55" fmla="*/ 129 h 394"/>
                <a:gd name="T56" fmla="*/ 29 w 1678"/>
                <a:gd name="T57" fmla="*/ 235 h 394"/>
                <a:gd name="T58" fmla="*/ 75 w 1678"/>
                <a:gd name="T59" fmla="*/ 267 h 394"/>
                <a:gd name="T60" fmla="*/ 158 w 1678"/>
                <a:gd name="T61" fmla="*/ 305 h 394"/>
                <a:gd name="T62" fmla="*/ 514 w 1678"/>
                <a:gd name="T63" fmla="*/ 378 h 394"/>
                <a:gd name="T64" fmla="*/ 897 w 1678"/>
                <a:gd name="T65" fmla="*/ 392 h 394"/>
                <a:gd name="T66" fmla="*/ 1423 w 1678"/>
                <a:gd name="T67" fmla="*/ 340 h 394"/>
                <a:gd name="T68" fmla="*/ 1674 w 1678"/>
                <a:gd name="T69" fmla="*/ 199 h 394"/>
                <a:gd name="T70" fmla="*/ 1668 w 1678"/>
                <a:gd name="T71" fmla="*/ 20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78" h="394">
                  <a:moveTo>
                    <a:pt x="1668" y="201"/>
                  </a:moveTo>
                  <a:cubicBezTo>
                    <a:pt x="1653" y="292"/>
                    <a:pt x="1540" y="311"/>
                    <a:pt x="1466" y="328"/>
                  </a:cubicBezTo>
                  <a:cubicBezTo>
                    <a:pt x="1343" y="356"/>
                    <a:pt x="1222" y="375"/>
                    <a:pt x="1097" y="384"/>
                  </a:cubicBezTo>
                  <a:cubicBezTo>
                    <a:pt x="964" y="394"/>
                    <a:pt x="830" y="388"/>
                    <a:pt x="697" y="387"/>
                  </a:cubicBezTo>
                  <a:cubicBezTo>
                    <a:pt x="567" y="386"/>
                    <a:pt x="436" y="369"/>
                    <a:pt x="309" y="344"/>
                  </a:cubicBezTo>
                  <a:cubicBezTo>
                    <a:pt x="248" y="332"/>
                    <a:pt x="188" y="314"/>
                    <a:pt x="131" y="289"/>
                  </a:cubicBezTo>
                  <a:cubicBezTo>
                    <a:pt x="108" y="279"/>
                    <a:pt x="85" y="267"/>
                    <a:pt x="63" y="254"/>
                  </a:cubicBezTo>
                  <a:cubicBezTo>
                    <a:pt x="43" y="242"/>
                    <a:pt x="26" y="228"/>
                    <a:pt x="21" y="205"/>
                  </a:cubicBezTo>
                  <a:cubicBezTo>
                    <a:pt x="8" y="149"/>
                    <a:pt x="68" y="113"/>
                    <a:pt x="108" y="90"/>
                  </a:cubicBezTo>
                  <a:cubicBezTo>
                    <a:pt x="168" y="54"/>
                    <a:pt x="238" y="39"/>
                    <a:pt x="306" y="28"/>
                  </a:cubicBezTo>
                  <a:cubicBezTo>
                    <a:pt x="437" y="8"/>
                    <a:pt x="572" y="7"/>
                    <a:pt x="704" y="4"/>
                  </a:cubicBezTo>
                  <a:cubicBezTo>
                    <a:pt x="769" y="3"/>
                    <a:pt x="834" y="2"/>
                    <a:pt x="899" y="6"/>
                  </a:cubicBezTo>
                  <a:cubicBezTo>
                    <a:pt x="964" y="9"/>
                    <a:pt x="1028" y="16"/>
                    <a:pt x="1093" y="19"/>
                  </a:cubicBezTo>
                  <a:cubicBezTo>
                    <a:pt x="1153" y="22"/>
                    <a:pt x="1211" y="22"/>
                    <a:pt x="1270" y="32"/>
                  </a:cubicBezTo>
                  <a:cubicBezTo>
                    <a:pt x="1299" y="37"/>
                    <a:pt x="1328" y="44"/>
                    <a:pt x="1357" y="49"/>
                  </a:cubicBezTo>
                  <a:cubicBezTo>
                    <a:pt x="1387" y="54"/>
                    <a:pt x="1417" y="58"/>
                    <a:pt x="1446" y="65"/>
                  </a:cubicBezTo>
                  <a:cubicBezTo>
                    <a:pt x="1499" y="76"/>
                    <a:pt x="1548" y="98"/>
                    <a:pt x="1597" y="120"/>
                  </a:cubicBezTo>
                  <a:cubicBezTo>
                    <a:pt x="1630" y="136"/>
                    <a:pt x="1671" y="158"/>
                    <a:pt x="1668" y="201"/>
                  </a:cubicBezTo>
                  <a:cubicBezTo>
                    <a:pt x="1668" y="201"/>
                    <a:pt x="1674" y="201"/>
                    <a:pt x="1674" y="199"/>
                  </a:cubicBezTo>
                  <a:cubicBezTo>
                    <a:pt x="1678" y="158"/>
                    <a:pt x="1640" y="136"/>
                    <a:pt x="1607" y="120"/>
                  </a:cubicBezTo>
                  <a:cubicBezTo>
                    <a:pt x="1560" y="97"/>
                    <a:pt x="1510" y="77"/>
                    <a:pt x="1459" y="64"/>
                  </a:cubicBezTo>
                  <a:cubicBezTo>
                    <a:pt x="1430" y="57"/>
                    <a:pt x="1400" y="53"/>
                    <a:pt x="1370" y="48"/>
                  </a:cubicBezTo>
                  <a:cubicBezTo>
                    <a:pt x="1338" y="43"/>
                    <a:pt x="1307" y="35"/>
                    <a:pt x="1275" y="29"/>
                  </a:cubicBezTo>
                  <a:cubicBezTo>
                    <a:pt x="1216" y="18"/>
                    <a:pt x="1157" y="19"/>
                    <a:pt x="1098" y="17"/>
                  </a:cubicBezTo>
                  <a:cubicBezTo>
                    <a:pt x="1033" y="14"/>
                    <a:pt x="968" y="7"/>
                    <a:pt x="903" y="3"/>
                  </a:cubicBezTo>
                  <a:cubicBezTo>
                    <a:pt x="838" y="0"/>
                    <a:pt x="773" y="1"/>
                    <a:pt x="708" y="2"/>
                  </a:cubicBezTo>
                  <a:cubicBezTo>
                    <a:pt x="583" y="4"/>
                    <a:pt x="455" y="6"/>
                    <a:pt x="330" y="23"/>
                  </a:cubicBezTo>
                  <a:cubicBezTo>
                    <a:pt x="230" y="36"/>
                    <a:pt x="125" y="61"/>
                    <a:pt x="46" y="129"/>
                  </a:cubicBezTo>
                  <a:cubicBezTo>
                    <a:pt x="14" y="155"/>
                    <a:pt x="0" y="202"/>
                    <a:pt x="29" y="235"/>
                  </a:cubicBezTo>
                  <a:cubicBezTo>
                    <a:pt x="41" y="249"/>
                    <a:pt x="59" y="258"/>
                    <a:pt x="75" y="267"/>
                  </a:cubicBezTo>
                  <a:cubicBezTo>
                    <a:pt x="102" y="281"/>
                    <a:pt x="130" y="294"/>
                    <a:pt x="158" y="305"/>
                  </a:cubicBezTo>
                  <a:cubicBezTo>
                    <a:pt x="271" y="349"/>
                    <a:pt x="395" y="364"/>
                    <a:pt x="514" y="378"/>
                  </a:cubicBezTo>
                  <a:cubicBezTo>
                    <a:pt x="641" y="393"/>
                    <a:pt x="769" y="391"/>
                    <a:pt x="897" y="392"/>
                  </a:cubicBezTo>
                  <a:cubicBezTo>
                    <a:pt x="1073" y="393"/>
                    <a:pt x="1251" y="380"/>
                    <a:pt x="1423" y="340"/>
                  </a:cubicBezTo>
                  <a:cubicBezTo>
                    <a:pt x="1507" y="320"/>
                    <a:pt x="1657" y="306"/>
                    <a:pt x="1674" y="199"/>
                  </a:cubicBezTo>
                  <a:cubicBezTo>
                    <a:pt x="1674" y="198"/>
                    <a:pt x="1668" y="199"/>
                    <a:pt x="1668" y="2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884"/>
            <p:cNvSpPr>
              <a:spLocks/>
            </p:cNvSpPr>
            <p:nvPr/>
          </p:nvSpPr>
          <p:spPr bwMode="auto">
            <a:xfrm>
              <a:off x="4078288" y="4075113"/>
              <a:ext cx="4418013" cy="1189038"/>
            </a:xfrm>
            <a:custGeom>
              <a:avLst/>
              <a:gdLst>
                <a:gd name="T0" fmla="*/ 1075 w 1176"/>
                <a:gd name="T1" fmla="*/ 96 h 316"/>
                <a:gd name="T2" fmla="*/ 882 w 1176"/>
                <a:gd name="T3" fmla="*/ 22 h 316"/>
                <a:gd name="T4" fmla="*/ 789 w 1176"/>
                <a:gd name="T5" fmla="*/ 17 h 316"/>
                <a:gd name="T6" fmla="*/ 382 w 1176"/>
                <a:gd name="T7" fmla="*/ 10 h 316"/>
                <a:gd name="T8" fmla="*/ 193 w 1176"/>
                <a:gd name="T9" fmla="*/ 16 h 316"/>
                <a:gd name="T10" fmla="*/ 109 w 1176"/>
                <a:gd name="T11" fmla="*/ 73 h 316"/>
                <a:gd name="T12" fmla="*/ 46 w 1176"/>
                <a:gd name="T13" fmla="*/ 151 h 316"/>
                <a:gd name="T14" fmla="*/ 21 w 1176"/>
                <a:gd name="T15" fmla="*/ 263 h 316"/>
                <a:gd name="T16" fmla="*/ 191 w 1176"/>
                <a:gd name="T17" fmla="*/ 300 h 316"/>
                <a:gd name="T18" fmla="*/ 770 w 1176"/>
                <a:gd name="T19" fmla="*/ 309 h 316"/>
                <a:gd name="T20" fmla="*/ 1036 w 1176"/>
                <a:gd name="T21" fmla="*/ 297 h 316"/>
                <a:gd name="T22" fmla="*/ 1142 w 1176"/>
                <a:gd name="T23" fmla="*/ 256 h 316"/>
                <a:gd name="T24" fmla="*/ 1075 w 1176"/>
                <a:gd name="T25" fmla="*/ 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6" h="316">
                  <a:moveTo>
                    <a:pt x="1075" y="96"/>
                  </a:move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46" y="306"/>
                    <a:pt x="149" y="297"/>
                    <a:pt x="191" y="300"/>
                  </a:cubicBezTo>
                  <a:cubicBezTo>
                    <a:pt x="381" y="316"/>
                    <a:pt x="580" y="311"/>
                    <a:pt x="770" y="309"/>
                  </a:cubicBezTo>
                  <a:cubicBezTo>
                    <a:pt x="857" y="306"/>
                    <a:pt x="947" y="306"/>
                    <a:pt x="1036" y="297"/>
                  </a:cubicBezTo>
                  <a:cubicBezTo>
                    <a:pt x="1077" y="293"/>
                    <a:pt x="1116" y="290"/>
                    <a:pt x="1142" y="256"/>
                  </a:cubicBezTo>
                  <a:cubicBezTo>
                    <a:pt x="1176" y="206"/>
                    <a:pt x="1114" y="130"/>
                    <a:pt x="1075" y="96"/>
                  </a:cubicBezTo>
                  <a:close/>
                </a:path>
              </a:pathLst>
            </a:custGeom>
            <a:solidFill>
              <a:srgbClr val="5E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885"/>
            <p:cNvSpPr>
              <a:spLocks/>
            </p:cNvSpPr>
            <p:nvPr/>
          </p:nvSpPr>
          <p:spPr bwMode="auto">
            <a:xfrm>
              <a:off x="4100513" y="4075113"/>
              <a:ext cx="4359275" cy="1184275"/>
            </a:xfrm>
            <a:custGeom>
              <a:avLst/>
              <a:gdLst>
                <a:gd name="T0" fmla="*/ 1072 w 1160"/>
                <a:gd name="T1" fmla="*/ 94 h 315"/>
                <a:gd name="T2" fmla="*/ 776 w 1160"/>
                <a:gd name="T3" fmla="*/ 15 h 315"/>
                <a:gd name="T4" fmla="*/ 384 w 1160"/>
                <a:gd name="T5" fmla="*/ 8 h 315"/>
                <a:gd name="T6" fmla="*/ 207 w 1160"/>
                <a:gd name="T7" fmla="*/ 9 h 315"/>
                <a:gd name="T8" fmla="*/ 87 w 1160"/>
                <a:gd name="T9" fmla="*/ 84 h 315"/>
                <a:gd name="T10" fmla="*/ 14 w 1160"/>
                <a:gd name="T11" fmla="*/ 197 h 315"/>
                <a:gd name="T12" fmla="*/ 34 w 1160"/>
                <a:gd name="T13" fmla="*/ 284 h 315"/>
                <a:gd name="T14" fmla="*/ 137 w 1160"/>
                <a:gd name="T15" fmla="*/ 301 h 315"/>
                <a:gd name="T16" fmla="*/ 291 w 1160"/>
                <a:gd name="T17" fmla="*/ 309 h 315"/>
                <a:gd name="T18" fmla="*/ 672 w 1160"/>
                <a:gd name="T19" fmla="*/ 312 h 315"/>
                <a:gd name="T20" fmla="*/ 1053 w 1160"/>
                <a:gd name="T21" fmla="*/ 297 h 315"/>
                <a:gd name="T22" fmla="*/ 1145 w 1160"/>
                <a:gd name="T23" fmla="*/ 244 h 315"/>
                <a:gd name="T24" fmla="*/ 1113 w 1160"/>
                <a:gd name="T25" fmla="*/ 138 h 315"/>
                <a:gd name="T26" fmla="*/ 1072 w 1160"/>
                <a:gd name="T27" fmla="*/ 94 h 315"/>
                <a:gd name="T28" fmla="*/ 1067 w 1160"/>
                <a:gd name="T29" fmla="*/ 98 h 315"/>
                <a:gd name="T30" fmla="*/ 1141 w 1160"/>
                <a:gd name="T31" fmla="*/ 212 h 315"/>
                <a:gd name="T32" fmla="*/ 1023 w 1160"/>
                <a:gd name="T33" fmla="*/ 296 h 315"/>
                <a:gd name="T34" fmla="*/ 634 w 1160"/>
                <a:gd name="T35" fmla="*/ 308 h 315"/>
                <a:gd name="T36" fmla="*/ 239 w 1160"/>
                <a:gd name="T37" fmla="*/ 301 h 315"/>
                <a:gd name="T38" fmla="*/ 110 w 1160"/>
                <a:gd name="T39" fmla="*/ 295 h 315"/>
                <a:gd name="T40" fmla="*/ 11 w 1160"/>
                <a:gd name="T41" fmla="*/ 234 h 315"/>
                <a:gd name="T42" fmla="*/ 59 w 1160"/>
                <a:gd name="T43" fmla="*/ 124 h 315"/>
                <a:gd name="T44" fmla="*/ 106 w 1160"/>
                <a:gd name="T45" fmla="*/ 74 h 315"/>
                <a:gd name="T46" fmla="*/ 165 w 1160"/>
                <a:gd name="T47" fmla="*/ 27 h 315"/>
                <a:gd name="T48" fmla="*/ 319 w 1160"/>
                <a:gd name="T49" fmla="*/ 11 h 315"/>
                <a:gd name="T50" fmla="*/ 470 w 1160"/>
                <a:gd name="T51" fmla="*/ 14 h 315"/>
                <a:gd name="T52" fmla="*/ 798 w 1160"/>
                <a:gd name="T53" fmla="*/ 20 h 315"/>
                <a:gd name="T54" fmla="*/ 1067 w 1160"/>
                <a:gd name="T55" fmla="*/ 98 h 315"/>
                <a:gd name="T56" fmla="*/ 1072 w 1160"/>
                <a:gd name="T57" fmla="*/ 9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0" h="315">
                  <a:moveTo>
                    <a:pt x="1072" y="94"/>
                  </a:moveTo>
                  <a:cubicBezTo>
                    <a:pt x="992" y="21"/>
                    <a:pt x="878" y="15"/>
                    <a:pt x="776" y="15"/>
                  </a:cubicBezTo>
                  <a:cubicBezTo>
                    <a:pt x="645" y="15"/>
                    <a:pt x="515" y="9"/>
                    <a:pt x="384" y="8"/>
                  </a:cubicBezTo>
                  <a:cubicBezTo>
                    <a:pt x="325" y="7"/>
                    <a:pt x="266" y="0"/>
                    <a:pt x="207" y="9"/>
                  </a:cubicBezTo>
                  <a:cubicBezTo>
                    <a:pt x="157" y="17"/>
                    <a:pt x="122" y="51"/>
                    <a:pt x="87" y="84"/>
                  </a:cubicBezTo>
                  <a:cubicBezTo>
                    <a:pt x="54" y="114"/>
                    <a:pt x="30" y="156"/>
                    <a:pt x="14" y="197"/>
                  </a:cubicBezTo>
                  <a:cubicBezTo>
                    <a:pt x="0" y="230"/>
                    <a:pt x="0" y="266"/>
                    <a:pt x="34" y="284"/>
                  </a:cubicBezTo>
                  <a:cubicBezTo>
                    <a:pt x="65" y="301"/>
                    <a:pt x="104" y="301"/>
                    <a:pt x="137" y="301"/>
                  </a:cubicBezTo>
                  <a:cubicBezTo>
                    <a:pt x="189" y="302"/>
                    <a:pt x="240" y="307"/>
                    <a:pt x="291" y="309"/>
                  </a:cubicBezTo>
                  <a:cubicBezTo>
                    <a:pt x="418" y="315"/>
                    <a:pt x="545" y="314"/>
                    <a:pt x="672" y="312"/>
                  </a:cubicBezTo>
                  <a:cubicBezTo>
                    <a:pt x="799" y="311"/>
                    <a:pt x="927" y="312"/>
                    <a:pt x="1053" y="297"/>
                  </a:cubicBezTo>
                  <a:cubicBezTo>
                    <a:pt x="1090" y="293"/>
                    <a:pt x="1130" y="281"/>
                    <a:pt x="1145" y="244"/>
                  </a:cubicBezTo>
                  <a:cubicBezTo>
                    <a:pt x="1160" y="208"/>
                    <a:pt x="1134" y="166"/>
                    <a:pt x="1113" y="138"/>
                  </a:cubicBezTo>
                  <a:cubicBezTo>
                    <a:pt x="1101" y="122"/>
                    <a:pt x="1087" y="107"/>
                    <a:pt x="1072" y="94"/>
                  </a:cubicBezTo>
                  <a:cubicBezTo>
                    <a:pt x="1069" y="92"/>
                    <a:pt x="1064" y="95"/>
                    <a:pt x="1067" y="98"/>
                  </a:cubicBezTo>
                  <a:cubicBezTo>
                    <a:pt x="1100" y="127"/>
                    <a:pt x="1133" y="167"/>
                    <a:pt x="1141" y="212"/>
                  </a:cubicBezTo>
                  <a:cubicBezTo>
                    <a:pt x="1154" y="280"/>
                    <a:pt x="1071" y="291"/>
                    <a:pt x="1023" y="296"/>
                  </a:cubicBezTo>
                  <a:cubicBezTo>
                    <a:pt x="894" y="308"/>
                    <a:pt x="763" y="306"/>
                    <a:pt x="634" y="308"/>
                  </a:cubicBezTo>
                  <a:cubicBezTo>
                    <a:pt x="502" y="309"/>
                    <a:pt x="371" y="309"/>
                    <a:pt x="239" y="301"/>
                  </a:cubicBezTo>
                  <a:cubicBezTo>
                    <a:pt x="196" y="298"/>
                    <a:pt x="153" y="298"/>
                    <a:pt x="110" y="295"/>
                  </a:cubicBezTo>
                  <a:cubicBezTo>
                    <a:pt x="70" y="293"/>
                    <a:pt x="12" y="285"/>
                    <a:pt x="11" y="234"/>
                  </a:cubicBezTo>
                  <a:cubicBezTo>
                    <a:pt x="11" y="197"/>
                    <a:pt x="39" y="154"/>
                    <a:pt x="59" y="124"/>
                  </a:cubicBezTo>
                  <a:cubicBezTo>
                    <a:pt x="72" y="105"/>
                    <a:pt x="89" y="89"/>
                    <a:pt x="106" y="74"/>
                  </a:cubicBezTo>
                  <a:cubicBezTo>
                    <a:pt x="125" y="58"/>
                    <a:pt x="143" y="40"/>
                    <a:pt x="165" y="27"/>
                  </a:cubicBezTo>
                  <a:cubicBezTo>
                    <a:pt x="208" y="2"/>
                    <a:pt x="271" y="9"/>
                    <a:pt x="319" y="11"/>
                  </a:cubicBezTo>
                  <a:cubicBezTo>
                    <a:pt x="369" y="13"/>
                    <a:pt x="420" y="13"/>
                    <a:pt x="470" y="14"/>
                  </a:cubicBezTo>
                  <a:cubicBezTo>
                    <a:pt x="579" y="16"/>
                    <a:pt x="688" y="17"/>
                    <a:pt x="798" y="20"/>
                  </a:cubicBezTo>
                  <a:cubicBezTo>
                    <a:pt x="892" y="23"/>
                    <a:pt x="993" y="30"/>
                    <a:pt x="1067" y="98"/>
                  </a:cubicBezTo>
                  <a:cubicBezTo>
                    <a:pt x="1069" y="100"/>
                    <a:pt x="1075" y="96"/>
                    <a:pt x="107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1886"/>
            <p:cNvSpPr>
              <a:spLocks/>
            </p:cNvSpPr>
            <p:nvPr/>
          </p:nvSpPr>
          <p:spPr bwMode="auto">
            <a:xfrm>
              <a:off x="4078288" y="4075113"/>
              <a:ext cx="4411663" cy="1035050"/>
            </a:xfrm>
            <a:custGeom>
              <a:avLst/>
              <a:gdLst>
                <a:gd name="T0" fmla="*/ 201 w 1174"/>
                <a:gd name="T1" fmla="*/ 43 h 275"/>
                <a:gd name="T2" fmla="*/ 301 w 1174"/>
                <a:gd name="T3" fmla="*/ 29 h 275"/>
                <a:gd name="T4" fmla="*/ 930 w 1174"/>
                <a:gd name="T5" fmla="*/ 56 h 275"/>
                <a:gd name="T6" fmla="*/ 1050 w 1174"/>
                <a:gd name="T7" fmla="*/ 111 h 275"/>
                <a:gd name="T8" fmla="*/ 1108 w 1174"/>
                <a:gd name="T9" fmla="*/ 170 h 275"/>
                <a:gd name="T10" fmla="*/ 1143 w 1174"/>
                <a:gd name="T11" fmla="*/ 254 h 275"/>
                <a:gd name="T12" fmla="*/ 1075 w 1174"/>
                <a:gd name="T13" fmla="*/ 96 h 275"/>
                <a:gd name="T14" fmla="*/ 882 w 1174"/>
                <a:gd name="T15" fmla="*/ 22 h 275"/>
                <a:gd name="T16" fmla="*/ 789 w 1174"/>
                <a:gd name="T17" fmla="*/ 17 h 275"/>
                <a:gd name="T18" fmla="*/ 382 w 1174"/>
                <a:gd name="T19" fmla="*/ 10 h 275"/>
                <a:gd name="T20" fmla="*/ 193 w 1174"/>
                <a:gd name="T21" fmla="*/ 16 h 275"/>
                <a:gd name="T22" fmla="*/ 109 w 1174"/>
                <a:gd name="T23" fmla="*/ 73 h 275"/>
                <a:gd name="T24" fmla="*/ 46 w 1174"/>
                <a:gd name="T25" fmla="*/ 151 h 275"/>
                <a:gd name="T26" fmla="*/ 21 w 1174"/>
                <a:gd name="T27" fmla="*/ 263 h 275"/>
                <a:gd name="T28" fmla="*/ 31 w 1174"/>
                <a:gd name="T29" fmla="*/ 275 h 275"/>
                <a:gd name="T30" fmla="*/ 201 w 1174"/>
                <a:gd name="T31" fmla="*/ 4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4" h="275">
                  <a:moveTo>
                    <a:pt x="201" y="43"/>
                  </a:moveTo>
                  <a:cubicBezTo>
                    <a:pt x="232" y="29"/>
                    <a:pt x="266" y="29"/>
                    <a:pt x="301" y="29"/>
                  </a:cubicBezTo>
                  <a:cubicBezTo>
                    <a:pt x="510" y="43"/>
                    <a:pt x="720" y="39"/>
                    <a:pt x="930" y="56"/>
                  </a:cubicBezTo>
                  <a:cubicBezTo>
                    <a:pt x="971" y="63"/>
                    <a:pt x="1016" y="84"/>
                    <a:pt x="1050" y="111"/>
                  </a:cubicBezTo>
                  <a:cubicBezTo>
                    <a:pt x="1071" y="132"/>
                    <a:pt x="1098" y="146"/>
                    <a:pt x="1108" y="170"/>
                  </a:cubicBezTo>
                  <a:cubicBezTo>
                    <a:pt x="1120" y="199"/>
                    <a:pt x="1131" y="227"/>
                    <a:pt x="1143" y="254"/>
                  </a:cubicBezTo>
                  <a:cubicBezTo>
                    <a:pt x="1174" y="204"/>
                    <a:pt x="1114" y="130"/>
                    <a:pt x="1075" y="96"/>
                  </a:cubicBez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24" y="267"/>
                    <a:pt x="27" y="271"/>
                    <a:pt x="31" y="275"/>
                  </a:cubicBezTo>
                  <a:cubicBezTo>
                    <a:pt x="55" y="178"/>
                    <a:pt x="109" y="87"/>
                    <a:pt x="201" y="43"/>
                  </a:cubicBezTo>
                  <a:close/>
                </a:path>
              </a:pathLst>
            </a:custGeom>
            <a:solidFill>
              <a:srgbClr val="7F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887"/>
            <p:cNvSpPr>
              <a:spLocks/>
            </p:cNvSpPr>
            <p:nvPr/>
          </p:nvSpPr>
          <p:spPr bwMode="auto">
            <a:xfrm>
              <a:off x="4059238" y="4087813"/>
              <a:ext cx="4406900" cy="1028700"/>
            </a:xfrm>
            <a:custGeom>
              <a:avLst/>
              <a:gdLst>
                <a:gd name="T0" fmla="*/ 207 w 1173"/>
                <a:gd name="T1" fmla="*/ 40 h 274"/>
                <a:gd name="T2" fmla="*/ 351 w 1173"/>
                <a:gd name="T3" fmla="*/ 30 h 274"/>
                <a:gd name="T4" fmla="*/ 487 w 1173"/>
                <a:gd name="T5" fmla="*/ 36 h 274"/>
                <a:gd name="T6" fmla="*/ 749 w 1173"/>
                <a:gd name="T7" fmla="*/ 44 h 274"/>
                <a:gd name="T8" fmla="*/ 877 w 1173"/>
                <a:gd name="T9" fmla="*/ 51 h 274"/>
                <a:gd name="T10" fmla="*/ 1006 w 1173"/>
                <a:gd name="T11" fmla="*/ 80 h 274"/>
                <a:gd name="T12" fmla="*/ 1089 w 1173"/>
                <a:gd name="T13" fmla="*/ 141 h 274"/>
                <a:gd name="T14" fmla="*/ 1119 w 1173"/>
                <a:gd name="T15" fmla="*/ 189 h 274"/>
                <a:gd name="T16" fmla="*/ 1144 w 1173"/>
                <a:gd name="T17" fmla="*/ 252 h 274"/>
                <a:gd name="T18" fmla="*/ 1151 w 1173"/>
                <a:gd name="T19" fmla="*/ 251 h 274"/>
                <a:gd name="T20" fmla="*/ 1125 w 1173"/>
                <a:gd name="T21" fmla="*/ 137 h 274"/>
                <a:gd name="T22" fmla="*/ 1022 w 1173"/>
                <a:gd name="T23" fmla="*/ 50 h 274"/>
                <a:gd name="T24" fmla="*/ 881 w 1173"/>
                <a:gd name="T25" fmla="*/ 18 h 274"/>
                <a:gd name="T26" fmla="*/ 687 w 1173"/>
                <a:gd name="T27" fmla="*/ 12 h 274"/>
                <a:gd name="T28" fmla="*/ 305 w 1173"/>
                <a:gd name="T29" fmla="*/ 3 h 274"/>
                <a:gd name="T30" fmla="*/ 172 w 1173"/>
                <a:gd name="T31" fmla="*/ 22 h 274"/>
                <a:gd name="T32" fmla="*/ 116 w 1173"/>
                <a:gd name="T33" fmla="*/ 66 h 274"/>
                <a:gd name="T34" fmla="*/ 64 w 1173"/>
                <a:gd name="T35" fmla="*/ 121 h 274"/>
                <a:gd name="T36" fmla="*/ 23 w 1173"/>
                <a:gd name="T37" fmla="*/ 200 h 274"/>
                <a:gd name="T38" fmla="*/ 33 w 1173"/>
                <a:gd name="T39" fmla="*/ 273 h 274"/>
                <a:gd name="T40" fmla="*/ 40 w 1173"/>
                <a:gd name="T41" fmla="*/ 271 h 274"/>
                <a:gd name="T42" fmla="*/ 208 w 1173"/>
                <a:gd name="T43" fmla="*/ 40 h 274"/>
                <a:gd name="T44" fmla="*/ 204 w 1173"/>
                <a:gd name="T45" fmla="*/ 39 h 274"/>
                <a:gd name="T46" fmla="*/ 33 w 1173"/>
                <a:gd name="T47" fmla="*/ 272 h 274"/>
                <a:gd name="T48" fmla="*/ 39 w 1173"/>
                <a:gd name="T49" fmla="*/ 271 h 274"/>
                <a:gd name="T50" fmla="*/ 58 w 1173"/>
                <a:gd name="T51" fmla="*/ 141 h 274"/>
                <a:gd name="T52" fmla="*/ 108 w 1173"/>
                <a:gd name="T53" fmla="*/ 78 h 274"/>
                <a:gd name="T54" fmla="*/ 182 w 1173"/>
                <a:gd name="T55" fmla="*/ 20 h 274"/>
                <a:gd name="T56" fmla="*/ 293 w 1173"/>
                <a:gd name="T57" fmla="*/ 5 h 274"/>
                <a:gd name="T58" fmla="*/ 385 w 1173"/>
                <a:gd name="T59" fmla="*/ 9 h 274"/>
                <a:gd name="T60" fmla="*/ 581 w 1173"/>
                <a:gd name="T61" fmla="*/ 12 h 274"/>
                <a:gd name="T62" fmla="*/ 776 w 1173"/>
                <a:gd name="T63" fmla="*/ 16 h 274"/>
                <a:gd name="T64" fmla="*/ 957 w 1173"/>
                <a:gd name="T65" fmla="*/ 31 h 274"/>
                <a:gd name="T66" fmla="*/ 1091 w 1173"/>
                <a:gd name="T67" fmla="*/ 107 h 274"/>
                <a:gd name="T68" fmla="*/ 1153 w 1173"/>
                <a:gd name="T69" fmla="*/ 225 h 274"/>
                <a:gd name="T70" fmla="*/ 1144 w 1173"/>
                <a:gd name="T71" fmla="*/ 252 h 274"/>
                <a:gd name="T72" fmla="*/ 1151 w 1173"/>
                <a:gd name="T73" fmla="*/ 250 h 274"/>
                <a:gd name="T74" fmla="*/ 1125 w 1173"/>
                <a:gd name="T75" fmla="*/ 188 h 274"/>
                <a:gd name="T76" fmla="*/ 1100 w 1173"/>
                <a:gd name="T77" fmla="*/ 143 h 274"/>
                <a:gd name="T78" fmla="*/ 1007 w 1173"/>
                <a:gd name="T79" fmla="*/ 75 h 274"/>
                <a:gd name="T80" fmla="*/ 897 w 1173"/>
                <a:gd name="T81" fmla="*/ 49 h 274"/>
                <a:gd name="T82" fmla="*/ 746 w 1173"/>
                <a:gd name="T83" fmla="*/ 41 h 274"/>
                <a:gd name="T84" fmla="*/ 459 w 1173"/>
                <a:gd name="T85" fmla="*/ 32 h 274"/>
                <a:gd name="T86" fmla="*/ 316 w 1173"/>
                <a:gd name="T87" fmla="*/ 25 h 274"/>
                <a:gd name="T88" fmla="*/ 205 w 1173"/>
                <a:gd name="T89" fmla="*/ 39 h 274"/>
                <a:gd name="T90" fmla="*/ 207 w 1173"/>
                <a:gd name="T91" fmla="*/ 4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3" h="274">
                  <a:moveTo>
                    <a:pt x="207" y="40"/>
                  </a:moveTo>
                  <a:cubicBezTo>
                    <a:pt x="253" y="22"/>
                    <a:pt x="303" y="27"/>
                    <a:pt x="351" y="30"/>
                  </a:cubicBezTo>
                  <a:cubicBezTo>
                    <a:pt x="396" y="33"/>
                    <a:pt x="441" y="34"/>
                    <a:pt x="487" y="36"/>
                  </a:cubicBezTo>
                  <a:cubicBezTo>
                    <a:pt x="574" y="39"/>
                    <a:pt x="662" y="41"/>
                    <a:pt x="749" y="44"/>
                  </a:cubicBezTo>
                  <a:cubicBezTo>
                    <a:pt x="792" y="46"/>
                    <a:pt x="834" y="48"/>
                    <a:pt x="877" y="51"/>
                  </a:cubicBezTo>
                  <a:cubicBezTo>
                    <a:pt x="923" y="54"/>
                    <a:pt x="964" y="59"/>
                    <a:pt x="1006" y="80"/>
                  </a:cubicBezTo>
                  <a:cubicBezTo>
                    <a:pt x="1037" y="96"/>
                    <a:pt x="1063" y="119"/>
                    <a:pt x="1089" y="141"/>
                  </a:cubicBezTo>
                  <a:cubicBezTo>
                    <a:pt x="1105" y="155"/>
                    <a:pt x="1111" y="171"/>
                    <a:pt x="1119" y="189"/>
                  </a:cubicBezTo>
                  <a:cubicBezTo>
                    <a:pt x="1127" y="210"/>
                    <a:pt x="1135" y="231"/>
                    <a:pt x="1144" y="252"/>
                  </a:cubicBezTo>
                  <a:cubicBezTo>
                    <a:pt x="1145" y="254"/>
                    <a:pt x="1150" y="252"/>
                    <a:pt x="1151" y="251"/>
                  </a:cubicBezTo>
                  <a:cubicBezTo>
                    <a:pt x="1173" y="212"/>
                    <a:pt x="1149" y="168"/>
                    <a:pt x="1125" y="137"/>
                  </a:cubicBezTo>
                  <a:cubicBezTo>
                    <a:pt x="1098" y="100"/>
                    <a:pt x="1063" y="70"/>
                    <a:pt x="1022" y="50"/>
                  </a:cubicBezTo>
                  <a:cubicBezTo>
                    <a:pt x="978" y="28"/>
                    <a:pt x="930" y="20"/>
                    <a:pt x="881" y="18"/>
                  </a:cubicBezTo>
                  <a:cubicBezTo>
                    <a:pt x="816" y="14"/>
                    <a:pt x="752" y="13"/>
                    <a:pt x="687" y="12"/>
                  </a:cubicBezTo>
                  <a:cubicBezTo>
                    <a:pt x="559" y="10"/>
                    <a:pt x="432" y="7"/>
                    <a:pt x="305" y="3"/>
                  </a:cubicBezTo>
                  <a:cubicBezTo>
                    <a:pt x="262" y="1"/>
                    <a:pt x="210" y="0"/>
                    <a:pt x="172" y="22"/>
                  </a:cubicBezTo>
                  <a:cubicBezTo>
                    <a:pt x="151" y="34"/>
                    <a:pt x="134" y="50"/>
                    <a:pt x="116" y="66"/>
                  </a:cubicBezTo>
                  <a:cubicBezTo>
                    <a:pt x="97" y="83"/>
                    <a:pt x="79" y="100"/>
                    <a:pt x="64" y="121"/>
                  </a:cubicBezTo>
                  <a:cubicBezTo>
                    <a:pt x="47" y="144"/>
                    <a:pt x="33" y="173"/>
                    <a:pt x="23" y="200"/>
                  </a:cubicBezTo>
                  <a:cubicBezTo>
                    <a:pt x="13" y="225"/>
                    <a:pt x="12" y="253"/>
                    <a:pt x="33" y="273"/>
                  </a:cubicBezTo>
                  <a:cubicBezTo>
                    <a:pt x="34" y="274"/>
                    <a:pt x="39" y="273"/>
                    <a:pt x="40" y="271"/>
                  </a:cubicBezTo>
                  <a:cubicBezTo>
                    <a:pt x="64" y="175"/>
                    <a:pt x="117" y="85"/>
                    <a:pt x="208" y="40"/>
                  </a:cubicBezTo>
                  <a:cubicBezTo>
                    <a:pt x="212" y="38"/>
                    <a:pt x="206" y="38"/>
                    <a:pt x="204" y="39"/>
                  </a:cubicBezTo>
                  <a:cubicBezTo>
                    <a:pt x="112" y="85"/>
                    <a:pt x="58" y="175"/>
                    <a:pt x="33" y="272"/>
                  </a:cubicBezTo>
                  <a:cubicBezTo>
                    <a:pt x="35" y="272"/>
                    <a:pt x="37" y="271"/>
                    <a:pt x="39" y="271"/>
                  </a:cubicBezTo>
                  <a:cubicBezTo>
                    <a:pt x="0" y="234"/>
                    <a:pt x="39" y="178"/>
                    <a:pt x="58" y="141"/>
                  </a:cubicBezTo>
                  <a:cubicBezTo>
                    <a:pt x="70" y="117"/>
                    <a:pt x="88" y="96"/>
                    <a:pt x="108" y="78"/>
                  </a:cubicBezTo>
                  <a:cubicBezTo>
                    <a:pt x="130" y="57"/>
                    <a:pt x="154" y="34"/>
                    <a:pt x="182" y="20"/>
                  </a:cubicBezTo>
                  <a:cubicBezTo>
                    <a:pt x="214" y="3"/>
                    <a:pt x="258" y="5"/>
                    <a:pt x="293" y="5"/>
                  </a:cubicBezTo>
                  <a:cubicBezTo>
                    <a:pt x="324" y="6"/>
                    <a:pt x="354" y="8"/>
                    <a:pt x="385" y="9"/>
                  </a:cubicBezTo>
                  <a:cubicBezTo>
                    <a:pt x="450" y="10"/>
                    <a:pt x="515" y="11"/>
                    <a:pt x="581" y="12"/>
                  </a:cubicBezTo>
                  <a:cubicBezTo>
                    <a:pt x="646" y="14"/>
                    <a:pt x="711" y="15"/>
                    <a:pt x="776" y="16"/>
                  </a:cubicBezTo>
                  <a:cubicBezTo>
                    <a:pt x="836" y="16"/>
                    <a:pt x="899" y="17"/>
                    <a:pt x="957" y="31"/>
                  </a:cubicBezTo>
                  <a:cubicBezTo>
                    <a:pt x="1008" y="44"/>
                    <a:pt x="1053" y="70"/>
                    <a:pt x="1091" y="107"/>
                  </a:cubicBezTo>
                  <a:cubicBezTo>
                    <a:pt x="1121" y="137"/>
                    <a:pt x="1155" y="180"/>
                    <a:pt x="1153" y="225"/>
                  </a:cubicBezTo>
                  <a:cubicBezTo>
                    <a:pt x="1153" y="235"/>
                    <a:pt x="1149" y="244"/>
                    <a:pt x="1144" y="252"/>
                  </a:cubicBezTo>
                  <a:cubicBezTo>
                    <a:pt x="1147" y="251"/>
                    <a:pt x="1149" y="251"/>
                    <a:pt x="1151" y="250"/>
                  </a:cubicBezTo>
                  <a:cubicBezTo>
                    <a:pt x="1142" y="230"/>
                    <a:pt x="1134" y="209"/>
                    <a:pt x="1125" y="188"/>
                  </a:cubicBezTo>
                  <a:cubicBezTo>
                    <a:pt x="1119" y="171"/>
                    <a:pt x="1113" y="156"/>
                    <a:pt x="1100" y="143"/>
                  </a:cubicBezTo>
                  <a:cubicBezTo>
                    <a:pt x="1073" y="116"/>
                    <a:pt x="1040" y="92"/>
                    <a:pt x="1007" y="75"/>
                  </a:cubicBezTo>
                  <a:cubicBezTo>
                    <a:pt x="971" y="57"/>
                    <a:pt x="936" y="52"/>
                    <a:pt x="897" y="49"/>
                  </a:cubicBezTo>
                  <a:cubicBezTo>
                    <a:pt x="847" y="45"/>
                    <a:pt x="796" y="43"/>
                    <a:pt x="746" y="41"/>
                  </a:cubicBezTo>
                  <a:cubicBezTo>
                    <a:pt x="650" y="37"/>
                    <a:pt x="555" y="35"/>
                    <a:pt x="459" y="32"/>
                  </a:cubicBezTo>
                  <a:cubicBezTo>
                    <a:pt x="411" y="30"/>
                    <a:pt x="363" y="28"/>
                    <a:pt x="316" y="25"/>
                  </a:cubicBezTo>
                  <a:cubicBezTo>
                    <a:pt x="279" y="23"/>
                    <a:pt x="240" y="25"/>
                    <a:pt x="205" y="39"/>
                  </a:cubicBezTo>
                  <a:cubicBezTo>
                    <a:pt x="200" y="41"/>
                    <a:pt x="205" y="41"/>
                    <a:pt x="207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888"/>
            <p:cNvSpPr>
              <a:spLocks/>
            </p:cNvSpPr>
            <p:nvPr/>
          </p:nvSpPr>
          <p:spPr bwMode="auto">
            <a:xfrm>
              <a:off x="4133850" y="5003801"/>
              <a:ext cx="4254500" cy="260350"/>
            </a:xfrm>
            <a:custGeom>
              <a:avLst/>
              <a:gdLst>
                <a:gd name="T0" fmla="*/ 1076 w 1132"/>
                <a:gd name="T1" fmla="*/ 9 h 69"/>
                <a:gd name="T2" fmla="*/ 0 w 1132"/>
                <a:gd name="T3" fmla="*/ 0 h 69"/>
                <a:gd name="T4" fmla="*/ 6 w 1132"/>
                <a:gd name="T5" fmla="*/ 16 h 69"/>
                <a:gd name="T6" fmla="*/ 176 w 1132"/>
                <a:gd name="T7" fmla="*/ 53 h 69"/>
                <a:gd name="T8" fmla="*/ 755 w 1132"/>
                <a:gd name="T9" fmla="*/ 62 h 69"/>
                <a:gd name="T10" fmla="*/ 1021 w 1132"/>
                <a:gd name="T11" fmla="*/ 50 h 69"/>
                <a:gd name="T12" fmla="*/ 1127 w 1132"/>
                <a:gd name="T13" fmla="*/ 9 h 69"/>
                <a:gd name="T14" fmla="*/ 1132 w 1132"/>
                <a:gd name="T15" fmla="*/ 0 h 69"/>
                <a:gd name="T16" fmla="*/ 1076 w 1132"/>
                <a:gd name="T17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2" h="69">
                  <a:moveTo>
                    <a:pt x="1076" y="9"/>
                  </a:moveTo>
                  <a:cubicBezTo>
                    <a:pt x="719" y="22"/>
                    <a:pt x="358" y="26"/>
                    <a:pt x="0" y="0"/>
                  </a:cubicBezTo>
                  <a:cubicBezTo>
                    <a:pt x="1" y="6"/>
                    <a:pt x="3" y="11"/>
                    <a:pt x="6" y="16"/>
                  </a:cubicBezTo>
                  <a:cubicBezTo>
                    <a:pt x="31" y="59"/>
                    <a:pt x="134" y="50"/>
                    <a:pt x="176" y="53"/>
                  </a:cubicBezTo>
                  <a:cubicBezTo>
                    <a:pt x="366" y="69"/>
                    <a:pt x="565" y="64"/>
                    <a:pt x="755" y="62"/>
                  </a:cubicBezTo>
                  <a:cubicBezTo>
                    <a:pt x="842" y="59"/>
                    <a:pt x="932" y="59"/>
                    <a:pt x="1021" y="50"/>
                  </a:cubicBezTo>
                  <a:cubicBezTo>
                    <a:pt x="1062" y="46"/>
                    <a:pt x="1101" y="43"/>
                    <a:pt x="1127" y="9"/>
                  </a:cubicBezTo>
                  <a:cubicBezTo>
                    <a:pt x="1129" y="6"/>
                    <a:pt x="1130" y="3"/>
                    <a:pt x="1132" y="0"/>
                  </a:cubicBezTo>
                  <a:cubicBezTo>
                    <a:pt x="1113" y="5"/>
                    <a:pt x="1095" y="9"/>
                    <a:pt x="1076" y="9"/>
                  </a:cubicBezTo>
                  <a:close/>
                </a:path>
              </a:pathLst>
            </a:custGeom>
            <a:solidFill>
              <a:srgbClr val="8E5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1889"/>
            <p:cNvSpPr>
              <a:spLocks/>
            </p:cNvSpPr>
            <p:nvPr/>
          </p:nvSpPr>
          <p:spPr bwMode="auto">
            <a:xfrm>
              <a:off x="4119563" y="4997451"/>
              <a:ext cx="4283075" cy="255588"/>
            </a:xfrm>
            <a:custGeom>
              <a:avLst/>
              <a:gdLst>
                <a:gd name="T0" fmla="*/ 1081 w 1140"/>
                <a:gd name="T1" fmla="*/ 9 h 68"/>
                <a:gd name="T2" fmla="*/ 5 w 1140"/>
                <a:gd name="T3" fmla="*/ 0 h 68"/>
                <a:gd name="T4" fmla="*/ 1 w 1140"/>
                <a:gd name="T5" fmla="*/ 3 h 68"/>
                <a:gd name="T6" fmla="*/ 172 w 1140"/>
                <a:gd name="T7" fmla="*/ 56 h 68"/>
                <a:gd name="T8" fmla="*/ 340 w 1140"/>
                <a:gd name="T9" fmla="*/ 65 h 68"/>
                <a:gd name="T10" fmla="*/ 527 w 1140"/>
                <a:gd name="T11" fmla="*/ 68 h 68"/>
                <a:gd name="T12" fmla="*/ 890 w 1140"/>
                <a:gd name="T13" fmla="*/ 62 h 68"/>
                <a:gd name="T14" fmla="*/ 1054 w 1140"/>
                <a:gd name="T15" fmla="*/ 51 h 68"/>
                <a:gd name="T16" fmla="*/ 1139 w 1140"/>
                <a:gd name="T17" fmla="*/ 1 h 68"/>
                <a:gd name="T18" fmla="*/ 1135 w 1140"/>
                <a:gd name="T19" fmla="*/ 0 h 68"/>
                <a:gd name="T20" fmla="*/ 1081 w 1140"/>
                <a:gd name="T21" fmla="*/ 9 h 68"/>
                <a:gd name="T22" fmla="*/ 1079 w 1140"/>
                <a:gd name="T23" fmla="*/ 12 h 68"/>
                <a:gd name="T24" fmla="*/ 1107 w 1140"/>
                <a:gd name="T25" fmla="*/ 10 h 68"/>
                <a:gd name="T26" fmla="*/ 1128 w 1140"/>
                <a:gd name="T27" fmla="*/ 11 h 68"/>
                <a:gd name="T28" fmla="*/ 1055 w 1140"/>
                <a:gd name="T29" fmla="*/ 47 h 68"/>
                <a:gd name="T30" fmla="*/ 885 w 1140"/>
                <a:gd name="T31" fmla="*/ 59 h 68"/>
                <a:gd name="T32" fmla="*/ 545 w 1140"/>
                <a:gd name="T33" fmla="*/ 64 h 68"/>
                <a:gd name="T34" fmla="*/ 204 w 1140"/>
                <a:gd name="T35" fmla="*/ 55 h 68"/>
                <a:gd name="T36" fmla="*/ 96 w 1140"/>
                <a:gd name="T37" fmla="*/ 50 h 68"/>
                <a:gd name="T38" fmla="*/ 7 w 1140"/>
                <a:gd name="T39" fmla="*/ 1 h 68"/>
                <a:gd name="T40" fmla="*/ 3 w 1140"/>
                <a:gd name="T41" fmla="*/ 4 h 68"/>
                <a:gd name="T42" fmla="*/ 1079 w 1140"/>
                <a:gd name="T43" fmla="*/ 12 h 68"/>
                <a:gd name="T44" fmla="*/ 1081 w 1140"/>
                <a:gd name="T4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0" h="68">
                  <a:moveTo>
                    <a:pt x="1081" y="9"/>
                  </a:moveTo>
                  <a:cubicBezTo>
                    <a:pt x="723" y="22"/>
                    <a:pt x="363" y="26"/>
                    <a:pt x="5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6" y="68"/>
                    <a:pt x="122" y="55"/>
                    <a:pt x="172" y="56"/>
                  </a:cubicBezTo>
                  <a:cubicBezTo>
                    <a:pt x="228" y="57"/>
                    <a:pt x="284" y="64"/>
                    <a:pt x="340" y="65"/>
                  </a:cubicBezTo>
                  <a:cubicBezTo>
                    <a:pt x="402" y="68"/>
                    <a:pt x="464" y="68"/>
                    <a:pt x="527" y="68"/>
                  </a:cubicBezTo>
                  <a:cubicBezTo>
                    <a:pt x="648" y="68"/>
                    <a:pt x="769" y="66"/>
                    <a:pt x="890" y="62"/>
                  </a:cubicBezTo>
                  <a:cubicBezTo>
                    <a:pt x="945" y="61"/>
                    <a:pt x="999" y="58"/>
                    <a:pt x="1054" y="51"/>
                  </a:cubicBezTo>
                  <a:cubicBezTo>
                    <a:pt x="1088" y="46"/>
                    <a:pt x="1123" y="34"/>
                    <a:pt x="1139" y="1"/>
                  </a:cubicBezTo>
                  <a:cubicBezTo>
                    <a:pt x="1140" y="0"/>
                    <a:pt x="1136" y="0"/>
                    <a:pt x="1135" y="0"/>
                  </a:cubicBezTo>
                  <a:cubicBezTo>
                    <a:pt x="1117" y="5"/>
                    <a:pt x="1100" y="8"/>
                    <a:pt x="1081" y="9"/>
                  </a:cubicBezTo>
                  <a:cubicBezTo>
                    <a:pt x="1079" y="9"/>
                    <a:pt x="1074" y="13"/>
                    <a:pt x="1079" y="12"/>
                  </a:cubicBezTo>
                  <a:cubicBezTo>
                    <a:pt x="1088" y="12"/>
                    <a:pt x="1098" y="11"/>
                    <a:pt x="1107" y="10"/>
                  </a:cubicBezTo>
                  <a:cubicBezTo>
                    <a:pt x="1113" y="9"/>
                    <a:pt x="1134" y="0"/>
                    <a:pt x="1128" y="11"/>
                  </a:cubicBezTo>
                  <a:cubicBezTo>
                    <a:pt x="1112" y="36"/>
                    <a:pt x="1081" y="43"/>
                    <a:pt x="1055" y="47"/>
                  </a:cubicBezTo>
                  <a:cubicBezTo>
                    <a:pt x="999" y="55"/>
                    <a:pt x="941" y="57"/>
                    <a:pt x="885" y="59"/>
                  </a:cubicBezTo>
                  <a:cubicBezTo>
                    <a:pt x="772" y="63"/>
                    <a:pt x="658" y="64"/>
                    <a:pt x="545" y="64"/>
                  </a:cubicBezTo>
                  <a:cubicBezTo>
                    <a:pt x="431" y="65"/>
                    <a:pt x="317" y="63"/>
                    <a:pt x="204" y="55"/>
                  </a:cubicBezTo>
                  <a:cubicBezTo>
                    <a:pt x="168" y="52"/>
                    <a:pt x="132" y="53"/>
                    <a:pt x="96" y="50"/>
                  </a:cubicBezTo>
                  <a:cubicBezTo>
                    <a:pt x="61" y="48"/>
                    <a:pt x="17" y="40"/>
                    <a:pt x="7" y="1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61" y="29"/>
                    <a:pt x="720" y="26"/>
                    <a:pt x="1079" y="12"/>
                  </a:cubicBezTo>
                  <a:cubicBezTo>
                    <a:pt x="1081" y="12"/>
                    <a:pt x="1086" y="9"/>
                    <a:pt x="1081" y="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890"/>
            <p:cNvSpPr>
              <a:spLocks/>
            </p:cNvSpPr>
            <p:nvPr/>
          </p:nvSpPr>
          <p:spPr bwMode="auto">
            <a:xfrm>
              <a:off x="5340350" y="4533901"/>
              <a:ext cx="428625" cy="263525"/>
            </a:xfrm>
            <a:custGeom>
              <a:avLst/>
              <a:gdLst>
                <a:gd name="T0" fmla="*/ 15 w 114"/>
                <a:gd name="T1" fmla="*/ 0 h 70"/>
                <a:gd name="T2" fmla="*/ 5 w 114"/>
                <a:gd name="T3" fmla="*/ 33 h 70"/>
                <a:gd name="T4" fmla="*/ 6 w 114"/>
                <a:gd name="T5" fmla="*/ 34 h 70"/>
                <a:gd name="T6" fmla="*/ 35 w 114"/>
                <a:gd name="T7" fmla="*/ 46 h 70"/>
                <a:gd name="T8" fmla="*/ 66 w 114"/>
                <a:gd name="T9" fmla="*/ 58 h 70"/>
                <a:gd name="T10" fmla="*/ 93 w 114"/>
                <a:gd name="T11" fmla="*/ 67 h 70"/>
                <a:gd name="T12" fmla="*/ 105 w 114"/>
                <a:gd name="T13" fmla="*/ 68 h 70"/>
                <a:gd name="T14" fmla="*/ 109 w 114"/>
                <a:gd name="T15" fmla="*/ 59 h 70"/>
                <a:gd name="T16" fmla="*/ 109 w 114"/>
                <a:gd name="T17" fmla="*/ 49 h 70"/>
                <a:gd name="T18" fmla="*/ 114 w 114"/>
                <a:gd name="T19" fmla="*/ 30 h 70"/>
                <a:gd name="T20" fmla="*/ 15 w 114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70">
                  <a:moveTo>
                    <a:pt x="15" y="0"/>
                  </a:moveTo>
                  <a:cubicBezTo>
                    <a:pt x="5" y="5"/>
                    <a:pt x="0" y="22"/>
                    <a:pt x="5" y="33"/>
                  </a:cubicBezTo>
                  <a:cubicBezTo>
                    <a:pt x="5" y="33"/>
                    <a:pt x="6" y="34"/>
                    <a:pt x="6" y="34"/>
                  </a:cubicBezTo>
                  <a:cubicBezTo>
                    <a:pt x="12" y="41"/>
                    <a:pt x="28" y="43"/>
                    <a:pt x="35" y="46"/>
                  </a:cubicBezTo>
                  <a:cubicBezTo>
                    <a:pt x="45" y="50"/>
                    <a:pt x="55" y="55"/>
                    <a:pt x="66" y="58"/>
                  </a:cubicBezTo>
                  <a:cubicBezTo>
                    <a:pt x="75" y="61"/>
                    <a:pt x="83" y="65"/>
                    <a:pt x="93" y="67"/>
                  </a:cubicBezTo>
                  <a:cubicBezTo>
                    <a:pt x="96" y="68"/>
                    <a:pt x="102" y="70"/>
                    <a:pt x="105" y="68"/>
                  </a:cubicBezTo>
                  <a:cubicBezTo>
                    <a:pt x="109" y="67"/>
                    <a:pt x="109" y="62"/>
                    <a:pt x="109" y="59"/>
                  </a:cubicBezTo>
                  <a:cubicBezTo>
                    <a:pt x="109" y="56"/>
                    <a:pt x="109" y="52"/>
                    <a:pt x="109" y="49"/>
                  </a:cubicBezTo>
                  <a:cubicBezTo>
                    <a:pt x="109" y="47"/>
                    <a:pt x="112" y="30"/>
                    <a:pt x="114" y="30"/>
                  </a:cubicBezTo>
                  <a:cubicBezTo>
                    <a:pt x="79" y="27"/>
                    <a:pt x="47" y="12"/>
                    <a:pt x="15" y="0"/>
                  </a:cubicBezTo>
                  <a:close/>
                </a:path>
              </a:pathLst>
            </a:custGeom>
            <a:solidFill>
              <a:srgbClr val="ADA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891"/>
            <p:cNvSpPr>
              <a:spLocks/>
            </p:cNvSpPr>
            <p:nvPr/>
          </p:nvSpPr>
          <p:spPr bwMode="auto">
            <a:xfrm>
              <a:off x="5318125" y="4522788"/>
              <a:ext cx="469900" cy="301625"/>
            </a:xfrm>
            <a:custGeom>
              <a:avLst/>
              <a:gdLst>
                <a:gd name="T0" fmla="*/ 19 w 125"/>
                <a:gd name="T1" fmla="*/ 2 h 80"/>
                <a:gd name="T2" fmla="*/ 8 w 125"/>
                <a:gd name="T3" fmla="*/ 37 h 80"/>
                <a:gd name="T4" fmla="*/ 27 w 125"/>
                <a:gd name="T5" fmla="*/ 47 h 80"/>
                <a:gd name="T6" fmla="*/ 64 w 125"/>
                <a:gd name="T7" fmla="*/ 61 h 80"/>
                <a:gd name="T8" fmla="*/ 114 w 125"/>
                <a:gd name="T9" fmla="*/ 73 h 80"/>
                <a:gd name="T10" fmla="*/ 122 w 125"/>
                <a:gd name="T11" fmla="*/ 34 h 80"/>
                <a:gd name="T12" fmla="*/ 121 w 125"/>
                <a:gd name="T13" fmla="*/ 31 h 80"/>
                <a:gd name="T14" fmla="*/ 24 w 125"/>
                <a:gd name="T15" fmla="*/ 1 h 80"/>
                <a:gd name="T16" fmla="*/ 19 w 125"/>
                <a:gd name="T17" fmla="*/ 4 h 80"/>
                <a:gd name="T18" fmla="*/ 84 w 125"/>
                <a:gd name="T19" fmla="*/ 28 h 80"/>
                <a:gd name="T20" fmla="*/ 116 w 125"/>
                <a:gd name="T21" fmla="*/ 33 h 80"/>
                <a:gd name="T22" fmla="*/ 112 w 125"/>
                <a:gd name="T23" fmla="*/ 48 h 80"/>
                <a:gd name="T24" fmla="*/ 101 w 125"/>
                <a:gd name="T25" fmla="*/ 69 h 80"/>
                <a:gd name="T26" fmla="*/ 56 w 125"/>
                <a:gd name="T27" fmla="*/ 52 h 80"/>
                <a:gd name="T28" fmla="*/ 31 w 125"/>
                <a:gd name="T29" fmla="*/ 43 h 80"/>
                <a:gd name="T30" fmla="*/ 13 w 125"/>
                <a:gd name="T31" fmla="*/ 31 h 80"/>
                <a:gd name="T32" fmla="*/ 23 w 125"/>
                <a:gd name="T33" fmla="*/ 4 h 80"/>
                <a:gd name="T34" fmla="*/ 19 w 125"/>
                <a:gd name="T35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80">
                  <a:moveTo>
                    <a:pt x="19" y="2"/>
                  </a:moveTo>
                  <a:cubicBezTo>
                    <a:pt x="9" y="9"/>
                    <a:pt x="0" y="26"/>
                    <a:pt x="8" y="37"/>
                  </a:cubicBezTo>
                  <a:cubicBezTo>
                    <a:pt x="12" y="43"/>
                    <a:pt x="20" y="45"/>
                    <a:pt x="27" y="47"/>
                  </a:cubicBezTo>
                  <a:cubicBezTo>
                    <a:pt x="39" y="51"/>
                    <a:pt x="51" y="56"/>
                    <a:pt x="64" y="61"/>
                  </a:cubicBezTo>
                  <a:cubicBezTo>
                    <a:pt x="74" y="65"/>
                    <a:pt x="101" y="80"/>
                    <a:pt x="114" y="73"/>
                  </a:cubicBezTo>
                  <a:cubicBezTo>
                    <a:pt x="125" y="65"/>
                    <a:pt x="113" y="43"/>
                    <a:pt x="122" y="34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87" y="27"/>
                    <a:pt x="56" y="13"/>
                    <a:pt x="24" y="1"/>
                  </a:cubicBezTo>
                  <a:cubicBezTo>
                    <a:pt x="22" y="0"/>
                    <a:pt x="16" y="3"/>
                    <a:pt x="19" y="4"/>
                  </a:cubicBezTo>
                  <a:cubicBezTo>
                    <a:pt x="40" y="13"/>
                    <a:pt x="62" y="22"/>
                    <a:pt x="84" y="28"/>
                  </a:cubicBezTo>
                  <a:cubicBezTo>
                    <a:pt x="89" y="30"/>
                    <a:pt x="111" y="38"/>
                    <a:pt x="116" y="33"/>
                  </a:cubicBezTo>
                  <a:cubicBezTo>
                    <a:pt x="113" y="36"/>
                    <a:pt x="113" y="44"/>
                    <a:pt x="112" y="48"/>
                  </a:cubicBezTo>
                  <a:cubicBezTo>
                    <a:pt x="111" y="56"/>
                    <a:pt x="116" y="72"/>
                    <a:pt x="101" y="69"/>
                  </a:cubicBezTo>
                  <a:cubicBezTo>
                    <a:pt x="86" y="65"/>
                    <a:pt x="70" y="58"/>
                    <a:pt x="56" y="52"/>
                  </a:cubicBezTo>
                  <a:cubicBezTo>
                    <a:pt x="47" y="48"/>
                    <a:pt x="39" y="45"/>
                    <a:pt x="31" y="43"/>
                  </a:cubicBezTo>
                  <a:cubicBezTo>
                    <a:pt x="23" y="41"/>
                    <a:pt x="16" y="39"/>
                    <a:pt x="13" y="31"/>
                  </a:cubicBezTo>
                  <a:cubicBezTo>
                    <a:pt x="10" y="22"/>
                    <a:pt x="16" y="9"/>
                    <a:pt x="23" y="4"/>
                  </a:cubicBezTo>
                  <a:cubicBezTo>
                    <a:pt x="27" y="1"/>
                    <a:pt x="21" y="0"/>
                    <a:pt x="1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892"/>
            <p:cNvSpPr>
              <a:spLocks/>
            </p:cNvSpPr>
            <p:nvPr/>
          </p:nvSpPr>
          <p:spPr bwMode="auto">
            <a:xfrm>
              <a:off x="5178425" y="4514851"/>
              <a:ext cx="538163" cy="203200"/>
            </a:xfrm>
            <a:custGeom>
              <a:avLst/>
              <a:gdLst>
                <a:gd name="T0" fmla="*/ 138 w 143"/>
                <a:gd name="T1" fmla="*/ 12 h 54"/>
                <a:gd name="T2" fmla="*/ 134 w 143"/>
                <a:gd name="T3" fmla="*/ 1 h 54"/>
                <a:gd name="T4" fmla="*/ 117 w 143"/>
                <a:gd name="T5" fmla="*/ 7 h 54"/>
                <a:gd name="T6" fmla="*/ 80 w 143"/>
                <a:gd name="T7" fmla="*/ 19 h 54"/>
                <a:gd name="T8" fmla="*/ 26 w 143"/>
                <a:gd name="T9" fmla="*/ 35 h 54"/>
                <a:gd name="T10" fmla="*/ 1 w 143"/>
                <a:gd name="T11" fmla="*/ 40 h 54"/>
                <a:gd name="T12" fmla="*/ 5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2"/>
                  </a:moveTo>
                  <a:cubicBezTo>
                    <a:pt x="138" y="11"/>
                    <a:pt x="135" y="2"/>
                    <a:pt x="134" y="1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1"/>
                    <a:pt x="92" y="15"/>
                    <a:pt x="80" y="19"/>
                  </a:cubicBezTo>
                  <a:cubicBezTo>
                    <a:pt x="62" y="25"/>
                    <a:pt x="44" y="29"/>
                    <a:pt x="26" y="35"/>
                  </a:cubicBezTo>
                  <a:cubicBezTo>
                    <a:pt x="23" y="36"/>
                    <a:pt x="3" y="37"/>
                    <a:pt x="1" y="40"/>
                  </a:cubicBezTo>
                  <a:cubicBezTo>
                    <a:pt x="0" y="42"/>
                    <a:pt x="4" y="52"/>
                    <a:pt x="5" y="54"/>
                  </a:cubicBezTo>
                  <a:cubicBezTo>
                    <a:pt x="35" y="47"/>
                    <a:pt x="65" y="41"/>
                    <a:pt x="94" y="34"/>
                  </a:cubicBezTo>
                  <a:cubicBezTo>
                    <a:pt x="107" y="30"/>
                    <a:pt x="123" y="28"/>
                    <a:pt x="136" y="22"/>
                  </a:cubicBezTo>
                  <a:cubicBezTo>
                    <a:pt x="143" y="18"/>
                    <a:pt x="141" y="20"/>
                    <a:pt x="138" y="1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893"/>
            <p:cNvSpPr>
              <a:spLocks/>
            </p:cNvSpPr>
            <p:nvPr/>
          </p:nvSpPr>
          <p:spPr bwMode="auto">
            <a:xfrm>
              <a:off x="5156200" y="4503738"/>
              <a:ext cx="579438" cy="222250"/>
            </a:xfrm>
            <a:custGeom>
              <a:avLst/>
              <a:gdLst>
                <a:gd name="T0" fmla="*/ 148 w 154"/>
                <a:gd name="T1" fmla="*/ 15 h 59"/>
                <a:gd name="T2" fmla="*/ 135 w 154"/>
                <a:gd name="T3" fmla="*/ 3 h 59"/>
                <a:gd name="T4" fmla="*/ 65 w 154"/>
                <a:gd name="T5" fmla="*/ 27 h 59"/>
                <a:gd name="T6" fmla="*/ 27 w 154"/>
                <a:gd name="T7" fmla="*/ 37 h 59"/>
                <a:gd name="T8" fmla="*/ 10 w 154"/>
                <a:gd name="T9" fmla="*/ 40 h 59"/>
                <a:gd name="T10" fmla="*/ 8 w 154"/>
                <a:gd name="T11" fmla="*/ 58 h 59"/>
                <a:gd name="T12" fmla="*/ 12 w 154"/>
                <a:gd name="T13" fmla="*/ 58 h 59"/>
                <a:gd name="T14" fmla="*/ 119 w 154"/>
                <a:gd name="T15" fmla="*/ 34 h 59"/>
                <a:gd name="T16" fmla="*/ 148 w 154"/>
                <a:gd name="T17" fmla="*/ 15 h 59"/>
                <a:gd name="T18" fmla="*/ 141 w 154"/>
                <a:gd name="T19" fmla="*/ 16 h 59"/>
                <a:gd name="T20" fmla="*/ 70 w 154"/>
                <a:gd name="T21" fmla="*/ 42 h 59"/>
                <a:gd name="T22" fmla="*/ 26 w 154"/>
                <a:gd name="T23" fmla="*/ 52 h 59"/>
                <a:gd name="T24" fmla="*/ 12 w 154"/>
                <a:gd name="T25" fmla="*/ 51 h 59"/>
                <a:gd name="T26" fmla="*/ 23 w 154"/>
                <a:gd name="T27" fmla="*/ 41 h 59"/>
                <a:gd name="T28" fmla="*/ 86 w 154"/>
                <a:gd name="T29" fmla="*/ 24 h 59"/>
                <a:gd name="T30" fmla="*/ 125 w 154"/>
                <a:gd name="T31" fmla="*/ 11 h 59"/>
                <a:gd name="T32" fmla="*/ 141 w 154"/>
                <a:gd name="T33" fmla="*/ 16 h 59"/>
                <a:gd name="T34" fmla="*/ 148 w 154"/>
                <a:gd name="T35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9">
                  <a:moveTo>
                    <a:pt x="148" y="15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7"/>
                  </a:cubicBezTo>
                  <a:cubicBezTo>
                    <a:pt x="53" y="30"/>
                    <a:pt x="40" y="35"/>
                    <a:pt x="27" y="37"/>
                  </a:cubicBezTo>
                  <a:cubicBezTo>
                    <a:pt x="22" y="38"/>
                    <a:pt x="16" y="38"/>
                    <a:pt x="10" y="40"/>
                  </a:cubicBezTo>
                  <a:cubicBezTo>
                    <a:pt x="0" y="43"/>
                    <a:pt x="4" y="50"/>
                    <a:pt x="8" y="58"/>
                  </a:cubicBezTo>
                  <a:cubicBezTo>
                    <a:pt x="9" y="59"/>
                    <a:pt x="11" y="59"/>
                    <a:pt x="12" y="58"/>
                  </a:cubicBezTo>
                  <a:cubicBezTo>
                    <a:pt x="48" y="50"/>
                    <a:pt x="83" y="42"/>
                    <a:pt x="119" y="34"/>
                  </a:cubicBezTo>
                  <a:cubicBezTo>
                    <a:pt x="130" y="31"/>
                    <a:pt x="154" y="29"/>
                    <a:pt x="148" y="15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9"/>
                    <a:pt x="81" y="40"/>
                    <a:pt x="70" y="42"/>
                  </a:cubicBezTo>
                  <a:cubicBezTo>
                    <a:pt x="56" y="45"/>
                    <a:pt x="41" y="48"/>
                    <a:pt x="26" y="52"/>
                  </a:cubicBezTo>
                  <a:cubicBezTo>
                    <a:pt x="21" y="53"/>
                    <a:pt x="15" y="56"/>
                    <a:pt x="12" y="51"/>
                  </a:cubicBezTo>
                  <a:cubicBezTo>
                    <a:pt x="9" y="44"/>
                    <a:pt x="17" y="42"/>
                    <a:pt x="23" y="41"/>
                  </a:cubicBezTo>
                  <a:cubicBezTo>
                    <a:pt x="44" y="38"/>
                    <a:pt x="66" y="30"/>
                    <a:pt x="86" y="24"/>
                  </a:cubicBezTo>
                  <a:cubicBezTo>
                    <a:pt x="99" y="20"/>
                    <a:pt x="112" y="16"/>
                    <a:pt x="125" y="11"/>
                  </a:cubicBezTo>
                  <a:cubicBezTo>
                    <a:pt x="135" y="7"/>
                    <a:pt x="137" y="5"/>
                    <a:pt x="141" y="16"/>
                  </a:cubicBezTo>
                  <a:cubicBezTo>
                    <a:pt x="142" y="19"/>
                    <a:pt x="148" y="17"/>
                    <a:pt x="148" y="1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894"/>
            <p:cNvSpPr>
              <a:spLocks/>
            </p:cNvSpPr>
            <p:nvPr/>
          </p:nvSpPr>
          <p:spPr bwMode="auto">
            <a:xfrm>
              <a:off x="5246688" y="4527551"/>
              <a:ext cx="538163" cy="201613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5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3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4" y="37"/>
                    <a:pt x="1" y="41"/>
                  </a:cubicBezTo>
                  <a:cubicBezTo>
                    <a:pt x="0" y="43"/>
                    <a:pt x="5" y="52"/>
                    <a:pt x="6" y="54"/>
                  </a:cubicBezTo>
                  <a:cubicBezTo>
                    <a:pt x="36" y="47"/>
                    <a:pt x="65" y="41"/>
                    <a:pt x="95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2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895"/>
            <p:cNvSpPr>
              <a:spLocks/>
            </p:cNvSpPr>
            <p:nvPr/>
          </p:nvSpPr>
          <p:spPr bwMode="auto">
            <a:xfrm>
              <a:off x="5227638" y="4519613"/>
              <a:ext cx="574675" cy="217488"/>
            </a:xfrm>
            <a:custGeom>
              <a:avLst/>
              <a:gdLst>
                <a:gd name="T0" fmla="*/ 147 w 153"/>
                <a:gd name="T1" fmla="*/ 14 h 58"/>
                <a:gd name="T2" fmla="*/ 134 w 153"/>
                <a:gd name="T3" fmla="*/ 3 h 58"/>
                <a:gd name="T4" fmla="*/ 65 w 153"/>
                <a:gd name="T5" fmla="*/ 26 h 58"/>
                <a:gd name="T6" fmla="*/ 27 w 153"/>
                <a:gd name="T7" fmla="*/ 36 h 58"/>
                <a:gd name="T8" fmla="*/ 9 w 153"/>
                <a:gd name="T9" fmla="*/ 39 h 58"/>
                <a:gd name="T10" fmla="*/ 7 w 153"/>
                <a:gd name="T11" fmla="*/ 57 h 58"/>
                <a:gd name="T12" fmla="*/ 11 w 153"/>
                <a:gd name="T13" fmla="*/ 58 h 58"/>
                <a:gd name="T14" fmla="*/ 118 w 153"/>
                <a:gd name="T15" fmla="*/ 33 h 58"/>
                <a:gd name="T16" fmla="*/ 147 w 153"/>
                <a:gd name="T17" fmla="*/ 14 h 58"/>
                <a:gd name="T18" fmla="*/ 140 w 153"/>
                <a:gd name="T19" fmla="*/ 16 h 58"/>
                <a:gd name="T20" fmla="*/ 70 w 153"/>
                <a:gd name="T21" fmla="*/ 41 h 58"/>
                <a:gd name="T22" fmla="*/ 25 w 153"/>
                <a:gd name="T23" fmla="*/ 51 h 58"/>
                <a:gd name="T24" fmla="*/ 12 w 153"/>
                <a:gd name="T25" fmla="*/ 50 h 58"/>
                <a:gd name="T26" fmla="*/ 22 w 153"/>
                <a:gd name="T27" fmla="*/ 40 h 58"/>
                <a:gd name="T28" fmla="*/ 86 w 153"/>
                <a:gd name="T29" fmla="*/ 23 h 58"/>
                <a:gd name="T30" fmla="*/ 124 w 153"/>
                <a:gd name="T31" fmla="*/ 10 h 58"/>
                <a:gd name="T32" fmla="*/ 140 w 153"/>
                <a:gd name="T33" fmla="*/ 16 h 58"/>
                <a:gd name="T34" fmla="*/ 147 w 153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58">
                  <a:moveTo>
                    <a:pt x="147" y="14"/>
                  </a:moveTo>
                  <a:cubicBezTo>
                    <a:pt x="144" y="5"/>
                    <a:pt x="144" y="0"/>
                    <a:pt x="134" y="3"/>
                  </a:cubicBezTo>
                  <a:cubicBezTo>
                    <a:pt x="111" y="9"/>
                    <a:pt x="88" y="19"/>
                    <a:pt x="65" y="26"/>
                  </a:cubicBezTo>
                  <a:cubicBezTo>
                    <a:pt x="52" y="29"/>
                    <a:pt x="39" y="34"/>
                    <a:pt x="27" y="36"/>
                  </a:cubicBezTo>
                  <a:cubicBezTo>
                    <a:pt x="21" y="37"/>
                    <a:pt x="15" y="37"/>
                    <a:pt x="9" y="39"/>
                  </a:cubicBezTo>
                  <a:cubicBezTo>
                    <a:pt x="0" y="43"/>
                    <a:pt x="3" y="49"/>
                    <a:pt x="7" y="57"/>
                  </a:cubicBezTo>
                  <a:cubicBezTo>
                    <a:pt x="8" y="58"/>
                    <a:pt x="10" y="58"/>
                    <a:pt x="11" y="58"/>
                  </a:cubicBezTo>
                  <a:cubicBezTo>
                    <a:pt x="47" y="50"/>
                    <a:pt x="82" y="41"/>
                    <a:pt x="118" y="33"/>
                  </a:cubicBezTo>
                  <a:cubicBezTo>
                    <a:pt x="129" y="31"/>
                    <a:pt x="153" y="29"/>
                    <a:pt x="147" y="14"/>
                  </a:cubicBezTo>
                  <a:cubicBezTo>
                    <a:pt x="146" y="12"/>
                    <a:pt x="140" y="14"/>
                    <a:pt x="140" y="16"/>
                  </a:cubicBezTo>
                  <a:cubicBezTo>
                    <a:pt x="146" y="28"/>
                    <a:pt x="81" y="39"/>
                    <a:pt x="70" y="41"/>
                  </a:cubicBezTo>
                  <a:cubicBezTo>
                    <a:pt x="55" y="45"/>
                    <a:pt x="40" y="48"/>
                    <a:pt x="25" y="51"/>
                  </a:cubicBezTo>
                  <a:cubicBezTo>
                    <a:pt x="20" y="52"/>
                    <a:pt x="14" y="56"/>
                    <a:pt x="12" y="50"/>
                  </a:cubicBezTo>
                  <a:cubicBezTo>
                    <a:pt x="8" y="43"/>
                    <a:pt x="16" y="41"/>
                    <a:pt x="22" y="40"/>
                  </a:cubicBezTo>
                  <a:cubicBezTo>
                    <a:pt x="43" y="37"/>
                    <a:pt x="65" y="30"/>
                    <a:pt x="86" y="23"/>
                  </a:cubicBezTo>
                  <a:cubicBezTo>
                    <a:pt x="98" y="19"/>
                    <a:pt x="112" y="16"/>
                    <a:pt x="124" y="10"/>
                  </a:cubicBezTo>
                  <a:cubicBezTo>
                    <a:pt x="134" y="6"/>
                    <a:pt x="137" y="4"/>
                    <a:pt x="140" y="16"/>
                  </a:cubicBezTo>
                  <a:cubicBezTo>
                    <a:pt x="141" y="18"/>
                    <a:pt x="148" y="16"/>
                    <a:pt x="147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896"/>
            <p:cNvSpPr>
              <a:spLocks/>
            </p:cNvSpPr>
            <p:nvPr/>
          </p:nvSpPr>
          <p:spPr bwMode="auto">
            <a:xfrm>
              <a:off x="5403850" y="4602163"/>
              <a:ext cx="538163" cy="203200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897"/>
            <p:cNvSpPr>
              <a:spLocks/>
            </p:cNvSpPr>
            <p:nvPr/>
          </p:nvSpPr>
          <p:spPr bwMode="auto">
            <a:xfrm>
              <a:off x="5381625" y="4594226"/>
              <a:ext cx="579438" cy="219075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3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2" y="9"/>
                    <a:pt x="89" y="20"/>
                    <a:pt x="65" y="26"/>
                  </a:cubicBezTo>
                  <a:cubicBezTo>
                    <a:pt x="53" y="29"/>
                    <a:pt x="40" y="34"/>
                    <a:pt x="28" y="36"/>
                  </a:cubicBezTo>
                  <a:cubicBezTo>
                    <a:pt x="22" y="37"/>
                    <a:pt x="16" y="37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3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898"/>
            <p:cNvSpPr>
              <a:spLocks/>
            </p:cNvSpPr>
            <p:nvPr/>
          </p:nvSpPr>
          <p:spPr bwMode="auto">
            <a:xfrm>
              <a:off x="5232400" y="4579938"/>
              <a:ext cx="536575" cy="203200"/>
            </a:xfrm>
            <a:custGeom>
              <a:avLst/>
              <a:gdLst>
                <a:gd name="T0" fmla="*/ 138 w 143"/>
                <a:gd name="T1" fmla="*/ 13 h 54"/>
                <a:gd name="T2" fmla="*/ 134 w 143"/>
                <a:gd name="T3" fmla="*/ 2 h 54"/>
                <a:gd name="T4" fmla="*/ 117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2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8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899"/>
            <p:cNvSpPr>
              <a:spLocks/>
            </p:cNvSpPr>
            <p:nvPr/>
          </p:nvSpPr>
          <p:spPr bwMode="auto">
            <a:xfrm>
              <a:off x="5208588" y="4572001"/>
              <a:ext cx="579438" cy="217488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2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6"/>
                  </a:cubicBezTo>
                  <a:cubicBezTo>
                    <a:pt x="53" y="30"/>
                    <a:pt x="40" y="34"/>
                    <a:pt x="28" y="36"/>
                  </a:cubicBezTo>
                  <a:cubicBezTo>
                    <a:pt x="22" y="37"/>
                    <a:pt x="16" y="38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2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900"/>
            <p:cNvSpPr>
              <a:spLocks/>
            </p:cNvSpPr>
            <p:nvPr/>
          </p:nvSpPr>
          <p:spPr bwMode="auto">
            <a:xfrm>
              <a:off x="5397500" y="4503738"/>
              <a:ext cx="487363" cy="331788"/>
            </a:xfrm>
            <a:custGeom>
              <a:avLst/>
              <a:gdLst>
                <a:gd name="T0" fmla="*/ 124 w 130"/>
                <a:gd name="T1" fmla="*/ 10 h 88"/>
                <a:gd name="T2" fmla="*/ 117 w 130"/>
                <a:gd name="T3" fmla="*/ 1 h 88"/>
                <a:gd name="T4" fmla="*/ 102 w 130"/>
                <a:gd name="T5" fmla="*/ 11 h 88"/>
                <a:gd name="T6" fmla="*/ 70 w 130"/>
                <a:gd name="T7" fmla="*/ 34 h 88"/>
                <a:gd name="T8" fmla="*/ 23 w 130"/>
                <a:gd name="T9" fmla="*/ 64 h 88"/>
                <a:gd name="T10" fmla="*/ 1 w 130"/>
                <a:gd name="T11" fmla="*/ 77 h 88"/>
                <a:gd name="T12" fmla="*/ 9 w 130"/>
                <a:gd name="T13" fmla="*/ 88 h 88"/>
                <a:gd name="T14" fmla="*/ 88 w 130"/>
                <a:gd name="T15" fmla="*/ 43 h 88"/>
                <a:gd name="T16" fmla="*/ 124 w 130"/>
                <a:gd name="T17" fmla="*/ 20 h 88"/>
                <a:gd name="T18" fmla="*/ 124 w 130"/>
                <a:gd name="T1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88">
                  <a:moveTo>
                    <a:pt x="124" y="10"/>
                  </a:moveTo>
                  <a:cubicBezTo>
                    <a:pt x="123" y="9"/>
                    <a:pt x="118" y="1"/>
                    <a:pt x="117" y="1"/>
                  </a:cubicBezTo>
                  <a:cubicBezTo>
                    <a:pt x="114" y="0"/>
                    <a:pt x="105" y="9"/>
                    <a:pt x="102" y="11"/>
                  </a:cubicBezTo>
                  <a:cubicBezTo>
                    <a:pt x="92" y="19"/>
                    <a:pt x="81" y="26"/>
                    <a:pt x="70" y="34"/>
                  </a:cubicBezTo>
                  <a:cubicBezTo>
                    <a:pt x="55" y="45"/>
                    <a:pt x="38" y="54"/>
                    <a:pt x="23" y="64"/>
                  </a:cubicBezTo>
                  <a:cubicBezTo>
                    <a:pt x="20" y="66"/>
                    <a:pt x="2" y="73"/>
                    <a:pt x="1" y="77"/>
                  </a:cubicBezTo>
                  <a:cubicBezTo>
                    <a:pt x="0" y="79"/>
                    <a:pt x="7" y="87"/>
                    <a:pt x="9" y="88"/>
                  </a:cubicBezTo>
                  <a:cubicBezTo>
                    <a:pt x="35" y="73"/>
                    <a:pt x="62" y="59"/>
                    <a:pt x="88" y="43"/>
                  </a:cubicBezTo>
                  <a:cubicBezTo>
                    <a:pt x="100" y="36"/>
                    <a:pt x="114" y="29"/>
                    <a:pt x="124" y="20"/>
                  </a:cubicBezTo>
                  <a:cubicBezTo>
                    <a:pt x="130" y="14"/>
                    <a:pt x="129" y="17"/>
                    <a:pt x="124" y="10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901"/>
            <p:cNvSpPr>
              <a:spLocks/>
            </p:cNvSpPr>
            <p:nvPr/>
          </p:nvSpPr>
          <p:spPr bwMode="auto">
            <a:xfrm>
              <a:off x="5378450" y="4489451"/>
              <a:ext cx="514350" cy="357188"/>
            </a:xfrm>
            <a:custGeom>
              <a:avLst/>
              <a:gdLst>
                <a:gd name="T0" fmla="*/ 132 w 137"/>
                <a:gd name="T1" fmla="*/ 13 h 95"/>
                <a:gd name="T2" fmla="*/ 118 w 137"/>
                <a:gd name="T3" fmla="*/ 4 h 95"/>
                <a:gd name="T4" fmla="*/ 67 w 137"/>
                <a:gd name="T5" fmla="*/ 41 h 95"/>
                <a:gd name="T6" fmla="*/ 11 w 137"/>
                <a:gd name="T7" fmla="*/ 75 h 95"/>
                <a:gd name="T8" fmla="*/ 11 w 137"/>
                <a:gd name="T9" fmla="*/ 94 h 95"/>
                <a:gd name="T10" fmla="*/ 16 w 137"/>
                <a:gd name="T11" fmla="*/ 93 h 95"/>
                <a:gd name="T12" fmla="*/ 89 w 137"/>
                <a:gd name="T13" fmla="*/ 52 h 95"/>
                <a:gd name="T14" fmla="*/ 136 w 137"/>
                <a:gd name="T15" fmla="*/ 19 h 95"/>
                <a:gd name="T16" fmla="*/ 136 w 137"/>
                <a:gd name="T17" fmla="*/ 18 h 95"/>
                <a:gd name="T18" fmla="*/ 132 w 137"/>
                <a:gd name="T19" fmla="*/ 13 h 95"/>
                <a:gd name="T20" fmla="*/ 126 w 137"/>
                <a:gd name="T21" fmla="*/ 16 h 95"/>
                <a:gd name="T22" fmla="*/ 101 w 137"/>
                <a:gd name="T23" fmla="*/ 40 h 95"/>
                <a:gd name="T24" fmla="*/ 65 w 137"/>
                <a:gd name="T25" fmla="*/ 62 h 95"/>
                <a:gd name="T26" fmla="*/ 25 w 137"/>
                <a:gd name="T27" fmla="*/ 84 h 95"/>
                <a:gd name="T28" fmla="*/ 13 w 137"/>
                <a:gd name="T29" fmla="*/ 87 h 95"/>
                <a:gd name="T30" fmla="*/ 25 w 137"/>
                <a:gd name="T31" fmla="*/ 72 h 95"/>
                <a:gd name="T32" fmla="*/ 82 w 137"/>
                <a:gd name="T33" fmla="*/ 35 h 95"/>
                <a:gd name="T34" fmla="*/ 110 w 137"/>
                <a:gd name="T35" fmla="*/ 15 h 95"/>
                <a:gd name="T36" fmla="*/ 126 w 137"/>
                <a:gd name="T37" fmla="*/ 16 h 95"/>
                <a:gd name="T38" fmla="*/ 132 w 137"/>
                <a:gd name="T3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95">
                  <a:moveTo>
                    <a:pt x="132" y="13"/>
                  </a:moveTo>
                  <a:cubicBezTo>
                    <a:pt x="129" y="8"/>
                    <a:pt x="125" y="0"/>
                    <a:pt x="118" y="4"/>
                  </a:cubicBezTo>
                  <a:cubicBezTo>
                    <a:pt x="100" y="15"/>
                    <a:pt x="84" y="29"/>
                    <a:pt x="67" y="41"/>
                  </a:cubicBezTo>
                  <a:cubicBezTo>
                    <a:pt x="49" y="54"/>
                    <a:pt x="30" y="64"/>
                    <a:pt x="11" y="75"/>
                  </a:cubicBezTo>
                  <a:cubicBezTo>
                    <a:pt x="0" y="81"/>
                    <a:pt x="2" y="85"/>
                    <a:pt x="11" y="94"/>
                  </a:cubicBezTo>
                  <a:cubicBezTo>
                    <a:pt x="12" y="95"/>
                    <a:pt x="15" y="94"/>
                    <a:pt x="16" y="93"/>
                  </a:cubicBezTo>
                  <a:cubicBezTo>
                    <a:pt x="40" y="80"/>
                    <a:pt x="65" y="66"/>
                    <a:pt x="89" y="52"/>
                  </a:cubicBezTo>
                  <a:cubicBezTo>
                    <a:pt x="103" y="44"/>
                    <a:pt x="126" y="34"/>
                    <a:pt x="136" y="19"/>
                  </a:cubicBezTo>
                  <a:cubicBezTo>
                    <a:pt x="137" y="19"/>
                    <a:pt x="137" y="19"/>
                    <a:pt x="136" y="18"/>
                  </a:cubicBezTo>
                  <a:cubicBezTo>
                    <a:pt x="135" y="16"/>
                    <a:pt x="134" y="15"/>
                    <a:pt x="132" y="13"/>
                  </a:cubicBezTo>
                  <a:cubicBezTo>
                    <a:pt x="131" y="11"/>
                    <a:pt x="124" y="14"/>
                    <a:pt x="126" y="16"/>
                  </a:cubicBezTo>
                  <a:cubicBezTo>
                    <a:pt x="134" y="25"/>
                    <a:pt x="109" y="36"/>
                    <a:pt x="101" y="40"/>
                  </a:cubicBezTo>
                  <a:cubicBezTo>
                    <a:pt x="89" y="47"/>
                    <a:pt x="77" y="55"/>
                    <a:pt x="65" y="62"/>
                  </a:cubicBezTo>
                  <a:cubicBezTo>
                    <a:pt x="52" y="69"/>
                    <a:pt x="38" y="76"/>
                    <a:pt x="25" y="84"/>
                  </a:cubicBezTo>
                  <a:cubicBezTo>
                    <a:pt x="20" y="87"/>
                    <a:pt x="17" y="91"/>
                    <a:pt x="13" y="87"/>
                  </a:cubicBezTo>
                  <a:cubicBezTo>
                    <a:pt x="7" y="80"/>
                    <a:pt x="19" y="75"/>
                    <a:pt x="25" y="72"/>
                  </a:cubicBezTo>
                  <a:cubicBezTo>
                    <a:pt x="45" y="63"/>
                    <a:pt x="65" y="48"/>
                    <a:pt x="82" y="35"/>
                  </a:cubicBezTo>
                  <a:cubicBezTo>
                    <a:pt x="92" y="28"/>
                    <a:pt x="101" y="23"/>
                    <a:pt x="110" y="15"/>
                  </a:cubicBezTo>
                  <a:cubicBezTo>
                    <a:pt x="119" y="8"/>
                    <a:pt x="119" y="6"/>
                    <a:pt x="126" y="16"/>
                  </a:cubicBezTo>
                  <a:cubicBezTo>
                    <a:pt x="127" y="17"/>
                    <a:pt x="134" y="15"/>
                    <a:pt x="132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902"/>
            <p:cNvSpPr>
              <a:spLocks/>
            </p:cNvSpPr>
            <p:nvPr/>
          </p:nvSpPr>
          <p:spPr bwMode="auto">
            <a:xfrm>
              <a:off x="5408613" y="4932363"/>
              <a:ext cx="536575" cy="120650"/>
            </a:xfrm>
            <a:custGeom>
              <a:avLst/>
              <a:gdLst>
                <a:gd name="T0" fmla="*/ 141 w 143"/>
                <a:gd name="T1" fmla="*/ 22 h 32"/>
                <a:gd name="T2" fmla="*/ 141 w 143"/>
                <a:gd name="T3" fmla="*/ 10 h 32"/>
                <a:gd name="T4" fmla="*/ 123 w 143"/>
                <a:gd name="T5" fmla="*/ 10 h 32"/>
                <a:gd name="T6" fmla="*/ 83 w 143"/>
                <a:gd name="T7" fmla="*/ 9 h 32"/>
                <a:gd name="T8" fmla="*/ 28 w 143"/>
                <a:gd name="T9" fmla="*/ 6 h 32"/>
                <a:gd name="T10" fmla="*/ 2 w 143"/>
                <a:gd name="T11" fmla="*/ 3 h 32"/>
                <a:gd name="T12" fmla="*/ 2 w 143"/>
                <a:gd name="T13" fmla="*/ 17 h 32"/>
                <a:gd name="T14" fmla="*/ 92 w 143"/>
                <a:gd name="T15" fmla="*/ 28 h 32"/>
                <a:gd name="T16" fmla="*/ 135 w 143"/>
                <a:gd name="T17" fmla="*/ 30 h 32"/>
                <a:gd name="T18" fmla="*/ 141 w 143"/>
                <a:gd name="T1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32">
                  <a:moveTo>
                    <a:pt x="141" y="22"/>
                  </a:moveTo>
                  <a:cubicBezTo>
                    <a:pt x="141" y="21"/>
                    <a:pt x="141" y="11"/>
                    <a:pt x="141" y="10"/>
                  </a:cubicBezTo>
                  <a:cubicBezTo>
                    <a:pt x="139" y="8"/>
                    <a:pt x="126" y="10"/>
                    <a:pt x="123" y="10"/>
                  </a:cubicBezTo>
                  <a:cubicBezTo>
                    <a:pt x="110" y="10"/>
                    <a:pt x="97" y="9"/>
                    <a:pt x="83" y="9"/>
                  </a:cubicBezTo>
                  <a:cubicBezTo>
                    <a:pt x="65" y="9"/>
                    <a:pt x="46" y="6"/>
                    <a:pt x="28" y="6"/>
                  </a:cubicBezTo>
                  <a:cubicBezTo>
                    <a:pt x="24" y="6"/>
                    <a:pt x="5" y="0"/>
                    <a:pt x="2" y="3"/>
                  </a:cubicBezTo>
                  <a:cubicBezTo>
                    <a:pt x="0" y="4"/>
                    <a:pt x="1" y="15"/>
                    <a:pt x="2" y="17"/>
                  </a:cubicBezTo>
                  <a:cubicBezTo>
                    <a:pt x="32" y="20"/>
                    <a:pt x="62" y="25"/>
                    <a:pt x="92" y="28"/>
                  </a:cubicBezTo>
                  <a:cubicBezTo>
                    <a:pt x="106" y="28"/>
                    <a:pt x="122" y="32"/>
                    <a:pt x="135" y="30"/>
                  </a:cubicBezTo>
                  <a:cubicBezTo>
                    <a:pt x="143" y="29"/>
                    <a:pt x="141" y="31"/>
                    <a:pt x="141" y="2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903"/>
            <p:cNvSpPr>
              <a:spLocks/>
            </p:cNvSpPr>
            <p:nvPr/>
          </p:nvSpPr>
          <p:spPr bwMode="auto">
            <a:xfrm>
              <a:off x="5389563" y="4932363"/>
              <a:ext cx="563563" cy="139700"/>
            </a:xfrm>
            <a:custGeom>
              <a:avLst/>
              <a:gdLst>
                <a:gd name="T0" fmla="*/ 149 w 150"/>
                <a:gd name="T1" fmla="*/ 22 h 37"/>
                <a:gd name="T2" fmla="*/ 138 w 150"/>
                <a:gd name="T3" fmla="*/ 8 h 37"/>
                <a:gd name="T4" fmla="*/ 62 w 150"/>
                <a:gd name="T5" fmla="*/ 6 h 37"/>
                <a:gd name="T6" fmla="*/ 26 w 150"/>
                <a:gd name="T7" fmla="*/ 2 h 37"/>
                <a:gd name="T8" fmla="*/ 9 w 150"/>
                <a:gd name="T9" fmla="*/ 0 h 37"/>
                <a:gd name="T10" fmla="*/ 4 w 150"/>
                <a:gd name="T11" fmla="*/ 18 h 37"/>
                <a:gd name="T12" fmla="*/ 5 w 150"/>
                <a:gd name="T13" fmla="*/ 19 h 37"/>
                <a:gd name="T14" fmla="*/ 120 w 150"/>
                <a:gd name="T15" fmla="*/ 32 h 37"/>
                <a:gd name="T16" fmla="*/ 149 w 150"/>
                <a:gd name="T17" fmla="*/ 22 h 37"/>
                <a:gd name="T18" fmla="*/ 143 w 150"/>
                <a:gd name="T19" fmla="*/ 23 h 37"/>
                <a:gd name="T20" fmla="*/ 141 w 150"/>
                <a:gd name="T21" fmla="*/ 28 h 37"/>
                <a:gd name="T22" fmla="*/ 111 w 150"/>
                <a:gd name="T23" fmla="*/ 27 h 37"/>
                <a:gd name="T24" fmla="*/ 69 w 150"/>
                <a:gd name="T25" fmla="*/ 23 h 37"/>
                <a:gd name="T26" fmla="*/ 24 w 150"/>
                <a:gd name="T27" fmla="*/ 17 h 37"/>
                <a:gd name="T28" fmla="*/ 10 w 150"/>
                <a:gd name="T29" fmla="*/ 10 h 37"/>
                <a:gd name="T30" fmla="*/ 18 w 150"/>
                <a:gd name="T31" fmla="*/ 5 h 37"/>
                <a:gd name="T32" fmla="*/ 80 w 150"/>
                <a:gd name="T33" fmla="*/ 11 h 37"/>
                <a:gd name="T34" fmla="*/ 127 w 150"/>
                <a:gd name="T35" fmla="*/ 12 h 37"/>
                <a:gd name="T36" fmla="*/ 143 w 150"/>
                <a:gd name="T37" fmla="*/ 23 h 37"/>
                <a:gd name="T38" fmla="*/ 149 w 150"/>
                <a:gd name="T3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37">
                  <a:moveTo>
                    <a:pt x="149" y="22"/>
                  </a:moveTo>
                  <a:cubicBezTo>
                    <a:pt x="149" y="11"/>
                    <a:pt x="150" y="7"/>
                    <a:pt x="138" y="8"/>
                  </a:cubicBezTo>
                  <a:cubicBezTo>
                    <a:pt x="113" y="8"/>
                    <a:pt x="87" y="8"/>
                    <a:pt x="62" y="6"/>
                  </a:cubicBezTo>
                  <a:cubicBezTo>
                    <a:pt x="50" y="5"/>
                    <a:pt x="38" y="5"/>
                    <a:pt x="26" y="2"/>
                  </a:cubicBezTo>
                  <a:cubicBezTo>
                    <a:pt x="21" y="1"/>
                    <a:pt x="15" y="0"/>
                    <a:pt x="9" y="0"/>
                  </a:cubicBezTo>
                  <a:cubicBezTo>
                    <a:pt x="0" y="2"/>
                    <a:pt x="2" y="11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43" y="23"/>
                    <a:pt x="81" y="28"/>
                    <a:pt x="120" y="32"/>
                  </a:cubicBezTo>
                  <a:cubicBezTo>
                    <a:pt x="132" y="33"/>
                    <a:pt x="150" y="37"/>
                    <a:pt x="149" y="22"/>
                  </a:cubicBezTo>
                  <a:cubicBezTo>
                    <a:pt x="149" y="19"/>
                    <a:pt x="142" y="21"/>
                    <a:pt x="143" y="23"/>
                  </a:cubicBezTo>
                  <a:cubicBezTo>
                    <a:pt x="143" y="29"/>
                    <a:pt x="146" y="28"/>
                    <a:pt x="141" y="28"/>
                  </a:cubicBezTo>
                  <a:cubicBezTo>
                    <a:pt x="131" y="29"/>
                    <a:pt x="121" y="28"/>
                    <a:pt x="111" y="27"/>
                  </a:cubicBezTo>
                  <a:cubicBezTo>
                    <a:pt x="97" y="25"/>
                    <a:pt x="83" y="24"/>
                    <a:pt x="69" y="23"/>
                  </a:cubicBezTo>
                  <a:cubicBezTo>
                    <a:pt x="54" y="21"/>
                    <a:pt x="39" y="19"/>
                    <a:pt x="24" y="17"/>
                  </a:cubicBezTo>
                  <a:cubicBezTo>
                    <a:pt x="19" y="16"/>
                    <a:pt x="10" y="17"/>
                    <a:pt x="10" y="10"/>
                  </a:cubicBezTo>
                  <a:cubicBezTo>
                    <a:pt x="9" y="1"/>
                    <a:pt x="11" y="4"/>
                    <a:pt x="18" y="5"/>
                  </a:cubicBezTo>
                  <a:cubicBezTo>
                    <a:pt x="38" y="9"/>
                    <a:pt x="59" y="10"/>
                    <a:pt x="80" y="11"/>
                  </a:cubicBezTo>
                  <a:cubicBezTo>
                    <a:pt x="96" y="12"/>
                    <a:pt x="111" y="12"/>
                    <a:pt x="127" y="12"/>
                  </a:cubicBezTo>
                  <a:cubicBezTo>
                    <a:pt x="138" y="12"/>
                    <a:pt x="143" y="9"/>
                    <a:pt x="143" y="23"/>
                  </a:cubicBezTo>
                  <a:cubicBezTo>
                    <a:pt x="143" y="26"/>
                    <a:pt x="149" y="24"/>
                    <a:pt x="149" y="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904"/>
            <p:cNvSpPr>
              <a:spLocks/>
            </p:cNvSpPr>
            <p:nvPr/>
          </p:nvSpPr>
          <p:spPr bwMode="auto">
            <a:xfrm>
              <a:off x="5389563" y="4316413"/>
              <a:ext cx="800100" cy="473075"/>
            </a:xfrm>
            <a:custGeom>
              <a:avLst/>
              <a:gdLst>
                <a:gd name="T0" fmla="*/ 213 w 213"/>
                <a:gd name="T1" fmla="*/ 47 h 126"/>
                <a:gd name="T2" fmla="*/ 172 w 213"/>
                <a:gd name="T3" fmla="*/ 21 h 126"/>
                <a:gd name="T4" fmla="*/ 122 w 213"/>
                <a:gd name="T5" fmla="*/ 1 h 126"/>
                <a:gd name="T6" fmla="*/ 92 w 213"/>
                <a:gd name="T7" fmla="*/ 21 h 126"/>
                <a:gd name="T8" fmla="*/ 61 w 213"/>
                <a:gd name="T9" fmla="*/ 37 h 126"/>
                <a:gd name="T10" fmla="*/ 4 w 213"/>
                <a:gd name="T11" fmla="*/ 56 h 126"/>
                <a:gd name="T12" fmla="*/ 0 w 213"/>
                <a:gd name="T13" fmla="*/ 58 h 126"/>
                <a:gd name="T14" fmla="*/ 99 w 213"/>
                <a:gd name="T15" fmla="*/ 88 h 126"/>
                <a:gd name="T16" fmla="*/ 94 w 213"/>
                <a:gd name="T17" fmla="*/ 107 h 126"/>
                <a:gd name="T18" fmla="*/ 94 w 213"/>
                <a:gd name="T19" fmla="*/ 117 h 126"/>
                <a:gd name="T20" fmla="*/ 91 w 213"/>
                <a:gd name="T21" fmla="*/ 126 h 126"/>
                <a:gd name="T22" fmla="*/ 94 w 213"/>
                <a:gd name="T23" fmla="*/ 126 h 126"/>
                <a:gd name="T24" fmla="*/ 201 w 213"/>
                <a:gd name="T25" fmla="*/ 91 h 126"/>
                <a:gd name="T26" fmla="*/ 212 w 213"/>
                <a:gd name="T27" fmla="*/ 80 h 126"/>
                <a:gd name="T28" fmla="*/ 213 w 213"/>
                <a:gd name="T29" fmla="*/ 4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3" h="126">
                  <a:moveTo>
                    <a:pt x="213" y="47"/>
                  </a:moveTo>
                  <a:cubicBezTo>
                    <a:pt x="203" y="37"/>
                    <a:pt x="185" y="28"/>
                    <a:pt x="172" y="21"/>
                  </a:cubicBezTo>
                  <a:cubicBezTo>
                    <a:pt x="157" y="12"/>
                    <a:pt x="138" y="9"/>
                    <a:pt x="122" y="1"/>
                  </a:cubicBezTo>
                  <a:cubicBezTo>
                    <a:pt x="120" y="0"/>
                    <a:pt x="96" y="19"/>
                    <a:pt x="92" y="21"/>
                  </a:cubicBezTo>
                  <a:cubicBezTo>
                    <a:pt x="82" y="27"/>
                    <a:pt x="72" y="33"/>
                    <a:pt x="61" y="37"/>
                  </a:cubicBezTo>
                  <a:cubicBezTo>
                    <a:pt x="43" y="45"/>
                    <a:pt x="24" y="53"/>
                    <a:pt x="4" y="56"/>
                  </a:cubicBezTo>
                  <a:cubicBezTo>
                    <a:pt x="3" y="57"/>
                    <a:pt x="2" y="57"/>
                    <a:pt x="0" y="58"/>
                  </a:cubicBezTo>
                  <a:cubicBezTo>
                    <a:pt x="32" y="70"/>
                    <a:pt x="65" y="85"/>
                    <a:pt x="99" y="88"/>
                  </a:cubicBezTo>
                  <a:cubicBezTo>
                    <a:pt x="97" y="88"/>
                    <a:pt x="95" y="105"/>
                    <a:pt x="94" y="107"/>
                  </a:cubicBezTo>
                  <a:cubicBezTo>
                    <a:pt x="94" y="110"/>
                    <a:pt x="94" y="114"/>
                    <a:pt x="94" y="117"/>
                  </a:cubicBezTo>
                  <a:cubicBezTo>
                    <a:pt x="94" y="120"/>
                    <a:pt x="94" y="125"/>
                    <a:pt x="91" y="126"/>
                  </a:cubicBezTo>
                  <a:cubicBezTo>
                    <a:pt x="92" y="126"/>
                    <a:pt x="93" y="126"/>
                    <a:pt x="94" y="126"/>
                  </a:cubicBezTo>
                  <a:cubicBezTo>
                    <a:pt x="130" y="114"/>
                    <a:pt x="165" y="102"/>
                    <a:pt x="201" y="91"/>
                  </a:cubicBezTo>
                  <a:cubicBezTo>
                    <a:pt x="209" y="89"/>
                    <a:pt x="212" y="89"/>
                    <a:pt x="212" y="80"/>
                  </a:cubicBezTo>
                  <a:cubicBezTo>
                    <a:pt x="212" y="69"/>
                    <a:pt x="211" y="57"/>
                    <a:pt x="21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905"/>
            <p:cNvSpPr>
              <a:spLocks/>
            </p:cNvSpPr>
            <p:nvPr/>
          </p:nvSpPr>
          <p:spPr bwMode="auto">
            <a:xfrm>
              <a:off x="5375275" y="4316413"/>
              <a:ext cx="841375" cy="481013"/>
            </a:xfrm>
            <a:custGeom>
              <a:avLst/>
              <a:gdLst>
                <a:gd name="T0" fmla="*/ 220 w 224"/>
                <a:gd name="T1" fmla="*/ 46 h 128"/>
                <a:gd name="T2" fmla="*/ 160 w 224"/>
                <a:gd name="T3" fmla="*/ 11 h 128"/>
                <a:gd name="T4" fmla="*/ 128 w 224"/>
                <a:gd name="T5" fmla="*/ 0 h 128"/>
                <a:gd name="T6" fmla="*/ 123 w 224"/>
                <a:gd name="T7" fmla="*/ 1 h 128"/>
                <a:gd name="T8" fmla="*/ 88 w 224"/>
                <a:gd name="T9" fmla="*/ 24 h 128"/>
                <a:gd name="T10" fmla="*/ 3 w 224"/>
                <a:gd name="T11" fmla="*/ 57 h 128"/>
                <a:gd name="T12" fmla="*/ 2 w 224"/>
                <a:gd name="T13" fmla="*/ 59 h 128"/>
                <a:gd name="T14" fmla="*/ 80 w 224"/>
                <a:gd name="T15" fmla="*/ 86 h 128"/>
                <a:gd name="T16" fmla="*/ 99 w 224"/>
                <a:gd name="T17" fmla="*/ 89 h 128"/>
                <a:gd name="T18" fmla="*/ 96 w 224"/>
                <a:gd name="T19" fmla="*/ 99 h 128"/>
                <a:gd name="T20" fmla="*/ 92 w 224"/>
                <a:gd name="T21" fmla="*/ 127 h 128"/>
                <a:gd name="T22" fmla="*/ 95 w 224"/>
                <a:gd name="T23" fmla="*/ 128 h 128"/>
                <a:gd name="T24" fmla="*/ 198 w 224"/>
                <a:gd name="T25" fmla="*/ 95 h 128"/>
                <a:gd name="T26" fmla="*/ 217 w 224"/>
                <a:gd name="T27" fmla="*/ 87 h 128"/>
                <a:gd name="T28" fmla="*/ 221 w 224"/>
                <a:gd name="T29" fmla="*/ 46 h 128"/>
                <a:gd name="T30" fmla="*/ 214 w 224"/>
                <a:gd name="T31" fmla="*/ 47 h 128"/>
                <a:gd name="T32" fmla="*/ 213 w 224"/>
                <a:gd name="T33" fmla="*/ 68 h 128"/>
                <a:gd name="T34" fmla="*/ 198 w 224"/>
                <a:gd name="T35" fmla="*/ 92 h 128"/>
                <a:gd name="T36" fmla="*/ 133 w 224"/>
                <a:gd name="T37" fmla="*/ 113 h 128"/>
                <a:gd name="T38" fmla="*/ 105 w 224"/>
                <a:gd name="T39" fmla="*/ 122 h 128"/>
                <a:gd name="T40" fmla="*/ 101 w 224"/>
                <a:gd name="T41" fmla="*/ 120 h 128"/>
                <a:gd name="T42" fmla="*/ 106 w 224"/>
                <a:gd name="T43" fmla="*/ 88 h 128"/>
                <a:gd name="T44" fmla="*/ 105 w 224"/>
                <a:gd name="T45" fmla="*/ 86 h 128"/>
                <a:gd name="T46" fmla="*/ 14 w 224"/>
                <a:gd name="T47" fmla="*/ 59 h 128"/>
                <a:gd name="T48" fmla="*/ 30 w 224"/>
                <a:gd name="T49" fmla="*/ 52 h 128"/>
                <a:gd name="T50" fmla="*/ 45 w 224"/>
                <a:gd name="T51" fmla="*/ 47 h 128"/>
                <a:gd name="T52" fmla="*/ 86 w 224"/>
                <a:gd name="T53" fmla="*/ 29 h 128"/>
                <a:gd name="T54" fmla="*/ 105 w 224"/>
                <a:gd name="T55" fmla="*/ 17 h 128"/>
                <a:gd name="T56" fmla="*/ 129 w 224"/>
                <a:gd name="T57" fmla="*/ 5 h 128"/>
                <a:gd name="T58" fmla="*/ 178 w 224"/>
                <a:gd name="T59" fmla="*/ 25 h 128"/>
                <a:gd name="T60" fmla="*/ 214 w 224"/>
                <a:gd name="T61" fmla="*/ 48 h 128"/>
                <a:gd name="T62" fmla="*/ 220 w 224"/>
                <a:gd name="T63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128">
                  <a:moveTo>
                    <a:pt x="220" y="46"/>
                  </a:moveTo>
                  <a:cubicBezTo>
                    <a:pt x="203" y="31"/>
                    <a:pt x="181" y="19"/>
                    <a:pt x="160" y="11"/>
                  </a:cubicBezTo>
                  <a:cubicBezTo>
                    <a:pt x="151" y="8"/>
                    <a:pt x="138" y="1"/>
                    <a:pt x="128" y="0"/>
                  </a:cubicBezTo>
                  <a:cubicBezTo>
                    <a:pt x="126" y="0"/>
                    <a:pt x="124" y="0"/>
                    <a:pt x="123" y="1"/>
                  </a:cubicBezTo>
                  <a:cubicBezTo>
                    <a:pt x="111" y="7"/>
                    <a:pt x="100" y="17"/>
                    <a:pt x="88" y="24"/>
                  </a:cubicBezTo>
                  <a:cubicBezTo>
                    <a:pt x="61" y="40"/>
                    <a:pt x="32" y="46"/>
                    <a:pt x="3" y="57"/>
                  </a:cubicBezTo>
                  <a:cubicBezTo>
                    <a:pt x="2" y="57"/>
                    <a:pt x="0" y="58"/>
                    <a:pt x="2" y="59"/>
                  </a:cubicBezTo>
                  <a:cubicBezTo>
                    <a:pt x="28" y="69"/>
                    <a:pt x="53" y="81"/>
                    <a:pt x="80" y="86"/>
                  </a:cubicBezTo>
                  <a:cubicBezTo>
                    <a:pt x="83" y="87"/>
                    <a:pt x="97" y="91"/>
                    <a:pt x="99" y="89"/>
                  </a:cubicBezTo>
                  <a:cubicBezTo>
                    <a:pt x="97" y="91"/>
                    <a:pt x="97" y="97"/>
                    <a:pt x="96" y="99"/>
                  </a:cubicBezTo>
                  <a:cubicBezTo>
                    <a:pt x="95" y="107"/>
                    <a:pt x="97" y="121"/>
                    <a:pt x="92" y="127"/>
                  </a:cubicBezTo>
                  <a:cubicBezTo>
                    <a:pt x="90" y="128"/>
                    <a:pt x="95" y="128"/>
                    <a:pt x="95" y="128"/>
                  </a:cubicBezTo>
                  <a:cubicBezTo>
                    <a:pt x="130" y="120"/>
                    <a:pt x="164" y="105"/>
                    <a:pt x="198" y="95"/>
                  </a:cubicBezTo>
                  <a:cubicBezTo>
                    <a:pt x="204" y="93"/>
                    <a:pt x="213" y="92"/>
                    <a:pt x="217" y="87"/>
                  </a:cubicBezTo>
                  <a:cubicBezTo>
                    <a:pt x="224" y="79"/>
                    <a:pt x="219" y="55"/>
                    <a:pt x="221" y="46"/>
                  </a:cubicBezTo>
                  <a:cubicBezTo>
                    <a:pt x="221" y="44"/>
                    <a:pt x="214" y="45"/>
                    <a:pt x="214" y="47"/>
                  </a:cubicBezTo>
                  <a:cubicBezTo>
                    <a:pt x="213" y="54"/>
                    <a:pt x="213" y="61"/>
                    <a:pt x="213" y="68"/>
                  </a:cubicBezTo>
                  <a:cubicBezTo>
                    <a:pt x="212" y="83"/>
                    <a:pt x="213" y="87"/>
                    <a:pt x="198" y="92"/>
                  </a:cubicBezTo>
                  <a:cubicBezTo>
                    <a:pt x="176" y="99"/>
                    <a:pt x="155" y="106"/>
                    <a:pt x="133" y="113"/>
                  </a:cubicBezTo>
                  <a:cubicBezTo>
                    <a:pt x="124" y="116"/>
                    <a:pt x="114" y="119"/>
                    <a:pt x="105" y="122"/>
                  </a:cubicBezTo>
                  <a:cubicBezTo>
                    <a:pt x="94" y="125"/>
                    <a:pt x="100" y="126"/>
                    <a:pt x="101" y="120"/>
                  </a:cubicBezTo>
                  <a:cubicBezTo>
                    <a:pt x="104" y="111"/>
                    <a:pt x="99" y="95"/>
                    <a:pt x="106" y="88"/>
                  </a:cubicBezTo>
                  <a:cubicBezTo>
                    <a:pt x="107" y="87"/>
                    <a:pt x="106" y="86"/>
                    <a:pt x="105" y="86"/>
                  </a:cubicBezTo>
                  <a:cubicBezTo>
                    <a:pt x="73" y="83"/>
                    <a:pt x="43" y="70"/>
                    <a:pt x="14" y="59"/>
                  </a:cubicBezTo>
                  <a:cubicBezTo>
                    <a:pt x="13" y="58"/>
                    <a:pt x="29" y="52"/>
                    <a:pt x="30" y="52"/>
                  </a:cubicBezTo>
                  <a:cubicBezTo>
                    <a:pt x="35" y="51"/>
                    <a:pt x="40" y="49"/>
                    <a:pt x="45" y="47"/>
                  </a:cubicBezTo>
                  <a:cubicBezTo>
                    <a:pt x="59" y="42"/>
                    <a:pt x="73" y="36"/>
                    <a:pt x="86" y="29"/>
                  </a:cubicBezTo>
                  <a:cubicBezTo>
                    <a:pt x="93" y="26"/>
                    <a:pt x="99" y="22"/>
                    <a:pt x="105" y="17"/>
                  </a:cubicBezTo>
                  <a:cubicBezTo>
                    <a:pt x="112" y="12"/>
                    <a:pt x="121" y="2"/>
                    <a:pt x="129" y="5"/>
                  </a:cubicBezTo>
                  <a:cubicBezTo>
                    <a:pt x="145" y="13"/>
                    <a:pt x="162" y="16"/>
                    <a:pt x="178" y="25"/>
                  </a:cubicBezTo>
                  <a:cubicBezTo>
                    <a:pt x="191" y="32"/>
                    <a:pt x="203" y="38"/>
                    <a:pt x="214" y="48"/>
                  </a:cubicBezTo>
                  <a:cubicBezTo>
                    <a:pt x="216" y="49"/>
                    <a:pt x="222" y="47"/>
                    <a:pt x="220" y="4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906"/>
            <p:cNvSpPr>
              <a:spLocks/>
            </p:cNvSpPr>
            <p:nvPr/>
          </p:nvSpPr>
          <p:spPr bwMode="auto">
            <a:xfrm>
              <a:off x="5746750" y="4316413"/>
              <a:ext cx="450850" cy="379413"/>
            </a:xfrm>
            <a:custGeom>
              <a:avLst/>
              <a:gdLst>
                <a:gd name="T0" fmla="*/ 120 w 120"/>
                <a:gd name="T1" fmla="*/ 47 h 101"/>
                <a:gd name="T2" fmla="*/ 79 w 120"/>
                <a:gd name="T3" fmla="*/ 21 h 101"/>
                <a:gd name="T4" fmla="*/ 29 w 120"/>
                <a:gd name="T5" fmla="*/ 1 h 101"/>
                <a:gd name="T6" fmla="*/ 0 w 120"/>
                <a:gd name="T7" fmla="*/ 21 h 101"/>
                <a:gd name="T8" fmla="*/ 80 w 120"/>
                <a:gd name="T9" fmla="*/ 68 h 101"/>
                <a:gd name="T10" fmla="*/ 78 w 120"/>
                <a:gd name="T11" fmla="*/ 101 h 101"/>
                <a:gd name="T12" fmla="*/ 108 w 120"/>
                <a:gd name="T13" fmla="*/ 91 h 101"/>
                <a:gd name="T14" fmla="*/ 119 w 120"/>
                <a:gd name="T15" fmla="*/ 80 h 101"/>
                <a:gd name="T16" fmla="*/ 120 w 120"/>
                <a:gd name="T17" fmla="*/ 4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47"/>
                  </a:moveTo>
                  <a:cubicBezTo>
                    <a:pt x="109" y="37"/>
                    <a:pt x="91" y="28"/>
                    <a:pt x="79" y="21"/>
                  </a:cubicBezTo>
                  <a:cubicBezTo>
                    <a:pt x="63" y="12"/>
                    <a:pt x="44" y="9"/>
                    <a:pt x="29" y="1"/>
                  </a:cubicBezTo>
                  <a:cubicBezTo>
                    <a:pt x="27" y="0"/>
                    <a:pt x="5" y="18"/>
                    <a:pt x="0" y="21"/>
                  </a:cubicBezTo>
                  <a:cubicBezTo>
                    <a:pt x="29" y="34"/>
                    <a:pt x="55" y="51"/>
                    <a:pt x="80" y="68"/>
                  </a:cubicBezTo>
                  <a:cubicBezTo>
                    <a:pt x="87" y="72"/>
                    <a:pt x="80" y="86"/>
                    <a:pt x="78" y="101"/>
                  </a:cubicBezTo>
                  <a:cubicBezTo>
                    <a:pt x="88" y="97"/>
                    <a:pt x="98" y="94"/>
                    <a:pt x="108" y="91"/>
                  </a:cubicBezTo>
                  <a:cubicBezTo>
                    <a:pt x="116" y="89"/>
                    <a:pt x="119" y="89"/>
                    <a:pt x="119" y="80"/>
                  </a:cubicBezTo>
                  <a:cubicBezTo>
                    <a:pt x="119" y="69"/>
                    <a:pt x="118" y="57"/>
                    <a:pt x="120" y="47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907"/>
            <p:cNvSpPr>
              <a:spLocks/>
            </p:cNvSpPr>
            <p:nvPr/>
          </p:nvSpPr>
          <p:spPr bwMode="auto">
            <a:xfrm>
              <a:off x="5730875" y="4302126"/>
              <a:ext cx="496888" cy="401638"/>
            </a:xfrm>
            <a:custGeom>
              <a:avLst/>
              <a:gdLst>
                <a:gd name="T0" fmla="*/ 127 w 132"/>
                <a:gd name="T1" fmla="*/ 50 h 107"/>
                <a:gd name="T2" fmla="*/ 35 w 132"/>
                <a:gd name="T3" fmla="*/ 4 h 107"/>
                <a:gd name="T4" fmla="*/ 1 w 132"/>
                <a:gd name="T5" fmla="*/ 24 h 107"/>
                <a:gd name="T6" fmla="*/ 1 w 132"/>
                <a:gd name="T7" fmla="*/ 26 h 107"/>
                <a:gd name="T8" fmla="*/ 57 w 132"/>
                <a:gd name="T9" fmla="*/ 58 h 107"/>
                <a:gd name="T10" fmla="*/ 81 w 132"/>
                <a:gd name="T11" fmla="*/ 73 h 107"/>
                <a:gd name="T12" fmla="*/ 79 w 132"/>
                <a:gd name="T13" fmla="*/ 105 h 107"/>
                <a:gd name="T14" fmla="*/ 82 w 132"/>
                <a:gd name="T15" fmla="*/ 106 h 107"/>
                <a:gd name="T16" fmla="*/ 122 w 132"/>
                <a:gd name="T17" fmla="*/ 93 h 107"/>
                <a:gd name="T18" fmla="*/ 127 w 132"/>
                <a:gd name="T19" fmla="*/ 50 h 107"/>
                <a:gd name="T20" fmla="*/ 121 w 132"/>
                <a:gd name="T21" fmla="*/ 51 h 107"/>
                <a:gd name="T22" fmla="*/ 119 w 132"/>
                <a:gd name="T23" fmla="*/ 89 h 107"/>
                <a:gd name="T24" fmla="*/ 96 w 132"/>
                <a:gd name="T25" fmla="*/ 98 h 107"/>
                <a:gd name="T26" fmla="*/ 89 w 132"/>
                <a:gd name="T27" fmla="*/ 87 h 107"/>
                <a:gd name="T28" fmla="*/ 81 w 132"/>
                <a:gd name="T29" fmla="*/ 67 h 107"/>
                <a:gd name="T30" fmla="*/ 45 w 132"/>
                <a:gd name="T31" fmla="*/ 44 h 107"/>
                <a:gd name="T32" fmla="*/ 26 w 132"/>
                <a:gd name="T33" fmla="*/ 33 h 107"/>
                <a:gd name="T34" fmla="*/ 11 w 132"/>
                <a:gd name="T35" fmla="*/ 22 h 107"/>
                <a:gd name="T36" fmla="*/ 36 w 132"/>
                <a:gd name="T37" fmla="*/ 10 h 107"/>
                <a:gd name="T38" fmla="*/ 80 w 132"/>
                <a:gd name="T39" fmla="*/ 26 h 107"/>
                <a:gd name="T40" fmla="*/ 121 w 132"/>
                <a:gd name="T41" fmla="*/ 52 h 107"/>
                <a:gd name="T42" fmla="*/ 127 w 132"/>
                <a:gd name="T43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07">
                  <a:moveTo>
                    <a:pt x="127" y="50"/>
                  </a:moveTo>
                  <a:cubicBezTo>
                    <a:pt x="100" y="26"/>
                    <a:pt x="67" y="18"/>
                    <a:pt x="35" y="4"/>
                  </a:cubicBezTo>
                  <a:cubicBezTo>
                    <a:pt x="27" y="0"/>
                    <a:pt x="7" y="20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21" y="35"/>
                    <a:pt x="39" y="46"/>
                    <a:pt x="57" y="58"/>
                  </a:cubicBezTo>
                  <a:cubicBezTo>
                    <a:pt x="65" y="63"/>
                    <a:pt x="73" y="68"/>
                    <a:pt x="81" y="73"/>
                  </a:cubicBezTo>
                  <a:cubicBezTo>
                    <a:pt x="88" y="78"/>
                    <a:pt x="80" y="99"/>
                    <a:pt x="79" y="105"/>
                  </a:cubicBezTo>
                  <a:cubicBezTo>
                    <a:pt x="78" y="107"/>
                    <a:pt x="81" y="106"/>
                    <a:pt x="82" y="106"/>
                  </a:cubicBezTo>
                  <a:cubicBezTo>
                    <a:pt x="94" y="103"/>
                    <a:pt x="112" y="101"/>
                    <a:pt x="122" y="93"/>
                  </a:cubicBezTo>
                  <a:cubicBezTo>
                    <a:pt x="132" y="86"/>
                    <a:pt x="126" y="61"/>
                    <a:pt x="127" y="50"/>
                  </a:cubicBezTo>
                  <a:cubicBezTo>
                    <a:pt x="128" y="48"/>
                    <a:pt x="121" y="49"/>
                    <a:pt x="121" y="51"/>
                  </a:cubicBezTo>
                  <a:cubicBezTo>
                    <a:pt x="119" y="64"/>
                    <a:pt x="120" y="76"/>
                    <a:pt x="119" y="89"/>
                  </a:cubicBezTo>
                  <a:cubicBezTo>
                    <a:pt x="119" y="94"/>
                    <a:pt x="100" y="97"/>
                    <a:pt x="96" y="98"/>
                  </a:cubicBezTo>
                  <a:cubicBezTo>
                    <a:pt x="83" y="102"/>
                    <a:pt x="87" y="96"/>
                    <a:pt x="89" y="87"/>
                  </a:cubicBezTo>
                  <a:cubicBezTo>
                    <a:pt x="92" y="76"/>
                    <a:pt x="90" y="73"/>
                    <a:pt x="81" y="67"/>
                  </a:cubicBezTo>
                  <a:cubicBezTo>
                    <a:pt x="69" y="59"/>
                    <a:pt x="57" y="51"/>
                    <a:pt x="45" y="44"/>
                  </a:cubicBezTo>
                  <a:cubicBezTo>
                    <a:pt x="39" y="40"/>
                    <a:pt x="32" y="36"/>
                    <a:pt x="26" y="33"/>
                  </a:cubicBezTo>
                  <a:cubicBezTo>
                    <a:pt x="22" y="31"/>
                    <a:pt x="6" y="26"/>
                    <a:pt x="11" y="22"/>
                  </a:cubicBezTo>
                  <a:cubicBezTo>
                    <a:pt x="18" y="17"/>
                    <a:pt x="27" y="6"/>
                    <a:pt x="36" y="10"/>
                  </a:cubicBezTo>
                  <a:cubicBezTo>
                    <a:pt x="50" y="16"/>
                    <a:pt x="66" y="19"/>
                    <a:pt x="80" y="26"/>
                  </a:cubicBezTo>
                  <a:cubicBezTo>
                    <a:pt x="94" y="34"/>
                    <a:pt x="109" y="42"/>
                    <a:pt x="121" y="52"/>
                  </a:cubicBezTo>
                  <a:cubicBezTo>
                    <a:pt x="123" y="54"/>
                    <a:pt x="129" y="51"/>
                    <a:pt x="127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908"/>
            <p:cNvSpPr>
              <a:spLocks/>
            </p:cNvSpPr>
            <p:nvPr/>
          </p:nvSpPr>
          <p:spPr bwMode="auto">
            <a:xfrm>
              <a:off x="5749925" y="4489451"/>
              <a:ext cx="458788" cy="161925"/>
            </a:xfrm>
            <a:custGeom>
              <a:avLst/>
              <a:gdLst>
                <a:gd name="T0" fmla="*/ 7 w 122"/>
                <a:gd name="T1" fmla="*/ 42 h 43"/>
                <a:gd name="T2" fmla="*/ 64 w 122"/>
                <a:gd name="T3" fmla="*/ 25 h 43"/>
                <a:gd name="T4" fmla="*/ 118 w 122"/>
                <a:gd name="T5" fmla="*/ 3 h 43"/>
                <a:gd name="T6" fmla="*/ 117 w 122"/>
                <a:gd name="T7" fmla="*/ 1 h 43"/>
                <a:gd name="T8" fmla="*/ 68 w 122"/>
                <a:gd name="T9" fmla="*/ 22 h 43"/>
                <a:gd name="T10" fmla="*/ 5 w 122"/>
                <a:gd name="T11" fmla="*/ 41 h 43"/>
                <a:gd name="T12" fmla="*/ 7 w 122"/>
                <a:gd name="T1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43">
                  <a:moveTo>
                    <a:pt x="7" y="42"/>
                  </a:moveTo>
                  <a:cubicBezTo>
                    <a:pt x="26" y="36"/>
                    <a:pt x="45" y="31"/>
                    <a:pt x="64" y="25"/>
                  </a:cubicBezTo>
                  <a:cubicBezTo>
                    <a:pt x="82" y="19"/>
                    <a:pt x="99" y="9"/>
                    <a:pt x="118" y="3"/>
                  </a:cubicBezTo>
                  <a:cubicBezTo>
                    <a:pt x="122" y="2"/>
                    <a:pt x="121" y="0"/>
                    <a:pt x="117" y="1"/>
                  </a:cubicBezTo>
                  <a:cubicBezTo>
                    <a:pt x="100" y="6"/>
                    <a:pt x="85" y="16"/>
                    <a:pt x="68" y="22"/>
                  </a:cubicBezTo>
                  <a:cubicBezTo>
                    <a:pt x="48" y="29"/>
                    <a:pt x="26" y="34"/>
                    <a:pt x="5" y="41"/>
                  </a:cubicBezTo>
                  <a:cubicBezTo>
                    <a:pt x="0" y="42"/>
                    <a:pt x="5" y="43"/>
                    <a:pt x="7" y="4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909"/>
            <p:cNvSpPr>
              <a:spLocks/>
            </p:cNvSpPr>
            <p:nvPr/>
          </p:nvSpPr>
          <p:spPr bwMode="auto">
            <a:xfrm>
              <a:off x="5980113" y="4741863"/>
              <a:ext cx="893763" cy="195263"/>
            </a:xfrm>
            <a:custGeom>
              <a:avLst/>
              <a:gdLst>
                <a:gd name="T0" fmla="*/ 238 w 238"/>
                <a:gd name="T1" fmla="*/ 9 h 52"/>
                <a:gd name="T2" fmla="*/ 213 w 238"/>
                <a:gd name="T3" fmla="*/ 9 h 52"/>
                <a:gd name="T4" fmla="*/ 185 w 238"/>
                <a:gd name="T5" fmla="*/ 9 h 52"/>
                <a:gd name="T6" fmla="*/ 131 w 238"/>
                <a:gd name="T7" fmla="*/ 5 h 52"/>
                <a:gd name="T8" fmla="*/ 87 w 238"/>
                <a:gd name="T9" fmla="*/ 1 h 52"/>
                <a:gd name="T10" fmla="*/ 48 w 238"/>
                <a:gd name="T11" fmla="*/ 12 h 52"/>
                <a:gd name="T12" fmla="*/ 0 w 238"/>
                <a:gd name="T13" fmla="*/ 29 h 52"/>
                <a:gd name="T14" fmla="*/ 126 w 238"/>
                <a:gd name="T15" fmla="*/ 49 h 52"/>
                <a:gd name="T16" fmla="*/ 180 w 238"/>
                <a:gd name="T17" fmla="*/ 42 h 52"/>
                <a:gd name="T18" fmla="*/ 238 w 238"/>
                <a:gd name="T19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52">
                  <a:moveTo>
                    <a:pt x="238" y="9"/>
                  </a:moveTo>
                  <a:cubicBezTo>
                    <a:pt x="233" y="12"/>
                    <a:pt x="218" y="9"/>
                    <a:pt x="213" y="9"/>
                  </a:cubicBezTo>
                  <a:cubicBezTo>
                    <a:pt x="203" y="9"/>
                    <a:pt x="194" y="9"/>
                    <a:pt x="185" y="9"/>
                  </a:cubicBezTo>
                  <a:cubicBezTo>
                    <a:pt x="167" y="8"/>
                    <a:pt x="149" y="7"/>
                    <a:pt x="131" y="5"/>
                  </a:cubicBezTo>
                  <a:cubicBezTo>
                    <a:pt x="116" y="4"/>
                    <a:pt x="102" y="0"/>
                    <a:pt x="87" y="1"/>
                  </a:cubicBezTo>
                  <a:cubicBezTo>
                    <a:pt x="73" y="3"/>
                    <a:pt x="61" y="8"/>
                    <a:pt x="48" y="12"/>
                  </a:cubicBezTo>
                  <a:cubicBezTo>
                    <a:pt x="32" y="17"/>
                    <a:pt x="16" y="23"/>
                    <a:pt x="0" y="29"/>
                  </a:cubicBezTo>
                  <a:cubicBezTo>
                    <a:pt x="33" y="49"/>
                    <a:pt x="89" y="46"/>
                    <a:pt x="126" y="49"/>
                  </a:cubicBezTo>
                  <a:cubicBezTo>
                    <a:pt x="149" y="51"/>
                    <a:pt x="159" y="52"/>
                    <a:pt x="180" y="42"/>
                  </a:cubicBezTo>
                  <a:cubicBezTo>
                    <a:pt x="199" y="33"/>
                    <a:pt x="218" y="21"/>
                    <a:pt x="23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910"/>
            <p:cNvSpPr>
              <a:spLocks/>
            </p:cNvSpPr>
            <p:nvPr/>
          </p:nvSpPr>
          <p:spPr bwMode="auto">
            <a:xfrm>
              <a:off x="5964238" y="4725988"/>
              <a:ext cx="931863" cy="217488"/>
            </a:xfrm>
            <a:custGeom>
              <a:avLst/>
              <a:gdLst>
                <a:gd name="T0" fmla="*/ 242 w 248"/>
                <a:gd name="T1" fmla="*/ 12 h 58"/>
                <a:gd name="T2" fmla="*/ 190 w 248"/>
                <a:gd name="T3" fmla="*/ 11 h 58"/>
                <a:gd name="T4" fmla="*/ 108 w 248"/>
                <a:gd name="T5" fmla="*/ 4 h 58"/>
                <a:gd name="T6" fmla="*/ 3 w 248"/>
                <a:gd name="T7" fmla="*/ 32 h 58"/>
                <a:gd name="T8" fmla="*/ 1 w 248"/>
                <a:gd name="T9" fmla="*/ 35 h 58"/>
                <a:gd name="T10" fmla="*/ 124 w 248"/>
                <a:gd name="T11" fmla="*/ 54 h 58"/>
                <a:gd name="T12" fmla="*/ 174 w 248"/>
                <a:gd name="T13" fmla="*/ 52 h 58"/>
                <a:gd name="T14" fmla="*/ 244 w 248"/>
                <a:gd name="T15" fmla="*/ 14 h 58"/>
                <a:gd name="T16" fmla="*/ 240 w 248"/>
                <a:gd name="T17" fmla="*/ 13 h 58"/>
                <a:gd name="T18" fmla="*/ 188 w 248"/>
                <a:gd name="T19" fmla="*/ 42 h 58"/>
                <a:gd name="T20" fmla="*/ 122 w 248"/>
                <a:gd name="T21" fmla="*/ 50 h 58"/>
                <a:gd name="T22" fmla="*/ 11 w 248"/>
                <a:gd name="T23" fmla="*/ 34 h 58"/>
                <a:gd name="T24" fmla="*/ 33 w 248"/>
                <a:gd name="T25" fmla="*/ 24 h 58"/>
                <a:gd name="T26" fmla="*/ 65 w 248"/>
                <a:gd name="T27" fmla="*/ 13 h 58"/>
                <a:gd name="T28" fmla="*/ 142 w 248"/>
                <a:gd name="T29" fmla="*/ 12 h 58"/>
                <a:gd name="T30" fmla="*/ 208 w 248"/>
                <a:gd name="T31" fmla="*/ 15 h 58"/>
                <a:gd name="T32" fmla="*/ 242 w 248"/>
                <a:gd name="T33" fmla="*/ 15 h 58"/>
                <a:gd name="T34" fmla="*/ 242 w 248"/>
                <a:gd name="T35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8" h="58">
                  <a:moveTo>
                    <a:pt x="242" y="12"/>
                  </a:moveTo>
                  <a:cubicBezTo>
                    <a:pt x="228" y="16"/>
                    <a:pt x="204" y="11"/>
                    <a:pt x="190" y="11"/>
                  </a:cubicBezTo>
                  <a:cubicBezTo>
                    <a:pt x="163" y="10"/>
                    <a:pt x="135" y="7"/>
                    <a:pt x="108" y="4"/>
                  </a:cubicBezTo>
                  <a:cubicBezTo>
                    <a:pt x="73" y="0"/>
                    <a:pt x="35" y="20"/>
                    <a:pt x="3" y="32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38" y="55"/>
                    <a:pt x="84" y="52"/>
                    <a:pt x="124" y="54"/>
                  </a:cubicBezTo>
                  <a:cubicBezTo>
                    <a:pt x="141" y="55"/>
                    <a:pt x="158" y="58"/>
                    <a:pt x="174" y="52"/>
                  </a:cubicBezTo>
                  <a:cubicBezTo>
                    <a:pt x="199" y="43"/>
                    <a:pt x="221" y="27"/>
                    <a:pt x="244" y="14"/>
                  </a:cubicBezTo>
                  <a:cubicBezTo>
                    <a:pt x="248" y="12"/>
                    <a:pt x="242" y="11"/>
                    <a:pt x="240" y="13"/>
                  </a:cubicBezTo>
                  <a:cubicBezTo>
                    <a:pt x="223" y="22"/>
                    <a:pt x="206" y="33"/>
                    <a:pt x="188" y="42"/>
                  </a:cubicBezTo>
                  <a:cubicBezTo>
                    <a:pt x="166" y="54"/>
                    <a:pt x="146" y="52"/>
                    <a:pt x="122" y="50"/>
                  </a:cubicBezTo>
                  <a:cubicBezTo>
                    <a:pt x="85" y="48"/>
                    <a:pt x="45" y="50"/>
                    <a:pt x="11" y="34"/>
                  </a:cubicBezTo>
                  <a:cubicBezTo>
                    <a:pt x="10" y="34"/>
                    <a:pt x="31" y="25"/>
                    <a:pt x="33" y="24"/>
                  </a:cubicBezTo>
                  <a:cubicBezTo>
                    <a:pt x="43" y="20"/>
                    <a:pt x="54" y="17"/>
                    <a:pt x="65" y="13"/>
                  </a:cubicBezTo>
                  <a:cubicBezTo>
                    <a:pt x="92" y="4"/>
                    <a:pt x="115" y="10"/>
                    <a:pt x="142" y="12"/>
                  </a:cubicBezTo>
                  <a:cubicBezTo>
                    <a:pt x="164" y="14"/>
                    <a:pt x="186" y="14"/>
                    <a:pt x="208" y="15"/>
                  </a:cubicBezTo>
                  <a:cubicBezTo>
                    <a:pt x="220" y="15"/>
                    <a:pt x="232" y="18"/>
                    <a:pt x="242" y="15"/>
                  </a:cubicBezTo>
                  <a:cubicBezTo>
                    <a:pt x="246" y="14"/>
                    <a:pt x="246" y="11"/>
                    <a:pt x="242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911"/>
            <p:cNvSpPr>
              <a:spLocks/>
            </p:cNvSpPr>
            <p:nvPr/>
          </p:nvSpPr>
          <p:spPr bwMode="auto">
            <a:xfrm>
              <a:off x="6223000" y="4676776"/>
              <a:ext cx="403225" cy="192088"/>
            </a:xfrm>
            <a:custGeom>
              <a:avLst/>
              <a:gdLst>
                <a:gd name="T0" fmla="*/ 52 w 107"/>
                <a:gd name="T1" fmla="*/ 46 h 51"/>
                <a:gd name="T2" fmla="*/ 100 w 107"/>
                <a:gd name="T3" fmla="*/ 36 h 51"/>
                <a:gd name="T4" fmla="*/ 78 w 107"/>
                <a:gd name="T5" fmla="*/ 3 h 51"/>
                <a:gd name="T6" fmla="*/ 67 w 107"/>
                <a:gd name="T7" fmla="*/ 8 h 51"/>
                <a:gd name="T8" fmla="*/ 55 w 107"/>
                <a:gd name="T9" fmla="*/ 2 h 51"/>
                <a:gd name="T10" fmla="*/ 41 w 107"/>
                <a:gd name="T11" fmla="*/ 10 h 51"/>
                <a:gd name="T12" fmla="*/ 29 w 107"/>
                <a:gd name="T13" fmla="*/ 18 h 51"/>
                <a:gd name="T14" fmla="*/ 52 w 107"/>
                <a:gd name="T15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51">
                  <a:moveTo>
                    <a:pt x="52" y="46"/>
                  </a:moveTo>
                  <a:cubicBezTo>
                    <a:pt x="66" y="47"/>
                    <a:pt x="92" y="51"/>
                    <a:pt x="100" y="36"/>
                  </a:cubicBezTo>
                  <a:cubicBezTo>
                    <a:pt x="107" y="23"/>
                    <a:pt x="92" y="3"/>
                    <a:pt x="78" y="3"/>
                  </a:cubicBezTo>
                  <a:cubicBezTo>
                    <a:pt x="74" y="3"/>
                    <a:pt x="70" y="8"/>
                    <a:pt x="67" y="8"/>
                  </a:cubicBezTo>
                  <a:cubicBezTo>
                    <a:pt x="62" y="8"/>
                    <a:pt x="60" y="2"/>
                    <a:pt x="55" y="2"/>
                  </a:cubicBezTo>
                  <a:cubicBezTo>
                    <a:pt x="46" y="0"/>
                    <a:pt x="48" y="5"/>
                    <a:pt x="41" y="10"/>
                  </a:cubicBezTo>
                  <a:cubicBezTo>
                    <a:pt x="36" y="14"/>
                    <a:pt x="34" y="15"/>
                    <a:pt x="29" y="18"/>
                  </a:cubicBezTo>
                  <a:cubicBezTo>
                    <a:pt x="0" y="36"/>
                    <a:pt x="31" y="44"/>
                    <a:pt x="52" y="46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912"/>
            <p:cNvSpPr>
              <a:spLocks/>
            </p:cNvSpPr>
            <p:nvPr/>
          </p:nvSpPr>
          <p:spPr bwMode="auto">
            <a:xfrm>
              <a:off x="6230938" y="4654551"/>
              <a:ext cx="409575" cy="225425"/>
            </a:xfrm>
            <a:custGeom>
              <a:avLst/>
              <a:gdLst>
                <a:gd name="T0" fmla="*/ 49 w 109"/>
                <a:gd name="T1" fmla="*/ 55 h 60"/>
                <a:gd name="T2" fmla="*/ 102 w 109"/>
                <a:gd name="T3" fmla="*/ 39 h 60"/>
                <a:gd name="T4" fmla="*/ 68 w 109"/>
                <a:gd name="T5" fmla="*/ 10 h 60"/>
                <a:gd name="T6" fmla="*/ 57 w 109"/>
                <a:gd name="T7" fmla="*/ 6 h 60"/>
                <a:gd name="T8" fmla="*/ 45 w 109"/>
                <a:gd name="T9" fmla="*/ 6 h 60"/>
                <a:gd name="T10" fmla="*/ 33 w 109"/>
                <a:gd name="T11" fmla="*/ 17 h 60"/>
                <a:gd name="T12" fmla="*/ 17 w 109"/>
                <a:gd name="T13" fmla="*/ 28 h 60"/>
                <a:gd name="T14" fmla="*/ 49 w 109"/>
                <a:gd name="T15" fmla="*/ 55 h 60"/>
                <a:gd name="T16" fmla="*/ 51 w 109"/>
                <a:gd name="T17" fmla="*/ 50 h 60"/>
                <a:gd name="T18" fmla="*/ 28 w 109"/>
                <a:gd name="T19" fmla="*/ 45 h 60"/>
                <a:gd name="T20" fmla="*/ 19 w 109"/>
                <a:gd name="T21" fmla="*/ 34 h 60"/>
                <a:gd name="T22" fmla="*/ 35 w 109"/>
                <a:gd name="T23" fmla="*/ 22 h 60"/>
                <a:gd name="T24" fmla="*/ 46 w 109"/>
                <a:gd name="T25" fmla="*/ 12 h 60"/>
                <a:gd name="T26" fmla="*/ 63 w 109"/>
                <a:gd name="T27" fmla="*/ 17 h 60"/>
                <a:gd name="T28" fmla="*/ 70 w 109"/>
                <a:gd name="T29" fmla="*/ 15 h 60"/>
                <a:gd name="T30" fmla="*/ 95 w 109"/>
                <a:gd name="T31" fmla="*/ 30 h 60"/>
                <a:gd name="T32" fmla="*/ 51 w 109"/>
                <a:gd name="T33" fmla="*/ 50 h 60"/>
                <a:gd name="T34" fmla="*/ 49 w 109"/>
                <a:gd name="T3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60">
                  <a:moveTo>
                    <a:pt x="49" y="55"/>
                  </a:moveTo>
                  <a:cubicBezTo>
                    <a:pt x="67" y="56"/>
                    <a:pt x="94" y="60"/>
                    <a:pt x="102" y="39"/>
                  </a:cubicBezTo>
                  <a:cubicBezTo>
                    <a:pt x="109" y="21"/>
                    <a:pt x="84" y="0"/>
                    <a:pt x="68" y="10"/>
                  </a:cubicBezTo>
                  <a:cubicBezTo>
                    <a:pt x="64" y="13"/>
                    <a:pt x="61" y="6"/>
                    <a:pt x="57" y="6"/>
                  </a:cubicBezTo>
                  <a:cubicBezTo>
                    <a:pt x="53" y="5"/>
                    <a:pt x="49" y="4"/>
                    <a:pt x="45" y="6"/>
                  </a:cubicBezTo>
                  <a:cubicBezTo>
                    <a:pt x="41" y="8"/>
                    <a:pt x="38" y="14"/>
                    <a:pt x="33" y="17"/>
                  </a:cubicBezTo>
                  <a:cubicBezTo>
                    <a:pt x="28" y="21"/>
                    <a:pt x="21" y="23"/>
                    <a:pt x="17" y="28"/>
                  </a:cubicBezTo>
                  <a:cubicBezTo>
                    <a:pt x="0" y="47"/>
                    <a:pt x="36" y="54"/>
                    <a:pt x="49" y="55"/>
                  </a:cubicBezTo>
                  <a:cubicBezTo>
                    <a:pt x="52" y="55"/>
                    <a:pt x="55" y="50"/>
                    <a:pt x="51" y="50"/>
                  </a:cubicBezTo>
                  <a:cubicBezTo>
                    <a:pt x="43" y="49"/>
                    <a:pt x="36" y="48"/>
                    <a:pt x="28" y="45"/>
                  </a:cubicBezTo>
                  <a:cubicBezTo>
                    <a:pt x="24" y="44"/>
                    <a:pt x="17" y="41"/>
                    <a:pt x="19" y="34"/>
                  </a:cubicBezTo>
                  <a:cubicBezTo>
                    <a:pt x="21" y="29"/>
                    <a:pt x="30" y="25"/>
                    <a:pt x="35" y="22"/>
                  </a:cubicBezTo>
                  <a:cubicBezTo>
                    <a:pt x="39" y="20"/>
                    <a:pt x="43" y="16"/>
                    <a:pt x="46" y="12"/>
                  </a:cubicBezTo>
                  <a:cubicBezTo>
                    <a:pt x="52" y="6"/>
                    <a:pt x="58" y="15"/>
                    <a:pt x="63" y="17"/>
                  </a:cubicBezTo>
                  <a:cubicBezTo>
                    <a:pt x="65" y="18"/>
                    <a:pt x="68" y="16"/>
                    <a:pt x="70" y="15"/>
                  </a:cubicBezTo>
                  <a:cubicBezTo>
                    <a:pt x="81" y="7"/>
                    <a:pt x="92" y="19"/>
                    <a:pt x="95" y="30"/>
                  </a:cubicBezTo>
                  <a:cubicBezTo>
                    <a:pt x="105" y="55"/>
                    <a:pt x="64" y="51"/>
                    <a:pt x="51" y="50"/>
                  </a:cubicBezTo>
                  <a:cubicBezTo>
                    <a:pt x="48" y="49"/>
                    <a:pt x="44" y="54"/>
                    <a:pt x="49" y="5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913"/>
            <p:cNvSpPr>
              <a:spLocks/>
            </p:cNvSpPr>
            <p:nvPr/>
          </p:nvSpPr>
          <p:spPr bwMode="auto">
            <a:xfrm>
              <a:off x="5810250" y="4951413"/>
              <a:ext cx="161925" cy="117475"/>
            </a:xfrm>
            <a:custGeom>
              <a:avLst/>
              <a:gdLst>
                <a:gd name="T0" fmla="*/ 13 w 43"/>
                <a:gd name="T1" fmla="*/ 29 h 31"/>
                <a:gd name="T2" fmla="*/ 38 w 43"/>
                <a:gd name="T3" fmla="*/ 21 h 31"/>
                <a:gd name="T4" fmla="*/ 25 w 43"/>
                <a:gd name="T5" fmla="*/ 0 h 31"/>
                <a:gd name="T6" fmla="*/ 14 w 43"/>
                <a:gd name="T7" fmla="*/ 10 h 31"/>
                <a:gd name="T8" fmla="*/ 1 w 43"/>
                <a:gd name="T9" fmla="*/ 20 h 31"/>
                <a:gd name="T10" fmla="*/ 13 w 43"/>
                <a:gd name="T1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1">
                  <a:moveTo>
                    <a:pt x="13" y="29"/>
                  </a:moveTo>
                  <a:cubicBezTo>
                    <a:pt x="22" y="31"/>
                    <a:pt x="34" y="29"/>
                    <a:pt x="38" y="21"/>
                  </a:cubicBezTo>
                  <a:cubicBezTo>
                    <a:pt x="43" y="11"/>
                    <a:pt x="36" y="0"/>
                    <a:pt x="25" y="0"/>
                  </a:cubicBezTo>
                  <a:cubicBezTo>
                    <a:pt x="17" y="0"/>
                    <a:pt x="19" y="5"/>
                    <a:pt x="14" y="10"/>
                  </a:cubicBezTo>
                  <a:cubicBezTo>
                    <a:pt x="11" y="13"/>
                    <a:pt x="1" y="13"/>
                    <a:pt x="1" y="20"/>
                  </a:cubicBezTo>
                  <a:cubicBezTo>
                    <a:pt x="0" y="25"/>
                    <a:pt x="9" y="28"/>
                    <a:pt x="13" y="29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914"/>
            <p:cNvSpPr>
              <a:spLocks/>
            </p:cNvSpPr>
            <p:nvPr/>
          </p:nvSpPr>
          <p:spPr bwMode="auto">
            <a:xfrm>
              <a:off x="5772150" y="4937126"/>
              <a:ext cx="214313" cy="142875"/>
            </a:xfrm>
            <a:custGeom>
              <a:avLst/>
              <a:gdLst>
                <a:gd name="T0" fmla="*/ 22 w 57"/>
                <a:gd name="T1" fmla="*/ 35 h 38"/>
                <a:gd name="T2" fmla="*/ 52 w 57"/>
                <a:gd name="T3" fmla="*/ 23 h 38"/>
                <a:gd name="T4" fmla="*/ 36 w 57"/>
                <a:gd name="T5" fmla="*/ 1 h 38"/>
                <a:gd name="T6" fmla="*/ 25 w 57"/>
                <a:gd name="T7" fmla="*/ 7 h 38"/>
                <a:gd name="T8" fmla="*/ 19 w 57"/>
                <a:gd name="T9" fmla="*/ 14 h 38"/>
                <a:gd name="T10" fmla="*/ 11 w 57"/>
                <a:gd name="T11" fmla="*/ 17 h 38"/>
                <a:gd name="T12" fmla="*/ 21 w 57"/>
                <a:gd name="T13" fmla="*/ 35 h 38"/>
                <a:gd name="T14" fmla="*/ 25 w 57"/>
                <a:gd name="T15" fmla="*/ 30 h 38"/>
                <a:gd name="T16" fmla="*/ 17 w 57"/>
                <a:gd name="T17" fmla="*/ 28 h 38"/>
                <a:gd name="T18" fmla="*/ 20 w 57"/>
                <a:gd name="T19" fmla="*/ 19 h 38"/>
                <a:gd name="T20" fmla="*/ 30 w 57"/>
                <a:gd name="T21" fmla="*/ 10 h 38"/>
                <a:gd name="T22" fmla="*/ 47 w 57"/>
                <a:gd name="T23" fmla="*/ 20 h 38"/>
                <a:gd name="T24" fmla="*/ 24 w 57"/>
                <a:gd name="T25" fmla="*/ 30 h 38"/>
                <a:gd name="T26" fmla="*/ 22 w 57"/>
                <a:gd name="T2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8">
                  <a:moveTo>
                    <a:pt x="22" y="35"/>
                  </a:moveTo>
                  <a:cubicBezTo>
                    <a:pt x="34" y="38"/>
                    <a:pt x="47" y="35"/>
                    <a:pt x="52" y="23"/>
                  </a:cubicBezTo>
                  <a:cubicBezTo>
                    <a:pt x="57" y="13"/>
                    <a:pt x="46" y="0"/>
                    <a:pt x="36" y="1"/>
                  </a:cubicBezTo>
                  <a:cubicBezTo>
                    <a:pt x="31" y="1"/>
                    <a:pt x="27" y="3"/>
                    <a:pt x="25" y="7"/>
                  </a:cubicBezTo>
                  <a:cubicBezTo>
                    <a:pt x="23" y="10"/>
                    <a:pt x="22" y="13"/>
                    <a:pt x="19" y="14"/>
                  </a:cubicBezTo>
                  <a:cubicBezTo>
                    <a:pt x="16" y="15"/>
                    <a:pt x="14" y="16"/>
                    <a:pt x="11" y="17"/>
                  </a:cubicBezTo>
                  <a:cubicBezTo>
                    <a:pt x="0" y="26"/>
                    <a:pt x="13" y="33"/>
                    <a:pt x="21" y="35"/>
                  </a:cubicBezTo>
                  <a:cubicBezTo>
                    <a:pt x="24" y="36"/>
                    <a:pt x="29" y="31"/>
                    <a:pt x="25" y="30"/>
                  </a:cubicBezTo>
                  <a:cubicBezTo>
                    <a:pt x="22" y="30"/>
                    <a:pt x="19" y="29"/>
                    <a:pt x="17" y="28"/>
                  </a:cubicBezTo>
                  <a:cubicBezTo>
                    <a:pt x="11" y="24"/>
                    <a:pt x="16" y="20"/>
                    <a:pt x="20" y="19"/>
                  </a:cubicBezTo>
                  <a:cubicBezTo>
                    <a:pt x="25" y="17"/>
                    <a:pt x="28" y="15"/>
                    <a:pt x="30" y="10"/>
                  </a:cubicBezTo>
                  <a:cubicBezTo>
                    <a:pt x="36" y="0"/>
                    <a:pt x="47" y="12"/>
                    <a:pt x="47" y="20"/>
                  </a:cubicBezTo>
                  <a:cubicBezTo>
                    <a:pt x="47" y="31"/>
                    <a:pt x="32" y="32"/>
                    <a:pt x="24" y="30"/>
                  </a:cubicBezTo>
                  <a:cubicBezTo>
                    <a:pt x="21" y="30"/>
                    <a:pt x="18" y="34"/>
                    <a:pt x="22" y="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915"/>
            <p:cNvSpPr>
              <a:spLocks/>
            </p:cNvSpPr>
            <p:nvPr/>
          </p:nvSpPr>
          <p:spPr bwMode="auto">
            <a:xfrm>
              <a:off x="7286625" y="3849688"/>
              <a:ext cx="744538" cy="895350"/>
            </a:xfrm>
            <a:custGeom>
              <a:avLst/>
              <a:gdLst>
                <a:gd name="T0" fmla="*/ 160 w 198"/>
                <a:gd name="T1" fmla="*/ 217 h 238"/>
                <a:gd name="T2" fmla="*/ 127 w 198"/>
                <a:gd name="T3" fmla="*/ 234 h 238"/>
                <a:gd name="T4" fmla="*/ 67 w 198"/>
                <a:gd name="T5" fmla="*/ 231 h 238"/>
                <a:gd name="T6" fmla="*/ 44 w 198"/>
                <a:gd name="T7" fmla="*/ 219 h 238"/>
                <a:gd name="T8" fmla="*/ 40 w 198"/>
                <a:gd name="T9" fmla="*/ 204 h 238"/>
                <a:gd name="T10" fmla="*/ 26 w 198"/>
                <a:gd name="T11" fmla="*/ 130 h 238"/>
                <a:gd name="T12" fmla="*/ 11 w 198"/>
                <a:gd name="T13" fmla="*/ 53 h 238"/>
                <a:gd name="T14" fmla="*/ 4 w 198"/>
                <a:gd name="T15" fmla="*/ 15 h 238"/>
                <a:gd name="T16" fmla="*/ 4 w 198"/>
                <a:gd name="T17" fmla="*/ 2 h 238"/>
                <a:gd name="T18" fmla="*/ 21 w 198"/>
                <a:gd name="T19" fmla="*/ 7 h 238"/>
                <a:gd name="T20" fmla="*/ 63 w 198"/>
                <a:gd name="T21" fmla="*/ 17 h 238"/>
                <a:gd name="T22" fmla="*/ 115 w 198"/>
                <a:gd name="T23" fmla="*/ 17 h 238"/>
                <a:gd name="T24" fmla="*/ 162 w 198"/>
                <a:gd name="T25" fmla="*/ 13 h 238"/>
                <a:gd name="T26" fmla="*/ 182 w 198"/>
                <a:gd name="T27" fmla="*/ 8 h 238"/>
                <a:gd name="T28" fmla="*/ 197 w 198"/>
                <a:gd name="T29" fmla="*/ 3 h 238"/>
                <a:gd name="T30" fmla="*/ 196 w 198"/>
                <a:gd name="T31" fmla="*/ 26 h 238"/>
                <a:gd name="T32" fmla="*/ 192 w 198"/>
                <a:gd name="T33" fmla="*/ 52 h 238"/>
                <a:gd name="T34" fmla="*/ 184 w 198"/>
                <a:gd name="T35" fmla="*/ 93 h 238"/>
                <a:gd name="T36" fmla="*/ 170 w 198"/>
                <a:gd name="T37" fmla="*/ 178 h 238"/>
                <a:gd name="T38" fmla="*/ 165 w 198"/>
                <a:gd name="T39" fmla="*/ 207 h 238"/>
                <a:gd name="T40" fmla="*/ 160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160" y="217"/>
                  </a:moveTo>
                  <a:cubicBezTo>
                    <a:pt x="154" y="226"/>
                    <a:pt x="141" y="232"/>
                    <a:pt x="127" y="234"/>
                  </a:cubicBezTo>
                  <a:cubicBezTo>
                    <a:pt x="108" y="238"/>
                    <a:pt x="86" y="237"/>
                    <a:pt x="67" y="231"/>
                  </a:cubicBezTo>
                  <a:cubicBezTo>
                    <a:pt x="59" y="228"/>
                    <a:pt x="49" y="224"/>
                    <a:pt x="44" y="219"/>
                  </a:cubicBezTo>
                  <a:cubicBezTo>
                    <a:pt x="40" y="214"/>
                    <a:pt x="41" y="209"/>
                    <a:pt x="40" y="204"/>
                  </a:cubicBezTo>
                  <a:cubicBezTo>
                    <a:pt x="35" y="179"/>
                    <a:pt x="30" y="155"/>
                    <a:pt x="26" y="130"/>
                  </a:cubicBezTo>
                  <a:cubicBezTo>
                    <a:pt x="21" y="105"/>
                    <a:pt x="16" y="79"/>
                    <a:pt x="11" y="53"/>
                  </a:cubicBezTo>
                  <a:cubicBezTo>
                    <a:pt x="9" y="40"/>
                    <a:pt x="6" y="28"/>
                    <a:pt x="4" y="15"/>
                  </a:cubicBezTo>
                  <a:cubicBezTo>
                    <a:pt x="3" y="12"/>
                    <a:pt x="0" y="3"/>
                    <a:pt x="4" y="2"/>
                  </a:cubicBezTo>
                  <a:cubicBezTo>
                    <a:pt x="8" y="0"/>
                    <a:pt x="17" y="6"/>
                    <a:pt x="21" y="7"/>
                  </a:cubicBezTo>
                  <a:cubicBezTo>
                    <a:pt x="35" y="11"/>
                    <a:pt x="48" y="16"/>
                    <a:pt x="63" y="17"/>
                  </a:cubicBezTo>
                  <a:cubicBezTo>
                    <a:pt x="80" y="18"/>
                    <a:pt x="98" y="18"/>
                    <a:pt x="115" y="17"/>
                  </a:cubicBezTo>
                  <a:cubicBezTo>
                    <a:pt x="130" y="17"/>
                    <a:pt x="147" y="16"/>
                    <a:pt x="162" y="13"/>
                  </a:cubicBezTo>
                  <a:cubicBezTo>
                    <a:pt x="169" y="12"/>
                    <a:pt x="176" y="10"/>
                    <a:pt x="182" y="8"/>
                  </a:cubicBezTo>
                  <a:cubicBezTo>
                    <a:pt x="187" y="7"/>
                    <a:pt x="192" y="3"/>
                    <a:pt x="197" y="3"/>
                  </a:cubicBezTo>
                  <a:cubicBezTo>
                    <a:pt x="198" y="9"/>
                    <a:pt x="197" y="18"/>
                    <a:pt x="196" y="26"/>
                  </a:cubicBezTo>
                  <a:cubicBezTo>
                    <a:pt x="195" y="35"/>
                    <a:pt x="194" y="43"/>
                    <a:pt x="192" y="52"/>
                  </a:cubicBezTo>
                  <a:cubicBezTo>
                    <a:pt x="189" y="66"/>
                    <a:pt x="187" y="80"/>
                    <a:pt x="184" y="93"/>
                  </a:cubicBezTo>
                  <a:cubicBezTo>
                    <a:pt x="180" y="121"/>
                    <a:pt x="175" y="150"/>
                    <a:pt x="170" y="178"/>
                  </a:cubicBezTo>
                  <a:cubicBezTo>
                    <a:pt x="168" y="187"/>
                    <a:pt x="166" y="197"/>
                    <a:pt x="165" y="207"/>
                  </a:cubicBezTo>
                  <a:cubicBezTo>
                    <a:pt x="164" y="210"/>
                    <a:pt x="163" y="214"/>
                    <a:pt x="160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916"/>
            <p:cNvSpPr>
              <a:spLocks/>
            </p:cNvSpPr>
            <p:nvPr/>
          </p:nvSpPr>
          <p:spPr bwMode="auto">
            <a:xfrm>
              <a:off x="7275513" y="3830638"/>
              <a:ext cx="766763" cy="952500"/>
            </a:xfrm>
            <a:custGeom>
              <a:avLst/>
              <a:gdLst>
                <a:gd name="T0" fmla="*/ 161 w 204"/>
                <a:gd name="T1" fmla="*/ 221 h 253"/>
                <a:gd name="T2" fmla="*/ 62 w 204"/>
                <a:gd name="T3" fmla="*/ 230 h 253"/>
                <a:gd name="T4" fmla="*/ 42 w 204"/>
                <a:gd name="T5" fmla="*/ 186 h 253"/>
                <a:gd name="T6" fmla="*/ 32 w 204"/>
                <a:gd name="T7" fmla="*/ 134 h 253"/>
                <a:gd name="T8" fmla="*/ 13 w 204"/>
                <a:gd name="T9" fmla="*/ 34 h 253"/>
                <a:gd name="T10" fmla="*/ 20 w 204"/>
                <a:gd name="T11" fmla="*/ 13 h 253"/>
                <a:gd name="T12" fmla="*/ 58 w 204"/>
                <a:gd name="T13" fmla="*/ 23 h 253"/>
                <a:gd name="T14" fmla="*/ 145 w 204"/>
                <a:gd name="T15" fmla="*/ 23 h 253"/>
                <a:gd name="T16" fmla="*/ 179 w 204"/>
                <a:gd name="T17" fmla="*/ 17 h 253"/>
                <a:gd name="T18" fmla="*/ 192 w 204"/>
                <a:gd name="T19" fmla="*/ 13 h 253"/>
                <a:gd name="T20" fmla="*/ 196 w 204"/>
                <a:gd name="T21" fmla="*/ 31 h 253"/>
                <a:gd name="T22" fmla="*/ 180 w 204"/>
                <a:gd name="T23" fmla="*/ 121 h 253"/>
                <a:gd name="T24" fmla="*/ 172 w 204"/>
                <a:gd name="T25" fmla="*/ 167 h 253"/>
                <a:gd name="T26" fmla="*/ 161 w 204"/>
                <a:gd name="T27" fmla="*/ 222 h 253"/>
                <a:gd name="T28" fmla="*/ 166 w 204"/>
                <a:gd name="T29" fmla="*/ 222 h 253"/>
                <a:gd name="T30" fmla="*/ 177 w 204"/>
                <a:gd name="T31" fmla="*/ 175 h 253"/>
                <a:gd name="T32" fmla="*/ 188 w 204"/>
                <a:gd name="T33" fmla="*/ 113 h 253"/>
                <a:gd name="T34" fmla="*/ 203 w 204"/>
                <a:gd name="T35" fmla="*/ 8 h 253"/>
                <a:gd name="T36" fmla="*/ 200 w 204"/>
                <a:gd name="T37" fmla="*/ 6 h 253"/>
                <a:gd name="T38" fmla="*/ 164 w 204"/>
                <a:gd name="T39" fmla="*/ 16 h 253"/>
                <a:gd name="T40" fmla="*/ 119 w 204"/>
                <a:gd name="T41" fmla="*/ 20 h 253"/>
                <a:gd name="T42" fmla="*/ 23 w 204"/>
                <a:gd name="T43" fmla="*/ 9 h 253"/>
                <a:gd name="T44" fmla="*/ 2 w 204"/>
                <a:gd name="T45" fmla="*/ 9 h 253"/>
                <a:gd name="T46" fmla="*/ 5 w 204"/>
                <a:gd name="T47" fmla="*/ 28 h 253"/>
                <a:gd name="T48" fmla="*/ 16 w 204"/>
                <a:gd name="T49" fmla="*/ 82 h 253"/>
                <a:gd name="T50" fmla="*/ 33 w 204"/>
                <a:gd name="T51" fmla="*/ 173 h 253"/>
                <a:gd name="T52" fmla="*/ 53 w 204"/>
                <a:gd name="T53" fmla="*/ 232 h 253"/>
                <a:gd name="T54" fmla="*/ 166 w 204"/>
                <a:gd name="T55" fmla="*/ 223 h 253"/>
                <a:gd name="T56" fmla="*/ 161 w 204"/>
                <a:gd name="T5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253">
                  <a:moveTo>
                    <a:pt x="161" y="221"/>
                  </a:moveTo>
                  <a:cubicBezTo>
                    <a:pt x="138" y="248"/>
                    <a:pt x="91" y="241"/>
                    <a:pt x="62" y="230"/>
                  </a:cubicBezTo>
                  <a:cubicBezTo>
                    <a:pt x="44" y="223"/>
                    <a:pt x="45" y="202"/>
                    <a:pt x="42" y="186"/>
                  </a:cubicBezTo>
                  <a:cubicBezTo>
                    <a:pt x="38" y="169"/>
                    <a:pt x="35" y="152"/>
                    <a:pt x="32" y="134"/>
                  </a:cubicBezTo>
                  <a:cubicBezTo>
                    <a:pt x="25" y="101"/>
                    <a:pt x="19" y="68"/>
                    <a:pt x="13" y="34"/>
                  </a:cubicBezTo>
                  <a:cubicBezTo>
                    <a:pt x="11" y="25"/>
                    <a:pt x="4" y="5"/>
                    <a:pt x="20" y="13"/>
                  </a:cubicBezTo>
                  <a:cubicBezTo>
                    <a:pt x="31" y="19"/>
                    <a:pt x="46" y="21"/>
                    <a:pt x="58" y="23"/>
                  </a:cubicBezTo>
                  <a:cubicBezTo>
                    <a:pt x="86" y="28"/>
                    <a:pt x="117" y="26"/>
                    <a:pt x="145" y="23"/>
                  </a:cubicBezTo>
                  <a:cubicBezTo>
                    <a:pt x="156" y="22"/>
                    <a:pt x="168" y="20"/>
                    <a:pt x="179" y="17"/>
                  </a:cubicBezTo>
                  <a:cubicBezTo>
                    <a:pt x="185" y="16"/>
                    <a:pt x="186" y="15"/>
                    <a:pt x="192" y="13"/>
                  </a:cubicBezTo>
                  <a:cubicBezTo>
                    <a:pt x="202" y="9"/>
                    <a:pt x="197" y="26"/>
                    <a:pt x="196" y="31"/>
                  </a:cubicBezTo>
                  <a:cubicBezTo>
                    <a:pt x="192" y="61"/>
                    <a:pt x="186" y="91"/>
                    <a:pt x="180" y="121"/>
                  </a:cubicBezTo>
                  <a:cubicBezTo>
                    <a:pt x="178" y="137"/>
                    <a:pt x="175" y="152"/>
                    <a:pt x="172" y="167"/>
                  </a:cubicBezTo>
                  <a:cubicBezTo>
                    <a:pt x="170" y="184"/>
                    <a:pt x="169" y="207"/>
                    <a:pt x="161" y="222"/>
                  </a:cubicBezTo>
                  <a:cubicBezTo>
                    <a:pt x="159" y="224"/>
                    <a:pt x="165" y="225"/>
                    <a:pt x="166" y="222"/>
                  </a:cubicBezTo>
                  <a:cubicBezTo>
                    <a:pt x="174" y="208"/>
                    <a:pt x="174" y="190"/>
                    <a:pt x="177" y="175"/>
                  </a:cubicBezTo>
                  <a:cubicBezTo>
                    <a:pt x="181" y="154"/>
                    <a:pt x="184" y="134"/>
                    <a:pt x="188" y="113"/>
                  </a:cubicBezTo>
                  <a:cubicBezTo>
                    <a:pt x="194" y="79"/>
                    <a:pt x="204" y="43"/>
                    <a:pt x="203" y="8"/>
                  </a:cubicBezTo>
                  <a:cubicBezTo>
                    <a:pt x="203" y="6"/>
                    <a:pt x="201" y="5"/>
                    <a:pt x="200" y="6"/>
                  </a:cubicBezTo>
                  <a:cubicBezTo>
                    <a:pt x="188" y="8"/>
                    <a:pt x="176" y="13"/>
                    <a:pt x="164" y="16"/>
                  </a:cubicBezTo>
                  <a:cubicBezTo>
                    <a:pt x="149" y="19"/>
                    <a:pt x="134" y="20"/>
                    <a:pt x="119" y="20"/>
                  </a:cubicBezTo>
                  <a:cubicBezTo>
                    <a:pt x="87" y="22"/>
                    <a:pt x="53" y="21"/>
                    <a:pt x="23" y="9"/>
                  </a:cubicBezTo>
                  <a:cubicBezTo>
                    <a:pt x="17" y="7"/>
                    <a:pt x="7" y="0"/>
                    <a:pt x="2" y="9"/>
                  </a:cubicBezTo>
                  <a:cubicBezTo>
                    <a:pt x="0" y="14"/>
                    <a:pt x="5" y="24"/>
                    <a:pt x="5" y="28"/>
                  </a:cubicBezTo>
                  <a:cubicBezTo>
                    <a:pt x="9" y="46"/>
                    <a:pt x="12" y="64"/>
                    <a:pt x="16" y="82"/>
                  </a:cubicBezTo>
                  <a:cubicBezTo>
                    <a:pt x="21" y="112"/>
                    <a:pt x="27" y="143"/>
                    <a:pt x="33" y="173"/>
                  </a:cubicBezTo>
                  <a:cubicBezTo>
                    <a:pt x="36" y="191"/>
                    <a:pt x="34" y="223"/>
                    <a:pt x="53" y="232"/>
                  </a:cubicBezTo>
                  <a:cubicBezTo>
                    <a:pt x="85" y="247"/>
                    <a:pt x="140" y="253"/>
                    <a:pt x="166" y="223"/>
                  </a:cubicBezTo>
                  <a:cubicBezTo>
                    <a:pt x="168" y="220"/>
                    <a:pt x="163" y="219"/>
                    <a:pt x="161" y="2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917"/>
            <p:cNvSpPr>
              <a:spLocks/>
            </p:cNvSpPr>
            <p:nvPr/>
          </p:nvSpPr>
          <p:spPr bwMode="auto">
            <a:xfrm>
              <a:off x="7346950" y="4146551"/>
              <a:ext cx="639763" cy="331788"/>
            </a:xfrm>
            <a:custGeom>
              <a:avLst/>
              <a:gdLst>
                <a:gd name="T0" fmla="*/ 159 w 170"/>
                <a:gd name="T1" fmla="*/ 71 h 88"/>
                <a:gd name="T2" fmla="*/ 168 w 170"/>
                <a:gd name="T3" fmla="*/ 14 h 88"/>
                <a:gd name="T4" fmla="*/ 170 w 170"/>
                <a:gd name="T5" fmla="*/ 6 h 88"/>
                <a:gd name="T6" fmla="*/ 0 w 170"/>
                <a:gd name="T7" fmla="*/ 0 h 88"/>
                <a:gd name="T8" fmla="*/ 10 w 170"/>
                <a:gd name="T9" fmla="*/ 51 h 88"/>
                <a:gd name="T10" fmla="*/ 13 w 170"/>
                <a:gd name="T11" fmla="*/ 66 h 88"/>
                <a:gd name="T12" fmla="*/ 159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59" y="71"/>
                  </a:moveTo>
                  <a:cubicBezTo>
                    <a:pt x="162" y="52"/>
                    <a:pt x="165" y="33"/>
                    <a:pt x="168" y="14"/>
                  </a:cubicBezTo>
                  <a:cubicBezTo>
                    <a:pt x="169" y="11"/>
                    <a:pt x="169" y="8"/>
                    <a:pt x="170" y="6"/>
                  </a:cubicBezTo>
                  <a:cubicBezTo>
                    <a:pt x="113" y="25"/>
                    <a:pt x="48" y="33"/>
                    <a:pt x="0" y="0"/>
                  </a:cubicBezTo>
                  <a:cubicBezTo>
                    <a:pt x="4" y="21"/>
                    <a:pt x="6" y="31"/>
                    <a:pt x="10" y="51"/>
                  </a:cubicBezTo>
                  <a:cubicBezTo>
                    <a:pt x="11" y="56"/>
                    <a:pt x="12" y="61"/>
                    <a:pt x="13" y="66"/>
                  </a:cubicBezTo>
                  <a:cubicBezTo>
                    <a:pt x="56" y="88"/>
                    <a:pt x="110" y="87"/>
                    <a:pt x="159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918"/>
            <p:cNvSpPr>
              <a:spLocks/>
            </p:cNvSpPr>
            <p:nvPr/>
          </p:nvSpPr>
          <p:spPr bwMode="auto">
            <a:xfrm>
              <a:off x="7335838" y="4143376"/>
              <a:ext cx="661988" cy="334963"/>
            </a:xfrm>
            <a:custGeom>
              <a:avLst/>
              <a:gdLst>
                <a:gd name="T0" fmla="*/ 164 w 176"/>
                <a:gd name="T1" fmla="*/ 72 h 89"/>
                <a:gd name="T2" fmla="*/ 176 w 176"/>
                <a:gd name="T3" fmla="*/ 6 h 89"/>
                <a:gd name="T4" fmla="*/ 172 w 176"/>
                <a:gd name="T5" fmla="*/ 6 h 89"/>
                <a:gd name="T6" fmla="*/ 6 w 176"/>
                <a:gd name="T7" fmla="*/ 0 h 89"/>
                <a:gd name="T8" fmla="*/ 0 w 176"/>
                <a:gd name="T9" fmla="*/ 2 h 89"/>
                <a:gd name="T10" fmla="*/ 11 w 176"/>
                <a:gd name="T11" fmla="*/ 61 h 89"/>
                <a:gd name="T12" fmla="*/ 58 w 176"/>
                <a:gd name="T13" fmla="*/ 83 h 89"/>
                <a:gd name="T14" fmla="*/ 162 w 176"/>
                <a:gd name="T15" fmla="*/ 73 h 89"/>
                <a:gd name="T16" fmla="*/ 161 w 176"/>
                <a:gd name="T17" fmla="*/ 71 h 89"/>
                <a:gd name="T18" fmla="*/ 49 w 176"/>
                <a:gd name="T19" fmla="*/ 78 h 89"/>
                <a:gd name="T20" fmla="*/ 30 w 176"/>
                <a:gd name="T21" fmla="*/ 72 h 89"/>
                <a:gd name="T22" fmla="*/ 14 w 176"/>
                <a:gd name="T23" fmla="*/ 44 h 89"/>
                <a:gd name="T24" fmla="*/ 6 w 176"/>
                <a:gd name="T25" fmla="*/ 1 h 89"/>
                <a:gd name="T26" fmla="*/ 1 w 176"/>
                <a:gd name="T27" fmla="*/ 2 h 89"/>
                <a:gd name="T28" fmla="*/ 109 w 176"/>
                <a:gd name="T29" fmla="*/ 23 h 89"/>
                <a:gd name="T30" fmla="*/ 167 w 176"/>
                <a:gd name="T31" fmla="*/ 10 h 89"/>
                <a:gd name="T32" fmla="*/ 166 w 176"/>
                <a:gd name="T33" fmla="*/ 30 h 89"/>
                <a:gd name="T34" fmla="*/ 159 w 176"/>
                <a:gd name="T35" fmla="*/ 73 h 89"/>
                <a:gd name="T36" fmla="*/ 164 w 176"/>
                <a:gd name="T37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89">
                  <a:moveTo>
                    <a:pt x="164" y="72"/>
                  </a:moveTo>
                  <a:cubicBezTo>
                    <a:pt x="168" y="50"/>
                    <a:pt x="172" y="28"/>
                    <a:pt x="176" y="6"/>
                  </a:cubicBezTo>
                  <a:cubicBezTo>
                    <a:pt x="176" y="5"/>
                    <a:pt x="173" y="6"/>
                    <a:pt x="172" y="6"/>
                  </a:cubicBezTo>
                  <a:cubicBezTo>
                    <a:pt x="118" y="24"/>
                    <a:pt x="56" y="33"/>
                    <a:pt x="6" y="0"/>
                  </a:cubicBezTo>
                  <a:cubicBezTo>
                    <a:pt x="5" y="0"/>
                    <a:pt x="0" y="0"/>
                    <a:pt x="0" y="2"/>
                  </a:cubicBezTo>
                  <a:cubicBezTo>
                    <a:pt x="4" y="22"/>
                    <a:pt x="8" y="41"/>
                    <a:pt x="11" y="61"/>
                  </a:cubicBezTo>
                  <a:cubicBezTo>
                    <a:pt x="14" y="77"/>
                    <a:pt x="43" y="80"/>
                    <a:pt x="58" y="83"/>
                  </a:cubicBezTo>
                  <a:cubicBezTo>
                    <a:pt x="92" y="89"/>
                    <a:pt x="129" y="84"/>
                    <a:pt x="162" y="73"/>
                  </a:cubicBezTo>
                  <a:cubicBezTo>
                    <a:pt x="165" y="72"/>
                    <a:pt x="165" y="70"/>
                    <a:pt x="161" y="71"/>
                  </a:cubicBezTo>
                  <a:cubicBezTo>
                    <a:pt x="125" y="83"/>
                    <a:pt x="87" y="86"/>
                    <a:pt x="49" y="78"/>
                  </a:cubicBezTo>
                  <a:cubicBezTo>
                    <a:pt x="43" y="76"/>
                    <a:pt x="36" y="74"/>
                    <a:pt x="30" y="72"/>
                  </a:cubicBezTo>
                  <a:cubicBezTo>
                    <a:pt x="16" y="66"/>
                    <a:pt x="16" y="56"/>
                    <a:pt x="14" y="44"/>
                  </a:cubicBezTo>
                  <a:cubicBezTo>
                    <a:pt x="12" y="30"/>
                    <a:pt x="9" y="15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33" y="24"/>
                    <a:pt x="71" y="27"/>
                    <a:pt x="109" y="23"/>
                  </a:cubicBezTo>
                  <a:cubicBezTo>
                    <a:pt x="129" y="21"/>
                    <a:pt x="148" y="16"/>
                    <a:pt x="167" y="10"/>
                  </a:cubicBezTo>
                  <a:cubicBezTo>
                    <a:pt x="171" y="8"/>
                    <a:pt x="166" y="28"/>
                    <a:pt x="166" y="30"/>
                  </a:cubicBezTo>
                  <a:cubicBezTo>
                    <a:pt x="164" y="44"/>
                    <a:pt x="161" y="59"/>
                    <a:pt x="159" y="73"/>
                  </a:cubicBezTo>
                  <a:cubicBezTo>
                    <a:pt x="158" y="74"/>
                    <a:pt x="164" y="73"/>
                    <a:pt x="164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919"/>
            <p:cNvSpPr>
              <a:spLocks/>
            </p:cNvSpPr>
            <p:nvPr/>
          </p:nvSpPr>
          <p:spPr bwMode="auto">
            <a:xfrm>
              <a:off x="7267575" y="3643313"/>
              <a:ext cx="788988" cy="349250"/>
            </a:xfrm>
            <a:custGeom>
              <a:avLst/>
              <a:gdLst>
                <a:gd name="T0" fmla="*/ 209 w 210"/>
                <a:gd name="T1" fmla="*/ 51 h 93"/>
                <a:gd name="T2" fmla="*/ 209 w 210"/>
                <a:gd name="T3" fmla="*/ 51 h 93"/>
                <a:gd name="T4" fmla="*/ 196 w 210"/>
                <a:gd name="T5" fmla="*/ 77 h 93"/>
                <a:gd name="T6" fmla="*/ 156 w 210"/>
                <a:gd name="T7" fmla="*/ 87 h 93"/>
                <a:gd name="T8" fmla="*/ 105 w 210"/>
                <a:gd name="T9" fmla="*/ 93 h 93"/>
                <a:gd name="T10" fmla="*/ 38 w 210"/>
                <a:gd name="T11" fmla="*/ 82 h 93"/>
                <a:gd name="T12" fmla="*/ 15 w 210"/>
                <a:gd name="T13" fmla="*/ 71 h 93"/>
                <a:gd name="T14" fmla="*/ 4 w 210"/>
                <a:gd name="T15" fmla="*/ 49 h 93"/>
                <a:gd name="T16" fmla="*/ 30 w 210"/>
                <a:gd name="T17" fmla="*/ 17 h 93"/>
                <a:gd name="T18" fmla="*/ 82 w 210"/>
                <a:gd name="T19" fmla="*/ 4 h 93"/>
                <a:gd name="T20" fmla="*/ 172 w 210"/>
                <a:gd name="T21" fmla="*/ 11 h 93"/>
                <a:gd name="T22" fmla="*/ 192 w 210"/>
                <a:gd name="T23" fmla="*/ 24 h 93"/>
                <a:gd name="T24" fmla="*/ 202 w 210"/>
                <a:gd name="T25" fmla="*/ 33 h 93"/>
                <a:gd name="T26" fmla="*/ 209 w 210"/>
                <a:gd name="T27" fmla="*/ 42 h 93"/>
                <a:gd name="T28" fmla="*/ 209 w 210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93">
                  <a:moveTo>
                    <a:pt x="209" y="51"/>
                  </a:moveTo>
                  <a:cubicBezTo>
                    <a:pt x="209" y="51"/>
                    <a:pt x="209" y="51"/>
                    <a:pt x="209" y="51"/>
                  </a:cubicBezTo>
                  <a:cubicBezTo>
                    <a:pt x="208" y="63"/>
                    <a:pt x="207" y="73"/>
                    <a:pt x="196" y="77"/>
                  </a:cubicBezTo>
                  <a:cubicBezTo>
                    <a:pt x="183" y="82"/>
                    <a:pt x="169" y="84"/>
                    <a:pt x="156" y="87"/>
                  </a:cubicBezTo>
                  <a:cubicBezTo>
                    <a:pt x="139" y="91"/>
                    <a:pt x="122" y="93"/>
                    <a:pt x="105" y="93"/>
                  </a:cubicBezTo>
                  <a:cubicBezTo>
                    <a:pt x="82" y="93"/>
                    <a:pt x="59" y="90"/>
                    <a:pt x="38" y="82"/>
                  </a:cubicBezTo>
                  <a:cubicBezTo>
                    <a:pt x="30" y="80"/>
                    <a:pt x="22" y="76"/>
                    <a:pt x="15" y="71"/>
                  </a:cubicBezTo>
                  <a:cubicBezTo>
                    <a:pt x="7" y="66"/>
                    <a:pt x="6" y="57"/>
                    <a:pt x="4" y="49"/>
                  </a:cubicBezTo>
                  <a:cubicBezTo>
                    <a:pt x="0" y="32"/>
                    <a:pt x="18" y="23"/>
                    <a:pt x="30" y="17"/>
                  </a:cubicBezTo>
                  <a:cubicBezTo>
                    <a:pt x="46" y="10"/>
                    <a:pt x="64" y="5"/>
                    <a:pt x="82" y="4"/>
                  </a:cubicBezTo>
                  <a:cubicBezTo>
                    <a:pt x="112" y="1"/>
                    <a:pt x="143" y="0"/>
                    <a:pt x="172" y="11"/>
                  </a:cubicBezTo>
                  <a:cubicBezTo>
                    <a:pt x="179" y="14"/>
                    <a:pt x="186" y="19"/>
                    <a:pt x="192" y="24"/>
                  </a:cubicBezTo>
                  <a:cubicBezTo>
                    <a:pt x="196" y="27"/>
                    <a:pt x="199" y="30"/>
                    <a:pt x="202" y="33"/>
                  </a:cubicBezTo>
                  <a:cubicBezTo>
                    <a:pt x="204" y="36"/>
                    <a:pt x="207" y="40"/>
                    <a:pt x="209" y="42"/>
                  </a:cubicBezTo>
                  <a:cubicBezTo>
                    <a:pt x="210" y="45"/>
                    <a:pt x="210" y="48"/>
                    <a:pt x="209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920"/>
            <p:cNvSpPr>
              <a:spLocks/>
            </p:cNvSpPr>
            <p:nvPr/>
          </p:nvSpPr>
          <p:spPr bwMode="auto">
            <a:xfrm>
              <a:off x="7250113" y="3640138"/>
              <a:ext cx="819150" cy="360363"/>
            </a:xfrm>
            <a:custGeom>
              <a:avLst/>
              <a:gdLst>
                <a:gd name="T0" fmla="*/ 211 w 218"/>
                <a:gd name="T1" fmla="*/ 52 h 96"/>
                <a:gd name="T2" fmla="*/ 117 w 218"/>
                <a:gd name="T3" fmla="*/ 91 h 96"/>
                <a:gd name="T4" fmla="*/ 14 w 218"/>
                <a:gd name="T5" fmla="*/ 54 h 96"/>
                <a:gd name="T6" fmla="*/ 100 w 218"/>
                <a:gd name="T7" fmla="*/ 6 h 96"/>
                <a:gd name="T8" fmla="*/ 156 w 218"/>
                <a:gd name="T9" fmla="*/ 9 h 96"/>
                <a:gd name="T10" fmla="*/ 211 w 218"/>
                <a:gd name="T11" fmla="*/ 52 h 96"/>
                <a:gd name="T12" fmla="*/ 218 w 218"/>
                <a:gd name="T13" fmla="*/ 51 h 96"/>
                <a:gd name="T14" fmla="*/ 184 w 218"/>
                <a:gd name="T15" fmla="*/ 12 h 96"/>
                <a:gd name="T16" fmla="*/ 108 w 218"/>
                <a:gd name="T17" fmla="*/ 1 h 96"/>
                <a:gd name="T18" fmla="*/ 34 w 218"/>
                <a:gd name="T19" fmla="*/ 16 h 96"/>
                <a:gd name="T20" fmla="*/ 5 w 218"/>
                <a:gd name="T21" fmla="*/ 45 h 96"/>
                <a:gd name="T22" fmla="*/ 110 w 218"/>
                <a:gd name="T23" fmla="*/ 96 h 96"/>
                <a:gd name="T24" fmla="*/ 195 w 218"/>
                <a:gd name="T25" fmla="*/ 83 h 96"/>
                <a:gd name="T26" fmla="*/ 218 w 218"/>
                <a:gd name="T27" fmla="*/ 51 h 96"/>
                <a:gd name="T28" fmla="*/ 211 w 218"/>
                <a:gd name="T29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96">
                  <a:moveTo>
                    <a:pt x="211" y="52"/>
                  </a:moveTo>
                  <a:cubicBezTo>
                    <a:pt x="208" y="88"/>
                    <a:pt x="145" y="90"/>
                    <a:pt x="117" y="91"/>
                  </a:cubicBezTo>
                  <a:cubicBezTo>
                    <a:pt x="87" y="92"/>
                    <a:pt x="23" y="90"/>
                    <a:pt x="14" y="54"/>
                  </a:cubicBezTo>
                  <a:cubicBezTo>
                    <a:pt x="4" y="15"/>
                    <a:pt x="76" y="8"/>
                    <a:pt x="100" y="6"/>
                  </a:cubicBezTo>
                  <a:cubicBezTo>
                    <a:pt x="119" y="5"/>
                    <a:pt x="137" y="5"/>
                    <a:pt x="156" y="9"/>
                  </a:cubicBezTo>
                  <a:cubicBezTo>
                    <a:pt x="174" y="12"/>
                    <a:pt x="212" y="28"/>
                    <a:pt x="211" y="52"/>
                  </a:cubicBezTo>
                  <a:cubicBezTo>
                    <a:pt x="211" y="55"/>
                    <a:pt x="218" y="55"/>
                    <a:pt x="218" y="51"/>
                  </a:cubicBezTo>
                  <a:cubicBezTo>
                    <a:pt x="218" y="35"/>
                    <a:pt x="198" y="19"/>
                    <a:pt x="184" y="12"/>
                  </a:cubicBezTo>
                  <a:cubicBezTo>
                    <a:pt x="160" y="1"/>
                    <a:pt x="134" y="0"/>
                    <a:pt x="108" y="1"/>
                  </a:cubicBezTo>
                  <a:cubicBezTo>
                    <a:pt x="82" y="2"/>
                    <a:pt x="57" y="6"/>
                    <a:pt x="34" y="16"/>
                  </a:cubicBezTo>
                  <a:cubicBezTo>
                    <a:pt x="21" y="22"/>
                    <a:pt x="7" y="30"/>
                    <a:pt x="5" y="45"/>
                  </a:cubicBezTo>
                  <a:cubicBezTo>
                    <a:pt x="0" y="92"/>
                    <a:pt x="80" y="96"/>
                    <a:pt x="110" y="96"/>
                  </a:cubicBezTo>
                  <a:cubicBezTo>
                    <a:pt x="138" y="96"/>
                    <a:pt x="167" y="91"/>
                    <a:pt x="195" y="83"/>
                  </a:cubicBezTo>
                  <a:cubicBezTo>
                    <a:pt x="212" y="78"/>
                    <a:pt x="216" y="68"/>
                    <a:pt x="218" y="51"/>
                  </a:cubicBezTo>
                  <a:cubicBezTo>
                    <a:pt x="218" y="48"/>
                    <a:pt x="211" y="49"/>
                    <a:pt x="211" y="5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1921"/>
            <p:cNvSpPr>
              <a:spLocks/>
            </p:cNvSpPr>
            <p:nvPr/>
          </p:nvSpPr>
          <p:spPr bwMode="auto">
            <a:xfrm>
              <a:off x="7283450" y="3797301"/>
              <a:ext cx="773113" cy="195263"/>
            </a:xfrm>
            <a:custGeom>
              <a:avLst/>
              <a:gdLst>
                <a:gd name="T0" fmla="*/ 204 w 206"/>
                <a:gd name="T1" fmla="*/ 1 h 52"/>
                <a:gd name="T2" fmla="*/ 0 w 206"/>
                <a:gd name="T3" fmla="*/ 0 h 52"/>
                <a:gd name="T4" fmla="*/ 0 w 206"/>
                <a:gd name="T5" fmla="*/ 8 h 52"/>
                <a:gd name="T6" fmla="*/ 11 w 206"/>
                <a:gd name="T7" fmla="*/ 30 h 52"/>
                <a:gd name="T8" fmla="*/ 34 w 206"/>
                <a:gd name="T9" fmla="*/ 41 h 52"/>
                <a:gd name="T10" fmla="*/ 101 w 206"/>
                <a:gd name="T11" fmla="*/ 52 h 52"/>
                <a:gd name="T12" fmla="*/ 152 w 206"/>
                <a:gd name="T13" fmla="*/ 46 h 52"/>
                <a:gd name="T14" fmla="*/ 192 w 206"/>
                <a:gd name="T15" fmla="*/ 36 h 52"/>
                <a:gd name="T16" fmla="*/ 205 w 206"/>
                <a:gd name="T17" fmla="*/ 10 h 52"/>
                <a:gd name="T18" fmla="*/ 205 w 206"/>
                <a:gd name="T19" fmla="*/ 10 h 52"/>
                <a:gd name="T20" fmla="*/ 205 w 206"/>
                <a:gd name="T21" fmla="*/ 1 h 52"/>
                <a:gd name="T22" fmla="*/ 204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204" y="1"/>
                  </a:moveTo>
                  <a:cubicBezTo>
                    <a:pt x="141" y="33"/>
                    <a:pt x="62" y="32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" y="16"/>
                    <a:pt x="3" y="25"/>
                    <a:pt x="11" y="30"/>
                  </a:cubicBezTo>
                  <a:cubicBezTo>
                    <a:pt x="18" y="35"/>
                    <a:pt x="26" y="39"/>
                    <a:pt x="34" y="41"/>
                  </a:cubicBezTo>
                  <a:cubicBezTo>
                    <a:pt x="55" y="49"/>
                    <a:pt x="78" y="52"/>
                    <a:pt x="101" y="52"/>
                  </a:cubicBezTo>
                  <a:cubicBezTo>
                    <a:pt x="118" y="52"/>
                    <a:pt x="135" y="50"/>
                    <a:pt x="152" y="46"/>
                  </a:cubicBezTo>
                  <a:cubicBezTo>
                    <a:pt x="165" y="43"/>
                    <a:pt x="179" y="41"/>
                    <a:pt x="192" y="36"/>
                  </a:cubicBezTo>
                  <a:cubicBezTo>
                    <a:pt x="203" y="32"/>
                    <a:pt x="204" y="22"/>
                    <a:pt x="205" y="1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6" y="7"/>
                    <a:pt x="206" y="4"/>
                    <a:pt x="205" y="1"/>
                  </a:cubicBezTo>
                  <a:cubicBezTo>
                    <a:pt x="205" y="1"/>
                    <a:pt x="204" y="1"/>
                    <a:pt x="204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1922"/>
            <p:cNvSpPr>
              <a:spLocks/>
            </p:cNvSpPr>
            <p:nvPr/>
          </p:nvSpPr>
          <p:spPr bwMode="auto">
            <a:xfrm>
              <a:off x="7261225" y="3789363"/>
              <a:ext cx="830263" cy="219075"/>
            </a:xfrm>
            <a:custGeom>
              <a:avLst/>
              <a:gdLst>
                <a:gd name="T0" fmla="*/ 208 w 221"/>
                <a:gd name="T1" fmla="*/ 2 h 58"/>
                <a:gd name="T2" fmla="*/ 9 w 221"/>
                <a:gd name="T3" fmla="*/ 1 h 58"/>
                <a:gd name="T4" fmla="*/ 3 w 221"/>
                <a:gd name="T5" fmla="*/ 3 h 58"/>
                <a:gd name="T6" fmla="*/ 127 w 221"/>
                <a:gd name="T7" fmla="*/ 55 h 58"/>
                <a:gd name="T8" fmla="*/ 200 w 221"/>
                <a:gd name="T9" fmla="*/ 39 h 58"/>
                <a:gd name="T10" fmla="*/ 214 w 221"/>
                <a:gd name="T11" fmla="*/ 2 h 58"/>
                <a:gd name="T12" fmla="*/ 207 w 221"/>
                <a:gd name="T13" fmla="*/ 4 h 58"/>
                <a:gd name="T14" fmla="*/ 177 w 221"/>
                <a:gd name="T15" fmla="*/ 42 h 58"/>
                <a:gd name="T16" fmla="*/ 108 w 221"/>
                <a:gd name="T17" fmla="*/ 52 h 58"/>
                <a:gd name="T18" fmla="*/ 9 w 221"/>
                <a:gd name="T19" fmla="*/ 2 h 58"/>
                <a:gd name="T20" fmla="*/ 3 w 221"/>
                <a:gd name="T21" fmla="*/ 4 h 58"/>
                <a:gd name="T22" fmla="*/ 212 w 221"/>
                <a:gd name="T23" fmla="*/ 4 h 58"/>
                <a:gd name="T24" fmla="*/ 208 w 221"/>
                <a:gd name="T25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8">
                  <a:moveTo>
                    <a:pt x="208" y="2"/>
                  </a:moveTo>
                  <a:cubicBezTo>
                    <a:pt x="145" y="33"/>
                    <a:pt x="71" y="32"/>
                    <a:pt x="9" y="1"/>
                  </a:cubicBezTo>
                  <a:cubicBezTo>
                    <a:pt x="7" y="0"/>
                    <a:pt x="3" y="1"/>
                    <a:pt x="3" y="3"/>
                  </a:cubicBezTo>
                  <a:cubicBezTo>
                    <a:pt x="0" y="58"/>
                    <a:pt x="90" y="57"/>
                    <a:pt x="127" y="55"/>
                  </a:cubicBezTo>
                  <a:cubicBezTo>
                    <a:pt x="150" y="53"/>
                    <a:pt x="180" y="49"/>
                    <a:pt x="200" y="39"/>
                  </a:cubicBezTo>
                  <a:cubicBezTo>
                    <a:pt x="211" y="33"/>
                    <a:pt x="221" y="14"/>
                    <a:pt x="214" y="2"/>
                  </a:cubicBezTo>
                  <a:cubicBezTo>
                    <a:pt x="212" y="0"/>
                    <a:pt x="206" y="2"/>
                    <a:pt x="207" y="4"/>
                  </a:cubicBezTo>
                  <a:cubicBezTo>
                    <a:pt x="218" y="23"/>
                    <a:pt x="191" y="39"/>
                    <a:pt x="177" y="42"/>
                  </a:cubicBezTo>
                  <a:cubicBezTo>
                    <a:pt x="154" y="48"/>
                    <a:pt x="132" y="52"/>
                    <a:pt x="108" y="52"/>
                  </a:cubicBezTo>
                  <a:cubicBezTo>
                    <a:pt x="76" y="52"/>
                    <a:pt x="7" y="47"/>
                    <a:pt x="9" y="2"/>
                  </a:cubicBezTo>
                  <a:cubicBezTo>
                    <a:pt x="7" y="3"/>
                    <a:pt x="5" y="3"/>
                    <a:pt x="3" y="4"/>
                  </a:cubicBezTo>
                  <a:cubicBezTo>
                    <a:pt x="69" y="36"/>
                    <a:pt x="147" y="36"/>
                    <a:pt x="212" y="4"/>
                  </a:cubicBezTo>
                  <a:cubicBezTo>
                    <a:pt x="216" y="2"/>
                    <a:pt x="210" y="1"/>
                    <a:pt x="20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1923"/>
            <p:cNvSpPr>
              <a:spLocks/>
            </p:cNvSpPr>
            <p:nvPr/>
          </p:nvSpPr>
          <p:spPr bwMode="auto">
            <a:xfrm>
              <a:off x="7797800" y="3335338"/>
              <a:ext cx="214313" cy="454025"/>
            </a:xfrm>
            <a:custGeom>
              <a:avLst/>
              <a:gdLst>
                <a:gd name="T0" fmla="*/ 0 w 57"/>
                <a:gd name="T1" fmla="*/ 116 h 121"/>
                <a:gd name="T2" fmla="*/ 1 w 57"/>
                <a:gd name="T3" fmla="*/ 111 h 121"/>
                <a:gd name="T4" fmla="*/ 2 w 57"/>
                <a:gd name="T5" fmla="*/ 97 h 121"/>
                <a:gd name="T6" fmla="*/ 6 w 57"/>
                <a:gd name="T7" fmla="*/ 9 h 121"/>
                <a:gd name="T8" fmla="*/ 56 w 57"/>
                <a:gd name="T9" fmla="*/ 0 h 121"/>
                <a:gd name="T10" fmla="*/ 57 w 57"/>
                <a:gd name="T11" fmla="*/ 13 h 121"/>
                <a:gd name="T12" fmla="*/ 19 w 57"/>
                <a:gd name="T13" fmla="*/ 18 h 121"/>
                <a:gd name="T14" fmla="*/ 13 w 57"/>
                <a:gd name="T15" fmla="*/ 113 h 121"/>
                <a:gd name="T16" fmla="*/ 1 w 57"/>
                <a:gd name="T17" fmla="*/ 118 h 121"/>
                <a:gd name="T18" fmla="*/ 0 w 57"/>
                <a:gd name="T19" fmla="*/ 1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1">
                  <a:moveTo>
                    <a:pt x="0" y="116"/>
                  </a:moveTo>
                  <a:cubicBezTo>
                    <a:pt x="0" y="114"/>
                    <a:pt x="1" y="112"/>
                    <a:pt x="1" y="111"/>
                  </a:cubicBezTo>
                  <a:cubicBezTo>
                    <a:pt x="2" y="107"/>
                    <a:pt x="1" y="102"/>
                    <a:pt x="2" y="97"/>
                  </a:cubicBezTo>
                  <a:cubicBezTo>
                    <a:pt x="3" y="68"/>
                    <a:pt x="5" y="38"/>
                    <a:pt x="6" y="9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3" y="113"/>
                    <a:pt x="13" y="113"/>
                  </a:cubicBezTo>
                  <a:cubicBezTo>
                    <a:pt x="13" y="118"/>
                    <a:pt x="4" y="121"/>
                    <a:pt x="1" y="118"/>
                  </a:cubicBezTo>
                  <a:cubicBezTo>
                    <a:pt x="0" y="117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FEA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1924"/>
            <p:cNvSpPr>
              <a:spLocks/>
            </p:cNvSpPr>
            <p:nvPr/>
          </p:nvSpPr>
          <p:spPr bwMode="auto">
            <a:xfrm>
              <a:off x="7783513" y="3327401"/>
              <a:ext cx="244475" cy="481013"/>
            </a:xfrm>
            <a:custGeom>
              <a:avLst/>
              <a:gdLst>
                <a:gd name="T0" fmla="*/ 8 w 65"/>
                <a:gd name="T1" fmla="*/ 117 h 128"/>
                <a:gd name="T2" fmla="*/ 11 w 65"/>
                <a:gd name="T3" fmla="*/ 55 h 128"/>
                <a:gd name="T4" fmla="*/ 13 w 65"/>
                <a:gd name="T5" fmla="*/ 18 h 128"/>
                <a:gd name="T6" fmla="*/ 18 w 65"/>
                <a:gd name="T7" fmla="*/ 12 h 128"/>
                <a:gd name="T8" fmla="*/ 50 w 65"/>
                <a:gd name="T9" fmla="*/ 7 h 128"/>
                <a:gd name="T10" fmla="*/ 61 w 65"/>
                <a:gd name="T11" fmla="*/ 5 h 128"/>
                <a:gd name="T12" fmla="*/ 58 w 65"/>
                <a:gd name="T13" fmla="*/ 16 h 128"/>
                <a:gd name="T14" fmla="*/ 62 w 65"/>
                <a:gd name="T15" fmla="*/ 13 h 128"/>
                <a:gd name="T16" fmla="*/ 23 w 65"/>
                <a:gd name="T17" fmla="*/ 17 h 128"/>
                <a:gd name="T18" fmla="*/ 19 w 65"/>
                <a:gd name="T19" fmla="*/ 20 h 128"/>
                <a:gd name="T20" fmla="*/ 16 w 65"/>
                <a:gd name="T21" fmla="*/ 68 h 128"/>
                <a:gd name="T22" fmla="*/ 14 w 65"/>
                <a:gd name="T23" fmla="*/ 101 h 128"/>
                <a:gd name="T24" fmla="*/ 14 w 65"/>
                <a:gd name="T25" fmla="*/ 111 h 128"/>
                <a:gd name="T26" fmla="*/ 7 w 65"/>
                <a:gd name="T27" fmla="*/ 117 h 128"/>
                <a:gd name="T28" fmla="*/ 1 w 65"/>
                <a:gd name="T29" fmla="*/ 118 h 128"/>
                <a:gd name="T30" fmla="*/ 20 w 65"/>
                <a:gd name="T31" fmla="*/ 115 h 128"/>
                <a:gd name="T32" fmla="*/ 23 w 65"/>
                <a:gd name="T33" fmla="*/ 71 h 128"/>
                <a:gd name="T34" fmla="*/ 26 w 65"/>
                <a:gd name="T35" fmla="*/ 21 h 128"/>
                <a:gd name="T36" fmla="*/ 24 w 65"/>
                <a:gd name="T37" fmla="*/ 22 h 128"/>
                <a:gd name="T38" fmla="*/ 36 w 65"/>
                <a:gd name="T39" fmla="*/ 21 h 128"/>
                <a:gd name="T40" fmla="*/ 61 w 65"/>
                <a:gd name="T41" fmla="*/ 18 h 128"/>
                <a:gd name="T42" fmla="*/ 65 w 65"/>
                <a:gd name="T43" fmla="*/ 14 h 128"/>
                <a:gd name="T44" fmla="*/ 64 w 65"/>
                <a:gd name="T45" fmla="*/ 2 h 128"/>
                <a:gd name="T46" fmla="*/ 60 w 65"/>
                <a:gd name="T47" fmla="*/ 0 h 128"/>
                <a:gd name="T48" fmla="*/ 9 w 65"/>
                <a:gd name="T49" fmla="*/ 9 h 128"/>
                <a:gd name="T50" fmla="*/ 7 w 65"/>
                <a:gd name="T51" fmla="*/ 11 h 128"/>
                <a:gd name="T52" fmla="*/ 1 w 65"/>
                <a:gd name="T53" fmla="*/ 118 h 128"/>
                <a:gd name="T54" fmla="*/ 8 w 65"/>
                <a:gd name="T55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128">
                  <a:moveTo>
                    <a:pt x="8" y="117"/>
                  </a:moveTo>
                  <a:cubicBezTo>
                    <a:pt x="11" y="97"/>
                    <a:pt x="10" y="75"/>
                    <a:pt x="11" y="55"/>
                  </a:cubicBezTo>
                  <a:cubicBezTo>
                    <a:pt x="12" y="43"/>
                    <a:pt x="12" y="30"/>
                    <a:pt x="13" y="18"/>
                  </a:cubicBezTo>
                  <a:cubicBezTo>
                    <a:pt x="13" y="11"/>
                    <a:pt x="10" y="13"/>
                    <a:pt x="18" y="12"/>
                  </a:cubicBezTo>
                  <a:cubicBezTo>
                    <a:pt x="29" y="10"/>
                    <a:pt x="40" y="8"/>
                    <a:pt x="50" y="7"/>
                  </a:cubicBezTo>
                  <a:cubicBezTo>
                    <a:pt x="54" y="6"/>
                    <a:pt x="57" y="5"/>
                    <a:pt x="61" y="5"/>
                  </a:cubicBezTo>
                  <a:cubicBezTo>
                    <a:pt x="55" y="6"/>
                    <a:pt x="58" y="10"/>
                    <a:pt x="58" y="16"/>
                  </a:cubicBezTo>
                  <a:cubicBezTo>
                    <a:pt x="59" y="15"/>
                    <a:pt x="61" y="14"/>
                    <a:pt x="62" y="13"/>
                  </a:cubicBezTo>
                  <a:cubicBezTo>
                    <a:pt x="49" y="14"/>
                    <a:pt x="36" y="16"/>
                    <a:pt x="23" y="17"/>
                  </a:cubicBezTo>
                  <a:cubicBezTo>
                    <a:pt x="21" y="17"/>
                    <a:pt x="19" y="18"/>
                    <a:pt x="19" y="20"/>
                  </a:cubicBezTo>
                  <a:cubicBezTo>
                    <a:pt x="18" y="36"/>
                    <a:pt x="17" y="52"/>
                    <a:pt x="16" y="68"/>
                  </a:cubicBezTo>
                  <a:cubicBezTo>
                    <a:pt x="16" y="79"/>
                    <a:pt x="15" y="90"/>
                    <a:pt x="14" y="101"/>
                  </a:cubicBezTo>
                  <a:cubicBezTo>
                    <a:pt x="14" y="104"/>
                    <a:pt x="14" y="107"/>
                    <a:pt x="14" y="111"/>
                  </a:cubicBezTo>
                  <a:cubicBezTo>
                    <a:pt x="14" y="109"/>
                    <a:pt x="11" y="128"/>
                    <a:pt x="7" y="117"/>
                  </a:cubicBezTo>
                  <a:cubicBezTo>
                    <a:pt x="7" y="114"/>
                    <a:pt x="0" y="115"/>
                    <a:pt x="1" y="118"/>
                  </a:cubicBezTo>
                  <a:cubicBezTo>
                    <a:pt x="3" y="127"/>
                    <a:pt x="20" y="124"/>
                    <a:pt x="20" y="115"/>
                  </a:cubicBezTo>
                  <a:cubicBezTo>
                    <a:pt x="21" y="100"/>
                    <a:pt x="22" y="86"/>
                    <a:pt x="23" y="71"/>
                  </a:cubicBezTo>
                  <a:cubicBezTo>
                    <a:pt x="24" y="55"/>
                    <a:pt x="25" y="38"/>
                    <a:pt x="26" y="21"/>
                  </a:cubicBezTo>
                  <a:cubicBezTo>
                    <a:pt x="26" y="17"/>
                    <a:pt x="21" y="22"/>
                    <a:pt x="24" y="22"/>
                  </a:cubicBezTo>
                  <a:cubicBezTo>
                    <a:pt x="28" y="21"/>
                    <a:pt x="32" y="21"/>
                    <a:pt x="36" y="21"/>
                  </a:cubicBezTo>
                  <a:cubicBezTo>
                    <a:pt x="44" y="20"/>
                    <a:pt x="53" y="19"/>
                    <a:pt x="61" y="18"/>
                  </a:cubicBezTo>
                  <a:cubicBezTo>
                    <a:pt x="63" y="17"/>
                    <a:pt x="65" y="16"/>
                    <a:pt x="65" y="14"/>
                  </a:cubicBezTo>
                  <a:cubicBezTo>
                    <a:pt x="64" y="10"/>
                    <a:pt x="64" y="6"/>
                    <a:pt x="64" y="2"/>
                  </a:cubicBezTo>
                  <a:cubicBezTo>
                    <a:pt x="64" y="0"/>
                    <a:pt x="61" y="0"/>
                    <a:pt x="60" y="0"/>
                  </a:cubicBezTo>
                  <a:cubicBezTo>
                    <a:pt x="43" y="3"/>
                    <a:pt x="26" y="6"/>
                    <a:pt x="9" y="9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5" y="46"/>
                    <a:pt x="7" y="84"/>
                    <a:pt x="1" y="118"/>
                  </a:cubicBezTo>
                  <a:cubicBezTo>
                    <a:pt x="0" y="121"/>
                    <a:pt x="7" y="120"/>
                    <a:pt x="8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1925"/>
            <p:cNvSpPr>
              <a:spLocks/>
            </p:cNvSpPr>
            <p:nvPr/>
          </p:nvSpPr>
          <p:spPr bwMode="auto">
            <a:xfrm>
              <a:off x="4502150" y="3706813"/>
              <a:ext cx="744538" cy="895350"/>
            </a:xfrm>
            <a:custGeom>
              <a:avLst/>
              <a:gdLst>
                <a:gd name="T0" fmla="*/ 37 w 198"/>
                <a:gd name="T1" fmla="*/ 217 h 238"/>
                <a:gd name="T2" fmla="*/ 70 w 198"/>
                <a:gd name="T3" fmla="*/ 234 h 238"/>
                <a:gd name="T4" fmla="*/ 130 w 198"/>
                <a:gd name="T5" fmla="*/ 231 h 238"/>
                <a:gd name="T6" fmla="*/ 153 w 198"/>
                <a:gd name="T7" fmla="*/ 219 h 238"/>
                <a:gd name="T8" fmla="*/ 158 w 198"/>
                <a:gd name="T9" fmla="*/ 204 h 238"/>
                <a:gd name="T10" fmla="*/ 172 w 198"/>
                <a:gd name="T11" fmla="*/ 130 h 238"/>
                <a:gd name="T12" fmla="*/ 186 w 198"/>
                <a:gd name="T13" fmla="*/ 53 h 238"/>
                <a:gd name="T14" fmla="*/ 194 w 198"/>
                <a:gd name="T15" fmla="*/ 15 h 238"/>
                <a:gd name="T16" fmla="*/ 193 w 198"/>
                <a:gd name="T17" fmla="*/ 2 h 238"/>
                <a:gd name="T18" fmla="*/ 176 w 198"/>
                <a:gd name="T19" fmla="*/ 8 h 238"/>
                <a:gd name="T20" fmla="*/ 134 w 198"/>
                <a:gd name="T21" fmla="*/ 17 h 238"/>
                <a:gd name="T22" fmla="*/ 82 w 198"/>
                <a:gd name="T23" fmla="*/ 18 h 238"/>
                <a:gd name="T24" fmla="*/ 36 w 198"/>
                <a:gd name="T25" fmla="*/ 13 h 238"/>
                <a:gd name="T26" fmla="*/ 15 w 198"/>
                <a:gd name="T27" fmla="*/ 8 h 238"/>
                <a:gd name="T28" fmla="*/ 0 w 198"/>
                <a:gd name="T29" fmla="*/ 3 h 238"/>
                <a:gd name="T30" fmla="*/ 1 w 198"/>
                <a:gd name="T31" fmla="*/ 26 h 238"/>
                <a:gd name="T32" fmla="*/ 5 w 198"/>
                <a:gd name="T33" fmla="*/ 52 h 238"/>
                <a:gd name="T34" fmla="*/ 13 w 198"/>
                <a:gd name="T35" fmla="*/ 93 h 238"/>
                <a:gd name="T36" fmla="*/ 28 w 198"/>
                <a:gd name="T37" fmla="*/ 178 h 238"/>
                <a:gd name="T38" fmla="*/ 33 w 198"/>
                <a:gd name="T39" fmla="*/ 207 h 238"/>
                <a:gd name="T40" fmla="*/ 37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37" y="217"/>
                  </a:moveTo>
                  <a:cubicBezTo>
                    <a:pt x="44" y="226"/>
                    <a:pt x="56" y="232"/>
                    <a:pt x="70" y="234"/>
                  </a:cubicBezTo>
                  <a:cubicBezTo>
                    <a:pt x="90" y="238"/>
                    <a:pt x="112" y="237"/>
                    <a:pt x="130" y="231"/>
                  </a:cubicBezTo>
                  <a:cubicBezTo>
                    <a:pt x="138" y="228"/>
                    <a:pt x="149" y="224"/>
                    <a:pt x="153" y="219"/>
                  </a:cubicBezTo>
                  <a:cubicBezTo>
                    <a:pt x="157" y="215"/>
                    <a:pt x="157" y="209"/>
                    <a:pt x="158" y="204"/>
                  </a:cubicBezTo>
                  <a:cubicBezTo>
                    <a:pt x="162" y="180"/>
                    <a:pt x="167" y="155"/>
                    <a:pt x="172" y="130"/>
                  </a:cubicBezTo>
                  <a:cubicBezTo>
                    <a:pt x="177" y="105"/>
                    <a:pt x="181" y="79"/>
                    <a:pt x="186" y="53"/>
                  </a:cubicBezTo>
                  <a:cubicBezTo>
                    <a:pt x="188" y="41"/>
                    <a:pt x="191" y="28"/>
                    <a:pt x="194" y="15"/>
                  </a:cubicBezTo>
                  <a:cubicBezTo>
                    <a:pt x="194" y="12"/>
                    <a:pt x="198" y="3"/>
                    <a:pt x="193" y="2"/>
                  </a:cubicBezTo>
                  <a:cubicBezTo>
                    <a:pt x="189" y="0"/>
                    <a:pt x="180" y="7"/>
                    <a:pt x="176" y="8"/>
                  </a:cubicBezTo>
                  <a:cubicBezTo>
                    <a:pt x="162" y="11"/>
                    <a:pt x="149" y="16"/>
                    <a:pt x="134" y="17"/>
                  </a:cubicBezTo>
                  <a:cubicBezTo>
                    <a:pt x="117" y="18"/>
                    <a:pt x="99" y="18"/>
                    <a:pt x="82" y="18"/>
                  </a:cubicBezTo>
                  <a:cubicBezTo>
                    <a:pt x="67" y="17"/>
                    <a:pt x="50" y="16"/>
                    <a:pt x="36" y="13"/>
                  </a:cubicBezTo>
                  <a:cubicBezTo>
                    <a:pt x="29" y="12"/>
                    <a:pt x="22" y="10"/>
                    <a:pt x="15" y="8"/>
                  </a:cubicBezTo>
                  <a:cubicBezTo>
                    <a:pt x="10" y="7"/>
                    <a:pt x="6" y="3"/>
                    <a:pt x="0" y="3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3" y="35"/>
                    <a:pt x="4" y="43"/>
                    <a:pt x="5" y="52"/>
                  </a:cubicBezTo>
                  <a:cubicBezTo>
                    <a:pt x="8" y="66"/>
                    <a:pt x="11" y="80"/>
                    <a:pt x="13" y="93"/>
                  </a:cubicBezTo>
                  <a:cubicBezTo>
                    <a:pt x="18" y="122"/>
                    <a:pt x="23" y="150"/>
                    <a:pt x="28" y="178"/>
                  </a:cubicBezTo>
                  <a:cubicBezTo>
                    <a:pt x="29" y="187"/>
                    <a:pt x="31" y="197"/>
                    <a:pt x="33" y="207"/>
                  </a:cubicBezTo>
                  <a:cubicBezTo>
                    <a:pt x="33" y="211"/>
                    <a:pt x="35" y="214"/>
                    <a:pt x="37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1926"/>
            <p:cNvSpPr>
              <a:spLocks/>
            </p:cNvSpPr>
            <p:nvPr/>
          </p:nvSpPr>
          <p:spPr bwMode="auto">
            <a:xfrm>
              <a:off x="4487863" y="3692526"/>
              <a:ext cx="769938" cy="942975"/>
            </a:xfrm>
            <a:custGeom>
              <a:avLst/>
              <a:gdLst>
                <a:gd name="T0" fmla="*/ 38 w 205"/>
                <a:gd name="T1" fmla="*/ 222 h 251"/>
                <a:gd name="T2" fmla="*/ 146 w 205"/>
                <a:gd name="T3" fmla="*/ 233 h 251"/>
                <a:gd name="T4" fmla="*/ 167 w 205"/>
                <a:gd name="T5" fmla="*/ 193 h 251"/>
                <a:gd name="T6" fmla="*/ 186 w 205"/>
                <a:gd name="T7" fmla="*/ 96 h 251"/>
                <a:gd name="T8" fmla="*/ 202 w 205"/>
                <a:gd name="T9" fmla="*/ 12 h 251"/>
                <a:gd name="T10" fmla="*/ 185 w 205"/>
                <a:gd name="T11" fmla="*/ 7 h 251"/>
                <a:gd name="T12" fmla="*/ 94 w 205"/>
                <a:gd name="T13" fmla="*/ 20 h 251"/>
                <a:gd name="T14" fmla="*/ 47 w 205"/>
                <a:gd name="T15" fmla="*/ 16 h 251"/>
                <a:gd name="T16" fmla="*/ 5 w 205"/>
                <a:gd name="T17" fmla="*/ 5 h 251"/>
                <a:gd name="T18" fmla="*/ 1 w 205"/>
                <a:gd name="T19" fmla="*/ 7 h 251"/>
                <a:gd name="T20" fmla="*/ 15 w 205"/>
                <a:gd name="T21" fmla="*/ 106 h 251"/>
                <a:gd name="T22" fmla="*/ 26 w 205"/>
                <a:gd name="T23" fmla="*/ 167 h 251"/>
                <a:gd name="T24" fmla="*/ 38 w 205"/>
                <a:gd name="T25" fmla="*/ 222 h 251"/>
                <a:gd name="T26" fmla="*/ 44 w 205"/>
                <a:gd name="T27" fmla="*/ 220 h 251"/>
                <a:gd name="T28" fmla="*/ 33 w 205"/>
                <a:gd name="T29" fmla="*/ 173 h 251"/>
                <a:gd name="T30" fmla="*/ 25 w 205"/>
                <a:gd name="T31" fmla="*/ 127 h 251"/>
                <a:gd name="T32" fmla="*/ 9 w 205"/>
                <a:gd name="T33" fmla="*/ 36 h 251"/>
                <a:gd name="T34" fmla="*/ 7 w 205"/>
                <a:gd name="T35" fmla="*/ 12 h 251"/>
                <a:gd name="T36" fmla="*/ 24 w 205"/>
                <a:gd name="T37" fmla="*/ 16 h 251"/>
                <a:gd name="T38" fmla="*/ 65 w 205"/>
                <a:gd name="T39" fmla="*/ 23 h 251"/>
                <a:gd name="T40" fmla="*/ 146 w 205"/>
                <a:gd name="T41" fmla="*/ 22 h 251"/>
                <a:gd name="T42" fmla="*/ 181 w 205"/>
                <a:gd name="T43" fmla="*/ 13 h 251"/>
                <a:gd name="T44" fmla="*/ 196 w 205"/>
                <a:gd name="T45" fmla="*/ 12 h 251"/>
                <a:gd name="T46" fmla="*/ 193 w 205"/>
                <a:gd name="T47" fmla="*/ 27 h 251"/>
                <a:gd name="T48" fmla="*/ 174 w 205"/>
                <a:gd name="T49" fmla="*/ 127 h 251"/>
                <a:gd name="T50" fmla="*/ 166 w 205"/>
                <a:gd name="T51" fmla="*/ 171 h 251"/>
                <a:gd name="T52" fmla="*/ 148 w 205"/>
                <a:gd name="T53" fmla="*/ 227 h 251"/>
                <a:gd name="T54" fmla="*/ 44 w 205"/>
                <a:gd name="T55" fmla="*/ 220 h 251"/>
                <a:gd name="T56" fmla="*/ 38 w 205"/>
                <a:gd name="T57" fmla="*/ 2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5" h="251">
                  <a:moveTo>
                    <a:pt x="38" y="222"/>
                  </a:moveTo>
                  <a:cubicBezTo>
                    <a:pt x="63" y="251"/>
                    <a:pt x="114" y="245"/>
                    <a:pt x="146" y="233"/>
                  </a:cubicBezTo>
                  <a:cubicBezTo>
                    <a:pt x="165" y="226"/>
                    <a:pt x="164" y="212"/>
                    <a:pt x="167" y="193"/>
                  </a:cubicBezTo>
                  <a:cubicBezTo>
                    <a:pt x="173" y="161"/>
                    <a:pt x="180" y="128"/>
                    <a:pt x="186" y="96"/>
                  </a:cubicBezTo>
                  <a:cubicBezTo>
                    <a:pt x="191" y="68"/>
                    <a:pt x="196" y="40"/>
                    <a:pt x="202" y="12"/>
                  </a:cubicBezTo>
                  <a:cubicBezTo>
                    <a:pt x="205" y="0"/>
                    <a:pt x="191" y="4"/>
                    <a:pt x="185" y="7"/>
                  </a:cubicBezTo>
                  <a:cubicBezTo>
                    <a:pt x="157" y="20"/>
                    <a:pt x="124" y="20"/>
                    <a:pt x="94" y="20"/>
                  </a:cubicBezTo>
                  <a:cubicBezTo>
                    <a:pt x="78" y="19"/>
                    <a:pt x="62" y="18"/>
                    <a:pt x="47" y="16"/>
                  </a:cubicBezTo>
                  <a:cubicBezTo>
                    <a:pt x="32" y="14"/>
                    <a:pt x="19" y="8"/>
                    <a:pt x="5" y="5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40"/>
                    <a:pt x="10" y="74"/>
                    <a:pt x="15" y="106"/>
                  </a:cubicBezTo>
                  <a:cubicBezTo>
                    <a:pt x="19" y="126"/>
                    <a:pt x="23" y="147"/>
                    <a:pt x="26" y="167"/>
                  </a:cubicBezTo>
                  <a:cubicBezTo>
                    <a:pt x="29" y="185"/>
                    <a:pt x="29" y="207"/>
                    <a:pt x="38" y="222"/>
                  </a:cubicBezTo>
                  <a:cubicBezTo>
                    <a:pt x="40" y="225"/>
                    <a:pt x="45" y="222"/>
                    <a:pt x="44" y="220"/>
                  </a:cubicBezTo>
                  <a:cubicBezTo>
                    <a:pt x="36" y="206"/>
                    <a:pt x="36" y="188"/>
                    <a:pt x="33" y="173"/>
                  </a:cubicBezTo>
                  <a:cubicBezTo>
                    <a:pt x="31" y="158"/>
                    <a:pt x="28" y="143"/>
                    <a:pt x="25" y="127"/>
                  </a:cubicBezTo>
                  <a:cubicBezTo>
                    <a:pt x="20" y="97"/>
                    <a:pt x="13" y="66"/>
                    <a:pt x="9" y="36"/>
                  </a:cubicBezTo>
                  <a:cubicBezTo>
                    <a:pt x="8" y="28"/>
                    <a:pt x="7" y="20"/>
                    <a:pt x="7" y="12"/>
                  </a:cubicBezTo>
                  <a:cubicBezTo>
                    <a:pt x="7" y="11"/>
                    <a:pt x="24" y="16"/>
                    <a:pt x="24" y="16"/>
                  </a:cubicBezTo>
                  <a:cubicBezTo>
                    <a:pt x="38" y="20"/>
                    <a:pt x="51" y="21"/>
                    <a:pt x="65" y="23"/>
                  </a:cubicBezTo>
                  <a:cubicBezTo>
                    <a:pt x="91" y="25"/>
                    <a:pt x="120" y="27"/>
                    <a:pt x="146" y="22"/>
                  </a:cubicBezTo>
                  <a:cubicBezTo>
                    <a:pt x="158" y="20"/>
                    <a:pt x="170" y="18"/>
                    <a:pt x="181" y="13"/>
                  </a:cubicBezTo>
                  <a:cubicBezTo>
                    <a:pt x="183" y="13"/>
                    <a:pt x="196" y="6"/>
                    <a:pt x="196" y="12"/>
                  </a:cubicBezTo>
                  <a:cubicBezTo>
                    <a:pt x="196" y="16"/>
                    <a:pt x="194" y="24"/>
                    <a:pt x="193" y="27"/>
                  </a:cubicBezTo>
                  <a:cubicBezTo>
                    <a:pt x="186" y="60"/>
                    <a:pt x="180" y="93"/>
                    <a:pt x="174" y="127"/>
                  </a:cubicBezTo>
                  <a:cubicBezTo>
                    <a:pt x="171" y="142"/>
                    <a:pt x="168" y="157"/>
                    <a:pt x="166" y="171"/>
                  </a:cubicBezTo>
                  <a:cubicBezTo>
                    <a:pt x="163" y="187"/>
                    <a:pt x="163" y="218"/>
                    <a:pt x="148" y="227"/>
                  </a:cubicBezTo>
                  <a:cubicBezTo>
                    <a:pt x="121" y="244"/>
                    <a:pt x="66" y="246"/>
                    <a:pt x="44" y="220"/>
                  </a:cubicBezTo>
                  <a:cubicBezTo>
                    <a:pt x="42" y="218"/>
                    <a:pt x="36" y="220"/>
                    <a:pt x="38" y="2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1927"/>
            <p:cNvSpPr>
              <a:spLocks/>
            </p:cNvSpPr>
            <p:nvPr/>
          </p:nvSpPr>
          <p:spPr bwMode="auto">
            <a:xfrm>
              <a:off x="4543425" y="4003676"/>
              <a:ext cx="639763" cy="331788"/>
            </a:xfrm>
            <a:custGeom>
              <a:avLst/>
              <a:gdLst>
                <a:gd name="T0" fmla="*/ 12 w 170"/>
                <a:gd name="T1" fmla="*/ 71 h 88"/>
                <a:gd name="T2" fmla="*/ 2 w 170"/>
                <a:gd name="T3" fmla="*/ 14 h 88"/>
                <a:gd name="T4" fmla="*/ 0 w 170"/>
                <a:gd name="T5" fmla="*/ 6 h 88"/>
                <a:gd name="T6" fmla="*/ 170 w 170"/>
                <a:gd name="T7" fmla="*/ 0 h 88"/>
                <a:gd name="T8" fmla="*/ 161 w 170"/>
                <a:gd name="T9" fmla="*/ 51 h 88"/>
                <a:gd name="T10" fmla="*/ 158 w 170"/>
                <a:gd name="T11" fmla="*/ 66 h 88"/>
                <a:gd name="T12" fmla="*/ 12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2" y="71"/>
                  </a:moveTo>
                  <a:cubicBezTo>
                    <a:pt x="9" y="52"/>
                    <a:pt x="5" y="33"/>
                    <a:pt x="2" y="14"/>
                  </a:cubicBezTo>
                  <a:cubicBezTo>
                    <a:pt x="1" y="11"/>
                    <a:pt x="1" y="9"/>
                    <a:pt x="0" y="6"/>
                  </a:cubicBezTo>
                  <a:cubicBezTo>
                    <a:pt x="57" y="25"/>
                    <a:pt x="122" y="33"/>
                    <a:pt x="170" y="0"/>
                  </a:cubicBezTo>
                  <a:cubicBezTo>
                    <a:pt x="166" y="21"/>
                    <a:pt x="165" y="31"/>
                    <a:pt x="161" y="51"/>
                  </a:cubicBezTo>
                  <a:cubicBezTo>
                    <a:pt x="160" y="56"/>
                    <a:pt x="159" y="61"/>
                    <a:pt x="158" y="66"/>
                  </a:cubicBezTo>
                  <a:cubicBezTo>
                    <a:pt x="114" y="88"/>
                    <a:pt x="60" y="87"/>
                    <a:pt x="12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1928"/>
            <p:cNvSpPr>
              <a:spLocks/>
            </p:cNvSpPr>
            <p:nvPr/>
          </p:nvSpPr>
          <p:spPr bwMode="auto">
            <a:xfrm>
              <a:off x="4532313" y="3997326"/>
              <a:ext cx="661988" cy="341313"/>
            </a:xfrm>
            <a:custGeom>
              <a:avLst/>
              <a:gdLst>
                <a:gd name="T0" fmla="*/ 18 w 176"/>
                <a:gd name="T1" fmla="*/ 73 h 91"/>
                <a:gd name="T2" fmla="*/ 6 w 176"/>
                <a:gd name="T3" fmla="*/ 7 h 91"/>
                <a:gd name="T4" fmla="*/ 1 w 176"/>
                <a:gd name="T5" fmla="*/ 9 h 91"/>
                <a:gd name="T6" fmla="*/ 175 w 176"/>
                <a:gd name="T7" fmla="*/ 3 h 91"/>
                <a:gd name="T8" fmla="*/ 170 w 176"/>
                <a:gd name="T9" fmla="*/ 3 h 91"/>
                <a:gd name="T10" fmla="*/ 163 w 176"/>
                <a:gd name="T11" fmla="*/ 40 h 91"/>
                <a:gd name="T12" fmla="*/ 159 w 176"/>
                <a:gd name="T13" fmla="*/ 61 h 91"/>
                <a:gd name="T14" fmla="*/ 129 w 176"/>
                <a:gd name="T15" fmla="*/ 79 h 91"/>
                <a:gd name="T16" fmla="*/ 17 w 176"/>
                <a:gd name="T17" fmla="*/ 72 h 91"/>
                <a:gd name="T18" fmla="*/ 12 w 176"/>
                <a:gd name="T19" fmla="*/ 75 h 91"/>
                <a:gd name="T20" fmla="*/ 123 w 176"/>
                <a:gd name="T21" fmla="*/ 82 h 91"/>
                <a:gd name="T22" fmla="*/ 163 w 176"/>
                <a:gd name="T23" fmla="*/ 68 h 91"/>
                <a:gd name="T24" fmla="*/ 169 w 176"/>
                <a:gd name="T25" fmla="*/ 39 h 91"/>
                <a:gd name="T26" fmla="*/ 176 w 176"/>
                <a:gd name="T27" fmla="*/ 2 h 91"/>
                <a:gd name="T28" fmla="*/ 171 w 176"/>
                <a:gd name="T29" fmla="*/ 2 h 91"/>
                <a:gd name="T30" fmla="*/ 6 w 176"/>
                <a:gd name="T31" fmla="*/ 6 h 91"/>
                <a:gd name="T32" fmla="*/ 0 w 176"/>
                <a:gd name="T33" fmla="*/ 8 h 91"/>
                <a:gd name="T34" fmla="*/ 12 w 176"/>
                <a:gd name="T35" fmla="*/ 74 h 91"/>
                <a:gd name="T36" fmla="*/ 18 w 176"/>
                <a:gd name="T37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91">
                  <a:moveTo>
                    <a:pt x="18" y="73"/>
                  </a:moveTo>
                  <a:cubicBezTo>
                    <a:pt x="14" y="51"/>
                    <a:pt x="10" y="29"/>
                    <a:pt x="6" y="7"/>
                  </a:cubicBezTo>
                  <a:cubicBezTo>
                    <a:pt x="5" y="8"/>
                    <a:pt x="3" y="8"/>
                    <a:pt x="1" y="9"/>
                  </a:cubicBezTo>
                  <a:cubicBezTo>
                    <a:pt x="58" y="28"/>
                    <a:pt x="123" y="37"/>
                    <a:pt x="175" y="3"/>
                  </a:cubicBezTo>
                  <a:cubicBezTo>
                    <a:pt x="174" y="3"/>
                    <a:pt x="172" y="3"/>
                    <a:pt x="170" y="3"/>
                  </a:cubicBezTo>
                  <a:cubicBezTo>
                    <a:pt x="168" y="15"/>
                    <a:pt x="166" y="28"/>
                    <a:pt x="163" y="40"/>
                  </a:cubicBezTo>
                  <a:cubicBezTo>
                    <a:pt x="162" y="47"/>
                    <a:pt x="161" y="54"/>
                    <a:pt x="159" y="61"/>
                  </a:cubicBezTo>
                  <a:cubicBezTo>
                    <a:pt x="157" y="73"/>
                    <a:pt x="138" y="77"/>
                    <a:pt x="129" y="79"/>
                  </a:cubicBezTo>
                  <a:cubicBezTo>
                    <a:pt x="93" y="89"/>
                    <a:pt x="53" y="83"/>
                    <a:pt x="17" y="72"/>
                  </a:cubicBezTo>
                  <a:cubicBezTo>
                    <a:pt x="16" y="72"/>
                    <a:pt x="11" y="74"/>
                    <a:pt x="12" y="75"/>
                  </a:cubicBezTo>
                  <a:cubicBezTo>
                    <a:pt x="48" y="86"/>
                    <a:pt x="87" y="91"/>
                    <a:pt x="123" y="82"/>
                  </a:cubicBezTo>
                  <a:cubicBezTo>
                    <a:pt x="135" y="80"/>
                    <a:pt x="155" y="77"/>
                    <a:pt x="163" y="68"/>
                  </a:cubicBezTo>
                  <a:cubicBezTo>
                    <a:pt x="168" y="64"/>
                    <a:pt x="168" y="45"/>
                    <a:pt x="169" y="39"/>
                  </a:cubicBezTo>
                  <a:cubicBezTo>
                    <a:pt x="171" y="27"/>
                    <a:pt x="174" y="14"/>
                    <a:pt x="176" y="2"/>
                  </a:cubicBezTo>
                  <a:cubicBezTo>
                    <a:pt x="176" y="0"/>
                    <a:pt x="171" y="2"/>
                    <a:pt x="171" y="2"/>
                  </a:cubicBezTo>
                  <a:cubicBezTo>
                    <a:pt x="121" y="35"/>
                    <a:pt x="59" y="24"/>
                    <a:pt x="6" y="6"/>
                  </a:cubicBezTo>
                  <a:cubicBezTo>
                    <a:pt x="5" y="6"/>
                    <a:pt x="0" y="7"/>
                    <a:pt x="0" y="8"/>
                  </a:cubicBezTo>
                  <a:cubicBezTo>
                    <a:pt x="4" y="30"/>
                    <a:pt x="8" y="52"/>
                    <a:pt x="12" y="74"/>
                  </a:cubicBezTo>
                  <a:cubicBezTo>
                    <a:pt x="12" y="75"/>
                    <a:pt x="18" y="74"/>
                    <a:pt x="18" y="7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1929"/>
            <p:cNvSpPr>
              <a:spLocks/>
            </p:cNvSpPr>
            <p:nvPr/>
          </p:nvSpPr>
          <p:spPr bwMode="auto">
            <a:xfrm>
              <a:off x="4476750" y="3500438"/>
              <a:ext cx="785813" cy="349250"/>
            </a:xfrm>
            <a:custGeom>
              <a:avLst/>
              <a:gdLst>
                <a:gd name="T0" fmla="*/ 0 w 209"/>
                <a:gd name="T1" fmla="*/ 51 h 93"/>
                <a:gd name="T2" fmla="*/ 0 w 209"/>
                <a:gd name="T3" fmla="*/ 51 h 93"/>
                <a:gd name="T4" fmla="*/ 14 w 209"/>
                <a:gd name="T5" fmla="*/ 77 h 93"/>
                <a:gd name="T6" fmla="*/ 54 w 209"/>
                <a:gd name="T7" fmla="*/ 87 h 93"/>
                <a:gd name="T8" fmla="*/ 105 w 209"/>
                <a:gd name="T9" fmla="*/ 93 h 93"/>
                <a:gd name="T10" fmla="*/ 171 w 209"/>
                <a:gd name="T11" fmla="*/ 83 h 93"/>
                <a:gd name="T12" fmla="*/ 194 w 209"/>
                <a:gd name="T13" fmla="*/ 72 h 93"/>
                <a:gd name="T14" fmla="*/ 205 w 209"/>
                <a:gd name="T15" fmla="*/ 49 h 93"/>
                <a:gd name="T16" fmla="*/ 179 w 209"/>
                <a:gd name="T17" fmla="*/ 18 h 93"/>
                <a:gd name="T18" fmla="*/ 128 w 209"/>
                <a:gd name="T19" fmla="*/ 4 h 93"/>
                <a:gd name="T20" fmla="*/ 38 w 209"/>
                <a:gd name="T21" fmla="*/ 11 h 93"/>
                <a:gd name="T22" fmla="*/ 17 w 209"/>
                <a:gd name="T23" fmla="*/ 24 h 93"/>
                <a:gd name="T24" fmla="*/ 8 w 209"/>
                <a:gd name="T25" fmla="*/ 33 h 93"/>
                <a:gd name="T26" fmla="*/ 1 w 209"/>
                <a:gd name="T27" fmla="*/ 42 h 93"/>
                <a:gd name="T28" fmla="*/ 0 w 209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93"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" y="63"/>
                    <a:pt x="2" y="73"/>
                    <a:pt x="14" y="77"/>
                  </a:cubicBezTo>
                  <a:cubicBezTo>
                    <a:pt x="27" y="82"/>
                    <a:pt x="40" y="84"/>
                    <a:pt x="54" y="87"/>
                  </a:cubicBezTo>
                  <a:cubicBezTo>
                    <a:pt x="70" y="91"/>
                    <a:pt x="88" y="93"/>
                    <a:pt x="105" y="93"/>
                  </a:cubicBezTo>
                  <a:cubicBezTo>
                    <a:pt x="127" y="93"/>
                    <a:pt x="150" y="90"/>
                    <a:pt x="171" y="83"/>
                  </a:cubicBezTo>
                  <a:cubicBezTo>
                    <a:pt x="179" y="80"/>
                    <a:pt x="187" y="76"/>
                    <a:pt x="194" y="72"/>
                  </a:cubicBezTo>
                  <a:cubicBezTo>
                    <a:pt x="202" y="67"/>
                    <a:pt x="203" y="57"/>
                    <a:pt x="205" y="49"/>
                  </a:cubicBezTo>
                  <a:cubicBezTo>
                    <a:pt x="209" y="32"/>
                    <a:pt x="192" y="23"/>
                    <a:pt x="179" y="18"/>
                  </a:cubicBezTo>
                  <a:cubicBezTo>
                    <a:pt x="163" y="10"/>
                    <a:pt x="145" y="5"/>
                    <a:pt x="128" y="4"/>
                  </a:cubicBezTo>
                  <a:cubicBezTo>
                    <a:pt x="98" y="1"/>
                    <a:pt x="66" y="0"/>
                    <a:pt x="38" y="11"/>
                  </a:cubicBezTo>
                  <a:cubicBezTo>
                    <a:pt x="30" y="14"/>
                    <a:pt x="23" y="19"/>
                    <a:pt x="17" y="24"/>
                  </a:cubicBezTo>
                  <a:cubicBezTo>
                    <a:pt x="14" y="27"/>
                    <a:pt x="10" y="30"/>
                    <a:pt x="8" y="33"/>
                  </a:cubicBezTo>
                  <a:cubicBezTo>
                    <a:pt x="6" y="36"/>
                    <a:pt x="2" y="40"/>
                    <a:pt x="1" y="42"/>
                  </a:cubicBezTo>
                  <a:cubicBezTo>
                    <a:pt x="0" y="45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1930"/>
            <p:cNvSpPr>
              <a:spLocks/>
            </p:cNvSpPr>
            <p:nvPr/>
          </p:nvSpPr>
          <p:spPr bwMode="auto">
            <a:xfrm>
              <a:off x="4460875" y="3497263"/>
              <a:ext cx="808038" cy="363538"/>
            </a:xfrm>
            <a:custGeom>
              <a:avLst/>
              <a:gdLst>
                <a:gd name="T0" fmla="*/ 1 w 215"/>
                <a:gd name="T1" fmla="*/ 53 h 97"/>
                <a:gd name="T2" fmla="*/ 29 w 215"/>
                <a:gd name="T3" fmla="*/ 85 h 97"/>
                <a:gd name="T4" fmla="*/ 108 w 215"/>
                <a:gd name="T5" fmla="*/ 96 h 97"/>
                <a:gd name="T6" fmla="*/ 183 w 215"/>
                <a:gd name="T7" fmla="*/ 83 h 97"/>
                <a:gd name="T8" fmla="*/ 213 w 215"/>
                <a:gd name="T9" fmla="*/ 45 h 97"/>
                <a:gd name="T10" fmla="*/ 185 w 215"/>
                <a:gd name="T11" fmla="*/ 16 h 97"/>
                <a:gd name="T12" fmla="*/ 105 w 215"/>
                <a:gd name="T13" fmla="*/ 1 h 97"/>
                <a:gd name="T14" fmla="*/ 35 w 215"/>
                <a:gd name="T15" fmla="*/ 13 h 97"/>
                <a:gd name="T16" fmla="*/ 1 w 215"/>
                <a:gd name="T17" fmla="*/ 52 h 97"/>
                <a:gd name="T18" fmla="*/ 7 w 215"/>
                <a:gd name="T19" fmla="*/ 52 h 97"/>
                <a:gd name="T20" fmla="*/ 49 w 215"/>
                <a:gd name="T21" fmla="*/ 12 h 97"/>
                <a:gd name="T22" fmla="*/ 117 w 215"/>
                <a:gd name="T23" fmla="*/ 6 h 97"/>
                <a:gd name="T24" fmla="*/ 206 w 215"/>
                <a:gd name="T25" fmla="*/ 50 h 97"/>
                <a:gd name="T26" fmla="*/ 95 w 215"/>
                <a:gd name="T27" fmla="*/ 91 h 97"/>
                <a:gd name="T28" fmla="*/ 45 w 215"/>
                <a:gd name="T29" fmla="*/ 83 h 97"/>
                <a:gd name="T30" fmla="*/ 7 w 215"/>
                <a:gd name="T31" fmla="*/ 51 h 97"/>
                <a:gd name="T32" fmla="*/ 1 w 215"/>
                <a:gd name="T33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97">
                  <a:moveTo>
                    <a:pt x="1" y="53"/>
                  </a:moveTo>
                  <a:cubicBezTo>
                    <a:pt x="2" y="73"/>
                    <a:pt x="9" y="79"/>
                    <a:pt x="29" y="85"/>
                  </a:cubicBezTo>
                  <a:cubicBezTo>
                    <a:pt x="55" y="92"/>
                    <a:pt x="81" y="96"/>
                    <a:pt x="108" y="96"/>
                  </a:cubicBezTo>
                  <a:cubicBezTo>
                    <a:pt x="134" y="97"/>
                    <a:pt x="159" y="92"/>
                    <a:pt x="183" y="83"/>
                  </a:cubicBezTo>
                  <a:cubicBezTo>
                    <a:pt x="203" y="76"/>
                    <a:pt x="210" y="66"/>
                    <a:pt x="213" y="45"/>
                  </a:cubicBezTo>
                  <a:cubicBezTo>
                    <a:pt x="215" y="30"/>
                    <a:pt x="196" y="21"/>
                    <a:pt x="185" y="16"/>
                  </a:cubicBezTo>
                  <a:cubicBezTo>
                    <a:pt x="160" y="4"/>
                    <a:pt x="132" y="2"/>
                    <a:pt x="105" y="1"/>
                  </a:cubicBezTo>
                  <a:cubicBezTo>
                    <a:pt x="81" y="0"/>
                    <a:pt x="57" y="3"/>
                    <a:pt x="35" y="13"/>
                  </a:cubicBezTo>
                  <a:cubicBezTo>
                    <a:pt x="21" y="19"/>
                    <a:pt x="0" y="35"/>
                    <a:pt x="1" y="52"/>
                  </a:cubicBezTo>
                  <a:cubicBezTo>
                    <a:pt x="1" y="56"/>
                    <a:pt x="7" y="55"/>
                    <a:pt x="7" y="52"/>
                  </a:cubicBezTo>
                  <a:cubicBezTo>
                    <a:pt x="7" y="32"/>
                    <a:pt x="34" y="18"/>
                    <a:pt x="49" y="12"/>
                  </a:cubicBezTo>
                  <a:cubicBezTo>
                    <a:pt x="70" y="4"/>
                    <a:pt x="94" y="5"/>
                    <a:pt x="117" y="6"/>
                  </a:cubicBezTo>
                  <a:cubicBezTo>
                    <a:pt x="140" y="7"/>
                    <a:pt x="210" y="15"/>
                    <a:pt x="206" y="50"/>
                  </a:cubicBezTo>
                  <a:cubicBezTo>
                    <a:pt x="200" y="92"/>
                    <a:pt x="128" y="92"/>
                    <a:pt x="95" y="91"/>
                  </a:cubicBezTo>
                  <a:cubicBezTo>
                    <a:pt x="78" y="90"/>
                    <a:pt x="62" y="86"/>
                    <a:pt x="45" y="83"/>
                  </a:cubicBezTo>
                  <a:cubicBezTo>
                    <a:pt x="24" y="79"/>
                    <a:pt x="9" y="74"/>
                    <a:pt x="7" y="51"/>
                  </a:cubicBezTo>
                  <a:cubicBezTo>
                    <a:pt x="7" y="48"/>
                    <a:pt x="0" y="49"/>
                    <a:pt x="1" y="5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1931"/>
            <p:cNvSpPr>
              <a:spLocks/>
            </p:cNvSpPr>
            <p:nvPr/>
          </p:nvSpPr>
          <p:spPr bwMode="auto">
            <a:xfrm>
              <a:off x="4476750" y="3654426"/>
              <a:ext cx="773113" cy="195263"/>
            </a:xfrm>
            <a:custGeom>
              <a:avLst/>
              <a:gdLst>
                <a:gd name="T0" fmla="*/ 1 w 206"/>
                <a:gd name="T1" fmla="*/ 1 h 52"/>
                <a:gd name="T2" fmla="*/ 206 w 206"/>
                <a:gd name="T3" fmla="*/ 0 h 52"/>
                <a:gd name="T4" fmla="*/ 205 w 206"/>
                <a:gd name="T5" fmla="*/ 8 h 52"/>
                <a:gd name="T6" fmla="*/ 194 w 206"/>
                <a:gd name="T7" fmla="*/ 31 h 52"/>
                <a:gd name="T8" fmla="*/ 171 w 206"/>
                <a:gd name="T9" fmla="*/ 42 h 52"/>
                <a:gd name="T10" fmla="*/ 105 w 206"/>
                <a:gd name="T11" fmla="*/ 52 h 52"/>
                <a:gd name="T12" fmla="*/ 54 w 206"/>
                <a:gd name="T13" fmla="*/ 46 h 52"/>
                <a:gd name="T14" fmla="*/ 14 w 206"/>
                <a:gd name="T15" fmla="*/ 36 h 52"/>
                <a:gd name="T16" fmla="*/ 0 w 206"/>
                <a:gd name="T17" fmla="*/ 10 h 52"/>
                <a:gd name="T18" fmla="*/ 0 w 206"/>
                <a:gd name="T19" fmla="*/ 10 h 52"/>
                <a:gd name="T20" fmla="*/ 1 w 206"/>
                <a:gd name="T21" fmla="*/ 1 h 52"/>
                <a:gd name="T22" fmla="*/ 1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1" y="1"/>
                  </a:moveTo>
                  <a:cubicBezTo>
                    <a:pt x="64" y="33"/>
                    <a:pt x="144" y="32"/>
                    <a:pt x="206" y="0"/>
                  </a:cubicBezTo>
                  <a:cubicBezTo>
                    <a:pt x="206" y="3"/>
                    <a:pt x="206" y="5"/>
                    <a:pt x="205" y="8"/>
                  </a:cubicBezTo>
                  <a:cubicBezTo>
                    <a:pt x="203" y="16"/>
                    <a:pt x="202" y="26"/>
                    <a:pt x="194" y="31"/>
                  </a:cubicBezTo>
                  <a:cubicBezTo>
                    <a:pt x="187" y="35"/>
                    <a:pt x="179" y="39"/>
                    <a:pt x="171" y="42"/>
                  </a:cubicBezTo>
                  <a:cubicBezTo>
                    <a:pt x="150" y="49"/>
                    <a:pt x="127" y="52"/>
                    <a:pt x="105" y="52"/>
                  </a:cubicBezTo>
                  <a:cubicBezTo>
                    <a:pt x="88" y="52"/>
                    <a:pt x="70" y="50"/>
                    <a:pt x="54" y="46"/>
                  </a:cubicBezTo>
                  <a:cubicBezTo>
                    <a:pt x="40" y="43"/>
                    <a:pt x="27" y="41"/>
                    <a:pt x="14" y="36"/>
                  </a:cubicBezTo>
                  <a:cubicBezTo>
                    <a:pt x="2" y="32"/>
                    <a:pt x="1" y="2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0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1932"/>
            <p:cNvSpPr>
              <a:spLocks/>
            </p:cNvSpPr>
            <p:nvPr/>
          </p:nvSpPr>
          <p:spPr bwMode="auto">
            <a:xfrm>
              <a:off x="4449763" y="3646488"/>
              <a:ext cx="819150" cy="214313"/>
            </a:xfrm>
            <a:custGeom>
              <a:avLst/>
              <a:gdLst>
                <a:gd name="T0" fmla="*/ 5 w 218"/>
                <a:gd name="T1" fmla="*/ 4 h 57"/>
                <a:gd name="T2" fmla="*/ 215 w 218"/>
                <a:gd name="T3" fmla="*/ 3 h 57"/>
                <a:gd name="T4" fmla="*/ 209 w 218"/>
                <a:gd name="T5" fmla="*/ 3 h 57"/>
                <a:gd name="T6" fmla="*/ 98 w 218"/>
                <a:gd name="T7" fmla="*/ 52 h 57"/>
                <a:gd name="T8" fmla="*/ 36 w 218"/>
                <a:gd name="T9" fmla="*/ 41 h 57"/>
                <a:gd name="T10" fmla="*/ 11 w 218"/>
                <a:gd name="T11" fmla="*/ 21 h 57"/>
                <a:gd name="T12" fmla="*/ 11 w 218"/>
                <a:gd name="T13" fmla="*/ 3 h 57"/>
                <a:gd name="T14" fmla="*/ 5 w 218"/>
                <a:gd name="T15" fmla="*/ 3 h 57"/>
                <a:gd name="T16" fmla="*/ 14 w 218"/>
                <a:gd name="T17" fmla="*/ 38 h 57"/>
                <a:gd name="T18" fmla="*/ 103 w 218"/>
                <a:gd name="T19" fmla="*/ 55 h 57"/>
                <a:gd name="T20" fmla="*/ 216 w 218"/>
                <a:gd name="T21" fmla="*/ 2 h 57"/>
                <a:gd name="T22" fmla="*/ 211 w 218"/>
                <a:gd name="T23" fmla="*/ 2 h 57"/>
                <a:gd name="T24" fmla="*/ 11 w 218"/>
                <a:gd name="T25" fmla="*/ 1 h 57"/>
                <a:gd name="T26" fmla="*/ 5 w 218"/>
                <a:gd name="T2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" h="57">
                  <a:moveTo>
                    <a:pt x="5" y="4"/>
                  </a:moveTo>
                  <a:cubicBezTo>
                    <a:pt x="71" y="37"/>
                    <a:pt x="149" y="36"/>
                    <a:pt x="215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11" y="52"/>
                    <a:pt x="132" y="53"/>
                    <a:pt x="98" y="52"/>
                  </a:cubicBezTo>
                  <a:cubicBezTo>
                    <a:pt x="77" y="51"/>
                    <a:pt x="56" y="46"/>
                    <a:pt x="36" y="41"/>
                  </a:cubicBezTo>
                  <a:cubicBezTo>
                    <a:pt x="23" y="38"/>
                    <a:pt x="15" y="34"/>
                    <a:pt x="11" y="21"/>
                  </a:cubicBezTo>
                  <a:cubicBezTo>
                    <a:pt x="10" y="17"/>
                    <a:pt x="9" y="7"/>
                    <a:pt x="11" y="3"/>
                  </a:cubicBezTo>
                  <a:cubicBezTo>
                    <a:pt x="13" y="0"/>
                    <a:pt x="6" y="1"/>
                    <a:pt x="5" y="3"/>
                  </a:cubicBezTo>
                  <a:cubicBezTo>
                    <a:pt x="0" y="12"/>
                    <a:pt x="4" y="33"/>
                    <a:pt x="14" y="38"/>
                  </a:cubicBezTo>
                  <a:cubicBezTo>
                    <a:pt x="40" y="51"/>
                    <a:pt x="74" y="54"/>
                    <a:pt x="103" y="55"/>
                  </a:cubicBezTo>
                  <a:cubicBezTo>
                    <a:pt x="139" y="57"/>
                    <a:pt x="218" y="53"/>
                    <a:pt x="216" y="2"/>
                  </a:cubicBezTo>
                  <a:cubicBezTo>
                    <a:pt x="216" y="0"/>
                    <a:pt x="211" y="1"/>
                    <a:pt x="211" y="2"/>
                  </a:cubicBezTo>
                  <a:cubicBezTo>
                    <a:pt x="148" y="33"/>
                    <a:pt x="73" y="32"/>
                    <a:pt x="11" y="1"/>
                  </a:cubicBezTo>
                  <a:cubicBezTo>
                    <a:pt x="9" y="0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Freeform 1933"/>
            <p:cNvSpPr>
              <a:spLocks/>
            </p:cNvSpPr>
            <p:nvPr/>
          </p:nvSpPr>
          <p:spPr bwMode="auto">
            <a:xfrm>
              <a:off x="4518025" y="3195638"/>
              <a:ext cx="214313" cy="450850"/>
            </a:xfrm>
            <a:custGeom>
              <a:avLst/>
              <a:gdLst>
                <a:gd name="T0" fmla="*/ 57 w 57"/>
                <a:gd name="T1" fmla="*/ 115 h 120"/>
                <a:gd name="T2" fmla="*/ 56 w 57"/>
                <a:gd name="T3" fmla="*/ 110 h 120"/>
                <a:gd name="T4" fmla="*/ 56 w 57"/>
                <a:gd name="T5" fmla="*/ 96 h 120"/>
                <a:gd name="T6" fmla="*/ 51 w 57"/>
                <a:gd name="T7" fmla="*/ 8 h 120"/>
                <a:gd name="T8" fmla="*/ 1 w 57"/>
                <a:gd name="T9" fmla="*/ 0 h 120"/>
                <a:gd name="T10" fmla="*/ 0 w 57"/>
                <a:gd name="T11" fmla="*/ 12 h 120"/>
                <a:gd name="T12" fmla="*/ 39 w 57"/>
                <a:gd name="T13" fmla="*/ 17 h 120"/>
                <a:gd name="T14" fmla="*/ 45 w 57"/>
                <a:gd name="T15" fmla="*/ 112 h 120"/>
                <a:gd name="T16" fmla="*/ 57 w 57"/>
                <a:gd name="T17" fmla="*/ 117 h 120"/>
                <a:gd name="T18" fmla="*/ 57 w 57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0">
                  <a:moveTo>
                    <a:pt x="57" y="115"/>
                  </a:moveTo>
                  <a:cubicBezTo>
                    <a:pt x="57" y="113"/>
                    <a:pt x="57" y="112"/>
                    <a:pt x="56" y="110"/>
                  </a:cubicBezTo>
                  <a:cubicBezTo>
                    <a:pt x="56" y="106"/>
                    <a:pt x="56" y="101"/>
                    <a:pt x="56" y="96"/>
                  </a:cubicBezTo>
                  <a:cubicBezTo>
                    <a:pt x="54" y="67"/>
                    <a:pt x="53" y="37"/>
                    <a:pt x="5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5" y="112"/>
                    <a:pt x="45" y="112"/>
                  </a:cubicBezTo>
                  <a:cubicBezTo>
                    <a:pt x="45" y="117"/>
                    <a:pt x="53" y="120"/>
                    <a:pt x="57" y="117"/>
                  </a:cubicBezTo>
                  <a:cubicBezTo>
                    <a:pt x="57" y="116"/>
                    <a:pt x="57" y="115"/>
                    <a:pt x="57" y="115"/>
                  </a:cubicBezTo>
                  <a:close/>
                </a:path>
              </a:pathLst>
            </a:custGeom>
            <a:solidFill>
              <a:srgbClr val="7FC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5" name="Freeform 1934"/>
            <p:cNvSpPr>
              <a:spLocks/>
            </p:cNvSpPr>
            <p:nvPr/>
          </p:nvSpPr>
          <p:spPr bwMode="auto">
            <a:xfrm>
              <a:off x="4502150" y="3184526"/>
              <a:ext cx="249238" cy="485775"/>
            </a:xfrm>
            <a:custGeom>
              <a:avLst/>
              <a:gdLst>
                <a:gd name="T0" fmla="*/ 65 w 66"/>
                <a:gd name="T1" fmla="*/ 117 h 129"/>
                <a:gd name="T2" fmla="*/ 59 w 66"/>
                <a:gd name="T3" fmla="*/ 11 h 129"/>
                <a:gd name="T4" fmla="*/ 57 w 66"/>
                <a:gd name="T5" fmla="*/ 9 h 129"/>
                <a:gd name="T6" fmla="*/ 6 w 66"/>
                <a:gd name="T7" fmla="*/ 0 h 129"/>
                <a:gd name="T8" fmla="*/ 2 w 66"/>
                <a:gd name="T9" fmla="*/ 3 h 129"/>
                <a:gd name="T10" fmla="*/ 1 w 66"/>
                <a:gd name="T11" fmla="*/ 15 h 129"/>
                <a:gd name="T12" fmla="*/ 3 w 66"/>
                <a:gd name="T13" fmla="*/ 18 h 129"/>
                <a:gd name="T14" fmla="*/ 24 w 66"/>
                <a:gd name="T15" fmla="*/ 20 h 129"/>
                <a:gd name="T16" fmla="*/ 38 w 66"/>
                <a:gd name="T17" fmla="*/ 22 h 129"/>
                <a:gd name="T18" fmla="*/ 40 w 66"/>
                <a:gd name="T19" fmla="*/ 21 h 129"/>
                <a:gd name="T20" fmla="*/ 43 w 66"/>
                <a:gd name="T21" fmla="*/ 72 h 129"/>
                <a:gd name="T22" fmla="*/ 45 w 66"/>
                <a:gd name="T23" fmla="*/ 115 h 129"/>
                <a:gd name="T24" fmla="*/ 64 w 66"/>
                <a:gd name="T25" fmla="*/ 118 h 129"/>
                <a:gd name="T26" fmla="*/ 58 w 66"/>
                <a:gd name="T27" fmla="*/ 117 h 129"/>
                <a:gd name="T28" fmla="*/ 52 w 66"/>
                <a:gd name="T29" fmla="*/ 112 h 129"/>
                <a:gd name="T30" fmla="*/ 51 w 66"/>
                <a:gd name="T31" fmla="*/ 100 h 129"/>
                <a:gd name="T32" fmla="*/ 49 w 66"/>
                <a:gd name="T33" fmla="*/ 67 h 129"/>
                <a:gd name="T34" fmla="*/ 46 w 66"/>
                <a:gd name="T35" fmla="*/ 19 h 129"/>
                <a:gd name="T36" fmla="*/ 44 w 66"/>
                <a:gd name="T37" fmla="*/ 17 h 129"/>
                <a:gd name="T38" fmla="*/ 19 w 66"/>
                <a:gd name="T39" fmla="*/ 14 h 129"/>
                <a:gd name="T40" fmla="*/ 6 w 66"/>
                <a:gd name="T41" fmla="*/ 13 h 129"/>
                <a:gd name="T42" fmla="*/ 8 w 66"/>
                <a:gd name="T43" fmla="*/ 2 h 129"/>
                <a:gd name="T44" fmla="*/ 4 w 66"/>
                <a:gd name="T45" fmla="*/ 5 h 129"/>
                <a:gd name="T46" fmla="*/ 51 w 66"/>
                <a:gd name="T47" fmla="*/ 13 h 129"/>
                <a:gd name="T48" fmla="*/ 53 w 66"/>
                <a:gd name="T49" fmla="*/ 26 h 129"/>
                <a:gd name="T50" fmla="*/ 55 w 66"/>
                <a:gd name="T51" fmla="*/ 63 h 129"/>
                <a:gd name="T52" fmla="*/ 58 w 66"/>
                <a:gd name="T53" fmla="*/ 119 h 129"/>
                <a:gd name="T54" fmla="*/ 65 w 66"/>
                <a:gd name="T55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129">
                  <a:moveTo>
                    <a:pt x="65" y="117"/>
                  </a:moveTo>
                  <a:cubicBezTo>
                    <a:pt x="58" y="83"/>
                    <a:pt x="60" y="45"/>
                    <a:pt x="59" y="11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40" y="6"/>
                    <a:pt x="23" y="3"/>
                    <a:pt x="6" y="0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0" y="17"/>
                    <a:pt x="2" y="17"/>
                    <a:pt x="3" y="18"/>
                  </a:cubicBezTo>
                  <a:cubicBezTo>
                    <a:pt x="10" y="18"/>
                    <a:pt x="17" y="19"/>
                    <a:pt x="24" y="20"/>
                  </a:cubicBezTo>
                  <a:cubicBezTo>
                    <a:pt x="29" y="21"/>
                    <a:pt x="33" y="21"/>
                    <a:pt x="38" y="22"/>
                  </a:cubicBezTo>
                  <a:cubicBezTo>
                    <a:pt x="43" y="22"/>
                    <a:pt x="40" y="21"/>
                    <a:pt x="40" y="21"/>
                  </a:cubicBezTo>
                  <a:cubicBezTo>
                    <a:pt x="41" y="38"/>
                    <a:pt x="42" y="55"/>
                    <a:pt x="43" y="72"/>
                  </a:cubicBezTo>
                  <a:cubicBezTo>
                    <a:pt x="43" y="86"/>
                    <a:pt x="44" y="101"/>
                    <a:pt x="45" y="115"/>
                  </a:cubicBezTo>
                  <a:cubicBezTo>
                    <a:pt x="46" y="125"/>
                    <a:pt x="62" y="127"/>
                    <a:pt x="64" y="118"/>
                  </a:cubicBezTo>
                  <a:cubicBezTo>
                    <a:pt x="66" y="114"/>
                    <a:pt x="59" y="114"/>
                    <a:pt x="58" y="117"/>
                  </a:cubicBezTo>
                  <a:cubicBezTo>
                    <a:pt x="54" y="129"/>
                    <a:pt x="52" y="111"/>
                    <a:pt x="52" y="112"/>
                  </a:cubicBezTo>
                  <a:cubicBezTo>
                    <a:pt x="52" y="108"/>
                    <a:pt x="51" y="104"/>
                    <a:pt x="51" y="100"/>
                  </a:cubicBezTo>
                  <a:cubicBezTo>
                    <a:pt x="50" y="89"/>
                    <a:pt x="50" y="78"/>
                    <a:pt x="49" y="67"/>
                  </a:cubicBezTo>
                  <a:cubicBezTo>
                    <a:pt x="48" y="51"/>
                    <a:pt x="47" y="35"/>
                    <a:pt x="46" y="19"/>
                  </a:cubicBezTo>
                  <a:cubicBezTo>
                    <a:pt x="46" y="18"/>
                    <a:pt x="45" y="17"/>
                    <a:pt x="44" y="17"/>
                  </a:cubicBezTo>
                  <a:cubicBezTo>
                    <a:pt x="36" y="16"/>
                    <a:pt x="27" y="15"/>
                    <a:pt x="19" y="14"/>
                  </a:cubicBezTo>
                  <a:cubicBezTo>
                    <a:pt x="14" y="14"/>
                    <a:pt x="10" y="13"/>
                    <a:pt x="6" y="13"/>
                  </a:cubicBezTo>
                  <a:cubicBezTo>
                    <a:pt x="9" y="13"/>
                    <a:pt x="8" y="6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0" y="8"/>
                    <a:pt x="35" y="10"/>
                    <a:pt x="51" y="13"/>
                  </a:cubicBezTo>
                  <a:cubicBezTo>
                    <a:pt x="56" y="14"/>
                    <a:pt x="53" y="21"/>
                    <a:pt x="53" y="26"/>
                  </a:cubicBezTo>
                  <a:cubicBezTo>
                    <a:pt x="53" y="38"/>
                    <a:pt x="54" y="50"/>
                    <a:pt x="55" y="63"/>
                  </a:cubicBezTo>
                  <a:cubicBezTo>
                    <a:pt x="55" y="81"/>
                    <a:pt x="55" y="100"/>
                    <a:pt x="58" y="119"/>
                  </a:cubicBezTo>
                  <a:cubicBezTo>
                    <a:pt x="58" y="122"/>
                    <a:pt x="65" y="120"/>
                    <a:pt x="65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8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" fmla="*/ 0 w 6096000"/>
              <a:gd name="connsiteY0" fmla="*/ 0 h 4128448"/>
              <a:gd name="connsiteX1" fmla="*/ 6096000 w 6096000"/>
              <a:gd name="connsiteY1" fmla="*/ 627797 h 4128448"/>
              <a:gd name="connsiteX2" fmla="*/ 6096000 w 6096000"/>
              <a:gd name="connsiteY2" fmla="*/ 3514299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8" name="任意多边形 98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6" name="任意多边形 365"/>
          <p:cNvSpPr/>
          <p:nvPr/>
        </p:nvSpPr>
        <p:spPr>
          <a:xfrm>
            <a:off x="638415" y="2201770"/>
            <a:ext cx="5604925" cy="1354678"/>
          </a:xfrm>
          <a:custGeom>
            <a:avLst/>
            <a:gdLst/>
            <a:ahLst/>
            <a:cxnLst/>
            <a:rect l="l" t="t" r="r" b="b"/>
            <a:pathLst>
              <a:path w="8149885" h="1969780">
                <a:moveTo>
                  <a:pt x="2821353" y="1407576"/>
                </a:moveTo>
                <a:lnTo>
                  <a:pt x="3191332" y="1407576"/>
                </a:lnTo>
                <a:lnTo>
                  <a:pt x="3263675" y="1761020"/>
                </a:lnTo>
                <a:lnTo>
                  <a:pt x="2893695" y="1761020"/>
                </a:lnTo>
                <a:close/>
                <a:moveTo>
                  <a:pt x="2759345" y="880510"/>
                </a:moveTo>
                <a:lnTo>
                  <a:pt x="4001567" y="880510"/>
                </a:lnTo>
                <a:lnTo>
                  <a:pt x="4001567" y="1039664"/>
                </a:lnTo>
                <a:lnTo>
                  <a:pt x="3902355" y="1039664"/>
                </a:lnTo>
                <a:lnTo>
                  <a:pt x="3902355" y="1180215"/>
                </a:lnTo>
                <a:lnTo>
                  <a:pt x="4020169" y="1180215"/>
                </a:lnTo>
                <a:lnTo>
                  <a:pt x="4020169" y="1335234"/>
                </a:lnTo>
                <a:lnTo>
                  <a:pt x="3902355" y="1335234"/>
                </a:lnTo>
                <a:lnTo>
                  <a:pt x="3902355" y="1773422"/>
                </a:lnTo>
                <a:cubicBezTo>
                  <a:pt x="3900847" y="1828626"/>
                  <a:pt x="3880609" y="1874787"/>
                  <a:pt x="3841639" y="1911906"/>
                </a:cubicBezTo>
                <a:cubicBezTo>
                  <a:pt x="3802669" y="1949024"/>
                  <a:pt x="3754010" y="1968316"/>
                  <a:pt x="3695662" y="1969780"/>
                </a:cubicBezTo>
                <a:lnTo>
                  <a:pt x="3212002" y="1969780"/>
                </a:lnTo>
                <a:lnTo>
                  <a:pt x="3212002" y="1812693"/>
                </a:lnTo>
                <a:lnTo>
                  <a:pt x="3385624" y="1812693"/>
                </a:lnTo>
                <a:cubicBezTo>
                  <a:pt x="3403667" y="1812263"/>
                  <a:pt x="3418737" y="1806407"/>
                  <a:pt x="3430837" y="1795125"/>
                </a:cubicBezTo>
                <a:cubicBezTo>
                  <a:pt x="3442937" y="1783843"/>
                  <a:pt x="3449224" y="1769719"/>
                  <a:pt x="3449698" y="1752753"/>
                </a:cubicBezTo>
                <a:lnTo>
                  <a:pt x="3449698" y="1335234"/>
                </a:lnTo>
                <a:lnTo>
                  <a:pt x="2728342" y="1335234"/>
                </a:lnTo>
                <a:lnTo>
                  <a:pt x="2728342" y="1180215"/>
                </a:lnTo>
                <a:lnTo>
                  <a:pt x="3449698" y="1180215"/>
                </a:lnTo>
                <a:lnTo>
                  <a:pt x="3449698" y="1039664"/>
                </a:lnTo>
                <a:lnTo>
                  <a:pt x="2759345" y="1039664"/>
                </a:lnTo>
                <a:close/>
                <a:moveTo>
                  <a:pt x="868109" y="739960"/>
                </a:moveTo>
                <a:lnTo>
                  <a:pt x="1924308" y="739960"/>
                </a:lnTo>
                <a:lnTo>
                  <a:pt x="1924308" y="996258"/>
                </a:lnTo>
                <a:lnTo>
                  <a:pt x="1438580" y="1796158"/>
                </a:lnTo>
                <a:lnTo>
                  <a:pt x="1949111" y="1796158"/>
                </a:lnTo>
                <a:lnTo>
                  <a:pt x="1949111" y="1953244"/>
                </a:lnTo>
                <a:lnTo>
                  <a:pt x="872243" y="1953244"/>
                </a:lnTo>
                <a:lnTo>
                  <a:pt x="1500588" y="897046"/>
                </a:lnTo>
                <a:lnTo>
                  <a:pt x="868109" y="897046"/>
                </a:lnTo>
                <a:close/>
                <a:moveTo>
                  <a:pt x="3166529" y="483661"/>
                </a:moveTo>
                <a:lnTo>
                  <a:pt x="3166529" y="626279"/>
                </a:lnTo>
                <a:lnTo>
                  <a:pt x="3544777" y="626279"/>
                </a:lnTo>
                <a:cubicBezTo>
                  <a:pt x="3562733" y="625934"/>
                  <a:pt x="3577460" y="620422"/>
                  <a:pt x="3588958" y="609743"/>
                </a:cubicBezTo>
                <a:cubicBezTo>
                  <a:pt x="3600454" y="599064"/>
                  <a:pt x="3606397" y="585285"/>
                  <a:pt x="3606784" y="568405"/>
                </a:cubicBezTo>
                <a:lnTo>
                  <a:pt x="3606784" y="483661"/>
                </a:lnTo>
                <a:close/>
                <a:moveTo>
                  <a:pt x="7713763" y="396850"/>
                </a:moveTo>
                <a:lnTo>
                  <a:pt x="7713763" y="952853"/>
                </a:lnTo>
                <a:lnTo>
                  <a:pt x="7784039" y="952853"/>
                </a:lnTo>
                <a:lnTo>
                  <a:pt x="7784039" y="396850"/>
                </a:lnTo>
                <a:close/>
                <a:moveTo>
                  <a:pt x="6835321" y="384448"/>
                </a:moveTo>
                <a:lnTo>
                  <a:pt x="6996541" y="384448"/>
                </a:lnTo>
                <a:lnTo>
                  <a:pt x="6996541" y="1587399"/>
                </a:lnTo>
                <a:lnTo>
                  <a:pt x="6835321" y="1587399"/>
                </a:lnTo>
                <a:close/>
                <a:moveTo>
                  <a:pt x="6200775" y="384448"/>
                </a:moveTo>
                <a:lnTo>
                  <a:pt x="6361995" y="384448"/>
                </a:lnTo>
                <a:lnTo>
                  <a:pt x="6361995" y="1587399"/>
                </a:lnTo>
                <a:lnTo>
                  <a:pt x="6200775" y="1587399"/>
                </a:lnTo>
                <a:close/>
                <a:moveTo>
                  <a:pt x="343110" y="347244"/>
                </a:moveTo>
                <a:lnTo>
                  <a:pt x="343110" y="1734150"/>
                </a:lnTo>
                <a:lnTo>
                  <a:pt x="403051" y="1734150"/>
                </a:lnTo>
                <a:cubicBezTo>
                  <a:pt x="418940" y="1733763"/>
                  <a:pt x="432117" y="1727820"/>
                  <a:pt x="442581" y="1716323"/>
                </a:cubicBezTo>
                <a:cubicBezTo>
                  <a:pt x="453044" y="1704826"/>
                  <a:pt x="458470" y="1690099"/>
                  <a:pt x="458858" y="1672143"/>
                </a:cubicBezTo>
                <a:lnTo>
                  <a:pt x="458858" y="347244"/>
                </a:lnTo>
                <a:close/>
                <a:moveTo>
                  <a:pt x="0" y="188090"/>
                </a:moveTo>
                <a:lnTo>
                  <a:pt x="797833" y="188090"/>
                </a:lnTo>
                <a:lnTo>
                  <a:pt x="797833" y="1694879"/>
                </a:lnTo>
                <a:cubicBezTo>
                  <a:pt x="796628" y="1750083"/>
                  <a:pt x="778370" y="1796244"/>
                  <a:pt x="743060" y="1833363"/>
                </a:cubicBezTo>
                <a:cubicBezTo>
                  <a:pt x="707750" y="1870481"/>
                  <a:pt x="662622" y="1889773"/>
                  <a:pt x="607676" y="1891237"/>
                </a:cubicBezTo>
                <a:lnTo>
                  <a:pt x="0" y="1891237"/>
                </a:lnTo>
                <a:close/>
                <a:moveTo>
                  <a:pt x="3166529" y="181890"/>
                </a:moveTo>
                <a:lnTo>
                  <a:pt x="3166529" y="326574"/>
                </a:lnTo>
                <a:lnTo>
                  <a:pt x="3606784" y="326574"/>
                </a:lnTo>
                <a:lnTo>
                  <a:pt x="3606784" y="181890"/>
                </a:lnTo>
                <a:close/>
                <a:moveTo>
                  <a:pt x="2763479" y="24803"/>
                </a:moveTo>
                <a:lnTo>
                  <a:pt x="4007768" y="24803"/>
                </a:lnTo>
                <a:lnTo>
                  <a:pt x="4007768" y="587007"/>
                </a:lnTo>
                <a:cubicBezTo>
                  <a:pt x="4006347" y="642211"/>
                  <a:pt x="3986453" y="688372"/>
                  <a:pt x="3948085" y="725491"/>
                </a:cubicBezTo>
                <a:cubicBezTo>
                  <a:pt x="3909718" y="762610"/>
                  <a:pt x="3861404" y="781901"/>
                  <a:pt x="3803142" y="783365"/>
                </a:cubicBezTo>
                <a:lnTo>
                  <a:pt x="2763479" y="783365"/>
                </a:lnTo>
                <a:close/>
                <a:moveTo>
                  <a:pt x="4863474" y="16536"/>
                </a:moveTo>
                <a:lnTo>
                  <a:pt x="5355403" y="16536"/>
                </a:lnTo>
                <a:lnTo>
                  <a:pt x="5355403" y="481594"/>
                </a:lnTo>
                <a:lnTo>
                  <a:pt x="6085027" y="481594"/>
                </a:lnTo>
                <a:lnTo>
                  <a:pt x="6085027" y="638680"/>
                </a:lnTo>
                <a:lnTo>
                  <a:pt x="5425678" y="638680"/>
                </a:lnTo>
                <a:lnTo>
                  <a:pt x="6029220" y="1796158"/>
                </a:lnTo>
                <a:lnTo>
                  <a:pt x="6085027" y="1796158"/>
                </a:lnTo>
                <a:lnTo>
                  <a:pt x="6085027" y="1953244"/>
                </a:lnTo>
                <a:lnTo>
                  <a:pt x="5584831" y="1953244"/>
                </a:lnTo>
                <a:lnTo>
                  <a:pt x="5109439" y="1035530"/>
                </a:lnTo>
                <a:lnTo>
                  <a:pt x="4875876" y="1490253"/>
                </a:lnTo>
                <a:lnTo>
                  <a:pt x="5148710" y="1490253"/>
                </a:lnTo>
                <a:lnTo>
                  <a:pt x="5376072" y="1953244"/>
                </a:lnTo>
                <a:lnTo>
                  <a:pt x="4946151" y="1953244"/>
                </a:lnTo>
                <a:lnTo>
                  <a:pt x="4795266" y="1647339"/>
                </a:lnTo>
                <a:lnTo>
                  <a:pt x="4636113" y="1953244"/>
                </a:lnTo>
                <a:lnTo>
                  <a:pt x="4131783" y="1953244"/>
                </a:lnTo>
                <a:lnTo>
                  <a:pt x="4131783" y="1796158"/>
                </a:lnTo>
                <a:lnTo>
                  <a:pt x="4193791" y="1796158"/>
                </a:lnTo>
                <a:lnTo>
                  <a:pt x="4795266" y="638680"/>
                </a:lnTo>
                <a:lnTo>
                  <a:pt x="4131783" y="638680"/>
                </a:lnTo>
                <a:lnTo>
                  <a:pt x="4131783" y="481594"/>
                </a:lnTo>
                <a:lnTo>
                  <a:pt x="4863474" y="481594"/>
                </a:lnTo>
                <a:close/>
                <a:moveTo>
                  <a:pt x="6407467" y="8268"/>
                </a:moveTo>
                <a:lnTo>
                  <a:pt x="6789849" y="8268"/>
                </a:lnTo>
                <a:lnTo>
                  <a:pt x="6789849" y="1965646"/>
                </a:lnTo>
                <a:lnTo>
                  <a:pt x="6407467" y="1965646"/>
                </a:lnTo>
                <a:close/>
                <a:moveTo>
                  <a:pt x="2217811" y="2067"/>
                </a:moveTo>
                <a:lnTo>
                  <a:pt x="2674601" y="2067"/>
                </a:lnTo>
                <a:lnTo>
                  <a:pt x="2554720" y="456791"/>
                </a:lnTo>
                <a:lnTo>
                  <a:pt x="2674601" y="456791"/>
                </a:lnTo>
                <a:lnTo>
                  <a:pt x="2567121" y="905314"/>
                </a:lnTo>
                <a:lnTo>
                  <a:pt x="2635330" y="905314"/>
                </a:lnTo>
                <a:lnTo>
                  <a:pt x="2635330" y="1965646"/>
                </a:lnTo>
                <a:lnTo>
                  <a:pt x="2188874" y="1965646"/>
                </a:lnTo>
                <a:lnTo>
                  <a:pt x="2188874" y="1076868"/>
                </a:lnTo>
                <a:lnTo>
                  <a:pt x="2064858" y="1076868"/>
                </a:lnTo>
                <a:lnTo>
                  <a:pt x="2190941" y="566338"/>
                </a:lnTo>
                <a:lnTo>
                  <a:pt x="2064858" y="566338"/>
                </a:lnTo>
                <a:close/>
                <a:moveTo>
                  <a:pt x="975589" y="2067"/>
                </a:moveTo>
                <a:lnTo>
                  <a:pt x="1372439" y="2067"/>
                </a:lnTo>
                <a:lnTo>
                  <a:pt x="1320765" y="264567"/>
                </a:lnTo>
                <a:lnTo>
                  <a:pt x="1951177" y="264567"/>
                </a:lnTo>
                <a:lnTo>
                  <a:pt x="1951177" y="421653"/>
                </a:lnTo>
                <a:lnTo>
                  <a:pt x="1289762" y="421653"/>
                </a:lnTo>
                <a:lnTo>
                  <a:pt x="1246356" y="653149"/>
                </a:lnTo>
                <a:lnTo>
                  <a:pt x="847440" y="653149"/>
                </a:lnTo>
                <a:close/>
                <a:moveTo>
                  <a:pt x="7302445" y="0"/>
                </a:moveTo>
                <a:lnTo>
                  <a:pt x="7713763" y="0"/>
                </a:lnTo>
                <a:lnTo>
                  <a:pt x="7713763" y="237697"/>
                </a:lnTo>
                <a:lnTo>
                  <a:pt x="8120948" y="237697"/>
                </a:lnTo>
                <a:lnTo>
                  <a:pt x="8120948" y="952853"/>
                </a:lnTo>
                <a:lnTo>
                  <a:pt x="8149885" y="952853"/>
                </a:lnTo>
                <a:lnTo>
                  <a:pt x="8149885" y="1109939"/>
                </a:lnTo>
                <a:lnTo>
                  <a:pt x="7779905" y="1109939"/>
                </a:lnTo>
                <a:lnTo>
                  <a:pt x="8123015" y="1965646"/>
                </a:lnTo>
                <a:lnTo>
                  <a:pt x="7709630" y="1965646"/>
                </a:lnTo>
                <a:lnTo>
                  <a:pt x="7540142" y="1543993"/>
                </a:lnTo>
                <a:lnTo>
                  <a:pt x="7397524" y="1965646"/>
                </a:lnTo>
                <a:lnTo>
                  <a:pt x="6988273" y="1965646"/>
                </a:lnTo>
                <a:lnTo>
                  <a:pt x="7275576" y="1109939"/>
                </a:lnTo>
                <a:lnTo>
                  <a:pt x="7064749" y="1109939"/>
                </a:lnTo>
                <a:lnTo>
                  <a:pt x="7064749" y="952853"/>
                </a:lnTo>
                <a:lnTo>
                  <a:pt x="7302445" y="952853"/>
                </a:lnTo>
                <a:lnTo>
                  <a:pt x="7302445" y="396850"/>
                </a:lnTo>
                <a:lnTo>
                  <a:pt x="7093687" y="396850"/>
                </a:lnTo>
                <a:lnTo>
                  <a:pt x="7093687" y="237697"/>
                </a:lnTo>
                <a:lnTo>
                  <a:pt x="7302445" y="237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86" name="任意多边形 985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634388" h="3446743">
                <a:moveTo>
                  <a:pt x="2575447" y="99943"/>
                </a:moveTo>
                <a:lnTo>
                  <a:pt x="2634388" y="99943"/>
                </a:lnTo>
                <a:cubicBezTo>
                  <a:pt x="2601928" y="429668"/>
                  <a:pt x="2487464" y="773061"/>
                  <a:pt x="2290995" y="1130122"/>
                </a:cubicBezTo>
                <a:lnTo>
                  <a:pt x="2037294" y="1586271"/>
                </a:lnTo>
                <a:cubicBezTo>
                  <a:pt x="1822033" y="1975791"/>
                  <a:pt x="1714402" y="2440482"/>
                  <a:pt x="1714402" y="2980344"/>
                </a:cubicBezTo>
                <a:cubicBezTo>
                  <a:pt x="1714402" y="3101642"/>
                  <a:pt x="1722090" y="3245149"/>
                  <a:pt x="1737466" y="3410866"/>
                </a:cubicBezTo>
                <a:lnTo>
                  <a:pt x="1742591" y="3446743"/>
                </a:lnTo>
                <a:lnTo>
                  <a:pt x="932799" y="3446743"/>
                </a:lnTo>
                <a:lnTo>
                  <a:pt x="894359" y="3377552"/>
                </a:lnTo>
                <a:lnTo>
                  <a:pt x="1655462" y="3377552"/>
                </a:lnTo>
                <a:cubicBezTo>
                  <a:pt x="1643503" y="3264796"/>
                  <a:pt x="1637523" y="3149478"/>
                  <a:pt x="1637523" y="3031596"/>
                </a:cubicBezTo>
                <a:cubicBezTo>
                  <a:pt x="1637523" y="2454150"/>
                  <a:pt x="1753696" y="1956998"/>
                  <a:pt x="1986041" y="1540143"/>
                </a:cubicBezTo>
                <a:lnTo>
                  <a:pt x="2224366" y="1112183"/>
                </a:lnTo>
                <a:cubicBezTo>
                  <a:pt x="2407168" y="785875"/>
                  <a:pt x="2522486" y="458712"/>
                  <a:pt x="2570322" y="130694"/>
                </a:cubicBezTo>
                <a:close/>
                <a:moveTo>
                  <a:pt x="310079" y="0"/>
                </a:moveTo>
                <a:lnTo>
                  <a:pt x="2434502" y="0"/>
                </a:lnTo>
                <a:cubicBezTo>
                  <a:pt x="2398626" y="310933"/>
                  <a:pt x="2281598" y="652617"/>
                  <a:pt x="2083422" y="1025054"/>
                </a:cubicBezTo>
                <a:lnTo>
                  <a:pt x="1839971" y="1483765"/>
                </a:lnTo>
                <a:cubicBezTo>
                  <a:pt x="1597375" y="1939914"/>
                  <a:pt x="1476077" y="2462691"/>
                  <a:pt x="1476077" y="3052097"/>
                </a:cubicBezTo>
                <a:lnTo>
                  <a:pt x="1481203" y="3236607"/>
                </a:lnTo>
                <a:lnTo>
                  <a:pt x="794417" y="3236607"/>
                </a:lnTo>
                <a:cubicBezTo>
                  <a:pt x="794417" y="3087974"/>
                  <a:pt x="826022" y="2888943"/>
                  <a:pt x="889234" y="2639513"/>
                </a:cubicBezTo>
                <a:cubicBezTo>
                  <a:pt x="983197" y="2263660"/>
                  <a:pt x="1202730" y="1840826"/>
                  <a:pt x="1547831" y="1371009"/>
                </a:cubicBezTo>
                <a:lnTo>
                  <a:pt x="1868160" y="935361"/>
                </a:lnTo>
                <a:cubicBezTo>
                  <a:pt x="1933080" y="846523"/>
                  <a:pt x="1998000" y="732914"/>
                  <a:pt x="2062920" y="594531"/>
                </a:cubicBezTo>
                <a:lnTo>
                  <a:pt x="656034" y="594531"/>
                </a:lnTo>
                <a:lnTo>
                  <a:pt x="656034" y="648347"/>
                </a:lnTo>
                <a:lnTo>
                  <a:pt x="656034" y="699599"/>
                </a:lnTo>
                <a:cubicBezTo>
                  <a:pt x="656034" y="1039576"/>
                  <a:pt x="537299" y="1209563"/>
                  <a:pt x="299828" y="1209563"/>
                </a:cubicBezTo>
                <a:cubicBezTo>
                  <a:pt x="216115" y="1209563"/>
                  <a:pt x="139236" y="1183083"/>
                  <a:pt x="69191" y="1130122"/>
                </a:cubicBezTo>
                <a:lnTo>
                  <a:pt x="184510" y="1130122"/>
                </a:lnTo>
                <a:cubicBezTo>
                  <a:pt x="223803" y="1143789"/>
                  <a:pt x="259680" y="1150623"/>
                  <a:pt x="292140" y="1150623"/>
                </a:cubicBezTo>
                <a:cubicBezTo>
                  <a:pt x="490317" y="1150623"/>
                  <a:pt x="589406" y="1007969"/>
                  <a:pt x="589406" y="722663"/>
                </a:cubicBezTo>
                <a:lnTo>
                  <a:pt x="591969" y="617595"/>
                </a:lnTo>
                <a:lnTo>
                  <a:pt x="591969" y="527903"/>
                </a:lnTo>
                <a:lnTo>
                  <a:pt x="2091110" y="527903"/>
                </a:lnTo>
                <a:lnTo>
                  <a:pt x="2103922" y="499714"/>
                </a:lnTo>
                <a:cubicBezTo>
                  <a:pt x="2122715" y="457003"/>
                  <a:pt x="2133820" y="421126"/>
                  <a:pt x="2137237" y="392083"/>
                </a:cubicBezTo>
                <a:lnTo>
                  <a:pt x="443336" y="392083"/>
                </a:lnTo>
                <a:lnTo>
                  <a:pt x="443336" y="502276"/>
                </a:lnTo>
                <a:cubicBezTo>
                  <a:pt x="443336" y="857628"/>
                  <a:pt x="357060" y="1035304"/>
                  <a:pt x="184510" y="1035304"/>
                </a:cubicBezTo>
                <a:cubicBezTo>
                  <a:pt x="133257" y="1035304"/>
                  <a:pt x="89692" y="1022491"/>
                  <a:pt x="53815" y="996865"/>
                </a:cubicBezTo>
                <a:cubicBezTo>
                  <a:pt x="17938" y="971238"/>
                  <a:pt x="0" y="940487"/>
                  <a:pt x="0" y="904610"/>
                </a:cubicBezTo>
                <a:cubicBezTo>
                  <a:pt x="0" y="822606"/>
                  <a:pt x="37585" y="781604"/>
                  <a:pt x="112756" y="781604"/>
                </a:cubicBezTo>
                <a:cubicBezTo>
                  <a:pt x="141799" y="781604"/>
                  <a:pt x="169988" y="793562"/>
                  <a:pt x="197323" y="817480"/>
                </a:cubicBezTo>
                <a:cubicBezTo>
                  <a:pt x="212699" y="832856"/>
                  <a:pt x="226366" y="840544"/>
                  <a:pt x="238325" y="840544"/>
                </a:cubicBezTo>
                <a:cubicBezTo>
                  <a:pt x="284452" y="840544"/>
                  <a:pt x="307516" y="774770"/>
                  <a:pt x="307516" y="643221"/>
                </a:cubicBezTo>
                <a:lnTo>
                  <a:pt x="310079" y="5022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0" name="矩形 989"/>
          <p:cNvSpPr/>
          <p:nvPr/>
        </p:nvSpPr>
        <p:spPr>
          <a:xfrm>
            <a:off x="7933759" y="473444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只有在你事实上已经吃饱了</a:t>
            </a:r>
            <a:r>
              <a:rPr lang="en-US" altLang="zh-CN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20</a:t>
            </a:r>
            <a:r>
              <a:rPr lang="zh-CN" altLang="en-US" sz="2800" dirty="0">
                <a:solidFill>
                  <a:srgbClr val="00B050"/>
                </a:solidFill>
                <a:latin typeface="微软雅黑" panose="020B0503020204020204" pitchFamily="34" charset="-122"/>
                <a:ea typeface="微软简综艺" panose="02010609000101010101" pitchFamily="49" charset="-122"/>
              </a:rPr>
              <a:t>分钟后，你才会感觉到这一点。所以，吃饭还是应该细嚼慢咽。</a:t>
            </a:r>
          </a:p>
        </p:txBody>
      </p:sp>
    </p:spTree>
    <p:extLst>
      <p:ext uri="{BB962C8B-B14F-4D97-AF65-F5344CB8AC3E}">
        <p14:creationId xmlns:p14="http://schemas.microsoft.com/office/powerpoint/2010/main" xmlns="" val="1301773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2022</TotalTime>
  <Words>439</Words>
  <Application>Microsoft Office PowerPoint</Application>
  <PresentationFormat>自定义</PresentationFormat>
  <Paragraphs>25</Paragraphs>
  <Slides>17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18" baseType="lpstr">
      <vt:lpstr>Office 主题</vt:lpstr>
      <vt:lpstr>幻灯片 1</vt:lpstr>
      <vt:lpstr>幻灯片 2</vt:lpstr>
      <vt:lpstr>幻灯片 3</vt:lpstr>
      <vt:lpstr>幻灯片 4</vt:lpstr>
      <vt:lpstr>幻灯片 5</vt:lpstr>
      <vt:lpstr>幻灯片 6</vt:lpstr>
      <vt:lpstr>幻灯片 7</vt:lpstr>
      <vt:lpstr>幻灯片 8</vt:lpstr>
      <vt:lpstr>幻灯片 9</vt:lpstr>
      <vt:lpstr>幻灯片 10</vt:lpstr>
      <vt:lpstr>幻灯片 11</vt:lpstr>
      <vt:lpstr>幻灯片 12</vt:lpstr>
      <vt:lpstr>幻灯片 13</vt:lpstr>
      <vt:lpstr>幻灯片 14</vt:lpstr>
      <vt:lpstr>幻灯片 15</vt:lpstr>
      <vt:lpstr>幻灯片 16</vt:lpstr>
      <vt:lpstr>幻灯片 17</vt:lpstr>
    </vt:vector>
  </TitlesOfParts>
  <Company/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金宝</dc:creator>
  <cp:lastModifiedBy>Administrator</cp:lastModifiedBy>
  <cp:revision>152</cp:revision>
  <dcterms:created xsi:type="dcterms:W3CDTF">2014-08-19T10:25:10Z</dcterms:created>
  <dcterms:modified xsi:type="dcterms:W3CDTF">2016-03-08T16:19:19Z</dcterms:modified>
</cp:coreProperties>
</file>